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89" r:id="rId1"/>
    <p:sldMasterId id="2147484218" r:id="rId2"/>
  </p:sldMasterIdLst>
  <p:notesMasterIdLst>
    <p:notesMasterId r:id="rId14"/>
  </p:notesMasterIdLst>
  <p:sldIdLst>
    <p:sldId id="265" r:id="rId3"/>
    <p:sldId id="448" r:id="rId4"/>
    <p:sldId id="437" r:id="rId5"/>
    <p:sldId id="430" r:id="rId6"/>
    <p:sldId id="431" r:id="rId7"/>
    <p:sldId id="432" r:id="rId8"/>
    <p:sldId id="379" r:id="rId9"/>
    <p:sldId id="380" r:id="rId10"/>
    <p:sldId id="382" r:id="rId11"/>
    <p:sldId id="383" r:id="rId12"/>
    <p:sldId id="384" r:id="rId13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847"/>
    <a:srgbClr val="295752"/>
    <a:srgbClr val="B0C3C9"/>
    <a:srgbClr val="FBFBFB"/>
    <a:srgbClr val="6AAC90"/>
    <a:srgbClr val="EA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93357" autoAdjust="0"/>
  </p:normalViewPr>
  <p:slideViewPr>
    <p:cSldViewPr snapToGrid="0">
      <p:cViewPr varScale="1">
        <p:scale>
          <a:sx n="68" d="100"/>
          <a:sy n="68" d="100"/>
        </p:scale>
        <p:origin x="83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DE0C1E-2E42-43F0-9F61-5C7AFF03FECC}" type="datetimeFigureOut">
              <a:rPr lang="ar-EG" smtClean="0"/>
              <a:t>07/05/1442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517E2D-A46E-4B6A-98D8-F17313751E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613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17E2D-A46E-4B6A-98D8-F17313751EE0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9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17E2D-A46E-4B6A-98D8-F17313751EE0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305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9039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72925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owser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FFEA-C979-4E77-A9B6-C34731E0858B}" type="datetimeFigureOut">
              <a:rPr lang="id-ID" smtClean="0">
                <a:solidFill>
                  <a:srgbClr val="FFFFFF">
                    <a:tint val="75000"/>
                  </a:srgbClr>
                </a:solidFill>
              </a:rPr>
              <a:pPr/>
              <a:t>21/12/2020</a:t>
            </a:fld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F224036-AAA3-4ACE-9677-DD8D0031592D}" type="slidenum">
              <a:rPr lang="id-ID" smtClean="0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4801" y="977901"/>
            <a:ext cx="6756400" cy="50038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0D1D2-A5C5-4520-877C-7F28899EB247}" type="slidenum">
              <a:rPr lang="en-US" sz="1200" smtClean="0">
                <a:solidFill>
                  <a:srgbClr val="FFFFFF"/>
                </a:solidFill>
              </a:rPr>
              <a:pPr/>
              <a:t>‹#›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363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56004" y="2377022"/>
            <a:ext cx="1773769" cy="3155949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949441" y="2377022"/>
            <a:ext cx="1842347" cy="31559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</p:sp>
    </p:spTree>
    <p:extLst>
      <p:ext uri="{BB962C8B-B14F-4D97-AF65-F5344CB8AC3E}">
        <p14:creationId xmlns:p14="http://schemas.microsoft.com/office/powerpoint/2010/main" val="39728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00725" y="2929391"/>
            <a:ext cx="1029600" cy="1285200"/>
          </a:xfrm>
          <a:scene3d>
            <a:camera prst="perspectiveLeft" fov="3900000">
              <a:rot lat="0" lon="30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238943" y="2929391"/>
            <a:ext cx="1029600" cy="1285200"/>
          </a:xfrm>
          <a:scene3d>
            <a:camera prst="perspectiveLeft" fov="3900000">
              <a:rot lat="0" lon="186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424000" y="1393516"/>
            <a:ext cx="1344000" cy="1344000"/>
          </a:xfrm>
          <a:prstGeom prst="ellipse">
            <a:avLst/>
          </a:prstGeom>
          <a:ln w="2222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753385" y="2994688"/>
            <a:ext cx="1344000" cy="1344000"/>
          </a:xfrm>
          <a:prstGeom prst="ellipse">
            <a:avLst/>
          </a:prstGeom>
          <a:ln w="2222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97937" y="2994687"/>
            <a:ext cx="1344000" cy="1344000"/>
          </a:xfrm>
          <a:prstGeom prst="ellipse">
            <a:avLst/>
          </a:prstGeom>
          <a:ln w="2222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13065" y="2994687"/>
            <a:ext cx="1344000" cy="1344000"/>
          </a:xfrm>
          <a:prstGeom prst="ellipse">
            <a:avLst/>
          </a:prstGeom>
          <a:ln w="2222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753385" y="4708888"/>
            <a:ext cx="1344000" cy="1344000"/>
          </a:xfrm>
          <a:prstGeom prst="ellipse">
            <a:avLst/>
          </a:prstGeom>
          <a:ln w="2222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997937" y="4708887"/>
            <a:ext cx="1344000" cy="1344000"/>
          </a:xfrm>
          <a:prstGeom prst="ellipse">
            <a:avLst/>
          </a:prstGeom>
          <a:ln w="2222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13065" y="4708887"/>
            <a:ext cx="1344000" cy="1344000"/>
          </a:xfrm>
          <a:prstGeom prst="ellipse">
            <a:avLst/>
          </a:prstGeom>
          <a:ln w="2222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0251311" y="2994687"/>
            <a:ext cx="1344000" cy="1344000"/>
          </a:xfrm>
          <a:prstGeom prst="ellipse">
            <a:avLst/>
          </a:prstGeom>
          <a:ln w="2222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0251311" y="4708887"/>
            <a:ext cx="1344000" cy="1344000"/>
          </a:xfrm>
          <a:prstGeom prst="ellipse">
            <a:avLst/>
          </a:prstGeom>
          <a:ln w="2222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11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28980" y="1617980"/>
            <a:ext cx="1776000" cy="1776000"/>
          </a:xfrm>
          <a:prstGeom prst="ellipse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28980" y="4101643"/>
            <a:ext cx="1776000" cy="1776000"/>
          </a:xfrm>
          <a:prstGeom prst="ellips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23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762581" y="2893166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0309017" y="2893165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762581" y="4460989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0309017" y="4460987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56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35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5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03179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998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793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244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0" y="-1"/>
            <a:ext cx="12192000" cy="4508500"/>
          </a:xfrm>
          <a:custGeom>
            <a:avLst/>
            <a:gdLst>
              <a:gd name="connsiteX0" fmla="*/ 0 w 12192000"/>
              <a:gd name="connsiteY0" fmla="*/ 0 h 4508500"/>
              <a:gd name="connsiteX1" fmla="*/ 12192000 w 12192000"/>
              <a:gd name="connsiteY1" fmla="*/ 0 h 4508500"/>
              <a:gd name="connsiteX2" fmla="*/ 12192000 w 12192000"/>
              <a:gd name="connsiteY2" fmla="*/ 4174067 h 4508500"/>
              <a:gd name="connsiteX3" fmla="*/ 6438591 w 12192000"/>
              <a:gd name="connsiteY3" fmla="*/ 4174067 h 4508500"/>
              <a:gd name="connsiteX4" fmla="*/ 6096001 w 12192000"/>
              <a:gd name="connsiteY4" fmla="*/ 4508500 h 4508500"/>
              <a:gd name="connsiteX5" fmla="*/ 5753412 w 12192000"/>
              <a:gd name="connsiteY5" fmla="*/ 4174067 h 4508500"/>
              <a:gd name="connsiteX6" fmla="*/ 0 w 12192000"/>
              <a:gd name="connsiteY6" fmla="*/ 4174067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08500">
                <a:moveTo>
                  <a:pt x="0" y="0"/>
                </a:moveTo>
                <a:lnTo>
                  <a:pt x="12192000" y="0"/>
                </a:lnTo>
                <a:lnTo>
                  <a:pt x="12192000" y="4174067"/>
                </a:lnTo>
                <a:lnTo>
                  <a:pt x="6438591" y="4174067"/>
                </a:lnTo>
                <a:lnTo>
                  <a:pt x="6096001" y="4508500"/>
                </a:lnTo>
                <a:lnTo>
                  <a:pt x="5753412" y="4174067"/>
                </a:lnTo>
                <a:lnTo>
                  <a:pt x="0" y="4174067"/>
                </a:lnTo>
                <a:close/>
              </a:path>
            </a:pathLst>
          </a:custGeom>
          <a:pattFill prst="pct10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A5DF-3870-4DDC-9404-5AACBF694E1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500" y="937260"/>
            <a:ext cx="2171700" cy="21717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46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422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94625" y="1600200"/>
            <a:ext cx="2133600" cy="3733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2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121602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3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2439988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4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65442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5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48799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6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0944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7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73183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8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85328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97567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0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109712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1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0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2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21602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3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2439988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4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365442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5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48799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6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0944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7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73183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5328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7567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109712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387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2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21641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3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2440375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4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365481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5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48803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6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60948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7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73187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8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85332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9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97571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0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109716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1" name="Pentagon 70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174430" y="3482130"/>
            <a:ext cx="29052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614160" y="5163504"/>
            <a:ext cx="2458799" cy="15837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614160" y="3482130"/>
            <a:ext cx="2458799" cy="15837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4299" y="3472075"/>
            <a:ext cx="6400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978159" y="87372"/>
            <a:ext cx="6094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4299" y="87372"/>
            <a:ext cx="2764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74430" y="87372"/>
            <a:ext cx="2905200" cy="3283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33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99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4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8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314315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4742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40100" y="0"/>
            <a:ext cx="6751899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26447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350A46-3F17-4217-B0B4-E226EFF93357}" type="datetime1">
              <a:rPr lang="id-ID" smtClean="0">
                <a:solidFill>
                  <a:srgbClr val="FFFFFF">
                    <a:tint val="75000"/>
                  </a:srgbClr>
                </a:solidFill>
              </a:rPr>
              <a:pPr/>
              <a:t>21/12/2020</a:t>
            </a:fld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184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9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3000"/>
                </a:schemeClr>
              </a:gs>
              <a:gs pos="100000">
                <a:schemeClr val="accent1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3000"/>
                </a:schemeClr>
              </a:gs>
              <a:gs pos="100000">
                <a:schemeClr val="accent3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3000"/>
                </a:schemeClr>
              </a:gs>
              <a:gs pos="100000">
                <a:schemeClr val="accent4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3000"/>
                </a:schemeClr>
              </a:gs>
              <a:gs pos="100000">
                <a:schemeClr val="accent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24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29893" y="1414272"/>
            <a:ext cx="2345436" cy="4210304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311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43752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350A46-3F17-4217-B0B4-E226EFF93357}" type="datetime1">
              <a:rPr lang="id-ID" smtClean="0">
                <a:solidFill>
                  <a:srgbClr val="FFFFFF">
                    <a:tint val="75000"/>
                  </a:srgbClr>
                </a:solidFill>
              </a:rPr>
              <a:pPr/>
              <a:t>21/12/2020</a:t>
            </a:fld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38600" y="998220"/>
            <a:ext cx="4080000" cy="308864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403146" y="1196340"/>
            <a:ext cx="3556564" cy="27178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97490" y="1174749"/>
            <a:ext cx="3631672" cy="27178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entagon 9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96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27034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42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96009" y="1333249"/>
            <a:ext cx="2455200" cy="4338346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055004" y="1675627"/>
            <a:ext cx="2160000" cy="37760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24346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92213" y="1920875"/>
            <a:ext cx="2389187" cy="29860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6460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944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12184063" cy="413173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57688" y="1534935"/>
            <a:ext cx="3487737" cy="26638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0830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7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11" name="Diamond 1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37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691798" y="955675"/>
            <a:ext cx="4449763" cy="25088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8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57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 rot="374568">
            <a:off x="807830" y="182146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 rot="21320486">
            <a:off x="3017630" y="192774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304148" y="1959111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9"/>
          </p:nvPr>
        </p:nvSpPr>
        <p:spPr>
          <a:xfrm rot="157508">
            <a:off x="7615154" y="1937264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 rot="21086136">
            <a:off x="9944717" y="177374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4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10332" y="868323"/>
            <a:ext cx="3455364" cy="4848788"/>
          </a:xfrm>
          <a:custGeom>
            <a:avLst/>
            <a:gdLst>
              <a:gd name="connsiteX0" fmla="*/ 0 w 3073400"/>
              <a:gd name="connsiteY0" fmla="*/ 0 h 4397375"/>
              <a:gd name="connsiteX1" fmla="*/ 3073400 w 3073400"/>
              <a:gd name="connsiteY1" fmla="*/ 0 h 4397375"/>
              <a:gd name="connsiteX2" fmla="*/ 3073400 w 3073400"/>
              <a:gd name="connsiteY2" fmla="*/ 4397375 h 4397375"/>
              <a:gd name="connsiteX3" fmla="*/ 0 w 3073400"/>
              <a:gd name="connsiteY3" fmla="*/ 4397375 h 4397375"/>
              <a:gd name="connsiteX4" fmla="*/ 0 w 3073400"/>
              <a:gd name="connsiteY4" fmla="*/ 0 h 4397375"/>
              <a:gd name="connsiteX0" fmla="*/ 0 w 3212296"/>
              <a:gd name="connsiteY0" fmla="*/ 358815 h 4756190"/>
              <a:gd name="connsiteX1" fmla="*/ 3212296 w 3212296"/>
              <a:gd name="connsiteY1" fmla="*/ 0 h 4756190"/>
              <a:gd name="connsiteX2" fmla="*/ 3073400 w 3212296"/>
              <a:gd name="connsiteY2" fmla="*/ 4756190 h 4756190"/>
              <a:gd name="connsiteX3" fmla="*/ 0 w 3212296"/>
              <a:gd name="connsiteY3" fmla="*/ 4756190 h 4756190"/>
              <a:gd name="connsiteX4" fmla="*/ 0 w 3212296"/>
              <a:gd name="connsiteY4" fmla="*/ 358815 h 4756190"/>
              <a:gd name="connsiteX0" fmla="*/ 243068 w 3455364"/>
              <a:gd name="connsiteY0" fmla="*/ 358815 h 4848788"/>
              <a:gd name="connsiteX1" fmla="*/ 3455364 w 3455364"/>
              <a:gd name="connsiteY1" fmla="*/ 0 h 4848788"/>
              <a:gd name="connsiteX2" fmla="*/ 3316468 w 3455364"/>
              <a:gd name="connsiteY2" fmla="*/ 4756190 h 4848788"/>
              <a:gd name="connsiteX3" fmla="*/ 0 w 3455364"/>
              <a:gd name="connsiteY3" fmla="*/ 4848788 h 4848788"/>
              <a:gd name="connsiteX4" fmla="*/ 243068 w 3455364"/>
              <a:gd name="connsiteY4" fmla="*/ 358815 h 48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364" h="4848788">
                <a:moveTo>
                  <a:pt x="243068" y="358815"/>
                </a:moveTo>
                <a:lnTo>
                  <a:pt x="3455364" y="0"/>
                </a:lnTo>
                <a:lnTo>
                  <a:pt x="3316468" y="4756190"/>
                </a:lnTo>
                <a:lnTo>
                  <a:pt x="0" y="4848788"/>
                </a:lnTo>
                <a:lnTo>
                  <a:pt x="243068" y="35881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2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10332" y="868323"/>
            <a:ext cx="3455364" cy="4848788"/>
          </a:xfrm>
          <a:custGeom>
            <a:avLst/>
            <a:gdLst>
              <a:gd name="connsiteX0" fmla="*/ 0 w 3073400"/>
              <a:gd name="connsiteY0" fmla="*/ 0 h 4397375"/>
              <a:gd name="connsiteX1" fmla="*/ 3073400 w 3073400"/>
              <a:gd name="connsiteY1" fmla="*/ 0 h 4397375"/>
              <a:gd name="connsiteX2" fmla="*/ 3073400 w 3073400"/>
              <a:gd name="connsiteY2" fmla="*/ 4397375 h 4397375"/>
              <a:gd name="connsiteX3" fmla="*/ 0 w 3073400"/>
              <a:gd name="connsiteY3" fmla="*/ 4397375 h 4397375"/>
              <a:gd name="connsiteX4" fmla="*/ 0 w 3073400"/>
              <a:gd name="connsiteY4" fmla="*/ 0 h 4397375"/>
              <a:gd name="connsiteX0" fmla="*/ 0 w 3212296"/>
              <a:gd name="connsiteY0" fmla="*/ 358815 h 4756190"/>
              <a:gd name="connsiteX1" fmla="*/ 3212296 w 3212296"/>
              <a:gd name="connsiteY1" fmla="*/ 0 h 4756190"/>
              <a:gd name="connsiteX2" fmla="*/ 3073400 w 3212296"/>
              <a:gd name="connsiteY2" fmla="*/ 4756190 h 4756190"/>
              <a:gd name="connsiteX3" fmla="*/ 0 w 3212296"/>
              <a:gd name="connsiteY3" fmla="*/ 4756190 h 4756190"/>
              <a:gd name="connsiteX4" fmla="*/ 0 w 3212296"/>
              <a:gd name="connsiteY4" fmla="*/ 358815 h 4756190"/>
              <a:gd name="connsiteX0" fmla="*/ 243068 w 3455364"/>
              <a:gd name="connsiteY0" fmla="*/ 358815 h 4848788"/>
              <a:gd name="connsiteX1" fmla="*/ 3455364 w 3455364"/>
              <a:gd name="connsiteY1" fmla="*/ 0 h 4848788"/>
              <a:gd name="connsiteX2" fmla="*/ 3316468 w 3455364"/>
              <a:gd name="connsiteY2" fmla="*/ 4756190 h 4848788"/>
              <a:gd name="connsiteX3" fmla="*/ 0 w 3455364"/>
              <a:gd name="connsiteY3" fmla="*/ 4848788 h 4848788"/>
              <a:gd name="connsiteX4" fmla="*/ 243068 w 3455364"/>
              <a:gd name="connsiteY4" fmla="*/ 358815 h 48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364" h="4848788">
                <a:moveTo>
                  <a:pt x="243068" y="358815"/>
                </a:moveTo>
                <a:lnTo>
                  <a:pt x="3455364" y="0"/>
                </a:lnTo>
                <a:lnTo>
                  <a:pt x="3316468" y="4756190"/>
                </a:lnTo>
                <a:lnTo>
                  <a:pt x="0" y="4848788"/>
                </a:lnTo>
                <a:lnTo>
                  <a:pt x="243068" y="35881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4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2292374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0" y="4579424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674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45229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09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4902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8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8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9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80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7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8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9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0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1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2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3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4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5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6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7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8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9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0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1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2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3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4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5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6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7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8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9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0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1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2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3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4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75523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61404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CCC9-F116-4705-8A6C-DC48B3101F5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 rot="1570320">
            <a:off x="7080173" y="846379"/>
            <a:ext cx="3637620" cy="4710037"/>
          </a:xfrm>
          <a:custGeom>
            <a:avLst/>
            <a:gdLst>
              <a:gd name="connsiteX0" fmla="*/ 0 w 2701268"/>
              <a:gd name="connsiteY0" fmla="*/ 0 h 3495324"/>
              <a:gd name="connsiteX1" fmla="*/ 2701268 w 2701268"/>
              <a:gd name="connsiteY1" fmla="*/ 0 h 3495324"/>
              <a:gd name="connsiteX2" fmla="*/ 2701268 w 2701268"/>
              <a:gd name="connsiteY2" fmla="*/ 3495324 h 3495324"/>
              <a:gd name="connsiteX3" fmla="*/ 0 w 2701268"/>
              <a:gd name="connsiteY3" fmla="*/ 3495324 h 3495324"/>
              <a:gd name="connsiteX4" fmla="*/ 0 w 2701268"/>
              <a:gd name="connsiteY4" fmla="*/ 0 h 3495324"/>
              <a:gd name="connsiteX0" fmla="*/ 0 w 2701268"/>
              <a:gd name="connsiteY0" fmla="*/ 0 h 3522445"/>
              <a:gd name="connsiteX1" fmla="*/ 2701268 w 2701268"/>
              <a:gd name="connsiteY1" fmla="*/ 0 h 3522445"/>
              <a:gd name="connsiteX2" fmla="*/ 2680634 w 2701268"/>
              <a:gd name="connsiteY2" fmla="*/ 3522445 h 3522445"/>
              <a:gd name="connsiteX3" fmla="*/ 0 w 2701268"/>
              <a:gd name="connsiteY3" fmla="*/ 3495324 h 3522445"/>
              <a:gd name="connsiteX4" fmla="*/ 0 w 2701268"/>
              <a:gd name="connsiteY4" fmla="*/ 0 h 3522445"/>
              <a:gd name="connsiteX0" fmla="*/ 0 w 2701268"/>
              <a:gd name="connsiteY0" fmla="*/ 0 h 3522445"/>
              <a:gd name="connsiteX1" fmla="*/ 2701268 w 2701268"/>
              <a:gd name="connsiteY1" fmla="*/ 0 h 3522445"/>
              <a:gd name="connsiteX2" fmla="*/ 2680634 w 2701268"/>
              <a:gd name="connsiteY2" fmla="*/ 3522445 h 3522445"/>
              <a:gd name="connsiteX3" fmla="*/ 3829 w 2701268"/>
              <a:gd name="connsiteY3" fmla="*/ 3434009 h 3522445"/>
              <a:gd name="connsiteX4" fmla="*/ 0 w 2701268"/>
              <a:gd name="connsiteY4" fmla="*/ 0 h 3522445"/>
              <a:gd name="connsiteX0" fmla="*/ 0 w 2714828"/>
              <a:gd name="connsiteY0" fmla="*/ 0 h 3522445"/>
              <a:gd name="connsiteX1" fmla="*/ 2714828 w 2714828"/>
              <a:gd name="connsiteY1" fmla="*/ 10316 h 3522445"/>
              <a:gd name="connsiteX2" fmla="*/ 2680634 w 2714828"/>
              <a:gd name="connsiteY2" fmla="*/ 3522445 h 3522445"/>
              <a:gd name="connsiteX3" fmla="*/ 3829 w 2714828"/>
              <a:gd name="connsiteY3" fmla="*/ 3434009 h 3522445"/>
              <a:gd name="connsiteX4" fmla="*/ 0 w 2714828"/>
              <a:gd name="connsiteY4" fmla="*/ 0 h 3522445"/>
              <a:gd name="connsiteX0" fmla="*/ 16748 w 2711060"/>
              <a:gd name="connsiteY0" fmla="*/ 0 h 3532528"/>
              <a:gd name="connsiteX1" fmla="*/ 2711060 w 2711060"/>
              <a:gd name="connsiteY1" fmla="*/ 20399 h 3532528"/>
              <a:gd name="connsiteX2" fmla="*/ 2676866 w 2711060"/>
              <a:gd name="connsiteY2" fmla="*/ 3532528 h 3532528"/>
              <a:gd name="connsiteX3" fmla="*/ 61 w 2711060"/>
              <a:gd name="connsiteY3" fmla="*/ 3444092 h 3532528"/>
              <a:gd name="connsiteX4" fmla="*/ 16748 w 2711060"/>
              <a:gd name="connsiteY4" fmla="*/ 0 h 3532528"/>
              <a:gd name="connsiteX0" fmla="*/ 16748 w 2728215"/>
              <a:gd name="connsiteY0" fmla="*/ 0 h 3532528"/>
              <a:gd name="connsiteX1" fmla="*/ 2728215 w 2728215"/>
              <a:gd name="connsiteY1" fmla="*/ 3477 h 3532528"/>
              <a:gd name="connsiteX2" fmla="*/ 2676866 w 2728215"/>
              <a:gd name="connsiteY2" fmla="*/ 3532528 h 3532528"/>
              <a:gd name="connsiteX3" fmla="*/ 61 w 2728215"/>
              <a:gd name="connsiteY3" fmla="*/ 3444092 h 3532528"/>
              <a:gd name="connsiteX4" fmla="*/ 16748 w 2728215"/>
              <a:gd name="connsiteY4" fmla="*/ 0 h 353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215" h="3532528">
                <a:moveTo>
                  <a:pt x="16748" y="0"/>
                </a:moveTo>
                <a:lnTo>
                  <a:pt x="2728215" y="3477"/>
                </a:lnTo>
                <a:lnTo>
                  <a:pt x="2676866" y="3532528"/>
                </a:lnTo>
                <a:lnTo>
                  <a:pt x="61" y="3444092"/>
                </a:lnTo>
                <a:cubicBezTo>
                  <a:pt x="-1215" y="2299422"/>
                  <a:pt x="18024" y="1144670"/>
                  <a:pt x="1674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417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3475567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8159" y="1310640"/>
            <a:ext cx="3359363" cy="445008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Pentagon 3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86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4722368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entagon 3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929750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4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 with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822238" y="1218702"/>
            <a:ext cx="3450801" cy="462329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3780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716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828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6555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4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120F-CF74-408B-A369-4C1A9EB4659C}" type="datetimeFigureOut">
              <a:rPr lang="ar-EG" smtClean="0"/>
              <a:t>07/05/1442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2A4-7EB3-4BF9-83BE-633E6EE81D4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353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8826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32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35"/>
          <p:cNvSpPr>
            <a:spLocks noGrp="1"/>
          </p:cNvSpPr>
          <p:nvPr>
            <p:ph type="pic" sz="quarter" idx="14"/>
          </p:nvPr>
        </p:nvSpPr>
        <p:spPr>
          <a:xfrm>
            <a:off x="3" y="1875278"/>
            <a:ext cx="7556500" cy="3175299"/>
          </a:xfrm>
        </p:spPr>
      </p:sp>
    </p:spTree>
    <p:extLst>
      <p:ext uri="{BB962C8B-B14F-4D97-AF65-F5344CB8AC3E}">
        <p14:creationId xmlns:p14="http://schemas.microsoft.com/office/powerpoint/2010/main" val="38953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Pictur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477965" y="2882903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324765" y="2882903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5171565" y="2882903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18365" y="2882903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8866911" y="2882903"/>
            <a:ext cx="1846800" cy="1819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w 5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Picture Placeholder 54"/>
          <p:cNvSpPr>
            <a:spLocks noGrp="1"/>
          </p:cNvSpPr>
          <p:nvPr>
            <p:ph type="pic" sz="quarter" idx="14"/>
          </p:nvPr>
        </p:nvSpPr>
        <p:spPr>
          <a:xfrm>
            <a:off x="1271610" y="3962401"/>
            <a:ext cx="1555751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15"/>
          </p:nvPr>
        </p:nvSpPr>
        <p:spPr>
          <a:xfrm>
            <a:off x="3301417" y="3962401"/>
            <a:ext cx="1555751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7" name="Picture Placeholder 54"/>
          <p:cNvSpPr>
            <a:spLocks noGrp="1"/>
          </p:cNvSpPr>
          <p:nvPr>
            <p:ph type="pic" sz="quarter" idx="16"/>
          </p:nvPr>
        </p:nvSpPr>
        <p:spPr>
          <a:xfrm>
            <a:off x="5317274" y="3962401"/>
            <a:ext cx="1555751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8" name="Picture Placeholder 54"/>
          <p:cNvSpPr>
            <a:spLocks noGrp="1"/>
          </p:cNvSpPr>
          <p:nvPr>
            <p:ph type="pic" sz="quarter" idx="17"/>
          </p:nvPr>
        </p:nvSpPr>
        <p:spPr>
          <a:xfrm>
            <a:off x="7340106" y="3962401"/>
            <a:ext cx="1555751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9" name="Picture Placeholder 54"/>
          <p:cNvSpPr>
            <a:spLocks noGrp="1"/>
          </p:cNvSpPr>
          <p:nvPr>
            <p:ph type="pic" sz="quarter" idx="18"/>
          </p:nvPr>
        </p:nvSpPr>
        <p:spPr>
          <a:xfrm>
            <a:off x="9355963" y="3962401"/>
            <a:ext cx="1555751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853441" y="1668463"/>
            <a:ext cx="3207600" cy="4500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139087" y="1668608"/>
            <a:ext cx="3207600" cy="162515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7424731" y="1657911"/>
            <a:ext cx="3929071" cy="2804254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131469" y="3369918"/>
            <a:ext cx="3215220" cy="280425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424736" y="4543667"/>
            <a:ext cx="3929065" cy="16251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371621" y="1763713"/>
            <a:ext cx="2520000" cy="21528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38201" y="3911803"/>
            <a:ext cx="2520000" cy="2152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300379" y="1759003"/>
            <a:ext cx="2520000" cy="21528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8833801" y="3907093"/>
            <a:ext cx="2520000" cy="21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027680" y="2097048"/>
            <a:ext cx="2024544" cy="126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271856" y="2094355"/>
            <a:ext cx="1845833" cy="114880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321177" y="2079625"/>
            <a:ext cx="852489" cy="1295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013487" y="2011044"/>
            <a:ext cx="781775" cy="13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342" y="381767"/>
            <a:ext cx="6118860" cy="69177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87342" y="972676"/>
            <a:ext cx="6118860" cy="30321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29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5456242" y="1782765"/>
            <a:ext cx="6103937" cy="4283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39" y="381767"/>
            <a:ext cx="5471161" cy="69177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8139" y="972676"/>
            <a:ext cx="5471161" cy="30321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64583" y="0"/>
            <a:ext cx="601979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477003" y="1782765"/>
            <a:ext cx="5326380" cy="4283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896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7" name="Diamond 16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59822" y="2866458"/>
            <a:ext cx="1820103" cy="2274826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869545" y="3016282"/>
            <a:ext cx="1580064" cy="1974818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666885" y="3016282"/>
            <a:ext cx="1580064" cy="1974818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92215" y="1920876"/>
            <a:ext cx="2389188" cy="29860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9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87439" y="2014541"/>
            <a:ext cx="5405439" cy="3970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9857" y="1690225"/>
            <a:ext cx="4237039" cy="423545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122757" y="1690226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7313903" y="1690226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505047" y="1690226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5122757" y="3955044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7313903" y="3955044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9505047" y="3955044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838201" y="1897929"/>
            <a:ext cx="3373200" cy="19796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410569" y="1897929"/>
            <a:ext cx="3373200" cy="197961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7979737" y="1907988"/>
            <a:ext cx="3373200" cy="19796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901951" y="811213"/>
            <a:ext cx="2219327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 rot="822157">
            <a:off x="4017709" y="2725356"/>
            <a:ext cx="2219327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877823" y="3614261"/>
            <a:ext cx="2219327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 rot="21143312">
            <a:off x="642303" y="1526142"/>
            <a:ext cx="2219327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4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/>
          <p:cNvSpPr>
            <a:spLocks noGrp="1"/>
          </p:cNvSpPr>
          <p:nvPr userDrawn="1">
            <p:ph type="pic" sz="quarter" idx="14"/>
          </p:nvPr>
        </p:nvSpPr>
        <p:spPr>
          <a:xfrm>
            <a:off x="997502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649502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314881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8966882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22476" y="2286002"/>
            <a:ext cx="1838325" cy="3281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671890" y="2592388"/>
            <a:ext cx="1527177" cy="2730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97710" y="2592388"/>
            <a:ext cx="1527177" cy="2730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74724" y="1702554"/>
            <a:ext cx="3240000" cy="3240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466015" y="1702554"/>
            <a:ext cx="3240000" cy="3240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7957305" y="1702554"/>
            <a:ext cx="3240000" cy="32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19550" y="2212377"/>
            <a:ext cx="1697847" cy="169784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28326" y="2212377"/>
            <a:ext cx="1697847" cy="1697847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552329" y="2212377"/>
            <a:ext cx="1697847" cy="1697847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61105" y="2212377"/>
            <a:ext cx="1697847" cy="1697847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20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5036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2937" y="3987603"/>
            <a:ext cx="1800000" cy="1800000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12325" y="1628628"/>
            <a:ext cx="1800000" cy="1800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12325" y="3987603"/>
            <a:ext cx="1800000" cy="1800000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2937" y="1628628"/>
            <a:ext cx="1800000" cy="1800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35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71855" y="1811344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71855" y="4164019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358255" y="1811344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358255" y="4164019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59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883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60719" y="1801469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61151" y="1801469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61151" y="3886257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0719" y="3886257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4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19550" y="2212377"/>
            <a:ext cx="1697847" cy="1697847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28326" y="2212377"/>
            <a:ext cx="1697847" cy="169784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552329" y="2212377"/>
            <a:ext cx="1697847" cy="1697847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61105" y="2212377"/>
            <a:ext cx="1697847" cy="1697847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2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71540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93940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716335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71541" y="31109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716336" y="31109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71541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293940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716336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0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304068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928612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92937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216377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04068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28612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592937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16377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163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-1" y="2161241"/>
            <a:ext cx="3045600" cy="2700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042393" y="2161241"/>
            <a:ext cx="3045600" cy="2700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095892" y="2161241"/>
            <a:ext cx="3045600" cy="2700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9138287" y="2161241"/>
            <a:ext cx="3045600" cy="270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852580" y="2684079"/>
            <a:ext cx="1296000" cy="1260000"/>
          </a:xfrm>
          <a:prstGeom prst="rect">
            <a:avLst/>
          </a:prstGeom>
          <a:ln w="25400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852580" y="4569633"/>
            <a:ext cx="1296000" cy="1260000"/>
          </a:xfrm>
          <a:prstGeom prst="rect">
            <a:avLst/>
          </a:prstGeom>
          <a:ln w="25400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  <p:sp>
        <p:nvSpPr>
          <p:cNvPr id="14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6252092" y="4569633"/>
            <a:ext cx="1296000" cy="1260000"/>
          </a:xfrm>
          <a:prstGeom prst="rect">
            <a:avLst/>
          </a:prstGeom>
          <a:ln w="25400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6252092" y="2684079"/>
            <a:ext cx="1296000" cy="1260000"/>
          </a:xfrm>
          <a:prstGeom prst="rect">
            <a:avLst/>
          </a:prstGeom>
          <a:ln w="25400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534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2E-1B71-4E5D-AFC7-6213B90A872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16674" y="1886566"/>
            <a:ext cx="4059268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1886566"/>
            <a:ext cx="4058337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7" name="Diamond 16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2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2E-1B71-4E5D-AFC7-6213B90A872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7" name="Diamond 16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49300" y="1846580"/>
            <a:ext cx="2160000" cy="3216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40153" y="1846580"/>
            <a:ext cx="2160000" cy="3216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17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6356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8F8F-ED99-4BDF-BA57-0B00E51A886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" y="1886566"/>
            <a:ext cx="1760220" cy="13443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" y="3311506"/>
            <a:ext cx="3459481" cy="13443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851664" y="1886566"/>
            <a:ext cx="1607817" cy="13443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550920" y="1886566"/>
            <a:ext cx="2768400" cy="27692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20" name="Diamond 19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1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886566"/>
            <a:ext cx="12192000" cy="277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4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88656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32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3580" y="1799908"/>
            <a:ext cx="1872000" cy="1872000"/>
          </a:xfrm>
          <a:prstGeom prst="rect">
            <a:avLst/>
          </a:prstGeom>
          <a:ln w="3492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2133"/>
            </a:lvl1pPr>
          </a:lstStyle>
          <a:p>
            <a:endParaRPr lang="id-ID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00800" y="1799908"/>
            <a:ext cx="1872000" cy="1872000"/>
          </a:xfrm>
          <a:prstGeom prst="rect">
            <a:avLst/>
          </a:prstGeom>
          <a:ln w="3492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2133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484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87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94625" y="1600200"/>
            <a:ext cx="2133600" cy="3733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3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9C3-4981-4738-9FA3-F578B0CA153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3"/>
          </p:nvPr>
        </p:nvSpPr>
        <p:spPr>
          <a:xfrm>
            <a:off x="1767841" y="2286000"/>
            <a:ext cx="3647440" cy="169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44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6857546" y="3908663"/>
            <a:ext cx="871844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45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7844138" y="3908663"/>
            <a:ext cx="871844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7" name="Picture Placeholder 40"/>
          <p:cNvSpPr>
            <a:spLocks noGrp="1"/>
          </p:cNvSpPr>
          <p:nvPr>
            <p:ph type="pic" sz="quarter" idx="19"/>
          </p:nvPr>
        </p:nvSpPr>
        <p:spPr>
          <a:xfrm>
            <a:off x="7398818" y="4780506"/>
            <a:ext cx="871844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8" name="Picture Placeholder 40"/>
          <p:cNvSpPr>
            <a:spLocks noGrp="1"/>
          </p:cNvSpPr>
          <p:nvPr>
            <p:ph type="pic" sz="quarter" idx="20"/>
          </p:nvPr>
        </p:nvSpPr>
        <p:spPr>
          <a:xfrm>
            <a:off x="8377789" y="4780506"/>
            <a:ext cx="871844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9" name="Picture Placeholder 40"/>
          <p:cNvSpPr>
            <a:spLocks noGrp="1"/>
          </p:cNvSpPr>
          <p:nvPr>
            <p:ph type="pic" sz="quarter" idx="21"/>
          </p:nvPr>
        </p:nvSpPr>
        <p:spPr>
          <a:xfrm>
            <a:off x="8830730" y="3908662"/>
            <a:ext cx="871844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24" name="Diamond 23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18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D785-5520-4B88-A3B9-4AFA70B1DA4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4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1470272" y="956740"/>
            <a:ext cx="1104000" cy="11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5" name="Picture Placeholder 40"/>
          <p:cNvSpPr>
            <a:spLocks noGrp="1"/>
          </p:cNvSpPr>
          <p:nvPr>
            <p:ph type="pic" sz="quarter" idx="15"/>
          </p:nvPr>
        </p:nvSpPr>
        <p:spPr>
          <a:xfrm>
            <a:off x="2928260" y="956740"/>
            <a:ext cx="1104000" cy="11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6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4336767" y="956740"/>
            <a:ext cx="1104000" cy="11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7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4283428" y="3561915"/>
            <a:ext cx="1362240" cy="136224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0" name="Picture Placeholder 40"/>
          <p:cNvSpPr>
            <a:spLocks noGrp="1"/>
          </p:cNvSpPr>
          <p:nvPr>
            <p:ph type="pic" sz="quarter" idx="18"/>
          </p:nvPr>
        </p:nvSpPr>
        <p:spPr>
          <a:xfrm>
            <a:off x="3741422" y="3179845"/>
            <a:ext cx="963060" cy="9630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1" name="Picture Placeholder 40"/>
          <p:cNvSpPr>
            <a:spLocks noGrp="1"/>
          </p:cNvSpPr>
          <p:nvPr>
            <p:ph type="pic" sz="quarter" idx="19"/>
          </p:nvPr>
        </p:nvSpPr>
        <p:spPr>
          <a:xfrm>
            <a:off x="3360304" y="4039822"/>
            <a:ext cx="1235929" cy="123592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17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5B74-0784-4332-B7A2-874E8909228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6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4359781" y="551172"/>
            <a:ext cx="1473532" cy="147353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39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6562065" y="1840379"/>
            <a:ext cx="1402255" cy="140225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324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797759" y="1922212"/>
            <a:ext cx="2256000" cy="3984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1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7142996" y="1922212"/>
            <a:ext cx="2256000" cy="3984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2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9489396" y="1922212"/>
            <a:ext cx="2256000" cy="3984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5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21" grpId="0"/>
      <p:bldP spid="2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48398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3760" y="1647617"/>
            <a:ext cx="7010400" cy="33384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019524" y="1647613"/>
            <a:ext cx="3360000" cy="20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19524" y="3836099"/>
            <a:ext cx="3360000" cy="20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36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3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7046979" y="1627190"/>
            <a:ext cx="4237260" cy="425359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2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859865" y="3754376"/>
            <a:ext cx="2112000" cy="2126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2752004" y="1627185"/>
            <a:ext cx="2112000" cy="2126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640076" y="3754376"/>
            <a:ext cx="2112000" cy="2126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67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/>
      <p:bldP spid="25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5148565" y="1627187"/>
            <a:ext cx="6030012" cy="220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2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5148565" y="3985021"/>
            <a:ext cx="1895761" cy="18957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227104" y="3985021"/>
            <a:ext cx="1895761" cy="18957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9292942" y="3985021"/>
            <a:ext cx="1895761" cy="18957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90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/>
      <p:bldP spid="25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2735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4125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69649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096031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26801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59097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34125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69649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96031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8126801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159097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-2735" y="2818566"/>
            <a:ext cx="2026800" cy="20268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02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292724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03593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500917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696719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896911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098628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303593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500917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696719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896911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98628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292724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679257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8485161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8485161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9679257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903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201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035524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231327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519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38201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035524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231327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431519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38201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035524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3231327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431519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838201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2035524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231327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431519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45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200" y="4083848"/>
            <a:ext cx="2393125" cy="2393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093401" y="283897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365108" y="157496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38201" y="283897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093401" y="157496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365108" y="283897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3365108" y="4083844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639252" y="1575983"/>
            <a:ext cx="2393125" cy="2393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655944" y="4083848"/>
            <a:ext cx="2393125" cy="2393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90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7801" y="1574165"/>
            <a:ext cx="3492000" cy="2124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69801" y="4134485"/>
            <a:ext cx="3492000" cy="2124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61801" y="1574165"/>
            <a:ext cx="3492000" cy="212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199" y="1717673"/>
            <a:ext cx="2341988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04173" y="1717673"/>
            <a:ext cx="2341988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18973" y="1717673"/>
            <a:ext cx="2341988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82333" y="3806874"/>
            <a:ext cx="2341988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97133" y="3806874"/>
            <a:ext cx="2341988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99749" y="1639163"/>
            <a:ext cx="4896000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72407" y="3916945"/>
            <a:ext cx="2623344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224297" y="3916945"/>
            <a:ext cx="432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24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91483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48297" y="1637948"/>
            <a:ext cx="4896000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60596" y="3916945"/>
            <a:ext cx="2394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189305" y="1637948"/>
            <a:ext cx="432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48297" y="3916945"/>
            <a:ext cx="2394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25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48297" y="1637948"/>
            <a:ext cx="5705505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581801" y="3916945"/>
            <a:ext cx="2772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8201" y="1637951"/>
            <a:ext cx="4691796" cy="4438997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48295" y="3916945"/>
            <a:ext cx="2772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08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82201" y="1637947"/>
            <a:ext cx="2844000" cy="2214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662007" y="1637951"/>
            <a:ext cx="4691796" cy="4438997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8201" y="3862944"/>
            <a:ext cx="2844000" cy="221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41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22377" y="1623699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33789" y="1623699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58050" y="1623699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22377" y="3855613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533789" y="3855613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858050" y="3855613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92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778049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27577" y="1743335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049" y="3778049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10820" y="1743335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47833" y="3778049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5412" y="1743335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4"/>
          <p:cNvSpPr>
            <a:spLocks noGrp="1"/>
          </p:cNvSpPr>
          <p:nvPr>
            <p:ph type="sldNum" sz="quarter" idx="27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1" y="1526591"/>
            <a:ext cx="5136000" cy="3360000"/>
          </a:xfrm>
          <a:prstGeom prst="rect">
            <a:avLst/>
          </a:prstGeom>
        </p:spPr>
      </p:sp>
      <p:sp>
        <p:nvSpPr>
          <p:cNvPr id="2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1" y="1526591"/>
            <a:ext cx="5136000" cy="3360000"/>
          </a:xfrm>
          <a:prstGeom prst="rect">
            <a:avLst/>
          </a:prstGeom>
        </p:spPr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53440" y="1463040"/>
            <a:ext cx="2496000" cy="3792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516180" y="2212137"/>
            <a:ext cx="2496000" cy="3792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1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191617" y="1463040"/>
            <a:ext cx="2496000" cy="3792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855519" y="2212137"/>
            <a:ext cx="2496000" cy="3792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  <p:bldP spid="14" grpId="0"/>
      <p:bldP spid="23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4618" y="1585885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948342" y="2960083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52065" y="1585885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55791" y="2960083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159514" y="1585885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563238" y="2964913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966961" y="1590715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35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18038" y="3565440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49938" y="2534869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549938" y="4596011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581837" y="3565440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797286" y="2185034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829185" y="1154463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829185" y="3215601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861085" y="2185034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0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" y="1872615"/>
            <a:ext cx="8288340" cy="320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2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51919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60401" y="1524000"/>
            <a:ext cx="10632441" cy="350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26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" y="2065712"/>
            <a:ext cx="12184377" cy="2782251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07760" y="3169285"/>
            <a:ext cx="1800000" cy="1368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688263" y="1858119"/>
            <a:ext cx="3010220" cy="182996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875111" y="3304626"/>
            <a:ext cx="1935892" cy="119117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472346" y="2065761"/>
            <a:ext cx="4686724" cy="2832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612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358006" y="3327403"/>
            <a:ext cx="3475993" cy="219689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120836" y="3802773"/>
            <a:ext cx="1583881" cy="207732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65209" y="2906292"/>
            <a:ext cx="3725161" cy="221735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622999" y="4692612"/>
            <a:ext cx="712480" cy="128908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864967" y="4185114"/>
            <a:ext cx="2736000" cy="17965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06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29894" y="1414273"/>
            <a:ext cx="2345436" cy="421030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66537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96009" y="1333250"/>
            <a:ext cx="2455200" cy="433834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055004" y="1675631"/>
            <a:ext cx="2160000" cy="37760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51943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351" y="19383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534399" y="19383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0100" y="19383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2756" y="2279807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47356" y="2279808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77054" y="2279808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200" y="2279808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887009" y="2279808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111552" y="317444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380927" y="317444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585070" y="317444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796444" y="317444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282132" y="409749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5511829" y="409749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7715973" y="409749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9921785" y="409749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012756" y="409749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37360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484880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98"/>
          <p:cNvSpPr>
            <a:spLocks noGrp="1"/>
          </p:cNvSpPr>
          <p:nvPr>
            <p:ph type="pic" sz="quarter" idx="13"/>
          </p:nvPr>
        </p:nvSpPr>
        <p:spPr>
          <a:xfrm>
            <a:off x="5234095" y="4135124"/>
            <a:ext cx="1737600" cy="2094381"/>
          </a:xfrm>
          <a:custGeom>
            <a:avLst/>
            <a:gdLst>
              <a:gd name="connsiteX0" fmla="*/ 0 w 1296000"/>
              <a:gd name="connsiteY0" fmla="*/ 0 h 1570786"/>
              <a:gd name="connsiteX1" fmla="*/ 459313 w 1296000"/>
              <a:gd name="connsiteY1" fmla="*/ 0 h 1570786"/>
              <a:gd name="connsiteX2" fmla="*/ 648000 w 1296000"/>
              <a:gd name="connsiteY2" fmla="*/ 188674 h 1570786"/>
              <a:gd name="connsiteX3" fmla="*/ 836688 w 1296000"/>
              <a:gd name="connsiteY3" fmla="*/ 0 h 1570786"/>
              <a:gd name="connsiteX4" fmla="*/ 1296000 w 1296000"/>
              <a:gd name="connsiteY4" fmla="*/ 0 h 1570786"/>
              <a:gd name="connsiteX5" fmla="*/ 1296000 w 1296000"/>
              <a:gd name="connsiteY5" fmla="*/ 1570786 h 1570786"/>
              <a:gd name="connsiteX6" fmla="*/ 0 w 1296000"/>
              <a:gd name="connsiteY6" fmla="*/ 1570786 h 157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000" h="1570786">
                <a:moveTo>
                  <a:pt x="0" y="0"/>
                </a:moveTo>
                <a:lnTo>
                  <a:pt x="459313" y="0"/>
                </a:lnTo>
                <a:lnTo>
                  <a:pt x="648000" y="188674"/>
                </a:lnTo>
                <a:lnTo>
                  <a:pt x="836688" y="0"/>
                </a:lnTo>
                <a:lnTo>
                  <a:pt x="1296000" y="0"/>
                </a:lnTo>
                <a:lnTo>
                  <a:pt x="1296000" y="1570786"/>
                </a:lnTo>
                <a:lnTo>
                  <a:pt x="0" y="15707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74841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707120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447867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20" name="Diamond 19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39820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41522" y="1651004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41522" y="3220818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99122" y="3220816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44221" y="3220816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41522" y="4716018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99122" y="4716017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44221" y="4716017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5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40" y="1637994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557840" y="3554943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215440" y="355494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760540" y="355494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6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69900" y="342742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262267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84004" y="424490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3" y="262267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76953" y="424490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531612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284004" y="157191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262267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017679" y="424490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9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43456" y="2174879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778822" y="2165049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638378" y="2174877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295907" y="3628944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331273" y="3619114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9190826" y="3628943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295907" y="4978368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5331273" y="4968538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3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9190826" y="4978367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16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4254" y="2113495"/>
            <a:ext cx="1825460" cy="18254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34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0902" y="2165060"/>
            <a:ext cx="2755900" cy="361344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25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4677" y="2000481"/>
            <a:ext cx="2280863" cy="34756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4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39859" y="2009012"/>
            <a:ext cx="3547663" cy="3304668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69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8480" y="1947333"/>
            <a:ext cx="3600000" cy="3600000"/>
          </a:xfrm>
          <a:prstGeom prst="ellipse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2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33133" y="1898484"/>
            <a:ext cx="829444" cy="829441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33133" y="3408053"/>
            <a:ext cx="829444" cy="829441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633133" y="4922453"/>
            <a:ext cx="829444" cy="829441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674102" y="1804369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674102" y="2863257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674102" y="3884937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8674102" y="4943825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41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image" Target="../media/image5.png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theme" Target="../theme/theme1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image" Target="../media/image2.png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image" Target="../media/image3.png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9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28.xml"/><Relationship Id="rId34" Type="http://schemas.openxmlformats.org/officeDocument/2006/relationships/slideLayout" Target="../slideLayouts/slideLayout141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41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slideLayout" Target="../slideLayouts/slideLayout139.xml"/><Relationship Id="rId37" Type="http://schemas.openxmlformats.org/officeDocument/2006/relationships/slideLayout" Target="../slideLayouts/slideLayout144.xml"/><Relationship Id="rId40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36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Relationship Id="rId35" Type="http://schemas.openxmlformats.org/officeDocument/2006/relationships/slideLayout" Target="../slideLayouts/slideLayout142.xml"/><Relationship Id="rId43" Type="http://schemas.openxmlformats.org/officeDocument/2006/relationships/image" Target="../media/image6.jpg"/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33" Type="http://schemas.openxmlformats.org/officeDocument/2006/relationships/slideLayout" Target="../slideLayouts/slideLayout140.xml"/><Relationship Id="rId38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11599651" y="405611"/>
            <a:ext cx="592351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28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3765" r:id="rId19"/>
    <p:sldLayoutId id="2147483766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96" r:id="rId49"/>
    <p:sldLayoutId id="2147483797" r:id="rId50"/>
    <p:sldLayoutId id="2147483798" r:id="rId51"/>
    <p:sldLayoutId id="2147483799" r:id="rId52"/>
    <p:sldLayoutId id="2147483800" r:id="rId53"/>
    <p:sldLayoutId id="2147483801" r:id="rId54"/>
    <p:sldLayoutId id="2147483802" r:id="rId55"/>
    <p:sldLayoutId id="2147483803" r:id="rId56"/>
    <p:sldLayoutId id="2147483804" r:id="rId57"/>
    <p:sldLayoutId id="2147483805" r:id="rId58"/>
    <p:sldLayoutId id="2147483806" r:id="rId59"/>
    <p:sldLayoutId id="2147483807" r:id="rId60"/>
    <p:sldLayoutId id="2147483808" r:id="rId61"/>
    <p:sldLayoutId id="2147483809" r:id="rId62"/>
    <p:sldLayoutId id="2147483810" r:id="rId63"/>
    <p:sldLayoutId id="2147483811" r:id="rId64"/>
    <p:sldLayoutId id="2147483812" r:id="rId65"/>
    <p:sldLayoutId id="2147483813" r:id="rId66"/>
    <p:sldLayoutId id="2147483814" r:id="rId67"/>
    <p:sldLayoutId id="2147483815" r:id="rId68"/>
    <p:sldLayoutId id="2147483816" r:id="rId69"/>
    <p:sldLayoutId id="2147483817" r:id="rId70"/>
    <p:sldLayoutId id="2147483818" r:id="rId71"/>
    <p:sldLayoutId id="2147483819" r:id="rId72"/>
    <p:sldLayoutId id="2147483820" r:id="rId73"/>
    <p:sldLayoutId id="2147483821" r:id="rId74"/>
    <p:sldLayoutId id="2147483822" r:id="rId75"/>
    <p:sldLayoutId id="2147483823" r:id="rId76"/>
    <p:sldLayoutId id="2147483824" r:id="rId77"/>
    <p:sldLayoutId id="2147483825" r:id="rId78"/>
    <p:sldLayoutId id="2147483826" r:id="rId79"/>
    <p:sldLayoutId id="2147483827" r:id="rId80"/>
    <p:sldLayoutId id="2147483828" r:id="rId81"/>
    <p:sldLayoutId id="2147483829" r:id="rId82"/>
    <p:sldLayoutId id="2147483830" r:id="rId83"/>
    <p:sldLayoutId id="2147483831" r:id="rId84"/>
    <p:sldLayoutId id="2147483832" r:id="rId85"/>
    <p:sldLayoutId id="2147483833" r:id="rId86"/>
    <p:sldLayoutId id="2147483834" r:id="rId87"/>
    <p:sldLayoutId id="2147483835" r:id="rId88"/>
    <p:sldLayoutId id="2147483836" r:id="rId89"/>
    <p:sldLayoutId id="2147483837" r:id="rId90"/>
    <p:sldLayoutId id="2147483838" r:id="rId91"/>
    <p:sldLayoutId id="2147483839" r:id="rId92"/>
    <p:sldLayoutId id="2147483840" r:id="rId93"/>
    <p:sldLayoutId id="2147483841" r:id="rId94"/>
    <p:sldLayoutId id="2147483842" r:id="rId95"/>
    <p:sldLayoutId id="2147483843" r:id="rId96"/>
    <p:sldLayoutId id="2147483844" r:id="rId97"/>
    <p:sldLayoutId id="2147483845" r:id="rId98"/>
    <p:sldLayoutId id="2147483846" r:id="rId99"/>
    <p:sldLayoutId id="2147483847" r:id="rId100"/>
    <p:sldLayoutId id="2147483848" r:id="rId101"/>
    <p:sldLayoutId id="2147483850" r:id="rId102"/>
    <p:sldLayoutId id="2147483851" r:id="rId103"/>
    <p:sldLayoutId id="2147483852" r:id="rId104"/>
    <p:sldLayoutId id="2147483853" r:id="rId105"/>
    <p:sldLayoutId id="2147483854" r:id="rId106"/>
    <p:sldLayoutId id="2147483672" r:id="rId107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FEC5296-CB61-4FCE-A9A7-83AD3B6A055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12/21/2020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8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  <p:sldLayoutId id="2147484236" r:id="rId18"/>
    <p:sldLayoutId id="2147484237" r:id="rId19"/>
    <p:sldLayoutId id="2147484238" r:id="rId20"/>
    <p:sldLayoutId id="2147484239" r:id="rId21"/>
    <p:sldLayoutId id="2147484240" r:id="rId22"/>
    <p:sldLayoutId id="2147484241" r:id="rId23"/>
    <p:sldLayoutId id="2147484242" r:id="rId24"/>
    <p:sldLayoutId id="2147484243" r:id="rId25"/>
    <p:sldLayoutId id="2147484244" r:id="rId26"/>
    <p:sldLayoutId id="2147484245" r:id="rId27"/>
    <p:sldLayoutId id="2147484246" r:id="rId28"/>
    <p:sldLayoutId id="2147484247" r:id="rId29"/>
    <p:sldLayoutId id="2147484248" r:id="rId30"/>
    <p:sldLayoutId id="2147484249" r:id="rId31"/>
    <p:sldLayoutId id="2147484250" r:id="rId32"/>
    <p:sldLayoutId id="2147484251" r:id="rId33"/>
    <p:sldLayoutId id="2147484252" r:id="rId34"/>
    <p:sldLayoutId id="2147484253" r:id="rId35"/>
    <p:sldLayoutId id="2147484254" r:id="rId36"/>
    <p:sldLayoutId id="2147484255" r:id="rId37"/>
    <p:sldLayoutId id="2147484256" r:id="rId38"/>
    <p:sldLayoutId id="2147484257" r:id="rId39"/>
    <p:sldLayoutId id="2147484258" r:id="rId40"/>
    <p:sldLayoutId id="214748425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/>
          </p:cNvSpPr>
          <p:nvPr/>
        </p:nvSpPr>
        <p:spPr bwMode="auto">
          <a:xfrm>
            <a:off x="313791" y="2728902"/>
            <a:ext cx="11715083" cy="2652101"/>
          </a:xfrm>
          <a:custGeom>
            <a:avLst/>
            <a:gdLst/>
            <a:ahLst/>
            <a:cxnLst/>
            <a:rect l="0" t="0" r="r" b="b"/>
            <a:pathLst>
              <a:path w="21592" h="21571">
                <a:moveTo>
                  <a:pt x="21586" y="18602"/>
                </a:moveTo>
                <a:lnTo>
                  <a:pt x="21586" y="18602"/>
                </a:lnTo>
                <a:cubicBezTo>
                  <a:pt x="21573" y="18602"/>
                  <a:pt x="21559" y="18602"/>
                  <a:pt x="21559" y="18602"/>
                </a:cubicBezTo>
                <a:cubicBezTo>
                  <a:pt x="21559" y="18628"/>
                  <a:pt x="21559" y="18654"/>
                  <a:pt x="21546" y="18654"/>
                </a:cubicBezTo>
                <a:cubicBezTo>
                  <a:pt x="21519" y="18654"/>
                  <a:pt x="21505" y="18654"/>
                  <a:pt x="21491" y="18681"/>
                </a:cubicBezTo>
                <a:cubicBezTo>
                  <a:pt x="21505" y="18707"/>
                  <a:pt x="21505" y="18731"/>
                  <a:pt x="21505" y="18758"/>
                </a:cubicBezTo>
                <a:cubicBezTo>
                  <a:pt x="21479" y="18810"/>
                  <a:pt x="21424" y="19017"/>
                  <a:pt x="21397" y="18993"/>
                </a:cubicBezTo>
                <a:cubicBezTo>
                  <a:pt x="21330" y="18966"/>
                  <a:pt x="21397" y="18861"/>
                  <a:pt x="21397" y="18810"/>
                </a:cubicBezTo>
                <a:cubicBezTo>
                  <a:pt x="21370" y="18758"/>
                  <a:pt x="21302" y="18731"/>
                  <a:pt x="21302" y="18681"/>
                </a:cubicBezTo>
                <a:cubicBezTo>
                  <a:pt x="21316" y="18654"/>
                  <a:pt x="21330" y="18654"/>
                  <a:pt x="21356" y="18628"/>
                </a:cubicBezTo>
                <a:cubicBezTo>
                  <a:pt x="21356" y="18602"/>
                  <a:pt x="21356" y="18551"/>
                  <a:pt x="21356" y="18525"/>
                </a:cubicBezTo>
                <a:cubicBezTo>
                  <a:pt x="21356" y="18525"/>
                  <a:pt x="21370" y="18498"/>
                  <a:pt x="21370" y="18474"/>
                </a:cubicBezTo>
                <a:cubicBezTo>
                  <a:pt x="21370" y="18474"/>
                  <a:pt x="21356" y="18446"/>
                  <a:pt x="21356" y="18421"/>
                </a:cubicBezTo>
                <a:lnTo>
                  <a:pt x="21356" y="18395"/>
                </a:lnTo>
                <a:cubicBezTo>
                  <a:pt x="21342" y="18369"/>
                  <a:pt x="21342" y="18342"/>
                  <a:pt x="21330" y="18292"/>
                </a:cubicBezTo>
                <a:cubicBezTo>
                  <a:pt x="21316" y="18292"/>
                  <a:pt x="21330" y="18265"/>
                  <a:pt x="21316" y="18239"/>
                </a:cubicBezTo>
                <a:cubicBezTo>
                  <a:pt x="21316" y="18239"/>
                  <a:pt x="21302" y="18239"/>
                  <a:pt x="21302" y="18213"/>
                </a:cubicBezTo>
                <a:cubicBezTo>
                  <a:pt x="21302" y="18239"/>
                  <a:pt x="21316" y="18265"/>
                  <a:pt x="21316" y="18292"/>
                </a:cubicBezTo>
                <a:cubicBezTo>
                  <a:pt x="21316" y="18265"/>
                  <a:pt x="21316" y="18265"/>
                  <a:pt x="21316" y="18265"/>
                </a:cubicBezTo>
                <a:cubicBezTo>
                  <a:pt x="21302" y="18213"/>
                  <a:pt x="21275" y="18189"/>
                  <a:pt x="21262" y="18136"/>
                </a:cubicBezTo>
                <a:cubicBezTo>
                  <a:pt x="21248" y="18136"/>
                  <a:pt x="21262" y="18109"/>
                  <a:pt x="21248" y="18083"/>
                </a:cubicBezTo>
                <a:cubicBezTo>
                  <a:pt x="21248" y="18059"/>
                  <a:pt x="21235" y="18059"/>
                  <a:pt x="21221" y="18033"/>
                </a:cubicBezTo>
                <a:cubicBezTo>
                  <a:pt x="21221" y="18033"/>
                  <a:pt x="21221" y="18033"/>
                  <a:pt x="21235" y="18033"/>
                </a:cubicBezTo>
                <a:lnTo>
                  <a:pt x="21248" y="18033"/>
                </a:lnTo>
                <a:cubicBezTo>
                  <a:pt x="21248" y="18059"/>
                  <a:pt x="21248" y="18083"/>
                  <a:pt x="21275" y="18083"/>
                </a:cubicBezTo>
                <a:cubicBezTo>
                  <a:pt x="21275" y="18083"/>
                  <a:pt x="21302" y="18109"/>
                  <a:pt x="21316" y="18109"/>
                </a:cubicBezTo>
                <a:cubicBezTo>
                  <a:pt x="21316" y="18136"/>
                  <a:pt x="21316" y="18136"/>
                  <a:pt x="21316" y="18136"/>
                </a:cubicBezTo>
                <a:cubicBezTo>
                  <a:pt x="21316" y="18136"/>
                  <a:pt x="21316" y="18136"/>
                  <a:pt x="21330" y="18136"/>
                </a:cubicBezTo>
                <a:cubicBezTo>
                  <a:pt x="21330" y="18162"/>
                  <a:pt x="21342" y="18162"/>
                  <a:pt x="21342" y="18189"/>
                </a:cubicBezTo>
                <a:cubicBezTo>
                  <a:pt x="21342" y="18189"/>
                  <a:pt x="21342" y="18189"/>
                  <a:pt x="21342" y="18213"/>
                </a:cubicBezTo>
                <a:cubicBezTo>
                  <a:pt x="21342" y="18213"/>
                  <a:pt x="21342" y="18213"/>
                  <a:pt x="21330" y="18213"/>
                </a:cubicBezTo>
                <a:cubicBezTo>
                  <a:pt x="21356" y="18213"/>
                  <a:pt x="21356" y="18265"/>
                  <a:pt x="21356" y="18292"/>
                </a:cubicBezTo>
                <a:lnTo>
                  <a:pt x="21370" y="18318"/>
                </a:lnTo>
                <a:lnTo>
                  <a:pt x="21356" y="18318"/>
                </a:lnTo>
                <a:lnTo>
                  <a:pt x="21356" y="18342"/>
                </a:lnTo>
                <a:cubicBezTo>
                  <a:pt x="21356" y="18342"/>
                  <a:pt x="21356" y="18342"/>
                  <a:pt x="21370" y="18342"/>
                </a:cubicBezTo>
                <a:lnTo>
                  <a:pt x="21370" y="18369"/>
                </a:lnTo>
                <a:cubicBezTo>
                  <a:pt x="21384" y="18369"/>
                  <a:pt x="21384" y="18369"/>
                  <a:pt x="21397" y="18369"/>
                </a:cubicBezTo>
                <a:cubicBezTo>
                  <a:pt x="21384" y="18369"/>
                  <a:pt x="21384" y="18395"/>
                  <a:pt x="21384" y="18395"/>
                </a:cubicBezTo>
                <a:cubicBezTo>
                  <a:pt x="21397" y="18395"/>
                  <a:pt x="21410" y="18395"/>
                  <a:pt x="21410" y="18421"/>
                </a:cubicBezTo>
                <a:cubicBezTo>
                  <a:pt x="21410" y="18395"/>
                  <a:pt x="21410" y="18369"/>
                  <a:pt x="21410" y="18342"/>
                </a:cubicBezTo>
                <a:cubicBezTo>
                  <a:pt x="21437" y="18369"/>
                  <a:pt x="21437" y="18421"/>
                  <a:pt x="21451" y="18474"/>
                </a:cubicBezTo>
                <a:cubicBezTo>
                  <a:pt x="21465" y="18474"/>
                  <a:pt x="21491" y="18525"/>
                  <a:pt x="21519" y="18525"/>
                </a:cubicBezTo>
                <a:cubicBezTo>
                  <a:pt x="21546" y="18525"/>
                  <a:pt x="21559" y="18474"/>
                  <a:pt x="21586" y="18474"/>
                </a:cubicBezTo>
                <a:cubicBezTo>
                  <a:pt x="21600" y="18525"/>
                  <a:pt x="21586" y="18551"/>
                  <a:pt x="21586" y="18602"/>
                </a:cubicBezTo>
                <a:close/>
                <a:moveTo>
                  <a:pt x="21262" y="18993"/>
                </a:moveTo>
                <a:lnTo>
                  <a:pt x="21262" y="18993"/>
                </a:lnTo>
                <a:cubicBezTo>
                  <a:pt x="21275" y="18966"/>
                  <a:pt x="21289" y="18966"/>
                  <a:pt x="21289" y="18940"/>
                </a:cubicBezTo>
                <a:cubicBezTo>
                  <a:pt x="21302" y="18940"/>
                  <a:pt x="21302" y="18940"/>
                  <a:pt x="21316" y="18940"/>
                </a:cubicBezTo>
                <a:cubicBezTo>
                  <a:pt x="21316" y="18966"/>
                  <a:pt x="21316" y="18966"/>
                  <a:pt x="21316" y="18993"/>
                </a:cubicBezTo>
                <a:cubicBezTo>
                  <a:pt x="21316" y="18993"/>
                  <a:pt x="21316" y="18993"/>
                  <a:pt x="21316" y="19017"/>
                </a:cubicBezTo>
                <a:cubicBezTo>
                  <a:pt x="21316" y="19017"/>
                  <a:pt x="21330" y="19017"/>
                  <a:pt x="21330" y="19043"/>
                </a:cubicBezTo>
                <a:cubicBezTo>
                  <a:pt x="21302" y="19096"/>
                  <a:pt x="21289" y="19146"/>
                  <a:pt x="21262" y="19199"/>
                </a:cubicBezTo>
                <a:cubicBezTo>
                  <a:pt x="21248" y="19226"/>
                  <a:pt x="21221" y="19226"/>
                  <a:pt x="21221" y="19276"/>
                </a:cubicBezTo>
                <a:cubicBezTo>
                  <a:pt x="21221" y="19276"/>
                  <a:pt x="21235" y="19302"/>
                  <a:pt x="21248" y="19302"/>
                </a:cubicBezTo>
                <a:cubicBezTo>
                  <a:pt x="21248" y="19329"/>
                  <a:pt x="21235" y="19329"/>
                  <a:pt x="21235" y="19329"/>
                </a:cubicBezTo>
                <a:cubicBezTo>
                  <a:pt x="21221" y="19329"/>
                  <a:pt x="21221" y="19302"/>
                  <a:pt x="21221" y="19302"/>
                </a:cubicBezTo>
                <a:cubicBezTo>
                  <a:pt x="21193" y="19329"/>
                  <a:pt x="21167" y="19355"/>
                  <a:pt x="21153" y="19379"/>
                </a:cubicBezTo>
                <a:cubicBezTo>
                  <a:pt x="21140" y="19379"/>
                  <a:pt x="21127" y="19355"/>
                  <a:pt x="21127" y="19379"/>
                </a:cubicBezTo>
                <a:lnTo>
                  <a:pt x="21140" y="19406"/>
                </a:lnTo>
                <a:cubicBezTo>
                  <a:pt x="21140" y="19432"/>
                  <a:pt x="21140" y="19458"/>
                  <a:pt x="21140" y="19485"/>
                </a:cubicBezTo>
                <a:cubicBezTo>
                  <a:pt x="21127" y="19458"/>
                  <a:pt x="21113" y="19458"/>
                  <a:pt x="21113" y="19458"/>
                </a:cubicBezTo>
                <a:cubicBezTo>
                  <a:pt x="21113" y="19485"/>
                  <a:pt x="21127" y="19485"/>
                  <a:pt x="21127" y="19485"/>
                </a:cubicBezTo>
                <a:cubicBezTo>
                  <a:pt x="21113" y="19535"/>
                  <a:pt x="21113" y="19588"/>
                  <a:pt x="21100" y="19614"/>
                </a:cubicBezTo>
                <a:cubicBezTo>
                  <a:pt x="21100" y="19641"/>
                  <a:pt x="21046" y="19718"/>
                  <a:pt x="21032" y="19744"/>
                </a:cubicBezTo>
                <a:cubicBezTo>
                  <a:pt x="20978" y="19744"/>
                  <a:pt x="20951" y="19691"/>
                  <a:pt x="20911" y="19691"/>
                </a:cubicBezTo>
                <a:cubicBezTo>
                  <a:pt x="20911" y="19665"/>
                  <a:pt x="20911" y="19665"/>
                  <a:pt x="20911" y="19665"/>
                </a:cubicBezTo>
                <a:cubicBezTo>
                  <a:pt x="20911" y="19641"/>
                  <a:pt x="20897" y="19641"/>
                  <a:pt x="20897" y="19665"/>
                </a:cubicBezTo>
                <a:cubicBezTo>
                  <a:pt x="20883" y="19665"/>
                  <a:pt x="20856" y="19691"/>
                  <a:pt x="20843" y="19641"/>
                </a:cubicBezTo>
                <a:cubicBezTo>
                  <a:pt x="20856" y="19641"/>
                  <a:pt x="20856" y="19641"/>
                  <a:pt x="20856" y="19641"/>
                </a:cubicBezTo>
                <a:cubicBezTo>
                  <a:pt x="20856" y="19641"/>
                  <a:pt x="20856" y="19641"/>
                  <a:pt x="20856" y="19614"/>
                </a:cubicBezTo>
                <a:lnTo>
                  <a:pt x="20869" y="19614"/>
                </a:lnTo>
                <a:cubicBezTo>
                  <a:pt x="20869" y="19588"/>
                  <a:pt x="20856" y="19588"/>
                  <a:pt x="20856" y="19588"/>
                </a:cubicBezTo>
                <a:cubicBezTo>
                  <a:pt x="20869" y="19588"/>
                  <a:pt x="20869" y="19588"/>
                  <a:pt x="20883" y="19588"/>
                </a:cubicBezTo>
                <a:cubicBezTo>
                  <a:pt x="20869" y="19588"/>
                  <a:pt x="20869" y="19562"/>
                  <a:pt x="20869" y="19562"/>
                </a:cubicBezTo>
                <a:cubicBezTo>
                  <a:pt x="20883" y="19562"/>
                  <a:pt x="20897" y="19562"/>
                  <a:pt x="20897" y="19562"/>
                </a:cubicBezTo>
                <a:cubicBezTo>
                  <a:pt x="20897" y="19535"/>
                  <a:pt x="20883" y="19535"/>
                  <a:pt x="20883" y="19511"/>
                </a:cubicBezTo>
                <a:cubicBezTo>
                  <a:pt x="20883" y="19511"/>
                  <a:pt x="20883" y="19511"/>
                  <a:pt x="20897" y="19511"/>
                </a:cubicBezTo>
                <a:cubicBezTo>
                  <a:pt x="20911" y="19485"/>
                  <a:pt x="20923" y="19458"/>
                  <a:pt x="20937" y="19432"/>
                </a:cubicBezTo>
                <a:cubicBezTo>
                  <a:pt x="20937" y="19406"/>
                  <a:pt x="20937" y="19406"/>
                  <a:pt x="20937" y="19406"/>
                </a:cubicBezTo>
                <a:cubicBezTo>
                  <a:pt x="20951" y="19355"/>
                  <a:pt x="20978" y="19355"/>
                  <a:pt x="21005" y="19329"/>
                </a:cubicBezTo>
                <a:cubicBezTo>
                  <a:pt x="21018" y="19329"/>
                  <a:pt x="21046" y="19302"/>
                  <a:pt x="21060" y="19276"/>
                </a:cubicBezTo>
                <a:cubicBezTo>
                  <a:pt x="21060" y="19250"/>
                  <a:pt x="21060" y="19250"/>
                  <a:pt x="21072" y="19226"/>
                </a:cubicBezTo>
                <a:cubicBezTo>
                  <a:pt x="21086" y="19226"/>
                  <a:pt x="21100" y="19226"/>
                  <a:pt x="21100" y="19199"/>
                </a:cubicBezTo>
                <a:cubicBezTo>
                  <a:pt x="21113" y="19199"/>
                  <a:pt x="21153" y="19122"/>
                  <a:pt x="21153" y="19122"/>
                </a:cubicBezTo>
                <a:cubicBezTo>
                  <a:pt x="21153" y="19122"/>
                  <a:pt x="21153" y="19070"/>
                  <a:pt x="21153" y="19043"/>
                </a:cubicBezTo>
                <a:cubicBezTo>
                  <a:pt x="21167" y="19043"/>
                  <a:pt x="21181" y="19017"/>
                  <a:pt x="21193" y="19017"/>
                </a:cubicBezTo>
                <a:cubicBezTo>
                  <a:pt x="21193" y="18993"/>
                  <a:pt x="21193" y="18940"/>
                  <a:pt x="21193" y="18914"/>
                </a:cubicBezTo>
                <a:cubicBezTo>
                  <a:pt x="21208" y="18914"/>
                  <a:pt x="21208" y="18887"/>
                  <a:pt x="21221" y="18861"/>
                </a:cubicBezTo>
                <a:cubicBezTo>
                  <a:pt x="21248" y="18887"/>
                  <a:pt x="21248" y="18940"/>
                  <a:pt x="21262" y="18993"/>
                </a:cubicBezTo>
                <a:close/>
                <a:moveTo>
                  <a:pt x="10638" y="5613"/>
                </a:moveTo>
                <a:lnTo>
                  <a:pt x="10638" y="5613"/>
                </a:lnTo>
                <a:cubicBezTo>
                  <a:pt x="10625" y="5640"/>
                  <a:pt x="10638" y="5640"/>
                  <a:pt x="10625" y="5640"/>
                </a:cubicBezTo>
                <a:cubicBezTo>
                  <a:pt x="10625" y="5640"/>
                  <a:pt x="10612" y="5664"/>
                  <a:pt x="10598" y="5664"/>
                </a:cubicBezTo>
                <a:cubicBezTo>
                  <a:pt x="10598" y="5664"/>
                  <a:pt x="10598" y="5664"/>
                  <a:pt x="10598" y="5640"/>
                </a:cubicBezTo>
                <a:cubicBezTo>
                  <a:pt x="10584" y="5640"/>
                  <a:pt x="10572" y="5640"/>
                  <a:pt x="10558" y="5640"/>
                </a:cubicBezTo>
                <a:cubicBezTo>
                  <a:pt x="10544" y="5561"/>
                  <a:pt x="10558" y="5561"/>
                  <a:pt x="10572" y="5537"/>
                </a:cubicBezTo>
                <a:cubicBezTo>
                  <a:pt x="10584" y="5537"/>
                  <a:pt x="10584" y="5537"/>
                  <a:pt x="10584" y="5537"/>
                </a:cubicBezTo>
                <a:cubicBezTo>
                  <a:pt x="10584" y="5561"/>
                  <a:pt x="10584" y="5561"/>
                  <a:pt x="10598" y="5561"/>
                </a:cubicBezTo>
                <a:cubicBezTo>
                  <a:pt x="10612" y="5561"/>
                  <a:pt x="10612" y="5510"/>
                  <a:pt x="10612" y="5510"/>
                </a:cubicBezTo>
                <a:cubicBezTo>
                  <a:pt x="10625" y="5510"/>
                  <a:pt x="10625" y="5510"/>
                  <a:pt x="10638" y="5510"/>
                </a:cubicBezTo>
                <a:cubicBezTo>
                  <a:pt x="10638" y="5561"/>
                  <a:pt x="10625" y="5587"/>
                  <a:pt x="10612" y="5613"/>
                </a:cubicBezTo>
                <a:cubicBezTo>
                  <a:pt x="10625" y="5613"/>
                  <a:pt x="10625" y="5613"/>
                  <a:pt x="10638" y="5613"/>
                </a:cubicBezTo>
                <a:close/>
                <a:moveTo>
                  <a:pt x="10504" y="5328"/>
                </a:moveTo>
                <a:lnTo>
                  <a:pt x="10504" y="5328"/>
                </a:lnTo>
                <a:cubicBezTo>
                  <a:pt x="10463" y="5328"/>
                  <a:pt x="10435" y="5328"/>
                  <a:pt x="10409" y="5328"/>
                </a:cubicBezTo>
                <a:cubicBezTo>
                  <a:pt x="10409" y="5378"/>
                  <a:pt x="10395" y="5378"/>
                  <a:pt x="10381" y="5407"/>
                </a:cubicBezTo>
                <a:cubicBezTo>
                  <a:pt x="10381" y="5378"/>
                  <a:pt x="10368" y="5378"/>
                  <a:pt x="10368" y="5378"/>
                </a:cubicBezTo>
                <a:cubicBezTo>
                  <a:pt x="10368" y="5354"/>
                  <a:pt x="10381" y="5328"/>
                  <a:pt x="10395" y="5328"/>
                </a:cubicBezTo>
                <a:cubicBezTo>
                  <a:pt x="10409" y="5302"/>
                  <a:pt x="10423" y="5302"/>
                  <a:pt x="10435" y="5302"/>
                </a:cubicBezTo>
                <a:cubicBezTo>
                  <a:pt x="10449" y="5302"/>
                  <a:pt x="10463" y="5251"/>
                  <a:pt x="10477" y="5225"/>
                </a:cubicBezTo>
                <a:cubicBezTo>
                  <a:pt x="10477" y="5225"/>
                  <a:pt x="10490" y="5225"/>
                  <a:pt x="10504" y="5225"/>
                </a:cubicBezTo>
                <a:lnTo>
                  <a:pt x="10504" y="5198"/>
                </a:lnTo>
                <a:cubicBezTo>
                  <a:pt x="10517" y="5198"/>
                  <a:pt x="10517" y="5198"/>
                  <a:pt x="10517" y="5198"/>
                </a:cubicBezTo>
                <a:cubicBezTo>
                  <a:pt x="10504" y="5251"/>
                  <a:pt x="10504" y="5251"/>
                  <a:pt x="10517" y="5302"/>
                </a:cubicBezTo>
                <a:cubicBezTo>
                  <a:pt x="10504" y="5302"/>
                  <a:pt x="10504" y="5302"/>
                  <a:pt x="10504" y="5328"/>
                </a:cubicBezTo>
                <a:close/>
                <a:moveTo>
                  <a:pt x="20897" y="3926"/>
                </a:moveTo>
                <a:lnTo>
                  <a:pt x="20897" y="3926"/>
                </a:lnTo>
                <a:lnTo>
                  <a:pt x="20883" y="3955"/>
                </a:lnTo>
                <a:cubicBezTo>
                  <a:pt x="20856" y="3979"/>
                  <a:pt x="20816" y="3955"/>
                  <a:pt x="20802" y="3955"/>
                </a:cubicBezTo>
                <a:cubicBezTo>
                  <a:pt x="20802" y="3926"/>
                  <a:pt x="20789" y="3926"/>
                  <a:pt x="20789" y="3902"/>
                </a:cubicBezTo>
                <a:lnTo>
                  <a:pt x="20776" y="3902"/>
                </a:lnTo>
                <a:cubicBezTo>
                  <a:pt x="20762" y="3902"/>
                  <a:pt x="20748" y="3926"/>
                  <a:pt x="20734" y="3926"/>
                </a:cubicBezTo>
                <a:cubicBezTo>
                  <a:pt x="20722" y="3902"/>
                  <a:pt x="20722" y="3902"/>
                  <a:pt x="20708" y="3902"/>
                </a:cubicBezTo>
                <a:cubicBezTo>
                  <a:pt x="20708" y="3926"/>
                  <a:pt x="20722" y="3926"/>
                  <a:pt x="20722" y="3955"/>
                </a:cubicBezTo>
                <a:cubicBezTo>
                  <a:pt x="20708" y="3955"/>
                  <a:pt x="20708" y="3955"/>
                  <a:pt x="20708" y="3979"/>
                </a:cubicBezTo>
                <a:cubicBezTo>
                  <a:pt x="20722" y="3979"/>
                  <a:pt x="20734" y="3979"/>
                  <a:pt x="20734" y="3979"/>
                </a:cubicBezTo>
                <a:cubicBezTo>
                  <a:pt x="20748" y="3979"/>
                  <a:pt x="20748" y="3979"/>
                  <a:pt x="20762" y="3955"/>
                </a:cubicBezTo>
                <a:lnTo>
                  <a:pt x="20776" y="3979"/>
                </a:lnTo>
                <a:cubicBezTo>
                  <a:pt x="20789" y="4032"/>
                  <a:pt x="20776" y="4032"/>
                  <a:pt x="20802" y="4058"/>
                </a:cubicBezTo>
                <a:cubicBezTo>
                  <a:pt x="20816" y="4058"/>
                  <a:pt x="20829" y="4032"/>
                  <a:pt x="20829" y="4032"/>
                </a:cubicBezTo>
                <a:lnTo>
                  <a:pt x="20829" y="4058"/>
                </a:lnTo>
                <a:cubicBezTo>
                  <a:pt x="20829" y="4058"/>
                  <a:pt x="20843" y="4058"/>
                  <a:pt x="20843" y="4032"/>
                </a:cubicBezTo>
                <a:cubicBezTo>
                  <a:pt x="20843" y="4084"/>
                  <a:pt x="20856" y="4084"/>
                  <a:pt x="20856" y="4135"/>
                </a:cubicBezTo>
                <a:cubicBezTo>
                  <a:pt x="20856" y="4161"/>
                  <a:pt x="20843" y="4161"/>
                  <a:pt x="20843" y="4161"/>
                </a:cubicBezTo>
                <a:cubicBezTo>
                  <a:pt x="20869" y="4161"/>
                  <a:pt x="20869" y="4212"/>
                  <a:pt x="20897" y="4238"/>
                </a:cubicBezTo>
                <a:cubicBezTo>
                  <a:pt x="20897" y="4265"/>
                  <a:pt x="20897" y="4265"/>
                  <a:pt x="20897" y="4291"/>
                </a:cubicBezTo>
                <a:lnTo>
                  <a:pt x="20911" y="4291"/>
                </a:lnTo>
                <a:cubicBezTo>
                  <a:pt x="20911" y="4421"/>
                  <a:pt x="20869" y="4368"/>
                  <a:pt x="20829" y="4368"/>
                </a:cubicBezTo>
                <a:cubicBezTo>
                  <a:pt x="20802" y="4341"/>
                  <a:pt x="20789" y="4368"/>
                  <a:pt x="20776" y="4341"/>
                </a:cubicBezTo>
                <a:lnTo>
                  <a:pt x="20776" y="4317"/>
                </a:lnTo>
                <a:lnTo>
                  <a:pt x="20762" y="4317"/>
                </a:lnTo>
                <a:cubicBezTo>
                  <a:pt x="20748" y="4341"/>
                  <a:pt x="20748" y="4341"/>
                  <a:pt x="20748" y="4368"/>
                </a:cubicBezTo>
                <a:cubicBezTo>
                  <a:pt x="20722" y="4394"/>
                  <a:pt x="20694" y="4421"/>
                  <a:pt x="20653" y="4447"/>
                </a:cubicBezTo>
                <a:cubicBezTo>
                  <a:pt x="20640" y="4447"/>
                  <a:pt x="20627" y="4447"/>
                  <a:pt x="20613" y="4447"/>
                </a:cubicBezTo>
                <a:cubicBezTo>
                  <a:pt x="20599" y="4473"/>
                  <a:pt x="20599" y="4497"/>
                  <a:pt x="20585" y="4497"/>
                </a:cubicBezTo>
                <a:cubicBezTo>
                  <a:pt x="20573" y="4524"/>
                  <a:pt x="20559" y="4497"/>
                  <a:pt x="20545" y="4524"/>
                </a:cubicBezTo>
                <a:cubicBezTo>
                  <a:pt x="20532" y="4524"/>
                  <a:pt x="20532" y="4550"/>
                  <a:pt x="20518" y="4577"/>
                </a:cubicBezTo>
                <a:cubicBezTo>
                  <a:pt x="20518" y="4577"/>
                  <a:pt x="20505" y="4577"/>
                  <a:pt x="20492" y="4577"/>
                </a:cubicBezTo>
                <a:cubicBezTo>
                  <a:pt x="20478" y="4577"/>
                  <a:pt x="20478" y="4627"/>
                  <a:pt x="20464" y="4653"/>
                </a:cubicBezTo>
                <a:cubicBezTo>
                  <a:pt x="20451" y="4653"/>
                  <a:pt x="20437" y="4680"/>
                  <a:pt x="20424" y="4680"/>
                </a:cubicBezTo>
                <a:cubicBezTo>
                  <a:pt x="20410" y="4706"/>
                  <a:pt x="20410" y="4706"/>
                  <a:pt x="20410" y="4730"/>
                </a:cubicBezTo>
                <a:cubicBezTo>
                  <a:pt x="20396" y="4730"/>
                  <a:pt x="20370" y="4730"/>
                  <a:pt x="20356" y="4757"/>
                </a:cubicBezTo>
                <a:cubicBezTo>
                  <a:pt x="20356" y="4757"/>
                  <a:pt x="20356" y="4783"/>
                  <a:pt x="20356" y="4809"/>
                </a:cubicBezTo>
                <a:lnTo>
                  <a:pt x="20343" y="4809"/>
                </a:lnTo>
                <a:lnTo>
                  <a:pt x="20329" y="4809"/>
                </a:lnTo>
                <a:cubicBezTo>
                  <a:pt x="20315" y="4809"/>
                  <a:pt x="20315" y="4730"/>
                  <a:pt x="20289" y="4730"/>
                </a:cubicBezTo>
                <a:cubicBezTo>
                  <a:pt x="20261" y="4706"/>
                  <a:pt x="20180" y="4730"/>
                  <a:pt x="20166" y="4757"/>
                </a:cubicBezTo>
                <a:cubicBezTo>
                  <a:pt x="20140" y="4783"/>
                  <a:pt x="20112" y="4809"/>
                  <a:pt x="20099" y="4860"/>
                </a:cubicBezTo>
                <a:lnTo>
                  <a:pt x="20086" y="4836"/>
                </a:lnTo>
                <a:cubicBezTo>
                  <a:pt x="20099" y="4809"/>
                  <a:pt x="20099" y="4783"/>
                  <a:pt x="20099" y="4730"/>
                </a:cubicBezTo>
                <a:cubicBezTo>
                  <a:pt x="20099" y="4730"/>
                  <a:pt x="20086" y="4730"/>
                  <a:pt x="20072" y="4730"/>
                </a:cubicBezTo>
                <a:cubicBezTo>
                  <a:pt x="20072" y="4783"/>
                  <a:pt x="20045" y="4783"/>
                  <a:pt x="20032" y="4809"/>
                </a:cubicBezTo>
                <a:lnTo>
                  <a:pt x="20032" y="4836"/>
                </a:lnTo>
                <a:cubicBezTo>
                  <a:pt x="20019" y="4860"/>
                  <a:pt x="20019" y="4860"/>
                  <a:pt x="20005" y="4860"/>
                </a:cubicBezTo>
                <a:cubicBezTo>
                  <a:pt x="19991" y="4836"/>
                  <a:pt x="19991" y="4809"/>
                  <a:pt x="19977" y="4783"/>
                </a:cubicBezTo>
                <a:cubicBezTo>
                  <a:pt x="19965" y="4809"/>
                  <a:pt x="19965" y="4809"/>
                  <a:pt x="19950" y="4836"/>
                </a:cubicBezTo>
                <a:cubicBezTo>
                  <a:pt x="19950" y="4836"/>
                  <a:pt x="19950" y="4836"/>
                  <a:pt x="19950" y="4809"/>
                </a:cubicBezTo>
                <a:cubicBezTo>
                  <a:pt x="19924" y="4836"/>
                  <a:pt x="19924" y="4860"/>
                  <a:pt x="19910" y="4886"/>
                </a:cubicBezTo>
                <a:cubicBezTo>
                  <a:pt x="19910" y="4913"/>
                  <a:pt x="19924" y="4913"/>
                  <a:pt x="19924" y="4939"/>
                </a:cubicBezTo>
                <a:cubicBezTo>
                  <a:pt x="19910" y="4939"/>
                  <a:pt x="19910" y="4965"/>
                  <a:pt x="19896" y="4992"/>
                </a:cubicBezTo>
                <a:cubicBezTo>
                  <a:pt x="19883" y="5042"/>
                  <a:pt x="19842" y="5069"/>
                  <a:pt x="19829" y="5172"/>
                </a:cubicBezTo>
                <a:cubicBezTo>
                  <a:pt x="19856" y="5198"/>
                  <a:pt x="19883" y="5198"/>
                  <a:pt x="19910" y="5198"/>
                </a:cubicBezTo>
                <a:cubicBezTo>
                  <a:pt x="19910" y="5225"/>
                  <a:pt x="19910" y="5225"/>
                  <a:pt x="19910" y="5225"/>
                </a:cubicBezTo>
                <a:cubicBezTo>
                  <a:pt x="19910" y="5275"/>
                  <a:pt x="19883" y="5275"/>
                  <a:pt x="19883" y="5328"/>
                </a:cubicBezTo>
                <a:cubicBezTo>
                  <a:pt x="19883" y="5354"/>
                  <a:pt x="19883" y="5354"/>
                  <a:pt x="19896" y="5378"/>
                </a:cubicBezTo>
                <a:lnTo>
                  <a:pt x="19910" y="5378"/>
                </a:lnTo>
                <a:cubicBezTo>
                  <a:pt x="19924" y="5407"/>
                  <a:pt x="19924" y="5431"/>
                  <a:pt x="19924" y="5457"/>
                </a:cubicBezTo>
                <a:cubicBezTo>
                  <a:pt x="19910" y="5484"/>
                  <a:pt x="19896" y="5510"/>
                  <a:pt x="19896" y="5510"/>
                </a:cubicBezTo>
                <a:cubicBezTo>
                  <a:pt x="19883" y="5484"/>
                  <a:pt x="19883" y="5484"/>
                  <a:pt x="19883" y="5484"/>
                </a:cubicBezTo>
                <a:cubicBezTo>
                  <a:pt x="19883" y="5457"/>
                  <a:pt x="19883" y="5457"/>
                  <a:pt x="19896" y="5431"/>
                </a:cubicBezTo>
                <a:cubicBezTo>
                  <a:pt x="19896" y="5431"/>
                  <a:pt x="19896" y="5431"/>
                  <a:pt x="19883" y="5431"/>
                </a:cubicBezTo>
                <a:cubicBezTo>
                  <a:pt x="19856" y="5457"/>
                  <a:pt x="19802" y="5587"/>
                  <a:pt x="19829" y="5640"/>
                </a:cubicBezTo>
                <a:cubicBezTo>
                  <a:pt x="19829" y="5664"/>
                  <a:pt x="19842" y="5664"/>
                  <a:pt x="19842" y="5690"/>
                </a:cubicBezTo>
                <a:cubicBezTo>
                  <a:pt x="19829" y="5794"/>
                  <a:pt x="19802" y="5717"/>
                  <a:pt x="19761" y="5743"/>
                </a:cubicBezTo>
                <a:cubicBezTo>
                  <a:pt x="19735" y="5743"/>
                  <a:pt x="19693" y="5820"/>
                  <a:pt x="19707" y="5873"/>
                </a:cubicBezTo>
                <a:cubicBezTo>
                  <a:pt x="19707" y="5899"/>
                  <a:pt x="19721" y="5899"/>
                  <a:pt x="19721" y="5925"/>
                </a:cubicBezTo>
                <a:cubicBezTo>
                  <a:pt x="19721" y="5925"/>
                  <a:pt x="19721" y="5925"/>
                  <a:pt x="19721" y="5950"/>
                </a:cubicBezTo>
                <a:cubicBezTo>
                  <a:pt x="19680" y="5950"/>
                  <a:pt x="19653" y="5976"/>
                  <a:pt x="19626" y="6002"/>
                </a:cubicBezTo>
                <a:cubicBezTo>
                  <a:pt x="19626" y="6029"/>
                  <a:pt x="19626" y="6079"/>
                  <a:pt x="19626" y="6106"/>
                </a:cubicBezTo>
                <a:cubicBezTo>
                  <a:pt x="19612" y="6158"/>
                  <a:pt x="19546" y="6288"/>
                  <a:pt x="19518" y="6288"/>
                </a:cubicBezTo>
                <a:cubicBezTo>
                  <a:pt x="19518" y="6262"/>
                  <a:pt x="19504" y="6209"/>
                  <a:pt x="19504" y="6158"/>
                </a:cubicBezTo>
                <a:cubicBezTo>
                  <a:pt x="19504" y="6132"/>
                  <a:pt x="19504" y="6106"/>
                  <a:pt x="19504" y="6079"/>
                </a:cubicBezTo>
                <a:cubicBezTo>
                  <a:pt x="19491" y="6055"/>
                  <a:pt x="19491" y="6029"/>
                  <a:pt x="19478" y="6002"/>
                </a:cubicBezTo>
                <a:cubicBezTo>
                  <a:pt x="19464" y="5925"/>
                  <a:pt x="19464" y="5873"/>
                  <a:pt x="19464" y="5794"/>
                </a:cubicBezTo>
                <a:cubicBezTo>
                  <a:pt x="19451" y="5690"/>
                  <a:pt x="19437" y="5613"/>
                  <a:pt x="19451" y="5510"/>
                </a:cubicBezTo>
                <a:cubicBezTo>
                  <a:pt x="19451" y="5484"/>
                  <a:pt x="19451" y="5457"/>
                  <a:pt x="19451" y="5431"/>
                </a:cubicBezTo>
                <a:cubicBezTo>
                  <a:pt x="19464" y="5378"/>
                  <a:pt x="19491" y="5354"/>
                  <a:pt x="19518" y="5328"/>
                </a:cubicBezTo>
                <a:cubicBezTo>
                  <a:pt x="19518" y="5302"/>
                  <a:pt x="19532" y="5275"/>
                  <a:pt x="19532" y="5251"/>
                </a:cubicBezTo>
                <a:lnTo>
                  <a:pt x="19532" y="5225"/>
                </a:lnTo>
                <a:cubicBezTo>
                  <a:pt x="19586" y="5198"/>
                  <a:pt x="19653" y="5121"/>
                  <a:pt x="19680" y="5042"/>
                </a:cubicBezTo>
                <a:cubicBezTo>
                  <a:pt x="19693" y="5016"/>
                  <a:pt x="19693" y="4992"/>
                  <a:pt x="19707" y="4965"/>
                </a:cubicBezTo>
                <a:cubicBezTo>
                  <a:pt x="19748" y="4913"/>
                  <a:pt x="19775" y="4860"/>
                  <a:pt x="19816" y="4809"/>
                </a:cubicBezTo>
                <a:cubicBezTo>
                  <a:pt x="19829" y="4783"/>
                  <a:pt x="19829" y="4757"/>
                  <a:pt x="19842" y="4757"/>
                </a:cubicBezTo>
                <a:cubicBezTo>
                  <a:pt x="19856" y="4706"/>
                  <a:pt x="19896" y="4706"/>
                  <a:pt x="19924" y="4680"/>
                </a:cubicBezTo>
                <a:cubicBezTo>
                  <a:pt x="19937" y="4680"/>
                  <a:pt x="19965" y="4603"/>
                  <a:pt x="19965" y="4577"/>
                </a:cubicBezTo>
                <a:cubicBezTo>
                  <a:pt x="19950" y="4577"/>
                  <a:pt x="19950" y="4577"/>
                  <a:pt x="19950" y="4577"/>
                </a:cubicBezTo>
                <a:cubicBezTo>
                  <a:pt x="19950" y="4550"/>
                  <a:pt x="19965" y="4524"/>
                  <a:pt x="19965" y="4497"/>
                </a:cubicBezTo>
                <a:cubicBezTo>
                  <a:pt x="19965" y="4473"/>
                  <a:pt x="19965" y="4447"/>
                  <a:pt x="19977" y="4421"/>
                </a:cubicBezTo>
                <a:cubicBezTo>
                  <a:pt x="19991" y="4394"/>
                  <a:pt x="20019" y="4394"/>
                  <a:pt x="20045" y="4394"/>
                </a:cubicBezTo>
                <a:cubicBezTo>
                  <a:pt x="20045" y="4368"/>
                  <a:pt x="20045" y="4368"/>
                  <a:pt x="20032" y="4368"/>
                </a:cubicBezTo>
                <a:cubicBezTo>
                  <a:pt x="20019" y="4341"/>
                  <a:pt x="19991" y="4341"/>
                  <a:pt x="19977" y="4341"/>
                </a:cubicBezTo>
                <a:cubicBezTo>
                  <a:pt x="19950" y="4341"/>
                  <a:pt x="19937" y="4368"/>
                  <a:pt x="19910" y="4368"/>
                </a:cubicBezTo>
                <a:cubicBezTo>
                  <a:pt x="19910" y="4447"/>
                  <a:pt x="19896" y="4447"/>
                  <a:pt x="19896" y="4497"/>
                </a:cubicBezTo>
                <a:cubicBezTo>
                  <a:pt x="19896" y="4524"/>
                  <a:pt x="19896" y="4524"/>
                  <a:pt x="19896" y="4524"/>
                </a:cubicBezTo>
                <a:cubicBezTo>
                  <a:pt x="19883" y="4524"/>
                  <a:pt x="19870" y="4524"/>
                  <a:pt x="19856" y="4524"/>
                </a:cubicBezTo>
                <a:cubicBezTo>
                  <a:pt x="19829" y="4577"/>
                  <a:pt x="19775" y="4706"/>
                  <a:pt x="19721" y="4706"/>
                </a:cubicBezTo>
                <a:cubicBezTo>
                  <a:pt x="19735" y="4680"/>
                  <a:pt x="19735" y="4653"/>
                  <a:pt x="19735" y="4627"/>
                </a:cubicBezTo>
                <a:cubicBezTo>
                  <a:pt x="19735" y="4627"/>
                  <a:pt x="19721" y="4627"/>
                  <a:pt x="19707" y="4627"/>
                </a:cubicBezTo>
                <a:cubicBezTo>
                  <a:pt x="19707" y="4603"/>
                  <a:pt x="19707" y="4603"/>
                  <a:pt x="19707" y="4603"/>
                </a:cubicBezTo>
                <a:cubicBezTo>
                  <a:pt x="19721" y="4577"/>
                  <a:pt x="19735" y="4524"/>
                  <a:pt x="19735" y="4473"/>
                </a:cubicBezTo>
                <a:cubicBezTo>
                  <a:pt x="19707" y="4497"/>
                  <a:pt x="19707" y="4524"/>
                  <a:pt x="19680" y="4524"/>
                </a:cubicBezTo>
                <a:cubicBezTo>
                  <a:pt x="19667" y="4421"/>
                  <a:pt x="19532" y="4524"/>
                  <a:pt x="19504" y="4550"/>
                </a:cubicBezTo>
                <a:cubicBezTo>
                  <a:pt x="19504" y="4577"/>
                  <a:pt x="19504" y="4577"/>
                  <a:pt x="19504" y="4603"/>
                </a:cubicBezTo>
                <a:cubicBezTo>
                  <a:pt x="19491" y="4603"/>
                  <a:pt x="19464" y="4627"/>
                  <a:pt x="19464" y="4653"/>
                </a:cubicBezTo>
                <a:cubicBezTo>
                  <a:pt x="19464" y="4680"/>
                  <a:pt x="19464" y="4680"/>
                  <a:pt x="19464" y="4706"/>
                </a:cubicBezTo>
                <a:cubicBezTo>
                  <a:pt x="19437" y="4706"/>
                  <a:pt x="19329" y="4836"/>
                  <a:pt x="19356" y="4913"/>
                </a:cubicBezTo>
                <a:cubicBezTo>
                  <a:pt x="19356" y="4939"/>
                  <a:pt x="19383" y="4913"/>
                  <a:pt x="19397" y="4939"/>
                </a:cubicBezTo>
                <a:cubicBezTo>
                  <a:pt x="19409" y="4939"/>
                  <a:pt x="19409" y="4939"/>
                  <a:pt x="19409" y="4965"/>
                </a:cubicBezTo>
                <a:cubicBezTo>
                  <a:pt x="19397" y="4965"/>
                  <a:pt x="19356" y="4992"/>
                  <a:pt x="19356" y="4992"/>
                </a:cubicBezTo>
                <a:cubicBezTo>
                  <a:pt x="19329" y="4992"/>
                  <a:pt x="19302" y="4965"/>
                  <a:pt x="19288" y="4965"/>
                </a:cubicBezTo>
                <a:cubicBezTo>
                  <a:pt x="19274" y="4992"/>
                  <a:pt x="19274" y="4992"/>
                  <a:pt x="19262" y="5016"/>
                </a:cubicBezTo>
                <a:cubicBezTo>
                  <a:pt x="19248" y="4992"/>
                  <a:pt x="19248" y="4992"/>
                  <a:pt x="19248" y="4992"/>
                </a:cubicBezTo>
                <a:cubicBezTo>
                  <a:pt x="19220" y="4992"/>
                  <a:pt x="19193" y="5042"/>
                  <a:pt x="19167" y="5016"/>
                </a:cubicBezTo>
                <a:cubicBezTo>
                  <a:pt x="19180" y="4965"/>
                  <a:pt x="19208" y="4965"/>
                  <a:pt x="19220" y="4965"/>
                </a:cubicBezTo>
                <a:cubicBezTo>
                  <a:pt x="19208" y="4913"/>
                  <a:pt x="19180" y="4886"/>
                  <a:pt x="19139" y="4886"/>
                </a:cubicBezTo>
                <a:cubicBezTo>
                  <a:pt x="19139" y="4913"/>
                  <a:pt x="19127" y="4913"/>
                  <a:pt x="19127" y="4913"/>
                </a:cubicBezTo>
                <a:cubicBezTo>
                  <a:pt x="19113" y="4886"/>
                  <a:pt x="19099" y="4886"/>
                  <a:pt x="19085" y="4860"/>
                </a:cubicBezTo>
                <a:cubicBezTo>
                  <a:pt x="19059" y="4860"/>
                  <a:pt x="19045" y="4886"/>
                  <a:pt x="19032" y="4886"/>
                </a:cubicBezTo>
                <a:cubicBezTo>
                  <a:pt x="19032" y="4913"/>
                  <a:pt x="19032" y="4913"/>
                  <a:pt x="19032" y="4939"/>
                </a:cubicBezTo>
                <a:cubicBezTo>
                  <a:pt x="19018" y="4939"/>
                  <a:pt x="19018" y="4939"/>
                  <a:pt x="19018" y="4965"/>
                </a:cubicBezTo>
                <a:cubicBezTo>
                  <a:pt x="19004" y="4939"/>
                  <a:pt x="18991" y="4939"/>
                  <a:pt x="18978" y="4939"/>
                </a:cubicBezTo>
                <a:cubicBezTo>
                  <a:pt x="18964" y="4939"/>
                  <a:pt x="18950" y="4939"/>
                  <a:pt x="18936" y="4939"/>
                </a:cubicBezTo>
                <a:cubicBezTo>
                  <a:pt x="18910" y="4939"/>
                  <a:pt x="18883" y="4913"/>
                  <a:pt x="18869" y="4939"/>
                </a:cubicBezTo>
                <a:lnTo>
                  <a:pt x="18855" y="4965"/>
                </a:lnTo>
                <a:cubicBezTo>
                  <a:pt x="18829" y="4992"/>
                  <a:pt x="18843" y="4939"/>
                  <a:pt x="18829" y="4913"/>
                </a:cubicBezTo>
                <a:cubicBezTo>
                  <a:pt x="18775" y="4913"/>
                  <a:pt x="18694" y="4913"/>
                  <a:pt x="18653" y="4939"/>
                </a:cubicBezTo>
                <a:cubicBezTo>
                  <a:pt x="18626" y="4965"/>
                  <a:pt x="18599" y="4992"/>
                  <a:pt x="18585" y="5016"/>
                </a:cubicBezTo>
                <a:cubicBezTo>
                  <a:pt x="18585" y="5042"/>
                  <a:pt x="18585" y="5042"/>
                  <a:pt x="18572" y="5069"/>
                </a:cubicBezTo>
                <a:cubicBezTo>
                  <a:pt x="18559" y="5095"/>
                  <a:pt x="18531" y="5095"/>
                  <a:pt x="18517" y="5121"/>
                </a:cubicBezTo>
                <a:cubicBezTo>
                  <a:pt x="18517" y="5146"/>
                  <a:pt x="18505" y="5172"/>
                  <a:pt x="18491" y="5198"/>
                </a:cubicBezTo>
                <a:cubicBezTo>
                  <a:pt x="18464" y="5251"/>
                  <a:pt x="18436" y="5275"/>
                  <a:pt x="18423" y="5302"/>
                </a:cubicBezTo>
                <a:cubicBezTo>
                  <a:pt x="18382" y="5354"/>
                  <a:pt x="18356" y="5431"/>
                  <a:pt x="18315" y="5484"/>
                </a:cubicBezTo>
                <a:cubicBezTo>
                  <a:pt x="18302" y="5510"/>
                  <a:pt x="18288" y="5537"/>
                  <a:pt x="18275" y="5561"/>
                </a:cubicBezTo>
                <a:cubicBezTo>
                  <a:pt x="18247" y="5587"/>
                  <a:pt x="18180" y="5640"/>
                  <a:pt x="18180" y="5717"/>
                </a:cubicBezTo>
                <a:cubicBezTo>
                  <a:pt x="18180" y="5743"/>
                  <a:pt x="18180" y="5743"/>
                  <a:pt x="18193" y="5743"/>
                </a:cubicBezTo>
                <a:cubicBezTo>
                  <a:pt x="18221" y="5743"/>
                  <a:pt x="18247" y="5743"/>
                  <a:pt x="18275" y="5743"/>
                </a:cubicBezTo>
                <a:cubicBezTo>
                  <a:pt x="18275" y="5794"/>
                  <a:pt x="18261" y="5820"/>
                  <a:pt x="18261" y="5873"/>
                </a:cubicBezTo>
                <a:cubicBezTo>
                  <a:pt x="18275" y="5873"/>
                  <a:pt x="18275" y="5873"/>
                  <a:pt x="18275" y="5873"/>
                </a:cubicBezTo>
                <a:cubicBezTo>
                  <a:pt x="18302" y="5873"/>
                  <a:pt x="18302" y="5820"/>
                  <a:pt x="18328" y="5846"/>
                </a:cubicBezTo>
                <a:cubicBezTo>
                  <a:pt x="18328" y="5873"/>
                  <a:pt x="18315" y="5873"/>
                  <a:pt x="18315" y="5873"/>
                </a:cubicBezTo>
                <a:cubicBezTo>
                  <a:pt x="18315" y="5899"/>
                  <a:pt x="18315" y="5899"/>
                  <a:pt x="18315" y="5899"/>
                </a:cubicBezTo>
                <a:cubicBezTo>
                  <a:pt x="18356" y="5899"/>
                  <a:pt x="18382" y="5899"/>
                  <a:pt x="18396" y="5846"/>
                </a:cubicBezTo>
                <a:cubicBezTo>
                  <a:pt x="18396" y="5820"/>
                  <a:pt x="18396" y="5820"/>
                  <a:pt x="18396" y="5794"/>
                </a:cubicBezTo>
                <a:cubicBezTo>
                  <a:pt x="18423" y="5820"/>
                  <a:pt x="18464" y="5794"/>
                  <a:pt x="18477" y="5820"/>
                </a:cubicBezTo>
                <a:cubicBezTo>
                  <a:pt x="18505" y="5846"/>
                  <a:pt x="18517" y="5925"/>
                  <a:pt x="18559" y="5976"/>
                </a:cubicBezTo>
                <a:lnTo>
                  <a:pt x="18545" y="6002"/>
                </a:lnTo>
                <a:lnTo>
                  <a:pt x="18559" y="6029"/>
                </a:lnTo>
                <a:cubicBezTo>
                  <a:pt x="18559" y="6055"/>
                  <a:pt x="18559" y="6079"/>
                  <a:pt x="18545" y="6106"/>
                </a:cubicBezTo>
                <a:cubicBezTo>
                  <a:pt x="18559" y="6106"/>
                  <a:pt x="18559" y="6106"/>
                  <a:pt x="18572" y="6132"/>
                </a:cubicBezTo>
                <a:cubicBezTo>
                  <a:pt x="18545" y="6209"/>
                  <a:pt x="18517" y="6262"/>
                  <a:pt x="18517" y="6365"/>
                </a:cubicBezTo>
                <a:cubicBezTo>
                  <a:pt x="18517" y="6391"/>
                  <a:pt x="18517" y="6418"/>
                  <a:pt x="18517" y="6418"/>
                </a:cubicBezTo>
                <a:cubicBezTo>
                  <a:pt x="18517" y="6521"/>
                  <a:pt x="18505" y="6598"/>
                  <a:pt x="18491" y="6677"/>
                </a:cubicBezTo>
                <a:cubicBezTo>
                  <a:pt x="18477" y="6703"/>
                  <a:pt x="18464" y="6754"/>
                  <a:pt x="18436" y="6780"/>
                </a:cubicBezTo>
                <a:cubicBezTo>
                  <a:pt x="18436" y="6806"/>
                  <a:pt x="18436" y="6831"/>
                  <a:pt x="18423" y="6857"/>
                </a:cubicBezTo>
                <a:cubicBezTo>
                  <a:pt x="18410" y="6883"/>
                  <a:pt x="18396" y="6910"/>
                  <a:pt x="18396" y="6910"/>
                </a:cubicBezTo>
                <a:cubicBezTo>
                  <a:pt x="18382" y="6962"/>
                  <a:pt x="18369" y="6989"/>
                  <a:pt x="18369" y="7013"/>
                </a:cubicBezTo>
                <a:cubicBezTo>
                  <a:pt x="18342" y="7092"/>
                  <a:pt x="18302" y="7116"/>
                  <a:pt x="18275" y="7195"/>
                </a:cubicBezTo>
                <a:cubicBezTo>
                  <a:pt x="18261" y="7246"/>
                  <a:pt x="18261" y="7272"/>
                  <a:pt x="18221" y="7298"/>
                </a:cubicBezTo>
                <a:cubicBezTo>
                  <a:pt x="18207" y="7325"/>
                  <a:pt x="18193" y="7378"/>
                  <a:pt x="18180" y="7402"/>
                </a:cubicBezTo>
                <a:cubicBezTo>
                  <a:pt x="18166" y="7454"/>
                  <a:pt x="18139" y="7481"/>
                  <a:pt x="18098" y="7507"/>
                </a:cubicBezTo>
                <a:cubicBezTo>
                  <a:pt x="18086" y="7507"/>
                  <a:pt x="18058" y="7531"/>
                  <a:pt x="18058" y="7531"/>
                </a:cubicBezTo>
                <a:lnTo>
                  <a:pt x="18044" y="7507"/>
                </a:lnTo>
                <a:cubicBezTo>
                  <a:pt x="18018" y="7481"/>
                  <a:pt x="18018" y="7507"/>
                  <a:pt x="18004" y="7454"/>
                </a:cubicBezTo>
                <a:cubicBezTo>
                  <a:pt x="18004" y="7481"/>
                  <a:pt x="17991" y="7481"/>
                  <a:pt x="17977" y="7481"/>
                </a:cubicBezTo>
                <a:lnTo>
                  <a:pt x="17991" y="7454"/>
                </a:lnTo>
                <a:cubicBezTo>
                  <a:pt x="17977" y="7454"/>
                  <a:pt x="17977" y="7454"/>
                  <a:pt x="17977" y="7454"/>
                </a:cubicBezTo>
                <a:cubicBezTo>
                  <a:pt x="17964" y="7454"/>
                  <a:pt x="17856" y="7687"/>
                  <a:pt x="17856" y="7687"/>
                </a:cubicBezTo>
                <a:cubicBezTo>
                  <a:pt x="17856" y="7714"/>
                  <a:pt x="17856" y="7793"/>
                  <a:pt x="17842" y="7817"/>
                </a:cubicBezTo>
                <a:cubicBezTo>
                  <a:pt x="17842" y="7817"/>
                  <a:pt x="17828" y="7817"/>
                  <a:pt x="17828" y="7843"/>
                </a:cubicBezTo>
                <a:cubicBezTo>
                  <a:pt x="17815" y="7843"/>
                  <a:pt x="17802" y="7870"/>
                  <a:pt x="17788" y="7896"/>
                </a:cubicBezTo>
                <a:cubicBezTo>
                  <a:pt x="17760" y="7947"/>
                  <a:pt x="17734" y="7896"/>
                  <a:pt x="17720" y="7999"/>
                </a:cubicBezTo>
                <a:cubicBezTo>
                  <a:pt x="17720" y="7999"/>
                  <a:pt x="17707" y="8026"/>
                  <a:pt x="17720" y="8026"/>
                </a:cubicBezTo>
                <a:cubicBezTo>
                  <a:pt x="17720" y="8076"/>
                  <a:pt x="17748" y="8076"/>
                  <a:pt x="17760" y="8103"/>
                </a:cubicBezTo>
                <a:cubicBezTo>
                  <a:pt x="17788" y="8155"/>
                  <a:pt x="17802" y="8232"/>
                  <a:pt x="17828" y="8283"/>
                </a:cubicBezTo>
                <a:cubicBezTo>
                  <a:pt x="17842" y="8335"/>
                  <a:pt x="17815" y="8415"/>
                  <a:pt x="17828" y="8491"/>
                </a:cubicBezTo>
                <a:cubicBezTo>
                  <a:pt x="17842" y="8491"/>
                  <a:pt x="17842" y="8491"/>
                  <a:pt x="17842" y="8491"/>
                </a:cubicBezTo>
                <a:cubicBezTo>
                  <a:pt x="17842" y="8518"/>
                  <a:pt x="17828" y="8568"/>
                  <a:pt x="17815" y="8595"/>
                </a:cubicBezTo>
                <a:cubicBezTo>
                  <a:pt x="17802" y="8595"/>
                  <a:pt x="17802" y="8595"/>
                  <a:pt x="17788" y="8595"/>
                </a:cubicBezTo>
                <a:cubicBezTo>
                  <a:pt x="17774" y="8595"/>
                  <a:pt x="17774" y="8621"/>
                  <a:pt x="17760" y="8621"/>
                </a:cubicBezTo>
                <a:cubicBezTo>
                  <a:pt x="17748" y="8621"/>
                  <a:pt x="17748" y="8595"/>
                  <a:pt x="17734" y="8621"/>
                </a:cubicBezTo>
                <a:cubicBezTo>
                  <a:pt x="17707" y="8621"/>
                  <a:pt x="17707" y="8647"/>
                  <a:pt x="17679" y="8674"/>
                </a:cubicBezTo>
                <a:cubicBezTo>
                  <a:pt x="17679" y="8698"/>
                  <a:pt x="17667" y="8698"/>
                  <a:pt x="17653" y="8698"/>
                </a:cubicBezTo>
                <a:cubicBezTo>
                  <a:pt x="17653" y="8647"/>
                  <a:pt x="17653" y="8621"/>
                  <a:pt x="17653" y="8568"/>
                </a:cubicBezTo>
                <a:cubicBezTo>
                  <a:pt x="17653" y="8544"/>
                  <a:pt x="17679" y="8518"/>
                  <a:pt x="17667" y="8465"/>
                </a:cubicBezTo>
                <a:cubicBezTo>
                  <a:pt x="17667" y="8465"/>
                  <a:pt x="17667" y="8439"/>
                  <a:pt x="17653" y="8439"/>
                </a:cubicBezTo>
                <a:cubicBezTo>
                  <a:pt x="17653" y="8415"/>
                  <a:pt x="17653" y="8388"/>
                  <a:pt x="17653" y="8388"/>
                </a:cubicBezTo>
                <a:cubicBezTo>
                  <a:pt x="17653" y="8362"/>
                  <a:pt x="17639" y="8362"/>
                  <a:pt x="17625" y="8362"/>
                </a:cubicBezTo>
                <a:lnTo>
                  <a:pt x="17639" y="8362"/>
                </a:lnTo>
                <a:lnTo>
                  <a:pt x="17653" y="8335"/>
                </a:lnTo>
                <a:cubicBezTo>
                  <a:pt x="17667" y="8335"/>
                  <a:pt x="17667" y="8335"/>
                  <a:pt x="17679" y="8362"/>
                </a:cubicBezTo>
                <a:cubicBezTo>
                  <a:pt x="17679" y="8335"/>
                  <a:pt x="17679" y="8335"/>
                  <a:pt x="17679" y="8335"/>
                </a:cubicBezTo>
                <a:cubicBezTo>
                  <a:pt x="17679" y="8311"/>
                  <a:pt x="17653" y="8259"/>
                  <a:pt x="17639" y="8232"/>
                </a:cubicBezTo>
                <a:cubicBezTo>
                  <a:pt x="17639" y="8232"/>
                  <a:pt x="17639" y="8259"/>
                  <a:pt x="17625" y="8259"/>
                </a:cubicBezTo>
                <a:cubicBezTo>
                  <a:pt x="17625" y="8232"/>
                  <a:pt x="17612" y="8232"/>
                  <a:pt x="17599" y="8206"/>
                </a:cubicBezTo>
                <a:cubicBezTo>
                  <a:pt x="17599" y="8232"/>
                  <a:pt x="17599" y="8259"/>
                  <a:pt x="17585" y="8259"/>
                </a:cubicBezTo>
                <a:cubicBezTo>
                  <a:pt x="17585" y="8232"/>
                  <a:pt x="17558" y="8206"/>
                  <a:pt x="17545" y="8179"/>
                </a:cubicBezTo>
                <a:cubicBezTo>
                  <a:pt x="17558" y="8129"/>
                  <a:pt x="17585" y="8129"/>
                  <a:pt x="17585" y="8103"/>
                </a:cubicBezTo>
                <a:cubicBezTo>
                  <a:pt x="17585" y="8103"/>
                  <a:pt x="17572" y="8103"/>
                  <a:pt x="17572" y="8076"/>
                </a:cubicBezTo>
                <a:cubicBezTo>
                  <a:pt x="17572" y="8050"/>
                  <a:pt x="17585" y="8026"/>
                  <a:pt x="17585" y="7999"/>
                </a:cubicBezTo>
                <a:cubicBezTo>
                  <a:pt x="17572" y="7947"/>
                  <a:pt x="17531" y="7999"/>
                  <a:pt x="17518" y="7920"/>
                </a:cubicBezTo>
                <a:cubicBezTo>
                  <a:pt x="17504" y="7947"/>
                  <a:pt x="17478" y="7947"/>
                  <a:pt x="17464" y="7947"/>
                </a:cubicBezTo>
                <a:cubicBezTo>
                  <a:pt x="17436" y="7973"/>
                  <a:pt x="17409" y="7999"/>
                  <a:pt x="17369" y="8050"/>
                </a:cubicBezTo>
                <a:cubicBezTo>
                  <a:pt x="17369" y="8050"/>
                  <a:pt x="17341" y="8103"/>
                  <a:pt x="17329" y="8076"/>
                </a:cubicBezTo>
                <a:cubicBezTo>
                  <a:pt x="17341" y="8050"/>
                  <a:pt x="17355" y="8050"/>
                  <a:pt x="17369" y="7999"/>
                </a:cubicBezTo>
                <a:cubicBezTo>
                  <a:pt x="17355" y="7999"/>
                  <a:pt x="17355" y="7999"/>
                  <a:pt x="17341" y="7999"/>
                </a:cubicBezTo>
                <a:cubicBezTo>
                  <a:pt x="17341" y="7999"/>
                  <a:pt x="17341" y="7999"/>
                  <a:pt x="17341" y="7973"/>
                </a:cubicBezTo>
                <a:cubicBezTo>
                  <a:pt x="17355" y="7947"/>
                  <a:pt x="17369" y="7896"/>
                  <a:pt x="17396" y="7870"/>
                </a:cubicBezTo>
                <a:cubicBezTo>
                  <a:pt x="17383" y="7817"/>
                  <a:pt x="17355" y="7793"/>
                  <a:pt x="17329" y="7793"/>
                </a:cubicBezTo>
                <a:cubicBezTo>
                  <a:pt x="17315" y="7843"/>
                  <a:pt x="17288" y="7870"/>
                  <a:pt x="17274" y="7896"/>
                </a:cubicBezTo>
                <a:cubicBezTo>
                  <a:pt x="17261" y="7920"/>
                  <a:pt x="17247" y="7920"/>
                  <a:pt x="17234" y="7920"/>
                </a:cubicBezTo>
                <a:cubicBezTo>
                  <a:pt x="17220" y="7947"/>
                  <a:pt x="17220" y="7999"/>
                  <a:pt x="17207" y="8026"/>
                </a:cubicBezTo>
                <a:cubicBezTo>
                  <a:pt x="17193" y="8026"/>
                  <a:pt x="17180" y="8026"/>
                  <a:pt x="17166" y="8026"/>
                </a:cubicBezTo>
                <a:cubicBezTo>
                  <a:pt x="17166" y="8050"/>
                  <a:pt x="17166" y="8050"/>
                  <a:pt x="17152" y="8050"/>
                </a:cubicBezTo>
                <a:cubicBezTo>
                  <a:pt x="17152" y="8050"/>
                  <a:pt x="17152" y="8026"/>
                  <a:pt x="17139" y="8026"/>
                </a:cubicBezTo>
                <a:cubicBezTo>
                  <a:pt x="17112" y="8026"/>
                  <a:pt x="17112" y="8076"/>
                  <a:pt x="17099" y="8103"/>
                </a:cubicBezTo>
                <a:cubicBezTo>
                  <a:pt x="17112" y="8129"/>
                  <a:pt x="17112" y="8129"/>
                  <a:pt x="17112" y="8155"/>
                </a:cubicBezTo>
                <a:cubicBezTo>
                  <a:pt x="17126" y="8179"/>
                  <a:pt x="17180" y="8179"/>
                  <a:pt x="17193" y="8206"/>
                </a:cubicBezTo>
                <a:cubicBezTo>
                  <a:pt x="17193" y="8259"/>
                  <a:pt x="17193" y="8283"/>
                  <a:pt x="17193" y="8311"/>
                </a:cubicBezTo>
                <a:cubicBezTo>
                  <a:pt x="17207" y="8311"/>
                  <a:pt x="17220" y="8335"/>
                  <a:pt x="17234" y="8311"/>
                </a:cubicBezTo>
                <a:cubicBezTo>
                  <a:pt x="17261" y="8311"/>
                  <a:pt x="17274" y="8206"/>
                  <a:pt x="17301" y="8232"/>
                </a:cubicBezTo>
                <a:cubicBezTo>
                  <a:pt x="17329" y="8232"/>
                  <a:pt x="17329" y="8283"/>
                  <a:pt x="17355" y="8283"/>
                </a:cubicBezTo>
                <a:cubicBezTo>
                  <a:pt x="17369" y="8283"/>
                  <a:pt x="17396" y="8283"/>
                  <a:pt x="17409" y="8283"/>
                </a:cubicBezTo>
                <a:cubicBezTo>
                  <a:pt x="17409" y="8311"/>
                  <a:pt x="17409" y="8335"/>
                  <a:pt x="17409" y="8362"/>
                </a:cubicBezTo>
                <a:cubicBezTo>
                  <a:pt x="17369" y="8362"/>
                  <a:pt x="17315" y="8362"/>
                  <a:pt x="17301" y="8415"/>
                </a:cubicBezTo>
                <a:cubicBezTo>
                  <a:pt x="17301" y="8439"/>
                  <a:pt x="17288" y="8439"/>
                  <a:pt x="17288" y="8465"/>
                </a:cubicBezTo>
                <a:cubicBezTo>
                  <a:pt x="17288" y="8465"/>
                  <a:pt x="17288" y="8465"/>
                  <a:pt x="17274" y="8465"/>
                </a:cubicBezTo>
                <a:lnTo>
                  <a:pt x="17274" y="8439"/>
                </a:lnTo>
                <a:cubicBezTo>
                  <a:pt x="17261" y="8439"/>
                  <a:pt x="17261" y="8439"/>
                  <a:pt x="17261" y="8439"/>
                </a:cubicBezTo>
                <a:cubicBezTo>
                  <a:pt x="17274" y="8544"/>
                  <a:pt x="17193" y="8544"/>
                  <a:pt x="17207" y="8647"/>
                </a:cubicBezTo>
                <a:cubicBezTo>
                  <a:pt x="17234" y="8647"/>
                  <a:pt x="17261" y="8698"/>
                  <a:pt x="17274" y="8751"/>
                </a:cubicBezTo>
                <a:cubicBezTo>
                  <a:pt x="17274" y="8777"/>
                  <a:pt x="17274" y="8803"/>
                  <a:pt x="17288" y="8828"/>
                </a:cubicBezTo>
                <a:lnTo>
                  <a:pt x="17301" y="8854"/>
                </a:lnTo>
                <a:cubicBezTo>
                  <a:pt x="17315" y="8880"/>
                  <a:pt x="17301" y="8907"/>
                  <a:pt x="17301" y="8933"/>
                </a:cubicBezTo>
                <a:cubicBezTo>
                  <a:pt x="17315" y="8933"/>
                  <a:pt x="17315" y="8933"/>
                  <a:pt x="17329" y="8959"/>
                </a:cubicBezTo>
                <a:cubicBezTo>
                  <a:pt x="17329" y="8959"/>
                  <a:pt x="17329" y="8984"/>
                  <a:pt x="17341" y="8984"/>
                </a:cubicBezTo>
                <a:cubicBezTo>
                  <a:pt x="17341" y="9010"/>
                  <a:pt x="17355" y="9010"/>
                  <a:pt x="17355" y="9036"/>
                </a:cubicBezTo>
                <a:cubicBezTo>
                  <a:pt x="17369" y="9036"/>
                  <a:pt x="17369" y="9036"/>
                  <a:pt x="17369" y="9063"/>
                </a:cubicBezTo>
                <a:cubicBezTo>
                  <a:pt x="17355" y="9063"/>
                  <a:pt x="17355" y="9063"/>
                  <a:pt x="17341" y="9063"/>
                </a:cubicBezTo>
                <a:cubicBezTo>
                  <a:pt x="17355" y="9087"/>
                  <a:pt x="17369" y="9113"/>
                  <a:pt x="17355" y="9166"/>
                </a:cubicBezTo>
                <a:cubicBezTo>
                  <a:pt x="17341" y="9192"/>
                  <a:pt x="17274" y="9216"/>
                  <a:pt x="17261" y="9245"/>
                </a:cubicBezTo>
                <a:cubicBezTo>
                  <a:pt x="17288" y="9269"/>
                  <a:pt x="17301" y="9245"/>
                  <a:pt x="17329" y="9216"/>
                </a:cubicBezTo>
                <a:cubicBezTo>
                  <a:pt x="17341" y="9269"/>
                  <a:pt x="17355" y="9269"/>
                  <a:pt x="17369" y="9269"/>
                </a:cubicBezTo>
                <a:cubicBezTo>
                  <a:pt x="17369" y="9295"/>
                  <a:pt x="17369" y="9295"/>
                  <a:pt x="17369" y="9295"/>
                </a:cubicBezTo>
                <a:cubicBezTo>
                  <a:pt x="17369" y="9295"/>
                  <a:pt x="17355" y="9322"/>
                  <a:pt x="17341" y="9322"/>
                </a:cubicBezTo>
                <a:cubicBezTo>
                  <a:pt x="17341" y="9348"/>
                  <a:pt x="17355" y="9348"/>
                  <a:pt x="17355" y="9348"/>
                </a:cubicBezTo>
                <a:cubicBezTo>
                  <a:pt x="17355" y="9348"/>
                  <a:pt x="17355" y="9348"/>
                  <a:pt x="17369" y="9348"/>
                </a:cubicBezTo>
                <a:cubicBezTo>
                  <a:pt x="17355" y="9372"/>
                  <a:pt x="17341" y="9502"/>
                  <a:pt x="17329" y="9502"/>
                </a:cubicBezTo>
                <a:lnTo>
                  <a:pt x="17329" y="9478"/>
                </a:lnTo>
                <a:cubicBezTo>
                  <a:pt x="17329" y="9478"/>
                  <a:pt x="17329" y="9478"/>
                  <a:pt x="17315" y="9478"/>
                </a:cubicBezTo>
                <a:cubicBezTo>
                  <a:pt x="17315" y="9528"/>
                  <a:pt x="17274" y="9658"/>
                  <a:pt x="17261" y="9684"/>
                </a:cubicBezTo>
                <a:cubicBezTo>
                  <a:pt x="17247" y="9684"/>
                  <a:pt x="17234" y="9684"/>
                  <a:pt x="17234" y="9684"/>
                </a:cubicBezTo>
                <a:cubicBezTo>
                  <a:pt x="17234" y="9711"/>
                  <a:pt x="17234" y="9788"/>
                  <a:pt x="17220" y="9814"/>
                </a:cubicBezTo>
                <a:cubicBezTo>
                  <a:pt x="17220" y="9840"/>
                  <a:pt x="17207" y="9840"/>
                  <a:pt x="17207" y="9840"/>
                </a:cubicBezTo>
                <a:cubicBezTo>
                  <a:pt x="17207" y="9867"/>
                  <a:pt x="17193" y="9891"/>
                  <a:pt x="17193" y="9917"/>
                </a:cubicBezTo>
                <a:cubicBezTo>
                  <a:pt x="17193" y="9917"/>
                  <a:pt x="17166" y="9944"/>
                  <a:pt x="17152" y="9970"/>
                </a:cubicBezTo>
                <a:lnTo>
                  <a:pt x="17139" y="9944"/>
                </a:lnTo>
                <a:cubicBezTo>
                  <a:pt x="17126" y="9944"/>
                  <a:pt x="17126" y="9944"/>
                  <a:pt x="17126" y="9944"/>
                </a:cubicBezTo>
                <a:cubicBezTo>
                  <a:pt x="17126" y="9970"/>
                  <a:pt x="17126" y="9996"/>
                  <a:pt x="17126" y="10020"/>
                </a:cubicBezTo>
                <a:cubicBezTo>
                  <a:pt x="17126" y="10020"/>
                  <a:pt x="17112" y="10047"/>
                  <a:pt x="17099" y="10073"/>
                </a:cubicBezTo>
                <a:cubicBezTo>
                  <a:pt x="17085" y="10073"/>
                  <a:pt x="17059" y="10100"/>
                  <a:pt x="17044" y="10126"/>
                </a:cubicBezTo>
                <a:lnTo>
                  <a:pt x="17044" y="10150"/>
                </a:lnTo>
                <a:cubicBezTo>
                  <a:pt x="17017" y="10150"/>
                  <a:pt x="17004" y="10176"/>
                  <a:pt x="17004" y="10203"/>
                </a:cubicBezTo>
                <a:cubicBezTo>
                  <a:pt x="16991" y="10176"/>
                  <a:pt x="16977" y="10176"/>
                  <a:pt x="16963" y="10176"/>
                </a:cubicBezTo>
                <a:cubicBezTo>
                  <a:pt x="16963" y="10203"/>
                  <a:pt x="16950" y="10203"/>
                  <a:pt x="16922" y="10203"/>
                </a:cubicBezTo>
                <a:cubicBezTo>
                  <a:pt x="16882" y="10203"/>
                  <a:pt x="16896" y="10229"/>
                  <a:pt x="16855" y="10176"/>
                </a:cubicBezTo>
                <a:cubicBezTo>
                  <a:pt x="16855" y="10229"/>
                  <a:pt x="16868" y="10256"/>
                  <a:pt x="16842" y="10282"/>
                </a:cubicBezTo>
                <a:cubicBezTo>
                  <a:pt x="16828" y="10282"/>
                  <a:pt x="16828" y="10282"/>
                  <a:pt x="16828" y="10256"/>
                </a:cubicBezTo>
                <a:cubicBezTo>
                  <a:pt x="16815" y="10282"/>
                  <a:pt x="16815" y="10282"/>
                  <a:pt x="16815" y="10306"/>
                </a:cubicBezTo>
                <a:cubicBezTo>
                  <a:pt x="16801" y="10306"/>
                  <a:pt x="16787" y="10306"/>
                  <a:pt x="16775" y="10306"/>
                </a:cubicBezTo>
                <a:lnTo>
                  <a:pt x="16761" y="10306"/>
                </a:lnTo>
                <a:cubicBezTo>
                  <a:pt x="16747" y="10306"/>
                  <a:pt x="16747" y="10332"/>
                  <a:pt x="16747" y="10332"/>
                </a:cubicBezTo>
                <a:cubicBezTo>
                  <a:pt x="16733" y="10332"/>
                  <a:pt x="16721" y="10332"/>
                  <a:pt x="16706" y="10332"/>
                </a:cubicBezTo>
                <a:cubicBezTo>
                  <a:pt x="16693" y="10332"/>
                  <a:pt x="16693" y="10359"/>
                  <a:pt x="16666" y="10359"/>
                </a:cubicBezTo>
                <a:cubicBezTo>
                  <a:pt x="16652" y="10385"/>
                  <a:pt x="16652" y="10385"/>
                  <a:pt x="16652" y="10412"/>
                </a:cubicBezTo>
                <a:cubicBezTo>
                  <a:pt x="16666" y="10436"/>
                  <a:pt x="16666" y="10436"/>
                  <a:pt x="16680" y="10462"/>
                </a:cubicBezTo>
                <a:lnTo>
                  <a:pt x="16666" y="10462"/>
                </a:lnTo>
                <a:cubicBezTo>
                  <a:pt x="16666" y="10488"/>
                  <a:pt x="16652" y="10488"/>
                  <a:pt x="16639" y="10488"/>
                </a:cubicBezTo>
                <a:cubicBezTo>
                  <a:pt x="16639" y="10462"/>
                  <a:pt x="16626" y="10436"/>
                  <a:pt x="16626" y="10412"/>
                </a:cubicBezTo>
                <a:cubicBezTo>
                  <a:pt x="16612" y="10385"/>
                  <a:pt x="16639" y="10359"/>
                  <a:pt x="16626" y="10332"/>
                </a:cubicBezTo>
                <a:cubicBezTo>
                  <a:pt x="16626" y="10332"/>
                  <a:pt x="16626" y="10332"/>
                  <a:pt x="16612" y="10332"/>
                </a:cubicBezTo>
                <a:cubicBezTo>
                  <a:pt x="16612" y="10332"/>
                  <a:pt x="16612" y="10332"/>
                  <a:pt x="16598" y="10332"/>
                </a:cubicBezTo>
                <a:cubicBezTo>
                  <a:pt x="16572" y="10359"/>
                  <a:pt x="16572" y="10332"/>
                  <a:pt x="16558" y="10282"/>
                </a:cubicBezTo>
                <a:cubicBezTo>
                  <a:pt x="16558" y="10306"/>
                  <a:pt x="16558" y="10306"/>
                  <a:pt x="16558" y="10306"/>
                </a:cubicBezTo>
                <a:lnTo>
                  <a:pt x="16544" y="10332"/>
                </a:lnTo>
                <a:cubicBezTo>
                  <a:pt x="16531" y="10332"/>
                  <a:pt x="16531" y="10332"/>
                  <a:pt x="16517" y="10332"/>
                </a:cubicBezTo>
                <a:cubicBezTo>
                  <a:pt x="16504" y="10359"/>
                  <a:pt x="16504" y="10359"/>
                  <a:pt x="16491" y="10359"/>
                </a:cubicBezTo>
                <a:cubicBezTo>
                  <a:pt x="16491" y="10385"/>
                  <a:pt x="16491" y="10412"/>
                  <a:pt x="16477" y="10412"/>
                </a:cubicBezTo>
                <a:lnTo>
                  <a:pt x="16449" y="10412"/>
                </a:lnTo>
                <a:cubicBezTo>
                  <a:pt x="16449" y="10488"/>
                  <a:pt x="16409" y="10488"/>
                  <a:pt x="16395" y="10539"/>
                </a:cubicBezTo>
                <a:cubicBezTo>
                  <a:pt x="16382" y="10565"/>
                  <a:pt x="16368" y="10618"/>
                  <a:pt x="16368" y="10669"/>
                </a:cubicBezTo>
                <a:cubicBezTo>
                  <a:pt x="16395" y="10697"/>
                  <a:pt x="16409" y="10721"/>
                  <a:pt x="16423" y="10774"/>
                </a:cubicBezTo>
                <a:cubicBezTo>
                  <a:pt x="16436" y="10798"/>
                  <a:pt x="16423" y="10798"/>
                  <a:pt x="16436" y="10851"/>
                </a:cubicBezTo>
                <a:cubicBezTo>
                  <a:pt x="16449" y="10851"/>
                  <a:pt x="16463" y="10877"/>
                  <a:pt x="16463" y="10877"/>
                </a:cubicBezTo>
                <a:cubicBezTo>
                  <a:pt x="16477" y="10904"/>
                  <a:pt x="16491" y="10954"/>
                  <a:pt x="16504" y="10981"/>
                </a:cubicBezTo>
                <a:cubicBezTo>
                  <a:pt x="16517" y="10981"/>
                  <a:pt x="16531" y="10981"/>
                  <a:pt x="16544" y="11007"/>
                </a:cubicBezTo>
                <a:cubicBezTo>
                  <a:pt x="16544" y="11007"/>
                  <a:pt x="16544" y="11033"/>
                  <a:pt x="16544" y="11060"/>
                </a:cubicBezTo>
                <a:cubicBezTo>
                  <a:pt x="16558" y="11084"/>
                  <a:pt x="16572" y="11084"/>
                  <a:pt x="16572" y="11110"/>
                </a:cubicBezTo>
                <a:cubicBezTo>
                  <a:pt x="16584" y="11216"/>
                  <a:pt x="16598" y="11292"/>
                  <a:pt x="16598" y="11369"/>
                </a:cubicBezTo>
                <a:cubicBezTo>
                  <a:pt x="16598" y="11396"/>
                  <a:pt x="16598" y="11422"/>
                  <a:pt x="16584" y="11422"/>
                </a:cubicBezTo>
                <a:cubicBezTo>
                  <a:pt x="16584" y="11473"/>
                  <a:pt x="16584" y="11499"/>
                  <a:pt x="16584" y="11525"/>
                </a:cubicBezTo>
                <a:cubicBezTo>
                  <a:pt x="16584" y="11602"/>
                  <a:pt x="16544" y="11602"/>
                  <a:pt x="16531" y="11629"/>
                </a:cubicBezTo>
                <a:cubicBezTo>
                  <a:pt x="16504" y="11655"/>
                  <a:pt x="16477" y="11734"/>
                  <a:pt x="16449" y="11655"/>
                </a:cubicBezTo>
                <a:cubicBezTo>
                  <a:pt x="16449" y="11681"/>
                  <a:pt x="16449" y="11758"/>
                  <a:pt x="16436" y="11785"/>
                </a:cubicBezTo>
                <a:cubicBezTo>
                  <a:pt x="16423" y="11785"/>
                  <a:pt x="16423" y="11785"/>
                  <a:pt x="16409" y="11785"/>
                </a:cubicBezTo>
                <a:cubicBezTo>
                  <a:pt x="16409" y="11785"/>
                  <a:pt x="16409" y="11811"/>
                  <a:pt x="16395" y="11837"/>
                </a:cubicBezTo>
                <a:cubicBezTo>
                  <a:pt x="16395" y="11837"/>
                  <a:pt x="16382" y="11837"/>
                  <a:pt x="16368" y="11837"/>
                </a:cubicBezTo>
                <a:cubicBezTo>
                  <a:pt x="16355" y="11864"/>
                  <a:pt x="16355" y="11914"/>
                  <a:pt x="16328" y="11914"/>
                </a:cubicBezTo>
                <a:cubicBezTo>
                  <a:pt x="16328" y="11864"/>
                  <a:pt x="16328" y="11785"/>
                  <a:pt x="16342" y="11758"/>
                </a:cubicBezTo>
                <a:cubicBezTo>
                  <a:pt x="16342" y="11734"/>
                  <a:pt x="16342" y="11734"/>
                  <a:pt x="16328" y="11708"/>
                </a:cubicBezTo>
                <a:cubicBezTo>
                  <a:pt x="16314" y="11708"/>
                  <a:pt x="16302" y="11681"/>
                  <a:pt x="16288" y="11655"/>
                </a:cubicBezTo>
                <a:cubicBezTo>
                  <a:pt x="16274" y="11655"/>
                  <a:pt x="16260" y="11681"/>
                  <a:pt x="16260" y="11681"/>
                </a:cubicBezTo>
                <a:cubicBezTo>
                  <a:pt x="16247" y="11681"/>
                  <a:pt x="16247" y="11655"/>
                  <a:pt x="16247" y="11655"/>
                </a:cubicBezTo>
                <a:cubicBezTo>
                  <a:pt x="16260" y="11629"/>
                  <a:pt x="16260" y="11629"/>
                  <a:pt x="16247" y="11602"/>
                </a:cubicBezTo>
                <a:cubicBezTo>
                  <a:pt x="16234" y="11602"/>
                  <a:pt x="16234" y="11629"/>
                  <a:pt x="16220" y="11629"/>
                </a:cubicBezTo>
                <a:cubicBezTo>
                  <a:pt x="16220" y="11629"/>
                  <a:pt x="16220" y="11629"/>
                  <a:pt x="16220" y="11602"/>
                </a:cubicBezTo>
                <a:cubicBezTo>
                  <a:pt x="16207" y="11578"/>
                  <a:pt x="16207" y="11525"/>
                  <a:pt x="16193" y="11473"/>
                </a:cubicBezTo>
                <a:lnTo>
                  <a:pt x="16179" y="11473"/>
                </a:lnTo>
                <a:cubicBezTo>
                  <a:pt x="16165" y="11448"/>
                  <a:pt x="16153" y="11422"/>
                  <a:pt x="16153" y="11422"/>
                </a:cubicBezTo>
                <a:cubicBezTo>
                  <a:pt x="16125" y="11396"/>
                  <a:pt x="16125" y="11422"/>
                  <a:pt x="16112" y="11422"/>
                </a:cubicBezTo>
                <a:cubicBezTo>
                  <a:pt x="16098" y="11422"/>
                  <a:pt x="16098" y="11396"/>
                  <a:pt x="16085" y="11396"/>
                </a:cubicBezTo>
                <a:cubicBezTo>
                  <a:pt x="16085" y="11369"/>
                  <a:pt x="16085" y="11343"/>
                  <a:pt x="16085" y="11319"/>
                </a:cubicBezTo>
                <a:cubicBezTo>
                  <a:pt x="16058" y="11319"/>
                  <a:pt x="16044" y="11319"/>
                  <a:pt x="16030" y="11343"/>
                </a:cubicBezTo>
                <a:cubicBezTo>
                  <a:pt x="16030" y="11369"/>
                  <a:pt x="16030" y="11396"/>
                  <a:pt x="16018" y="11422"/>
                </a:cubicBezTo>
                <a:cubicBezTo>
                  <a:pt x="16018" y="11448"/>
                  <a:pt x="16018" y="11473"/>
                  <a:pt x="16018" y="11499"/>
                </a:cubicBezTo>
                <a:cubicBezTo>
                  <a:pt x="16004" y="11578"/>
                  <a:pt x="15949" y="11734"/>
                  <a:pt x="15976" y="11811"/>
                </a:cubicBezTo>
                <a:cubicBezTo>
                  <a:pt x="15990" y="11837"/>
                  <a:pt x="16004" y="11811"/>
                  <a:pt x="16018" y="11811"/>
                </a:cubicBezTo>
                <a:cubicBezTo>
                  <a:pt x="16018" y="11837"/>
                  <a:pt x="16018" y="11888"/>
                  <a:pt x="16030" y="11914"/>
                </a:cubicBezTo>
                <a:cubicBezTo>
                  <a:pt x="16030" y="11914"/>
                  <a:pt x="16030" y="11914"/>
                  <a:pt x="16044" y="11914"/>
                </a:cubicBezTo>
                <a:cubicBezTo>
                  <a:pt x="16058" y="12017"/>
                  <a:pt x="16044" y="12121"/>
                  <a:pt x="16125" y="12097"/>
                </a:cubicBezTo>
                <a:cubicBezTo>
                  <a:pt x="16125" y="12121"/>
                  <a:pt x="16139" y="12173"/>
                  <a:pt x="16153" y="12173"/>
                </a:cubicBezTo>
                <a:cubicBezTo>
                  <a:pt x="16165" y="12200"/>
                  <a:pt x="16165" y="12200"/>
                  <a:pt x="16179" y="12200"/>
                </a:cubicBezTo>
                <a:cubicBezTo>
                  <a:pt x="16193" y="12226"/>
                  <a:pt x="16207" y="12253"/>
                  <a:pt x="16220" y="12303"/>
                </a:cubicBezTo>
                <a:lnTo>
                  <a:pt x="16234" y="12329"/>
                </a:lnTo>
                <a:cubicBezTo>
                  <a:pt x="16234" y="12406"/>
                  <a:pt x="16234" y="12485"/>
                  <a:pt x="16234" y="12562"/>
                </a:cubicBezTo>
                <a:cubicBezTo>
                  <a:pt x="16234" y="12615"/>
                  <a:pt x="16260" y="12615"/>
                  <a:pt x="16260" y="12639"/>
                </a:cubicBezTo>
                <a:cubicBezTo>
                  <a:pt x="16274" y="12692"/>
                  <a:pt x="16274" y="12718"/>
                  <a:pt x="16288" y="12745"/>
                </a:cubicBezTo>
                <a:cubicBezTo>
                  <a:pt x="16274" y="12745"/>
                  <a:pt x="16260" y="12745"/>
                  <a:pt x="16234" y="12745"/>
                </a:cubicBezTo>
                <a:cubicBezTo>
                  <a:pt x="16207" y="12718"/>
                  <a:pt x="16193" y="12668"/>
                  <a:pt x="16165" y="12639"/>
                </a:cubicBezTo>
                <a:cubicBezTo>
                  <a:pt x="16139" y="12639"/>
                  <a:pt x="16125" y="12615"/>
                  <a:pt x="16112" y="12589"/>
                </a:cubicBezTo>
                <a:cubicBezTo>
                  <a:pt x="16112" y="12562"/>
                  <a:pt x="16112" y="12512"/>
                  <a:pt x="16098" y="12485"/>
                </a:cubicBezTo>
                <a:cubicBezTo>
                  <a:pt x="16085" y="12485"/>
                  <a:pt x="16085" y="12459"/>
                  <a:pt x="16071" y="12459"/>
                </a:cubicBezTo>
                <a:cubicBezTo>
                  <a:pt x="16058" y="12433"/>
                  <a:pt x="16071" y="12406"/>
                  <a:pt x="16071" y="12382"/>
                </a:cubicBezTo>
                <a:cubicBezTo>
                  <a:pt x="16058" y="12356"/>
                  <a:pt x="16058" y="12329"/>
                  <a:pt x="16058" y="12329"/>
                </a:cubicBezTo>
                <a:cubicBezTo>
                  <a:pt x="16044" y="12253"/>
                  <a:pt x="16044" y="12200"/>
                  <a:pt x="16044" y="12149"/>
                </a:cubicBezTo>
                <a:cubicBezTo>
                  <a:pt x="16044" y="12149"/>
                  <a:pt x="16044" y="12149"/>
                  <a:pt x="16044" y="12121"/>
                </a:cubicBezTo>
                <a:cubicBezTo>
                  <a:pt x="16030" y="12149"/>
                  <a:pt x="16018" y="12149"/>
                  <a:pt x="16018" y="12121"/>
                </a:cubicBezTo>
                <a:cubicBezTo>
                  <a:pt x="16018" y="12121"/>
                  <a:pt x="16018" y="12121"/>
                  <a:pt x="16004" y="12121"/>
                </a:cubicBezTo>
                <a:cubicBezTo>
                  <a:pt x="16004" y="12097"/>
                  <a:pt x="16004" y="12070"/>
                  <a:pt x="16004" y="12044"/>
                </a:cubicBezTo>
                <a:cubicBezTo>
                  <a:pt x="15990" y="12044"/>
                  <a:pt x="15990" y="12044"/>
                  <a:pt x="15990" y="12044"/>
                </a:cubicBezTo>
                <a:cubicBezTo>
                  <a:pt x="15976" y="11991"/>
                  <a:pt x="15964" y="11967"/>
                  <a:pt x="15936" y="11941"/>
                </a:cubicBezTo>
                <a:lnTo>
                  <a:pt x="15923" y="11941"/>
                </a:lnTo>
                <a:cubicBezTo>
                  <a:pt x="15909" y="11864"/>
                  <a:pt x="15936" y="11785"/>
                  <a:pt x="15949" y="11708"/>
                </a:cubicBezTo>
                <a:cubicBezTo>
                  <a:pt x="15936" y="11708"/>
                  <a:pt x="15936" y="11708"/>
                  <a:pt x="15936" y="11708"/>
                </a:cubicBezTo>
                <a:cubicBezTo>
                  <a:pt x="15923" y="11681"/>
                  <a:pt x="15949" y="11578"/>
                  <a:pt x="15964" y="11525"/>
                </a:cubicBezTo>
                <a:cubicBezTo>
                  <a:pt x="15949" y="11525"/>
                  <a:pt x="15949" y="11525"/>
                  <a:pt x="15949" y="11525"/>
                </a:cubicBezTo>
                <a:cubicBezTo>
                  <a:pt x="15949" y="11473"/>
                  <a:pt x="15949" y="11422"/>
                  <a:pt x="15936" y="11343"/>
                </a:cubicBezTo>
                <a:cubicBezTo>
                  <a:pt x="15923" y="11292"/>
                  <a:pt x="15909" y="11240"/>
                  <a:pt x="15895" y="11163"/>
                </a:cubicBezTo>
                <a:cubicBezTo>
                  <a:pt x="15895" y="11110"/>
                  <a:pt x="15882" y="11033"/>
                  <a:pt x="15882" y="10954"/>
                </a:cubicBezTo>
                <a:cubicBezTo>
                  <a:pt x="15855" y="10930"/>
                  <a:pt x="15855" y="10877"/>
                  <a:pt x="15841" y="10851"/>
                </a:cubicBezTo>
                <a:lnTo>
                  <a:pt x="15828" y="10851"/>
                </a:lnTo>
                <a:cubicBezTo>
                  <a:pt x="15828" y="10981"/>
                  <a:pt x="15801" y="10930"/>
                  <a:pt x="15774" y="10981"/>
                </a:cubicBezTo>
                <a:cubicBezTo>
                  <a:pt x="15760" y="11007"/>
                  <a:pt x="15747" y="11060"/>
                  <a:pt x="15734" y="11033"/>
                </a:cubicBezTo>
                <a:lnTo>
                  <a:pt x="15734" y="11007"/>
                </a:lnTo>
                <a:cubicBezTo>
                  <a:pt x="15720" y="11007"/>
                  <a:pt x="15720" y="11007"/>
                  <a:pt x="15720" y="11033"/>
                </a:cubicBezTo>
                <a:cubicBezTo>
                  <a:pt x="15706" y="11033"/>
                  <a:pt x="15706" y="11007"/>
                  <a:pt x="15706" y="11007"/>
                </a:cubicBezTo>
                <a:lnTo>
                  <a:pt x="15706" y="10981"/>
                </a:lnTo>
                <a:cubicBezTo>
                  <a:pt x="15692" y="10981"/>
                  <a:pt x="15692" y="11007"/>
                  <a:pt x="15679" y="11007"/>
                </a:cubicBezTo>
                <a:lnTo>
                  <a:pt x="15666" y="11007"/>
                </a:lnTo>
                <a:cubicBezTo>
                  <a:pt x="15666" y="10954"/>
                  <a:pt x="15692" y="10904"/>
                  <a:pt x="15692" y="10851"/>
                </a:cubicBezTo>
                <a:cubicBezTo>
                  <a:pt x="15692" y="10774"/>
                  <a:pt x="15679" y="10669"/>
                  <a:pt x="15666" y="10618"/>
                </a:cubicBezTo>
                <a:cubicBezTo>
                  <a:pt x="15652" y="10618"/>
                  <a:pt x="15652" y="10618"/>
                  <a:pt x="15652" y="10618"/>
                </a:cubicBezTo>
                <a:lnTo>
                  <a:pt x="15652" y="10644"/>
                </a:lnTo>
                <a:cubicBezTo>
                  <a:pt x="15639" y="10644"/>
                  <a:pt x="15639" y="10618"/>
                  <a:pt x="15625" y="10618"/>
                </a:cubicBezTo>
                <a:cubicBezTo>
                  <a:pt x="15639" y="10618"/>
                  <a:pt x="15639" y="10618"/>
                  <a:pt x="15652" y="10618"/>
                </a:cubicBezTo>
                <a:cubicBezTo>
                  <a:pt x="15639" y="10565"/>
                  <a:pt x="15639" y="10539"/>
                  <a:pt x="15625" y="10515"/>
                </a:cubicBezTo>
                <a:cubicBezTo>
                  <a:pt x="15611" y="10515"/>
                  <a:pt x="15599" y="10515"/>
                  <a:pt x="15599" y="10515"/>
                </a:cubicBezTo>
                <a:cubicBezTo>
                  <a:pt x="15599" y="10488"/>
                  <a:pt x="15599" y="10488"/>
                  <a:pt x="15599" y="10462"/>
                </a:cubicBezTo>
                <a:cubicBezTo>
                  <a:pt x="15585" y="10462"/>
                  <a:pt x="15585" y="10462"/>
                  <a:pt x="15571" y="10462"/>
                </a:cubicBezTo>
                <a:cubicBezTo>
                  <a:pt x="15531" y="10436"/>
                  <a:pt x="15545" y="10229"/>
                  <a:pt x="15503" y="10176"/>
                </a:cubicBezTo>
                <a:cubicBezTo>
                  <a:pt x="15490" y="10203"/>
                  <a:pt x="15490" y="10203"/>
                  <a:pt x="15477" y="10203"/>
                </a:cubicBezTo>
                <a:cubicBezTo>
                  <a:pt x="15462" y="10176"/>
                  <a:pt x="15462" y="10176"/>
                  <a:pt x="15450" y="10150"/>
                </a:cubicBezTo>
                <a:lnTo>
                  <a:pt x="15450" y="10176"/>
                </a:lnTo>
                <a:cubicBezTo>
                  <a:pt x="15450" y="10203"/>
                  <a:pt x="15450" y="10229"/>
                  <a:pt x="15450" y="10256"/>
                </a:cubicBezTo>
                <a:cubicBezTo>
                  <a:pt x="15436" y="10282"/>
                  <a:pt x="15436" y="10282"/>
                  <a:pt x="15436" y="10306"/>
                </a:cubicBezTo>
                <a:cubicBezTo>
                  <a:pt x="15422" y="10306"/>
                  <a:pt x="15422" y="10306"/>
                  <a:pt x="15422" y="10306"/>
                </a:cubicBezTo>
                <a:cubicBezTo>
                  <a:pt x="15422" y="10282"/>
                  <a:pt x="15408" y="10282"/>
                  <a:pt x="15408" y="10256"/>
                </a:cubicBezTo>
                <a:cubicBezTo>
                  <a:pt x="15408" y="10282"/>
                  <a:pt x="15396" y="10282"/>
                  <a:pt x="15396" y="10306"/>
                </a:cubicBezTo>
                <a:cubicBezTo>
                  <a:pt x="15396" y="10306"/>
                  <a:pt x="15396" y="10306"/>
                  <a:pt x="15382" y="10306"/>
                </a:cubicBezTo>
                <a:lnTo>
                  <a:pt x="15382" y="10282"/>
                </a:lnTo>
                <a:cubicBezTo>
                  <a:pt x="15368" y="10306"/>
                  <a:pt x="15368" y="10306"/>
                  <a:pt x="15368" y="10306"/>
                </a:cubicBezTo>
                <a:lnTo>
                  <a:pt x="15355" y="10306"/>
                </a:lnTo>
                <a:cubicBezTo>
                  <a:pt x="15355" y="10306"/>
                  <a:pt x="15355" y="10306"/>
                  <a:pt x="15355" y="10332"/>
                </a:cubicBezTo>
                <a:lnTo>
                  <a:pt x="15341" y="10332"/>
                </a:lnTo>
                <a:cubicBezTo>
                  <a:pt x="15328" y="10306"/>
                  <a:pt x="15328" y="10282"/>
                  <a:pt x="15328" y="10282"/>
                </a:cubicBezTo>
                <a:cubicBezTo>
                  <a:pt x="15315" y="10306"/>
                  <a:pt x="15315" y="10306"/>
                  <a:pt x="15315" y="10332"/>
                </a:cubicBezTo>
                <a:cubicBezTo>
                  <a:pt x="15315" y="10332"/>
                  <a:pt x="15315" y="10332"/>
                  <a:pt x="15301" y="10332"/>
                </a:cubicBezTo>
                <a:cubicBezTo>
                  <a:pt x="15301" y="10306"/>
                  <a:pt x="15301" y="10282"/>
                  <a:pt x="15287" y="10282"/>
                </a:cubicBezTo>
                <a:cubicBezTo>
                  <a:pt x="15287" y="10306"/>
                  <a:pt x="15273" y="10306"/>
                  <a:pt x="15273" y="10332"/>
                </a:cubicBezTo>
                <a:cubicBezTo>
                  <a:pt x="15261" y="10332"/>
                  <a:pt x="15233" y="10359"/>
                  <a:pt x="15219" y="10385"/>
                </a:cubicBezTo>
                <a:cubicBezTo>
                  <a:pt x="15219" y="10385"/>
                  <a:pt x="15219" y="10412"/>
                  <a:pt x="15219" y="10436"/>
                </a:cubicBezTo>
                <a:cubicBezTo>
                  <a:pt x="15206" y="10462"/>
                  <a:pt x="15192" y="10515"/>
                  <a:pt x="15179" y="10539"/>
                </a:cubicBezTo>
                <a:cubicBezTo>
                  <a:pt x="15152" y="10565"/>
                  <a:pt x="15124" y="10565"/>
                  <a:pt x="15112" y="10592"/>
                </a:cubicBezTo>
                <a:cubicBezTo>
                  <a:pt x="15098" y="10618"/>
                  <a:pt x="15071" y="10669"/>
                  <a:pt x="15058" y="10721"/>
                </a:cubicBezTo>
                <a:cubicBezTo>
                  <a:pt x="15044" y="10748"/>
                  <a:pt x="15031" y="10748"/>
                  <a:pt x="15031" y="10748"/>
                </a:cubicBezTo>
                <a:cubicBezTo>
                  <a:pt x="15017" y="10774"/>
                  <a:pt x="15003" y="10798"/>
                  <a:pt x="14990" y="10825"/>
                </a:cubicBezTo>
                <a:cubicBezTo>
                  <a:pt x="14977" y="10851"/>
                  <a:pt x="14963" y="10851"/>
                  <a:pt x="14949" y="10877"/>
                </a:cubicBezTo>
                <a:cubicBezTo>
                  <a:pt x="14936" y="10877"/>
                  <a:pt x="14936" y="10930"/>
                  <a:pt x="14922" y="10954"/>
                </a:cubicBezTo>
                <a:cubicBezTo>
                  <a:pt x="14909" y="10981"/>
                  <a:pt x="14895" y="10954"/>
                  <a:pt x="14882" y="10981"/>
                </a:cubicBezTo>
                <a:cubicBezTo>
                  <a:pt x="14868" y="11007"/>
                  <a:pt x="14868" y="11033"/>
                  <a:pt x="14854" y="11033"/>
                </a:cubicBezTo>
                <a:cubicBezTo>
                  <a:pt x="14842" y="11033"/>
                  <a:pt x="14828" y="11033"/>
                  <a:pt x="14814" y="11060"/>
                </a:cubicBezTo>
                <a:cubicBezTo>
                  <a:pt x="14814" y="11060"/>
                  <a:pt x="14814" y="11084"/>
                  <a:pt x="14800" y="11110"/>
                </a:cubicBezTo>
                <a:cubicBezTo>
                  <a:pt x="14800" y="11163"/>
                  <a:pt x="14814" y="11240"/>
                  <a:pt x="14800" y="11292"/>
                </a:cubicBezTo>
                <a:cubicBezTo>
                  <a:pt x="14842" y="11369"/>
                  <a:pt x="14787" y="11473"/>
                  <a:pt x="14787" y="11552"/>
                </a:cubicBezTo>
                <a:cubicBezTo>
                  <a:pt x="14774" y="11602"/>
                  <a:pt x="14787" y="11655"/>
                  <a:pt x="14787" y="11708"/>
                </a:cubicBezTo>
                <a:cubicBezTo>
                  <a:pt x="14774" y="11708"/>
                  <a:pt x="14760" y="11708"/>
                  <a:pt x="14747" y="11708"/>
                </a:cubicBezTo>
                <a:cubicBezTo>
                  <a:pt x="14747" y="11734"/>
                  <a:pt x="14733" y="11758"/>
                  <a:pt x="14733" y="11785"/>
                </a:cubicBezTo>
                <a:cubicBezTo>
                  <a:pt x="14733" y="11811"/>
                  <a:pt x="14747" y="11811"/>
                  <a:pt x="14747" y="11811"/>
                </a:cubicBezTo>
                <a:cubicBezTo>
                  <a:pt x="14733" y="11837"/>
                  <a:pt x="14705" y="11837"/>
                  <a:pt x="14693" y="11864"/>
                </a:cubicBezTo>
                <a:cubicBezTo>
                  <a:pt x="14679" y="11864"/>
                  <a:pt x="14693" y="11888"/>
                  <a:pt x="14679" y="11914"/>
                </a:cubicBezTo>
                <a:cubicBezTo>
                  <a:pt x="14679" y="11941"/>
                  <a:pt x="14652" y="11967"/>
                  <a:pt x="14639" y="11967"/>
                </a:cubicBezTo>
                <a:cubicBezTo>
                  <a:pt x="14625" y="11941"/>
                  <a:pt x="14611" y="11914"/>
                  <a:pt x="14598" y="11888"/>
                </a:cubicBezTo>
                <a:cubicBezTo>
                  <a:pt x="14584" y="11837"/>
                  <a:pt x="14584" y="11785"/>
                  <a:pt x="14571" y="11758"/>
                </a:cubicBezTo>
                <a:cubicBezTo>
                  <a:pt x="14558" y="11681"/>
                  <a:pt x="14544" y="11602"/>
                  <a:pt x="14530" y="11552"/>
                </a:cubicBezTo>
                <a:cubicBezTo>
                  <a:pt x="14516" y="11525"/>
                  <a:pt x="14516" y="11499"/>
                  <a:pt x="14504" y="11473"/>
                </a:cubicBezTo>
                <a:cubicBezTo>
                  <a:pt x="14504" y="11448"/>
                  <a:pt x="14490" y="11422"/>
                  <a:pt x="14490" y="11396"/>
                </a:cubicBezTo>
                <a:cubicBezTo>
                  <a:pt x="14476" y="11319"/>
                  <a:pt x="14463" y="11266"/>
                  <a:pt x="14449" y="11216"/>
                </a:cubicBezTo>
                <a:cubicBezTo>
                  <a:pt x="14435" y="11110"/>
                  <a:pt x="14409" y="11033"/>
                  <a:pt x="14395" y="10930"/>
                </a:cubicBezTo>
                <a:cubicBezTo>
                  <a:pt x="14381" y="10851"/>
                  <a:pt x="14381" y="10774"/>
                  <a:pt x="14368" y="10697"/>
                </a:cubicBezTo>
                <a:cubicBezTo>
                  <a:pt x="14368" y="10618"/>
                  <a:pt x="14355" y="10565"/>
                  <a:pt x="14355" y="10515"/>
                </a:cubicBezTo>
                <a:cubicBezTo>
                  <a:pt x="14355" y="10488"/>
                  <a:pt x="14368" y="10462"/>
                  <a:pt x="14368" y="10436"/>
                </a:cubicBezTo>
                <a:cubicBezTo>
                  <a:pt x="14381" y="10412"/>
                  <a:pt x="14355" y="10385"/>
                  <a:pt x="14355" y="10385"/>
                </a:cubicBezTo>
                <a:cubicBezTo>
                  <a:pt x="14341" y="10332"/>
                  <a:pt x="14341" y="10282"/>
                  <a:pt x="14355" y="10256"/>
                </a:cubicBezTo>
                <a:cubicBezTo>
                  <a:pt x="14341" y="10256"/>
                  <a:pt x="14327" y="10256"/>
                  <a:pt x="14314" y="10256"/>
                </a:cubicBezTo>
                <a:cubicBezTo>
                  <a:pt x="14314" y="10282"/>
                  <a:pt x="14314" y="10282"/>
                  <a:pt x="14314" y="10306"/>
                </a:cubicBezTo>
                <a:cubicBezTo>
                  <a:pt x="14341" y="10359"/>
                  <a:pt x="14287" y="10412"/>
                  <a:pt x="14260" y="10412"/>
                </a:cubicBezTo>
                <a:cubicBezTo>
                  <a:pt x="14246" y="10436"/>
                  <a:pt x="14246" y="10436"/>
                  <a:pt x="14234" y="10436"/>
                </a:cubicBezTo>
                <a:cubicBezTo>
                  <a:pt x="14206" y="10436"/>
                  <a:pt x="14125" y="10282"/>
                  <a:pt x="14111" y="10229"/>
                </a:cubicBezTo>
                <a:cubicBezTo>
                  <a:pt x="14152" y="10203"/>
                  <a:pt x="14165" y="10256"/>
                  <a:pt x="14192" y="10203"/>
                </a:cubicBezTo>
                <a:cubicBezTo>
                  <a:pt x="14206" y="10203"/>
                  <a:pt x="14206" y="10176"/>
                  <a:pt x="14206" y="10176"/>
                </a:cubicBezTo>
                <a:cubicBezTo>
                  <a:pt x="14165" y="10203"/>
                  <a:pt x="14097" y="10150"/>
                  <a:pt x="14085" y="10100"/>
                </a:cubicBezTo>
                <a:cubicBezTo>
                  <a:pt x="14071" y="10073"/>
                  <a:pt x="14071" y="10073"/>
                  <a:pt x="14057" y="10047"/>
                </a:cubicBezTo>
                <a:cubicBezTo>
                  <a:pt x="14043" y="10020"/>
                  <a:pt x="14030" y="10047"/>
                  <a:pt x="14017" y="10020"/>
                </a:cubicBezTo>
                <a:cubicBezTo>
                  <a:pt x="14017" y="9996"/>
                  <a:pt x="14017" y="9970"/>
                  <a:pt x="14003" y="9944"/>
                </a:cubicBezTo>
                <a:cubicBezTo>
                  <a:pt x="13990" y="9944"/>
                  <a:pt x="13990" y="9917"/>
                  <a:pt x="13976" y="9917"/>
                </a:cubicBezTo>
                <a:cubicBezTo>
                  <a:pt x="13976" y="9867"/>
                  <a:pt x="13976" y="9867"/>
                  <a:pt x="13963" y="9840"/>
                </a:cubicBezTo>
                <a:cubicBezTo>
                  <a:pt x="13936" y="9840"/>
                  <a:pt x="13827" y="9917"/>
                  <a:pt x="13814" y="9840"/>
                </a:cubicBezTo>
                <a:cubicBezTo>
                  <a:pt x="13800" y="9840"/>
                  <a:pt x="13787" y="9867"/>
                  <a:pt x="13773" y="9867"/>
                </a:cubicBezTo>
                <a:cubicBezTo>
                  <a:pt x="13760" y="9867"/>
                  <a:pt x="13733" y="9867"/>
                  <a:pt x="13719" y="9867"/>
                </a:cubicBezTo>
                <a:cubicBezTo>
                  <a:pt x="13692" y="9891"/>
                  <a:pt x="13667" y="9891"/>
                  <a:pt x="13639" y="9891"/>
                </a:cubicBezTo>
                <a:cubicBezTo>
                  <a:pt x="13626" y="9891"/>
                  <a:pt x="13612" y="9867"/>
                  <a:pt x="13599" y="9867"/>
                </a:cubicBezTo>
                <a:cubicBezTo>
                  <a:pt x="13572" y="9867"/>
                  <a:pt x="13532" y="9867"/>
                  <a:pt x="13504" y="9867"/>
                </a:cubicBezTo>
                <a:cubicBezTo>
                  <a:pt x="13504" y="9840"/>
                  <a:pt x="13490" y="9840"/>
                  <a:pt x="13490" y="9840"/>
                </a:cubicBezTo>
                <a:cubicBezTo>
                  <a:pt x="13478" y="9840"/>
                  <a:pt x="13450" y="9840"/>
                  <a:pt x="13437" y="9840"/>
                </a:cubicBezTo>
                <a:cubicBezTo>
                  <a:pt x="13423" y="9814"/>
                  <a:pt x="13409" y="9788"/>
                  <a:pt x="13397" y="9788"/>
                </a:cubicBezTo>
                <a:cubicBezTo>
                  <a:pt x="13397" y="9763"/>
                  <a:pt x="13383" y="9735"/>
                  <a:pt x="13383" y="9711"/>
                </a:cubicBezTo>
                <a:cubicBezTo>
                  <a:pt x="13369" y="9684"/>
                  <a:pt x="13369" y="9658"/>
                  <a:pt x="13369" y="9658"/>
                </a:cubicBezTo>
                <a:cubicBezTo>
                  <a:pt x="13355" y="9658"/>
                  <a:pt x="13355" y="9632"/>
                  <a:pt x="13355" y="9632"/>
                </a:cubicBezTo>
                <a:cubicBezTo>
                  <a:pt x="13329" y="9607"/>
                  <a:pt x="13301" y="9632"/>
                  <a:pt x="13288" y="9658"/>
                </a:cubicBezTo>
                <a:cubicBezTo>
                  <a:pt x="13274" y="9658"/>
                  <a:pt x="13248" y="9711"/>
                  <a:pt x="13248" y="9711"/>
                </a:cubicBezTo>
                <a:cubicBezTo>
                  <a:pt x="13220" y="9711"/>
                  <a:pt x="13220" y="9684"/>
                  <a:pt x="13193" y="9684"/>
                </a:cubicBezTo>
                <a:cubicBezTo>
                  <a:pt x="13180" y="9658"/>
                  <a:pt x="13153" y="9658"/>
                  <a:pt x="13125" y="9632"/>
                </a:cubicBezTo>
                <a:cubicBezTo>
                  <a:pt x="13125" y="9607"/>
                  <a:pt x="13113" y="9581"/>
                  <a:pt x="13099" y="9581"/>
                </a:cubicBezTo>
                <a:cubicBezTo>
                  <a:pt x="13085" y="9555"/>
                  <a:pt x="13045" y="9555"/>
                  <a:pt x="13031" y="9502"/>
                </a:cubicBezTo>
                <a:cubicBezTo>
                  <a:pt x="13017" y="9478"/>
                  <a:pt x="13004" y="9399"/>
                  <a:pt x="12991" y="9372"/>
                </a:cubicBezTo>
                <a:cubicBezTo>
                  <a:pt x="12991" y="9372"/>
                  <a:pt x="12991" y="9348"/>
                  <a:pt x="12991" y="9322"/>
                </a:cubicBezTo>
                <a:cubicBezTo>
                  <a:pt x="12991" y="9295"/>
                  <a:pt x="12964" y="9269"/>
                  <a:pt x="12964" y="9245"/>
                </a:cubicBezTo>
                <a:cubicBezTo>
                  <a:pt x="12936" y="9269"/>
                  <a:pt x="12910" y="9269"/>
                  <a:pt x="12910" y="9245"/>
                </a:cubicBezTo>
                <a:cubicBezTo>
                  <a:pt x="12896" y="9216"/>
                  <a:pt x="12896" y="9216"/>
                  <a:pt x="12896" y="9192"/>
                </a:cubicBezTo>
                <a:cubicBezTo>
                  <a:pt x="12882" y="9216"/>
                  <a:pt x="12882" y="9245"/>
                  <a:pt x="12869" y="9269"/>
                </a:cubicBezTo>
                <a:cubicBezTo>
                  <a:pt x="12855" y="9269"/>
                  <a:pt x="12829" y="9269"/>
                  <a:pt x="12829" y="9269"/>
                </a:cubicBezTo>
                <a:cubicBezTo>
                  <a:pt x="12829" y="9295"/>
                  <a:pt x="12829" y="9295"/>
                  <a:pt x="12829" y="9322"/>
                </a:cubicBezTo>
                <a:lnTo>
                  <a:pt x="12815" y="9322"/>
                </a:lnTo>
                <a:cubicBezTo>
                  <a:pt x="12815" y="9322"/>
                  <a:pt x="12815" y="9348"/>
                  <a:pt x="12801" y="9348"/>
                </a:cubicBezTo>
                <a:cubicBezTo>
                  <a:pt x="12801" y="9348"/>
                  <a:pt x="12815" y="9348"/>
                  <a:pt x="12815" y="9372"/>
                </a:cubicBezTo>
                <a:cubicBezTo>
                  <a:pt x="12815" y="9348"/>
                  <a:pt x="12829" y="9348"/>
                  <a:pt x="12829" y="9348"/>
                </a:cubicBezTo>
                <a:cubicBezTo>
                  <a:pt x="12842" y="9425"/>
                  <a:pt x="12869" y="9502"/>
                  <a:pt x="12882" y="9581"/>
                </a:cubicBezTo>
                <a:cubicBezTo>
                  <a:pt x="12896" y="9581"/>
                  <a:pt x="12896" y="9581"/>
                  <a:pt x="12910" y="9581"/>
                </a:cubicBezTo>
                <a:cubicBezTo>
                  <a:pt x="12896" y="9607"/>
                  <a:pt x="12896" y="9607"/>
                  <a:pt x="12910" y="9607"/>
                </a:cubicBezTo>
                <a:cubicBezTo>
                  <a:pt x="12910" y="9658"/>
                  <a:pt x="12950" y="9632"/>
                  <a:pt x="12964" y="9684"/>
                </a:cubicBezTo>
                <a:cubicBezTo>
                  <a:pt x="12950" y="9684"/>
                  <a:pt x="12950" y="9684"/>
                  <a:pt x="12950" y="9711"/>
                </a:cubicBezTo>
                <a:lnTo>
                  <a:pt x="12950" y="9735"/>
                </a:lnTo>
                <a:cubicBezTo>
                  <a:pt x="12950" y="9788"/>
                  <a:pt x="12950" y="9788"/>
                  <a:pt x="12964" y="9814"/>
                </a:cubicBezTo>
                <a:cubicBezTo>
                  <a:pt x="12964" y="9814"/>
                  <a:pt x="12964" y="9814"/>
                  <a:pt x="12977" y="9840"/>
                </a:cubicBezTo>
                <a:cubicBezTo>
                  <a:pt x="12977" y="9867"/>
                  <a:pt x="12991" y="9944"/>
                  <a:pt x="13004" y="9970"/>
                </a:cubicBezTo>
                <a:cubicBezTo>
                  <a:pt x="13017" y="9970"/>
                  <a:pt x="13017" y="9944"/>
                  <a:pt x="13004" y="9917"/>
                </a:cubicBezTo>
                <a:cubicBezTo>
                  <a:pt x="13004" y="9891"/>
                  <a:pt x="13004" y="9788"/>
                  <a:pt x="13017" y="9763"/>
                </a:cubicBezTo>
                <a:cubicBezTo>
                  <a:pt x="13031" y="9763"/>
                  <a:pt x="13031" y="9763"/>
                  <a:pt x="13031" y="9763"/>
                </a:cubicBezTo>
                <a:cubicBezTo>
                  <a:pt x="13031" y="9788"/>
                  <a:pt x="13045" y="9788"/>
                  <a:pt x="13045" y="9788"/>
                </a:cubicBezTo>
                <a:lnTo>
                  <a:pt x="13045" y="9891"/>
                </a:lnTo>
                <a:cubicBezTo>
                  <a:pt x="13045" y="9944"/>
                  <a:pt x="13031" y="9944"/>
                  <a:pt x="13031" y="9996"/>
                </a:cubicBezTo>
                <a:cubicBezTo>
                  <a:pt x="13045" y="9996"/>
                  <a:pt x="13045" y="9996"/>
                  <a:pt x="13045" y="10020"/>
                </a:cubicBezTo>
                <a:cubicBezTo>
                  <a:pt x="13059" y="10020"/>
                  <a:pt x="13071" y="10020"/>
                  <a:pt x="13085" y="10020"/>
                </a:cubicBezTo>
                <a:cubicBezTo>
                  <a:pt x="13085" y="10020"/>
                  <a:pt x="13099" y="10020"/>
                  <a:pt x="13099" y="9996"/>
                </a:cubicBezTo>
                <a:cubicBezTo>
                  <a:pt x="13113" y="10020"/>
                  <a:pt x="13180" y="10020"/>
                  <a:pt x="13193" y="10020"/>
                </a:cubicBezTo>
                <a:cubicBezTo>
                  <a:pt x="13193" y="9996"/>
                  <a:pt x="13193" y="9996"/>
                  <a:pt x="13193" y="9996"/>
                </a:cubicBezTo>
                <a:cubicBezTo>
                  <a:pt x="13206" y="9996"/>
                  <a:pt x="13206" y="9996"/>
                  <a:pt x="13220" y="9996"/>
                </a:cubicBezTo>
                <a:cubicBezTo>
                  <a:pt x="13220" y="9970"/>
                  <a:pt x="13220" y="9996"/>
                  <a:pt x="13234" y="9970"/>
                </a:cubicBezTo>
                <a:cubicBezTo>
                  <a:pt x="13234" y="9944"/>
                  <a:pt x="13248" y="9944"/>
                  <a:pt x="13248" y="9917"/>
                </a:cubicBezTo>
                <a:cubicBezTo>
                  <a:pt x="13274" y="9867"/>
                  <a:pt x="13288" y="9840"/>
                  <a:pt x="13315" y="9814"/>
                </a:cubicBezTo>
                <a:cubicBezTo>
                  <a:pt x="13329" y="9788"/>
                  <a:pt x="13329" y="9763"/>
                  <a:pt x="13342" y="9735"/>
                </a:cubicBezTo>
                <a:cubicBezTo>
                  <a:pt x="13342" y="9788"/>
                  <a:pt x="13342" y="9814"/>
                  <a:pt x="13329" y="9840"/>
                </a:cubicBezTo>
                <a:cubicBezTo>
                  <a:pt x="13342" y="9840"/>
                  <a:pt x="13342" y="9840"/>
                  <a:pt x="13342" y="9840"/>
                </a:cubicBezTo>
                <a:cubicBezTo>
                  <a:pt x="13342" y="9867"/>
                  <a:pt x="13342" y="9891"/>
                  <a:pt x="13342" y="9917"/>
                </a:cubicBezTo>
                <a:cubicBezTo>
                  <a:pt x="13355" y="9970"/>
                  <a:pt x="13369" y="9996"/>
                  <a:pt x="13397" y="10020"/>
                </a:cubicBezTo>
                <a:cubicBezTo>
                  <a:pt x="13409" y="10047"/>
                  <a:pt x="13423" y="10073"/>
                  <a:pt x="13450" y="10073"/>
                </a:cubicBezTo>
                <a:cubicBezTo>
                  <a:pt x="13463" y="10100"/>
                  <a:pt x="13478" y="10073"/>
                  <a:pt x="13478" y="10100"/>
                </a:cubicBezTo>
                <a:cubicBezTo>
                  <a:pt x="13490" y="10126"/>
                  <a:pt x="13504" y="10150"/>
                  <a:pt x="13518" y="10176"/>
                </a:cubicBezTo>
                <a:cubicBezTo>
                  <a:pt x="13532" y="10203"/>
                  <a:pt x="13558" y="10203"/>
                  <a:pt x="13558" y="10229"/>
                </a:cubicBezTo>
                <a:cubicBezTo>
                  <a:pt x="13544" y="10282"/>
                  <a:pt x="13532" y="10306"/>
                  <a:pt x="13518" y="10332"/>
                </a:cubicBezTo>
                <a:cubicBezTo>
                  <a:pt x="13518" y="10359"/>
                  <a:pt x="13504" y="10359"/>
                  <a:pt x="13490" y="10385"/>
                </a:cubicBezTo>
                <a:cubicBezTo>
                  <a:pt x="13490" y="10412"/>
                  <a:pt x="13490" y="10462"/>
                  <a:pt x="13478" y="10462"/>
                </a:cubicBezTo>
                <a:cubicBezTo>
                  <a:pt x="13463" y="10488"/>
                  <a:pt x="13450" y="10462"/>
                  <a:pt x="13437" y="10462"/>
                </a:cubicBezTo>
                <a:cubicBezTo>
                  <a:pt x="13423" y="10515"/>
                  <a:pt x="13437" y="10592"/>
                  <a:pt x="13437" y="10644"/>
                </a:cubicBezTo>
                <a:cubicBezTo>
                  <a:pt x="13397" y="10644"/>
                  <a:pt x="13369" y="10644"/>
                  <a:pt x="13355" y="10697"/>
                </a:cubicBezTo>
                <a:cubicBezTo>
                  <a:pt x="13355" y="10721"/>
                  <a:pt x="13355" y="10748"/>
                  <a:pt x="13355" y="10748"/>
                </a:cubicBezTo>
                <a:cubicBezTo>
                  <a:pt x="13329" y="10774"/>
                  <a:pt x="13315" y="10748"/>
                  <a:pt x="13288" y="10774"/>
                </a:cubicBezTo>
                <a:cubicBezTo>
                  <a:pt x="13274" y="10798"/>
                  <a:pt x="13274" y="10825"/>
                  <a:pt x="13274" y="10877"/>
                </a:cubicBezTo>
                <a:cubicBezTo>
                  <a:pt x="13261" y="10877"/>
                  <a:pt x="13261" y="10877"/>
                  <a:pt x="13248" y="10904"/>
                </a:cubicBezTo>
                <a:cubicBezTo>
                  <a:pt x="13234" y="10877"/>
                  <a:pt x="13220" y="10877"/>
                  <a:pt x="13206" y="10877"/>
                </a:cubicBezTo>
                <a:cubicBezTo>
                  <a:pt x="13180" y="10904"/>
                  <a:pt x="13153" y="10904"/>
                  <a:pt x="13125" y="10930"/>
                </a:cubicBezTo>
                <a:cubicBezTo>
                  <a:pt x="13113" y="10930"/>
                  <a:pt x="13099" y="10981"/>
                  <a:pt x="13085" y="11007"/>
                </a:cubicBezTo>
                <a:cubicBezTo>
                  <a:pt x="13085" y="11033"/>
                  <a:pt x="13085" y="11060"/>
                  <a:pt x="13071" y="11060"/>
                </a:cubicBezTo>
                <a:cubicBezTo>
                  <a:pt x="13017" y="11110"/>
                  <a:pt x="12964" y="11110"/>
                  <a:pt x="12910" y="11163"/>
                </a:cubicBezTo>
                <a:cubicBezTo>
                  <a:pt x="12896" y="11187"/>
                  <a:pt x="12896" y="11216"/>
                  <a:pt x="12882" y="11240"/>
                </a:cubicBezTo>
                <a:cubicBezTo>
                  <a:pt x="12869" y="11240"/>
                  <a:pt x="12842" y="11240"/>
                  <a:pt x="12829" y="11240"/>
                </a:cubicBezTo>
                <a:cubicBezTo>
                  <a:pt x="12801" y="11266"/>
                  <a:pt x="12787" y="11292"/>
                  <a:pt x="12761" y="11319"/>
                </a:cubicBezTo>
                <a:cubicBezTo>
                  <a:pt x="12734" y="11319"/>
                  <a:pt x="12706" y="11319"/>
                  <a:pt x="12693" y="11319"/>
                </a:cubicBezTo>
                <a:cubicBezTo>
                  <a:pt x="12680" y="11343"/>
                  <a:pt x="12666" y="11343"/>
                  <a:pt x="12652" y="11369"/>
                </a:cubicBezTo>
                <a:cubicBezTo>
                  <a:pt x="12626" y="11422"/>
                  <a:pt x="12557" y="11422"/>
                  <a:pt x="12545" y="11343"/>
                </a:cubicBezTo>
                <a:cubicBezTo>
                  <a:pt x="12545" y="11319"/>
                  <a:pt x="12545" y="11292"/>
                  <a:pt x="12545" y="11266"/>
                </a:cubicBezTo>
                <a:cubicBezTo>
                  <a:pt x="12531" y="11216"/>
                  <a:pt x="12517" y="11136"/>
                  <a:pt x="12504" y="11060"/>
                </a:cubicBezTo>
                <a:cubicBezTo>
                  <a:pt x="12504" y="11033"/>
                  <a:pt x="12504" y="11033"/>
                  <a:pt x="12517" y="11007"/>
                </a:cubicBezTo>
                <a:cubicBezTo>
                  <a:pt x="12504" y="10981"/>
                  <a:pt x="12504" y="10954"/>
                  <a:pt x="12504" y="10930"/>
                </a:cubicBezTo>
                <a:cubicBezTo>
                  <a:pt x="12491" y="10877"/>
                  <a:pt x="12477" y="10825"/>
                  <a:pt x="12450" y="10798"/>
                </a:cubicBezTo>
                <a:cubicBezTo>
                  <a:pt x="12450" y="10774"/>
                  <a:pt x="12436" y="10774"/>
                  <a:pt x="12436" y="10748"/>
                </a:cubicBezTo>
                <a:cubicBezTo>
                  <a:pt x="12409" y="10697"/>
                  <a:pt x="12396" y="10618"/>
                  <a:pt x="12382" y="10539"/>
                </a:cubicBezTo>
                <a:cubicBezTo>
                  <a:pt x="12368" y="10515"/>
                  <a:pt x="12328" y="10488"/>
                  <a:pt x="12314" y="10462"/>
                </a:cubicBezTo>
                <a:cubicBezTo>
                  <a:pt x="12301" y="10436"/>
                  <a:pt x="12288" y="10385"/>
                  <a:pt x="12288" y="10359"/>
                </a:cubicBezTo>
                <a:cubicBezTo>
                  <a:pt x="12274" y="10306"/>
                  <a:pt x="12288" y="10229"/>
                  <a:pt x="12274" y="10176"/>
                </a:cubicBezTo>
                <a:cubicBezTo>
                  <a:pt x="12261" y="10126"/>
                  <a:pt x="12247" y="10100"/>
                  <a:pt x="12234" y="10047"/>
                </a:cubicBezTo>
                <a:cubicBezTo>
                  <a:pt x="12207" y="9996"/>
                  <a:pt x="12179" y="9996"/>
                  <a:pt x="12166" y="9944"/>
                </a:cubicBezTo>
                <a:cubicBezTo>
                  <a:pt x="12166" y="9867"/>
                  <a:pt x="12139" y="9814"/>
                  <a:pt x="12125" y="9763"/>
                </a:cubicBezTo>
                <a:cubicBezTo>
                  <a:pt x="12098" y="9711"/>
                  <a:pt x="12085" y="9658"/>
                  <a:pt x="12058" y="9581"/>
                </a:cubicBezTo>
                <a:cubicBezTo>
                  <a:pt x="12058" y="9555"/>
                  <a:pt x="12044" y="9528"/>
                  <a:pt x="12030" y="9502"/>
                </a:cubicBezTo>
                <a:lnTo>
                  <a:pt x="12018" y="9502"/>
                </a:lnTo>
                <a:cubicBezTo>
                  <a:pt x="12018" y="9451"/>
                  <a:pt x="12030" y="9399"/>
                  <a:pt x="12030" y="9348"/>
                </a:cubicBezTo>
                <a:cubicBezTo>
                  <a:pt x="12030" y="9322"/>
                  <a:pt x="12018" y="9322"/>
                  <a:pt x="12018" y="9322"/>
                </a:cubicBezTo>
                <a:cubicBezTo>
                  <a:pt x="12004" y="9245"/>
                  <a:pt x="11990" y="9166"/>
                  <a:pt x="11977" y="9087"/>
                </a:cubicBezTo>
                <a:cubicBezTo>
                  <a:pt x="11990" y="9063"/>
                  <a:pt x="12004" y="9010"/>
                  <a:pt x="12004" y="8959"/>
                </a:cubicBezTo>
                <a:cubicBezTo>
                  <a:pt x="12018" y="8959"/>
                  <a:pt x="12018" y="8933"/>
                  <a:pt x="12018" y="8907"/>
                </a:cubicBezTo>
                <a:cubicBezTo>
                  <a:pt x="12030" y="8854"/>
                  <a:pt x="12044" y="8724"/>
                  <a:pt x="12085" y="8674"/>
                </a:cubicBezTo>
                <a:cubicBezTo>
                  <a:pt x="12072" y="8621"/>
                  <a:pt x="12085" y="8595"/>
                  <a:pt x="12058" y="8544"/>
                </a:cubicBezTo>
                <a:cubicBezTo>
                  <a:pt x="12072" y="8518"/>
                  <a:pt x="12072" y="8491"/>
                  <a:pt x="12072" y="8491"/>
                </a:cubicBezTo>
                <a:cubicBezTo>
                  <a:pt x="12072" y="8465"/>
                  <a:pt x="12072" y="8465"/>
                  <a:pt x="12072" y="8439"/>
                </a:cubicBezTo>
                <a:cubicBezTo>
                  <a:pt x="12072" y="8415"/>
                  <a:pt x="12085" y="8415"/>
                  <a:pt x="12098" y="8388"/>
                </a:cubicBezTo>
                <a:cubicBezTo>
                  <a:pt x="12085" y="8388"/>
                  <a:pt x="12085" y="8362"/>
                  <a:pt x="12085" y="8362"/>
                </a:cubicBezTo>
                <a:cubicBezTo>
                  <a:pt x="12072" y="8388"/>
                  <a:pt x="12058" y="8388"/>
                  <a:pt x="12058" y="8415"/>
                </a:cubicBezTo>
                <a:cubicBezTo>
                  <a:pt x="12030" y="8415"/>
                  <a:pt x="12018" y="8388"/>
                  <a:pt x="11990" y="8388"/>
                </a:cubicBezTo>
                <a:cubicBezTo>
                  <a:pt x="11977" y="8415"/>
                  <a:pt x="11963" y="8415"/>
                  <a:pt x="11963" y="8439"/>
                </a:cubicBezTo>
                <a:cubicBezTo>
                  <a:pt x="11937" y="8465"/>
                  <a:pt x="11909" y="8491"/>
                  <a:pt x="11882" y="8465"/>
                </a:cubicBezTo>
                <a:cubicBezTo>
                  <a:pt x="11855" y="8465"/>
                  <a:pt x="11855" y="8415"/>
                  <a:pt x="11841" y="8388"/>
                </a:cubicBezTo>
                <a:cubicBezTo>
                  <a:pt x="11815" y="8362"/>
                  <a:pt x="11788" y="8362"/>
                  <a:pt x="11760" y="8362"/>
                </a:cubicBezTo>
                <a:cubicBezTo>
                  <a:pt x="11748" y="8388"/>
                  <a:pt x="11748" y="8415"/>
                  <a:pt x="11748" y="8439"/>
                </a:cubicBezTo>
                <a:cubicBezTo>
                  <a:pt x="11748" y="8439"/>
                  <a:pt x="11734" y="8439"/>
                  <a:pt x="11734" y="8465"/>
                </a:cubicBezTo>
                <a:cubicBezTo>
                  <a:pt x="11720" y="8439"/>
                  <a:pt x="11693" y="8465"/>
                  <a:pt x="11679" y="8439"/>
                </a:cubicBezTo>
                <a:cubicBezTo>
                  <a:pt x="11666" y="8415"/>
                  <a:pt x="11666" y="8388"/>
                  <a:pt x="11653" y="8362"/>
                </a:cubicBezTo>
                <a:cubicBezTo>
                  <a:pt x="11653" y="8388"/>
                  <a:pt x="11653" y="8388"/>
                  <a:pt x="11639" y="8388"/>
                </a:cubicBezTo>
                <a:cubicBezTo>
                  <a:pt x="11625" y="8388"/>
                  <a:pt x="11625" y="8362"/>
                  <a:pt x="11611" y="8362"/>
                </a:cubicBezTo>
                <a:cubicBezTo>
                  <a:pt x="11611" y="8388"/>
                  <a:pt x="11599" y="8388"/>
                  <a:pt x="11599" y="8388"/>
                </a:cubicBezTo>
                <a:cubicBezTo>
                  <a:pt x="11599" y="8388"/>
                  <a:pt x="11585" y="8388"/>
                  <a:pt x="11585" y="8362"/>
                </a:cubicBezTo>
                <a:cubicBezTo>
                  <a:pt x="11599" y="8362"/>
                  <a:pt x="11599" y="8362"/>
                  <a:pt x="11599" y="8362"/>
                </a:cubicBezTo>
                <a:cubicBezTo>
                  <a:pt x="11599" y="8362"/>
                  <a:pt x="11599" y="8362"/>
                  <a:pt x="11599" y="8335"/>
                </a:cubicBezTo>
                <a:cubicBezTo>
                  <a:pt x="11585" y="8335"/>
                  <a:pt x="11571" y="8335"/>
                  <a:pt x="11557" y="8335"/>
                </a:cubicBezTo>
                <a:lnTo>
                  <a:pt x="11544" y="8335"/>
                </a:lnTo>
                <a:cubicBezTo>
                  <a:pt x="11557" y="8311"/>
                  <a:pt x="11557" y="8311"/>
                  <a:pt x="11571" y="8311"/>
                </a:cubicBezTo>
                <a:cubicBezTo>
                  <a:pt x="11557" y="8283"/>
                  <a:pt x="11544" y="8283"/>
                  <a:pt x="11544" y="8283"/>
                </a:cubicBezTo>
                <a:cubicBezTo>
                  <a:pt x="11531" y="8259"/>
                  <a:pt x="11544" y="8232"/>
                  <a:pt x="11544" y="8206"/>
                </a:cubicBezTo>
                <a:cubicBezTo>
                  <a:pt x="11517" y="8206"/>
                  <a:pt x="11517" y="8179"/>
                  <a:pt x="11490" y="8179"/>
                </a:cubicBezTo>
                <a:cubicBezTo>
                  <a:pt x="11490" y="8179"/>
                  <a:pt x="11490" y="8179"/>
                  <a:pt x="11490" y="8155"/>
                </a:cubicBezTo>
                <a:cubicBezTo>
                  <a:pt x="11504" y="8155"/>
                  <a:pt x="11504" y="8155"/>
                  <a:pt x="11504" y="8129"/>
                </a:cubicBezTo>
                <a:cubicBezTo>
                  <a:pt x="11504" y="8155"/>
                  <a:pt x="11517" y="8155"/>
                  <a:pt x="11517" y="8155"/>
                </a:cubicBezTo>
                <a:cubicBezTo>
                  <a:pt x="11531" y="8129"/>
                  <a:pt x="11531" y="8155"/>
                  <a:pt x="11531" y="8129"/>
                </a:cubicBezTo>
                <a:cubicBezTo>
                  <a:pt x="11517" y="8129"/>
                  <a:pt x="11517" y="8103"/>
                  <a:pt x="11517" y="8103"/>
                </a:cubicBezTo>
                <a:cubicBezTo>
                  <a:pt x="11531" y="8103"/>
                  <a:pt x="11531" y="8076"/>
                  <a:pt x="11531" y="8076"/>
                </a:cubicBezTo>
                <a:lnTo>
                  <a:pt x="11517" y="8076"/>
                </a:lnTo>
                <a:cubicBezTo>
                  <a:pt x="11517" y="8050"/>
                  <a:pt x="11531" y="8050"/>
                  <a:pt x="11517" y="8050"/>
                </a:cubicBezTo>
                <a:cubicBezTo>
                  <a:pt x="11517" y="8026"/>
                  <a:pt x="11517" y="8026"/>
                  <a:pt x="11504" y="8026"/>
                </a:cubicBezTo>
                <a:cubicBezTo>
                  <a:pt x="11517" y="8026"/>
                  <a:pt x="11517" y="7999"/>
                  <a:pt x="11517" y="7999"/>
                </a:cubicBezTo>
                <a:cubicBezTo>
                  <a:pt x="11517" y="7999"/>
                  <a:pt x="11531" y="7999"/>
                  <a:pt x="11531" y="7973"/>
                </a:cubicBezTo>
                <a:cubicBezTo>
                  <a:pt x="11517" y="7973"/>
                  <a:pt x="11490" y="7999"/>
                  <a:pt x="11477" y="7999"/>
                </a:cubicBezTo>
                <a:cubicBezTo>
                  <a:pt x="11477" y="7973"/>
                  <a:pt x="11477" y="7947"/>
                  <a:pt x="11477" y="7920"/>
                </a:cubicBezTo>
                <a:cubicBezTo>
                  <a:pt x="11490" y="7920"/>
                  <a:pt x="11490" y="7896"/>
                  <a:pt x="11490" y="7896"/>
                </a:cubicBezTo>
                <a:cubicBezTo>
                  <a:pt x="11504" y="7870"/>
                  <a:pt x="11531" y="7870"/>
                  <a:pt x="11544" y="7843"/>
                </a:cubicBezTo>
                <a:cubicBezTo>
                  <a:pt x="11557" y="7870"/>
                  <a:pt x="11571" y="7870"/>
                  <a:pt x="11585" y="7870"/>
                </a:cubicBezTo>
                <a:cubicBezTo>
                  <a:pt x="11585" y="7870"/>
                  <a:pt x="11571" y="7870"/>
                  <a:pt x="11571" y="7843"/>
                </a:cubicBezTo>
                <a:cubicBezTo>
                  <a:pt x="11585" y="7843"/>
                  <a:pt x="11585" y="7843"/>
                  <a:pt x="11599" y="7843"/>
                </a:cubicBezTo>
                <a:cubicBezTo>
                  <a:pt x="11599" y="7870"/>
                  <a:pt x="11585" y="7870"/>
                  <a:pt x="11585" y="7870"/>
                </a:cubicBezTo>
                <a:cubicBezTo>
                  <a:pt x="11611" y="7870"/>
                  <a:pt x="11639" y="7870"/>
                  <a:pt x="11666" y="7870"/>
                </a:cubicBezTo>
                <a:cubicBezTo>
                  <a:pt x="11666" y="7870"/>
                  <a:pt x="11666" y="7870"/>
                  <a:pt x="11666" y="7843"/>
                </a:cubicBezTo>
                <a:cubicBezTo>
                  <a:pt x="11653" y="7843"/>
                  <a:pt x="11653" y="7843"/>
                  <a:pt x="11639" y="7843"/>
                </a:cubicBezTo>
                <a:cubicBezTo>
                  <a:pt x="11639" y="7843"/>
                  <a:pt x="11639" y="7843"/>
                  <a:pt x="11653" y="7817"/>
                </a:cubicBezTo>
                <a:cubicBezTo>
                  <a:pt x="11666" y="7817"/>
                  <a:pt x="11693" y="7817"/>
                  <a:pt x="11706" y="7817"/>
                </a:cubicBezTo>
                <a:cubicBezTo>
                  <a:pt x="11693" y="7817"/>
                  <a:pt x="11679" y="7817"/>
                  <a:pt x="11679" y="7817"/>
                </a:cubicBezTo>
                <a:cubicBezTo>
                  <a:pt x="11666" y="7793"/>
                  <a:pt x="11666" y="7793"/>
                  <a:pt x="11653" y="7793"/>
                </a:cubicBezTo>
                <a:cubicBezTo>
                  <a:pt x="11666" y="7764"/>
                  <a:pt x="11666" y="7764"/>
                  <a:pt x="11666" y="7740"/>
                </a:cubicBezTo>
                <a:cubicBezTo>
                  <a:pt x="11679" y="7740"/>
                  <a:pt x="11706" y="7764"/>
                  <a:pt x="11720" y="7764"/>
                </a:cubicBezTo>
                <a:cubicBezTo>
                  <a:pt x="11734" y="7764"/>
                  <a:pt x="11734" y="7764"/>
                  <a:pt x="11734" y="7740"/>
                </a:cubicBezTo>
                <a:cubicBezTo>
                  <a:pt x="11760" y="7764"/>
                  <a:pt x="11774" y="7793"/>
                  <a:pt x="11801" y="7764"/>
                </a:cubicBezTo>
                <a:cubicBezTo>
                  <a:pt x="11801" y="7740"/>
                  <a:pt x="11801" y="7740"/>
                  <a:pt x="11801" y="7740"/>
                </a:cubicBezTo>
                <a:cubicBezTo>
                  <a:pt x="11841" y="7714"/>
                  <a:pt x="11869" y="7661"/>
                  <a:pt x="11909" y="7635"/>
                </a:cubicBezTo>
                <a:cubicBezTo>
                  <a:pt x="11963" y="7610"/>
                  <a:pt x="11990" y="7661"/>
                  <a:pt x="12030" y="7635"/>
                </a:cubicBezTo>
                <a:cubicBezTo>
                  <a:pt x="12030" y="7661"/>
                  <a:pt x="12030" y="7687"/>
                  <a:pt x="12044" y="7687"/>
                </a:cubicBezTo>
                <a:cubicBezTo>
                  <a:pt x="12072" y="7687"/>
                  <a:pt x="12085" y="7687"/>
                  <a:pt x="12085" y="7687"/>
                </a:cubicBezTo>
                <a:cubicBezTo>
                  <a:pt x="12098" y="7714"/>
                  <a:pt x="12098" y="7740"/>
                  <a:pt x="12112" y="7740"/>
                </a:cubicBezTo>
                <a:cubicBezTo>
                  <a:pt x="12139" y="7714"/>
                  <a:pt x="12153" y="7764"/>
                  <a:pt x="12179" y="7764"/>
                </a:cubicBezTo>
                <a:cubicBezTo>
                  <a:pt x="12193" y="7793"/>
                  <a:pt x="12234" y="7793"/>
                  <a:pt x="12261" y="7793"/>
                </a:cubicBezTo>
                <a:cubicBezTo>
                  <a:pt x="12261" y="7793"/>
                  <a:pt x="12274" y="7764"/>
                  <a:pt x="12288" y="7764"/>
                </a:cubicBezTo>
                <a:cubicBezTo>
                  <a:pt x="12314" y="7764"/>
                  <a:pt x="12328" y="7793"/>
                  <a:pt x="12356" y="7793"/>
                </a:cubicBezTo>
                <a:cubicBezTo>
                  <a:pt x="12409" y="7764"/>
                  <a:pt x="12450" y="7714"/>
                  <a:pt x="12423" y="7610"/>
                </a:cubicBezTo>
                <a:cubicBezTo>
                  <a:pt x="12423" y="7584"/>
                  <a:pt x="12423" y="7558"/>
                  <a:pt x="12423" y="7531"/>
                </a:cubicBezTo>
                <a:cubicBezTo>
                  <a:pt x="12409" y="7507"/>
                  <a:pt x="12356" y="7481"/>
                  <a:pt x="12342" y="7454"/>
                </a:cubicBezTo>
                <a:lnTo>
                  <a:pt x="12342" y="7428"/>
                </a:lnTo>
                <a:cubicBezTo>
                  <a:pt x="12328" y="7428"/>
                  <a:pt x="12314" y="7402"/>
                  <a:pt x="12301" y="7378"/>
                </a:cubicBezTo>
                <a:cubicBezTo>
                  <a:pt x="12288" y="7351"/>
                  <a:pt x="12261" y="7298"/>
                  <a:pt x="12247" y="7298"/>
                </a:cubicBezTo>
                <a:cubicBezTo>
                  <a:pt x="12234" y="7272"/>
                  <a:pt x="12219" y="7272"/>
                  <a:pt x="12219" y="7272"/>
                </a:cubicBezTo>
                <a:cubicBezTo>
                  <a:pt x="12207" y="7272"/>
                  <a:pt x="12207" y="7246"/>
                  <a:pt x="12193" y="7246"/>
                </a:cubicBezTo>
                <a:lnTo>
                  <a:pt x="12179" y="7246"/>
                </a:lnTo>
                <a:cubicBezTo>
                  <a:pt x="12166" y="7222"/>
                  <a:pt x="12153" y="7195"/>
                  <a:pt x="12139" y="7169"/>
                </a:cubicBezTo>
                <a:cubicBezTo>
                  <a:pt x="12153" y="7169"/>
                  <a:pt x="12179" y="7143"/>
                  <a:pt x="12193" y="7143"/>
                </a:cubicBezTo>
                <a:cubicBezTo>
                  <a:pt x="12193" y="7092"/>
                  <a:pt x="12207" y="7092"/>
                  <a:pt x="12207" y="7039"/>
                </a:cubicBezTo>
                <a:cubicBezTo>
                  <a:pt x="12219" y="7039"/>
                  <a:pt x="12234" y="7039"/>
                  <a:pt x="12234" y="7039"/>
                </a:cubicBezTo>
                <a:cubicBezTo>
                  <a:pt x="12219" y="7013"/>
                  <a:pt x="12207" y="6989"/>
                  <a:pt x="12193" y="6962"/>
                </a:cubicBezTo>
                <a:cubicBezTo>
                  <a:pt x="12234" y="6962"/>
                  <a:pt x="12261" y="6936"/>
                  <a:pt x="12288" y="6883"/>
                </a:cubicBezTo>
                <a:cubicBezTo>
                  <a:pt x="12288" y="6883"/>
                  <a:pt x="12288" y="6883"/>
                  <a:pt x="12274" y="6857"/>
                </a:cubicBezTo>
                <a:cubicBezTo>
                  <a:pt x="12261" y="6883"/>
                  <a:pt x="12247" y="6883"/>
                  <a:pt x="12219" y="6883"/>
                </a:cubicBezTo>
                <a:cubicBezTo>
                  <a:pt x="12207" y="6910"/>
                  <a:pt x="12193" y="6910"/>
                  <a:pt x="12166" y="6910"/>
                </a:cubicBezTo>
                <a:cubicBezTo>
                  <a:pt x="12166" y="6910"/>
                  <a:pt x="12166" y="6936"/>
                  <a:pt x="12153" y="6936"/>
                </a:cubicBezTo>
                <a:cubicBezTo>
                  <a:pt x="12125" y="6936"/>
                  <a:pt x="12098" y="6962"/>
                  <a:pt x="12072" y="6962"/>
                </a:cubicBezTo>
                <a:cubicBezTo>
                  <a:pt x="12072" y="6962"/>
                  <a:pt x="12072" y="6989"/>
                  <a:pt x="12058" y="6989"/>
                </a:cubicBezTo>
                <a:cubicBezTo>
                  <a:pt x="12044" y="6989"/>
                  <a:pt x="12044" y="6989"/>
                  <a:pt x="12044" y="6989"/>
                </a:cubicBezTo>
                <a:cubicBezTo>
                  <a:pt x="12044" y="6989"/>
                  <a:pt x="12044" y="6989"/>
                  <a:pt x="12030" y="6989"/>
                </a:cubicBezTo>
                <a:cubicBezTo>
                  <a:pt x="12030" y="7013"/>
                  <a:pt x="12030" y="7013"/>
                  <a:pt x="12018" y="7039"/>
                </a:cubicBezTo>
                <a:cubicBezTo>
                  <a:pt x="11990" y="7039"/>
                  <a:pt x="11977" y="7013"/>
                  <a:pt x="11949" y="7039"/>
                </a:cubicBezTo>
                <a:cubicBezTo>
                  <a:pt x="11977" y="7066"/>
                  <a:pt x="12018" y="7116"/>
                  <a:pt x="12030" y="7169"/>
                </a:cubicBezTo>
                <a:cubicBezTo>
                  <a:pt x="12044" y="7169"/>
                  <a:pt x="12058" y="7143"/>
                  <a:pt x="12072" y="7143"/>
                </a:cubicBezTo>
                <a:cubicBezTo>
                  <a:pt x="12085" y="7143"/>
                  <a:pt x="12098" y="7143"/>
                  <a:pt x="12112" y="7169"/>
                </a:cubicBezTo>
                <a:cubicBezTo>
                  <a:pt x="12112" y="7169"/>
                  <a:pt x="12112" y="7195"/>
                  <a:pt x="12098" y="7195"/>
                </a:cubicBezTo>
                <a:cubicBezTo>
                  <a:pt x="12098" y="7195"/>
                  <a:pt x="12085" y="7222"/>
                  <a:pt x="12072" y="7222"/>
                </a:cubicBezTo>
                <a:cubicBezTo>
                  <a:pt x="12072" y="7222"/>
                  <a:pt x="12058" y="7195"/>
                  <a:pt x="12044" y="7195"/>
                </a:cubicBezTo>
                <a:cubicBezTo>
                  <a:pt x="12044" y="7222"/>
                  <a:pt x="12030" y="7222"/>
                  <a:pt x="12030" y="7246"/>
                </a:cubicBezTo>
                <a:cubicBezTo>
                  <a:pt x="12018" y="7246"/>
                  <a:pt x="12004" y="7246"/>
                  <a:pt x="11990" y="7246"/>
                </a:cubicBezTo>
                <a:cubicBezTo>
                  <a:pt x="11963" y="7272"/>
                  <a:pt x="11990" y="7298"/>
                  <a:pt x="11923" y="7272"/>
                </a:cubicBezTo>
                <a:cubicBezTo>
                  <a:pt x="11949" y="7169"/>
                  <a:pt x="11909" y="7169"/>
                  <a:pt x="11869" y="7169"/>
                </a:cubicBezTo>
                <a:lnTo>
                  <a:pt x="11869" y="7143"/>
                </a:lnTo>
                <a:cubicBezTo>
                  <a:pt x="11882" y="7116"/>
                  <a:pt x="11923" y="7116"/>
                  <a:pt x="11937" y="7066"/>
                </a:cubicBezTo>
                <a:cubicBezTo>
                  <a:pt x="11937" y="7066"/>
                  <a:pt x="11937" y="7066"/>
                  <a:pt x="11937" y="7039"/>
                </a:cubicBezTo>
                <a:cubicBezTo>
                  <a:pt x="11882" y="7039"/>
                  <a:pt x="11855" y="7066"/>
                  <a:pt x="11828" y="7013"/>
                </a:cubicBezTo>
                <a:cubicBezTo>
                  <a:pt x="11841" y="6989"/>
                  <a:pt x="11841" y="6989"/>
                  <a:pt x="11841" y="6989"/>
                </a:cubicBezTo>
                <a:cubicBezTo>
                  <a:pt x="11841" y="6989"/>
                  <a:pt x="11841" y="6989"/>
                  <a:pt x="11841" y="6962"/>
                </a:cubicBezTo>
                <a:cubicBezTo>
                  <a:pt x="11841" y="6962"/>
                  <a:pt x="11841" y="6962"/>
                  <a:pt x="11828" y="6936"/>
                </a:cubicBezTo>
                <a:cubicBezTo>
                  <a:pt x="11828" y="6962"/>
                  <a:pt x="11828" y="6962"/>
                  <a:pt x="11828" y="6962"/>
                </a:cubicBezTo>
                <a:cubicBezTo>
                  <a:pt x="11734" y="6962"/>
                  <a:pt x="11760" y="7039"/>
                  <a:pt x="11720" y="7092"/>
                </a:cubicBezTo>
                <a:cubicBezTo>
                  <a:pt x="11706" y="7116"/>
                  <a:pt x="11679" y="7092"/>
                  <a:pt x="11679" y="7143"/>
                </a:cubicBezTo>
                <a:cubicBezTo>
                  <a:pt x="11693" y="7143"/>
                  <a:pt x="11693" y="7169"/>
                  <a:pt x="11693" y="7169"/>
                </a:cubicBezTo>
                <a:cubicBezTo>
                  <a:pt x="11693" y="7195"/>
                  <a:pt x="11693" y="7222"/>
                  <a:pt x="11679" y="7222"/>
                </a:cubicBezTo>
                <a:cubicBezTo>
                  <a:pt x="11639" y="7246"/>
                  <a:pt x="11625" y="7298"/>
                  <a:pt x="11625" y="7378"/>
                </a:cubicBezTo>
                <a:cubicBezTo>
                  <a:pt x="11625" y="7402"/>
                  <a:pt x="11625" y="7428"/>
                  <a:pt x="11611" y="7428"/>
                </a:cubicBezTo>
                <a:cubicBezTo>
                  <a:pt x="11611" y="7454"/>
                  <a:pt x="11599" y="7454"/>
                  <a:pt x="11599" y="7454"/>
                </a:cubicBezTo>
                <a:cubicBezTo>
                  <a:pt x="11585" y="7481"/>
                  <a:pt x="11585" y="7507"/>
                  <a:pt x="11585" y="7531"/>
                </a:cubicBezTo>
                <a:cubicBezTo>
                  <a:pt x="11571" y="7558"/>
                  <a:pt x="11571" y="7558"/>
                  <a:pt x="11557" y="7584"/>
                </a:cubicBezTo>
                <a:cubicBezTo>
                  <a:pt x="11585" y="7584"/>
                  <a:pt x="11599" y="7687"/>
                  <a:pt x="11611" y="7714"/>
                </a:cubicBezTo>
                <a:cubicBezTo>
                  <a:pt x="11625" y="7740"/>
                  <a:pt x="11653" y="7714"/>
                  <a:pt x="11666" y="7740"/>
                </a:cubicBezTo>
                <a:cubicBezTo>
                  <a:pt x="11653" y="7764"/>
                  <a:pt x="11653" y="7764"/>
                  <a:pt x="11653" y="7793"/>
                </a:cubicBezTo>
                <a:cubicBezTo>
                  <a:pt x="11611" y="7793"/>
                  <a:pt x="11625" y="7764"/>
                  <a:pt x="11585" y="7793"/>
                </a:cubicBezTo>
                <a:cubicBezTo>
                  <a:pt x="11585" y="7793"/>
                  <a:pt x="11571" y="7793"/>
                  <a:pt x="11557" y="7793"/>
                </a:cubicBezTo>
                <a:cubicBezTo>
                  <a:pt x="11557" y="7793"/>
                  <a:pt x="11557" y="7817"/>
                  <a:pt x="11544" y="7817"/>
                </a:cubicBezTo>
                <a:cubicBezTo>
                  <a:pt x="11531" y="7843"/>
                  <a:pt x="11517" y="7843"/>
                  <a:pt x="11504" y="7870"/>
                </a:cubicBezTo>
                <a:cubicBezTo>
                  <a:pt x="11504" y="7870"/>
                  <a:pt x="11490" y="7896"/>
                  <a:pt x="11477" y="7920"/>
                </a:cubicBezTo>
                <a:cubicBezTo>
                  <a:pt x="11477" y="7896"/>
                  <a:pt x="11490" y="7896"/>
                  <a:pt x="11490" y="7870"/>
                </a:cubicBezTo>
                <a:lnTo>
                  <a:pt x="11504" y="7843"/>
                </a:lnTo>
                <a:cubicBezTo>
                  <a:pt x="11490" y="7843"/>
                  <a:pt x="11477" y="7843"/>
                  <a:pt x="11477" y="7817"/>
                </a:cubicBezTo>
                <a:lnTo>
                  <a:pt x="11462" y="7843"/>
                </a:lnTo>
                <a:cubicBezTo>
                  <a:pt x="11462" y="7793"/>
                  <a:pt x="11422" y="7817"/>
                  <a:pt x="11409" y="7793"/>
                </a:cubicBezTo>
                <a:cubicBezTo>
                  <a:pt x="11396" y="7793"/>
                  <a:pt x="11396" y="7817"/>
                  <a:pt x="11382" y="7817"/>
                </a:cubicBezTo>
                <a:cubicBezTo>
                  <a:pt x="11369" y="7793"/>
                  <a:pt x="11369" y="7793"/>
                  <a:pt x="11369" y="7793"/>
                </a:cubicBezTo>
                <a:cubicBezTo>
                  <a:pt x="11341" y="7843"/>
                  <a:pt x="11355" y="7817"/>
                  <a:pt x="11328" y="7817"/>
                </a:cubicBezTo>
                <a:cubicBezTo>
                  <a:pt x="11328" y="7870"/>
                  <a:pt x="11355" y="7870"/>
                  <a:pt x="11369" y="7896"/>
                </a:cubicBezTo>
                <a:cubicBezTo>
                  <a:pt x="11355" y="7920"/>
                  <a:pt x="11355" y="7920"/>
                  <a:pt x="11355" y="7920"/>
                </a:cubicBezTo>
                <a:cubicBezTo>
                  <a:pt x="11355" y="7896"/>
                  <a:pt x="11355" y="7896"/>
                  <a:pt x="11341" y="7896"/>
                </a:cubicBezTo>
                <a:cubicBezTo>
                  <a:pt x="11341" y="7896"/>
                  <a:pt x="11341" y="7870"/>
                  <a:pt x="11328" y="7870"/>
                </a:cubicBezTo>
                <a:lnTo>
                  <a:pt x="11328" y="7896"/>
                </a:lnTo>
                <a:cubicBezTo>
                  <a:pt x="11328" y="7896"/>
                  <a:pt x="11341" y="7896"/>
                  <a:pt x="11341" y="7920"/>
                </a:cubicBezTo>
                <a:lnTo>
                  <a:pt x="11328" y="7920"/>
                </a:lnTo>
                <a:cubicBezTo>
                  <a:pt x="11328" y="7920"/>
                  <a:pt x="11314" y="7896"/>
                  <a:pt x="11301" y="7896"/>
                </a:cubicBezTo>
                <a:cubicBezTo>
                  <a:pt x="11301" y="7920"/>
                  <a:pt x="11314" y="7920"/>
                  <a:pt x="11328" y="7947"/>
                </a:cubicBezTo>
                <a:cubicBezTo>
                  <a:pt x="11314" y="7947"/>
                  <a:pt x="11314" y="7947"/>
                  <a:pt x="11314" y="7947"/>
                </a:cubicBezTo>
                <a:cubicBezTo>
                  <a:pt x="11314" y="7947"/>
                  <a:pt x="11301" y="7947"/>
                  <a:pt x="11301" y="7920"/>
                </a:cubicBezTo>
                <a:cubicBezTo>
                  <a:pt x="11301" y="7896"/>
                  <a:pt x="11274" y="7896"/>
                  <a:pt x="11274" y="7870"/>
                </a:cubicBezTo>
                <a:cubicBezTo>
                  <a:pt x="11274" y="7843"/>
                  <a:pt x="11274" y="7843"/>
                  <a:pt x="11274" y="7843"/>
                </a:cubicBezTo>
                <a:cubicBezTo>
                  <a:pt x="11261" y="7843"/>
                  <a:pt x="11261" y="7843"/>
                  <a:pt x="11247" y="7870"/>
                </a:cubicBezTo>
                <a:cubicBezTo>
                  <a:pt x="11261" y="7870"/>
                  <a:pt x="11261" y="7870"/>
                  <a:pt x="11261" y="7870"/>
                </a:cubicBezTo>
                <a:cubicBezTo>
                  <a:pt x="11261" y="7896"/>
                  <a:pt x="11247" y="7896"/>
                  <a:pt x="11247" y="7920"/>
                </a:cubicBezTo>
                <a:cubicBezTo>
                  <a:pt x="11261" y="7973"/>
                  <a:pt x="11287" y="7999"/>
                  <a:pt x="11301" y="8050"/>
                </a:cubicBezTo>
                <a:lnTo>
                  <a:pt x="11287" y="8050"/>
                </a:lnTo>
                <a:lnTo>
                  <a:pt x="11287" y="8026"/>
                </a:lnTo>
                <a:cubicBezTo>
                  <a:pt x="11274" y="8026"/>
                  <a:pt x="11274" y="8026"/>
                  <a:pt x="11261" y="8026"/>
                </a:cubicBezTo>
                <a:cubicBezTo>
                  <a:pt x="11274" y="8050"/>
                  <a:pt x="11274" y="8050"/>
                  <a:pt x="11274" y="8076"/>
                </a:cubicBezTo>
                <a:cubicBezTo>
                  <a:pt x="11274" y="8076"/>
                  <a:pt x="11261" y="8076"/>
                  <a:pt x="11247" y="8076"/>
                </a:cubicBezTo>
                <a:cubicBezTo>
                  <a:pt x="11274" y="8103"/>
                  <a:pt x="11341" y="8155"/>
                  <a:pt x="11341" y="8179"/>
                </a:cubicBezTo>
                <a:cubicBezTo>
                  <a:pt x="11341" y="8206"/>
                  <a:pt x="11341" y="8232"/>
                  <a:pt x="11341" y="8232"/>
                </a:cubicBezTo>
                <a:lnTo>
                  <a:pt x="11341" y="8259"/>
                </a:lnTo>
                <a:lnTo>
                  <a:pt x="11328" y="8259"/>
                </a:lnTo>
                <a:cubicBezTo>
                  <a:pt x="11328" y="8232"/>
                  <a:pt x="11314" y="8206"/>
                  <a:pt x="11301" y="8206"/>
                </a:cubicBezTo>
                <a:cubicBezTo>
                  <a:pt x="11301" y="8206"/>
                  <a:pt x="11287" y="8206"/>
                  <a:pt x="11274" y="8206"/>
                </a:cubicBezTo>
                <a:cubicBezTo>
                  <a:pt x="11287" y="8232"/>
                  <a:pt x="11287" y="8232"/>
                  <a:pt x="11287" y="8259"/>
                </a:cubicBezTo>
                <a:lnTo>
                  <a:pt x="11301" y="8259"/>
                </a:lnTo>
                <a:cubicBezTo>
                  <a:pt x="11301" y="8283"/>
                  <a:pt x="11301" y="8259"/>
                  <a:pt x="11314" y="8283"/>
                </a:cubicBezTo>
                <a:cubicBezTo>
                  <a:pt x="11301" y="8283"/>
                  <a:pt x="11301" y="8283"/>
                  <a:pt x="11287" y="8311"/>
                </a:cubicBezTo>
                <a:cubicBezTo>
                  <a:pt x="11287" y="8283"/>
                  <a:pt x="11287" y="8283"/>
                  <a:pt x="11274" y="8283"/>
                </a:cubicBezTo>
                <a:cubicBezTo>
                  <a:pt x="11287" y="8283"/>
                  <a:pt x="11287" y="8283"/>
                  <a:pt x="11287" y="8283"/>
                </a:cubicBezTo>
                <a:cubicBezTo>
                  <a:pt x="11274" y="8283"/>
                  <a:pt x="11261" y="8259"/>
                  <a:pt x="11261" y="8259"/>
                </a:cubicBezTo>
                <a:lnTo>
                  <a:pt x="11261" y="8283"/>
                </a:lnTo>
                <a:cubicBezTo>
                  <a:pt x="11274" y="8311"/>
                  <a:pt x="11274" y="8335"/>
                  <a:pt x="11274" y="8388"/>
                </a:cubicBezTo>
                <a:cubicBezTo>
                  <a:pt x="11274" y="8388"/>
                  <a:pt x="11261" y="8362"/>
                  <a:pt x="11247" y="8388"/>
                </a:cubicBezTo>
                <a:cubicBezTo>
                  <a:pt x="11247" y="8388"/>
                  <a:pt x="11247" y="8388"/>
                  <a:pt x="11247" y="8415"/>
                </a:cubicBezTo>
                <a:cubicBezTo>
                  <a:pt x="11233" y="8388"/>
                  <a:pt x="11233" y="8335"/>
                  <a:pt x="11220" y="8335"/>
                </a:cubicBezTo>
                <a:cubicBezTo>
                  <a:pt x="11220" y="8362"/>
                  <a:pt x="11206" y="8362"/>
                  <a:pt x="11206" y="8362"/>
                </a:cubicBezTo>
                <a:cubicBezTo>
                  <a:pt x="11206" y="8362"/>
                  <a:pt x="11192" y="8362"/>
                  <a:pt x="11192" y="8335"/>
                </a:cubicBezTo>
                <a:cubicBezTo>
                  <a:pt x="11192" y="8335"/>
                  <a:pt x="11206" y="8311"/>
                  <a:pt x="11192" y="8283"/>
                </a:cubicBezTo>
                <a:cubicBezTo>
                  <a:pt x="11192" y="8259"/>
                  <a:pt x="11180" y="8259"/>
                  <a:pt x="11180" y="8232"/>
                </a:cubicBezTo>
                <a:cubicBezTo>
                  <a:pt x="11180" y="8206"/>
                  <a:pt x="11180" y="8206"/>
                  <a:pt x="11192" y="8179"/>
                </a:cubicBezTo>
                <a:cubicBezTo>
                  <a:pt x="11206" y="8179"/>
                  <a:pt x="11206" y="8179"/>
                  <a:pt x="11220" y="8179"/>
                </a:cubicBezTo>
                <a:cubicBezTo>
                  <a:pt x="11247" y="8179"/>
                  <a:pt x="11261" y="8232"/>
                  <a:pt x="11287" y="8179"/>
                </a:cubicBezTo>
                <a:cubicBezTo>
                  <a:pt x="11261" y="8179"/>
                  <a:pt x="11261" y="8155"/>
                  <a:pt x="11247" y="8155"/>
                </a:cubicBezTo>
                <a:cubicBezTo>
                  <a:pt x="11220" y="8129"/>
                  <a:pt x="11192" y="8155"/>
                  <a:pt x="11166" y="8155"/>
                </a:cubicBezTo>
                <a:cubicBezTo>
                  <a:pt x="11166" y="8129"/>
                  <a:pt x="11152" y="8103"/>
                  <a:pt x="11138" y="8103"/>
                </a:cubicBezTo>
                <a:cubicBezTo>
                  <a:pt x="11138" y="8076"/>
                  <a:pt x="11138" y="8076"/>
                  <a:pt x="11138" y="8076"/>
                </a:cubicBezTo>
                <a:cubicBezTo>
                  <a:pt x="11152" y="8076"/>
                  <a:pt x="11166" y="8076"/>
                  <a:pt x="11166" y="8076"/>
                </a:cubicBezTo>
                <a:cubicBezTo>
                  <a:pt x="11166" y="8050"/>
                  <a:pt x="11166" y="8050"/>
                  <a:pt x="11166" y="8050"/>
                </a:cubicBezTo>
                <a:cubicBezTo>
                  <a:pt x="11138" y="8076"/>
                  <a:pt x="11112" y="8026"/>
                  <a:pt x="11098" y="7999"/>
                </a:cubicBezTo>
                <a:cubicBezTo>
                  <a:pt x="11098" y="7973"/>
                  <a:pt x="11098" y="7973"/>
                  <a:pt x="11098" y="7947"/>
                </a:cubicBezTo>
                <a:cubicBezTo>
                  <a:pt x="11085" y="7920"/>
                  <a:pt x="11071" y="7920"/>
                  <a:pt x="11058" y="7896"/>
                </a:cubicBezTo>
                <a:cubicBezTo>
                  <a:pt x="11058" y="7896"/>
                  <a:pt x="11058" y="7896"/>
                  <a:pt x="11071" y="7896"/>
                </a:cubicBezTo>
                <a:cubicBezTo>
                  <a:pt x="11071" y="7870"/>
                  <a:pt x="11058" y="7870"/>
                  <a:pt x="11058" y="7843"/>
                </a:cubicBezTo>
                <a:lnTo>
                  <a:pt x="11071" y="7817"/>
                </a:lnTo>
                <a:cubicBezTo>
                  <a:pt x="11071" y="7817"/>
                  <a:pt x="11058" y="7740"/>
                  <a:pt x="11071" y="7714"/>
                </a:cubicBezTo>
                <a:cubicBezTo>
                  <a:pt x="11071" y="7714"/>
                  <a:pt x="11071" y="7714"/>
                  <a:pt x="11071" y="7687"/>
                </a:cubicBezTo>
                <a:cubicBezTo>
                  <a:pt x="11071" y="7687"/>
                  <a:pt x="11058" y="7661"/>
                  <a:pt x="11044" y="7661"/>
                </a:cubicBezTo>
                <a:cubicBezTo>
                  <a:pt x="11044" y="7635"/>
                  <a:pt x="11031" y="7635"/>
                  <a:pt x="11031" y="7610"/>
                </a:cubicBezTo>
                <a:cubicBezTo>
                  <a:pt x="11003" y="7584"/>
                  <a:pt x="10976" y="7558"/>
                  <a:pt x="10936" y="7507"/>
                </a:cubicBezTo>
                <a:cubicBezTo>
                  <a:pt x="10936" y="7507"/>
                  <a:pt x="10922" y="7481"/>
                  <a:pt x="10909" y="7454"/>
                </a:cubicBezTo>
                <a:lnTo>
                  <a:pt x="10882" y="7428"/>
                </a:lnTo>
                <a:cubicBezTo>
                  <a:pt x="10868" y="7428"/>
                  <a:pt x="10854" y="7454"/>
                  <a:pt x="10854" y="7428"/>
                </a:cubicBezTo>
                <a:cubicBezTo>
                  <a:pt x="10842" y="7402"/>
                  <a:pt x="10814" y="7378"/>
                  <a:pt x="10801" y="7325"/>
                </a:cubicBezTo>
                <a:cubicBezTo>
                  <a:pt x="10801" y="7325"/>
                  <a:pt x="10814" y="7325"/>
                  <a:pt x="10828" y="7325"/>
                </a:cubicBezTo>
                <a:cubicBezTo>
                  <a:pt x="10774" y="7298"/>
                  <a:pt x="10801" y="7222"/>
                  <a:pt x="10747" y="7169"/>
                </a:cubicBezTo>
                <a:cubicBezTo>
                  <a:pt x="10747" y="7195"/>
                  <a:pt x="10747" y="7195"/>
                  <a:pt x="10733" y="7222"/>
                </a:cubicBezTo>
                <a:cubicBezTo>
                  <a:pt x="10733" y="7246"/>
                  <a:pt x="10733" y="7246"/>
                  <a:pt x="10719" y="7246"/>
                </a:cubicBezTo>
                <a:cubicBezTo>
                  <a:pt x="10719" y="7222"/>
                  <a:pt x="10706" y="7195"/>
                  <a:pt x="10693" y="7143"/>
                </a:cubicBezTo>
                <a:cubicBezTo>
                  <a:pt x="10706" y="7143"/>
                  <a:pt x="10706" y="7143"/>
                  <a:pt x="10719" y="7143"/>
                </a:cubicBezTo>
                <a:cubicBezTo>
                  <a:pt x="10719" y="7116"/>
                  <a:pt x="10706" y="7116"/>
                  <a:pt x="10706" y="7116"/>
                </a:cubicBezTo>
                <a:cubicBezTo>
                  <a:pt x="10693" y="7116"/>
                  <a:pt x="10693" y="7116"/>
                  <a:pt x="10679" y="7116"/>
                </a:cubicBezTo>
                <a:cubicBezTo>
                  <a:pt x="10679" y="7116"/>
                  <a:pt x="10679" y="7116"/>
                  <a:pt x="10679" y="7143"/>
                </a:cubicBezTo>
                <a:cubicBezTo>
                  <a:pt x="10652" y="7143"/>
                  <a:pt x="10625" y="7143"/>
                  <a:pt x="10625" y="7169"/>
                </a:cubicBezTo>
                <a:cubicBezTo>
                  <a:pt x="10625" y="7169"/>
                  <a:pt x="10612" y="7169"/>
                  <a:pt x="10612" y="7195"/>
                </a:cubicBezTo>
                <a:cubicBezTo>
                  <a:pt x="10625" y="7195"/>
                  <a:pt x="10625" y="7195"/>
                  <a:pt x="10625" y="7195"/>
                </a:cubicBezTo>
                <a:cubicBezTo>
                  <a:pt x="10625" y="7222"/>
                  <a:pt x="10625" y="7222"/>
                  <a:pt x="10638" y="7222"/>
                </a:cubicBezTo>
                <a:cubicBezTo>
                  <a:pt x="10638" y="7246"/>
                  <a:pt x="10625" y="7246"/>
                  <a:pt x="10625" y="7272"/>
                </a:cubicBezTo>
                <a:cubicBezTo>
                  <a:pt x="10625" y="7351"/>
                  <a:pt x="10652" y="7378"/>
                  <a:pt x="10679" y="7402"/>
                </a:cubicBezTo>
                <a:cubicBezTo>
                  <a:pt x="10693" y="7428"/>
                  <a:pt x="10706" y="7428"/>
                  <a:pt x="10706" y="7428"/>
                </a:cubicBezTo>
                <a:cubicBezTo>
                  <a:pt x="10719" y="7454"/>
                  <a:pt x="10719" y="7507"/>
                  <a:pt x="10719" y="7531"/>
                </a:cubicBezTo>
                <a:cubicBezTo>
                  <a:pt x="10733" y="7558"/>
                  <a:pt x="10760" y="7610"/>
                  <a:pt x="10774" y="7635"/>
                </a:cubicBezTo>
                <a:cubicBezTo>
                  <a:pt x="10787" y="7687"/>
                  <a:pt x="10854" y="7635"/>
                  <a:pt x="10854" y="7687"/>
                </a:cubicBezTo>
                <a:cubicBezTo>
                  <a:pt x="10868" y="7687"/>
                  <a:pt x="10868" y="7687"/>
                  <a:pt x="10868" y="7687"/>
                </a:cubicBezTo>
                <a:cubicBezTo>
                  <a:pt x="10854" y="7687"/>
                  <a:pt x="10854" y="7714"/>
                  <a:pt x="10842" y="7714"/>
                </a:cubicBezTo>
                <a:cubicBezTo>
                  <a:pt x="10842" y="7714"/>
                  <a:pt x="10842" y="7740"/>
                  <a:pt x="10854" y="7740"/>
                </a:cubicBezTo>
                <a:cubicBezTo>
                  <a:pt x="10909" y="7764"/>
                  <a:pt x="10963" y="7843"/>
                  <a:pt x="11003" y="7920"/>
                </a:cubicBezTo>
                <a:cubicBezTo>
                  <a:pt x="11003" y="7920"/>
                  <a:pt x="11003" y="7947"/>
                  <a:pt x="11003" y="7973"/>
                </a:cubicBezTo>
                <a:cubicBezTo>
                  <a:pt x="10991" y="7947"/>
                  <a:pt x="10976" y="7947"/>
                  <a:pt x="10976" y="7947"/>
                </a:cubicBezTo>
                <a:cubicBezTo>
                  <a:pt x="10976" y="7920"/>
                  <a:pt x="10976" y="7920"/>
                  <a:pt x="10963" y="7896"/>
                </a:cubicBezTo>
                <a:cubicBezTo>
                  <a:pt x="10949" y="7896"/>
                  <a:pt x="10922" y="7896"/>
                  <a:pt x="10922" y="7870"/>
                </a:cubicBezTo>
                <a:cubicBezTo>
                  <a:pt x="10909" y="7843"/>
                  <a:pt x="10882" y="7920"/>
                  <a:pt x="10882" y="7973"/>
                </a:cubicBezTo>
                <a:cubicBezTo>
                  <a:pt x="10896" y="7973"/>
                  <a:pt x="10909" y="7999"/>
                  <a:pt x="10922" y="7999"/>
                </a:cubicBezTo>
                <a:cubicBezTo>
                  <a:pt x="10922" y="8026"/>
                  <a:pt x="10922" y="8050"/>
                  <a:pt x="10922" y="8076"/>
                </a:cubicBezTo>
                <a:cubicBezTo>
                  <a:pt x="10896" y="8076"/>
                  <a:pt x="10896" y="8076"/>
                  <a:pt x="10882" y="8103"/>
                </a:cubicBezTo>
                <a:cubicBezTo>
                  <a:pt x="10882" y="8129"/>
                  <a:pt x="10882" y="8129"/>
                  <a:pt x="10882" y="8155"/>
                </a:cubicBezTo>
                <a:cubicBezTo>
                  <a:pt x="10868" y="8155"/>
                  <a:pt x="10868" y="8179"/>
                  <a:pt x="10854" y="8206"/>
                </a:cubicBezTo>
                <a:cubicBezTo>
                  <a:pt x="10842" y="8206"/>
                  <a:pt x="10842" y="8206"/>
                  <a:pt x="10842" y="8206"/>
                </a:cubicBezTo>
                <a:cubicBezTo>
                  <a:pt x="10828" y="8206"/>
                  <a:pt x="10828" y="8206"/>
                  <a:pt x="10828" y="8206"/>
                </a:cubicBezTo>
                <a:lnTo>
                  <a:pt x="10828" y="8179"/>
                </a:lnTo>
                <a:cubicBezTo>
                  <a:pt x="10842" y="8155"/>
                  <a:pt x="10842" y="8155"/>
                  <a:pt x="10842" y="8129"/>
                </a:cubicBezTo>
                <a:cubicBezTo>
                  <a:pt x="10842" y="8103"/>
                  <a:pt x="10842" y="8103"/>
                  <a:pt x="10842" y="8103"/>
                </a:cubicBezTo>
                <a:cubicBezTo>
                  <a:pt x="10854" y="8103"/>
                  <a:pt x="10854" y="8103"/>
                  <a:pt x="10868" y="8103"/>
                </a:cubicBezTo>
                <a:lnTo>
                  <a:pt x="10828" y="7920"/>
                </a:lnTo>
                <a:cubicBezTo>
                  <a:pt x="10814" y="7920"/>
                  <a:pt x="10814" y="7920"/>
                  <a:pt x="10814" y="7920"/>
                </a:cubicBezTo>
                <a:cubicBezTo>
                  <a:pt x="10801" y="7920"/>
                  <a:pt x="10787" y="7896"/>
                  <a:pt x="10787" y="7896"/>
                </a:cubicBezTo>
                <a:cubicBezTo>
                  <a:pt x="10787" y="7896"/>
                  <a:pt x="10787" y="7870"/>
                  <a:pt x="10787" y="7843"/>
                </a:cubicBezTo>
                <a:lnTo>
                  <a:pt x="10774" y="7843"/>
                </a:lnTo>
                <a:cubicBezTo>
                  <a:pt x="10760" y="7843"/>
                  <a:pt x="10760" y="7843"/>
                  <a:pt x="10747" y="7843"/>
                </a:cubicBezTo>
                <a:cubicBezTo>
                  <a:pt x="10760" y="7843"/>
                  <a:pt x="10760" y="7843"/>
                  <a:pt x="10760" y="7843"/>
                </a:cubicBezTo>
                <a:cubicBezTo>
                  <a:pt x="10760" y="7817"/>
                  <a:pt x="10747" y="7817"/>
                  <a:pt x="10747" y="7817"/>
                </a:cubicBezTo>
                <a:lnTo>
                  <a:pt x="10733" y="7817"/>
                </a:lnTo>
                <a:cubicBezTo>
                  <a:pt x="10719" y="7740"/>
                  <a:pt x="10693" y="7764"/>
                  <a:pt x="10652" y="7740"/>
                </a:cubicBezTo>
                <a:cubicBezTo>
                  <a:pt x="10625" y="7687"/>
                  <a:pt x="10584" y="7610"/>
                  <a:pt x="10558" y="7584"/>
                </a:cubicBezTo>
                <a:cubicBezTo>
                  <a:pt x="10504" y="7531"/>
                  <a:pt x="10504" y="7378"/>
                  <a:pt x="10463" y="7325"/>
                </a:cubicBezTo>
                <a:cubicBezTo>
                  <a:pt x="10423" y="7298"/>
                  <a:pt x="10395" y="7298"/>
                  <a:pt x="10368" y="7325"/>
                </a:cubicBezTo>
                <a:cubicBezTo>
                  <a:pt x="10368" y="7351"/>
                  <a:pt x="10368" y="7351"/>
                  <a:pt x="10355" y="7378"/>
                </a:cubicBezTo>
                <a:cubicBezTo>
                  <a:pt x="10341" y="7378"/>
                  <a:pt x="10341" y="7378"/>
                  <a:pt x="10328" y="7378"/>
                </a:cubicBezTo>
                <a:cubicBezTo>
                  <a:pt x="10288" y="7428"/>
                  <a:pt x="10274" y="7481"/>
                  <a:pt x="10234" y="7507"/>
                </a:cubicBezTo>
                <a:cubicBezTo>
                  <a:pt x="10206" y="7507"/>
                  <a:pt x="10193" y="7481"/>
                  <a:pt x="10179" y="7454"/>
                </a:cubicBezTo>
                <a:cubicBezTo>
                  <a:pt x="10165" y="7454"/>
                  <a:pt x="10152" y="7454"/>
                  <a:pt x="10152" y="7454"/>
                </a:cubicBezTo>
                <a:cubicBezTo>
                  <a:pt x="10125" y="7454"/>
                  <a:pt x="10111" y="7402"/>
                  <a:pt x="10085" y="7454"/>
                </a:cubicBezTo>
                <a:cubicBezTo>
                  <a:pt x="10030" y="7531"/>
                  <a:pt x="10071" y="7584"/>
                  <a:pt x="10057" y="7661"/>
                </a:cubicBezTo>
                <a:cubicBezTo>
                  <a:pt x="10044" y="7687"/>
                  <a:pt x="10017" y="7687"/>
                  <a:pt x="10004" y="7714"/>
                </a:cubicBezTo>
                <a:cubicBezTo>
                  <a:pt x="10004" y="7740"/>
                  <a:pt x="9990" y="7740"/>
                  <a:pt x="9990" y="7740"/>
                </a:cubicBezTo>
                <a:cubicBezTo>
                  <a:pt x="9962" y="7793"/>
                  <a:pt x="9922" y="7740"/>
                  <a:pt x="9909" y="7817"/>
                </a:cubicBezTo>
                <a:cubicBezTo>
                  <a:pt x="9909" y="7817"/>
                  <a:pt x="9909" y="7817"/>
                  <a:pt x="9922" y="7843"/>
                </a:cubicBezTo>
                <a:cubicBezTo>
                  <a:pt x="9881" y="7843"/>
                  <a:pt x="9841" y="7947"/>
                  <a:pt x="9841" y="8026"/>
                </a:cubicBezTo>
                <a:cubicBezTo>
                  <a:pt x="9841" y="8026"/>
                  <a:pt x="9855" y="8050"/>
                  <a:pt x="9855" y="8076"/>
                </a:cubicBezTo>
                <a:cubicBezTo>
                  <a:pt x="9868" y="8076"/>
                  <a:pt x="9868" y="8103"/>
                  <a:pt x="9881" y="8103"/>
                </a:cubicBezTo>
                <a:cubicBezTo>
                  <a:pt x="9855" y="8129"/>
                  <a:pt x="9815" y="8179"/>
                  <a:pt x="9815" y="8232"/>
                </a:cubicBezTo>
                <a:cubicBezTo>
                  <a:pt x="9815" y="8259"/>
                  <a:pt x="9815" y="8259"/>
                  <a:pt x="9815" y="8259"/>
                </a:cubicBezTo>
                <a:cubicBezTo>
                  <a:pt x="9787" y="8283"/>
                  <a:pt x="9760" y="8259"/>
                  <a:pt x="9747" y="8311"/>
                </a:cubicBezTo>
                <a:cubicBezTo>
                  <a:pt x="9747" y="8335"/>
                  <a:pt x="9747" y="8362"/>
                  <a:pt x="9732" y="8388"/>
                </a:cubicBezTo>
                <a:cubicBezTo>
                  <a:pt x="9720" y="8362"/>
                  <a:pt x="9720" y="8362"/>
                  <a:pt x="9720" y="8362"/>
                </a:cubicBezTo>
                <a:cubicBezTo>
                  <a:pt x="9706" y="8362"/>
                  <a:pt x="9706" y="8388"/>
                  <a:pt x="9692" y="8388"/>
                </a:cubicBezTo>
                <a:cubicBezTo>
                  <a:pt x="9666" y="8388"/>
                  <a:pt x="9625" y="8388"/>
                  <a:pt x="9584" y="8388"/>
                </a:cubicBezTo>
                <a:lnTo>
                  <a:pt x="9571" y="8415"/>
                </a:lnTo>
                <a:cubicBezTo>
                  <a:pt x="9543" y="8439"/>
                  <a:pt x="9543" y="8415"/>
                  <a:pt x="9531" y="8465"/>
                </a:cubicBezTo>
                <a:cubicBezTo>
                  <a:pt x="9503" y="8491"/>
                  <a:pt x="9477" y="8439"/>
                  <a:pt x="9477" y="8388"/>
                </a:cubicBezTo>
                <a:cubicBezTo>
                  <a:pt x="9477" y="8388"/>
                  <a:pt x="9477" y="8388"/>
                  <a:pt x="9462" y="8388"/>
                </a:cubicBezTo>
                <a:cubicBezTo>
                  <a:pt x="9462" y="8335"/>
                  <a:pt x="9436" y="8311"/>
                  <a:pt x="9408" y="8311"/>
                </a:cubicBezTo>
                <a:cubicBezTo>
                  <a:pt x="9394" y="8311"/>
                  <a:pt x="9382" y="8335"/>
                  <a:pt x="9382" y="8335"/>
                </a:cubicBezTo>
                <a:cubicBezTo>
                  <a:pt x="9368" y="8335"/>
                  <a:pt x="9368" y="8335"/>
                  <a:pt x="9354" y="8335"/>
                </a:cubicBezTo>
                <a:cubicBezTo>
                  <a:pt x="9341" y="8311"/>
                  <a:pt x="9328" y="8335"/>
                  <a:pt x="9313" y="8335"/>
                </a:cubicBezTo>
                <a:cubicBezTo>
                  <a:pt x="9300" y="8311"/>
                  <a:pt x="9313" y="8283"/>
                  <a:pt x="9313" y="8283"/>
                </a:cubicBezTo>
                <a:cubicBezTo>
                  <a:pt x="9328" y="8259"/>
                  <a:pt x="9313" y="8232"/>
                  <a:pt x="9313" y="8206"/>
                </a:cubicBezTo>
                <a:cubicBezTo>
                  <a:pt x="9313" y="8179"/>
                  <a:pt x="9313" y="8155"/>
                  <a:pt x="9328" y="8155"/>
                </a:cubicBezTo>
                <a:cubicBezTo>
                  <a:pt x="9328" y="8129"/>
                  <a:pt x="9328" y="8129"/>
                  <a:pt x="9313" y="8129"/>
                </a:cubicBezTo>
                <a:cubicBezTo>
                  <a:pt x="9313" y="8155"/>
                  <a:pt x="9300" y="8155"/>
                  <a:pt x="9300" y="8155"/>
                </a:cubicBezTo>
                <a:cubicBezTo>
                  <a:pt x="9287" y="8129"/>
                  <a:pt x="9287" y="8129"/>
                  <a:pt x="9287" y="8129"/>
                </a:cubicBezTo>
                <a:cubicBezTo>
                  <a:pt x="9300" y="8129"/>
                  <a:pt x="9313" y="8129"/>
                  <a:pt x="9313" y="8103"/>
                </a:cubicBezTo>
                <a:lnTo>
                  <a:pt x="9313" y="8076"/>
                </a:lnTo>
                <a:lnTo>
                  <a:pt x="9300" y="8076"/>
                </a:lnTo>
                <a:cubicBezTo>
                  <a:pt x="9300" y="8103"/>
                  <a:pt x="9300" y="8103"/>
                  <a:pt x="9287" y="8129"/>
                </a:cubicBezTo>
                <a:cubicBezTo>
                  <a:pt x="9287" y="8103"/>
                  <a:pt x="9287" y="8103"/>
                  <a:pt x="9273" y="8103"/>
                </a:cubicBezTo>
                <a:cubicBezTo>
                  <a:pt x="9287" y="8076"/>
                  <a:pt x="9287" y="8050"/>
                  <a:pt x="9287" y="8026"/>
                </a:cubicBezTo>
                <a:cubicBezTo>
                  <a:pt x="9313" y="7973"/>
                  <a:pt x="9341" y="7764"/>
                  <a:pt x="9313" y="7687"/>
                </a:cubicBezTo>
                <a:cubicBezTo>
                  <a:pt x="9313" y="7661"/>
                  <a:pt x="9328" y="7584"/>
                  <a:pt x="9328" y="7584"/>
                </a:cubicBezTo>
                <a:cubicBezTo>
                  <a:pt x="9328" y="7558"/>
                  <a:pt x="9313" y="7531"/>
                  <a:pt x="9300" y="7531"/>
                </a:cubicBezTo>
                <a:cubicBezTo>
                  <a:pt x="9300" y="7507"/>
                  <a:pt x="9300" y="7507"/>
                  <a:pt x="9300" y="7507"/>
                </a:cubicBezTo>
                <a:cubicBezTo>
                  <a:pt x="9300" y="7454"/>
                  <a:pt x="9313" y="7454"/>
                  <a:pt x="9341" y="7454"/>
                </a:cubicBezTo>
                <a:cubicBezTo>
                  <a:pt x="9341" y="7454"/>
                  <a:pt x="9341" y="7454"/>
                  <a:pt x="9354" y="7454"/>
                </a:cubicBezTo>
                <a:cubicBezTo>
                  <a:pt x="9354" y="7428"/>
                  <a:pt x="9354" y="7428"/>
                  <a:pt x="9368" y="7402"/>
                </a:cubicBezTo>
                <a:cubicBezTo>
                  <a:pt x="9394" y="7402"/>
                  <a:pt x="9408" y="7428"/>
                  <a:pt x="9436" y="7428"/>
                </a:cubicBezTo>
                <a:cubicBezTo>
                  <a:pt x="9462" y="7428"/>
                  <a:pt x="9477" y="7402"/>
                  <a:pt x="9489" y="7402"/>
                </a:cubicBezTo>
                <a:cubicBezTo>
                  <a:pt x="9503" y="7402"/>
                  <a:pt x="9557" y="7428"/>
                  <a:pt x="9571" y="7428"/>
                </a:cubicBezTo>
                <a:cubicBezTo>
                  <a:pt x="9611" y="7454"/>
                  <a:pt x="9666" y="7454"/>
                  <a:pt x="9678" y="7428"/>
                </a:cubicBezTo>
                <a:cubicBezTo>
                  <a:pt x="9706" y="7428"/>
                  <a:pt x="9720" y="7454"/>
                  <a:pt x="9760" y="7454"/>
                </a:cubicBezTo>
                <a:cubicBezTo>
                  <a:pt x="9773" y="7402"/>
                  <a:pt x="9773" y="7351"/>
                  <a:pt x="9787" y="7272"/>
                </a:cubicBezTo>
                <a:cubicBezTo>
                  <a:pt x="9787" y="7272"/>
                  <a:pt x="9787" y="7272"/>
                  <a:pt x="9801" y="7272"/>
                </a:cubicBezTo>
                <a:cubicBezTo>
                  <a:pt x="9787" y="7272"/>
                  <a:pt x="9787" y="7272"/>
                  <a:pt x="9787" y="7246"/>
                </a:cubicBezTo>
                <a:cubicBezTo>
                  <a:pt x="9787" y="7272"/>
                  <a:pt x="9787" y="7272"/>
                  <a:pt x="9787" y="7272"/>
                </a:cubicBezTo>
                <a:cubicBezTo>
                  <a:pt x="9787" y="7222"/>
                  <a:pt x="9787" y="7169"/>
                  <a:pt x="9787" y="7143"/>
                </a:cubicBezTo>
                <a:cubicBezTo>
                  <a:pt x="9801" y="7143"/>
                  <a:pt x="9801" y="7143"/>
                  <a:pt x="9801" y="7143"/>
                </a:cubicBezTo>
                <a:cubicBezTo>
                  <a:pt x="9801" y="7169"/>
                  <a:pt x="9815" y="7169"/>
                  <a:pt x="9815" y="7195"/>
                </a:cubicBezTo>
                <a:cubicBezTo>
                  <a:pt x="9815" y="7169"/>
                  <a:pt x="9801" y="7143"/>
                  <a:pt x="9787" y="7116"/>
                </a:cubicBezTo>
                <a:cubicBezTo>
                  <a:pt x="9787" y="7092"/>
                  <a:pt x="9801" y="7092"/>
                  <a:pt x="9801" y="7066"/>
                </a:cubicBezTo>
                <a:cubicBezTo>
                  <a:pt x="9787" y="7013"/>
                  <a:pt x="9787" y="7039"/>
                  <a:pt x="9760" y="7013"/>
                </a:cubicBezTo>
                <a:cubicBezTo>
                  <a:pt x="9747" y="6989"/>
                  <a:pt x="9747" y="6962"/>
                  <a:pt x="9732" y="6936"/>
                </a:cubicBezTo>
                <a:cubicBezTo>
                  <a:pt x="9732" y="6936"/>
                  <a:pt x="9732" y="6936"/>
                  <a:pt x="9747" y="6910"/>
                </a:cubicBezTo>
                <a:cubicBezTo>
                  <a:pt x="9732" y="6910"/>
                  <a:pt x="9720" y="6883"/>
                  <a:pt x="9706" y="6857"/>
                </a:cubicBezTo>
                <a:cubicBezTo>
                  <a:pt x="9706" y="6857"/>
                  <a:pt x="9706" y="6857"/>
                  <a:pt x="9720" y="6831"/>
                </a:cubicBezTo>
                <a:cubicBezTo>
                  <a:pt x="9706" y="6831"/>
                  <a:pt x="9706" y="6831"/>
                  <a:pt x="9706" y="6831"/>
                </a:cubicBezTo>
                <a:cubicBezTo>
                  <a:pt x="9706" y="6831"/>
                  <a:pt x="9692" y="6831"/>
                  <a:pt x="9692" y="6857"/>
                </a:cubicBezTo>
                <a:cubicBezTo>
                  <a:pt x="9666" y="6806"/>
                  <a:pt x="9625" y="6780"/>
                  <a:pt x="9598" y="6806"/>
                </a:cubicBezTo>
                <a:cubicBezTo>
                  <a:pt x="9598" y="6780"/>
                  <a:pt x="9598" y="6780"/>
                  <a:pt x="9598" y="6780"/>
                </a:cubicBezTo>
                <a:cubicBezTo>
                  <a:pt x="9584" y="6780"/>
                  <a:pt x="9584" y="6780"/>
                  <a:pt x="9571" y="6754"/>
                </a:cubicBezTo>
                <a:cubicBezTo>
                  <a:pt x="9584" y="6754"/>
                  <a:pt x="9598" y="6754"/>
                  <a:pt x="9598" y="6754"/>
                </a:cubicBezTo>
                <a:cubicBezTo>
                  <a:pt x="9598" y="6754"/>
                  <a:pt x="9598" y="6754"/>
                  <a:pt x="9598" y="6727"/>
                </a:cubicBezTo>
                <a:lnTo>
                  <a:pt x="9584" y="6727"/>
                </a:lnTo>
                <a:cubicBezTo>
                  <a:pt x="9598" y="6727"/>
                  <a:pt x="9598" y="6727"/>
                  <a:pt x="9598" y="6703"/>
                </a:cubicBezTo>
                <a:cubicBezTo>
                  <a:pt x="9584" y="6703"/>
                  <a:pt x="9584" y="6703"/>
                  <a:pt x="9571" y="6727"/>
                </a:cubicBezTo>
                <a:cubicBezTo>
                  <a:pt x="9571" y="6703"/>
                  <a:pt x="9571" y="6703"/>
                  <a:pt x="9571" y="6677"/>
                </a:cubicBezTo>
                <a:cubicBezTo>
                  <a:pt x="9584" y="6677"/>
                  <a:pt x="9598" y="6650"/>
                  <a:pt x="9611" y="6650"/>
                </a:cubicBezTo>
                <a:cubicBezTo>
                  <a:pt x="9625" y="6650"/>
                  <a:pt x="9625" y="6650"/>
                  <a:pt x="9625" y="6677"/>
                </a:cubicBezTo>
                <a:cubicBezTo>
                  <a:pt x="9625" y="6677"/>
                  <a:pt x="9638" y="6677"/>
                  <a:pt x="9638" y="6650"/>
                </a:cubicBezTo>
                <a:lnTo>
                  <a:pt x="9652" y="6650"/>
                </a:lnTo>
                <a:cubicBezTo>
                  <a:pt x="9652" y="6650"/>
                  <a:pt x="9666" y="6650"/>
                  <a:pt x="9678" y="6650"/>
                </a:cubicBezTo>
                <a:lnTo>
                  <a:pt x="9692" y="6677"/>
                </a:lnTo>
                <a:cubicBezTo>
                  <a:pt x="9706" y="6677"/>
                  <a:pt x="9732" y="6677"/>
                  <a:pt x="9747" y="6650"/>
                </a:cubicBezTo>
                <a:cubicBezTo>
                  <a:pt x="9747" y="6677"/>
                  <a:pt x="9747" y="6677"/>
                  <a:pt x="9747" y="6677"/>
                </a:cubicBezTo>
                <a:cubicBezTo>
                  <a:pt x="9760" y="6677"/>
                  <a:pt x="9773" y="6677"/>
                  <a:pt x="9773" y="6677"/>
                </a:cubicBezTo>
                <a:cubicBezTo>
                  <a:pt x="9760" y="6650"/>
                  <a:pt x="9773" y="6624"/>
                  <a:pt x="9773" y="6598"/>
                </a:cubicBezTo>
                <a:cubicBezTo>
                  <a:pt x="9760" y="6574"/>
                  <a:pt x="9747" y="6547"/>
                  <a:pt x="9747" y="6521"/>
                </a:cubicBezTo>
                <a:cubicBezTo>
                  <a:pt x="9760" y="6521"/>
                  <a:pt x="9773" y="6521"/>
                  <a:pt x="9787" y="6521"/>
                </a:cubicBezTo>
                <a:cubicBezTo>
                  <a:pt x="9787" y="6547"/>
                  <a:pt x="9787" y="6547"/>
                  <a:pt x="9787" y="6574"/>
                </a:cubicBezTo>
                <a:cubicBezTo>
                  <a:pt x="9827" y="6547"/>
                  <a:pt x="9855" y="6598"/>
                  <a:pt x="9881" y="6547"/>
                </a:cubicBezTo>
                <a:lnTo>
                  <a:pt x="9868" y="6547"/>
                </a:lnTo>
                <a:lnTo>
                  <a:pt x="9868" y="6521"/>
                </a:lnTo>
                <a:cubicBezTo>
                  <a:pt x="9895" y="6494"/>
                  <a:pt x="9922" y="6494"/>
                  <a:pt x="9949" y="6468"/>
                </a:cubicBezTo>
                <a:cubicBezTo>
                  <a:pt x="9962" y="6444"/>
                  <a:pt x="9949" y="6391"/>
                  <a:pt x="9962" y="6341"/>
                </a:cubicBezTo>
                <a:cubicBezTo>
                  <a:pt x="9976" y="6312"/>
                  <a:pt x="9990" y="6312"/>
                  <a:pt x="9990" y="6312"/>
                </a:cubicBezTo>
                <a:cubicBezTo>
                  <a:pt x="10004" y="6312"/>
                  <a:pt x="10004" y="6312"/>
                  <a:pt x="10017" y="6312"/>
                </a:cubicBezTo>
                <a:cubicBezTo>
                  <a:pt x="10030" y="6288"/>
                  <a:pt x="10044" y="6262"/>
                  <a:pt x="10057" y="6262"/>
                </a:cubicBezTo>
                <a:cubicBezTo>
                  <a:pt x="10071" y="6235"/>
                  <a:pt x="10085" y="6262"/>
                  <a:pt x="10097" y="6235"/>
                </a:cubicBezTo>
                <a:cubicBezTo>
                  <a:pt x="10097" y="6235"/>
                  <a:pt x="10085" y="6235"/>
                  <a:pt x="10085" y="6209"/>
                </a:cubicBezTo>
                <a:cubicBezTo>
                  <a:pt x="10097" y="6182"/>
                  <a:pt x="10111" y="6158"/>
                  <a:pt x="10125" y="6132"/>
                </a:cubicBezTo>
                <a:cubicBezTo>
                  <a:pt x="10139" y="6106"/>
                  <a:pt x="10139" y="6055"/>
                  <a:pt x="10152" y="6029"/>
                </a:cubicBezTo>
                <a:cubicBezTo>
                  <a:pt x="10165" y="6029"/>
                  <a:pt x="10165" y="6029"/>
                  <a:pt x="10179" y="6029"/>
                </a:cubicBezTo>
                <a:cubicBezTo>
                  <a:pt x="10179" y="6029"/>
                  <a:pt x="10179" y="6029"/>
                  <a:pt x="10193" y="6055"/>
                </a:cubicBezTo>
                <a:lnTo>
                  <a:pt x="10179" y="6055"/>
                </a:lnTo>
                <a:cubicBezTo>
                  <a:pt x="10179" y="6079"/>
                  <a:pt x="10179" y="6106"/>
                  <a:pt x="10165" y="6106"/>
                </a:cubicBezTo>
                <a:cubicBezTo>
                  <a:pt x="10193" y="6106"/>
                  <a:pt x="10193" y="6132"/>
                  <a:pt x="10206" y="6106"/>
                </a:cubicBezTo>
                <a:cubicBezTo>
                  <a:pt x="10219" y="6106"/>
                  <a:pt x="10219" y="6106"/>
                  <a:pt x="10219" y="6079"/>
                </a:cubicBezTo>
                <a:lnTo>
                  <a:pt x="10206" y="6055"/>
                </a:lnTo>
                <a:cubicBezTo>
                  <a:pt x="10206" y="6055"/>
                  <a:pt x="10206" y="6055"/>
                  <a:pt x="10206" y="6029"/>
                </a:cubicBezTo>
                <a:cubicBezTo>
                  <a:pt x="10206" y="6029"/>
                  <a:pt x="10206" y="6029"/>
                  <a:pt x="10193" y="6029"/>
                </a:cubicBezTo>
                <a:cubicBezTo>
                  <a:pt x="10193" y="6002"/>
                  <a:pt x="10193" y="6002"/>
                  <a:pt x="10193" y="5976"/>
                </a:cubicBezTo>
                <a:cubicBezTo>
                  <a:pt x="10219" y="5950"/>
                  <a:pt x="10260" y="5925"/>
                  <a:pt x="10288" y="5925"/>
                </a:cubicBezTo>
                <a:cubicBezTo>
                  <a:pt x="10288" y="5950"/>
                  <a:pt x="10300" y="5950"/>
                  <a:pt x="10300" y="5976"/>
                </a:cubicBezTo>
                <a:lnTo>
                  <a:pt x="10300" y="5950"/>
                </a:lnTo>
                <a:cubicBezTo>
                  <a:pt x="10300" y="5950"/>
                  <a:pt x="10300" y="5950"/>
                  <a:pt x="10300" y="5925"/>
                </a:cubicBezTo>
                <a:cubicBezTo>
                  <a:pt x="10300" y="5925"/>
                  <a:pt x="10300" y="5925"/>
                  <a:pt x="10300" y="5899"/>
                </a:cubicBezTo>
                <a:cubicBezTo>
                  <a:pt x="10314" y="5899"/>
                  <a:pt x="10328" y="5899"/>
                  <a:pt x="10355" y="5899"/>
                </a:cubicBezTo>
                <a:cubicBezTo>
                  <a:pt x="10355" y="5925"/>
                  <a:pt x="10355" y="5925"/>
                  <a:pt x="10368" y="5925"/>
                </a:cubicBezTo>
                <a:cubicBezTo>
                  <a:pt x="10368" y="5950"/>
                  <a:pt x="10368" y="5950"/>
                  <a:pt x="10368" y="5950"/>
                </a:cubicBezTo>
                <a:cubicBezTo>
                  <a:pt x="10368" y="5925"/>
                  <a:pt x="10368" y="5925"/>
                  <a:pt x="10368" y="5925"/>
                </a:cubicBezTo>
                <a:cubicBezTo>
                  <a:pt x="10368" y="5925"/>
                  <a:pt x="10368" y="5925"/>
                  <a:pt x="10368" y="5899"/>
                </a:cubicBezTo>
                <a:cubicBezTo>
                  <a:pt x="10381" y="5899"/>
                  <a:pt x="10381" y="5925"/>
                  <a:pt x="10395" y="5925"/>
                </a:cubicBezTo>
                <a:cubicBezTo>
                  <a:pt x="10381" y="5899"/>
                  <a:pt x="10381" y="5899"/>
                  <a:pt x="10395" y="5873"/>
                </a:cubicBezTo>
                <a:cubicBezTo>
                  <a:pt x="10409" y="5873"/>
                  <a:pt x="10409" y="5873"/>
                  <a:pt x="10423" y="5873"/>
                </a:cubicBezTo>
                <a:lnTo>
                  <a:pt x="10409" y="5846"/>
                </a:lnTo>
                <a:lnTo>
                  <a:pt x="10409" y="5820"/>
                </a:lnTo>
                <a:cubicBezTo>
                  <a:pt x="10409" y="5794"/>
                  <a:pt x="10409" y="5794"/>
                  <a:pt x="10409" y="5794"/>
                </a:cubicBezTo>
                <a:cubicBezTo>
                  <a:pt x="10395" y="5794"/>
                  <a:pt x="10395" y="5794"/>
                  <a:pt x="10395" y="5794"/>
                </a:cubicBezTo>
                <a:cubicBezTo>
                  <a:pt x="10409" y="5794"/>
                  <a:pt x="10409" y="5769"/>
                  <a:pt x="10409" y="5769"/>
                </a:cubicBezTo>
                <a:cubicBezTo>
                  <a:pt x="10409" y="5743"/>
                  <a:pt x="10395" y="5717"/>
                  <a:pt x="10395" y="5717"/>
                </a:cubicBezTo>
                <a:cubicBezTo>
                  <a:pt x="10395" y="5690"/>
                  <a:pt x="10395" y="5640"/>
                  <a:pt x="10395" y="5613"/>
                </a:cubicBezTo>
                <a:cubicBezTo>
                  <a:pt x="10381" y="5613"/>
                  <a:pt x="10381" y="5587"/>
                  <a:pt x="10381" y="5587"/>
                </a:cubicBezTo>
                <a:cubicBezTo>
                  <a:pt x="10368" y="5587"/>
                  <a:pt x="10368" y="5587"/>
                  <a:pt x="10368" y="5613"/>
                </a:cubicBezTo>
                <a:cubicBezTo>
                  <a:pt x="10368" y="5587"/>
                  <a:pt x="10368" y="5587"/>
                  <a:pt x="10355" y="5587"/>
                </a:cubicBezTo>
                <a:cubicBezTo>
                  <a:pt x="10368" y="5561"/>
                  <a:pt x="10368" y="5561"/>
                  <a:pt x="10381" y="5537"/>
                </a:cubicBezTo>
                <a:cubicBezTo>
                  <a:pt x="10368" y="5510"/>
                  <a:pt x="10355" y="5457"/>
                  <a:pt x="10368" y="5431"/>
                </a:cubicBezTo>
                <a:cubicBezTo>
                  <a:pt x="10381" y="5431"/>
                  <a:pt x="10395" y="5457"/>
                  <a:pt x="10395" y="5431"/>
                </a:cubicBezTo>
                <a:cubicBezTo>
                  <a:pt x="10409" y="5431"/>
                  <a:pt x="10409" y="5407"/>
                  <a:pt x="10423" y="5378"/>
                </a:cubicBezTo>
                <a:cubicBezTo>
                  <a:pt x="10423" y="5407"/>
                  <a:pt x="10423" y="5407"/>
                  <a:pt x="10423" y="5431"/>
                </a:cubicBezTo>
                <a:cubicBezTo>
                  <a:pt x="10435" y="5431"/>
                  <a:pt x="10435" y="5431"/>
                  <a:pt x="10435" y="5431"/>
                </a:cubicBezTo>
                <a:cubicBezTo>
                  <a:pt x="10435" y="5407"/>
                  <a:pt x="10435" y="5378"/>
                  <a:pt x="10435" y="5354"/>
                </a:cubicBezTo>
                <a:cubicBezTo>
                  <a:pt x="10463" y="5354"/>
                  <a:pt x="10477" y="5354"/>
                  <a:pt x="10490" y="5354"/>
                </a:cubicBezTo>
                <a:cubicBezTo>
                  <a:pt x="10490" y="5378"/>
                  <a:pt x="10490" y="5407"/>
                  <a:pt x="10504" y="5431"/>
                </a:cubicBezTo>
                <a:cubicBezTo>
                  <a:pt x="10517" y="5431"/>
                  <a:pt x="10517" y="5431"/>
                  <a:pt x="10530" y="5431"/>
                </a:cubicBezTo>
                <a:cubicBezTo>
                  <a:pt x="10544" y="5431"/>
                  <a:pt x="10530" y="5484"/>
                  <a:pt x="10530" y="5484"/>
                </a:cubicBezTo>
                <a:cubicBezTo>
                  <a:pt x="10517" y="5484"/>
                  <a:pt x="10517" y="5484"/>
                  <a:pt x="10517" y="5510"/>
                </a:cubicBezTo>
                <a:cubicBezTo>
                  <a:pt x="10517" y="5484"/>
                  <a:pt x="10504" y="5484"/>
                  <a:pt x="10504" y="5484"/>
                </a:cubicBezTo>
                <a:cubicBezTo>
                  <a:pt x="10504" y="5484"/>
                  <a:pt x="10504" y="5484"/>
                  <a:pt x="10490" y="5484"/>
                </a:cubicBezTo>
                <a:cubicBezTo>
                  <a:pt x="10504" y="5537"/>
                  <a:pt x="10490" y="5537"/>
                  <a:pt x="10477" y="5561"/>
                </a:cubicBezTo>
                <a:lnTo>
                  <a:pt x="10463" y="5561"/>
                </a:lnTo>
                <a:cubicBezTo>
                  <a:pt x="10463" y="5587"/>
                  <a:pt x="10463" y="5587"/>
                  <a:pt x="10463" y="5587"/>
                </a:cubicBezTo>
                <a:cubicBezTo>
                  <a:pt x="10449" y="5613"/>
                  <a:pt x="10449" y="5640"/>
                  <a:pt x="10449" y="5664"/>
                </a:cubicBezTo>
                <a:cubicBezTo>
                  <a:pt x="10463" y="5690"/>
                  <a:pt x="10490" y="5717"/>
                  <a:pt x="10477" y="5769"/>
                </a:cubicBezTo>
                <a:cubicBezTo>
                  <a:pt x="10490" y="5769"/>
                  <a:pt x="10490" y="5769"/>
                  <a:pt x="10490" y="5769"/>
                </a:cubicBezTo>
                <a:cubicBezTo>
                  <a:pt x="10504" y="5769"/>
                  <a:pt x="10504" y="5769"/>
                  <a:pt x="10517" y="5794"/>
                </a:cubicBezTo>
                <a:cubicBezTo>
                  <a:pt x="10530" y="5794"/>
                  <a:pt x="10530" y="5794"/>
                  <a:pt x="10544" y="5794"/>
                </a:cubicBezTo>
                <a:cubicBezTo>
                  <a:pt x="10544" y="5820"/>
                  <a:pt x="10530" y="5820"/>
                  <a:pt x="10530" y="5846"/>
                </a:cubicBezTo>
                <a:cubicBezTo>
                  <a:pt x="10544" y="5846"/>
                  <a:pt x="10544" y="5846"/>
                  <a:pt x="10544" y="5846"/>
                </a:cubicBezTo>
                <a:lnTo>
                  <a:pt x="10558" y="5846"/>
                </a:lnTo>
                <a:cubicBezTo>
                  <a:pt x="10558" y="5846"/>
                  <a:pt x="10558" y="5846"/>
                  <a:pt x="10572" y="5846"/>
                </a:cubicBezTo>
                <a:cubicBezTo>
                  <a:pt x="10572" y="5820"/>
                  <a:pt x="10652" y="5769"/>
                  <a:pt x="10665" y="5769"/>
                </a:cubicBezTo>
                <a:cubicBezTo>
                  <a:pt x="10679" y="5820"/>
                  <a:pt x="10693" y="5820"/>
                  <a:pt x="10706" y="5820"/>
                </a:cubicBezTo>
                <a:cubicBezTo>
                  <a:pt x="10719" y="5846"/>
                  <a:pt x="10719" y="5846"/>
                  <a:pt x="10719" y="5873"/>
                </a:cubicBezTo>
                <a:cubicBezTo>
                  <a:pt x="10733" y="5873"/>
                  <a:pt x="10747" y="5899"/>
                  <a:pt x="10760" y="5899"/>
                </a:cubicBezTo>
                <a:cubicBezTo>
                  <a:pt x="10760" y="5873"/>
                  <a:pt x="10760" y="5873"/>
                  <a:pt x="10760" y="5846"/>
                </a:cubicBezTo>
                <a:cubicBezTo>
                  <a:pt x="10828" y="5846"/>
                  <a:pt x="10882" y="5769"/>
                  <a:pt x="10936" y="5717"/>
                </a:cubicBezTo>
                <a:cubicBezTo>
                  <a:pt x="10949" y="5717"/>
                  <a:pt x="10991" y="5690"/>
                  <a:pt x="10991" y="5743"/>
                </a:cubicBezTo>
                <a:cubicBezTo>
                  <a:pt x="11003" y="5743"/>
                  <a:pt x="11003" y="5769"/>
                  <a:pt x="11003" y="5794"/>
                </a:cubicBezTo>
                <a:cubicBezTo>
                  <a:pt x="11044" y="5820"/>
                  <a:pt x="11058" y="5769"/>
                  <a:pt x="11085" y="5743"/>
                </a:cubicBezTo>
                <a:cubicBezTo>
                  <a:pt x="11085" y="5717"/>
                  <a:pt x="11085" y="5690"/>
                  <a:pt x="11098" y="5664"/>
                </a:cubicBezTo>
                <a:cubicBezTo>
                  <a:pt x="11112" y="5690"/>
                  <a:pt x="11152" y="5690"/>
                  <a:pt x="11166" y="5664"/>
                </a:cubicBezTo>
                <a:lnTo>
                  <a:pt x="11166" y="5640"/>
                </a:lnTo>
                <a:cubicBezTo>
                  <a:pt x="11166" y="5640"/>
                  <a:pt x="11166" y="5640"/>
                  <a:pt x="11180" y="5640"/>
                </a:cubicBezTo>
                <a:cubicBezTo>
                  <a:pt x="11166" y="5613"/>
                  <a:pt x="11166" y="5640"/>
                  <a:pt x="11166" y="5613"/>
                </a:cubicBezTo>
                <a:cubicBezTo>
                  <a:pt x="11166" y="5587"/>
                  <a:pt x="11138" y="5457"/>
                  <a:pt x="11152" y="5378"/>
                </a:cubicBezTo>
                <a:cubicBezTo>
                  <a:pt x="11166" y="5378"/>
                  <a:pt x="11166" y="5378"/>
                  <a:pt x="11180" y="5354"/>
                </a:cubicBezTo>
                <a:cubicBezTo>
                  <a:pt x="11180" y="5354"/>
                  <a:pt x="11180" y="5328"/>
                  <a:pt x="11180" y="5302"/>
                </a:cubicBezTo>
                <a:cubicBezTo>
                  <a:pt x="11192" y="5275"/>
                  <a:pt x="11192" y="5275"/>
                  <a:pt x="11206" y="5251"/>
                </a:cubicBezTo>
                <a:cubicBezTo>
                  <a:pt x="11220" y="5251"/>
                  <a:pt x="11233" y="5225"/>
                  <a:pt x="11261" y="5225"/>
                </a:cubicBezTo>
                <a:lnTo>
                  <a:pt x="11261" y="5251"/>
                </a:lnTo>
                <a:cubicBezTo>
                  <a:pt x="11261" y="5251"/>
                  <a:pt x="11274" y="5275"/>
                  <a:pt x="11287" y="5302"/>
                </a:cubicBezTo>
                <a:cubicBezTo>
                  <a:pt x="11287" y="5302"/>
                  <a:pt x="11287" y="5328"/>
                  <a:pt x="11301" y="5328"/>
                </a:cubicBezTo>
                <a:cubicBezTo>
                  <a:pt x="11314" y="5378"/>
                  <a:pt x="11355" y="5354"/>
                  <a:pt x="11369" y="5302"/>
                </a:cubicBezTo>
                <a:cubicBezTo>
                  <a:pt x="11355" y="5225"/>
                  <a:pt x="11369" y="5198"/>
                  <a:pt x="11369" y="5121"/>
                </a:cubicBezTo>
                <a:cubicBezTo>
                  <a:pt x="11355" y="5121"/>
                  <a:pt x="11355" y="5146"/>
                  <a:pt x="11355" y="5146"/>
                </a:cubicBezTo>
                <a:cubicBezTo>
                  <a:pt x="11341" y="5146"/>
                  <a:pt x="11341" y="5121"/>
                  <a:pt x="11328" y="5121"/>
                </a:cubicBezTo>
                <a:cubicBezTo>
                  <a:pt x="11328" y="5095"/>
                  <a:pt x="11328" y="5069"/>
                  <a:pt x="11328" y="5042"/>
                </a:cubicBezTo>
                <a:cubicBezTo>
                  <a:pt x="11314" y="5069"/>
                  <a:pt x="11314" y="5069"/>
                  <a:pt x="11314" y="5069"/>
                </a:cubicBezTo>
                <a:cubicBezTo>
                  <a:pt x="11314" y="5042"/>
                  <a:pt x="11314" y="5016"/>
                  <a:pt x="11301" y="4992"/>
                </a:cubicBezTo>
                <a:cubicBezTo>
                  <a:pt x="11314" y="4992"/>
                  <a:pt x="11314" y="4992"/>
                  <a:pt x="11314" y="4965"/>
                </a:cubicBezTo>
                <a:cubicBezTo>
                  <a:pt x="11341" y="4965"/>
                  <a:pt x="11355" y="4939"/>
                  <a:pt x="11369" y="4939"/>
                </a:cubicBezTo>
                <a:cubicBezTo>
                  <a:pt x="11382" y="4939"/>
                  <a:pt x="11382" y="4939"/>
                  <a:pt x="11396" y="4939"/>
                </a:cubicBezTo>
                <a:cubicBezTo>
                  <a:pt x="11396" y="4913"/>
                  <a:pt x="11396" y="4913"/>
                  <a:pt x="11396" y="4913"/>
                </a:cubicBezTo>
                <a:cubicBezTo>
                  <a:pt x="11396" y="4913"/>
                  <a:pt x="11409" y="4913"/>
                  <a:pt x="11422" y="4913"/>
                </a:cubicBezTo>
                <a:lnTo>
                  <a:pt x="11436" y="4913"/>
                </a:lnTo>
                <a:cubicBezTo>
                  <a:pt x="11436" y="4913"/>
                  <a:pt x="11462" y="4913"/>
                  <a:pt x="11477" y="4913"/>
                </a:cubicBezTo>
                <a:cubicBezTo>
                  <a:pt x="11504" y="4913"/>
                  <a:pt x="11531" y="4939"/>
                  <a:pt x="11571" y="4939"/>
                </a:cubicBezTo>
                <a:cubicBezTo>
                  <a:pt x="11585" y="4939"/>
                  <a:pt x="11585" y="4913"/>
                  <a:pt x="11599" y="4913"/>
                </a:cubicBezTo>
                <a:cubicBezTo>
                  <a:pt x="11599" y="4886"/>
                  <a:pt x="11599" y="4886"/>
                  <a:pt x="11585" y="4886"/>
                </a:cubicBezTo>
                <a:cubicBezTo>
                  <a:pt x="11585" y="4860"/>
                  <a:pt x="11585" y="4860"/>
                  <a:pt x="11585" y="4860"/>
                </a:cubicBezTo>
                <a:lnTo>
                  <a:pt x="11599" y="4860"/>
                </a:lnTo>
                <a:cubicBezTo>
                  <a:pt x="11599" y="4860"/>
                  <a:pt x="11611" y="4886"/>
                  <a:pt x="11611" y="4860"/>
                </a:cubicBezTo>
                <a:cubicBezTo>
                  <a:pt x="11625" y="4836"/>
                  <a:pt x="11625" y="4860"/>
                  <a:pt x="11639" y="4860"/>
                </a:cubicBezTo>
                <a:cubicBezTo>
                  <a:pt x="11639" y="4836"/>
                  <a:pt x="11653" y="4809"/>
                  <a:pt x="11666" y="4809"/>
                </a:cubicBezTo>
                <a:cubicBezTo>
                  <a:pt x="11679" y="4836"/>
                  <a:pt x="11693" y="4836"/>
                  <a:pt x="11706" y="4836"/>
                </a:cubicBezTo>
                <a:cubicBezTo>
                  <a:pt x="11720" y="4836"/>
                  <a:pt x="11720" y="4836"/>
                  <a:pt x="11720" y="4836"/>
                </a:cubicBezTo>
                <a:cubicBezTo>
                  <a:pt x="11693" y="4730"/>
                  <a:pt x="11653" y="4836"/>
                  <a:pt x="11611" y="4730"/>
                </a:cubicBezTo>
                <a:cubicBezTo>
                  <a:pt x="11625" y="4730"/>
                  <a:pt x="11625" y="4680"/>
                  <a:pt x="11625" y="4706"/>
                </a:cubicBezTo>
                <a:cubicBezTo>
                  <a:pt x="11625" y="4706"/>
                  <a:pt x="11625" y="4706"/>
                  <a:pt x="11611" y="4706"/>
                </a:cubicBezTo>
                <a:cubicBezTo>
                  <a:pt x="11599" y="4706"/>
                  <a:pt x="11571" y="4730"/>
                  <a:pt x="11557" y="4757"/>
                </a:cubicBezTo>
                <a:cubicBezTo>
                  <a:pt x="11544" y="4757"/>
                  <a:pt x="11544" y="4757"/>
                  <a:pt x="11544" y="4730"/>
                </a:cubicBezTo>
                <a:cubicBezTo>
                  <a:pt x="11531" y="4730"/>
                  <a:pt x="11531" y="4757"/>
                  <a:pt x="11517" y="4757"/>
                </a:cubicBezTo>
                <a:lnTo>
                  <a:pt x="11504" y="4757"/>
                </a:lnTo>
                <a:cubicBezTo>
                  <a:pt x="11504" y="4730"/>
                  <a:pt x="11504" y="4730"/>
                  <a:pt x="11504" y="4730"/>
                </a:cubicBezTo>
                <a:lnTo>
                  <a:pt x="11490" y="4757"/>
                </a:lnTo>
                <a:cubicBezTo>
                  <a:pt x="11477" y="4783"/>
                  <a:pt x="11462" y="4757"/>
                  <a:pt x="11462" y="4783"/>
                </a:cubicBezTo>
                <a:cubicBezTo>
                  <a:pt x="11450" y="4783"/>
                  <a:pt x="11450" y="4783"/>
                  <a:pt x="11436" y="4783"/>
                </a:cubicBezTo>
                <a:lnTo>
                  <a:pt x="11409" y="4809"/>
                </a:lnTo>
                <a:cubicBezTo>
                  <a:pt x="11409" y="4809"/>
                  <a:pt x="11409" y="4809"/>
                  <a:pt x="11396" y="4809"/>
                </a:cubicBezTo>
                <a:cubicBezTo>
                  <a:pt x="11382" y="4809"/>
                  <a:pt x="11382" y="4809"/>
                  <a:pt x="11369" y="4836"/>
                </a:cubicBezTo>
                <a:cubicBezTo>
                  <a:pt x="11355" y="4836"/>
                  <a:pt x="11355" y="4836"/>
                  <a:pt x="11341" y="4836"/>
                </a:cubicBezTo>
                <a:cubicBezTo>
                  <a:pt x="11328" y="4836"/>
                  <a:pt x="11301" y="4860"/>
                  <a:pt x="11287" y="4836"/>
                </a:cubicBezTo>
                <a:cubicBezTo>
                  <a:pt x="11287" y="4836"/>
                  <a:pt x="11274" y="4836"/>
                  <a:pt x="11274" y="4809"/>
                </a:cubicBezTo>
                <a:cubicBezTo>
                  <a:pt x="11274" y="4809"/>
                  <a:pt x="11274" y="4783"/>
                  <a:pt x="11287" y="4783"/>
                </a:cubicBezTo>
                <a:cubicBezTo>
                  <a:pt x="11261" y="4783"/>
                  <a:pt x="11261" y="4783"/>
                  <a:pt x="11247" y="4783"/>
                </a:cubicBezTo>
                <a:cubicBezTo>
                  <a:pt x="11247" y="4783"/>
                  <a:pt x="11247" y="4783"/>
                  <a:pt x="11247" y="4757"/>
                </a:cubicBezTo>
                <a:cubicBezTo>
                  <a:pt x="11233" y="4783"/>
                  <a:pt x="11233" y="4757"/>
                  <a:pt x="11220" y="4757"/>
                </a:cubicBezTo>
                <a:cubicBezTo>
                  <a:pt x="11192" y="4706"/>
                  <a:pt x="11180" y="4680"/>
                  <a:pt x="11192" y="4603"/>
                </a:cubicBezTo>
                <a:cubicBezTo>
                  <a:pt x="11192" y="4577"/>
                  <a:pt x="11192" y="4550"/>
                  <a:pt x="11192" y="4550"/>
                </a:cubicBezTo>
                <a:cubicBezTo>
                  <a:pt x="11192" y="4524"/>
                  <a:pt x="11180" y="4497"/>
                  <a:pt x="11180" y="4473"/>
                </a:cubicBezTo>
                <a:cubicBezTo>
                  <a:pt x="11180" y="4447"/>
                  <a:pt x="11180" y="4421"/>
                  <a:pt x="11180" y="4394"/>
                </a:cubicBezTo>
                <a:lnTo>
                  <a:pt x="11166" y="4368"/>
                </a:lnTo>
                <a:cubicBezTo>
                  <a:pt x="11166" y="4317"/>
                  <a:pt x="11180" y="4317"/>
                  <a:pt x="11192" y="4291"/>
                </a:cubicBezTo>
                <a:cubicBezTo>
                  <a:pt x="11192" y="4265"/>
                  <a:pt x="11192" y="4265"/>
                  <a:pt x="11192" y="4238"/>
                </a:cubicBezTo>
                <a:cubicBezTo>
                  <a:pt x="11206" y="4238"/>
                  <a:pt x="11206" y="4238"/>
                  <a:pt x="11220" y="4238"/>
                </a:cubicBezTo>
                <a:cubicBezTo>
                  <a:pt x="11261" y="4212"/>
                  <a:pt x="11233" y="4188"/>
                  <a:pt x="11261" y="4135"/>
                </a:cubicBezTo>
                <a:cubicBezTo>
                  <a:pt x="11261" y="4161"/>
                  <a:pt x="11261" y="4161"/>
                  <a:pt x="11261" y="4161"/>
                </a:cubicBezTo>
                <a:cubicBezTo>
                  <a:pt x="11274" y="4161"/>
                  <a:pt x="11274" y="4161"/>
                  <a:pt x="11274" y="4161"/>
                </a:cubicBezTo>
                <a:cubicBezTo>
                  <a:pt x="11287" y="4135"/>
                  <a:pt x="11382" y="3926"/>
                  <a:pt x="11396" y="3926"/>
                </a:cubicBezTo>
                <a:cubicBezTo>
                  <a:pt x="11409" y="3926"/>
                  <a:pt x="11422" y="3926"/>
                  <a:pt x="11422" y="3926"/>
                </a:cubicBezTo>
                <a:lnTo>
                  <a:pt x="11422" y="3902"/>
                </a:lnTo>
                <a:cubicBezTo>
                  <a:pt x="11422" y="3902"/>
                  <a:pt x="11422" y="3876"/>
                  <a:pt x="11409" y="3876"/>
                </a:cubicBezTo>
                <a:cubicBezTo>
                  <a:pt x="11422" y="3849"/>
                  <a:pt x="11422" y="3823"/>
                  <a:pt x="11422" y="3823"/>
                </a:cubicBezTo>
                <a:cubicBezTo>
                  <a:pt x="11422" y="3799"/>
                  <a:pt x="11409" y="3799"/>
                  <a:pt x="11409" y="3799"/>
                </a:cubicBezTo>
                <a:cubicBezTo>
                  <a:pt x="11382" y="3799"/>
                  <a:pt x="11369" y="3772"/>
                  <a:pt x="11355" y="3746"/>
                </a:cubicBezTo>
                <a:cubicBezTo>
                  <a:pt x="11341" y="3746"/>
                  <a:pt x="11301" y="3772"/>
                  <a:pt x="11287" y="3746"/>
                </a:cubicBezTo>
                <a:cubicBezTo>
                  <a:pt x="11287" y="3746"/>
                  <a:pt x="11274" y="3720"/>
                  <a:pt x="11261" y="3720"/>
                </a:cubicBezTo>
                <a:cubicBezTo>
                  <a:pt x="11233" y="3746"/>
                  <a:pt x="11233" y="3799"/>
                  <a:pt x="11220" y="3823"/>
                </a:cubicBezTo>
                <a:cubicBezTo>
                  <a:pt x="11192" y="3849"/>
                  <a:pt x="11192" y="3823"/>
                  <a:pt x="11180" y="3849"/>
                </a:cubicBezTo>
                <a:cubicBezTo>
                  <a:pt x="11180" y="3876"/>
                  <a:pt x="11192" y="3876"/>
                  <a:pt x="11192" y="3902"/>
                </a:cubicBezTo>
                <a:cubicBezTo>
                  <a:pt x="11180" y="3926"/>
                  <a:pt x="11166" y="3926"/>
                  <a:pt x="11152" y="3955"/>
                </a:cubicBezTo>
                <a:cubicBezTo>
                  <a:pt x="11166" y="3979"/>
                  <a:pt x="11180" y="3979"/>
                  <a:pt x="11180" y="4005"/>
                </a:cubicBezTo>
                <a:cubicBezTo>
                  <a:pt x="11180" y="4005"/>
                  <a:pt x="11180" y="4005"/>
                  <a:pt x="11180" y="4032"/>
                </a:cubicBezTo>
                <a:cubicBezTo>
                  <a:pt x="11152" y="4032"/>
                  <a:pt x="11152" y="4084"/>
                  <a:pt x="11138" y="4109"/>
                </a:cubicBezTo>
                <a:cubicBezTo>
                  <a:pt x="11125" y="4135"/>
                  <a:pt x="11098" y="4188"/>
                  <a:pt x="11085" y="4212"/>
                </a:cubicBezTo>
                <a:cubicBezTo>
                  <a:pt x="11071" y="4188"/>
                  <a:pt x="11071" y="4188"/>
                  <a:pt x="11058" y="4188"/>
                </a:cubicBezTo>
                <a:cubicBezTo>
                  <a:pt x="11044" y="4188"/>
                  <a:pt x="11044" y="4212"/>
                  <a:pt x="11044" y="4238"/>
                </a:cubicBezTo>
                <a:cubicBezTo>
                  <a:pt x="11017" y="4265"/>
                  <a:pt x="11003" y="4265"/>
                  <a:pt x="10991" y="4317"/>
                </a:cubicBezTo>
                <a:cubicBezTo>
                  <a:pt x="10991" y="4317"/>
                  <a:pt x="10976" y="4317"/>
                  <a:pt x="10963" y="4317"/>
                </a:cubicBezTo>
                <a:cubicBezTo>
                  <a:pt x="10963" y="4317"/>
                  <a:pt x="10976" y="4341"/>
                  <a:pt x="10963" y="4368"/>
                </a:cubicBezTo>
                <a:cubicBezTo>
                  <a:pt x="10963" y="4368"/>
                  <a:pt x="10963" y="4368"/>
                  <a:pt x="10949" y="4394"/>
                </a:cubicBezTo>
                <a:cubicBezTo>
                  <a:pt x="10949" y="4394"/>
                  <a:pt x="10936" y="4394"/>
                  <a:pt x="10936" y="4368"/>
                </a:cubicBezTo>
                <a:cubicBezTo>
                  <a:pt x="10936" y="4447"/>
                  <a:pt x="10949" y="4447"/>
                  <a:pt x="10936" y="4524"/>
                </a:cubicBezTo>
                <a:lnTo>
                  <a:pt x="10922" y="4524"/>
                </a:lnTo>
                <a:cubicBezTo>
                  <a:pt x="10909" y="4577"/>
                  <a:pt x="10936" y="4680"/>
                  <a:pt x="10922" y="4680"/>
                </a:cubicBezTo>
                <a:lnTo>
                  <a:pt x="10922" y="4706"/>
                </a:lnTo>
                <a:cubicBezTo>
                  <a:pt x="10936" y="4706"/>
                  <a:pt x="10949" y="4706"/>
                  <a:pt x="10949" y="4706"/>
                </a:cubicBezTo>
                <a:cubicBezTo>
                  <a:pt x="10963" y="4706"/>
                  <a:pt x="10963" y="4706"/>
                  <a:pt x="10976" y="4706"/>
                </a:cubicBezTo>
                <a:cubicBezTo>
                  <a:pt x="10976" y="4757"/>
                  <a:pt x="11003" y="4783"/>
                  <a:pt x="11031" y="4783"/>
                </a:cubicBezTo>
                <a:cubicBezTo>
                  <a:pt x="11031" y="4836"/>
                  <a:pt x="11044" y="4836"/>
                  <a:pt x="11044" y="4860"/>
                </a:cubicBezTo>
                <a:cubicBezTo>
                  <a:pt x="11031" y="4860"/>
                  <a:pt x="11031" y="4860"/>
                  <a:pt x="11031" y="4860"/>
                </a:cubicBezTo>
                <a:cubicBezTo>
                  <a:pt x="11017" y="4886"/>
                  <a:pt x="10976" y="4939"/>
                  <a:pt x="10963" y="4939"/>
                </a:cubicBezTo>
                <a:cubicBezTo>
                  <a:pt x="10949" y="4913"/>
                  <a:pt x="10896" y="4886"/>
                  <a:pt x="10882" y="4886"/>
                </a:cubicBezTo>
                <a:lnTo>
                  <a:pt x="10882" y="4913"/>
                </a:lnTo>
                <a:cubicBezTo>
                  <a:pt x="10909" y="4886"/>
                  <a:pt x="10922" y="4939"/>
                  <a:pt x="10936" y="4939"/>
                </a:cubicBezTo>
                <a:cubicBezTo>
                  <a:pt x="10963" y="4965"/>
                  <a:pt x="10976" y="4913"/>
                  <a:pt x="11003" y="4939"/>
                </a:cubicBezTo>
                <a:lnTo>
                  <a:pt x="11003" y="4913"/>
                </a:lnTo>
                <a:cubicBezTo>
                  <a:pt x="11003" y="4939"/>
                  <a:pt x="11003" y="4939"/>
                  <a:pt x="11017" y="4939"/>
                </a:cubicBezTo>
                <a:cubicBezTo>
                  <a:pt x="11003" y="4939"/>
                  <a:pt x="11003" y="4939"/>
                  <a:pt x="10991" y="4939"/>
                </a:cubicBezTo>
                <a:lnTo>
                  <a:pt x="10991" y="4965"/>
                </a:lnTo>
                <a:cubicBezTo>
                  <a:pt x="10976" y="4965"/>
                  <a:pt x="10976" y="4992"/>
                  <a:pt x="10976" y="5016"/>
                </a:cubicBezTo>
                <a:cubicBezTo>
                  <a:pt x="10963" y="5016"/>
                  <a:pt x="10963" y="5016"/>
                  <a:pt x="10963" y="5016"/>
                </a:cubicBezTo>
                <a:cubicBezTo>
                  <a:pt x="10963" y="4992"/>
                  <a:pt x="10963" y="4992"/>
                  <a:pt x="10963" y="4965"/>
                </a:cubicBezTo>
                <a:cubicBezTo>
                  <a:pt x="10936" y="4992"/>
                  <a:pt x="10949" y="5042"/>
                  <a:pt x="10922" y="5042"/>
                </a:cubicBezTo>
                <a:cubicBezTo>
                  <a:pt x="10909" y="5042"/>
                  <a:pt x="10896" y="5042"/>
                  <a:pt x="10882" y="5069"/>
                </a:cubicBezTo>
                <a:cubicBezTo>
                  <a:pt x="10882" y="5095"/>
                  <a:pt x="10909" y="5146"/>
                  <a:pt x="10896" y="5172"/>
                </a:cubicBezTo>
                <a:lnTo>
                  <a:pt x="10882" y="5172"/>
                </a:lnTo>
                <a:cubicBezTo>
                  <a:pt x="10882" y="5198"/>
                  <a:pt x="10882" y="5198"/>
                  <a:pt x="10882" y="5225"/>
                </a:cubicBezTo>
                <a:cubicBezTo>
                  <a:pt x="10882" y="5225"/>
                  <a:pt x="10882" y="5225"/>
                  <a:pt x="10896" y="5225"/>
                </a:cubicBezTo>
                <a:cubicBezTo>
                  <a:pt x="10882" y="5251"/>
                  <a:pt x="10896" y="5251"/>
                  <a:pt x="10882" y="5275"/>
                </a:cubicBezTo>
                <a:cubicBezTo>
                  <a:pt x="10882" y="5275"/>
                  <a:pt x="10882" y="5302"/>
                  <a:pt x="10882" y="5328"/>
                </a:cubicBezTo>
                <a:cubicBezTo>
                  <a:pt x="10882" y="5328"/>
                  <a:pt x="10882" y="5354"/>
                  <a:pt x="10868" y="5378"/>
                </a:cubicBezTo>
                <a:cubicBezTo>
                  <a:pt x="10868" y="5407"/>
                  <a:pt x="10854" y="5457"/>
                  <a:pt x="10842" y="5510"/>
                </a:cubicBezTo>
                <a:lnTo>
                  <a:pt x="10842" y="5484"/>
                </a:lnTo>
                <a:cubicBezTo>
                  <a:pt x="10828" y="5484"/>
                  <a:pt x="10828" y="5484"/>
                  <a:pt x="10828" y="5484"/>
                </a:cubicBezTo>
                <a:cubicBezTo>
                  <a:pt x="10801" y="5484"/>
                  <a:pt x="10787" y="5484"/>
                  <a:pt x="10774" y="5484"/>
                </a:cubicBezTo>
                <a:cubicBezTo>
                  <a:pt x="10760" y="5484"/>
                  <a:pt x="10760" y="5510"/>
                  <a:pt x="10760" y="5510"/>
                </a:cubicBezTo>
                <a:cubicBezTo>
                  <a:pt x="10747" y="5510"/>
                  <a:pt x="10747" y="5537"/>
                  <a:pt x="10733" y="5561"/>
                </a:cubicBezTo>
                <a:cubicBezTo>
                  <a:pt x="10747" y="5561"/>
                  <a:pt x="10747" y="5587"/>
                  <a:pt x="10747" y="5587"/>
                </a:cubicBezTo>
                <a:cubicBezTo>
                  <a:pt x="10733" y="5587"/>
                  <a:pt x="10733" y="5613"/>
                  <a:pt x="10733" y="5613"/>
                </a:cubicBezTo>
                <a:cubicBezTo>
                  <a:pt x="10706" y="5587"/>
                  <a:pt x="10679" y="5613"/>
                  <a:pt x="10652" y="5613"/>
                </a:cubicBezTo>
                <a:cubicBezTo>
                  <a:pt x="10652" y="5587"/>
                  <a:pt x="10665" y="5587"/>
                  <a:pt x="10665" y="5561"/>
                </a:cubicBezTo>
                <a:cubicBezTo>
                  <a:pt x="10652" y="5537"/>
                  <a:pt x="10638" y="5510"/>
                  <a:pt x="10625" y="5457"/>
                </a:cubicBezTo>
                <a:cubicBezTo>
                  <a:pt x="10638" y="5457"/>
                  <a:pt x="10638" y="5457"/>
                  <a:pt x="10638" y="5457"/>
                </a:cubicBezTo>
                <a:lnTo>
                  <a:pt x="10638" y="5431"/>
                </a:lnTo>
                <a:cubicBezTo>
                  <a:pt x="10652" y="5431"/>
                  <a:pt x="10652" y="5431"/>
                  <a:pt x="10652" y="5431"/>
                </a:cubicBezTo>
                <a:cubicBezTo>
                  <a:pt x="10652" y="5431"/>
                  <a:pt x="10652" y="5431"/>
                  <a:pt x="10652" y="5407"/>
                </a:cubicBezTo>
                <a:cubicBezTo>
                  <a:pt x="10638" y="5378"/>
                  <a:pt x="10612" y="5354"/>
                  <a:pt x="10612" y="5275"/>
                </a:cubicBezTo>
                <a:cubicBezTo>
                  <a:pt x="10598" y="5275"/>
                  <a:pt x="10598" y="5275"/>
                  <a:pt x="10598" y="5275"/>
                </a:cubicBezTo>
                <a:cubicBezTo>
                  <a:pt x="10598" y="5225"/>
                  <a:pt x="10584" y="5225"/>
                  <a:pt x="10584" y="5198"/>
                </a:cubicBezTo>
                <a:cubicBezTo>
                  <a:pt x="10584" y="5172"/>
                  <a:pt x="10584" y="5146"/>
                  <a:pt x="10584" y="5121"/>
                </a:cubicBezTo>
                <a:cubicBezTo>
                  <a:pt x="10584" y="5121"/>
                  <a:pt x="10584" y="5121"/>
                  <a:pt x="10572" y="5121"/>
                </a:cubicBezTo>
                <a:lnTo>
                  <a:pt x="10558" y="5121"/>
                </a:lnTo>
                <a:cubicBezTo>
                  <a:pt x="10558" y="5095"/>
                  <a:pt x="10558" y="5016"/>
                  <a:pt x="10544" y="5016"/>
                </a:cubicBezTo>
                <a:cubicBezTo>
                  <a:pt x="10544" y="4992"/>
                  <a:pt x="10558" y="4992"/>
                  <a:pt x="10558" y="4965"/>
                </a:cubicBezTo>
                <a:cubicBezTo>
                  <a:pt x="10544" y="4965"/>
                  <a:pt x="10544" y="4965"/>
                  <a:pt x="10544" y="4965"/>
                </a:cubicBezTo>
                <a:cubicBezTo>
                  <a:pt x="10530" y="4992"/>
                  <a:pt x="10530" y="4965"/>
                  <a:pt x="10517" y="4913"/>
                </a:cubicBezTo>
                <a:cubicBezTo>
                  <a:pt x="10517" y="4913"/>
                  <a:pt x="10517" y="4913"/>
                  <a:pt x="10517" y="4886"/>
                </a:cubicBezTo>
                <a:cubicBezTo>
                  <a:pt x="10517" y="4886"/>
                  <a:pt x="10517" y="4886"/>
                  <a:pt x="10504" y="4913"/>
                </a:cubicBezTo>
                <a:cubicBezTo>
                  <a:pt x="10504" y="4939"/>
                  <a:pt x="10504" y="4965"/>
                  <a:pt x="10490" y="4992"/>
                </a:cubicBezTo>
                <a:cubicBezTo>
                  <a:pt x="10477" y="5016"/>
                  <a:pt x="10463" y="4992"/>
                  <a:pt x="10463" y="4992"/>
                </a:cubicBezTo>
                <a:cubicBezTo>
                  <a:pt x="10449" y="5016"/>
                  <a:pt x="10449" y="5016"/>
                  <a:pt x="10435" y="5042"/>
                </a:cubicBezTo>
                <a:cubicBezTo>
                  <a:pt x="10423" y="5069"/>
                  <a:pt x="10381" y="5095"/>
                  <a:pt x="10368" y="5146"/>
                </a:cubicBezTo>
                <a:cubicBezTo>
                  <a:pt x="10355" y="5172"/>
                  <a:pt x="10300" y="5172"/>
                  <a:pt x="10288" y="5172"/>
                </a:cubicBezTo>
                <a:cubicBezTo>
                  <a:pt x="10288" y="5146"/>
                  <a:pt x="10288" y="5146"/>
                  <a:pt x="10288" y="5146"/>
                </a:cubicBezTo>
                <a:cubicBezTo>
                  <a:pt x="10274" y="5146"/>
                  <a:pt x="10274" y="5146"/>
                  <a:pt x="10274" y="5146"/>
                </a:cubicBezTo>
                <a:cubicBezTo>
                  <a:pt x="10274" y="5146"/>
                  <a:pt x="10274" y="5146"/>
                  <a:pt x="10260" y="5146"/>
                </a:cubicBezTo>
                <a:cubicBezTo>
                  <a:pt x="10274" y="5146"/>
                  <a:pt x="10274" y="5146"/>
                  <a:pt x="10274" y="5121"/>
                </a:cubicBezTo>
                <a:cubicBezTo>
                  <a:pt x="10246" y="5121"/>
                  <a:pt x="10234" y="5095"/>
                  <a:pt x="10206" y="5095"/>
                </a:cubicBezTo>
                <a:cubicBezTo>
                  <a:pt x="10206" y="5069"/>
                  <a:pt x="10206" y="5069"/>
                  <a:pt x="10193" y="5042"/>
                </a:cubicBezTo>
                <a:cubicBezTo>
                  <a:pt x="10206" y="5016"/>
                  <a:pt x="10206" y="5016"/>
                  <a:pt x="10206" y="4992"/>
                </a:cubicBezTo>
                <a:cubicBezTo>
                  <a:pt x="10206" y="4992"/>
                  <a:pt x="10206" y="4992"/>
                  <a:pt x="10219" y="4992"/>
                </a:cubicBezTo>
                <a:cubicBezTo>
                  <a:pt x="10219" y="5016"/>
                  <a:pt x="10219" y="5016"/>
                  <a:pt x="10219" y="5016"/>
                </a:cubicBezTo>
                <a:cubicBezTo>
                  <a:pt x="10219" y="4992"/>
                  <a:pt x="10234" y="5016"/>
                  <a:pt x="10234" y="5016"/>
                </a:cubicBezTo>
                <a:cubicBezTo>
                  <a:pt x="10234" y="4992"/>
                  <a:pt x="10234" y="4992"/>
                  <a:pt x="10246" y="4992"/>
                </a:cubicBezTo>
                <a:cubicBezTo>
                  <a:pt x="10234" y="4992"/>
                  <a:pt x="10234" y="4992"/>
                  <a:pt x="10219" y="4992"/>
                </a:cubicBezTo>
                <a:cubicBezTo>
                  <a:pt x="10219" y="4965"/>
                  <a:pt x="10219" y="4992"/>
                  <a:pt x="10219" y="4965"/>
                </a:cubicBezTo>
                <a:cubicBezTo>
                  <a:pt x="10234" y="4965"/>
                  <a:pt x="10234" y="4965"/>
                  <a:pt x="10246" y="4939"/>
                </a:cubicBezTo>
                <a:cubicBezTo>
                  <a:pt x="10234" y="4939"/>
                  <a:pt x="10234" y="4939"/>
                  <a:pt x="10234" y="4939"/>
                </a:cubicBezTo>
                <a:cubicBezTo>
                  <a:pt x="10234" y="4913"/>
                  <a:pt x="10234" y="4913"/>
                  <a:pt x="10246" y="4913"/>
                </a:cubicBezTo>
                <a:cubicBezTo>
                  <a:pt x="10234" y="4913"/>
                  <a:pt x="10234" y="4913"/>
                  <a:pt x="10219" y="4939"/>
                </a:cubicBezTo>
                <a:cubicBezTo>
                  <a:pt x="10219" y="4913"/>
                  <a:pt x="10219" y="4913"/>
                  <a:pt x="10219" y="4913"/>
                </a:cubicBezTo>
                <a:cubicBezTo>
                  <a:pt x="10219" y="4913"/>
                  <a:pt x="10219" y="4913"/>
                  <a:pt x="10219" y="4939"/>
                </a:cubicBezTo>
                <a:cubicBezTo>
                  <a:pt x="10206" y="4939"/>
                  <a:pt x="10206" y="4939"/>
                  <a:pt x="10193" y="4939"/>
                </a:cubicBezTo>
                <a:cubicBezTo>
                  <a:pt x="10193" y="4939"/>
                  <a:pt x="10193" y="4939"/>
                  <a:pt x="10179" y="4939"/>
                </a:cubicBezTo>
                <a:cubicBezTo>
                  <a:pt x="10179" y="4913"/>
                  <a:pt x="10179" y="4913"/>
                  <a:pt x="10179" y="4913"/>
                </a:cubicBezTo>
                <a:cubicBezTo>
                  <a:pt x="10179" y="4886"/>
                  <a:pt x="10193" y="4886"/>
                  <a:pt x="10193" y="4860"/>
                </a:cubicBezTo>
                <a:cubicBezTo>
                  <a:pt x="10193" y="4886"/>
                  <a:pt x="10193" y="4886"/>
                  <a:pt x="10193" y="4886"/>
                </a:cubicBezTo>
                <a:lnTo>
                  <a:pt x="10206" y="4886"/>
                </a:lnTo>
                <a:cubicBezTo>
                  <a:pt x="10206" y="4886"/>
                  <a:pt x="10206" y="4886"/>
                  <a:pt x="10219" y="4886"/>
                </a:cubicBezTo>
                <a:cubicBezTo>
                  <a:pt x="10219" y="4860"/>
                  <a:pt x="10219" y="4886"/>
                  <a:pt x="10219" y="4860"/>
                </a:cubicBezTo>
                <a:cubicBezTo>
                  <a:pt x="10234" y="4860"/>
                  <a:pt x="10234" y="4860"/>
                  <a:pt x="10246" y="4836"/>
                </a:cubicBezTo>
                <a:cubicBezTo>
                  <a:pt x="10234" y="4860"/>
                  <a:pt x="10234" y="4860"/>
                  <a:pt x="10219" y="4860"/>
                </a:cubicBezTo>
                <a:cubicBezTo>
                  <a:pt x="10219" y="4860"/>
                  <a:pt x="10206" y="4860"/>
                  <a:pt x="10206" y="4836"/>
                </a:cubicBezTo>
                <a:cubicBezTo>
                  <a:pt x="10219" y="4836"/>
                  <a:pt x="10219" y="4809"/>
                  <a:pt x="10234" y="4783"/>
                </a:cubicBezTo>
                <a:cubicBezTo>
                  <a:pt x="10206" y="4783"/>
                  <a:pt x="10193" y="4809"/>
                  <a:pt x="10179" y="4783"/>
                </a:cubicBezTo>
                <a:cubicBezTo>
                  <a:pt x="10193" y="4757"/>
                  <a:pt x="10193" y="4730"/>
                  <a:pt x="10206" y="4730"/>
                </a:cubicBezTo>
                <a:lnTo>
                  <a:pt x="10206" y="4706"/>
                </a:lnTo>
                <a:cubicBezTo>
                  <a:pt x="10193" y="4706"/>
                  <a:pt x="10179" y="4706"/>
                  <a:pt x="10179" y="4706"/>
                </a:cubicBezTo>
                <a:cubicBezTo>
                  <a:pt x="10179" y="4706"/>
                  <a:pt x="10179" y="4706"/>
                  <a:pt x="10165" y="4680"/>
                </a:cubicBezTo>
                <a:cubicBezTo>
                  <a:pt x="10179" y="4653"/>
                  <a:pt x="10179" y="4653"/>
                  <a:pt x="10193" y="4627"/>
                </a:cubicBezTo>
                <a:cubicBezTo>
                  <a:pt x="10179" y="4627"/>
                  <a:pt x="10179" y="4603"/>
                  <a:pt x="10179" y="4577"/>
                </a:cubicBezTo>
                <a:cubicBezTo>
                  <a:pt x="10179" y="4550"/>
                  <a:pt x="10179" y="4524"/>
                  <a:pt x="10179" y="4497"/>
                </a:cubicBezTo>
                <a:cubicBezTo>
                  <a:pt x="10193" y="4497"/>
                  <a:pt x="10206" y="4497"/>
                  <a:pt x="10219" y="4497"/>
                </a:cubicBezTo>
                <a:cubicBezTo>
                  <a:pt x="10219" y="4497"/>
                  <a:pt x="10219" y="4497"/>
                  <a:pt x="10219" y="4473"/>
                </a:cubicBezTo>
                <a:cubicBezTo>
                  <a:pt x="10219" y="4473"/>
                  <a:pt x="10206" y="4473"/>
                  <a:pt x="10206" y="4447"/>
                </a:cubicBezTo>
                <a:cubicBezTo>
                  <a:pt x="10219" y="4421"/>
                  <a:pt x="10234" y="4394"/>
                  <a:pt x="10260" y="4394"/>
                </a:cubicBezTo>
                <a:cubicBezTo>
                  <a:pt x="10274" y="4394"/>
                  <a:pt x="10274" y="4394"/>
                  <a:pt x="10274" y="4341"/>
                </a:cubicBezTo>
                <a:cubicBezTo>
                  <a:pt x="10300" y="4341"/>
                  <a:pt x="10314" y="4368"/>
                  <a:pt x="10328" y="4341"/>
                </a:cubicBezTo>
                <a:cubicBezTo>
                  <a:pt x="10314" y="4341"/>
                  <a:pt x="10300" y="4317"/>
                  <a:pt x="10300" y="4291"/>
                </a:cubicBezTo>
                <a:cubicBezTo>
                  <a:pt x="10328" y="4291"/>
                  <a:pt x="10355" y="4291"/>
                  <a:pt x="10368" y="4291"/>
                </a:cubicBezTo>
                <a:cubicBezTo>
                  <a:pt x="10368" y="4265"/>
                  <a:pt x="10409" y="4188"/>
                  <a:pt x="10423" y="4212"/>
                </a:cubicBezTo>
                <a:cubicBezTo>
                  <a:pt x="10423" y="4212"/>
                  <a:pt x="10423" y="4212"/>
                  <a:pt x="10435" y="4212"/>
                </a:cubicBezTo>
                <a:cubicBezTo>
                  <a:pt x="10449" y="4188"/>
                  <a:pt x="10463" y="4161"/>
                  <a:pt x="10477" y="4135"/>
                </a:cubicBezTo>
                <a:lnTo>
                  <a:pt x="10477" y="4109"/>
                </a:lnTo>
                <a:cubicBezTo>
                  <a:pt x="10490" y="4058"/>
                  <a:pt x="10517" y="4005"/>
                  <a:pt x="10544" y="3979"/>
                </a:cubicBezTo>
                <a:cubicBezTo>
                  <a:pt x="10558" y="4005"/>
                  <a:pt x="10558" y="4005"/>
                  <a:pt x="10572" y="3979"/>
                </a:cubicBezTo>
                <a:cubicBezTo>
                  <a:pt x="10572" y="3979"/>
                  <a:pt x="10572" y="3979"/>
                  <a:pt x="10572" y="3955"/>
                </a:cubicBezTo>
                <a:cubicBezTo>
                  <a:pt x="10584" y="3926"/>
                  <a:pt x="10598" y="3902"/>
                  <a:pt x="10612" y="3876"/>
                </a:cubicBezTo>
                <a:cubicBezTo>
                  <a:pt x="10625" y="3876"/>
                  <a:pt x="10625" y="3876"/>
                  <a:pt x="10638" y="3876"/>
                </a:cubicBezTo>
                <a:cubicBezTo>
                  <a:pt x="10638" y="3849"/>
                  <a:pt x="10638" y="3823"/>
                  <a:pt x="10638" y="3823"/>
                </a:cubicBezTo>
                <a:cubicBezTo>
                  <a:pt x="10625" y="3823"/>
                  <a:pt x="10625" y="3823"/>
                  <a:pt x="10625" y="3799"/>
                </a:cubicBezTo>
                <a:cubicBezTo>
                  <a:pt x="10638" y="3772"/>
                  <a:pt x="10638" y="3720"/>
                  <a:pt x="10665" y="3720"/>
                </a:cubicBezTo>
                <a:cubicBezTo>
                  <a:pt x="10679" y="3720"/>
                  <a:pt x="10679" y="3693"/>
                  <a:pt x="10679" y="3669"/>
                </a:cubicBezTo>
                <a:cubicBezTo>
                  <a:pt x="10679" y="3669"/>
                  <a:pt x="10693" y="3669"/>
                  <a:pt x="10706" y="3669"/>
                </a:cubicBezTo>
                <a:cubicBezTo>
                  <a:pt x="10693" y="3643"/>
                  <a:pt x="10679" y="3643"/>
                  <a:pt x="10679" y="3616"/>
                </a:cubicBezTo>
                <a:cubicBezTo>
                  <a:pt x="10679" y="3590"/>
                  <a:pt x="10679" y="3590"/>
                  <a:pt x="10693" y="3564"/>
                </a:cubicBezTo>
                <a:cubicBezTo>
                  <a:pt x="10706" y="3564"/>
                  <a:pt x="10706" y="3564"/>
                  <a:pt x="10719" y="3564"/>
                </a:cubicBezTo>
                <a:cubicBezTo>
                  <a:pt x="10719" y="3540"/>
                  <a:pt x="10719" y="3540"/>
                  <a:pt x="10706" y="3513"/>
                </a:cubicBezTo>
                <a:cubicBezTo>
                  <a:pt x="10719" y="3513"/>
                  <a:pt x="10719" y="3513"/>
                  <a:pt x="10719" y="3513"/>
                </a:cubicBezTo>
                <a:cubicBezTo>
                  <a:pt x="10733" y="3487"/>
                  <a:pt x="10774" y="3487"/>
                  <a:pt x="10774" y="3461"/>
                </a:cubicBezTo>
                <a:cubicBezTo>
                  <a:pt x="10760" y="3461"/>
                  <a:pt x="10760" y="3461"/>
                  <a:pt x="10760" y="3436"/>
                </a:cubicBezTo>
                <a:cubicBezTo>
                  <a:pt x="10774" y="3436"/>
                  <a:pt x="10774" y="3408"/>
                  <a:pt x="10787" y="3408"/>
                </a:cubicBezTo>
                <a:cubicBezTo>
                  <a:pt x="10801" y="3408"/>
                  <a:pt x="10801" y="3408"/>
                  <a:pt x="10814" y="3408"/>
                </a:cubicBezTo>
                <a:cubicBezTo>
                  <a:pt x="10814" y="3384"/>
                  <a:pt x="10828" y="3384"/>
                  <a:pt x="10842" y="3384"/>
                </a:cubicBezTo>
                <a:cubicBezTo>
                  <a:pt x="10842" y="3384"/>
                  <a:pt x="10842" y="3384"/>
                  <a:pt x="10842" y="3357"/>
                </a:cubicBezTo>
                <a:cubicBezTo>
                  <a:pt x="10828" y="3357"/>
                  <a:pt x="10828" y="3357"/>
                  <a:pt x="10828" y="3331"/>
                </a:cubicBezTo>
                <a:cubicBezTo>
                  <a:pt x="10842" y="3331"/>
                  <a:pt x="10842" y="3305"/>
                  <a:pt x="10854" y="3305"/>
                </a:cubicBezTo>
                <a:cubicBezTo>
                  <a:pt x="10854" y="3305"/>
                  <a:pt x="10868" y="3305"/>
                  <a:pt x="10868" y="3331"/>
                </a:cubicBezTo>
                <a:cubicBezTo>
                  <a:pt x="10882" y="3331"/>
                  <a:pt x="10882" y="3331"/>
                  <a:pt x="10882" y="3331"/>
                </a:cubicBezTo>
                <a:cubicBezTo>
                  <a:pt x="10882" y="3305"/>
                  <a:pt x="10882" y="3305"/>
                  <a:pt x="10896" y="3280"/>
                </a:cubicBezTo>
                <a:cubicBezTo>
                  <a:pt x="10896" y="3280"/>
                  <a:pt x="10882" y="3254"/>
                  <a:pt x="10882" y="3228"/>
                </a:cubicBezTo>
                <a:cubicBezTo>
                  <a:pt x="10896" y="3228"/>
                  <a:pt x="10909" y="3228"/>
                  <a:pt x="10922" y="3228"/>
                </a:cubicBezTo>
                <a:cubicBezTo>
                  <a:pt x="10909" y="3201"/>
                  <a:pt x="10909" y="3201"/>
                  <a:pt x="10909" y="3201"/>
                </a:cubicBezTo>
                <a:cubicBezTo>
                  <a:pt x="10909" y="3175"/>
                  <a:pt x="10909" y="3175"/>
                  <a:pt x="10922" y="3175"/>
                </a:cubicBezTo>
                <a:cubicBezTo>
                  <a:pt x="10936" y="3151"/>
                  <a:pt x="10936" y="3124"/>
                  <a:pt x="10949" y="3098"/>
                </a:cubicBezTo>
                <a:cubicBezTo>
                  <a:pt x="10976" y="3072"/>
                  <a:pt x="10976" y="3124"/>
                  <a:pt x="10991" y="3021"/>
                </a:cubicBezTo>
                <a:cubicBezTo>
                  <a:pt x="11003" y="3021"/>
                  <a:pt x="11003" y="3045"/>
                  <a:pt x="11003" y="3045"/>
                </a:cubicBezTo>
                <a:cubicBezTo>
                  <a:pt x="11044" y="3021"/>
                  <a:pt x="11044" y="3045"/>
                  <a:pt x="11071" y="3072"/>
                </a:cubicBezTo>
                <a:cubicBezTo>
                  <a:pt x="11085" y="3021"/>
                  <a:pt x="11098" y="2942"/>
                  <a:pt x="11112" y="2942"/>
                </a:cubicBezTo>
                <a:cubicBezTo>
                  <a:pt x="11125" y="2942"/>
                  <a:pt x="11125" y="2942"/>
                  <a:pt x="11125" y="2942"/>
                </a:cubicBezTo>
                <a:cubicBezTo>
                  <a:pt x="11112" y="2968"/>
                  <a:pt x="11112" y="2995"/>
                  <a:pt x="11112" y="3021"/>
                </a:cubicBezTo>
                <a:cubicBezTo>
                  <a:pt x="11125" y="2995"/>
                  <a:pt x="11138" y="2968"/>
                  <a:pt x="11138" y="2942"/>
                </a:cubicBezTo>
                <a:cubicBezTo>
                  <a:pt x="11166" y="2942"/>
                  <a:pt x="11180" y="2916"/>
                  <a:pt x="11180" y="2889"/>
                </a:cubicBezTo>
                <a:cubicBezTo>
                  <a:pt x="11192" y="2889"/>
                  <a:pt x="11192" y="2889"/>
                  <a:pt x="11192" y="2889"/>
                </a:cubicBezTo>
                <a:cubicBezTo>
                  <a:pt x="11192" y="2889"/>
                  <a:pt x="11206" y="2916"/>
                  <a:pt x="11220" y="2916"/>
                </a:cubicBezTo>
                <a:cubicBezTo>
                  <a:pt x="11233" y="2786"/>
                  <a:pt x="11261" y="2865"/>
                  <a:pt x="11301" y="2889"/>
                </a:cubicBezTo>
                <a:cubicBezTo>
                  <a:pt x="11301" y="2865"/>
                  <a:pt x="11314" y="2812"/>
                  <a:pt x="11328" y="2786"/>
                </a:cubicBezTo>
                <a:cubicBezTo>
                  <a:pt x="11341" y="2760"/>
                  <a:pt x="11355" y="2786"/>
                  <a:pt x="11355" y="2786"/>
                </a:cubicBezTo>
                <a:cubicBezTo>
                  <a:pt x="11382" y="2709"/>
                  <a:pt x="11396" y="2683"/>
                  <a:pt x="11462" y="2709"/>
                </a:cubicBezTo>
                <a:cubicBezTo>
                  <a:pt x="11436" y="2760"/>
                  <a:pt x="11409" y="2760"/>
                  <a:pt x="11409" y="2865"/>
                </a:cubicBezTo>
                <a:lnTo>
                  <a:pt x="11422" y="2865"/>
                </a:lnTo>
                <a:cubicBezTo>
                  <a:pt x="11436" y="2786"/>
                  <a:pt x="11477" y="2736"/>
                  <a:pt x="11504" y="2683"/>
                </a:cubicBezTo>
                <a:cubicBezTo>
                  <a:pt x="11504" y="2736"/>
                  <a:pt x="11504" y="2760"/>
                  <a:pt x="11504" y="2812"/>
                </a:cubicBezTo>
                <a:cubicBezTo>
                  <a:pt x="11531" y="2786"/>
                  <a:pt x="11544" y="2736"/>
                  <a:pt x="11557" y="2683"/>
                </a:cubicBezTo>
                <a:cubicBezTo>
                  <a:pt x="11571" y="2683"/>
                  <a:pt x="11599" y="2656"/>
                  <a:pt x="11611" y="2683"/>
                </a:cubicBezTo>
                <a:cubicBezTo>
                  <a:pt x="11599" y="2736"/>
                  <a:pt x="11599" y="2736"/>
                  <a:pt x="11585" y="2786"/>
                </a:cubicBezTo>
                <a:cubicBezTo>
                  <a:pt x="11599" y="2812"/>
                  <a:pt x="11599" y="2812"/>
                  <a:pt x="11611" y="2812"/>
                </a:cubicBezTo>
                <a:cubicBezTo>
                  <a:pt x="11611" y="2760"/>
                  <a:pt x="11625" y="2736"/>
                  <a:pt x="11639" y="2709"/>
                </a:cubicBezTo>
                <a:cubicBezTo>
                  <a:pt x="11666" y="2709"/>
                  <a:pt x="11679" y="2736"/>
                  <a:pt x="11706" y="2760"/>
                </a:cubicBezTo>
                <a:cubicBezTo>
                  <a:pt x="11720" y="2760"/>
                  <a:pt x="11734" y="2760"/>
                  <a:pt x="11748" y="2760"/>
                </a:cubicBezTo>
                <a:cubicBezTo>
                  <a:pt x="11748" y="2786"/>
                  <a:pt x="11760" y="2786"/>
                  <a:pt x="11760" y="2786"/>
                </a:cubicBezTo>
                <a:cubicBezTo>
                  <a:pt x="11760" y="2812"/>
                  <a:pt x="11760" y="2812"/>
                  <a:pt x="11760" y="2812"/>
                </a:cubicBezTo>
                <a:cubicBezTo>
                  <a:pt x="11734" y="2865"/>
                  <a:pt x="11693" y="2865"/>
                  <a:pt x="11639" y="2865"/>
                </a:cubicBezTo>
                <a:cubicBezTo>
                  <a:pt x="11653" y="2889"/>
                  <a:pt x="11679" y="2916"/>
                  <a:pt x="11693" y="2942"/>
                </a:cubicBezTo>
                <a:cubicBezTo>
                  <a:pt x="11734" y="2942"/>
                  <a:pt x="11748" y="2916"/>
                  <a:pt x="11774" y="2968"/>
                </a:cubicBezTo>
                <a:cubicBezTo>
                  <a:pt x="11788" y="2942"/>
                  <a:pt x="11801" y="2942"/>
                  <a:pt x="11801" y="2942"/>
                </a:cubicBezTo>
                <a:cubicBezTo>
                  <a:pt x="11815" y="2916"/>
                  <a:pt x="11828" y="2916"/>
                  <a:pt x="11841" y="2889"/>
                </a:cubicBezTo>
                <a:cubicBezTo>
                  <a:pt x="11841" y="2995"/>
                  <a:pt x="11882" y="2995"/>
                  <a:pt x="11923" y="3021"/>
                </a:cubicBezTo>
                <a:cubicBezTo>
                  <a:pt x="11923" y="3021"/>
                  <a:pt x="11923" y="3045"/>
                  <a:pt x="11923" y="3072"/>
                </a:cubicBezTo>
                <a:cubicBezTo>
                  <a:pt x="11923" y="3045"/>
                  <a:pt x="11937" y="3045"/>
                  <a:pt x="11937" y="3045"/>
                </a:cubicBezTo>
                <a:cubicBezTo>
                  <a:pt x="11977" y="3045"/>
                  <a:pt x="12018" y="3045"/>
                  <a:pt x="12058" y="3045"/>
                </a:cubicBezTo>
                <a:cubicBezTo>
                  <a:pt x="12072" y="3072"/>
                  <a:pt x="12098" y="3072"/>
                  <a:pt x="12125" y="3098"/>
                </a:cubicBezTo>
                <a:cubicBezTo>
                  <a:pt x="12139" y="3098"/>
                  <a:pt x="12153" y="3124"/>
                  <a:pt x="12166" y="3124"/>
                </a:cubicBezTo>
                <a:cubicBezTo>
                  <a:pt x="12193" y="3175"/>
                  <a:pt x="12219" y="3201"/>
                  <a:pt x="12247" y="3254"/>
                </a:cubicBezTo>
                <a:cubicBezTo>
                  <a:pt x="12274" y="3254"/>
                  <a:pt x="12288" y="3280"/>
                  <a:pt x="12314" y="3305"/>
                </a:cubicBezTo>
                <a:cubicBezTo>
                  <a:pt x="12342" y="3305"/>
                  <a:pt x="12368" y="3357"/>
                  <a:pt x="12396" y="3384"/>
                </a:cubicBezTo>
                <a:cubicBezTo>
                  <a:pt x="12396" y="3436"/>
                  <a:pt x="12396" y="3436"/>
                  <a:pt x="12409" y="3461"/>
                </a:cubicBezTo>
                <a:cubicBezTo>
                  <a:pt x="12409" y="3540"/>
                  <a:pt x="12382" y="3590"/>
                  <a:pt x="12356" y="3616"/>
                </a:cubicBezTo>
                <a:cubicBezTo>
                  <a:pt x="12247" y="3772"/>
                  <a:pt x="12072" y="3616"/>
                  <a:pt x="11977" y="3564"/>
                </a:cubicBezTo>
                <a:cubicBezTo>
                  <a:pt x="11949" y="3564"/>
                  <a:pt x="11937" y="3564"/>
                  <a:pt x="11923" y="3540"/>
                </a:cubicBezTo>
                <a:cubicBezTo>
                  <a:pt x="11909" y="3540"/>
                  <a:pt x="11895" y="3436"/>
                  <a:pt x="11855" y="3487"/>
                </a:cubicBezTo>
                <a:cubicBezTo>
                  <a:pt x="11882" y="3540"/>
                  <a:pt x="11895" y="3590"/>
                  <a:pt x="11937" y="3616"/>
                </a:cubicBezTo>
                <a:cubicBezTo>
                  <a:pt x="11949" y="3643"/>
                  <a:pt x="11977" y="3643"/>
                  <a:pt x="11990" y="3693"/>
                </a:cubicBezTo>
                <a:cubicBezTo>
                  <a:pt x="12018" y="3720"/>
                  <a:pt x="12004" y="3799"/>
                  <a:pt x="11977" y="3799"/>
                </a:cubicBezTo>
                <a:cubicBezTo>
                  <a:pt x="11977" y="3823"/>
                  <a:pt x="12018" y="4005"/>
                  <a:pt x="12030" y="4005"/>
                </a:cubicBezTo>
                <a:cubicBezTo>
                  <a:pt x="12044" y="4032"/>
                  <a:pt x="12072" y="4032"/>
                  <a:pt x="12085" y="4032"/>
                </a:cubicBezTo>
                <a:cubicBezTo>
                  <a:pt x="12085" y="4058"/>
                  <a:pt x="12098" y="4084"/>
                  <a:pt x="12098" y="4084"/>
                </a:cubicBezTo>
                <a:cubicBezTo>
                  <a:pt x="12112" y="4109"/>
                  <a:pt x="12125" y="4084"/>
                  <a:pt x="12139" y="4084"/>
                </a:cubicBezTo>
                <a:cubicBezTo>
                  <a:pt x="12179" y="4109"/>
                  <a:pt x="12234" y="4109"/>
                  <a:pt x="12207" y="4005"/>
                </a:cubicBezTo>
                <a:cubicBezTo>
                  <a:pt x="12193" y="4005"/>
                  <a:pt x="12166" y="4032"/>
                  <a:pt x="12166" y="4005"/>
                </a:cubicBezTo>
                <a:cubicBezTo>
                  <a:pt x="12153" y="4005"/>
                  <a:pt x="12125" y="3955"/>
                  <a:pt x="12125" y="3926"/>
                </a:cubicBezTo>
                <a:cubicBezTo>
                  <a:pt x="12125" y="3902"/>
                  <a:pt x="12125" y="3876"/>
                  <a:pt x="12153" y="3876"/>
                </a:cubicBezTo>
                <a:cubicBezTo>
                  <a:pt x="12193" y="3902"/>
                  <a:pt x="12234" y="3955"/>
                  <a:pt x="12274" y="3979"/>
                </a:cubicBezTo>
                <a:cubicBezTo>
                  <a:pt x="12301" y="3979"/>
                  <a:pt x="12314" y="3979"/>
                  <a:pt x="12328" y="3955"/>
                </a:cubicBezTo>
                <a:cubicBezTo>
                  <a:pt x="12342" y="3979"/>
                  <a:pt x="12342" y="3979"/>
                  <a:pt x="12356" y="3979"/>
                </a:cubicBezTo>
                <a:cubicBezTo>
                  <a:pt x="12382" y="3902"/>
                  <a:pt x="12328" y="3849"/>
                  <a:pt x="12314" y="3799"/>
                </a:cubicBezTo>
                <a:cubicBezTo>
                  <a:pt x="12356" y="3693"/>
                  <a:pt x="12436" y="3720"/>
                  <a:pt x="12463" y="3616"/>
                </a:cubicBezTo>
                <a:cubicBezTo>
                  <a:pt x="12504" y="3590"/>
                  <a:pt x="12545" y="3669"/>
                  <a:pt x="12585" y="3693"/>
                </a:cubicBezTo>
                <a:cubicBezTo>
                  <a:pt x="12585" y="3669"/>
                  <a:pt x="12585" y="3669"/>
                  <a:pt x="12585" y="3669"/>
                </a:cubicBezTo>
                <a:lnTo>
                  <a:pt x="12585" y="3643"/>
                </a:lnTo>
                <a:cubicBezTo>
                  <a:pt x="12598" y="3564"/>
                  <a:pt x="12612" y="3564"/>
                  <a:pt x="12585" y="3461"/>
                </a:cubicBezTo>
                <a:cubicBezTo>
                  <a:pt x="12572" y="3461"/>
                  <a:pt x="12572" y="3461"/>
                  <a:pt x="12557" y="3436"/>
                </a:cubicBezTo>
                <a:cubicBezTo>
                  <a:pt x="12572" y="3384"/>
                  <a:pt x="12585" y="3357"/>
                  <a:pt x="12598" y="3331"/>
                </a:cubicBezTo>
                <a:cubicBezTo>
                  <a:pt x="12598" y="3254"/>
                  <a:pt x="12557" y="3254"/>
                  <a:pt x="12572" y="3201"/>
                </a:cubicBezTo>
                <a:cubicBezTo>
                  <a:pt x="12585" y="3175"/>
                  <a:pt x="12598" y="3201"/>
                  <a:pt x="12612" y="3201"/>
                </a:cubicBezTo>
                <a:cubicBezTo>
                  <a:pt x="12640" y="3201"/>
                  <a:pt x="12652" y="3201"/>
                  <a:pt x="12680" y="3201"/>
                </a:cubicBezTo>
                <a:cubicBezTo>
                  <a:pt x="12706" y="3201"/>
                  <a:pt x="12734" y="3305"/>
                  <a:pt x="12734" y="3357"/>
                </a:cubicBezTo>
                <a:cubicBezTo>
                  <a:pt x="12693" y="3357"/>
                  <a:pt x="12640" y="3357"/>
                  <a:pt x="12640" y="3436"/>
                </a:cubicBezTo>
                <a:cubicBezTo>
                  <a:pt x="12680" y="3487"/>
                  <a:pt x="12693" y="3564"/>
                  <a:pt x="12761" y="3540"/>
                </a:cubicBezTo>
                <a:cubicBezTo>
                  <a:pt x="12775" y="3540"/>
                  <a:pt x="12787" y="3513"/>
                  <a:pt x="12801" y="3513"/>
                </a:cubicBezTo>
                <a:cubicBezTo>
                  <a:pt x="12815" y="3487"/>
                  <a:pt x="12815" y="3408"/>
                  <a:pt x="12829" y="3384"/>
                </a:cubicBezTo>
                <a:cubicBezTo>
                  <a:pt x="12842" y="3357"/>
                  <a:pt x="12855" y="3357"/>
                  <a:pt x="12869" y="3357"/>
                </a:cubicBezTo>
                <a:cubicBezTo>
                  <a:pt x="12910" y="3331"/>
                  <a:pt x="12950" y="3280"/>
                  <a:pt x="13004" y="3254"/>
                </a:cubicBezTo>
                <a:cubicBezTo>
                  <a:pt x="13031" y="3228"/>
                  <a:pt x="13059" y="3201"/>
                  <a:pt x="13085" y="3175"/>
                </a:cubicBezTo>
                <a:cubicBezTo>
                  <a:pt x="13085" y="3201"/>
                  <a:pt x="13085" y="3201"/>
                  <a:pt x="13099" y="3228"/>
                </a:cubicBezTo>
                <a:cubicBezTo>
                  <a:pt x="13153" y="3201"/>
                  <a:pt x="13113" y="3124"/>
                  <a:pt x="13193" y="3124"/>
                </a:cubicBezTo>
                <a:cubicBezTo>
                  <a:pt x="13180" y="3151"/>
                  <a:pt x="13180" y="3175"/>
                  <a:pt x="13180" y="3228"/>
                </a:cubicBezTo>
                <a:cubicBezTo>
                  <a:pt x="13180" y="3228"/>
                  <a:pt x="13166" y="3228"/>
                  <a:pt x="13153" y="3228"/>
                </a:cubicBezTo>
                <a:lnTo>
                  <a:pt x="13153" y="3254"/>
                </a:lnTo>
                <a:cubicBezTo>
                  <a:pt x="13180" y="3280"/>
                  <a:pt x="13193" y="3254"/>
                  <a:pt x="13234" y="3254"/>
                </a:cubicBezTo>
                <a:cubicBezTo>
                  <a:pt x="13234" y="3280"/>
                  <a:pt x="13234" y="3280"/>
                  <a:pt x="13234" y="3280"/>
                </a:cubicBezTo>
                <a:cubicBezTo>
                  <a:pt x="13261" y="3254"/>
                  <a:pt x="13261" y="3201"/>
                  <a:pt x="13274" y="3175"/>
                </a:cubicBezTo>
                <a:cubicBezTo>
                  <a:pt x="13288" y="3175"/>
                  <a:pt x="13329" y="3151"/>
                  <a:pt x="13355" y="3175"/>
                </a:cubicBezTo>
                <a:cubicBezTo>
                  <a:pt x="13369" y="3175"/>
                  <a:pt x="13383" y="3201"/>
                  <a:pt x="13397" y="3201"/>
                </a:cubicBezTo>
                <a:cubicBezTo>
                  <a:pt x="13409" y="3175"/>
                  <a:pt x="13423" y="3175"/>
                  <a:pt x="13423" y="3151"/>
                </a:cubicBezTo>
                <a:cubicBezTo>
                  <a:pt x="13463" y="3098"/>
                  <a:pt x="13490" y="3098"/>
                  <a:pt x="13532" y="3151"/>
                </a:cubicBezTo>
                <a:cubicBezTo>
                  <a:pt x="13518" y="3151"/>
                  <a:pt x="13518" y="3175"/>
                  <a:pt x="13504" y="3175"/>
                </a:cubicBezTo>
                <a:cubicBezTo>
                  <a:pt x="13518" y="3228"/>
                  <a:pt x="13532" y="3254"/>
                  <a:pt x="13558" y="3228"/>
                </a:cubicBezTo>
                <a:cubicBezTo>
                  <a:pt x="13558" y="3201"/>
                  <a:pt x="13558" y="3175"/>
                  <a:pt x="13558" y="3175"/>
                </a:cubicBezTo>
                <a:cubicBezTo>
                  <a:pt x="13599" y="3151"/>
                  <a:pt x="13626" y="3175"/>
                  <a:pt x="13626" y="3072"/>
                </a:cubicBezTo>
                <a:cubicBezTo>
                  <a:pt x="13612" y="3045"/>
                  <a:pt x="13599" y="3021"/>
                  <a:pt x="13585" y="2995"/>
                </a:cubicBezTo>
                <a:cubicBezTo>
                  <a:pt x="13599" y="2968"/>
                  <a:pt x="13612" y="2942"/>
                  <a:pt x="13626" y="2916"/>
                </a:cubicBezTo>
                <a:cubicBezTo>
                  <a:pt x="13667" y="2916"/>
                  <a:pt x="13733" y="2942"/>
                  <a:pt x="13760" y="2968"/>
                </a:cubicBezTo>
                <a:cubicBezTo>
                  <a:pt x="13881" y="3021"/>
                  <a:pt x="13990" y="3098"/>
                  <a:pt x="14071" y="3254"/>
                </a:cubicBezTo>
                <a:lnTo>
                  <a:pt x="14085" y="3254"/>
                </a:lnTo>
                <a:cubicBezTo>
                  <a:pt x="14097" y="3228"/>
                  <a:pt x="14125" y="3151"/>
                  <a:pt x="14125" y="3124"/>
                </a:cubicBezTo>
                <a:cubicBezTo>
                  <a:pt x="14085" y="3124"/>
                  <a:pt x="14071" y="3098"/>
                  <a:pt x="14057" y="3072"/>
                </a:cubicBezTo>
                <a:cubicBezTo>
                  <a:pt x="14057" y="3045"/>
                  <a:pt x="14071" y="2995"/>
                  <a:pt x="14057" y="2995"/>
                </a:cubicBezTo>
                <a:cubicBezTo>
                  <a:pt x="14043" y="2968"/>
                  <a:pt x="13990" y="2968"/>
                  <a:pt x="13976" y="2942"/>
                </a:cubicBezTo>
                <a:cubicBezTo>
                  <a:pt x="13990" y="2839"/>
                  <a:pt x="14043" y="2865"/>
                  <a:pt x="14017" y="2736"/>
                </a:cubicBezTo>
                <a:cubicBezTo>
                  <a:pt x="14003" y="2709"/>
                  <a:pt x="13990" y="2709"/>
                  <a:pt x="13976" y="2709"/>
                </a:cubicBezTo>
                <a:cubicBezTo>
                  <a:pt x="13963" y="2606"/>
                  <a:pt x="14043" y="2580"/>
                  <a:pt x="14071" y="2527"/>
                </a:cubicBezTo>
                <a:cubicBezTo>
                  <a:pt x="14085" y="2474"/>
                  <a:pt x="14097" y="2450"/>
                  <a:pt x="14111" y="2424"/>
                </a:cubicBezTo>
                <a:cubicBezTo>
                  <a:pt x="14111" y="2371"/>
                  <a:pt x="14111" y="2347"/>
                  <a:pt x="14125" y="2294"/>
                </a:cubicBezTo>
                <a:cubicBezTo>
                  <a:pt x="14125" y="2294"/>
                  <a:pt x="14125" y="2268"/>
                  <a:pt x="14139" y="2268"/>
                </a:cubicBezTo>
                <a:cubicBezTo>
                  <a:pt x="14152" y="2268"/>
                  <a:pt x="14179" y="2294"/>
                  <a:pt x="14206" y="2268"/>
                </a:cubicBezTo>
                <a:cubicBezTo>
                  <a:pt x="14234" y="2268"/>
                  <a:pt x="14274" y="2268"/>
                  <a:pt x="14301" y="2268"/>
                </a:cubicBezTo>
                <a:cubicBezTo>
                  <a:pt x="14314" y="2268"/>
                  <a:pt x="14341" y="2241"/>
                  <a:pt x="14355" y="2268"/>
                </a:cubicBezTo>
                <a:cubicBezTo>
                  <a:pt x="14381" y="2371"/>
                  <a:pt x="14301" y="2503"/>
                  <a:pt x="14287" y="2580"/>
                </a:cubicBezTo>
                <a:cubicBezTo>
                  <a:pt x="14314" y="2580"/>
                  <a:pt x="14368" y="2709"/>
                  <a:pt x="14355" y="2786"/>
                </a:cubicBezTo>
                <a:cubicBezTo>
                  <a:pt x="14341" y="2786"/>
                  <a:pt x="14341" y="2812"/>
                  <a:pt x="14327" y="2839"/>
                </a:cubicBezTo>
                <a:cubicBezTo>
                  <a:pt x="14327" y="2865"/>
                  <a:pt x="14327" y="2889"/>
                  <a:pt x="14341" y="2916"/>
                </a:cubicBezTo>
                <a:cubicBezTo>
                  <a:pt x="14341" y="2968"/>
                  <a:pt x="14341" y="3021"/>
                  <a:pt x="14327" y="3072"/>
                </a:cubicBezTo>
                <a:cubicBezTo>
                  <a:pt x="14341" y="3175"/>
                  <a:pt x="14368" y="3151"/>
                  <a:pt x="14381" y="3201"/>
                </a:cubicBezTo>
                <a:cubicBezTo>
                  <a:pt x="14381" y="3228"/>
                  <a:pt x="14381" y="3228"/>
                  <a:pt x="14368" y="3254"/>
                </a:cubicBezTo>
                <a:cubicBezTo>
                  <a:pt x="14368" y="3280"/>
                  <a:pt x="14368" y="3305"/>
                  <a:pt x="14368" y="3331"/>
                </a:cubicBezTo>
                <a:cubicBezTo>
                  <a:pt x="14355" y="3357"/>
                  <a:pt x="14327" y="3408"/>
                  <a:pt x="14314" y="3436"/>
                </a:cubicBezTo>
                <a:cubicBezTo>
                  <a:pt x="14301" y="3461"/>
                  <a:pt x="14274" y="3461"/>
                  <a:pt x="14260" y="3513"/>
                </a:cubicBezTo>
                <a:cubicBezTo>
                  <a:pt x="14274" y="3513"/>
                  <a:pt x="14274" y="3540"/>
                  <a:pt x="14274" y="3540"/>
                </a:cubicBezTo>
                <a:cubicBezTo>
                  <a:pt x="14260" y="3564"/>
                  <a:pt x="14246" y="3564"/>
                  <a:pt x="14234" y="3564"/>
                </a:cubicBezTo>
                <a:cubicBezTo>
                  <a:pt x="14220" y="3564"/>
                  <a:pt x="14220" y="3564"/>
                  <a:pt x="14206" y="3564"/>
                </a:cubicBezTo>
                <a:cubicBezTo>
                  <a:pt x="14179" y="3540"/>
                  <a:pt x="14152" y="3540"/>
                  <a:pt x="14125" y="3540"/>
                </a:cubicBezTo>
                <a:cubicBezTo>
                  <a:pt x="14139" y="3616"/>
                  <a:pt x="14179" y="3643"/>
                  <a:pt x="14234" y="3643"/>
                </a:cubicBezTo>
                <a:cubicBezTo>
                  <a:pt x="14246" y="3643"/>
                  <a:pt x="14246" y="3643"/>
                  <a:pt x="14260" y="3643"/>
                </a:cubicBezTo>
                <a:cubicBezTo>
                  <a:pt x="14274" y="3643"/>
                  <a:pt x="14301" y="3669"/>
                  <a:pt x="14314" y="3643"/>
                </a:cubicBezTo>
                <a:cubicBezTo>
                  <a:pt x="14341" y="3564"/>
                  <a:pt x="14368" y="3564"/>
                  <a:pt x="14409" y="3513"/>
                </a:cubicBezTo>
                <a:cubicBezTo>
                  <a:pt x="14423" y="3513"/>
                  <a:pt x="14409" y="3461"/>
                  <a:pt x="14423" y="3436"/>
                </a:cubicBezTo>
                <a:cubicBezTo>
                  <a:pt x="14435" y="3436"/>
                  <a:pt x="14435" y="3408"/>
                  <a:pt x="14449" y="3408"/>
                </a:cubicBezTo>
                <a:cubicBezTo>
                  <a:pt x="14449" y="3384"/>
                  <a:pt x="14463" y="3357"/>
                  <a:pt x="14476" y="3357"/>
                </a:cubicBezTo>
                <a:cubicBezTo>
                  <a:pt x="14476" y="3280"/>
                  <a:pt x="14463" y="3254"/>
                  <a:pt x="14449" y="3228"/>
                </a:cubicBezTo>
                <a:cubicBezTo>
                  <a:pt x="14463" y="3098"/>
                  <a:pt x="14584" y="3098"/>
                  <a:pt x="14611" y="3201"/>
                </a:cubicBezTo>
                <a:cubicBezTo>
                  <a:pt x="14625" y="3228"/>
                  <a:pt x="14611" y="3357"/>
                  <a:pt x="14611" y="3357"/>
                </a:cubicBezTo>
                <a:cubicBezTo>
                  <a:pt x="14625" y="3408"/>
                  <a:pt x="14679" y="3408"/>
                  <a:pt x="14705" y="3384"/>
                </a:cubicBezTo>
                <a:cubicBezTo>
                  <a:pt x="14705" y="3384"/>
                  <a:pt x="14705" y="3384"/>
                  <a:pt x="14705" y="3357"/>
                </a:cubicBezTo>
                <a:cubicBezTo>
                  <a:pt x="14693" y="3331"/>
                  <a:pt x="14665" y="3331"/>
                  <a:pt x="14639" y="3331"/>
                </a:cubicBezTo>
                <a:cubicBezTo>
                  <a:pt x="14639" y="3305"/>
                  <a:pt x="14639" y="3305"/>
                  <a:pt x="14639" y="3280"/>
                </a:cubicBezTo>
                <a:cubicBezTo>
                  <a:pt x="14652" y="3280"/>
                  <a:pt x="14665" y="3280"/>
                  <a:pt x="14665" y="3254"/>
                </a:cubicBezTo>
                <a:cubicBezTo>
                  <a:pt x="14679" y="3228"/>
                  <a:pt x="14665" y="3201"/>
                  <a:pt x="14665" y="3175"/>
                </a:cubicBezTo>
                <a:cubicBezTo>
                  <a:pt x="14652" y="3151"/>
                  <a:pt x="14652" y="3124"/>
                  <a:pt x="14639" y="3098"/>
                </a:cubicBezTo>
                <a:cubicBezTo>
                  <a:pt x="14625" y="3098"/>
                  <a:pt x="14611" y="3098"/>
                  <a:pt x="14611" y="3098"/>
                </a:cubicBezTo>
                <a:cubicBezTo>
                  <a:pt x="14584" y="3072"/>
                  <a:pt x="14544" y="3021"/>
                  <a:pt x="14516" y="3045"/>
                </a:cubicBezTo>
                <a:cubicBezTo>
                  <a:pt x="14504" y="3045"/>
                  <a:pt x="14490" y="3045"/>
                  <a:pt x="14490" y="3072"/>
                </a:cubicBezTo>
                <a:cubicBezTo>
                  <a:pt x="14463" y="3072"/>
                  <a:pt x="14435" y="3045"/>
                  <a:pt x="14423" y="3045"/>
                </a:cubicBezTo>
                <a:cubicBezTo>
                  <a:pt x="14423" y="2995"/>
                  <a:pt x="14409" y="2968"/>
                  <a:pt x="14409" y="2916"/>
                </a:cubicBezTo>
                <a:cubicBezTo>
                  <a:pt x="14409" y="2865"/>
                  <a:pt x="14449" y="2786"/>
                  <a:pt x="14435" y="2760"/>
                </a:cubicBezTo>
                <a:cubicBezTo>
                  <a:pt x="14435" y="2683"/>
                  <a:pt x="14395" y="2606"/>
                  <a:pt x="14381" y="2553"/>
                </a:cubicBezTo>
                <a:cubicBezTo>
                  <a:pt x="14395" y="2503"/>
                  <a:pt x="14435" y="2503"/>
                  <a:pt x="14463" y="2474"/>
                </a:cubicBezTo>
                <a:cubicBezTo>
                  <a:pt x="14490" y="2424"/>
                  <a:pt x="14490" y="2371"/>
                  <a:pt x="14490" y="2294"/>
                </a:cubicBezTo>
                <a:cubicBezTo>
                  <a:pt x="14504" y="2294"/>
                  <a:pt x="14516" y="2294"/>
                  <a:pt x="14530" y="2294"/>
                </a:cubicBezTo>
                <a:cubicBezTo>
                  <a:pt x="14530" y="2347"/>
                  <a:pt x="14530" y="2371"/>
                  <a:pt x="14530" y="2397"/>
                </a:cubicBezTo>
                <a:cubicBezTo>
                  <a:pt x="14516" y="2450"/>
                  <a:pt x="14490" y="2503"/>
                  <a:pt x="14504" y="2580"/>
                </a:cubicBezTo>
                <a:cubicBezTo>
                  <a:pt x="14530" y="2632"/>
                  <a:pt x="14584" y="2632"/>
                  <a:pt x="14625" y="2656"/>
                </a:cubicBezTo>
                <a:cubicBezTo>
                  <a:pt x="14639" y="2656"/>
                  <a:pt x="14652" y="2656"/>
                  <a:pt x="14652" y="2656"/>
                </a:cubicBezTo>
                <a:cubicBezTo>
                  <a:pt x="14665" y="2656"/>
                  <a:pt x="14665" y="2683"/>
                  <a:pt x="14679" y="2709"/>
                </a:cubicBezTo>
                <a:cubicBezTo>
                  <a:pt x="14693" y="2683"/>
                  <a:pt x="14693" y="2683"/>
                  <a:pt x="14705" y="2683"/>
                </a:cubicBezTo>
                <a:cubicBezTo>
                  <a:pt x="14705" y="2656"/>
                  <a:pt x="14693" y="2606"/>
                  <a:pt x="14679" y="2580"/>
                </a:cubicBezTo>
                <a:cubicBezTo>
                  <a:pt x="14625" y="2580"/>
                  <a:pt x="14598" y="2553"/>
                  <a:pt x="14571" y="2503"/>
                </a:cubicBezTo>
                <a:lnTo>
                  <a:pt x="14571" y="2474"/>
                </a:lnTo>
                <a:cubicBezTo>
                  <a:pt x="14584" y="2474"/>
                  <a:pt x="14598" y="2474"/>
                  <a:pt x="14611" y="2474"/>
                </a:cubicBezTo>
                <a:cubicBezTo>
                  <a:pt x="14652" y="2474"/>
                  <a:pt x="14652" y="2503"/>
                  <a:pt x="14679" y="2474"/>
                </a:cubicBezTo>
                <a:cubicBezTo>
                  <a:pt x="14679" y="2450"/>
                  <a:pt x="14679" y="2424"/>
                  <a:pt x="14679" y="2397"/>
                </a:cubicBezTo>
                <a:cubicBezTo>
                  <a:pt x="14774" y="2320"/>
                  <a:pt x="14828" y="2503"/>
                  <a:pt x="14895" y="2527"/>
                </a:cubicBezTo>
                <a:cubicBezTo>
                  <a:pt x="14922" y="2553"/>
                  <a:pt x="14949" y="2527"/>
                  <a:pt x="14977" y="2527"/>
                </a:cubicBezTo>
                <a:lnTo>
                  <a:pt x="14977" y="2553"/>
                </a:lnTo>
                <a:cubicBezTo>
                  <a:pt x="14963" y="2580"/>
                  <a:pt x="14949" y="2606"/>
                  <a:pt x="14936" y="2632"/>
                </a:cubicBezTo>
                <a:cubicBezTo>
                  <a:pt x="14922" y="2683"/>
                  <a:pt x="14922" y="2736"/>
                  <a:pt x="14922" y="2786"/>
                </a:cubicBezTo>
                <a:cubicBezTo>
                  <a:pt x="14922" y="2786"/>
                  <a:pt x="14922" y="2786"/>
                  <a:pt x="14936" y="2786"/>
                </a:cubicBezTo>
                <a:cubicBezTo>
                  <a:pt x="14936" y="2760"/>
                  <a:pt x="14949" y="2709"/>
                  <a:pt x="14963" y="2709"/>
                </a:cubicBezTo>
                <a:cubicBezTo>
                  <a:pt x="14963" y="2709"/>
                  <a:pt x="14963" y="2709"/>
                  <a:pt x="14977" y="2709"/>
                </a:cubicBezTo>
                <a:cubicBezTo>
                  <a:pt x="14977" y="2736"/>
                  <a:pt x="14990" y="2760"/>
                  <a:pt x="14977" y="2812"/>
                </a:cubicBezTo>
                <a:cubicBezTo>
                  <a:pt x="14977" y="2812"/>
                  <a:pt x="14977" y="2812"/>
                  <a:pt x="14990" y="2812"/>
                </a:cubicBezTo>
                <a:cubicBezTo>
                  <a:pt x="15003" y="2812"/>
                  <a:pt x="15003" y="2786"/>
                  <a:pt x="15017" y="2786"/>
                </a:cubicBezTo>
                <a:cubicBezTo>
                  <a:pt x="15017" y="2709"/>
                  <a:pt x="15003" y="2656"/>
                  <a:pt x="14990" y="2632"/>
                </a:cubicBezTo>
                <a:cubicBezTo>
                  <a:pt x="15003" y="2580"/>
                  <a:pt x="15003" y="2553"/>
                  <a:pt x="15017" y="2527"/>
                </a:cubicBezTo>
                <a:cubicBezTo>
                  <a:pt x="15003" y="2503"/>
                  <a:pt x="15003" y="2503"/>
                  <a:pt x="14990" y="2474"/>
                </a:cubicBezTo>
                <a:cubicBezTo>
                  <a:pt x="14977" y="2450"/>
                  <a:pt x="14949" y="2450"/>
                  <a:pt x="14936" y="2397"/>
                </a:cubicBezTo>
                <a:cubicBezTo>
                  <a:pt x="14922" y="2397"/>
                  <a:pt x="14854" y="2347"/>
                  <a:pt x="14842" y="2320"/>
                </a:cubicBezTo>
                <a:cubicBezTo>
                  <a:pt x="14842" y="2294"/>
                  <a:pt x="14842" y="2241"/>
                  <a:pt x="14842" y="2217"/>
                </a:cubicBezTo>
                <a:cubicBezTo>
                  <a:pt x="14842" y="2191"/>
                  <a:pt x="14814" y="2138"/>
                  <a:pt x="14828" y="2112"/>
                </a:cubicBezTo>
                <a:cubicBezTo>
                  <a:pt x="14842" y="2087"/>
                  <a:pt x="14990" y="2061"/>
                  <a:pt x="15017" y="2061"/>
                </a:cubicBezTo>
                <a:cubicBezTo>
                  <a:pt x="15044" y="2061"/>
                  <a:pt x="15071" y="2035"/>
                  <a:pt x="15084" y="2061"/>
                </a:cubicBezTo>
                <a:lnTo>
                  <a:pt x="15098" y="2087"/>
                </a:lnTo>
                <a:cubicBezTo>
                  <a:pt x="15138" y="2061"/>
                  <a:pt x="15166" y="1984"/>
                  <a:pt x="15206" y="2035"/>
                </a:cubicBezTo>
                <a:cubicBezTo>
                  <a:pt x="15192" y="2061"/>
                  <a:pt x="15179" y="2087"/>
                  <a:pt x="15179" y="2112"/>
                </a:cubicBezTo>
                <a:cubicBezTo>
                  <a:pt x="15219" y="2112"/>
                  <a:pt x="15261" y="2061"/>
                  <a:pt x="15273" y="2008"/>
                </a:cubicBezTo>
                <a:cubicBezTo>
                  <a:pt x="15261" y="1984"/>
                  <a:pt x="15261" y="1984"/>
                  <a:pt x="15261" y="1956"/>
                </a:cubicBezTo>
                <a:cubicBezTo>
                  <a:pt x="15247" y="1931"/>
                  <a:pt x="15233" y="1931"/>
                  <a:pt x="15219" y="1931"/>
                </a:cubicBezTo>
                <a:cubicBezTo>
                  <a:pt x="15219" y="1905"/>
                  <a:pt x="15219" y="1905"/>
                  <a:pt x="15219" y="1879"/>
                </a:cubicBezTo>
                <a:cubicBezTo>
                  <a:pt x="15219" y="1852"/>
                  <a:pt x="15219" y="1828"/>
                  <a:pt x="15219" y="1802"/>
                </a:cubicBezTo>
                <a:cubicBezTo>
                  <a:pt x="15273" y="1775"/>
                  <a:pt x="15315" y="1672"/>
                  <a:pt x="15368" y="1646"/>
                </a:cubicBezTo>
                <a:cubicBezTo>
                  <a:pt x="15396" y="1646"/>
                  <a:pt x="15408" y="1619"/>
                  <a:pt x="15436" y="1619"/>
                </a:cubicBezTo>
                <a:cubicBezTo>
                  <a:pt x="15503" y="1593"/>
                  <a:pt x="15571" y="1593"/>
                  <a:pt x="15625" y="1543"/>
                </a:cubicBezTo>
                <a:cubicBezTo>
                  <a:pt x="15679" y="1516"/>
                  <a:pt x="15666" y="1464"/>
                  <a:pt x="15747" y="1464"/>
                </a:cubicBezTo>
                <a:cubicBezTo>
                  <a:pt x="15760" y="1464"/>
                  <a:pt x="15774" y="1464"/>
                  <a:pt x="15787" y="1490"/>
                </a:cubicBezTo>
                <a:cubicBezTo>
                  <a:pt x="15787" y="1516"/>
                  <a:pt x="15787" y="1516"/>
                  <a:pt x="15774" y="1543"/>
                </a:cubicBezTo>
                <a:cubicBezTo>
                  <a:pt x="15801" y="1543"/>
                  <a:pt x="15815" y="1543"/>
                  <a:pt x="15828" y="1543"/>
                </a:cubicBezTo>
                <a:cubicBezTo>
                  <a:pt x="15869" y="1543"/>
                  <a:pt x="15895" y="1516"/>
                  <a:pt x="15936" y="1490"/>
                </a:cubicBezTo>
                <a:cubicBezTo>
                  <a:pt x="15964" y="1490"/>
                  <a:pt x="15976" y="1516"/>
                  <a:pt x="15990" y="1516"/>
                </a:cubicBezTo>
                <a:cubicBezTo>
                  <a:pt x="16004" y="1516"/>
                  <a:pt x="16004" y="1516"/>
                  <a:pt x="16018" y="1490"/>
                </a:cubicBezTo>
                <a:cubicBezTo>
                  <a:pt x="16018" y="1464"/>
                  <a:pt x="16018" y="1437"/>
                  <a:pt x="16030" y="1413"/>
                </a:cubicBezTo>
                <a:cubicBezTo>
                  <a:pt x="16044" y="1413"/>
                  <a:pt x="16071" y="1413"/>
                  <a:pt x="16085" y="1413"/>
                </a:cubicBezTo>
                <a:cubicBezTo>
                  <a:pt x="16085" y="1387"/>
                  <a:pt x="16098" y="1387"/>
                  <a:pt x="16112" y="1360"/>
                </a:cubicBezTo>
                <a:cubicBezTo>
                  <a:pt x="16098" y="1334"/>
                  <a:pt x="16098" y="1308"/>
                  <a:pt x="16098" y="1257"/>
                </a:cubicBezTo>
                <a:cubicBezTo>
                  <a:pt x="16112" y="1257"/>
                  <a:pt x="16125" y="1231"/>
                  <a:pt x="16125" y="1231"/>
                </a:cubicBezTo>
                <a:cubicBezTo>
                  <a:pt x="16179" y="1154"/>
                  <a:pt x="16302" y="1075"/>
                  <a:pt x="16368" y="1154"/>
                </a:cubicBezTo>
                <a:cubicBezTo>
                  <a:pt x="16368" y="1180"/>
                  <a:pt x="16368" y="1180"/>
                  <a:pt x="16368" y="1180"/>
                </a:cubicBezTo>
                <a:cubicBezTo>
                  <a:pt x="16342" y="1204"/>
                  <a:pt x="16328" y="1231"/>
                  <a:pt x="16302" y="1257"/>
                </a:cubicBezTo>
                <a:lnTo>
                  <a:pt x="16302" y="1283"/>
                </a:lnTo>
                <a:cubicBezTo>
                  <a:pt x="16328" y="1283"/>
                  <a:pt x="16342" y="1257"/>
                  <a:pt x="16368" y="1283"/>
                </a:cubicBezTo>
                <a:cubicBezTo>
                  <a:pt x="16409" y="1283"/>
                  <a:pt x="16423" y="1283"/>
                  <a:pt x="16463" y="1283"/>
                </a:cubicBezTo>
                <a:cubicBezTo>
                  <a:pt x="16477" y="1283"/>
                  <a:pt x="16477" y="1283"/>
                  <a:pt x="16477" y="1283"/>
                </a:cubicBezTo>
                <a:cubicBezTo>
                  <a:pt x="16477" y="1283"/>
                  <a:pt x="16477" y="1283"/>
                  <a:pt x="16477" y="1308"/>
                </a:cubicBezTo>
                <a:cubicBezTo>
                  <a:pt x="16463" y="1334"/>
                  <a:pt x="16436" y="1360"/>
                  <a:pt x="16423" y="1413"/>
                </a:cubicBezTo>
                <a:cubicBezTo>
                  <a:pt x="16436" y="1413"/>
                  <a:pt x="16504" y="1413"/>
                  <a:pt x="16504" y="1413"/>
                </a:cubicBezTo>
                <a:cubicBezTo>
                  <a:pt x="16517" y="1413"/>
                  <a:pt x="16517" y="1387"/>
                  <a:pt x="16531" y="1387"/>
                </a:cubicBezTo>
                <a:cubicBezTo>
                  <a:pt x="16531" y="1360"/>
                  <a:pt x="16531" y="1360"/>
                  <a:pt x="16531" y="1360"/>
                </a:cubicBezTo>
                <a:cubicBezTo>
                  <a:pt x="16639" y="1360"/>
                  <a:pt x="16787" y="1334"/>
                  <a:pt x="16815" y="1490"/>
                </a:cubicBezTo>
                <a:cubicBezTo>
                  <a:pt x="16828" y="1490"/>
                  <a:pt x="16842" y="1490"/>
                  <a:pt x="16868" y="1490"/>
                </a:cubicBezTo>
                <a:cubicBezTo>
                  <a:pt x="16868" y="1516"/>
                  <a:pt x="16868" y="1543"/>
                  <a:pt x="16868" y="1543"/>
                </a:cubicBezTo>
                <a:cubicBezTo>
                  <a:pt x="16855" y="1569"/>
                  <a:pt x="16855" y="1619"/>
                  <a:pt x="16842" y="1646"/>
                </a:cubicBezTo>
                <a:cubicBezTo>
                  <a:pt x="16842" y="1646"/>
                  <a:pt x="16855" y="1672"/>
                  <a:pt x="16868" y="1699"/>
                </a:cubicBezTo>
                <a:cubicBezTo>
                  <a:pt x="16842" y="1723"/>
                  <a:pt x="16828" y="1749"/>
                  <a:pt x="16801" y="1775"/>
                </a:cubicBezTo>
                <a:cubicBezTo>
                  <a:pt x="16787" y="1802"/>
                  <a:pt x="16761" y="1802"/>
                  <a:pt x="16733" y="1828"/>
                </a:cubicBezTo>
                <a:cubicBezTo>
                  <a:pt x="16666" y="1905"/>
                  <a:pt x="16612" y="1984"/>
                  <a:pt x="16544" y="2061"/>
                </a:cubicBezTo>
                <a:cubicBezTo>
                  <a:pt x="16517" y="2061"/>
                  <a:pt x="16491" y="2087"/>
                  <a:pt x="16477" y="2087"/>
                </a:cubicBezTo>
                <a:cubicBezTo>
                  <a:pt x="16423" y="2138"/>
                  <a:pt x="16382" y="2191"/>
                  <a:pt x="16355" y="2268"/>
                </a:cubicBezTo>
                <a:cubicBezTo>
                  <a:pt x="16395" y="2268"/>
                  <a:pt x="16395" y="2217"/>
                  <a:pt x="16423" y="2191"/>
                </a:cubicBezTo>
                <a:cubicBezTo>
                  <a:pt x="16449" y="2191"/>
                  <a:pt x="16477" y="2191"/>
                  <a:pt x="16504" y="2191"/>
                </a:cubicBezTo>
                <a:cubicBezTo>
                  <a:pt x="16544" y="2164"/>
                  <a:pt x="16652" y="2138"/>
                  <a:pt x="16666" y="2087"/>
                </a:cubicBezTo>
                <a:cubicBezTo>
                  <a:pt x="16666" y="2061"/>
                  <a:pt x="16666" y="2061"/>
                  <a:pt x="16666" y="2035"/>
                </a:cubicBezTo>
                <a:lnTo>
                  <a:pt x="16652" y="2035"/>
                </a:lnTo>
                <a:cubicBezTo>
                  <a:pt x="16652" y="2008"/>
                  <a:pt x="16666" y="1984"/>
                  <a:pt x="16680" y="1984"/>
                </a:cubicBezTo>
                <a:cubicBezTo>
                  <a:pt x="16706" y="2008"/>
                  <a:pt x="16721" y="2061"/>
                  <a:pt x="16761" y="2061"/>
                </a:cubicBezTo>
                <a:cubicBezTo>
                  <a:pt x="16787" y="2087"/>
                  <a:pt x="16815" y="2035"/>
                  <a:pt x="16842" y="2035"/>
                </a:cubicBezTo>
                <a:cubicBezTo>
                  <a:pt x="16842" y="2061"/>
                  <a:pt x="16842" y="2112"/>
                  <a:pt x="16842" y="2138"/>
                </a:cubicBezTo>
                <a:cubicBezTo>
                  <a:pt x="16855" y="2138"/>
                  <a:pt x="16855" y="2164"/>
                  <a:pt x="16855" y="2164"/>
                </a:cubicBezTo>
                <a:cubicBezTo>
                  <a:pt x="16868" y="2164"/>
                  <a:pt x="16868" y="2164"/>
                  <a:pt x="16868" y="2164"/>
                </a:cubicBezTo>
                <a:cubicBezTo>
                  <a:pt x="16882" y="2138"/>
                  <a:pt x="16896" y="2112"/>
                  <a:pt x="16896" y="2087"/>
                </a:cubicBezTo>
                <a:cubicBezTo>
                  <a:pt x="16936" y="2087"/>
                  <a:pt x="16963" y="2061"/>
                  <a:pt x="16991" y="2061"/>
                </a:cubicBezTo>
                <a:cubicBezTo>
                  <a:pt x="17059" y="2087"/>
                  <a:pt x="17112" y="2087"/>
                  <a:pt x="17166" y="2087"/>
                </a:cubicBezTo>
                <a:cubicBezTo>
                  <a:pt x="17166" y="2138"/>
                  <a:pt x="17166" y="2164"/>
                  <a:pt x="17166" y="2217"/>
                </a:cubicBezTo>
                <a:cubicBezTo>
                  <a:pt x="17207" y="2217"/>
                  <a:pt x="17247" y="2241"/>
                  <a:pt x="17288" y="2268"/>
                </a:cubicBezTo>
                <a:cubicBezTo>
                  <a:pt x="17329" y="2241"/>
                  <a:pt x="17355" y="2241"/>
                  <a:pt x="17396" y="2241"/>
                </a:cubicBezTo>
                <a:cubicBezTo>
                  <a:pt x="17409" y="2241"/>
                  <a:pt x="17423" y="2268"/>
                  <a:pt x="17436" y="2268"/>
                </a:cubicBezTo>
                <a:cubicBezTo>
                  <a:pt x="17450" y="2241"/>
                  <a:pt x="17464" y="2217"/>
                  <a:pt x="17478" y="2164"/>
                </a:cubicBezTo>
                <a:cubicBezTo>
                  <a:pt x="17478" y="2164"/>
                  <a:pt x="17478" y="2138"/>
                  <a:pt x="17464" y="2112"/>
                </a:cubicBezTo>
                <a:cubicBezTo>
                  <a:pt x="17490" y="2087"/>
                  <a:pt x="17504" y="2061"/>
                  <a:pt x="17518" y="2061"/>
                </a:cubicBezTo>
                <a:cubicBezTo>
                  <a:pt x="17545" y="2035"/>
                  <a:pt x="17585" y="2112"/>
                  <a:pt x="17612" y="2138"/>
                </a:cubicBezTo>
                <a:cubicBezTo>
                  <a:pt x="17653" y="2138"/>
                  <a:pt x="17693" y="2138"/>
                  <a:pt x="17734" y="2138"/>
                </a:cubicBezTo>
                <a:cubicBezTo>
                  <a:pt x="17748" y="2138"/>
                  <a:pt x="17760" y="2164"/>
                  <a:pt x="17788" y="2191"/>
                </a:cubicBezTo>
                <a:cubicBezTo>
                  <a:pt x="17788" y="2217"/>
                  <a:pt x="17788" y="2217"/>
                  <a:pt x="17788" y="2241"/>
                </a:cubicBezTo>
                <a:cubicBezTo>
                  <a:pt x="17748" y="2241"/>
                  <a:pt x="17653" y="2320"/>
                  <a:pt x="17639" y="2371"/>
                </a:cubicBezTo>
                <a:cubicBezTo>
                  <a:pt x="17639" y="2371"/>
                  <a:pt x="17639" y="2371"/>
                  <a:pt x="17639" y="2397"/>
                </a:cubicBezTo>
                <a:cubicBezTo>
                  <a:pt x="17720" y="2397"/>
                  <a:pt x="17720" y="2424"/>
                  <a:pt x="17760" y="2474"/>
                </a:cubicBezTo>
                <a:cubicBezTo>
                  <a:pt x="17774" y="2503"/>
                  <a:pt x="17774" y="2503"/>
                  <a:pt x="17788" y="2503"/>
                </a:cubicBezTo>
                <a:cubicBezTo>
                  <a:pt x="17802" y="2553"/>
                  <a:pt x="17815" y="2606"/>
                  <a:pt x="17842" y="2632"/>
                </a:cubicBezTo>
                <a:cubicBezTo>
                  <a:pt x="17869" y="2683"/>
                  <a:pt x="17896" y="2736"/>
                  <a:pt x="17937" y="2736"/>
                </a:cubicBezTo>
                <a:cubicBezTo>
                  <a:pt x="17977" y="2656"/>
                  <a:pt x="17991" y="2553"/>
                  <a:pt x="18031" y="2474"/>
                </a:cubicBezTo>
                <a:lnTo>
                  <a:pt x="18044" y="2474"/>
                </a:lnTo>
                <a:cubicBezTo>
                  <a:pt x="18044" y="2553"/>
                  <a:pt x="18058" y="2553"/>
                  <a:pt x="18086" y="2580"/>
                </a:cubicBezTo>
                <a:cubicBezTo>
                  <a:pt x="18098" y="2580"/>
                  <a:pt x="18126" y="2606"/>
                  <a:pt x="18139" y="2606"/>
                </a:cubicBezTo>
                <a:cubicBezTo>
                  <a:pt x="18180" y="2606"/>
                  <a:pt x="18207" y="2527"/>
                  <a:pt x="18247" y="2553"/>
                </a:cubicBezTo>
                <a:cubicBezTo>
                  <a:pt x="18275" y="2553"/>
                  <a:pt x="18342" y="2632"/>
                  <a:pt x="18356" y="2632"/>
                </a:cubicBezTo>
                <a:cubicBezTo>
                  <a:pt x="18382" y="2632"/>
                  <a:pt x="18369" y="2580"/>
                  <a:pt x="18382" y="2553"/>
                </a:cubicBezTo>
                <a:cubicBezTo>
                  <a:pt x="18396" y="2527"/>
                  <a:pt x="18396" y="2527"/>
                  <a:pt x="18410" y="2527"/>
                </a:cubicBezTo>
                <a:cubicBezTo>
                  <a:pt x="18423" y="2553"/>
                  <a:pt x="18451" y="2580"/>
                  <a:pt x="18477" y="2580"/>
                </a:cubicBezTo>
                <a:cubicBezTo>
                  <a:pt x="18477" y="2503"/>
                  <a:pt x="18477" y="2450"/>
                  <a:pt x="18477" y="2397"/>
                </a:cubicBezTo>
                <a:cubicBezTo>
                  <a:pt x="18464" y="2397"/>
                  <a:pt x="18436" y="2424"/>
                  <a:pt x="18423" y="2397"/>
                </a:cubicBezTo>
                <a:cubicBezTo>
                  <a:pt x="18436" y="2371"/>
                  <a:pt x="18436" y="2371"/>
                  <a:pt x="18436" y="2371"/>
                </a:cubicBezTo>
                <a:cubicBezTo>
                  <a:pt x="18464" y="2347"/>
                  <a:pt x="18477" y="2347"/>
                  <a:pt x="18505" y="2347"/>
                </a:cubicBezTo>
                <a:cubicBezTo>
                  <a:pt x="18531" y="2347"/>
                  <a:pt x="18559" y="2294"/>
                  <a:pt x="18572" y="2268"/>
                </a:cubicBezTo>
                <a:cubicBezTo>
                  <a:pt x="18640" y="2268"/>
                  <a:pt x="18707" y="2320"/>
                  <a:pt x="18775" y="2347"/>
                </a:cubicBezTo>
                <a:cubicBezTo>
                  <a:pt x="18789" y="2347"/>
                  <a:pt x="18815" y="2347"/>
                  <a:pt x="18843" y="2347"/>
                </a:cubicBezTo>
                <a:cubicBezTo>
                  <a:pt x="18843" y="2347"/>
                  <a:pt x="18843" y="2347"/>
                  <a:pt x="18829" y="2347"/>
                </a:cubicBezTo>
                <a:cubicBezTo>
                  <a:pt x="18815" y="2371"/>
                  <a:pt x="18801" y="2397"/>
                  <a:pt x="18789" y="2397"/>
                </a:cubicBezTo>
                <a:cubicBezTo>
                  <a:pt x="18801" y="2397"/>
                  <a:pt x="18843" y="2397"/>
                  <a:pt x="18843" y="2424"/>
                </a:cubicBezTo>
                <a:cubicBezTo>
                  <a:pt x="18843" y="2424"/>
                  <a:pt x="18843" y="2424"/>
                  <a:pt x="18855" y="2424"/>
                </a:cubicBezTo>
                <a:cubicBezTo>
                  <a:pt x="18843" y="2450"/>
                  <a:pt x="18843" y="2450"/>
                  <a:pt x="18843" y="2450"/>
                </a:cubicBezTo>
                <a:cubicBezTo>
                  <a:pt x="18815" y="2474"/>
                  <a:pt x="18789" y="2474"/>
                  <a:pt x="18789" y="2527"/>
                </a:cubicBezTo>
                <a:cubicBezTo>
                  <a:pt x="18855" y="2553"/>
                  <a:pt x="18883" y="2450"/>
                  <a:pt x="18923" y="2397"/>
                </a:cubicBezTo>
                <a:cubicBezTo>
                  <a:pt x="18991" y="2397"/>
                  <a:pt x="19045" y="2397"/>
                  <a:pt x="19085" y="2450"/>
                </a:cubicBezTo>
                <a:cubicBezTo>
                  <a:pt x="19085" y="2474"/>
                  <a:pt x="19085" y="2474"/>
                  <a:pt x="19085" y="2474"/>
                </a:cubicBezTo>
                <a:cubicBezTo>
                  <a:pt x="19072" y="2474"/>
                  <a:pt x="19045" y="2503"/>
                  <a:pt x="19032" y="2527"/>
                </a:cubicBezTo>
                <a:cubicBezTo>
                  <a:pt x="19045" y="2527"/>
                  <a:pt x="19072" y="2553"/>
                  <a:pt x="19085" y="2553"/>
                </a:cubicBezTo>
                <a:cubicBezTo>
                  <a:pt x="19113" y="2580"/>
                  <a:pt x="19153" y="2580"/>
                  <a:pt x="19180" y="2606"/>
                </a:cubicBezTo>
                <a:cubicBezTo>
                  <a:pt x="19193" y="2632"/>
                  <a:pt x="19208" y="2709"/>
                  <a:pt x="19234" y="2736"/>
                </a:cubicBezTo>
                <a:cubicBezTo>
                  <a:pt x="19274" y="2736"/>
                  <a:pt x="19302" y="2709"/>
                  <a:pt x="19329" y="2709"/>
                </a:cubicBezTo>
                <a:cubicBezTo>
                  <a:pt x="19356" y="2709"/>
                  <a:pt x="19383" y="2683"/>
                  <a:pt x="19423" y="2683"/>
                </a:cubicBezTo>
                <a:cubicBezTo>
                  <a:pt x="19464" y="2656"/>
                  <a:pt x="19599" y="2683"/>
                  <a:pt x="19626" y="2709"/>
                </a:cubicBezTo>
                <a:cubicBezTo>
                  <a:pt x="19653" y="2709"/>
                  <a:pt x="19693" y="2760"/>
                  <a:pt x="19707" y="2812"/>
                </a:cubicBezTo>
                <a:cubicBezTo>
                  <a:pt x="19707" y="2865"/>
                  <a:pt x="19693" y="2889"/>
                  <a:pt x="19693" y="2916"/>
                </a:cubicBezTo>
                <a:cubicBezTo>
                  <a:pt x="19707" y="2942"/>
                  <a:pt x="19748" y="2942"/>
                  <a:pt x="19761" y="2968"/>
                </a:cubicBezTo>
                <a:cubicBezTo>
                  <a:pt x="19761" y="3021"/>
                  <a:pt x="19761" y="3045"/>
                  <a:pt x="19775" y="3072"/>
                </a:cubicBezTo>
                <a:cubicBezTo>
                  <a:pt x="19802" y="3045"/>
                  <a:pt x="19816" y="2995"/>
                  <a:pt x="19842" y="2968"/>
                </a:cubicBezTo>
                <a:cubicBezTo>
                  <a:pt x="19870" y="2968"/>
                  <a:pt x="19883" y="2968"/>
                  <a:pt x="19910" y="2968"/>
                </a:cubicBezTo>
                <a:cubicBezTo>
                  <a:pt x="19924" y="2968"/>
                  <a:pt x="19937" y="2942"/>
                  <a:pt x="19950" y="2942"/>
                </a:cubicBezTo>
                <a:cubicBezTo>
                  <a:pt x="19977" y="2942"/>
                  <a:pt x="19991" y="2995"/>
                  <a:pt x="20005" y="2995"/>
                </a:cubicBezTo>
                <a:cubicBezTo>
                  <a:pt x="20019" y="2995"/>
                  <a:pt x="20045" y="2995"/>
                  <a:pt x="20059" y="2995"/>
                </a:cubicBezTo>
                <a:cubicBezTo>
                  <a:pt x="20112" y="3021"/>
                  <a:pt x="20140" y="2995"/>
                  <a:pt x="20180" y="2942"/>
                </a:cubicBezTo>
                <a:cubicBezTo>
                  <a:pt x="20194" y="2968"/>
                  <a:pt x="20208" y="2995"/>
                  <a:pt x="20221" y="3045"/>
                </a:cubicBezTo>
                <a:cubicBezTo>
                  <a:pt x="20248" y="3072"/>
                  <a:pt x="20275" y="3045"/>
                  <a:pt x="20289" y="3124"/>
                </a:cubicBezTo>
                <a:cubicBezTo>
                  <a:pt x="20315" y="3151"/>
                  <a:pt x="20383" y="3124"/>
                  <a:pt x="20396" y="3098"/>
                </a:cubicBezTo>
                <a:cubicBezTo>
                  <a:pt x="20396" y="3072"/>
                  <a:pt x="20370" y="2995"/>
                  <a:pt x="20370" y="2968"/>
                </a:cubicBezTo>
                <a:cubicBezTo>
                  <a:pt x="20356" y="2968"/>
                  <a:pt x="20356" y="2942"/>
                  <a:pt x="20343" y="2942"/>
                </a:cubicBezTo>
                <a:cubicBezTo>
                  <a:pt x="20356" y="2942"/>
                  <a:pt x="20356" y="2889"/>
                  <a:pt x="20370" y="2865"/>
                </a:cubicBezTo>
                <a:cubicBezTo>
                  <a:pt x="20424" y="2865"/>
                  <a:pt x="20478" y="2889"/>
                  <a:pt x="20518" y="2916"/>
                </a:cubicBezTo>
                <a:cubicBezTo>
                  <a:pt x="20518" y="2916"/>
                  <a:pt x="20518" y="2916"/>
                  <a:pt x="20532" y="2942"/>
                </a:cubicBezTo>
                <a:cubicBezTo>
                  <a:pt x="20559" y="2942"/>
                  <a:pt x="20640" y="2916"/>
                  <a:pt x="20680" y="2916"/>
                </a:cubicBezTo>
                <a:cubicBezTo>
                  <a:pt x="20708" y="2916"/>
                  <a:pt x="20734" y="2942"/>
                  <a:pt x="20748" y="2968"/>
                </a:cubicBezTo>
                <a:cubicBezTo>
                  <a:pt x="20776" y="2968"/>
                  <a:pt x="20789" y="2968"/>
                  <a:pt x="20816" y="2995"/>
                </a:cubicBezTo>
                <a:cubicBezTo>
                  <a:pt x="20856" y="3021"/>
                  <a:pt x="20911" y="3045"/>
                  <a:pt x="20951" y="3098"/>
                </a:cubicBezTo>
                <a:cubicBezTo>
                  <a:pt x="20951" y="3305"/>
                  <a:pt x="20951" y="3487"/>
                  <a:pt x="20951" y="3693"/>
                </a:cubicBezTo>
                <a:cubicBezTo>
                  <a:pt x="20951" y="3720"/>
                  <a:pt x="20951" y="3876"/>
                  <a:pt x="20937" y="3876"/>
                </a:cubicBezTo>
                <a:cubicBezTo>
                  <a:pt x="20923" y="3902"/>
                  <a:pt x="20923" y="3902"/>
                  <a:pt x="20897" y="3926"/>
                </a:cubicBezTo>
                <a:close/>
                <a:moveTo>
                  <a:pt x="11504" y="7687"/>
                </a:moveTo>
                <a:lnTo>
                  <a:pt x="11504" y="7687"/>
                </a:lnTo>
                <a:cubicBezTo>
                  <a:pt x="11504" y="7687"/>
                  <a:pt x="11504" y="7687"/>
                  <a:pt x="11490" y="7687"/>
                </a:cubicBezTo>
                <a:cubicBezTo>
                  <a:pt x="11490" y="7687"/>
                  <a:pt x="11490" y="7687"/>
                  <a:pt x="11490" y="7714"/>
                </a:cubicBezTo>
                <a:cubicBezTo>
                  <a:pt x="11504" y="7714"/>
                  <a:pt x="11504" y="7714"/>
                  <a:pt x="11504" y="7714"/>
                </a:cubicBezTo>
                <a:cubicBezTo>
                  <a:pt x="11504" y="7714"/>
                  <a:pt x="11504" y="7714"/>
                  <a:pt x="11517" y="7714"/>
                </a:cubicBezTo>
                <a:cubicBezTo>
                  <a:pt x="11504" y="7714"/>
                  <a:pt x="11504" y="7714"/>
                  <a:pt x="11504" y="7687"/>
                </a:cubicBezTo>
                <a:close/>
                <a:moveTo>
                  <a:pt x="13206" y="7714"/>
                </a:moveTo>
                <a:lnTo>
                  <a:pt x="13206" y="7714"/>
                </a:lnTo>
                <a:cubicBezTo>
                  <a:pt x="13206" y="7687"/>
                  <a:pt x="13193" y="7635"/>
                  <a:pt x="13193" y="7610"/>
                </a:cubicBezTo>
                <a:cubicBezTo>
                  <a:pt x="13180" y="7610"/>
                  <a:pt x="13153" y="7635"/>
                  <a:pt x="13139" y="7635"/>
                </a:cubicBezTo>
                <a:cubicBezTo>
                  <a:pt x="13139" y="7661"/>
                  <a:pt x="13139" y="7740"/>
                  <a:pt x="13125" y="7764"/>
                </a:cubicBezTo>
                <a:lnTo>
                  <a:pt x="13125" y="7740"/>
                </a:lnTo>
                <a:lnTo>
                  <a:pt x="13113" y="7714"/>
                </a:lnTo>
                <a:cubicBezTo>
                  <a:pt x="13113" y="7687"/>
                  <a:pt x="13113" y="7687"/>
                  <a:pt x="13113" y="7687"/>
                </a:cubicBezTo>
                <a:cubicBezTo>
                  <a:pt x="13113" y="7687"/>
                  <a:pt x="13113" y="7687"/>
                  <a:pt x="13113" y="7661"/>
                </a:cubicBezTo>
                <a:cubicBezTo>
                  <a:pt x="13099" y="7661"/>
                  <a:pt x="13113" y="7635"/>
                  <a:pt x="13099" y="7635"/>
                </a:cubicBezTo>
                <a:cubicBezTo>
                  <a:pt x="13113" y="7610"/>
                  <a:pt x="13113" y="7558"/>
                  <a:pt x="13125" y="7531"/>
                </a:cubicBezTo>
                <a:cubicBezTo>
                  <a:pt x="13113" y="7507"/>
                  <a:pt x="13099" y="7531"/>
                  <a:pt x="13071" y="7507"/>
                </a:cubicBezTo>
                <a:lnTo>
                  <a:pt x="13059" y="7481"/>
                </a:lnTo>
                <a:cubicBezTo>
                  <a:pt x="13045" y="7481"/>
                  <a:pt x="13045" y="7481"/>
                  <a:pt x="13031" y="7481"/>
                </a:cubicBezTo>
                <a:cubicBezTo>
                  <a:pt x="13045" y="7402"/>
                  <a:pt x="13017" y="7378"/>
                  <a:pt x="13004" y="7325"/>
                </a:cubicBezTo>
                <a:lnTo>
                  <a:pt x="12977" y="7298"/>
                </a:lnTo>
                <a:lnTo>
                  <a:pt x="12977" y="7272"/>
                </a:lnTo>
                <a:cubicBezTo>
                  <a:pt x="12977" y="7272"/>
                  <a:pt x="12977" y="7272"/>
                  <a:pt x="12977" y="7246"/>
                </a:cubicBezTo>
                <a:cubicBezTo>
                  <a:pt x="13004" y="7246"/>
                  <a:pt x="13031" y="7272"/>
                  <a:pt x="13045" y="7272"/>
                </a:cubicBezTo>
                <a:cubicBezTo>
                  <a:pt x="13045" y="7272"/>
                  <a:pt x="13045" y="7272"/>
                  <a:pt x="13045" y="7246"/>
                </a:cubicBezTo>
                <a:cubicBezTo>
                  <a:pt x="13031" y="7246"/>
                  <a:pt x="13017" y="7246"/>
                  <a:pt x="13017" y="7222"/>
                </a:cubicBezTo>
                <a:cubicBezTo>
                  <a:pt x="13017" y="7195"/>
                  <a:pt x="13031" y="7195"/>
                  <a:pt x="13031" y="7195"/>
                </a:cubicBezTo>
                <a:cubicBezTo>
                  <a:pt x="13031" y="7169"/>
                  <a:pt x="13045" y="7169"/>
                  <a:pt x="13045" y="7143"/>
                </a:cubicBezTo>
                <a:cubicBezTo>
                  <a:pt x="13059" y="7143"/>
                  <a:pt x="13059" y="7143"/>
                  <a:pt x="13059" y="7143"/>
                </a:cubicBezTo>
                <a:cubicBezTo>
                  <a:pt x="13099" y="7143"/>
                  <a:pt x="13125" y="7143"/>
                  <a:pt x="13153" y="7143"/>
                </a:cubicBezTo>
                <a:cubicBezTo>
                  <a:pt x="13139" y="7143"/>
                  <a:pt x="13125" y="7143"/>
                  <a:pt x="13125" y="7116"/>
                </a:cubicBezTo>
                <a:cubicBezTo>
                  <a:pt x="13139" y="7066"/>
                  <a:pt x="13153" y="7039"/>
                  <a:pt x="13139" y="6989"/>
                </a:cubicBezTo>
                <a:cubicBezTo>
                  <a:pt x="13139" y="6962"/>
                  <a:pt x="13153" y="6962"/>
                  <a:pt x="13153" y="6962"/>
                </a:cubicBezTo>
                <a:cubicBezTo>
                  <a:pt x="13153" y="6936"/>
                  <a:pt x="13153" y="6936"/>
                  <a:pt x="13139" y="6936"/>
                </a:cubicBezTo>
                <a:cubicBezTo>
                  <a:pt x="13125" y="6910"/>
                  <a:pt x="13125" y="6910"/>
                  <a:pt x="13113" y="6910"/>
                </a:cubicBezTo>
                <a:cubicBezTo>
                  <a:pt x="13099" y="6910"/>
                  <a:pt x="13099" y="6936"/>
                  <a:pt x="13085" y="6936"/>
                </a:cubicBezTo>
                <a:cubicBezTo>
                  <a:pt x="13059" y="6936"/>
                  <a:pt x="13059" y="6910"/>
                  <a:pt x="13031" y="6883"/>
                </a:cubicBezTo>
                <a:cubicBezTo>
                  <a:pt x="13004" y="6883"/>
                  <a:pt x="12977" y="6962"/>
                  <a:pt x="12950" y="6989"/>
                </a:cubicBezTo>
                <a:cubicBezTo>
                  <a:pt x="12936" y="6989"/>
                  <a:pt x="12936" y="6989"/>
                  <a:pt x="12922" y="6989"/>
                </a:cubicBezTo>
                <a:cubicBezTo>
                  <a:pt x="12910" y="6989"/>
                  <a:pt x="12896" y="7039"/>
                  <a:pt x="12882" y="7039"/>
                </a:cubicBezTo>
                <a:cubicBezTo>
                  <a:pt x="12882" y="7066"/>
                  <a:pt x="12882" y="7066"/>
                  <a:pt x="12869" y="7066"/>
                </a:cubicBezTo>
                <a:cubicBezTo>
                  <a:pt x="12842" y="7066"/>
                  <a:pt x="12829" y="7116"/>
                  <a:pt x="12801" y="7092"/>
                </a:cubicBezTo>
                <a:cubicBezTo>
                  <a:pt x="12801" y="7143"/>
                  <a:pt x="12787" y="7169"/>
                  <a:pt x="12775" y="7222"/>
                </a:cubicBezTo>
                <a:cubicBezTo>
                  <a:pt x="12775" y="7222"/>
                  <a:pt x="12747" y="7246"/>
                  <a:pt x="12747" y="7272"/>
                </a:cubicBezTo>
                <a:cubicBezTo>
                  <a:pt x="12761" y="7298"/>
                  <a:pt x="12761" y="7298"/>
                  <a:pt x="12775" y="7298"/>
                </a:cubicBezTo>
                <a:cubicBezTo>
                  <a:pt x="12787" y="7325"/>
                  <a:pt x="12801" y="7378"/>
                  <a:pt x="12801" y="7402"/>
                </a:cubicBezTo>
                <a:lnTo>
                  <a:pt x="12801" y="7378"/>
                </a:lnTo>
                <a:cubicBezTo>
                  <a:pt x="12801" y="7378"/>
                  <a:pt x="12801" y="7378"/>
                  <a:pt x="12815" y="7378"/>
                </a:cubicBezTo>
                <a:cubicBezTo>
                  <a:pt x="12801" y="7402"/>
                  <a:pt x="12787" y="7454"/>
                  <a:pt x="12801" y="7507"/>
                </a:cubicBezTo>
                <a:cubicBezTo>
                  <a:pt x="12815" y="7507"/>
                  <a:pt x="12801" y="7531"/>
                  <a:pt x="12815" y="7531"/>
                </a:cubicBezTo>
                <a:cubicBezTo>
                  <a:pt x="12815" y="7531"/>
                  <a:pt x="12815" y="7558"/>
                  <a:pt x="12829" y="7558"/>
                </a:cubicBezTo>
                <a:cubicBezTo>
                  <a:pt x="12842" y="7558"/>
                  <a:pt x="12842" y="7610"/>
                  <a:pt x="12855" y="7635"/>
                </a:cubicBezTo>
                <a:cubicBezTo>
                  <a:pt x="12855" y="7635"/>
                  <a:pt x="12855" y="7635"/>
                  <a:pt x="12869" y="7635"/>
                </a:cubicBezTo>
                <a:cubicBezTo>
                  <a:pt x="12882" y="7661"/>
                  <a:pt x="12896" y="7687"/>
                  <a:pt x="12896" y="7714"/>
                </a:cubicBezTo>
                <a:cubicBezTo>
                  <a:pt x="12910" y="7740"/>
                  <a:pt x="12896" y="7740"/>
                  <a:pt x="12910" y="7764"/>
                </a:cubicBezTo>
                <a:cubicBezTo>
                  <a:pt x="12910" y="7793"/>
                  <a:pt x="12922" y="7817"/>
                  <a:pt x="12922" y="7817"/>
                </a:cubicBezTo>
                <a:cubicBezTo>
                  <a:pt x="12936" y="7843"/>
                  <a:pt x="12964" y="7817"/>
                  <a:pt x="12977" y="7870"/>
                </a:cubicBezTo>
                <a:cubicBezTo>
                  <a:pt x="12922" y="7843"/>
                  <a:pt x="12910" y="7947"/>
                  <a:pt x="12922" y="8026"/>
                </a:cubicBezTo>
                <a:cubicBezTo>
                  <a:pt x="12910" y="8026"/>
                  <a:pt x="12910" y="8026"/>
                  <a:pt x="12910" y="8026"/>
                </a:cubicBezTo>
                <a:lnTo>
                  <a:pt x="12910" y="8050"/>
                </a:lnTo>
                <a:lnTo>
                  <a:pt x="12896" y="8050"/>
                </a:lnTo>
                <a:lnTo>
                  <a:pt x="12896" y="8026"/>
                </a:lnTo>
                <a:cubicBezTo>
                  <a:pt x="12896" y="8103"/>
                  <a:pt x="12869" y="8179"/>
                  <a:pt x="12882" y="8259"/>
                </a:cubicBezTo>
                <a:cubicBezTo>
                  <a:pt x="12896" y="8283"/>
                  <a:pt x="12922" y="8283"/>
                  <a:pt x="12950" y="8311"/>
                </a:cubicBezTo>
                <a:cubicBezTo>
                  <a:pt x="12977" y="8415"/>
                  <a:pt x="13071" y="8415"/>
                  <a:pt x="13139" y="8388"/>
                </a:cubicBezTo>
                <a:cubicBezTo>
                  <a:pt x="13153" y="8362"/>
                  <a:pt x="13180" y="8388"/>
                  <a:pt x="13193" y="8362"/>
                </a:cubicBezTo>
                <a:cubicBezTo>
                  <a:pt x="13206" y="8335"/>
                  <a:pt x="13193" y="8232"/>
                  <a:pt x="13193" y="8206"/>
                </a:cubicBezTo>
                <a:cubicBezTo>
                  <a:pt x="13193" y="8179"/>
                  <a:pt x="13193" y="8155"/>
                  <a:pt x="13193" y="8155"/>
                </a:cubicBezTo>
                <a:cubicBezTo>
                  <a:pt x="13193" y="8103"/>
                  <a:pt x="13206" y="8076"/>
                  <a:pt x="13193" y="8076"/>
                </a:cubicBezTo>
                <a:cubicBezTo>
                  <a:pt x="13193" y="8050"/>
                  <a:pt x="13180" y="8050"/>
                  <a:pt x="13180" y="8026"/>
                </a:cubicBezTo>
                <a:cubicBezTo>
                  <a:pt x="13166" y="7999"/>
                  <a:pt x="13153" y="7999"/>
                  <a:pt x="13153" y="8026"/>
                </a:cubicBezTo>
                <a:cubicBezTo>
                  <a:pt x="13153" y="7999"/>
                  <a:pt x="13153" y="7999"/>
                  <a:pt x="13153" y="7999"/>
                </a:cubicBezTo>
                <a:lnTo>
                  <a:pt x="13153" y="7973"/>
                </a:lnTo>
                <a:cubicBezTo>
                  <a:pt x="13166" y="7973"/>
                  <a:pt x="13180" y="7973"/>
                  <a:pt x="13180" y="7973"/>
                </a:cubicBezTo>
                <a:cubicBezTo>
                  <a:pt x="13180" y="7973"/>
                  <a:pt x="13166" y="7973"/>
                  <a:pt x="13166" y="7947"/>
                </a:cubicBezTo>
                <a:cubicBezTo>
                  <a:pt x="13166" y="7947"/>
                  <a:pt x="13166" y="7920"/>
                  <a:pt x="13180" y="7920"/>
                </a:cubicBezTo>
                <a:cubicBezTo>
                  <a:pt x="13153" y="7920"/>
                  <a:pt x="13139" y="7920"/>
                  <a:pt x="13125" y="7920"/>
                </a:cubicBezTo>
                <a:cubicBezTo>
                  <a:pt x="13125" y="7870"/>
                  <a:pt x="13125" y="7793"/>
                  <a:pt x="13139" y="7764"/>
                </a:cubicBezTo>
                <a:cubicBezTo>
                  <a:pt x="13139" y="7793"/>
                  <a:pt x="13153" y="7793"/>
                  <a:pt x="13153" y="7817"/>
                </a:cubicBezTo>
                <a:cubicBezTo>
                  <a:pt x="13166" y="7817"/>
                  <a:pt x="13166" y="7817"/>
                  <a:pt x="13180" y="7817"/>
                </a:cubicBezTo>
                <a:lnTo>
                  <a:pt x="13180" y="7793"/>
                </a:lnTo>
                <a:cubicBezTo>
                  <a:pt x="13180" y="7817"/>
                  <a:pt x="13180" y="7817"/>
                  <a:pt x="13180" y="7817"/>
                </a:cubicBezTo>
                <a:lnTo>
                  <a:pt x="13193" y="7817"/>
                </a:lnTo>
                <a:lnTo>
                  <a:pt x="13206" y="7817"/>
                </a:lnTo>
                <a:cubicBezTo>
                  <a:pt x="13220" y="7817"/>
                  <a:pt x="13220" y="7817"/>
                  <a:pt x="13220" y="7817"/>
                </a:cubicBezTo>
                <a:lnTo>
                  <a:pt x="13220" y="7793"/>
                </a:lnTo>
                <a:cubicBezTo>
                  <a:pt x="13234" y="7793"/>
                  <a:pt x="13234" y="7793"/>
                  <a:pt x="13234" y="7793"/>
                </a:cubicBezTo>
                <a:cubicBezTo>
                  <a:pt x="13248" y="7793"/>
                  <a:pt x="13248" y="7793"/>
                  <a:pt x="13248" y="7793"/>
                </a:cubicBezTo>
                <a:cubicBezTo>
                  <a:pt x="13234" y="7740"/>
                  <a:pt x="13220" y="7740"/>
                  <a:pt x="13206" y="7714"/>
                </a:cubicBezTo>
                <a:close/>
                <a:moveTo>
                  <a:pt x="13990" y="1490"/>
                </a:moveTo>
                <a:lnTo>
                  <a:pt x="13990" y="1490"/>
                </a:lnTo>
                <a:cubicBezTo>
                  <a:pt x="13895" y="1543"/>
                  <a:pt x="13800" y="1593"/>
                  <a:pt x="13719" y="1646"/>
                </a:cubicBezTo>
                <a:cubicBezTo>
                  <a:pt x="13678" y="1672"/>
                  <a:pt x="13599" y="1699"/>
                  <a:pt x="13585" y="1749"/>
                </a:cubicBezTo>
                <a:lnTo>
                  <a:pt x="13599" y="1775"/>
                </a:lnTo>
                <a:cubicBezTo>
                  <a:pt x="13599" y="1775"/>
                  <a:pt x="13599" y="1802"/>
                  <a:pt x="13585" y="1802"/>
                </a:cubicBezTo>
                <a:lnTo>
                  <a:pt x="13572" y="1828"/>
                </a:lnTo>
                <a:cubicBezTo>
                  <a:pt x="13544" y="1852"/>
                  <a:pt x="13518" y="1828"/>
                  <a:pt x="13490" y="1828"/>
                </a:cubicBezTo>
                <a:cubicBezTo>
                  <a:pt x="13490" y="1828"/>
                  <a:pt x="13490" y="1828"/>
                  <a:pt x="13478" y="1852"/>
                </a:cubicBezTo>
                <a:lnTo>
                  <a:pt x="13478" y="1879"/>
                </a:lnTo>
                <a:cubicBezTo>
                  <a:pt x="13490" y="1879"/>
                  <a:pt x="13490" y="1879"/>
                  <a:pt x="13490" y="1905"/>
                </a:cubicBezTo>
                <a:cubicBezTo>
                  <a:pt x="13478" y="1931"/>
                  <a:pt x="13463" y="1956"/>
                  <a:pt x="13450" y="1956"/>
                </a:cubicBezTo>
                <a:cubicBezTo>
                  <a:pt x="13437" y="1956"/>
                  <a:pt x="13437" y="1956"/>
                  <a:pt x="13423" y="1956"/>
                </a:cubicBezTo>
                <a:cubicBezTo>
                  <a:pt x="13409" y="1956"/>
                  <a:pt x="13409" y="1956"/>
                  <a:pt x="13409" y="1984"/>
                </a:cubicBezTo>
                <a:lnTo>
                  <a:pt x="13423" y="2008"/>
                </a:lnTo>
                <a:lnTo>
                  <a:pt x="13423" y="2035"/>
                </a:lnTo>
                <a:cubicBezTo>
                  <a:pt x="13409" y="2061"/>
                  <a:pt x="13397" y="2112"/>
                  <a:pt x="13383" y="2138"/>
                </a:cubicBezTo>
                <a:cubicBezTo>
                  <a:pt x="13355" y="2138"/>
                  <a:pt x="13329" y="2087"/>
                  <a:pt x="13301" y="2087"/>
                </a:cubicBezTo>
                <a:cubicBezTo>
                  <a:pt x="13248" y="2061"/>
                  <a:pt x="13234" y="2164"/>
                  <a:pt x="13193" y="2061"/>
                </a:cubicBezTo>
                <a:cubicBezTo>
                  <a:pt x="13248" y="2008"/>
                  <a:pt x="13234" y="1956"/>
                  <a:pt x="13315" y="1956"/>
                </a:cubicBezTo>
                <a:lnTo>
                  <a:pt x="13315" y="1931"/>
                </a:lnTo>
                <a:cubicBezTo>
                  <a:pt x="13301" y="1905"/>
                  <a:pt x="13301" y="1905"/>
                  <a:pt x="13288" y="1905"/>
                </a:cubicBezTo>
                <a:cubicBezTo>
                  <a:pt x="13288" y="1879"/>
                  <a:pt x="13288" y="1879"/>
                  <a:pt x="13301" y="1879"/>
                </a:cubicBezTo>
                <a:cubicBezTo>
                  <a:pt x="13301" y="1852"/>
                  <a:pt x="13342" y="1852"/>
                  <a:pt x="13355" y="1828"/>
                </a:cubicBezTo>
                <a:cubicBezTo>
                  <a:pt x="13355" y="1802"/>
                  <a:pt x="13342" y="1802"/>
                  <a:pt x="13342" y="1775"/>
                </a:cubicBezTo>
                <a:cubicBezTo>
                  <a:pt x="13355" y="1749"/>
                  <a:pt x="13369" y="1672"/>
                  <a:pt x="13397" y="1672"/>
                </a:cubicBezTo>
                <a:cubicBezTo>
                  <a:pt x="13397" y="1672"/>
                  <a:pt x="13409" y="1672"/>
                  <a:pt x="13423" y="1699"/>
                </a:cubicBezTo>
                <a:cubicBezTo>
                  <a:pt x="13450" y="1646"/>
                  <a:pt x="13478" y="1569"/>
                  <a:pt x="13504" y="1569"/>
                </a:cubicBezTo>
                <a:cubicBezTo>
                  <a:pt x="13572" y="1516"/>
                  <a:pt x="13612" y="1593"/>
                  <a:pt x="13639" y="1464"/>
                </a:cubicBezTo>
                <a:cubicBezTo>
                  <a:pt x="13653" y="1464"/>
                  <a:pt x="13667" y="1437"/>
                  <a:pt x="13678" y="1437"/>
                </a:cubicBezTo>
                <a:cubicBezTo>
                  <a:pt x="13692" y="1464"/>
                  <a:pt x="13706" y="1464"/>
                  <a:pt x="13733" y="1464"/>
                </a:cubicBezTo>
                <a:cubicBezTo>
                  <a:pt x="13747" y="1464"/>
                  <a:pt x="13773" y="1437"/>
                  <a:pt x="13787" y="1437"/>
                </a:cubicBezTo>
                <a:cubicBezTo>
                  <a:pt x="13800" y="1437"/>
                  <a:pt x="13814" y="1437"/>
                  <a:pt x="13814" y="1437"/>
                </a:cubicBezTo>
                <a:cubicBezTo>
                  <a:pt x="13855" y="1413"/>
                  <a:pt x="13881" y="1387"/>
                  <a:pt x="13922" y="1387"/>
                </a:cubicBezTo>
                <a:cubicBezTo>
                  <a:pt x="13948" y="1308"/>
                  <a:pt x="13976" y="1308"/>
                  <a:pt x="14030" y="1308"/>
                </a:cubicBezTo>
                <a:cubicBezTo>
                  <a:pt x="14043" y="1283"/>
                  <a:pt x="14057" y="1283"/>
                  <a:pt x="14071" y="1283"/>
                </a:cubicBezTo>
                <a:cubicBezTo>
                  <a:pt x="14097" y="1283"/>
                  <a:pt x="14125" y="1334"/>
                  <a:pt x="14111" y="1360"/>
                </a:cubicBezTo>
                <a:cubicBezTo>
                  <a:pt x="14085" y="1464"/>
                  <a:pt x="14030" y="1464"/>
                  <a:pt x="13990" y="1490"/>
                </a:cubicBezTo>
                <a:close/>
                <a:moveTo>
                  <a:pt x="13301" y="2138"/>
                </a:moveTo>
                <a:lnTo>
                  <a:pt x="13301" y="2138"/>
                </a:lnTo>
                <a:cubicBezTo>
                  <a:pt x="13315" y="2164"/>
                  <a:pt x="13329" y="2164"/>
                  <a:pt x="13355" y="2164"/>
                </a:cubicBezTo>
                <a:cubicBezTo>
                  <a:pt x="13342" y="2294"/>
                  <a:pt x="13274" y="2241"/>
                  <a:pt x="13288" y="2424"/>
                </a:cubicBezTo>
                <a:cubicBezTo>
                  <a:pt x="13301" y="2503"/>
                  <a:pt x="13315" y="2580"/>
                  <a:pt x="13342" y="2632"/>
                </a:cubicBezTo>
                <a:cubicBezTo>
                  <a:pt x="13355" y="2656"/>
                  <a:pt x="13397" y="2683"/>
                  <a:pt x="13397" y="2736"/>
                </a:cubicBezTo>
                <a:cubicBezTo>
                  <a:pt x="13355" y="2736"/>
                  <a:pt x="13329" y="2736"/>
                  <a:pt x="13301" y="2736"/>
                </a:cubicBezTo>
                <a:cubicBezTo>
                  <a:pt x="13288" y="2736"/>
                  <a:pt x="13274" y="2760"/>
                  <a:pt x="13248" y="2760"/>
                </a:cubicBezTo>
                <a:cubicBezTo>
                  <a:pt x="13248" y="2736"/>
                  <a:pt x="13248" y="2736"/>
                  <a:pt x="13234" y="2709"/>
                </a:cubicBezTo>
                <a:cubicBezTo>
                  <a:pt x="13206" y="2709"/>
                  <a:pt x="13193" y="2709"/>
                  <a:pt x="13180" y="2709"/>
                </a:cubicBezTo>
                <a:cubicBezTo>
                  <a:pt x="13180" y="2656"/>
                  <a:pt x="13193" y="2656"/>
                  <a:pt x="13206" y="2632"/>
                </a:cubicBezTo>
                <a:cubicBezTo>
                  <a:pt x="13220" y="2632"/>
                  <a:pt x="13220" y="2632"/>
                  <a:pt x="13220" y="2606"/>
                </a:cubicBezTo>
                <a:cubicBezTo>
                  <a:pt x="13180" y="2606"/>
                  <a:pt x="13153" y="2553"/>
                  <a:pt x="13113" y="2527"/>
                </a:cubicBezTo>
                <a:cubicBezTo>
                  <a:pt x="13085" y="2527"/>
                  <a:pt x="13085" y="2580"/>
                  <a:pt x="13059" y="2553"/>
                </a:cubicBezTo>
                <a:cubicBezTo>
                  <a:pt x="13045" y="2527"/>
                  <a:pt x="13045" y="2527"/>
                  <a:pt x="13045" y="2527"/>
                </a:cubicBezTo>
                <a:cubicBezTo>
                  <a:pt x="13031" y="2474"/>
                  <a:pt x="13045" y="2450"/>
                  <a:pt x="13059" y="2424"/>
                </a:cubicBezTo>
                <a:cubicBezTo>
                  <a:pt x="13071" y="2424"/>
                  <a:pt x="13071" y="2450"/>
                  <a:pt x="13099" y="2424"/>
                </a:cubicBezTo>
                <a:cubicBezTo>
                  <a:pt x="13113" y="2424"/>
                  <a:pt x="13139" y="2347"/>
                  <a:pt x="13139" y="2294"/>
                </a:cubicBezTo>
                <a:cubicBezTo>
                  <a:pt x="13125" y="2294"/>
                  <a:pt x="13125" y="2294"/>
                  <a:pt x="13113" y="2268"/>
                </a:cubicBezTo>
                <a:cubicBezTo>
                  <a:pt x="13139" y="2241"/>
                  <a:pt x="13139" y="2217"/>
                  <a:pt x="13166" y="2191"/>
                </a:cubicBezTo>
                <a:cubicBezTo>
                  <a:pt x="13180" y="2191"/>
                  <a:pt x="13193" y="2191"/>
                  <a:pt x="13206" y="2191"/>
                </a:cubicBezTo>
                <a:cubicBezTo>
                  <a:pt x="13234" y="2164"/>
                  <a:pt x="13274" y="2138"/>
                  <a:pt x="13301" y="2138"/>
                </a:cubicBezTo>
                <a:close/>
                <a:moveTo>
                  <a:pt x="11477" y="609"/>
                </a:moveTo>
                <a:lnTo>
                  <a:pt x="11477" y="609"/>
                </a:lnTo>
                <a:cubicBezTo>
                  <a:pt x="11462" y="635"/>
                  <a:pt x="11436" y="659"/>
                  <a:pt x="11422" y="659"/>
                </a:cubicBezTo>
                <a:cubicBezTo>
                  <a:pt x="11409" y="686"/>
                  <a:pt x="11382" y="659"/>
                  <a:pt x="11369" y="686"/>
                </a:cubicBezTo>
                <a:cubicBezTo>
                  <a:pt x="11355" y="712"/>
                  <a:pt x="11341" y="712"/>
                  <a:pt x="11328" y="739"/>
                </a:cubicBezTo>
                <a:cubicBezTo>
                  <a:pt x="11274" y="739"/>
                  <a:pt x="11220" y="712"/>
                  <a:pt x="11166" y="712"/>
                </a:cubicBezTo>
                <a:lnTo>
                  <a:pt x="11166" y="686"/>
                </a:lnTo>
                <a:cubicBezTo>
                  <a:pt x="11192" y="659"/>
                  <a:pt x="11206" y="635"/>
                  <a:pt x="11220" y="556"/>
                </a:cubicBezTo>
                <a:cubicBezTo>
                  <a:pt x="11138" y="556"/>
                  <a:pt x="11044" y="609"/>
                  <a:pt x="10991" y="532"/>
                </a:cubicBezTo>
                <a:lnTo>
                  <a:pt x="11003" y="532"/>
                </a:lnTo>
                <a:cubicBezTo>
                  <a:pt x="11003" y="479"/>
                  <a:pt x="11017" y="479"/>
                  <a:pt x="11044" y="453"/>
                </a:cubicBezTo>
                <a:cubicBezTo>
                  <a:pt x="11058" y="427"/>
                  <a:pt x="11071" y="376"/>
                  <a:pt x="11085" y="323"/>
                </a:cubicBezTo>
                <a:cubicBezTo>
                  <a:pt x="11098" y="350"/>
                  <a:pt x="11112" y="400"/>
                  <a:pt x="11125" y="427"/>
                </a:cubicBezTo>
                <a:cubicBezTo>
                  <a:pt x="11166" y="453"/>
                  <a:pt x="11192" y="376"/>
                  <a:pt x="11233" y="479"/>
                </a:cubicBezTo>
                <a:lnTo>
                  <a:pt x="11233" y="453"/>
                </a:lnTo>
                <a:cubicBezTo>
                  <a:pt x="11261" y="427"/>
                  <a:pt x="11274" y="376"/>
                  <a:pt x="11301" y="350"/>
                </a:cubicBezTo>
                <a:cubicBezTo>
                  <a:pt x="11287" y="376"/>
                  <a:pt x="11287" y="453"/>
                  <a:pt x="11287" y="479"/>
                </a:cubicBezTo>
                <a:cubicBezTo>
                  <a:pt x="11301" y="479"/>
                  <a:pt x="11301" y="479"/>
                  <a:pt x="11314" y="479"/>
                </a:cubicBezTo>
                <a:cubicBezTo>
                  <a:pt x="11328" y="453"/>
                  <a:pt x="11341" y="400"/>
                  <a:pt x="11369" y="376"/>
                </a:cubicBezTo>
                <a:cubicBezTo>
                  <a:pt x="11382" y="400"/>
                  <a:pt x="11382" y="400"/>
                  <a:pt x="11396" y="400"/>
                </a:cubicBezTo>
                <a:cubicBezTo>
                  <a:pt x="11396" y="427"/>
                  <a:pt x="11409" y="453"/>
                  <a:pt x="11409" y="453"/>
                </a:cubicBezTo>
                <a:cubicBezTo>
                  <a:pt x="11436" y="453"/>
                  <a:pt x="11462" y="453"/>
                  <a:pt x="11490" y="453"/>
                </a:cubicBezTo>
                <a:cubicBezTo>
                  <a:pt x="11504" y="453"/>
                  <a:pt x="11517" y="453"/>
                  <a:pt x="11531" y="479"/>
                </a:cubicBezTo>
                <a:cubicBezTo>
                  <a:pt x="11531" y="479"/>
                  <a:pt x="11531" y="503"/>
                  <a:pt x="11544" y="532"/>
                </a:cubicBezTo>
                <a:cubicBezTo>
                  <a:pt x="11517" y="556"/>
                  <a:pt x="11490" y="583"/>
                  <a:pt x="11477" y="609"/>
                </a:cubicBezTo>
                <a:close/>
                <a:moveTo>
                  <a:pt x="10976" y="686"/>
                </a:moveTo>
                <a:lnTo>
                  <a:pt x="10976" y="686"/>
                </a:lnTo>
                <a:cubicBezTo>
                  <a:pt x="10991" y="659"/>
                  <a:pt x="10991" y="635"/>
                  <a:pt x="11017" y="635"/>
                </a:cubicBezTo>
                <a:cubicBezTo>
                  <a:pt x="11017" y="659"/>
                  <a:pt x="11031" y="686"/>
                  <a:pt x="11044" y="712"/>
                </a:cubicBezTo>
                <a:cubicBezTo>
                  <a:pt x="11058" y="739"/>
                  <a:pt x="11071" y="739"/>
                  <a:pt x="11098" y="739"/>
                </a:cubicBezTo>
                <a:cubicBezTo>
                  <a:pt x="11112" y="765"/>
                  <a:pt x="11138" y="789"/>
                  <a:pt x="11152" y="815"/>
                </a:cubicBezTo>
                <a:cubicBezTo>
                  <a:pt x="11138" y="842"/>
                  <a:pt x="11125" y="842"/>
                  <a:pt x="11125" y="868"/>
                </a:cubicBezTo>
                <a:cubicBezTo>
                  <a:pt x="11098" y="868"/>
                  <a:pt x="11085" y="868"/>
                  <a:pt x="11058" y="895"/>
                </a:cubicBezTo>
                <a:cubicBezTo>
                  <a:pt x="11031" y="919"/>
                  <a:pt x="11031" y="998"/>
                  <a:pt x="11031" y="1050"/>
                </a:cubicBezTo>
                <a:cubicBezTo>
                  <a:pt x="11017" y="1075"/>
                  <a:pt x="11003" y="1127"/>
                  <a:pt x="11003" y="1154"/>
                </a:cubicBezTo>
                <a:cubicBezTo>
                  <a:pt x="10991" y="1154"/>
                  <a:pt x="10963" y="1154"/>
                  <a:pt x="10963" y="1180"/>
                </a:cubicBezTo>
                <a:cubicBezTo>
                  <a:pt x="10949" y="1204"/>
                  <a:pt x="10936" y="1257"/>
                  <a:pt x="10936" y="1334"/>
                </a:cubicBezTo>
                <a:cubicBezTo>
                  <a:pt x="10922" y="1334"/>
                  <a:pt x="10922" y="1360"/>
                  <a:pt x="10909" y="1360"/>
                </a:cubicBezTo>
                <a:cubicBezTo>
                  <a:pt x="10882" y="1360"/>
                  <a:pt x="10774" y="1231"/>
                  <a:pt x="10760" y="1204"/>
                </a:cubicBezTo>
                <a:cubicBezTo>
                  <a:pt x="10760" y="1180"/>
                  <a:pt x="10760" y="1180"/>
                  <a:pt x="10760" y="1180"/>
                </a:cubicBezTo>
                <a:lnTo>
                  <a:pt x="10774" y="1154"/>
                </a:lnTo>
                <a:cubicBezTo>
                  <a:pt x="10828" y="1154"/>
                  <a:pt x="10868" y="1154"/>
                  <a:pt x="10896" y="1075"/>
                </a:cubicBezTo>
                <a:cubicBezTo>
                  <a:pt x="10882" y="1075"/>
                  <a:pt x="10882" y="1075"/>
                  <a:pt x="10882" y="1050"/>
                </a:cubicBezTo>
                <a:cubicBezTo>
                  <a:pt x="10828" y="1075"/>
                  <a:pt x="10787" y="1075"/>
                  <a:pt x="10733" y="1101"/>
                </a:cubicBezTo>
                <a:cubicBezTo>
                  <a:pt x="10733" y="1075"/>
                  <a:pt x="10733" y="1050"/>
                  <a:pt x="10719" y="1022"/>
                </a:cubicBezTo>
                <a:cubicBezTo>
                  <a:pt x="10774" y="998"/>
                  <a:pt x="10854" y="998"/>
                  <a:pt x="10882" y="919"/>
                </a:cubicBezTo>
                <a:cubicBezTo>
                  <a:pt x="10854" y="895"/>
                  <a:pt x="10814" y="868"/>
                  <a:pt x="10801" y="842"/>
                </a:cubicBezTo>
                <a:cubicBezTo>
                  <a:pt x="10760" y="868"/>
                  <a:pt x="10760" y="919"/>
                  <a:pt x="10719" y="945"/>
                </a:cubicBezTo>
                <a:cubicBezTo>
                  <a:pt x="10679" y="998"/>
                  <a:pt x="10598" y="842"/>
                  <a:pt x="10584" y="789"/>
                </a:cubicBezTo>
                <a:cubicBezTo>
                  <a:pt x="10612" y="789"/>
                  <a:pt x="10625" y="765"/>
                  <a:pt x="10638" y="765"/>
                </a:cubicBezTo>
                <a:cubicBezTo>
                  <a:pt x="10625" y="739"/>
                  <a:pt x="10625" y="712"/>
                  <a:pt x="10612" y="686"/>
                </a:cubicBezTo>
                <a:cubicBezTo>
                  <a:pt x="10598" y="712"/>
                  <a:pt x="10584" y="712"/>
                  <a:pt x="10572" y="739"/>
                </a:cubicBezTo>
                <a:cubicBezTo>
                  <a:pt x="10558" y="712"/>
                  <a:pt x="10544" y="659"/>
                  <a:pt x="10544" y="635"/>
                </a:cubicBezTo>
                <a:cubicBezTo>
                  <a:pt x="10558" y="609"/>
                  <a:pt x="10572" y="583"/>
                  <a:pt x="10598" y="556"/>
                </a:cubicBezTo>
                <a:cubicBezTo>
                  <a:pt x="10612" y="583"/>
                  <a:pt x="10625" y="583"/>
                  <a:pt x="10638" y="583"/>
                </a:cubicBezTo>
                <a:cubicBezTo>
                  <a:pt x="10652" y="556"/>
                  <a:pt x="10665" y="556"/>
                  <a:pt x="10679" y="556"/>
                </a:cubicBezTo>
                <a:cubicBezTo>
                  <a:pt x="10679" y="609"/>
                  <a:pt x="10679" y="635"/>
                  <a:pt x="10693" y="659"/>
                </a:cubicBezTo>
                <a:cubicBezTo>
                  <a:pt x="10706" y="659"/>
                  <a:pt x="10719" y="659"/>
                  <a:pt x="10733" y="686"/>
                </a:cubicBezTo>
                <a:lnTo>
                  <a:pt x="10733" y="659"/>
                </a:lnTo>
                <a:cubicBezTo>
                  <a:pt x="10747" y="635"/>
                  <a:pt x="10747" y="609"/>
                  <a:pt x="10747" y="583"/>
                </a:cubicBezTo>
                <a:cubicBezTo>
                  <a:pt x="10760" y="556"/>
                  <a:pt x="10774" y="556"/>
                  <a:pt x="10787" y="583"/>
                </a:cubicBezTo>
                <a:cubicBezTo>
                  <a:pt x="10801" y="609"/>
                  <a:pt x="10842" y="712"/>
                  <a:pt x="10854" y="739"/>
                </a:cubicBezTo>
                <a:cubicBezTo>
                  <a:pt x="10868" y="739"/>
                  <a:pt x="10868" y="712"/>
                  <a:pt x="10868" y="712"/>
                </a:cubicBezTo>
                <a:cubicBezTo>
                  <a:pt x="10868" y="659"/>
                  <a:pt x="10842" y="583"/>
                  <a:pt x="10842" y="556"/>
                </a:cubicBezTo>
                <a:cubicBezTo>
                  <a:pt x="10854" y="532"/>
                  <a:pt x="10868" y="503"/>
                  <a:pt x="10868" y="503"/>
                </a:cubicBezTo>
                <a:cubicBezTo>
                  <a:pt x="10896" y="503"/>
                  <a:pt x="10896" y="532"/>
                  <a:pt x="10909" y="532"/>
                </a:cubicBezTo>
                <a:cubicBezTo>
                  <a:pt x="10922" y="532"/>
                  <a:pt x="10936" y="532"/>
                  <a:pt x="10949" y="532"/>
                </a:cubicBezTo>
                <a:lnTo>
                  <a:pt x="10963" y="556"/>
                </a:lnTo>
                <a:cubicBezTo>
                  <a:pt x="10963" y="583"/>
                  <a:pt x="10949" y="635"/>
                  <a:pt x="10963" y="659"/>
                </a:cubicBezTo>
                <a:cubicBezTo>
                  <a:pt x="10963" y="659"/>
                  <a:pt x="10976" y="659"/>
                  <a:pt x="10976" y="686"/>
                </a:cubicBezTo>
                <a:close/>
                <a:moveTo>
                  <a:pt x="9881" y="6235"/>
                </a:moveTo>
                <a:lnTo>
                  <a:pt x="9881" y="6235"/>
                </a:lnTo>
                <a:cubicBezTo>
                  <a:pt x="9895" y="6235"/>
                  <a:pt x="9949" y="6262"/>
                  <a:pt x="9949" y="6262"/>
                </a:cubicBezTo>
                <a:lnTo>
                  <a:pt x="9949" y="6288"/>
                </a:lnTo>
                <a:cubicBezTo>
                  <a:pt x="9936" y="6288"/>
                  <a:pt x="9922" y="6312"/>
                  <a:pt x="9922" y="6312"/>
                </a:cubicBezTo>
                <a:cubicBezTo>
                  <a:pt x="9895" y="6312"/>
                  <a:pt x="9895" y="6341"/>
                  <a:pt x="9881" y="6341"/>
                </a:cubicBezTo>
                <a:cubicBezTo>
                  <a:pt x="9868" y="6341"/>
                  <a:pt x="9855" y="6341"/>
                  <a:pt x="9841" y="6341"/>
                </a:cubicBezTo>
                <a:cubicBezTo>
                  <a:pt x="9827" y="6341"/>
                  <a:pt x="9827" y="6341"/>
                  <a:pt x="9815" y="6365"/>
                </a:cubicBezTo>
                <a:cubicBezTo>
                  <a:pt x="9801" y="6341"/>
                  <a:pt x="9801" y="6341"/>
                  <a:pt x="9787" y="6341"/>
                </a:cubicBezTo>
                <a:cubicBezTo>
                  <a:pt x="9773" y="6341"/>
                  <a:pt x="9760" y="6341"/>
                  <a:pt x="9732" y="6365"/>
                </a:cubicBezTo>
                <a:lnTo>
                  <a:pt x="9747" y="6365"/>
                </a:lnTo>
                <a:cubicBezTo>
                  <a:pt x="9706" y="6365"/>
                  <a:pt x="9692" y="6365"/>
                  <a:pt x="9652" y="6365"/>
                </a:cubicBezTo>
                <a:cubicBezTo>
                  <a:pt x="9652" y="6444"/>
                  <a:pt x="9625" y="6418"/>
                  <a:pt x="9598" y="6418"/>
                </a:cubicBezTo>
                <a:cubicBezTo>
                  <a:pt x="9598" y="6418"/>
                  <a:pt x="9598" y="6418"/>
                  <a:pt x="9584" y="6418"/>
                </a:cubicBezTo>
                <a:cubicBezTo>
                  <a:pt x="9571" y="6418"/>
                  <a:pt x="9543" y="6444"/>
                  <a:pt x="9543" y="6468"/>
                </a:cubicBezTo>
                <a:cubicBezTo>
                  <a:pt x="9531" y="6468"/>
                  <a:pt x="9531" y="6468"/>
                  <a:pt x="9531" y="6444"/>
                </a:cubicBezTo>
                <a:cubicBezTo>
                  <a:pt x="9517" y="6444"/>
                  <a:pt x="9517" y="6444"/>
                  <a:pt x="9503" y="6444"/>
                </a:cubicBezTo>
                <a:lnTo>
                  <a:pt x="9517" y="6444"/>
                </a:lnTo>
                <a:cubicBezTo>
                  <a:pt x="9531" y="6418"/>
                  <a:pt x="9584" y="6365"/>
                  <a:pt x="9584" y="6312"/>
                </a:cubicBezTo>
                <a:cubicBezTo>
                  <a:pt x="9598" y="6312"/>
                  <a:pt x="9598" y="6288"/>
                  <a:pt x="9598" y="6288"/>
                </a:cubicBezTo>
                <a:cubicBezTo>
                  <a:pt x="9625" y="6262"/>
                  <a:pt x="9652" y="6288"/>
                  <a:pt x="9678" y="6288"/>
                </a:cubicBezTo>
                <a:cubicBezTo>
                  <a:pt x="9678" y="6262"/>
                  <a:pt x="9692" y="6235"/>
                  <a:pt x="9692" y="6209"/>
                </a:cubicBezTo>
                <a:cubicBezTo>
                  <a:pt x="9678" y="6209"/>
                  <a:pt x="9666" y="6235"/>
                  <a:pt x="9652" y="6235"/>
                </a:cubicBezTo>
                <a:cubicBezTo>
                  <a:pt x="9638" y="6235"/>
                  <a:pt x="9625" y="6209"/>
                  <a:pt x="9611" y="6209"/>
                </a:cubicBezTo>
                <a:cubicBezTo>
                  <a:pt x="9598" y="6209"/>
                  <a:pt x="9571" y="6209"/>
                  <a:pt x="9557" y="6209"/>
                </a:cubicBezTo>
                <a:cubicBezTo>
                  <a:pt x="9557" y="6182"/>
                  <a:pt x="9543" y="6182"/>
                  <a:pt x="9543" y="6182"/>
                </a:cubicBezTo>
                <a:lnTo>
                  <a:pt x="9543" y="6158"/>
                </a:lnTo>
                <a:cubicBezTo>
                  <a:pt x="9557" y="6132"/>
                  <a:pt x="9598" y="6132"/>
                  <a:pt x="9611" y="6079"/>
                </a:cubicBezTo>
                <a:lnTo>
                  <a:pt x="9611" y="6029"/>
                </a:lnTo>
                <a:cubicBezTo>
                  <a:pt x="9598" y="6029"/>
                  <a:pt x="9598" y="6029"/>
                  <a:pt x="9584" y="6029"/>
                </a:cubicBezTo>
                <a:cubicBezTo>
                  <a:pt x="9598" y="5950"/>
                  <a:pt x="9638" y="5950"/>
                  <a:pt x="9678" y="5950"/>
                </a:cubicBezTo>
                <a:cubicBezTo>
                  <a:pt x="9666" y="5899"/>
                  <a:pt x="9692" y="5873"/>
                  <a:pt x="9692" y="5794"/>
                </a:cubicBezTo>
                <a:cubicBezTo>
                  <a:pt x="9678" y="5794"/>
                  <a:pt x="9666" y="5794"/>
                  <a:pt x="9666" y="5820"/>
                </a:cubicBezTo>
                <a:cubicBezTo>
                  <a:pt x="9652" y="5794"/>
                  <a:pt x="9652" y="5794"/>
                  <a:pt x="9638" y="5769"/>
                </a:cubicBezTo>
                <a:cubicBezTo>
                  <a:pt x="9652" y="5743"/>
                  <a:pt x="9666" y="5717"/>
                  <a:pt x="9666" y="5690"/>
                </a:cubicBezTo>
                <a:cubicBezTo>
                  <a:pt x="9638" y="5664"/>
                  <a:pt x="9638" y="5690"/>
                  <a:pt x="9611" y="5717"/>
                </a:cubicBezTo>
                <a:cubicBezTo>
                  <a:pt x="9611" y="5690"/>
                  <a:pt x="9598" y="5690"/>
                  <a:pt x="9584" y="5690"/>
                </a:cubicBezTo>
                <a:cubicBezTo>
                  <a:pt x="9584" y="5717"/>
                  <a:pt x="9584" y="5717"/>
                  <a:pt x="9584" y="5717"/>
                </a:cubicBezTo>
                <a:cubicBezTo>
                  <a:pt x="9571" y="5717"/>
                  <a:pt x="9557" y="5717"/>
                  <a:pt x="9543" y="5717"/>
                </a:cubicBezTo>
                <a:cubicBezTo>
                  <a:pt x="9557" y="5664"/>
                  <a:pt x="9584" y="5613"/>
                  <a:pt x="9571" y="5587"/>
                </a:cubicBezTo>
                <a:cubicBezTo>
                  <a:pt x="9571" y="5587"/>
                  <a:pt x="9557" y="5561"/>
                  <a:pt x="9571" y="5537"/>
                </a:cubicBezTo>
                <a:cubicBezTo>
                  <a:pt x="9571" y="5537"/>
                  <a:pt x="9571" y="5537"/>
                  <a:pt x="9584" y="5510"/>
                </a:cubicBezTo>
                <a:cubicBezTo>
                  <a:pt x="9584" y="5510"/>
                  <a:pt x="9584" y="5484"/>
                  <a:pt x="9571" y="5484"/>
                </a:cubicBezTo>
                <a:cubicBezTo>
                  <a:pt x="9557" y="5510"/>
                  <a:pt x="9543" y="5537"/>
                  <a:pt x="9517" y="5537"/>
                </a:cubicBezTo>
                <a:cubicBezTo>
                  <a:pt x="9517" y="5510"/>
                  <a:pt x="9531" y="5457"/>
                  <a:pt x="9543" y="5407"/>
                </a:cubicBezTo>
                <a:cubicBezTo>
                  <a:pt x="9531" y="5407"/>
                  <a:pt x="9531" y="5407"/>
                  <a:pt x="9531" y="5407"/>
                </a:cubicBezTo>
                <a:cubicBezTo>
                  <a:pt x="9517" y="5407"/>
                  <a:pt x="9517" y="5407"/>
                  <a:pt x="9517" y="5407"/>
                </a:cubicBezTo>
                <a:cubicBezTo>
                  <a:pt x="9517" y="5407"/>
                  <a:pt x="9517" y="5431"/>
                  <a:pt x="9503" y="5431"/>
                </a:cubicBezTo>
                <a:cubicBezTo>
                  <a:pt x="9503" y="5431"/>
                  <a:pt x="9503" y="5431"/>
                  <a:pt x="9489" y="5431"/>
                </a:cubicBezTo>
                <a:cubicBezTo>
                  <a:pt x="9489" y="5407"/>
                  <a:pt x="9517" y="5328"/>
                  <a:pt x="9517" y="5328"/>
                </a:cubicBezTo>
                <a:lnTo>
                  <a:pt x="9517" y="5302"/>
                </a:lnTo>
                <a:cubicBezTo>
                  <a:pt x="9517" y="5275"/>
                  <a:pt x="9531" y="5275"/>
                  <a:pt x="9531" y="5275"/>
                </a:cubicBezTo>
                <a:cubicBezTo>
                  <a:pt x="9517" y="5251"/>
                  <a:pt x="9517" y="5251"/>
                  <a:pt x="9517" y="5225"/>
                </a:cubicBezTo>
                <a:cubicBezTo>
                  <a:pt x="9517" y="5225"/>
                  <a:pt x="9517" y="5198"/>
                  <a:pt x="9531" y="5198"/>
                </a:cubicBezTo>
                <a:cubicBezTo>
                  <a:pt x="9531" y="5198"/>
                  <a:pt x="9543" y="5225"/>
                  <a:pt x="9557" y="5198"/>
                </a:cubicBezTo>
                <a:cubicBezTo>
                  <a:pt x="9543" y="5198"/>
                  <a:pt x="9543" y="5172"/>
                  <a:pt x="9531" y="5146"/>
                </a:cubicBezTo>
                <a:cubicBezTo>
                  <a:pt x="9543" y="5146"/>
                  <a:pt x="9557" y="5146"/>
                  <a:pt x="9557" y="5121"/>
                </a:cubicBezTo>
                <a:cubicBezTo>
                  <a:pt x="9557" y="5121"/>
                  <a:pt x="9557" y="5121"/>
                  <a:pt x="9543" y="5095"/>
                </a:cubicBezTo>
                <a:cubicBezTo>
                  <a:pt x="9557" y="5095"/>
                  <a:pt x="9557" y="5069"/>
                  <a:pt x="9557" y="5069"/>
                </a:cubicBezTo>
                <a:cubicBezTo>
                  <a:pt x="9571" y="5069"/>
                  <a:pt x="9584" y="5095"/>
                  <a:pt x="9584" y="5095"/>
                </a:cubicBezTo>
                <a:cubicBezTo>
                  <a:pt x="9611" y="5121"/>
                  <a:pt x="9638" y="5042"/>
                  <a:pt x="9666" y="5069"/>
                </a:cubicBezTo>
                <a:cubicBezTo>
                  <a:pt x="9678" y="5095"/>
                  <a:pt x="9678" y="5095"/>
                  <a:pt x="9678" y="5095"/>
                </a:cubicBezTo>
                <a:cubicBezTo>
                  <a:pt x="9652" y="5172"/>
                  <a:pt x="9611" y="5146"/>
                  <a:pt x="9598" y="5225"/>
                </a:cubicBezTo>
                <a:cubicBezTo>
                  <a:pt x="9611" y="5225"/>
                  <a:pt x="9611" y="5251"/>
                  <a:pt x="9611" y="5251"/>
                </a:cubicBezTo>
                <a:cubicBezTo>
                  <a:pt x="9638" y="5251"/>
                  <a:pt x="9720" y="5225"/>
                  <a:pt x="9747" y="5251"/>
                </a:cubicBezTo>
                <a:cubicBezTo>
                  <a:pt x="9747" y="5275"/>
                  <a:pt x="9747" y="5251"/>
                  <a:pt x="9747" y="5275"/>
                </a:cubicBezTo>
                <a:cubicBezTo>
                  <a:pt x="9732" y="5328"/>
                  <a:pt x="9720" y="5431"/>
                  <a:pt x="9678" y="5457"/>
                </a:cubicBezTo>
                <a:cubicBezTo>
                  <a:pt x="9678" y="5457"/>
                  <a:pt x="9692" y="5457"/>
                  <a:pt x="9692" y="5484"/>
                </a:cubicBezTo>
                <a:cubicBezTo>
                  <a:pt x="9678" y="5510"/>
                  <a:pt x="9652" y="5510"/>
                  <a:pt x="9625" y="5510"/>
                </a:cubicBezTo>
                <a:cubicBezTo>
                  <a:pt x="9666" y="5537"/>
                  <a:pt x="9666" y="5510"/>
                  <a:pt x="9692" y="5510"/>
                </a:cubicBezTo>
                <a:cubicBezTo>
                  <a:pt x="9706" y="5510"/>
                  <a:pt x="9760" y="5587"/>
                  <a:pt x="9760" y="5587"/>
                </a:cubicBezTo>
                <a:cubicBezTo>
                  <a:pt x="9773" y="5640"/>
                  <a:pt x="9760" y="5690"/>
                  <a:pt x="9773" y="5717"/>
                </a:cubicBezTo>
                <a:cubicBezTo>
                  <a:pt x="9787" y="5743"/>
                  <a:pt x="9801" y="5717"/>
                  <a:pt x="9815" y="5743"/>
                </a:cubicBezTo>
                <a:cubicBezTo>
                  <a:pt x="9827" y="5769"/>
                  <a:pt x="9827" y="5794"/>
                  <a:pt x="9841" y="5820"/>
                </a:cubicBezTo>
                <a:cubicBezTo>
                  <a:pt x="9855" y="5846"/>
                  <a:pt x="9855" y="5899"/>
                  <a:pt x="9855" y="5899"/>
                </a:cubicBezTo>
                <a:cubicBezTo>
                  <a:pt x="9881" y="5950"/>
                  <a:pt x="9895" y="5950"/>
                  <a:pt x="9868" y="6029"/>
                </a:cubicBezTo>
                <a:lnTo>
                  <a:pt x="9881" y="6029"/>
                </a:lnTo>
                <a:cubicBezTo>
                  <a:pt x="9909" y="5976"/>
                  <a:pt x="9949" y="6029"/>
                  <a:pt x="9962" y="6055"/>
                </a:cubicBezTo>
                <a:cubicBezTo>
                  <a:pt x="9962" y="6079"/>
                  <a:pt x="9962" y="6106"/>
                  <a:pt x="9962" y="6106"/>
                </a:cubicBezTo>
                <a:cubicBezTo>
                  <a:pt x="9962" y="6158"/>
                  <a:pt x="9909" y="6235"/>
                  <a:pt x="9881" y="6235"/>
                </a:cubicBezTo>
                <a:close/>
                <a:moveTo>
                  <a:pt x="9517" y="5561"/>
                </a:moveTo>
                <a:lnTo>
                  <a:pt x="9517" y="5561"/>
                </a:lnTo>
                <a:cubicBezTo>
                  <a:pt x="9517" y="5561"/>
                  <a:pt x="9517" y="5561"/>
                  <a:pt x="9531" y="5561"/>
                </a:cubicBezTo>
                <a:lnTo>
                  <a:pt x="9531" y="5587"/>
                </a:lnTo>
                <a:cubicBezTo>
                  <a:pt x="9531" y="5613"/>
                  <a:pt x="9517" y="5613"/>
                  <a:pt x="9517" y="5613"/>
                </a:cubicBezTo>
                <a:cubicBezTo>
                  <a:pt x="9517" y="5587"/>
                  <a:pt x="9517" y="5587"/>
                  <a:pt x="9517" y="5561"/>
                </a:cubicBezTo>
                <a:close/>
                <a:moveTo>
                  <a:pt x="9517" y="5794"/>
                </a:moveTo>
                <a:lnTo>
                  <a:pt x="9517" y="5794"/>
                </a:lnTo>
                <a:cubicBezTo>
                  <a:pt x="9503" y="5820"/>
                  <a:pt x="9489" y="5846"/>
                  <a:pt x="9462" y="5846"/>
                </a:cubicBezTo>
                <a:cubicBezTo>
                  <a:pt x="9477" y="5873"/>
                  <a:pt x="9503" y="5976"/>
                  <a:pt x="9489" y="6029"/>
                </a:cubicBezTo>
                <a:cubicBezTo>
                  <a:pt x="9489" y="6055"/>
                  <a:pt x="9477" y="6079"/>
                  <a:pt x="9477" y="6106"/>
                </a:cubicBezTo>
                <a:cubicBezTo>
                  <a:pt x="9462" y="6132"/>
                  <a:pt x="9449" y="6132"/>
                  <a:pt x="9436" y="6132"/>
                </a:cubicBezTo>
                <a:cubicBezTo>
                  <a:pt x="9422" y="6132"/>
                  <a:pt x="9408" y="6132"/>
                  <a:pt x="9394" y="6132"/>
                </a:cubicBezTo>
                <a:cubicBezTo>
                  <a:pt x="9368" y="6158"/>
                  <a:pt x="9354" y="6182"/>
                  <a:pt x="9341" y="6209"/>
                </a:cubicBezTo>
                <a:cubicBezTo>
                  <a:pt x="9328" y="6209"/>
                  <a:pt x="9328" y="6209"/>
                  <a:pt x="9313" y="6209"/>
                </a:cubicBezTo>
                <a:cubicBezTo>
                  <a:pt x="9300" y="6235"/>
                  <a:pt x="9287" y="6235"/>
                  <a:pt x="9260" y="6235"/>
                </a:cubicBezTo>
                <a:cubicBezTo>
                  <a:pt x="9260" y="6209"/>
                  <a:pt x="9260" y="6209"/>
                  <a:pt x="9260" y="6182"/>
                </a:cubicBezTo>
                <a:cubicBezTo>
                  <a:pt x="9247" y="6182"/>
                  <a:pt x="9247" y="6182"/>
                  <a:pt x="9233" y="6182"/>
                </a:cubicBezTo>
                <a:lnTo>
                  <a:pt x="9233" y="6158"/>
                </a:lnTo>
                <a:cubicBezTo>
                  <a:pt x="9233" y="6158"/>
                  <a:pt x="9247" y="6158"/>
                  <a:pt x="9247" y="6132"/>
                </a:cubicBezTo>
                <a:cubicBezTo>
                  <a:pt x="9233" y="6132"/>
                  <a:pt x="9233" y="6132"/>
                  <a:pt x="9219" y="6132"/>
                </a:cubicBezTo>
                <a:cubicBezTo>
                  <a:pt x="9219" y="6132"/>
                  <a:pt x="9219" y="6132"/>
                  <a:pt x="9219" y="6106"/>
                </a:cubicBezTo>
                <a:cubicBezTo>
                  <a:pt x="9233" y="6132"/>
                  <a:pt x="9247" y="6132"/>
                  <a:pt x="9260" y="6106"/>
                </a:cubicBezTo>
                <a:cubicBezTo>
                  <a:pt x="9260" y="6106"/>
                  <a:pt x="9260" y="6079"/>
                  <a:pt x="9273" y="6079"/>
                </a:cubicBezTo>
                <a:cubicBezTo>
                  <a:pt x="9287" y="6079"/>
                  <a:pt x="9300" y="6079"/>
                  <a:pt x="9300" y="6055"/>
                </a:cubicBezTo>
                <a:cubicBezTo>
                  <a:pt x="9287" y="6055"/>
                  <a:pt x="9287" y="6055"/>
                  <a:pt x="9273" y="6055"/>
                </a:cubicBezTo>
                <a:cubicBezTo>
                  <a:pt x="9273" y="6029"/>
                  <a:pt x="9273" y="6029"/>
                  <a:pt x="9287" y="6029"/>
                </a:cubicBezTo>
                <a:cubicBezTo>
                  <a:pt x="9273" y="6002"/>
                  <a:pt x="9273" y="6002"/>
                  <a:pt x="9273" y="6002"/>
                </a:cubicBezTo>
                <a:cubicBezTo>
                  <a:pt x="9287" y="5976"/>
                  <a:pt x="9300" y="5976"/>
                  <a:pt x="9313" y="5976"/>
                </a:cubicBezTo>
                <a:cubicBezTo>
                  <a:pt x="9313" y="5950"/>
                  <a:pt x="9313" y="5950"/>
                  <a:pt x="9313" y="5950"/>
                </a:cubicBezTo>
                <a:cubicBezTo>
                  <a:pt x="9300" y="5950"/>
                  <a:pt x="9247" y="5950"/>
                  <a:pt x="9233" y="5925"/>
                </a:cubicBezTo>
                <a:cubicBezTo>
                  <a:pt x="9247" y="5925"/>
                  <a:pt x="9247" y="5925"/>
                  <a:pt x="9247" y="5899"/>
                </a:cubicBezTo>
                <a:lnTo>
                  <a:pt x="9260" y="5899"/>
                </a:lnTo>
                <a:cubicBezTo>
                  <a:pt x="9260" y="5873"/>
                  <a:pt x="9260" y="5873"/>
                  <a:pt x="9273" y="5846"/>
                </a:cubicBezTo>
                <a:lnTo>
                  <a:pt x="9260" y="5846"/>
                </a:lnTo>
                <a:cubicBezTo>
                  <a:pt x="9260" y="5846"/>
                  <a:pt x="9247" y="5846"/>
                  <a:pt x="9233" y="5846"/>
                </a:cubicBezTo>
                <a:cubicBezTo>
                  <a:pt x="9233" y="5846"/>
                  <a:pt x="9233" y="5846"/>
                  <a:pt x="9233" y="5820"/>
                </a:cubicBezTo>
                <a:cubicBezTo>
                  <a:pt x="9247" y="5794"/>
                  <a:pt x="9247" y="5794"/>
                  <a:pt x="9260" y="5769"/>
                </a:cubicBezTo>
                <a:cubicBezTo>
                  <a:pt x="9273" y="5794"/>
                  <a:pt x="9313" y="5794"/>
                  <a:pt x="9341" y="5794"/>
                </a:cubicBezTo>
                <a:cubicBezTo>
                  <a:pt x="9328" y="5794"/>
                  <a:pt x="9328" y="5769"/>
                  <a:pt x="9328" y="5769"/>
                </a:cubicBezTo>
                <a:cubicBezTo>
                  <a:pt x="9341" y="5769"/>
                  <a:pt x="9354" y="5743"/>
                  <a:pt x="9354" y="5717"/>
                </a:cubicBezTo>
                <a:cubicBezTo>
                  <a:pt x="9341" y="5717"/>
                  <a:pt x="9328" y="5717"/>
                  <a:pt x="9313" y="5717"/>
                </a:cubicBezTo>
                <a:cubicBezTo>
                  <a:pt x="9328" y="5717"/>
                  <a:pt x="9328" y="5717"/>
                  <a:pt x="9328" y="5717"/>
                </a:cubicBezTo>
                <a:lnTo>
                  <a:pt x="9341" y="5717"/>
                </a:lnTo>
                <a:cubicBezTo>
                  <a:pt x="9341" y="5664"/>
                  <a:pt x="9354" y="5640"/>
                  <a:pt x="9394" y="5640"/>
                </a:cubicBezTo>
                <a:cubicBezTo>
                  <a:pt x="9394" y="5640"/>
                  <a:pt x="9394" y="5664"/>
                  <a:pt x="9408" y="5664"/>
                </a:cubicBezTo>
                <a:cubicBezTo>
                  <a:pt x="9436" y="5640"/>
                  <a:pt x="9477" y="5613"/>
                  <a:pt x="9489" y="5664"/>
                </a:cubicBezTo>
                <a:cubicBezTo>
                  <a:pt x="9503" y="5690"/>
                  <a:pt x="9517" y="5743"/>
                  <a:pt x="9517" y="5794"/>
                </a:cubicBezTo>
                <a:close/>
                <a:moveTo>
                  <a:pt x="10463" y="7870"/>
                </a:moveTo>
                <a:lnTo>
                  <a:pt x="10463" y="7870"/>
                </a:lnTo>
                <a:cubicBezTo>
                  <a:pt x="10463" y="7870"/>
                  <a:pt x="10463" y="7896"/>
                  <a:pt x="10463" y="7920"/>
                </a:cubicBezTo>
                <a:cubicBezTo>
                  <a:pt x="10463" y="7920"/>
                  <a:pt x="10463" y="7947"/>
                  <a:pt x="10463" y="7973"/>
                </a:cubicBezTo>
                <a:cubicBezTo>
                  <a:pt x="10463" y="7999"/>
                  <a:pt x="10449" y="8026"/>
                  <a:pt x="10449" y="8050"/>
                </a:cubicBezTo>
                <a:cubicBezTo>
                  <a:pt x="10435" y="8050"/>
                  <a:pt x="10435" y="8026"/>
                  <a:pt x="10423" y="8050"/>
                </a:cubicBezTo>
                <a:cubicBezTo>
                  <a:pt x="10423" y="8050"/>
                  <a:pt x="10409" y="8050"/>
                  <a:pt x="10409" y="8076"/>
                </a:cubicBezTo>
                <a:cubicBezTo>
                  <a:pt x="10368" y="8050"/>
                  <a:pt x="10395" y="7973"/>
                  <a:pt x="10381" y="7896"/>
                </a:cubicBezTo>
                <a:cubicBezTo>
                  <a:pt x="10381" y="7870"/>
                  <a:pt x="10368" y="7843"/>
                  <a:pt x="10368" y="7817"/>
                </a:cubicBezTo>
                <a:cubicBezTo>
                  <a:pt x="10395" y="7793"/>
                  <a:pt x="10423" y="7793"/>
                  <a:pt x="10435" y="7764"/>
                </a:cubicBezTo>
                <a:cubicBezTo>
                  <a:pt x="10449" y="7764"/>
                  <a:pt x="10477" y="7843"/>
                  <a:pt x="10463" y="7870"/>
                </a:cubicBezTo>
                <a:close/>
                <a:moveTo>
                  <a:pt x="10435" y="7531"/>
                </a:moveTo>
                <a:lnTo>
                  <a:pt x="10435" y="7531"/>
                </a:lnTo>
                <a:cubicBezTo>
                  <a:pt x="10435" y="7531"/>
                  <a:pt x="10435" y="7531"/>
                  <a:pt x="10435" y="7507"/>
                </a:cubicBezTo>
                <a:lnTo>
                  <a:pt x="10449" y="7507"/>
                </a:lnTo>
                <a:cubicBezTo>
                  <a:pt x="10449" y="7584"/>
                  <a:pt x="10449" y="7687"/>
                  <a:pt x="10435" y="7740"/>
                </a:cubicBezTo>
                <a:cubicBezTo>
                  <a:pt x="10423" y="7740"/>
                  <a:pt x="10423" y="7740"/>
                  <a:pt x="10423" y="7740"/>
                </a:cubicBezTo>
                <a:cubicBezTo>
                  <a:pt x="10423" y="7740"/>
                  <a:pt x="10423" y="7740"/>
                  <a:pt x="10423" y="7714"/>
                </a:cubicBezTo>
                <a:lnTo>
                  <a:pt x="10409" y="7714"/>
                </a:lnTo>
                <a:lnTo>
                  <a:pt x="10409" y="7687"/>
                </a:lnTo>
                <a:lnTo>
                  <a:pt x="10395" y="7687"/>
                </a:lnTo>
                <a:cubicBezTo>
                  <a:pt x="10395" y="7661"/>
                  <a:pt x="10395" y="7661"/>
                  <a:pt x="10409" y="7661"/>
                </a:cubicBezTo>
                <a:cubicBezTo>
                  <a:pt x="10395" y="7661"/>
                  <a:pt x="10395" y="7661"/>
                  <a:pt x="10395" y="7661"/>
                </a:cubicBezTo>
                <a:lnTo>
                  <a:pt x="10395" y="7635"/>
                </a:lnTo>
                <a:cubicBezTo>
                  <a:pt x="10395" y="7635"/>
                  <a:pt x="10395" y="7635"/>
                  <a:pt x="10395" y="7610"/>
                </a:cubicBezTo>
                <a:cubicBezTo>
                  <a:pt x="10395" y="7610"/>
                  <a:pt x="10395" y="7610"/>
                  <a:pt x="10395" y="7584"/>
                </a:cubicBezTo>
                <a:cubicBezTo>
                  <a:pt x="10395" y="7584"/>
                  <a:pt x="10435" y="7558"/>
                  <a:pt x="10435" y="7531"/>
                </a:cubicBezTo>
                <a:close/>
                <a:moveTo>
                  <a:pt x="10801" y="8335"/>
                </a:moveTo>
                <a:lnTo>
                  <a:pt x="10801" y="8335"/>
                </a:lnTo>
                <a:cubicBezTo>
                  <a:pt x="10801" y="8362"/>
                  <a:pt x="10787" y="8362"/>
                  <a:pt x="10787" y="8388"/>
                </a:cubicBezTo>
                <a:cubicBezTo>
                  <a:pt x="10747" y="8362"/>
                  <a:pt x="10706" y="8311"/>
                  <a:pt x="10679" y="8283"/>
                </a:cubicBezTo>
                <a:cubicBezTo>
                  <a:pt x="10652" y="8259"/>
                  <a:pt x="10638" y="8283"/>
                  <a:pt x="10638" y="8232"/>
                </a:cubicBezTo>
                <a:cubicBezTo>
                  <a:pt x="10638" y="8179"/>
                  <a:pt x="10665" y="8206"/>
                  <a:pt x="10679" y="8179"/>
                </a:cubicBezTo>
                <a:cubicBezTo>
                  <a:pt x="10719" y="8206"/>
                  <a:pt x="10733" y="8206"/>
                  <a:pt x="10787" y="8206"/>
                </a:cubicBezTo>
                <a:cubicBezTo>
                  <a:pt x="10787" y="8179"/>
                  <a:pt x="10801" y="8179"/>
                  <a:pt x="10814" y="8179"/>
                </a:cubicBezTo>
                <a:cubicBezTo>
                  <a:pt x="10814" y="8206"/>
                  <a:pt x="10787" y="8259"/>
                  <a:pt x="10801" y="8311"/>
                </a:cubicBezTo>
                <a:cubicBezTo>
                  <a:pt x="10801" y="8311"/>
                  <a:pt x="10814" y="8335"/>
                  <a:pt x="10801" y="8335"/>
                </a:cubicBezTo>
                <a:close/>
                <a:moveTo>
                  <a:pt x="11490" y="8568"/>
                </a:moveTo>
                <a:lnTo>
                  <a:pt x="11490" y="8568"/>
                </a:lnTo>
                <a:cubicBezTo>
                  <a:pt x="11477" y="8595"/>
                  <a:pt x="11477" y="8595"/>
                  <a:pt x="11477" y="8621"/>
                </a:cubicBezTo>
                <a:cubicBezTo>
                  <a:pt x="11450" y="8621"/>
                  <a:pt x="11422" y="8621"/>
                  <a:pt x="11382" y="8621"/>
                </a:cubicBezTo>
                <a:cubicBezTo>
                  <a:pt x="11382" y="8621"/>
                  <a:pt x="11382" y="8621"/>
                  <a:pt x="11382" y="8595"/>
                </a:cubicBezTo>
                <a:cubicBezTo>
                  <a:pt x="11369" y="8595"/>
                  <a:pt x="11328" y="8595"/>
                  <a:pt x="11314" y="8568"/>
                </a:cubicBezTo>
                <a:lnTo>
                  <a:pt x="11314" y="8544"/>
                </a:lnTo>
                <a:cubicBezTo>
                  <a:pt x="11314" y="8544"/>
                  <a:pt x="11314" y="8544"/>
                  <a:pt x="11328" y="8544"/>
                </a:cubicBezTo>
                <a:cubicBezTo>
                  <a:pt x="11328" y="8518"/>
                  <a:pt x="11328" y="8518"/>
                  <a:pt x="11328" y="8518"/>
                </a:cubicBezTo>
                <a:cubicBezTo>
                  <a:pt x="11328" y="8544"/>
                  <a:pt x="11328" y="8544"/>
                  <a:pt x="11341" y="8544"/>
                </a:cubicBezTo>
                <a:cubicBezTo>
                  <a:pt x="11341" y="8544"/>
                  <a:pt x="11341" y="8544"/>
                  <a:pt x="11355" y="8518"/>
                </a:cubicBezTo>
                <a:cubicBezTo>
                  <a:pt x="11355" y="8544"/>
                  <a:pt x="11355" y="8544"/>
                  <a:pt x="11355" y="8544"/>
                </a:cubicBezTo>
                <a:cubicBezTo>
                  <a:pt x="11355" y="8544"/>
                  <a:pt x="11355" y="8544"/>
                  <a:pt x="11355" y="8568"/>
                </a:cubicBezTo>
                <a:cubicBezTo>
                  <a:pt x="11382" y="8568"/>
                  <a:pt x="11396" y="8544"/>
                  <a:pt x="11409" y="8544"/>
                </a:cubicBezTo>
                <a:cubicBezTo>
                  <a:pt x="11422" y="8568"/>
                  <a:pt x="11422" y="8568"/>
                  <a:pt x="11450" y="8568"/>
                </a:cubicBezTo>
                <a:lnTo>
                  <a:pt x="11450" y="8595"/>
                </a:lnTo>
                <a:cubicBezTo>
                  <a:pt x="11462" y="8595"/>
                  <a:pt x="11477" y="8568"/>
                  <a:pt x="11490" y="8568"/>
                </a:cubicBezTo>
                <a:close/>
                <a:moveTo>
                  <a:pt x="11923" y="8568"/>
                </a:moveTo>
                <a:lnTo>
                  <a:pt x="11923" y="8568"/>
                </a:lnTo>
                <a:cubicBezTo>
                  <a:pt x="11949" y="8544"/>
                  <a:pt x="11963" y="8518"/>
                  <a:pt x="11990" y="8518"/>
                </a:cubicBezTo>
                <a:cubicBezTo>
                  <a:pt x="11977" y="8544"/>
                  <a:pt x="11963" y="8544"/>
                  <a:pt x="11949" y="8568"/>
                </a:cubicBezTo>
                <a:cubicBezTo>
                  <a:pt x="11949" y="8595"/>
                  <a:pt x="11949" y="8595"/>
                  <a:pt x="11963" y="8595"/>
                </a:cubicBezTo>
                <a:cubicBezTo>
                  <a:pt x="11937" y="8621"/>
                  <a:pt x="11923" y="8647"/>
                  <a:pt x="11895" y="8647"/>
                </a:cubicBezTo>
                <a:cubicBezTo>
                  <a:pt x="11895" y="8647"/>
                  <a:pt x="11895" y="8647"/>
                  <a:pt x="11895" y="8674"/>
                </a:cubicBezTo>
                <a:cubicBezTo>
                  <a:pt x="11882" y="8647"/>
                  <a:pt x="11869" y="8647"/>
                  <a:pt x="11855" y="8647"/>
                </a:cubicBezTo>
                <a:cubicBezTo>
                  <a:pt x="11855" y="8621"/>
                  <a:pt x="11855" y="8621"/>
                  <a:pt x="11855" y="8595"/>
                </a:cubicBezTo>
                <a:cubicBezTo>
                  <a:pt x="11855" y="8595"/>
                  <a:pt x="11882" y="8568"/>
                  <a:pt x="11895" y="8568"/>
                </a:cubicBezTo>
                <a:cubicBezTo>
                  <a:pt x="11895" y="8568"/>
                  <a:pt x="11895" y="8568"/>
                  <a:pt x="11895" y="8544"/>
                </a:cubicBezTo>
                <a:cubicBezTo>
                  <a:pt x="11895" y="8544"/>
                  <a:pt x="11909" y="8544"/>
                  <a:pt x="11923" y="8568"/>
                </a:cubicBezTo>
                <a:close/>
                <a:moveTo>
                  <a:pt x="9260" y="9087"/>
                </a:moveTo>
                <a:lnTo>
                  <a:pt x="9260" y="9087"/>
                </a:lnTo>
                <a:cubicBezTo>
                  <a:pt x="9260" y="9063"/>
                  <a:pt x="9287" y="9036"/>
                  <a:pt x="9287" y="9010"/>
                </a:cubicBezTo>
                <a:cubicBezTo>
                  <a:pt x="9300" y="8984"/>
                  <a:pt x="9287" y="8959"/>
                  <a:pt x="9287" y="8933"/>
                </a:cubicBezTo>
                <a:cubicBezTo>
                  <a:pt x="9300" y="8907"/>
                  <a:pt x="9328" y="8854"/>
                  <a:pt x="9341" y="8828"/>
                </a:cubicBezTo>
                <a:cubicBezTo>
                  <a:pt x="9382" y="8803"/>
                  <a:pt x="9422" y="8777"/>
                  <a:pt x="9449" y="8724"/>
                </a:cubicBezTo>
                <a:cubicBezTo>
                  <a:pt x="9462" y="8674"/>
                  <a:pt x="9489" y="8518"/>
                  <a:pt x="9503" y="8518"/>
                </a:cubicBezTo>
                <a:cubicBezTo>
                  <a:pt x="9503" y="8491"/>
                  <a:pt x="9517" y="8491"/>
                  <a:pt x="9517" y="8491"/>
                </a:cubicBezTo>
                <a:cubicBezTo>
                  <a:pt x="9543" y="8518"/>
                  <a:pt x="9543" y="8568"/>
                  <a:pt x="9584" y="8595"/>
                </a:cubicBezTo>
                <a:cubicBezTo>
                  <a:pt x="9611" y="8595"/>
                  <a:pt x="9678" y="8568"/>
                  <a:pt x="9678" y="8568"/>
                </a:cubicBezTo>
                <a:cubicBezTo>
                  <a:pt x="9692" y="8595"/>
                  <a:pt x="9720" y="8621"/>
                  <a:pt x="9747" y="8595"/>
                </a:cubicBezTo>
                <a:cubicBezTo>
                  <a:pt x="9773" y="8595"/>
                  <a:pt x="9773" y="8544"/>
                  <a:pt x="9787" y="8518"/>
                </a:cubicBezTo>
                <a:cubicBezTo>
                  <a:pt x="9787" y="8518"/>
                  <a:pt x="9827" y="8491"/>
                  <a:pt x="9841" y="8491"/>
                </a:cubicBezTo>
                <a:cubicBezTo>
                  <a:pt x="9841" y="8491"/>
                  <a:pt x="9841" y="8518"/>
                  <a:pt x="9855" y="8518"/>
                </a:cubicBezTo>
                <a:cubicBezTo>
                  <a:pt x="9868" y="8465"/>
                  <a:pt x="9895" y="8439"/>
                  <a:pt x="9909" y="8415"/>
                </a:cubicBezTo>
                <a:cubicBezTo>
                  <a:pt x="9936" y="8388"/>
                  <a:pt x="9976" y="8415"/>
                  <a:pt x="10004" y="8415"/>
                </a:cubicBezTo>
                <a:cubicBezTo>
                  <a:pt x="10017" y="8388"/>
                  <a:pt x="10030" y="8388"/>
                  <a:pt x="10030" y="8388"/>
                </a:cubicBezTo>
                <a:cubicBezTo>
                  <a:pt x="10044" y="8362"/>
                  <a:pt x="10057" y="8388"/>
                  <a:pt x="10071" y="8388"/>
                </a:cubicBezTo>
                <a:cubicBezTo>
                  <a:pt x="10071" y="8388"/>
                  <a:pt x="10085" y="8362"/>
                  <a:pt x="10097" y="8362"/>
                </a:cubicBezTo>
                <a:cubicBezTo>
                  <a:pt x="10139" y="8335"/>
                  <a:pt x="10165" y="8388"/>
                  <a:pt x="10193" y="8388"/>
                </a:cubicBezTo>
                <a:cubicBezTo>
                  <a:pt x="10219" y="8362"/>
                  <a:pt x="10234" y="8362"/>
                  <a:pt x="10260" y="8335"/>
                </a:cubicBezTo>
                <a:cubicBezTo>
                  <a:pt x="10274" y="8335"/>
                  <a:pt x="10274" y="8362"/>
                  <a:pt x="10288" y="8362"/>
                </a:cubicBezTo>
                <a:cubicBezTo>
                  <a:pt x="10300" y="8362"/>
                  <a:pt x="10300" y="8335"/>
                  <a:pt x="10314" y="8335"/>
                </a:cubicBezTo>
                <a:cubicBezTo>
                  <a:pt x="10341" y="8335"/>
                  <a:pt x="10341" y="8362"/>
                  <a:pt x="10355" y="8362"/>
                </a:cubicBezTo>
                <a:cubicBezTo>
                  <a:pt x="10381" y="8388"/>
                  <a:pt x="10423" y="8311"/>
                  <a:pt x="10435" y="8311"/>
                </a:cubicBezTo>
                <a:cubicBezTo>
                  <a:pt x="10449" y="8311"/>
                  <a:pt x="10449" y="8311"/>
                  <a:pt x="10463" y="8283"/>
                </a:cubicBezTo>
                <a:cubicBezTo>
                  <a:pt x="10463" y="8311"/>
                  <a:pt x="10477" y="8311"/>
                  <a:pt x="10490" y="8311"/>
                </a:cubicBezTo>
                <a:cubicBezTo>
                  <a:pt x="10490" y="8335"/>
                  <a:pt x="10490" y="8362"/>
                  <a:pt x="10490" y="8362"/>
                </a:cubicBezTo>
                <a:cubicBezTo>
                  <a:pt x="10504" y="8362"/>
                  <a:pt x="10504" y="8388"/>
                  <a:pt x="10504" y="8388"/>
                </a:cubicBezTo>
                <a:cubicBezTo>
                  <a:pt x="10517" y="8362"/>
                  <a:pt x="10530" y="8335"/>
                  <a:pt x="10544" y="8335"/>
                </a:cubicBezTo>
                <a:cubicBezTo>
                  <a:pt x="10544" y="8415"/>
                  <a:pt x="10477" y="8439"/>
                  <a:pt x="10544" y="8518"/>
                </a:cubicBezTo>
                <a:cubicBezTo>
                  <a:pt x="10544" y="8544"/>
                  <a:pt x="10544" y="8568"/>
                  <a:pt x="10544" y="8568"/>
                </a:cubicBezTo>
                <a:cubicBezTo>
                  <a:pt x="10544" y="8621"/>
                  <a:pt x="10490" y="8698"/>
                  <a:pt x="10477" y="8724"/>
                </a:cubicBezTo>
                <a:cubicBezTo>
                  <a:pt x="10490" y="8777"/>
                  <a:pt x="10504" y="8803"/>
                  <a:pt x="10517" y="8803"/>
                </a:cubicBezTo>
                <a:cubicBezTo>
                  <a:pt x="10530" y="8803"/>
                  <a:pt x="10530" y="8803"/>
                  <a:pt x="10544" y="8803"/>
                </a:cubicBezTo>
                <a:cubicBezTo>
                  <a:pt x="10544" y="8803"/>
                  <a:pt x="10558" y="8828"/>
                  <a:pt x="10558" y="8854"/>
                </a:cubicBezTo>
                <a:cubicBezTo>
                  <a:pt x="10584" y="8854"/>
                  <a:pt x="10612" y="8880"/>
                  <a:pt x="10638" y="8907"/>
                </a:cubicBezTo>
                <a:cubicBezTo>
                  <a:pt x="10652" y="8907"/>
                  <a:pt x="10679" y="8907"/>
                  <a:pt x="10693" y="8907"/>
                </a:cubicBezTo>
                <a:cubicBezTo>
                  <a:pt x="10706" y="8907"/>
                  <a:pt x="10719" y="8907"/>
                  <a:pt x="10733" y="8907"/>
                </a:cubicBezTo>
                <a:cubicBezTo>
                  <a:pt x="10747" y="8933"/>
                  <a:pt x="10747" y="8933"/>
                  <a:pt x="10760" y="8959"/>
                </a:cubicBezTo>
                <a:cubicBezTo>
                  <a:pt x="10760" y="8959"/>
                  <a:pt x="10774" y="8959"/>
                  <a:pt x="10787" y="8959"/>
                </a:cubicBezTo>
                <a:cubicBezTo>
                  <a:pt x="10814" y="8984"/>
                  <a:pt x="10814" y="9063"/>
                  <a:pt x="10842" y="9087"/>
                </a:cubicBezTo>
                <a:cubicBezTo>
                  <a:pt x="10854" y="9113"/>
                  <a:pt x="10922" y="9113"/>
                  <a:pt x="10949" y="9140"/>
                </a:cubicBezTo>
                <a:cubicBezTo>
                  <a:pt x="10976" y="9166"/>
                  <a:pt x="11003" y="9245"/>
                  <a:pt x="11031" y="9245"/>
                </a:cubicBezTo>
                <a:cubicBezTo>
                  <a:pt x="11044" y="9245"/>
                  <a:pt x="11058" y="9216"/>
                  <a:pt x="11071" y="9216"/>
                </a:cubicBezTo>
                <a:cubicBezTo>
                  <a:pt x="11138" y="9140"/>
                  <a:pt x="11071" y="9087"/>
                  <a:pt x="11098" y="9010"/>
                </a:cubicBezTo>
                <a:cubicBezTo>
                  <a:pt x="11125" y="8933"/>
                  <a:pt x="11206" y="8880"/>
                  <a:pt x="11261" y="8907"/>
                </a:cubicBezTo>
                <a:cubicBezTo>
                  <a:pt x="11287" y="8933"/>
                  <a:pt x="11274" y="8959"/>
                  <a:pt x="11287" y="8984"/>
                </a:cubicBezTo>
                <a:cubicBezTo>
                  <a:pt x="11314" y="9010"/>
                  <a:pt x="11341" y="9010"/>
                  <a:pt x="11355" y="9010"/>
                </a:cubicBezTo>
                <a:cubicBezTo>
                  <a:pt x="11369" y="9010"/>
                  <a:pt x="11382" y="9010"/>
                  <a:pt x="11396" y="9010"/>
                </a:cubicBezTo>
                <a:cubicBezTo>
                  <a:pt x="11409" y="9010"/>
                  <a:pt x="11396" y="9063"/>
                  <a:pt x="11409" y="9063"/>
                </a:cubicBezTo>
                <a:cubicBezTo>
                  <a:pt x="11436" y="9063"/>
                  <a:pt x="11462" y="9063"/>
                  <a:pt x="11477" y="9063"/>
                </a:cubicBezTo>
                <a:cubicBezTo>
                  <a:pt x="11517" y="9087"/>
                  <a:pt x="11544" y="9087"/>
                  <a:pt x="11571" y="9113"/>
                </a:cubicBezTo>
                <a:cubicBezTo>
                  <a:pt x="11571" y="9113"/>
                  <a:pt x="11585" y="9113"/>
                  <a:pt x="11585" y="9140"/>
                </a:cubicBezTo>
                <a:cubicBezTo>
                  <a:pt x="11599" y="9140"/>
                  <a:pt x="11611" y="9140"/>
                  <a:pt x="11625" y="9140"/>
                </a:cubicBezTo>
                <a:cubicBezTo>
                  <a:pt x="11639" y="9140"/>
                  <a:pt x="11653" y="9166"/>
                  <a:pt x="11666" y="9166"/>
                </a:cubicBezTo>
                <a:cubicBezTo>
                  <a:pt x="11679" y="9166"/>
                  <a:pt x="11679" y="9140"/>
                  <a:pt x="11693" y="9140"/>
                </a:cubicBezTo>
                <a:cubicBezTo>
                  <a:pt x="11720" y="9087"/>
                  <a:pt x="11774" y="9063"/>
                  <a:pt x="11815" y="9087"/>
                </a:cubicBezTo>
                <a:cubicBezTo>
                  <a:pt x="11828" y="9113"/>
                  <a:pt x="11828" y="9113"/>
                  <a:pt x="11841" y="9140"/>
                </a:cubicBezTo>
                <a:cubicBezTo>
                  <a:pt x="11869" y="9113"/>
                  <a:pt x="11869" y="9140"/>
                  <a:pt x="11895" y="9113"/>
                </a:cubicBezTo>
                <a:cubicBezTo>
                  <a:pt x="11937" y="9166"/>
                  <a:pt x="11949" y="9113"/>
                  <a:pt x="11963" y="9113"/>
                </a:cubicBezTo>
                <a:cubicBezTo>
                  <a:pt x="11990" y="9192"/>
                  <a:pt x="12004" y="9269"/>
                  <a:pt x="12018" y="9348"/>
                </a:cubicBezTo>
                <a:cubicBezTo>
                  <a:pt x="11990" y="9399"/>
                  <a:pt x="11990" y="9478"/>
                  <a:pt x="11977" y="9555"/>
                </a:cubicBezTo>
                <a:lnTo>
                  <a:pt x="11963" y="9555"/>
                </a:lnTo>
                <a:cubicBezTo>
                  <a:pt x="11923" y="9478"/>
                  <a:pt x="11895" y="9372"/>
                  <a:pt x="11882" y="9295"/>
                </a:cubicBezTo>
                <a:cubicBezTo>
                  <a:pt x="11869" y="9295"/>
                  <a:pt x="11869" y="9295"/>
                  <a:pt x="11855" y="9322"/>
                </a:cubicBezTo>
                <a:cubicBezTo>
                  <a:pt x="11869" y="9425"/>
                  <a:pt x="11895" y="9451"/>
                  <a:pt x="11923" y="9528"/>
                </a:cubicBezTo>
                <a:cubicBezTo>
                  <a:pt x="11937" y="9581"/>
                  <a:pt x="11949" y="9658"/>
                  <a:pt x="11949" y="9711"/>
                </a:cubicBezTo>
                <a:cubicBezTo>
                  <a:pt x="11977" y="9788"/>
                  <a:pt x="12004" y="9891"/>
                  <a:pt x="12030" y="9970"/>
                </a:cubicBezTo>
                <a:cubicBezTo>
                  <a:pt x="12044" y="9996"/>
                  <a:pt x="12058" y="10020"/>
                  <a:pt x="12072" y="10047"/>
                </a:cubicBezTo>
                <a:cubicBezTo>
                  <a:pt x="12058" y="10047"/>
                  <a:pt x="12058" y="10047"/>
                  <a:pt x="12044" y="10073"/>
                </a:cubicBezTo>
                <a:cubicBezTo>
                  <a:pt x="12058" y="10100"/>
                  <a:pt x="12058" y="10126"/>
                  <a:pt x="12072" y="10150"/>
                </a:cubicBezTo>
                <a:cubicBezTo>
                  <a:pt x="12072" y="10176"/>
                  <a:pt x="12085" y="10176"/>
                  <a:pt x="12098" y="10203"/>
                </a:cubicBezTo>
                <a:cubicBezTo>
                  <a:pt x="12125" y="10229"/>
                  <a:pt x="12153" y="10332"/>
                  <a:pt x="12153" y="10385"/>
                </a:cubicBezTo>
                <a:cubicBezTo>
                  <a:pt x="12166" y="10462"/>
                  <a:pt x="12153" y="10618"/>
                  <a:pt x="12166" y="10669"/>
                </a:cubicBezTo>
                <a:cubicBezTo>
                  <a:pt x="12193" y="10697"/>
                  <a:pt x="12234" y="10721"/>
                  <a:pt x="12247" y="10774"/>
                </a:cubicBezTo>
                <a:cubicBezTo>
                  <a:pt x="12274" y="10877"/>
                  <a:pt x="12274" y="11060"/>
                  <a:pt x="12314" y="11110"/>
                </a:cubicBezTo>
                <a:cubicBezTo>
                  <a:pt x="12328" y="11110"/>
                  <a:pt x="12314" y="11084"/>
                  <a:pt x="12328" y="11084"/>
                </a:cubicBezTo>
                <a:cubicBezTo>
                  <a:pt x="12342" y="11084"/>
                  <a:pt x="12342" y="11110"/>
                  <a:pt x="12356" y="11136"/>
                </a:cubicBezTo>
                <a:cubicBezTo>
                  <a:pt x="12368" y="11136"/>
                  <a:pt x="12368" y="11136"/>
                  <a:pt x="12382" y="11136"/>
                </a:cubicBezTo>
                <a:cubicBezTo>
                  <a:pt x="12396" y="11187"/>
                  <a:pt x="12423" y="11216"/>
                  <a:pt x="12436" y="11266"/>
                </a:cubicBezTo>
                <a:cubicBezTo>
                  <a:pt x="12450" y="11266"/>
                  <a:pt x="12450" y="11266"/>
                  <a:pt x="12463" y="11266"/>
                </a:cubicBezTo>
                <a:cubicBezTo>
                  <a:pt x="12477" y="11292"/>
                  <a:pt x="12477" y="11343"/>
                  <a:pt x="12477" y="11343"/>
                </a:cubicBezTo>
                <a:cubicBezTo>
                  <a:pt x="12504" y="11396"/>
                  <a:pt x="12545" y="11396"/>
                  <a:pt x="12545" y="11473"/>
                </a:cubicBezTo>
                <a:cubicBezTo>
                  <a:pt x="12531" y="11499"/>
                  <a:pt x="12504" y="11525"/>
                  <a:pt x="12491" y="11525"/>
                </a:cubicBezTo>
                <a:lnTo>
                  <a:pt x="12491" y="11552"/>
                </a:lnTo>
                <a:cubicBezTo>
                  <a:pt x="12504" y="11552"/>
                  <a:pt x="12531" y="11552"/>
                  <a:pt x="12531" y="11552"/>
                </a:cubicBezTo>
                <a:cubicBezTo>
                  <a:pt x="12545" y="11602"/>
                  <a:pt x="12572" y="11655"/>
                  <a:pt x="12598" y="11681"/>
                </a:cubicBezTo>
                <a:cubicBezTo>
                  <a:pt x="12612" y="11681"/>
                  <a:pt x="12612" y="11681"/>
                  <a:pt x="12626" y="11681"/>
                </a:cubicBezTo>
                <a:cubicBezTo>
                  <a:pt x="12652" y="11681"/>
                  <a:pt x="12666" y="11655"/>
                  <a:pt x="12693" y="11629"/>
                </a:cubicBezTo>
                <a:cubicBezTo>
                  <a:pt x="12706" y="11629"/>
                  <a:pt x="12721" y="11655"/>
                  <a:pt x="12734" y="11655"/>
                </a:cubicBezTo>
                <a:cubicBezTo>
                  <a:pt x="12761" y="11629"/>
                  <a:pt x="12775" y="11602"/>
                  <a:pt x="12787" y="11602"/>
                </a:cubicBezTo>
                <a:cubicBezTo>
                  <a:pt x="12801" y="11602"/>
                  <a:pt x="12815" y="11602"/>
                  <a:pt x="12829" y="11602"/>
                </a:cubicBezTo>
                <a:cubicBezTo>
                  <a:pt x="12842" y="11602"/>
                  <a:pt x="12855" y="11578"/>
                  <a:pt x="12869" y="11578"/>
                </a:cubicBezTo>
                <a:cubicBezTo>
                  <a:pt x="12882" y="11578"/>
                  <a:pt x="12896" y="11602"/>
                  <a:pt x="12910" y="11578"/>
                </a:cubicBezTo>
                <a:cubicBezTo>
                  <a:pt x="12950" y="11578"/>
                  <a:pt x="12964" y="11525"/>
                  <a:pt x="12991" y="11499"/>
                </a:cubicBezTo>
                <a:cubicBezTo>
                  <a:pt x="13004" y="11499"/>
                  <a:pt x="13017" y="11525"/>
                  <a:pt x="13017" y="11525"/>
                </a:cubicBezTo>
                <a:cubicBezTo>
                  <a:pt x="13017" y="11552"/>
                  <a:pt x="13017" y="11578"/>
                  <a:pt x="13017" y="11578"/>
                </a:cubicBezTo>
                <a:cubicBezTo>
                  <a:pt x="13004" y="11602"/>
                  <a:pt x="13017" y="11629"/>
                  <a:pt x="13017" y="11655"/>
                </a:cubicBezTo>
                <a:cubicBezTo>
                  <a:pt x="13017" y="11681"/>
                  <a:pt x="13004" y="11681"/>
                  <a:pt x="13004" y="11708"/>
                </a:cubicBezTo>
                <a:cubicBezTo>
                  <a:pt x="13004" y="11734"/>
                  <a:pt x="13004" y="11785"/>
                  <a:pt x="12991" y="11811"/>
                </a:cubicBezTo>
                <a:cubicBezTo>
                  <a:pt x="12991" y="11837"/>
                  <a:pt x="12977" y="11888"/>
                  <a:pt x="12964" y="11914"/>
                </a:cubicBezTo>
                <a:cubicBezTo>
                  <a:pt x="12950" y="11941"/>
                  <a:pt x="12936" y="11967"/>
                  <a:pt x="12936" y="11967"/>
                </a:cubicBezTo>
                <a:cubicBezTo>
                  <a:pt x="12936" y="11991"/>
                  <a:pt x="12936" y="11991"/>
                  <a:pt x="12936" y="12017"/>
                </a:cubicBezTo>
                <a:cubicBezTo>
                  <a:pt x="12922" y="12070"/>
                  <a:pt x="12910" y="12097"/>
                  <a:pt x="12882" y="12149"/>
                </a:cubicBezTo>
                <a:cubicBezTo>
                  <a:pt x="12882" y="12173"/>
                  <a:pt x="12882" y="12200"/>
                  <a:pt x="12882" y="12226"/>
                </a:cubicBezTo>
                <a:cubicBezTo>
                  <a:pt x="12855" y="12329"/>
                  <a:pt x="12801" y="12406"/>
                  <a:pt x="12775" y="12485"/>
                </a:cubicBezTo>
                <a:cubicBezTo>
                  <a:pt x="12747" y="12536"/>
                  <a:pt x="12734" y="12562"/>
                  <a:pt x="12721" y="12615"/>
                </a:cubicBezTo>
                <a:cubicBezTo>
                  <a:pt x="12666" y="12692"/>
                  <a:pt x="12612" y="12745"/>
                  <a:pt x="12557" y="12822"/>
                </a:cubicBezTo>
                <a:cubicBezTo>
                  <a:pt x="12517" y="12923"/>
                  <a:pt x="12477" y="13002"/>
                  <a:pt x="12423" y="13105"/>
                </a:cubicBezTo>
                <a:cubicBezTo>
                  <a:pt x="12436" y="13131"/>
                  <a:pt x="12436" y="13131"/>
                  <a:pt x="12423" y="13158"/>
                </a:cubicBezTo>
                <a:cubicBezTo>
                  <a:pt x="12409" y="13158"/>
                  <a:pt x="12409" y="13184"/>
                  <a:pt x="12382" y="13158"/>
                </a:cubicBezTo>
                <a:cubicBezTo>
                  <a:pt x="12382" y="13235"/>
                  <a:pt x="12368" y="13235"/>
                  <a:pt x="12342" y="13261"/>
                </a:cubicBezTo>
                <a:cubicBezTo>
                  <a:pt x="12342" y="13338"/>
                  <a:pt x="12314" y="13338"/>
                  <a:pt x="12301" y="13391"/>
                </a:cubicBezTo>
                <a:cubicBezTo>
                  <a:pt x="12301" y="13417"/>
                  <a:pt x="12314" y="13441"/>
                  <a:pt x="12301" y="13467"/>
                </a:cubicBezTo>
                <a:cubicBezTo>
                  <a:pt x="12301" y="13467"/>
                  <a:pt x="12288" y="13467"/>
                  <a:pt x="12288" y="13494"/>
                </a:cubicBezTo>
                <a:cubicBezTo>
                  <a:pt x="12274" y="13494"/>
                  <a:pt x="12261" y="13623"/>
                  <a:pt x="12261" y="13676"/>
                </a:cubicBezTo>
                <a:cubicBezTo>
                  <a:pt x="12274" y="13702"/>
                  <a:pt x="12288" y="13727"/>
                  <a:pt x="12301" y="13753"/>
                </a:cubicBezTo>
                <a:cubicBezTo>
                  <a:pt x="12301" y="13779"/>
                  <a:pt x="12288" y="13806"/>
                  <a:pt x="12288" y="13832"/>
                </a:cubicBezTo>
                <a:cubicBezTo>
                  <a:pt x="12288" y="13856"/>
                  <a:pt x="12301" y="13856"/>
                  <a:pt x="12301" y="13856"/>
                </a:cubicBezTo>
                <a:cubicBezTo>
                  <a:pt x="12288" y="13935"/>
                  <a:pt x="12301" y="14039"/>
                  <a:pt x="12314" y="14089"/>
                </a:cubicBezTo>
                <a:cubicBezTo>
                  <a:pt x="12328" y="14142"/>
                  <a:pt x="12356" y="14142"/>
                  <a:pt x="12368" y="14195"/>
                </a:cubicBezTo>
                <a:cubicBezTo>
                  <a:pt x="12368" y="14221"/>
                  <a:pt x="12356" y="14245"/>
                  <a:pt x="12356" y="14271"/>
                </a:cubicBezTo>
                <a:cubicBezTo>
                  <a:pt x="12356" y="14298"/>
                  <a:pt x="12368" y="14375"/>
                  <a:pt x="12368" y="14427"/>
                </a:cubicBezTo>
                <a:cubicBezTo>
                  <a:pt x="12356" y="14454"/>
                  <a:pt x="12356" y="14454"/>
                  <a:pt x="12356" y="14480"/>
                </a:cubicBezTo>
                <a:cubicBezTo>
                  <a:pt x="12368" y="14504"/>
                  <a:pt x="12368" y="14583"/>
                  <a:pt x="12368" y="14636"/>
                </a:cubicBezTo>
                <a:lnTo>
                  <a:pt x="12382" y="14660"/>
                </a:lnTo>
                <a:cubicBezTo>
                  <a:pt x="12382" y="14687"/>
                  <a:pt x="12368" y="14713"/>
                  <a:pt x="12368" y="14713"/>
                </a:cubicBezTo>
                <a:cubicBezTo>
                  <a:pt x="12368" y="14739"/>
                  <a:pt x="12368" y="14739"/>
                  <a:pt x="12368" y="14766"/>
                </a:cubicBezTo>
                <a:cubicBezTo>
                  <a:pt x="12342" y="14816"/>
                  <a:pt x="12328" y="14869"/>
                  <a:pt x="12301" y="14920"/>
                </a:cubicBezTo>
                <a:cubicBezTo>
                  <a:pt x="12261" y="14972"/>
                  <a:pt x="12207" y="14972"/>
                  <a:pt x="12166" y="15023"/>
                </a:cubicBezTo>
                <a:cubicBezTo>
                  <a:pt x="12125" y="15076"/>
                  <a:pt x="12112" y="15155"/>
                  <a:pt x="12085" y="15205"/>
                </a:cubicBezTo>
                <a:cubicBezTo>
                  <a:pt x="12058" y="15232"/>
                  <a:pt x="12030" y="15258"/>
                  <a:pt x="12004" y="15308"/>
                </a:cubicBezTo>
                <a:cubicBezTo>
                  <a:pt x="12004" y="15335"/>
                  <a:pt x="12004" y="15361"/>
                  <a:pt x="12004" y="15387"/>
                </a:cubicBezTo>
                <a:cubicBezTo>
                  <a:pt x="12018" y="15387"/>
                  <a:pt x="12030" y="15414"/>
                  <a:pt x="12030" y="15438"/>
                </a:cubicBezTo>
                <a:cubicBezTo>
                  <a:pt x="12018" y="15491"/>
                  <a:pt x="12030" y="15541"/>
                  <a:pt x="12030" y="15594"/>
                </a:cubicBezTo>
                <a:cubicBezTo>
                  <a:pt x="12044" y="15594"/>
                  <a:pt x="12044" y="15594"/>
                  <a:pt x="12058" y="15594"/>
                </a:cubicBezTo>
                <a:cubicBezTo>
                  <a:pt x="12058" y="15647"/>
                  <a:pt x="12058" y="15697"/>
                  <a:pt x="12044" y="15750"/>
                </a:cubicBezTo>
                <a:lnTo>
                  <a:pt x="12044" y="15776"/>
                </a:lnTo>
                <a:cubicBezTo>
                  <a:pt x="12044" y="15803"/>
                  <a:pt x="12044" y="15803"/>
                  <a:pt x="12058" y="15827"/>
                </a:cubicBezTo>
                <a:cubicBezTo>
                  <a:pt x="12030" y="15932"/>
                  <a:pt x="11977" y="15932"/>
                  <a:pt x="11923" y="15983"/>
                </a:cubicBezTo>
                <a:cubicBezTo>
                  <a:pt x="11895" y="16009"/>
                  <a:pt x="11882" y="16036"/>
                  <a:pt x="11869" y="16062"/>
                </a:cubicBezTo>
                <a:cubicBezTo>
                  <a:pt x="11869" y="16062"/>
                  <a:pt x="11869" y="16062"/>
                  <a:pt x="11869" y="16088"/>
                </a:cubicBezTo>
                <a:cubicBezTo>
                  <a:pt x="11869" y="16088"/>
                  <a:pt x="11882" y="16112"/>
                  <a:pt x="11895" y="16112"/>
                </a:cubicBezTo>
                <a:cubicBezTo>
                  <a:pt x="11895" y="16165"/>
                  <a:pt x="11882" y="16268"/>
                  <a:pt x="11869" y="16321"/>
                </a:cubicBezTo>
                <a:lnTo>
                  <a:pt x="11855" y="16321"/>
                </a:lnTo>
                <a:cubicBezTo>
                  <a:pt x="11855" y="16345"/>
                  <a:pt x="11869" y="16372"/>
                  <a:pt x="11855" y="16398"/>
                </a:cubicBezTo>
                <a:cubicBezTo>
                  <a:pt x="11855" y="16424"/>
                  <a:pt x="11815" y="16475"/>
                  <a:pt x="11788" y="16501"/>
                </a:cubicBezTo>
                <a:cubicBezTo>
                  <a:pt x="11734" y="16684"/>
                  <a:pt x="11666" y="16840"/>
                  <a:pt x="11585" y="16969"/>
                </a:cubicBezTo>
                <a:cubicBezTo>
                  <a:pt x="11557" y="16993"/>
                  <a:pt x="11544" y="17022"/>
                  <a:pt x="11531" y="17073"/>
                </a:cubicBezTo>
                <a:cubicBezTo>
                  <a:pt x="11504" y="17073"/>
                  <a:pt x="11450" y="17073"/>
                  <a:pt x="11436" y="17099"/>
                </a:cubicBezTo>
                <a:lnTo>
                  <a:pt x="11436" y="17125"/>
                </a:lnTo>
                <a:cubicBezTo>
                  <a:pt x="11422" y="17125"/>
                  <a:pt x="11409" y="17099"/>
                  <a:pt x="11396" y="17099"/>
                </a:cubicBezTo>
                <a:cubicBezTo>
                  <a:pt x="11396" y="17125"/>
                  <a:pt x="11382" y="17125"/>
                  <a:pt x="11382" y="17149"/>
                </a:cubicBezTo>
                <a:cubicBezTo>
                  <a:pt x="11369" y="17125"/>
                  <a:pt x="11341" y="17099"/>
                  <a:pt x="11314" y="17099"/>
                </a:cubicBezTo>
                <a:cubicBezTo>
                  <a:pt x="11301" y="17125"/>
                  <a:pt x="11301" y="17125"/>
                  <a:pt x="11287" y="17125"/>
                </a:cubicBezTo>
                <a:cubicBezTo>
                  <a:pt x="11261" y="17125"/>
                  <a:pt x="11247" y="17099"/>
                  <a:pt x="11220" y="17125"/>
                </a:cubicBezTo>
                <a:cubicBezTo>
                  <a:pt x="11220" y="17149"/>
                  <a:pt x="11206" y="17149"/>
                  <a:pt x="11206" y="17176"/>
                </a:cubicBezTo>
                <a:cubicBezTo>
                  <a:pt x="11180" y="17176"/>
                  <a:pt x="11152" y="17149"/>
                  <a:pt x="11125" y="17176"/>
                </a:cubicBezTo>
                <a:cubicBezTo>
                  <a:pt x="11112" y="17176"/>
                  <a:pt x="11098" y="17202"/>
                  <a:pt x="11085" y="17229"/>
                </a:cubicBezTo>
                <a:cubicBezTo>
                  <a:pt x="11071" y="17229"/>
                  <a:pt x="11058" y="17202"/>
                  <a:pt x="11058" y="17202"/>
                </a:cubicBezTo>
                <a:cubicBezTo>
                  <a:pt x="11044" y="17176"/>
                  <a:pt x="11044" y="17176"/>
                  <a:pt x="11044" y="17149"/>
                </a:cubicBezTo>
                <a:cubicBezTo>
                  <a:pt x="11031" y="17149"/>
                  <a:pt x="11031" y="17149"/>
                  <a:pt x="11031" y="17149"/>
                </a:cubicBezTo>
                <a:cubicBezTo>
                  <a:pt x="11017" y="17149"/>
                  <a:pt x="11017" y="17125"/>
                  <a:pt x="11017" y="17125"/>
                </a:cubicBezTo>
                <a:cubicBezTo>
                  <a:pt x="11003" y="17125"/>
                  <a:pt x="11003" y="17125"/>
                  <a:pt x="11003" y="17125"/>
                </a:cubicBezTo>
                <a:lnTo>
                  <a:pt x="11003" y="17149"/>
                </a:lnTo>
                <a:cubicBezTo>
                  <a:pt x="10991" y="17149"/>
                  <a:pt x="10991" y="17149"/>
                  <a:pt x="10991" y="17125"/>
                </a:cubicBezTo>
                <a:cubicBezTo>
                  <a:pt x="10991" y="17125"/>
                  <a:pt x="11003" y="17099"/>
                  <a:pt x="11003" y="17073"/>
                </a:cubicBezTo>
                <a:cubicBezTo>
                  <a:pt x="10991" y="17046"/>
                  <a:pt x="10963" y="16969"/>
                  <a:pt x="10963" y="16969"/>
                </a:cubicBezTo>
                <a:cubicBezTo>
                  <a:pt x="10976" y="16943"/>
                  <a:pt x="10976" y="16943"/>
                  <a:pt x="10991" y="16943"/>
                </a:cubicBezTo>
                <a:cubicBezTo>
                  <a:pt x="11003" y="16840"/>
                  <a:pt x="10963" y="16761"/>
                  <a:pt x="10949" y="16684"/>
                </a:cubicBezTo>
                <a:cubicBezTo>
                  <a:pt x="10922" y="16607"/>
                  <a:pt x="10909" y="16501"/>
                  <a:pt x="10882" y="16424"/>
                </a:cubicBezTo>
                <a:cubicBezTo>
                  <a:pt x="10868" y="16372"/>
                  <a:pt x="10842" y="16321"/>
                  <a:pt x="10814" y="16268"/>
                </a:cubicBezTo>
                <a:cubicBezTo>
                  <a:pt x="10801" y="16218"/>
                  <a:pt x="10801" y="16192"/>
                  <a:pt x="10787" y="16139"/>
                </a:cubicBezTo>
                <a:cubicBezTo>
                  <a:pt x="10787" y="16139"/>
                  <a:pt x="10801" y="16112"/>
                  <a:pt x="10801" y="16088"/>
                </a:cubicBezTo>
                <a:cubicBezTo>
                  <a:pt x="10787" y="16062"/>
                  <a:pt x="10774" y="16036"/>
                  <a:pt x="10774" y="16009"/>
                </a:cubicBezTo>
                <a:cubicBezTo>
                  <a:pt x="10774" y="15983"/>
                  <a:pt x="10787" y="15956"/>
                  <a:pt x="10787" y="15932"/>
                </a:cubicBezTo>
                <a:cubicBezTo>
                  <a:pt x="10774" y="15906"/>
                  <a:pt x="10774" y="15880"/>
                  <a:pt x="10774" y="15853"/>
                </a:cubicBezTo>
                <a:cubicBezTo>
                  <a:pt x="10760" y="15803"/>
                  <a:pt x="10760" y="15750"/>
                  <a:pt x="10747" y="15697"/>
                </a:cubicBezTo>
                <a:cubicBezTo>
                  <a:pt x="10787" y="15620"/>
                  <a:pt x="10719" y="15517"/>
                  <a:pt x="10706" y="15464"/>
                </a:cubicBezTo>
                <a:cubicBezTo>
                  <a:pt x="10679" y="15387"/>
                  <a:pt x="10665" y="15284"/>
                  <a:pt x="10638" y="15205"/>
                </a:cubicBezTo>
                <a:cubicBezTo>
                  <a:pt x="10625" y="15155"/>
                  <a:pt x="10598" y="15128"/>
                  <a:pt x="10598" y="15076"/>
                </a:cubicBezTo>
                <a:cubicBezTo>
                  <a:pt x="10584" y="14999"/>
                  <a:pt x="10584" y="14893"/>
                  <a:pt x="10584" y="14816"/>
                </a:cubicBezTo>
                <a:cubicBezTo>
                  <a:pt x="10625" y="14766"/>
                  <a:pt x="10612" y="14610"/>
                  <a:pt x="10638" y="14531"/>
                </a:cubicBezTo>
                <a:cubicBezTo>
                  <a:pt x="10638" y="14504"/>
                  <a:pt x="10652" y="14504"/>
                  <a:pt x="10652" y="14480"/>
                </a:cubicBezTo>
                <a:cubicBezTo>
                  <a:pt x="10652" y="14480"/>
                  <a:pt x="10665" y="14454"/>
                  <a:pt x="10665" y="14427"/>
                </a:cubicBezTo>
                <a:lnTo>
                  <a:pt x="10679" y="14427"/>
                </a:lnTo>
                <a:cubicBezTo>
                  <a:pt x="10706" y="14401"/>
                  <a:pt x="10706" y="14324"/>
                  <a:pt x="10719" y="14271"/>
                </a:cubicBezTo>
                <a:cubicBezTo>
                  <a:pt x="10719" y="14245"/>
                  <a:pt x="10706" y="14195"/>
                  <a:pt x="10706" y="14168"/>
                </a:cubicBezTo>
                <a:cubicBezTo>
                  <a:pt x="10706" y="14118"/>
                  <a:pt x="10638" y="14012"/>
                  <a:pt x="10693" y="13962"/>
                </a:cubicBezTo>
                <a:cubicBezTo>
                  <a:pt x="10693" y="13883"/>
                  <a:pt x="10679" y="13856"/>
                  <a:pt x="10665" y="13806"/>
                </a:cubicBezTo>
                <a:cubicBezTo>
                  <a:pt x="10665" y="13779"/>
                  <a:pt x="10652" y="13753"/>
                  <a:pt x="10652" y="13727"/>
                </a:cubicBezTo>
                <a:cubicBezTo>
                  <a:pt x="10638" y="13702"/>
                  <a:pt x="10638" y="13676"/>
                  <a:pt x="10625" y="13650"/>
                </a:cubicBezTo>
                <a:cubicBezTo>
                  <a:pt x="10612" y="13623"/>
                  <a:pt x="10625" y="13571"/>
                  <a:pt x="10612" y="13546"/>
                </a:cubicBezTo>
                <a:cubicBezTo>
                  <a:pt x="10612" y="13546"/>
                  <a:pt x="10598" y="13467"/>
                  <a:pt x="10584" y="13441"/>
                </a:cubicBezTo>
                <a:cubicBezTo>
                  <a:pt x="10572" y="13417"/>
                  <a:pt x="10544" y="13364"/>
                  <a:pt x="10517" y="13314"/>
                </a:cubicBezTo>
                <a:cubicBezTo>
                  <a:pt x="10504" y="13287"/>
                  <a:pt x="10490" y="13261"/>
                  <a:pt x="10477" y="13235"/>
                </a:cubicBezTo>
                <a:cubicBezTo>
                  <a:pt x="10477" y="13208"/>
                  <a:pt x="10477" y="13208"/>
                  <a:pt x="10463" y="13208"/>
                </a:cubicBezTo>
                <a:cubicBezTo>
                  <a:pt x="10449" y="13184"/>
                  <a:pt x="10435" y="13158"/>
                  <a:pt x="10435" y="13131"/>
                </a:cubicBezTo>
                <a:cubicBezTo>
                  <a:pt x="10435" y="13131"/>
                  <a:pt x="10435" y="13105"/>
                  <a:pt x="10449" y="13105"/>
                </a:cubicBezTo>
                <a:cubicBezTo>
                  <a:pt x="10435" y="13079"/>
                  <a:pt x="10435" y="13079"/>
                  <a:pt x="10423" y="13079"/>
                </a:cubicBezTo>
                <a:lnTo>
                  <a:pt x="10409" y="13028"/>
                </a:lnTo>
                <a:cubicBezTo>
                  <a:pt x="10435" y="13002"/>
                  <a:pt x="10435" y="12949"/>
                  <a:pt x="10449" y="12898"/>
                </a:cubicBezTo>
                <a:cubicBezTo>
                  <a:pt x="10449" y="12898"/>
                  <a:pt x="10463" y="12898"/>
                  <a:pt x="10477" y="12898"/>
                </a:cubicBezTo>
                <a:cubicBezTo>
                  <a:pt x="10463" y="12898"/>
                  <a:pt x="10449" y="12874"/>
                  <a:pt x="10435" y="12848"/>
                </a:cubicBezTo>
                <a:cubicBezTo>
                  <a:pt x="10449" y="12848"/>
                  <a:pt x="10463" y="12822"/>
                  <a:pt x="10463" y="12795"/>
                </a:cubicBezTo>
                <a:cubicBezTo>
                  <a:pt x="10449" y="12795"/>
                  <a:pt x="10449" y="12795"/>
                  <a:pt x="10435" y="12795"/>
                </a:cubicBezTo>
                <a:cubicBezTo>
                  <a:pt x="10435" y="12769"/>
                  <a:pt x="10435" y="12769"/>
                  <a:pt x="10435" y="12769"/>
                </a:cubicBezTo>
                <a:cubicBezTo>
                  <a:pt x="10449" y="12745"/>
                  <a:pt x="10463" y="12718"/>
                  <a:pt x="10477" y="12668"/>
                </a:cubicBezTo>
                <a:cubicBezTo>
                  <a:pt x="10477" y="12668"/>
                  <a:pt x="10477" y="12639"/>
                  <a:pt x="10463" y="12639"/>
                </a:cubicBezTo>
                <a:cubicBezTo>
                  <a:pt x="10477" y="12615"/>
                  <a:pt x="10477" y="12589"/>
                  <a:pt x="10477" y="12589"/>
                </a:cubicBezTo>
                <a:cubicBezTo>
                  <a:pt x="10477" y="12536"/>
                  <a:pt x="10463" y="12512"/>
                  <a:pt x="10449" y="12485"/>
                </a:cubicBezTo>
                <a:cubicBezTo>
                  <a:pt x="10463" y="12485"/>
                  <a:pt x="10463" y="12459"/>
                  <a:pt x="10463" y="12459"/>
                </a:cubicBezTo>
                <a:cubicBezTo>
                  <a:pt x="10463" y="12459"/>
                  <a:pt x="10463" y="12459"/>
                  <a:pt x="10463" y="12433"/>
                </a:cubicBezTo>
                <a:cubicBezTo>
                  <a:pt x="10409" y="12459"/>
                  <a:pt x="10423" y="12433"/>
                  <a:pt x="10409" y="12382"/>
                </a:cubicBezTo>
                <a:cubicBezTo>
                  <a:pt x="10409" y="12356"/>
                  <a:pt x="10381" y="12356"/>
                  <a:pt x="10368" y="12356"/>
                </a:cubicBezTo>
                <a:cubicBezTo>
                  <a:pt x="10381" y="12356"/>
                  <a:pt x="10381" y="12382"/>
                  <a:pt x="10381" y="12382"/>
                </a:cubicBezTo>
                <a:cubicBezTo>
                  <a:pt x="10355" y="12406"/>
                  <a:pt x="10328" y="12382"/>
                  <a:pt x="10300" y="12382"/>
                </a:cubicBezTo>
                <a:cubicBezTo>
                  <a:pt x="10260" y="12459"/>
                  <a:pt x="10193" y="12382"/>
                  <a:pt x="10193" y="12303"/>
                </a:cubicBezTo>
                <a:lnTo>
                  <a:pt x="10193" y="12277"/>
                </a:lnTo>
                <a:cubicBezTo>
                  <a:pt x="10193" y="12253"/>
                  <a:pt x="10193" y="12253"/>
                  <a:pt x="10193" y="12253"/>
                </a:cubicBezTo>
                <a:lnTo>
                  <a:pt x="10179" y="12253"/>
                </a:lnTo>
                <a:cubicBezTo>
                  <a:pt x="10179" y="12253"/>
                  <a:pt x="10179" y="12226"/>
                  <a:pt x="10165" y="12226"/>
                </a:cubicBezTo>
                <a:cubicBezTo>
                  <a:pt x="10165" y="12200"/>
                  <a:pt x="10111" y="12149"/>
                  <a:pt x="10097" y="12149"/>
                </a:cubicBezTo>
                <a:cubicBezTo>
                  <a:pt x="10097" y="12149"/>
                  <a:pt x="10085" y="12149"/>
                  <a:pt x="10085" y="12173"/>
                </a:cubicBezTo>
                <a:cubicBezTo>
                  <a:pt x="10044" y="12173"/>
                  <a:pt x="9990" y="12173"/>
                  <a:pt x="9949" y="12200"/>
                </a:cubicBezTo>
                <a:cubicBezTo>
                  <a:pt x="9936" y="12200"/>
                  <a:pt x="9936" y="12226"/>
                  <a:pt x="9922" y="12253"/>
                </a:cubicBezTo>
                <a:cubicBezTo>
                  <a:pt x="9909" y="12253"/>
                  <a:pt x="9881" y="12253"/>
                  <a:pt x="9868" y="12253"/>
                </a:cubicBezTo>
                <a:cubicBezTo>
                  <a:pt x="9827" y="12277"/>
                  <a:pt x="9773" y="12329"/>
                  <a:pt x="9732" y="12356"/>
                </a:cubicBezTo>
                <a:lnTo>
                  <a:pt x="9678" y="12303"/>
                </a:lnTo>
                <a:lnTo>
                  <a:pt x="9666" y="12303"/>
                </a:lnTo>
                <a:cubicBezTo>
                  <a:pt x="9652" y="12329"/>
                  <a:pt x="9638" y="12303"/>
                  <a:pt x="9625" y="12303"/>
                </a:cubicBezTo>
                <a:cubicBezTo>
                  <a:pt x="9598" y="12277"/>
                  <a:pt x="9557" y="12303"/>
                  <a:pt x="9543" y="12303"/>
                </a:cubicBezTo>
                <a:cubicBezTo>
                  <a:pt x="9517" y="12329"/>
                  <a:pt x="9489" y="12329"/>
                  <a:pt x="9477" y="12356"/>
                </a:cubicBezTo>
                <a:cubicBezTo>
                  <a:pt x="9449" y="12356"/>
                  <a:pt x="9422" y="12382"/>
                  <a:pt x="9408" y="12406"/>
                </a:cubicBezTo>
                <a:cubicBezTo>
                  <a:pt x="9394" y="12406"/>
                  <a:pt x="9341" y="12356"/>
                  <a:pt x="9328" y="12329"/>
                </a:cubicBezTo>
                <a:cubicBezTo>
                  <a:pt x="9287" y="12303"/>
                  <a:pt x="9260" y="12253"/>
                  <a:pt x="9219" y="12200"/>
                </a:cubicBezTo>
                <a:cubicBezTo>
                  <a:pt x="9205" y="12173"/>
                  <a:pt x="9192" y="12149"/>
                  <a:pt x="9179" y="12149"/>
                </a:cubicBezTo>
                <a:cubicBezTo>
                  <a:pt x="9152" y="12121"/>
                  <a:pt x="9138" y="12070"/>
                  <a:pt x="9112" y="12044"/>
                </a:cubicBezTo>
                <a:cubicBezTo>
                  <a:pt x="9112" y="12044"/>
                  <a:pt x="9112" y="12017"/>
                  <a:pt x="9098" y="12017"/>
                </a:cubicBezTo>
                <a:cubicBezTo>
                  <a:pt x="9084" y="12017"/>
                  <a:pt x="9057" y="11967"/>
                  <a:pt x="9044" y="11941"/>
                </a:cubicBezTo>
                <a:lnTo>
                  <a:pt x="9057" y="11941"/>
                </a:lnTo>
                <a:cubicBezTo>
                  <a:pt x="9057" y="11914"/>
                  <a:pt x="9057" y="11914"/>
                  <a:pt x="9070" y="11914"/>
                </a:cubicBezTo>
                <a:lnTo>
                  <a:pt x="9070" y="11888"/>
                </a:lnTo>
                <a:cubicBezTo>
                  <a:pt x="9057" y="11888"/>
                  <a:pt x="9057" y="11888"/>
                  <a:pt x="9057" y="11888"/>
                </a:cubicBezTo>
                <a:cubicBezTo>
                  <a:pt x="9057" y="11864"/>
                  <a:pt x="9057" y="11864"/>
                  <a:pt x="9057" y="11837"/>
                </a:cubicBezTo>
                <a:cubicBezTo>
                  <a:pt x="9044" y="11811"/>
                  <a:pt x="9030" y="11811"/>
                  <a:pt x="9017" y="11785"/>
                </a:cubicBezTo>
                <a:cubicBezTo>
                  <a:pt x="9017" y="11758"/>
                  <a:pt x="9017" y="11758"/>
                  <a:pt x="9017" y="11734"/>
                </a:cubicBezTo>
                <a:cubicBezTo>
                  <a:pt x="9003" y="11734"/>
                  <a:pt x="8975" y="11708"/>
                  <a:pt x="8963" y="11681"/>
                </a:cubicBezTo>
                <a:cubicBezTo>
                  <a:pt x="8963" y="11655"/>
                  <a:pt x="8963" y="11655"/>
                  <a:pt x="8963" y="11629"/>
                </a:cubicBezTo>
                <a:cubicBezTo>
                  <a:pt x="8949" y="11629"/>
                  <a:pt x="8949" y="11629"/>
                  <a:pt x="8935" y="11629"/>
                </a:cubicBezTo>
                <a:cubicBezTo>
                  <a:pt x="8935" y="11602"/>
                  <a:pt x="8935" y="11602"/>
                  <a:pt x="8935" y="11602"/>
                </a:cubicBezTo>
                <a:cubicBezTo>
                  <a:pt x="8935" y="11602"/>
                  <a:pt x="8921" y="11602"/>
                  <a:pt x="8909" y="11578"/>
                </a:cubicBezTo>
                <a:cubicBezTo>
                  <a:pt x="8909" y="11552"/>
                  <a:pt x="8921" y="11525"/>
                  <a:pt x="8935" y="11525"/>
                </a:cubicBezTo>
                <a:cubicBezTo>
                  <a:pt x="8921" y="11499"/>
                  <a:pt x="8895" y="11499"/>
                  <a:pt x="8881" y="11525"/>
                </a:cubicBezTo>
                <a:cubicBezTo>
                  <a:pt x="8881" y="11499"/>
                  <a:pt x="8868" y="11499"/>
                  <a:pt x="8854" y="11473"/>
                </a:cubicBezTo>
                <a:cubicBezTo>
                  <a:pt x="8841" y="11448"/>
                  <a:pt x="8841" y="11473"/>
                  <a:pt x="8828" y="11422"/>
                </a:cubicBezTo>
                <a:cubicBezTo>
                  <a:pt x="8828" y="11396"/>
                  <a:pt x="8828" y="11343"/>
                  <a:pt x="8841" y="11319"/>
                </a:cubicBezTo>
                <a:cubicBezTo>
                  <a:pt x="8841" y="11292"/>
                  <a:pt x="8841" y="11292"/>
                  <a:pt x="8841" y="11292"/>
                </a:cubicBezTo>
                <a:cubicBezTo>
                  <a:pt x="8828" y="11266"/>
                  <a:pt x="8828" y="11187"/>
                  <a:pt x="8786" y="11163"/>
                </a:cubicBezTo>
                <a:cubicBezTo>
                  <a:pt x="8814" y="11136"/>
                  <a:pt x="8841" y="11060"/>
                  <a:pt x="8841" y="11007"/>
                </a:cubicBezTo>
                <a:cubicBezTo>
                  <a:pt x="8854" y="10981"/>
                  <a:pt x="8854" y="10954"/>
                  <a:pt x="8854" y="10930"/>
                </a:cubicBezTo>
                <a:cubicBezTo>
                  <a:pt x="8868" y="10825"/>
                  <a:pt x="8895" y="10669"/>
                  <a:pt x="8841" y="10592"/>
                </a:cubicBezTo>
                <a:cubicBezTo>
                  <a:pt x="8868" y="10539"/>
                  <a:pt x="8868" y="10412"/>
                  <a:pt x="8828" y="10412"/>
                </a:cubicBezTo>
                <a:cubicBezTo>
                  <a:pt x="8814" y="10412"/>
                  <a:pt x="8814" y="10436"/>
                  <a:pt x="8814" y="10436"/>
                </a:cubicBezTo>
                <a:cubicBezTo>
                  <a:pt x="8814" y="10385"/>
                  <a:pt x="8814" y="10306"/>
                  <a:pt x="8828" y="10282"/>
                </a:cubicBezTo>
                <a:cubicBezTo>
                  <a:pt x="8841" y="10256"/>
                  <a:pt x="8841" y="10229"/>
                  <a:pt x="8854" y="10203"/>
                </a:cubicBezTo>
                <a:cubicBezTo>
                  <a:pt x="8868" y="10150"/>
                  <a:pt x="8881" y="10100"/>
                  <a:pt x="8895" y="10047"/>
                </a:cubicBezTo>
                <a:cubicBezTo>
                  <a:pt x="8909" y="9996"/>
                  <a:pt x="8935" y="9970"/>
                  <a:pt x="8949" y="9944"/>
                </a:cubicBezTo>
                <a:cubicBezTo>
                  <a:pt x="8949" y="9917"/>
                  <a:pt x="8949" y="9891"/>
                  <a:pt x="8949" y="9891"/>
                </a:cubicBezTo>
                <a:cubicBezTo>
                  <a:pt x="8949" y="9840"/>
                  <a:pt x="8963" y="9788"/>
                  <a:pt x="8975" y="9763"/>
                </a:cubicBezTo>
                <a:cubicBezTo>
                  <a:pt x="8990" y="9735"/>
                  <a:pt x="9017" y="9735"/>
                  <a:pt x="9030" y="9684"/>
                </a:cubicBezTo>
                <a:cubicBezTo>
                  <a:pt x="9044" y="9658"/>
                  <a:pt x="9044" y="9555"/>
                  <a:pt x="9070" y="9528"/>
                </a:cubicBezTo>
                <a:cubicBezTo>
                  <a:pt x="9084" y="9528"/>
                  <a:pt x="9112" y="9528"/>
                  <a:pt x="9138" y="9502"/>
                </a:cubicBezTo>
                <a:cubicBezTo>
                  <a:pt x="9165" y="9478"/>
                  <a:pt x="9233" y="9372"/>
                  <a:pt x="9260" y="9322"/>
                </a:cubicBezTo>
                <a:cubicBezTo>
                  <a:pt x="9287" y="9216"/>
                  <a:pt x="9247" y="9166"/>
                  <a:pt x="9260" y="9087"/>
                </a:cubicBezTo>
                <a:close/>
                <a:moveTo>
                  <a:pt x="8975" y="3955"/>
                </a:moveTo>
                <a:lnTo>
                  <a:pt x="8975" y="3955"/>
                </a:lnTo>
                <a:cubicBezTo>
                  <a:pt x="8975" y="3979"/>
                  <a:pt x="8975" y="3979"/>
                  <a:pt x="8975" y="3979"/>
                </a:cubicBezTo>
                <a:cubicBezTo>
                  <a:pt x="8975" y="4032"/>
                  <a:pt x="8949" y="4058"/>
                  <a:pt x="8921" y="4032"/>
                </a:cubicBezTo>
                <a:cubicBezTo>
                  <a:pt x="8909" y="4058"/>
                  <a:pt x="8881" y="4109"/>
                  <a:pt x="8854" y="4135"/>
                </a:cubicBezTo>
                <a:cubicBezTo>
                  <a:pt x="8828" y="4135"/>
                  <a:pt x="8800" y="4135"/>
                  <a:pt x="8786" y="4135"/>
                </a:cubicBezTo>
                <a:cubicBezTo>
                  <a:pt x="8760" y="4161"/>
                  <a:pt x="8760" y="4238"/>
                  <a:pt x="8705" y="4212"/>
                </a:cubicBezTo>
                <a:cubicBezTo>
                  <a:pt x="8679" y="4212"/>
                  <a:pt x="8651" y="4188"/>
                  <a:pt x="8637" y="4188"/>
                </a:cubicBezTo>
                <a:cubicBezTo>
                  <a:pt x="8625" y="4161"/>
                  <a:pt x="8625" y="4161"/>
                  <a:pt x="8611" y="4135"/>
                </a:cubicBezTo>
                <a:cubicBezTo>
                  <a:pt x="8571" y="4109"/>
                  <a:pt x="8503" y="4161"/>
                  <a:pt x="8476" y="4109"/>
                </a:cubicBezTo>
                <a:cubicBezTo>
                  <a:pt x="8503" y="4084"/>
                  <a:pt x="8516" y="4058"/>
                  <a:pt x="8544" y="4005"/>
                </a:cubicBezTo>
                <a:cubicBezTo>
                  <a:pt x="8503" y="4005"/>
                  <a:pt x="8503" y="4005"/>
                  <a:pt x="8490" y="3955"/>
                </a:cubicBezTo>
                <a:cubicBezTo>
                  <a:pt x="8462" y="3979"/>
                  <a:pt x="8435" y="3979"/>
                  <a:pt x="8408" y="3979"/>
                </a:cubicBezTo>
                <a:lnTo>
                  <a:pt x="8408" y="3955"/>
                </a:lnTo>
                <a:cubicBezTo>
                  <a:pt x="8422" y="3902"/>
                  <a:pt x="8503" y="3926"/>
                  <a:pt x="8516" y="3876"/>
                </a:cubicBezTo>
                <a:cubicBezTo>
                  <a:pt x="8516" y="3876"/>
                  <a:pt x="8530" y="3876"/>
                  <a:pt x="8530" y="3849"/>
                </a:cubicBezTo>
                <a:cubicBezTo>
                  <a:pt x="8530" y="3849"/>
                  <a:pt x="8530" y="3849"/>
                  <a:pt x="8516" y="3823"/>
                </a:cubicBezTo>
                <a:cubicBezTo>
                  <a:pt x="8503" y="3823"/>
                  <a:pt x="8490" y="3823"/>
                  <a:pt x="8476" y="3799"/>
                </a:cubicBezTo>
                <a:cubicBezTo>
                  <a:pt x="8435" y="3799"/>
                  <a:pt x="8395" y="3876"/>
                  <a:pt x="8381" y="3799"/>
                </a:cubicBezTo>
                <a:cubicBezTo>
                  <a:pt x="8367" y="3799"/>
                  <a:pt x="8367" y="3799"/>
                  <a:pt x="8381" y="3772"/>
                </a:cubicBezTo>
                <a:cubicBezTo>
                  <a:pt x="8395" y="3772"/>
                  <a:pt x="8408" y="3772"/>
                  <a:pt x="8435" y="3746"/>
                </a:cubicBezTo>
                <a:lnTo>
                  <a:pt x="8422" y="3746"/>
                </a:lnTo>
                <a:cubicBezTo>
                  <a:pt x="8422" y="3720"/>
                  <a:pt x="8422" y="3720"/>
                  <a:pt x="8408" y="3693"/>
                </a:cubicBezTo>
                <a:cubicBezTo>
                  <a:pt x="8422" y="3643"/>
                  <a:pt x="8449" y="3746"/>
                  <a:pt x="8476" y="3693"/>
                </a:cubicBezTo>
                <a:cubicBezTo>
                  <a:pt x="8476" y="3669"/>
                  <a:pt x="8462" y="3669"/>
                  <a:pt x="8462" y="3643"/>
                </a:cubicBezTo>
                <a:cubicBezTo>
                  <a:pt x="8462" y="3643"/>
                  <a:pt x="8462" y="3643"/>
                  <a:pt x="8476" y="3616"/>
                </a:cubicBezTo>
                <a:cubicBezTo>
                  <a:pt x="8503" y="3643"/>
                  <a:pt x="8544" y="3643"/>
                  <a:pt x="8557" y="3720"/>
                </a:cubicBezTo>
                <a:cubicBezTo>
                  <a:pt x="8557" y="3746"/>
                  <a:pt x="8544" y="3772"/>
                  <a:pt x="8544" y="3799"/>
                </a:cubicBezTo>
                <a:cubicBezTo>
                  <a:pt x="8557" y="3823"/>
                  <a:pt x="8557" y="3823"/>
                  <a:pt x="8571" y="3849"/>
                </a:cubicBezTo>
                <a:lnTo>
                  <a:pt x="8584" y="3823"/>
                </a:lnTo>
                <a:cubicBezTo>
                  <a:pt x="8597" y="3799"/>
                  <a:pt x="8611" y="3799"/>
                  <a:pt x="8625" y="3772"/>
                </a:cubicBezTo>
                <a:cubicBezTo>
                  <a:pt x="8625" y="3746"/>
                  <a:pt x="8611" y="3720"/>
                  <a:pt x="8625" y="3693"/>
                </a:cubicBezTo>
                <a:cubicBezTo>
                  <a:pt x="8625" y="3693"/>
                  <a:pt x="8625" y="3693"/>
                  <a:pt x="8637" y="3669"/>
                </a:cubicBezTo>
                <a:cubicBezTo>
                  <a:pt x="8637" y="3720"/>
                  <a:pt x="8651" y="3746"/>
                  <a:pt x="8679" y="3772"/>
                </a:cubicBezTo>
                <a:cubicBezTo>
                  <a:pt x="8679" y="3772"/>
                  <a:pt x="8679" y="3772"/>
                  <a:pt x="8679" y="3746"/>
                </a:cubicBezTo>
                <a:lnTo>
                  <a:pt x="8679" y="3720"/>
                </a:lnTo>
                <a:cubicBezTo>
                  <a:pt x="8692" y="3693"/>
                  <a:pt x="8705" y="3669"/>
                  <a:pt x="8719" y="3693"/>
                </a:cubicBezTo>
                <a:cubicBezTo>
                  <a:pt x="8733" y="3720"/>
                  <a:pt x="8746" y="3746"/>
                  <a:pt x="8760" y="3746"/>
                </a:cubicBezTo>
                <a:cubicBezTo>
                  <a:pt x="8760" y="3720"/>
                  <a:pt x="8760" y="3693"/>
                  <a:pt x="8760" y="3693"/>
                </a:cubicBezTo>
                <a:cubicBezTo>
                  <a:pt x="8786" y="3693"/>
                  <a:pt x="8828" y="3720"/>
                  <a:pt x="8854" y="3669"/>
                </a:cubicBezTo>
                <a:cubicBezTo>
                  <a:pt x="8854" y="3643"/>
                  <a:pt x="8854" y="3643"/>
                  <a:pt x="8854" y="3616"/>
                </a:cubicBezTo>
                <a:cubicBezTo>
                  <a:pt x="8868" y="3616"/>
                  <a:pt x="8881" y="3616"/>
                  <a:pt x="8895" y="3616"/>
                </a:cubicBezTo>
                <a:cubicBezTo>
                  <a:pt x="8909" y="3669"/>
                  <a:pt x="8921" y="3669"/>
                  <a:pt x="8963" y="3693"/>
                </a:cubicBezTo>
                <a:cubicBezTo>
                  <a:pt x="8963" y="3693"/>
                  <a:pt x="8963" y="3693"/>
                  <a:pt x="8963" y="3720"/>
                </a:cubicBezTo>
                <a:cubicBezTo>
                  <a:pt x="8963" y="3720"/>
                  <a:pt x="8963" y="3746"/>
                  <a:pt x="8963" y="3772"/>
                </a:cubicBezTo>
                <a:cubicBezTo>
                  <a:pt x="8963" y="3772"/>
                  <a:pt x="8975" y="3772"/>
                  <a:pt x="8975" y="3799"/>
                </a:cubicBezTo>
                <a:cubicBezTo>
                  <a:pt x="8990" y="3799"/>
                  <a:pt x="9017" y="3772"/>
                  <a:pt x="9030" y="3799"/>
                </a:cubicBezTo>
                <a:cubicBezTo>
                  <a:pt x="9044" y="3849"/>
                  <a:pt x="9030" y="3902"/>
                  <a:pt x="9017" y="3926"/>
                </a:cubicBezTo>
                <a:cubicBezTo>
                  <a:pt x="9003" y="3955"/>
                  <a:pt x="8990" y="3955"/>
                  <a:pt x="8975" y="3955"/>
                </a:cubicBezTo>
                <a:close/>
                <a:moveTo>
                  <a:pt x="7030" y="3254"/>
                </a:moveTo>
                <a:lnTo>
                  <a:pt x="7030" y="3254"/>
                </a:lnTo>
                <a:cubicBezTo>
                  <a:pt x="7016" y="3254"/>
                  <a:pt x="7016" y="3254"/>
                  <a:pt x="7016" y="3254"/>
                </a:cubicBezTo>
                <a:cubicBezTo>
                  <a:pt x="7002" y="3228"/>
                  <a:pt x="7016" y="3228"/>
                  <a:pt x="7030" y="3201"/>
                </a:cubicBezTo>
                <a:cubicBezTo>
                  <a:pt x="7043" y="3201"/>
                  <a:pt x="7030" y="3254"/>
                  <a:pt x="7030" y="3254"/>
                </a:cubicBezTo>
                <a:close/>
                <a:moveTo>
                  <a:pt x="6895" y="2812"/>
                </a:moveTo>
                <a:lnTo>
                  <a:pt x="6895" y="2812"/>
                </a:lnTo>
                <a:cubicBezTo>
                  <a:pt x="6908" y="2812"/>
                  <a:pt x="6921" y="2839"/>
                  <a:pt x="6908" y="2865"/>
                </a:cubicBezTo>
                <a:cubicBezTo>
                  <a:pt x="6895" y="2839"/>
                  <a:pt x="6881" y="2839"/>
                  <a:pt x="6895" y="2812"/>
                </a:cubicBezTo>
                <a:close/>
                <a:moveTo>
                  <a:pt x="6867" y="2916"/>
                </a:moveTo>
                <a:lnTo>
                  <a:pt x="6867" y="2916"/>
                </a:lnTo>
                <a:cubicBezTo>
                  <a:pt x="6867" y="2916"/>
                  <a:pt x="6867" y="2889"/>
                  <a:pt x="6881" y="2889"/>
                </a:cubicBezTo>
                <a:cubicBezTo>
                  <a:pt x="6881" y="2916"/>
                  <a:pt x="6895" y="2942"/>
                  <a:pt x="6881" y="2942"/>
                </a:cubicBezTo>
                <a:cubicBezTo>
                  <a:pt x="6867" y="2942"/>
                  <a:pt x="6853" y="2942"/>
                  <a:pt x="6867" y="2916"/>
                </a:cubicBezTo>
                <a:close/>
                <a:moveTo>
                  <a:pt x="8435" y="1619"/>
                </a:moveTo>
                <a:lnTo>
                  <a:pt x="8435" y="1619"/>
                </a:lnTo>
                <a:cubicBezTo>
                  <a:pt x="8408" y="1646"/>
                  <a:pt x="8395" y="1619"/>
                  <a:pt x="8381" y="1619"/>
                </a:cubicBezTo>
                <a:cubicBezTo>
                  <a:pt x="8381" y="1593"/>
                  <a:pt x="8395" y="1569"/>
                  <a:pt x="8408" y="1543"/>
                </a:cubicBezTo>
                <a:cubicBezTo>
                  <a:pt x="8435" y="1543"/>
                  <a:pt x="8449" y="1569"/>
                  <a:pt x="8462" y="1569"/>
                </a:cubicBezTo>
                <a:cubicBezTo>
                  <a:pt x="8462" y="1593"/>
                  <a:pt x="8449" y="1593"/>
                  <a:pt x="8449" y="1593"/>
                </a:cubicBezTo>
                <a:cubicBezTo>
                  <a:pt x="8449" y="1619"/>
                  <a:pt x="8435" y="1619"/>
                  <a:pt x="8435" y="1619"/>
                </a:cubicBezTo>
                <a:close/>
                <a:moveTo>
                  <a:pt x="8476" y="2450"/>
                </a:moveTo>
                <a:lnTo>
                  <a:pt x="8476" y="2450"/>
                </a:lnTo>
                <a:lnTo>
                  <a:pt x="8476" y="2474"/>
                </a:lnTo>
                <a:cubicBezTo>
                  <a:pt x="8462" y="2474"/>
                  <a:pt x="8462" y="2474"/>
                  <a:pt x="8462" y="2503"/>
                </a:cubicBezTo>
                <a:cubicBezTo>
                  <a:pt x="8449" y="2503"/>
                  <a:pt x="8449" y="2503"/>
                  <a:pt x="8435" y="2503"/>
                </a:cubicBezTo>
                <a:lnTo>
                  <a:pt x="8435" y="2527"/>
                </a:lnTo>
                <a:cubicBezTo>
                  <a:pt x="8422" y="2527"/>
                  <a:pt x="8422" y="2527"/>
                  <a:pt x="8408" y="2553"/>
                </a:cubicBezTo>
                <a:lnTo>
                  <a:pt x="8381" y="2553"/>
                </a:lnTo>
                <a:cubicBezTo>
                  <a:pt x="8381" y="2553"/>
                  <a:pt x="8381" y="2527"/>
                  <a:pt x="8381" y="2503"/>
                </a:cubicBezTo>
                <a:cubicBezTo>
                  <a:pt x="8395" y="2503"/>
                  <a:pt x="8395" y="2474"/>
                  <a:pt x="8395" y="2450"/>
                </a:cubicBezTo>
                <a:cubicBezTo>
                  <a:pt x="8408" y="2450"/>
                  <a:pt x="8422" y="2450"/>
                  <a:pt x="8435" y="2424"/>
                </a:cubicBezTo>
                <a:cubicBezTo>
                  <a:pt x="8449" y="2397"/>
                  <a:pt x="8462" y="2397"/>
                  <a:pt x="8462" y="2371"/>
                </a:cubicBezTo>
                <a:cubicBezTo>
                  <a:pt x="8476" y="2371"/>
                  <a:pt x="8476" y="2371"/>
                  <a:pt x="8476" y="2371"/>
                </a:cubicBezTo>
                <a:cubicBezTo>
                  <a:pt x="8476" y="2371"/>
                  <a:pt x="8516" y="2397"/>
                  <a:pt x="8516" y="2424"/>
                </a:cubicBezTo>
                <a:cubicBezTo>
                  <a:pt x="8503" y="2424"/>
                  <a:pt x="8503" y="2450"/>
                  <a:pt x="8490" y="2474"/>
                </a:cubicBezTo>
                <a:cubicBezTo>
                  <a:pt x="8490" y="2474"/>
                  <a:pt x="8476" y="2474"/>
                  <a:pt x="8476" y="2450"/>
                </a:cubicBezTo>
                <a:close/>
                <a:moveTo>
                  <a:pt x="8705" y="2474"/>
                </a:moveTo>
                <a:lnTo>
                  <a:pt x="8705" y="2474"/>
                </a:lnTo>
                <a:cubicBezTo>
                  <a:pt x="8705" y="2474"/>
                  <a:pt x="8719" y="2474"/>
                  <a:pt x="8719" y="2503"/>
                </a:cubicBezTo>
                <a:cubicBezTo>
                  <a:pt x="8719" y="2503"/>
                  <a:pt x="8719" y="2503"/>
                  <a:pt x="8705" y="2503"/>
                </a:cubicBezTo>
                <a:lnTo>
                  <a:pt x="8692" y="2503"/>
                </a:lnTo>
                <a:cubicBezTo>
                  <a:pt x="8692" y="2503"/>
                  <a:pt x="8692" y="2503"/>
                  <a:pt x="8705" y="2503"/>
                </a:cubicBezTo>
                <a:cubicBezTo>
                  <a:pt x="8692" y="2527"/>
                  <a:pt x="8637" y="2553"/>
                  <a:pt x="8651" y="2580"/>
                </a:cubicBezTo>
                <a:cubicBezTo>
                  <a:pt x="8665" y="2606"/>
                  <a:pt x="8665" y="2606"/>
                  <a:pt x="8679" y="2606"/>
                </a:cubicBezTo>
                <a:cubicBezTo>
                  <a:pt x="8665" y="2606"/>
                  <a:pt x="8651" y="2632"/>
                  <a:pt x="8651" y="2632"/>
                </a:cubicBezTo>
                <a:cubicBezTo>
                  <a:pt x="8651" y="2656"/>
                  <a:pt x="8651" y="2656"/>
                  <a:pt x="8665" y="2656"/>
                </a:cubicBezTo>
                <a:cubicBezTo>
                  <a:pt x="8665" y="2683"/>
                  <a:pt x="8637" y="2683"/>
                  <a:pt x="8637" y="2683"/>
                </a:cubicBezTo>
                <a:lnTo>
                  <a:pt x="8651" y="2709"/>
                </a:lnTo>
                <a:cubicBezTo>
                  <a:pt x="8637" y="2709"/>
                  <a:pt x="8625" y="2736"/>
                  <a:pt x="8625" y="2736"/>
                </a:cubicBezTo>
                <a:cubicBezTo>
                  <a:pt x="8625" y="2760"/>
                  <a:pt x="8637" y="2760"/>
                  <a:pt x="8637" y="2786"/>
                </a:cubicBezTo>
                <a:cubicBezTo>
                  <a:pt x="8625" y="2786"/>
                  <a:pt x="8625" y="2786"/>
                  <a:pt x="8625" y="2786"/>
                </a:cubicBezTo>
                <a:cubicBezTo>
                  <a:pt x="8625" y="2786"/>
                  <a:pt x="8625" y="2786"/>
                  <a:pt x="8625" y="2812"/>
                </a:cubicBezTo>
                <a:cubicBezTo>
                  <a:pt x="8611" y="2812"/>
                  <a:pt x="8611" y="2812"/>
                  <a:pt x="8611" y="2812"/>
                </a:cubicBezTo>
                <a:cubicBezTo>
                  <a:pt x="8611" y="2839"/>
                  <a:pt x="8611" y="2839"/>
                  <a:pt x="8611" y="2839"/>
                </a:cubicBezTo>
                <a:cubicBezTo>
                  <a:pt x="8611" y="2839"/>
                  <a:pt x="8597" y="2839"/>
                  <a:pt x="8597" y="2865"/>
                </a:cubicBezTo>
                <a:cubicBezTo>
                  <a:pt x="8584" y="2865"/>
                  <a:pt x="8584" y="2865"/>
                  <a:pt x="8584" y="2865"/>
                </a:cubicBezTo>
                <a:cubicBezTo>
                  <a:pt x="8584" y="2889"/>
                  <a:pt x="8557" y="2916"/>
                  <a:pt x="8557" y="2916"/>
                </a:cubicBezTo>
                <a:cubicBezTo>
                  <a:pt x="8544" y="2916"/>
                  <a:pt x="8544" y="2942"/>
                  <a:pt x="8544" y="2942"/>
                </a:cubicBezTo>
                <a:cubicBezTo>
                  <a:pt x="8530" y="2942"/>
                  <a:pt x="8530" y="2942"/>
                  <a:pt x="8516" y="2968"/>
                </a:cubicBezTo>
                <a:cubicBezTo>
                  <a:pt x="8503" y="2968"/>
                  <a:pt x="8503" y="2995"/>
                  <a:pt x="8490" y="2995"/>
                </a:cubicBezTo>
                <a:cubicBezTo>
                  <a:pt x="8476" y="2995"/>
                  <a:pt x="8476" y="2995"/>
                  <a:pt x="8462" y="3021"/>
                </a:cubicBezTo>
                <a:cubicBezTo>
                  <a:pt x="8449" y="3021"/>
                  <a:pt x="8462" y="3045"/>
                  <a:pt x="8449" y="3045"/>
                </a:cubicBezTo>
                <a:cubicBezTo>
                  <a:pt x="8435" y="3072"/>
                  <a:pt x="8422" y="3045"/>
                  <a:pt x="8422" y="3021"/>
                </a:cubicBezTo>
                <a:cubicBezTo>
                  <a:pt x="8408" y="3045"/>
                  <a:pt x="8408" y="3045"/>
                  <a:pt x="8408" y="3045"/>
                </a:cubicBezTo>
                <a:cubicBezTo>
                  <a:pt x="8408" y="3072"/>
                  <a:pt x="8422" y="3072"/>
                  <a:pt x="8422" y="3098"/>
                </a:cubicBezTo>
                <a:cubicBezTo>
                  <a:pt x="8422" y="3098"/>
                  <a:pt x="8408" y="3098"/>
                  <a:pt x="8395" y="3098"/>
                </a:cubicBezTo>
                <a:cubicBezTo>
                  <a:pt x="8381" y="3072"/>
                  <a:pt x="8395" y="3098"/>
                  <a:pt x="8367" y="3098"/>
                </a:cubicBezTo>
                <a:cubicBezTo>
                  <a:pt x="8381" y="3098"/>
                  <a:pt x="8395" y="3124"/>
                  <a:pt x="8395" y="3124"/>
                </a:cubicBezTo>
                <a:cubicBezTo>
                  <a:pt x="8395" y="3151"/>
                  <a:pt x="8367" y="3151"/>
                  <a:pt x="8355" y="3151"/>
                </a:cubicBezTo>
                <a:cubicBezTo>
                  <a:pt x="8341" y="3151"/>
                  <a:pt x="8341" y="3124"/>
                  <a:pt x="8327" y="3124"/>
                </a:cubicBezTo>
                <a:cubicBezTo>
                  <a:pt x="8313" y="3124"/>
                  <a:pt x="8313" y="3124"/>
                  <a:pt x="8300" y="3124"/>
                </a:cubicBezTo>
                <a:cubicBezTo>
                  <a:pt x="8287" y="3124"/>
                  <a:pt x="8260" y="3124"/>
                  <a:pt x="8246" y="3098"/>
                </a:cubicBezTo>
                <a:cubicBezTo>
                  <a:pt x="8246" y="3124"/>
                  <a:pt x="8287" y="3124"/>
                  <a:pt x="8287" y="3151"/>
                </a:cubicBezTo>
                <a:cubicBezTo>
                  <a:pt x="8273" y="3151"/>
                  <a:pt x="8273" y="3175"/>
                  <a:pt x="8273" y="3175"/>
                </a:cubicBezTo>
                <a:lnTo>
                  <a:pt x="8287" y="3175"/>
                </a:lnTo>
                <a:cubicBezTo>
                  <a:pt x="8313" y="3175"/>
                  <a:pt x="8287" y="3228"/>
                  <a:pt x="8287" y="3228"/>
                </a:cubicBezTo>
                <a:lnTo>
                  <a:pt x="8273" y="3254"/>
                </a:lnTo>
                <a:cubicBezTo>
                  <a:pt x="8273" y="3280"/>
                  <a:pt x="8260" y="3280"/>
                  <a:pt x="8246" y="3280"/>
                </a:cubicBezTo>
                <a:cubicBezTo>
                  <a:pt x="8246" y="3305"/>
                  <a:pt x="8260" y="3305"/>
                  <a:pt x="8246" y="3331"/>
                </a:cubicBezTo>
                <a:cubicBezTo>
                  <a:pt x="8246" y="3357"/>
                  <a:pt x="8246" y="3357"/>
                  <a:pt x="8233" y="3357"/>
                </a:cubicBezTo>
                <a:cubicBezTo>
                  <a:pt x="8233" y="3384"/>
                  <a:pt x="8233" y="3408"/>
                  <a:pt x="8246" y="3408"/>
                </a:cubicBezTo>
                <a:lnTo>
                  <a:pt x="8246" y="3436"/>
                </a:lnTo>
                <a:lnTo>
                  <a:pt x="8233" y="3461"/>
                </a:lnTo>
                <a:cubicBezTo>
                  <a:pt x="8246" y="3487"/>
                  <a:pt x="8246" y="3487"/>
                  <a:pt x="8246" y="3513"/>
                </a:cubicBezTo>
                <a:lnTo>
                  <a:pt x="8233" y="3540"/>
                </a:lnTo>
                <a:cubicBezTo>
                  <a:pt x="8233" y="3564"/>
                  <a:pt x="8218" y="3590"/>
                  <a:pt x="8218" y="3616"/>
                </a:cubicBezTo>
                <a:cubicBezTo>
                  <a:pt x="8218" y="3616"/>
                  <a:pt x="8206" y="3643"/>
                  <a:pt x="8192" y="3643"/>
                </a:cubicBezTo>
                <a:cubicBezTo>
                  <a:pt x="8192" y="3643"/>
                  <a:pt x="8192" y="3643"/>
                  <a:pt x="8178" y="3616"/>
                </a:cubicBezTo>
                <a:cubicBezTo>
                  <a:pt x="8178" y="3616"/>
                  <a:pt x="8138" y="3616"/>
                  <a:pt x="8124" y="3643"/>
                </a:cubicBezTo>
                <a:cubicBezTo>
                  <a:pt x="8124" y="3669"/>
                  <a:pt x="8151" y="3643"/>
                  <a:pt x="8151" y="3669"/>
                </a:cubicBezTo>
                <a:cubicBezTo>
                  <a:pt x="8151" y="3669"/>
                  <a:pt x="8151" y="3693"/>
                  <a:pt x="8138" y="3693"/>
                </a:cubicBezTo>
                <a:cubicBezTo>
                  <a:pt x="8138" y="3720"/>
                  <a:pt x="8138" y="3720"/>
                  <a:pt x="8138" y="3746"/>
                </a:cubicBezTo>
                <a:cubicBezTo>
                  <a:pt x="8138" y="3772"/>
                  <a:pt x="8111" y="3746"/>
                  <a:pt x="8097" y="3746"/>
                </a:cubicBezTo>
                <a:cubicBezTo>
                  <a:pt x="8097" y="3772"/>
                  <a:pt x="8084" y="3799"/>
                  <a:pt x="8084" y="3799"/>
                </a:cubicBezTo>
                <a:cubicBezTo>
                  <a:pt x="8084" y="3799"/>
                  <a:pt x="8084" y="3799"/>
                  <a:pt x="8070" y="3799"/>
                </a:cubicBezTo>
                <a:cubicBezTo>
                  <a:pt x="8070" y="3799"/>
                  <a:pt x="8070" y="3772"/>
                  <a:pt x="8057" y="3772"/>
                </a:cubicBezTo>
                <a:cubicBezTo>
                  <a:pt x="8057" y="3799"/>
                  <a:pt x="8057" y="3823"/>
                  <a:pt x="8029" y="3823"/>
                </a:cubicBezTo>
                <a:cubicBezTo>
                  <a:pt x="8043" y="3823"/>
                  <a:pt x="8043" y="3849"/>
                  <a:pt x="8043" y="3849"/>
                </a:cubicBezTo>
                <a:cubicBezTo>
                  <a:pt x="8029" y="3849"/>
                  <a:pt x="8017" y="3876"/>
                  <a:pt x="8017" y="3849"/>
                </a:cubicBezTo>
                <a:cubicBezTo>
                  <a:pt x="8003" y="3849"/>
                  <a:pt x="8017" y="3823"/>
                  <a:pt x="8017" y="3823"/>
                </a:cubicBezTo>
                <a:lnTo>
                  <a:pt x="8017" y="3799"/>
                </a:lnTo>
                <a:lnTo>
                  <a:pt x="8029" y="3772"/>
                </a:lnTo>
                <a:cubicBezTo>
                  <a:pt x="8029" y="3746"/>
                  <a:pt x="8029" y="3720"/>
                  <a:pt x="8043" y="3693"/>
                </a:cubicBezTo>
                <a:cubicBezTo>
                  <a:pt x="8017" y="3720"/>
                  <a:pt x="8003" y="3720"/>
                  <a:pt x="7989" y="3693"/>
                </a:cubicBezTo>
                <a:cubicBezTo>
                  <a:pt x="8003" y="3720"/>
                  <a:pt x="8003" y="3746"/>
                  <a:pt x="7989" y="3746"/>
                </a:cubicBezTo>
                <a:cubicBezTo>
                  <a:pt x="8003" y="3746"/>
                  <a:pt x="8003" y="3746"/>
                  <a:pt x="8003" y="3746"/>
                </a:cubicBezTo>
                <a:cubicBezTo>
                  <a:pt x="7989" y="3772"/>
                  <a:pt x="7989" y="3772"/>
                  <a:pt x="7976" y="3799"/>
                </a:cubicBezTo>
                <a:cubicBezTo>
                  <a:pt x="7976" y="3799"/>
                  <a:pt x="7962" y="3799"/>
                  <a:pt x="7962" y="3823"/>
                </a:cubicBezTo>
                <a:cubicBezTo>
                  <a:pt x="7962" y="3823"/>
                  <a:pt x="8017" y="3823"/>
                  <a:pt x="7989" y="3876"/>
                </a:cubicBezTo>
                <a:cubicBezTo>
                  <a:pt x="7989" y="3876"/>
                  <a:pt x="7989" y="3876"/>
                  <a:pt x="7976" y="3876"/>
                </a:cubicBezTo>
                <a:lnTo>
                  <a:pt x="7976" y="3902"/>
                </a:lnTo>
                <a:cubicBezTo>
                  <a:pt x="7962" y="3926"/>
                  <a:pt x="7936" y="3926"/>
                  <a:pt x="7936" y="3926"/>
                </a:cubicBezTo>
                <a:lnTo>
                  <a:pt x="7936" y="3902"/>
                </a:lnTo>
                <a:cubicBezTo>
                  <a:pt x="7922" y="3902"/>
                  <a:pt x="7922" y="3902"/>
                  <a:pt x="7922" y="3902"/>
                </a:cubicBezTo>
                <a:lnTo>
                  <a:pt x="7908" y="3902"/>
                </a:lnTo>
                <a:cubicBezTo>
                  <a:pt x="7908" y="3902"/>
                  <a:pt x="7908" y="3926"/>
                  <a:pt x="7922" y="3926"/>
                </a:cubicBezTo>
                <a:cubicBezTo>
                  <a:pt x="7908" y="3926"/>
                  <a:pt x="7908" y="3926"/>
                  <a:pt x="7908" y="3926"/>
                </a:cubicBezTo>
                <a:lnTo>
                  <a:pt x="7894" y="3926"/>
                </a:lnTo>
                <a:cubicBezTo>
                  <a:pt x="7881" y="3955"/>
                  <a:pt x="7881" y="3955"/>
                  <a:pt x="7854" y="3955"/>
                </a:cubicBezTo>
                <a:cubicBezTo>
                  <a:pt x="7868" y="3979"/>
                  <a:pt x="7881" y="3979"/>
                  <a:pt x="7894" y="3979"/>
                </a:cubicBezTo>
                <a:cubicBezTo>
                  <a:pt x="7908" y="4005"/>
                  <a:pt x="7894" y="4032"/>
                  <a:pt x="7894" y="4058"/>
                </a:cubicBezTo>
                <a:cubicBezTo>
                  <a:pt x="7881" y="4058"/>
                  <a:pt x="7868" y="4058"/>
                  <a:pt x="7868" y="4084"/>
                </a:cubicBezTo>
                <a:cubicBezTo>
                  <a:pt x="7840" y="4058"/>
                  <a:pt x="7840" y="4032"/>
                  <a:pt x="7800" y="4084"/>
                </a:cubicBezTo>
                <a:lnTo>
                  <a:pt x="7813" y="4084"/>
                </a:lnTo>
                <a:cubicBezTo>
                  <a:pt x="7813" y="4135"/>
                  <a:pt x="7827" y="4109"/>
                  <a:pt x="7854" y="4109"/>
                </a:cubicBezTo>
                <a:cubicBezTo>
                  <a:pt x="7854" y="4135"/>
                  <a:pt x="7854" y="4135"/>
                  <a:pt x="7868" y="4135"/>
                </a:cubicBezTo>
                <a:cubicBezTo>
                  <a:pt x="7868" y="4135"/>
                  <a:pt x="7868" y="4135"/>
                  <a:pt x="7868" y="4161"/>
                </a:cubicBezTo>
                <a:lnTo>
                  <a:pt x="7881" y="4161"/>
                </a:lnTo>
                <a:cubicBezTo>
                  <a:pt x="7881" y="4161"/>
                  <a:pt x="7881" y="4188"/>
                  <a:pt x="7868" y="4188"/>
                </a:cubicBezTo>
                <a:lnTo>
                  <a:pt x="7881" y="4212"/>
                </a:lnTo>
                <a:cubicBezTo>
                  <a:pt x="7881" y="4212"/>
                  <a:pt x="7868" y="4212"/>
                  <a:pt x="7854" y="4212"/>
                </a:cubicBezTo>
                <a:cubicBezTo>
                  <a:pt x="7840" y="4238"/>
                  <a:pt x="7840" y="4238"/>
                  <a:pt x="7827" y="4238"/>
                </a:cubicBezTo>
                <a:cubicBezTo>
                  <a:pt x="7813" y="4265"/>
                  <a:pt x="7813" y="4265"/>
                  <a:pt x="7800" y="4265"/>
                </a:cubicBezTo>
                <a:cubicBezTo>
                  <a:pt x="7813" y="4265"/>
                  <a:pt x="7827" y="4291"/>
                  <a:pt x="7827" y="4291"/>
                </a:cubicBezTo>
                <a:cubicBezTo>
                  <a:pt x="7840" y="4291"/>
                  <a:pt x="7840" y="4291"/>
                  <a:pt x="7854" y="4291"/>
                </a:cubicBezTo>
                <a:cubicBezTo>
                  <a:pt x="7868" y="4317"/>
                  <a:pt x="7868" y="4317"/>
                  <a:pt x="7868" y="4317"/>
                </a:cubicBezTo>
                <a:cubicBezTo>
                  <a:pt x="7881" y="4317"/>
                  <a:pt x="7894" y="4341"/>
                  <a:pt x="7881" y="4368"/>
                </a:cubicBezTo>
                <a:lnTo>
                  <a:pt x="7868" y="4368"/>
                </a:lnTo>
                <a:cubicBezTo>
                  <a:pt x="7854" y="4368"/>
                  <a:pt x="7840" y="4368"/>
                  <a:pt x="7840" y="4368"/>
                </a:cubicBezTo>
                <a:cubicBezTo>
                  <a:pt x="7827" y="4368"/>
                  <a:pt x="7827" y="4368"/>
                  <a:pt x="7813" y="4368"/>
                </a:cubicBezTo>
                <a:cubicBezTo>
                  <a:pt x="7813" y="4368"/>
                  <a:pt x="7813" y="4368"/>
                  <a:pt x="7827" y="4368"/>
                </a:cubicBezTo>
                <a:cubicBezTo>
                  <a:pt x="7827" y="4368"/>
                  <a:pt x="7827" y="4368"/>
                  <a:pt x="7840" y="4368"/>
                </a:cubicBezTo>
                <a:cubicBezTo>
                  <a:pt x="7840" y="4368"/>
                  <a:pt x="7868" y="4394"/>
                  <a:pt x="7881" y="4368"/>
                </a:cubicBezTo>
                <a:cubicBezTo>
                  <a:pt x="7881" y="4394"/>
                  <a:pt x="7881" y="4394"/>
                  <a:pt x="7881" y="4394"/>
                </a:cubicBezTo>
                <a:cubicBezTo>
                  <a:pt x="7868" y="4421"/>
                  <a:pt x="7854" y="4421"/>
                  <a:pt x="7854" y="4421"/>
                </a:cubicBezTo>
                <a:cubicBezTo>
                  <a:pt x="7854" y="4421"/>
                  <a:pt x="7854" y="4421"/>
                  <a:pt x="7854" y="4447"/>
                </a:cubicBezTo>
                <a:cubicBezTo>
                  <a:pt x="7840" y="4447"/>
                  <a:pt x="7840" y="4447"/>
                  <a:pt x="7827" y="4447"/>
                </a:cubicBezTo>
                <a:cubicBezTo>
                  <a:pt x="7827" y="4447"/>
                  <a:pt x="7840" y="4447"/>
                  <a:pt x="7840" y="4473"/>
                </a:cubicBezTo>
                <a:cubicBezTo>
                  <a:pt x="7827" y="4473"/>
                  <a:pt x="7827" y="4473"/>
                  <a:pt x="7813" y="4473"/>
                </a:cubicBezTo>
                <a:cubicBezTo>
                  <a:pt x="7813" y="4497"/>
                  <a:pt x="7827" y="4497"/>
                  <a:pt x="7840" y="4497"/>
                </a:cubicBezTo>
                <a:cubicBezTo>
                  <a:pt x="7840" y="4497"/>
                  <a:pt x="7840" y="4497"/>
                  <a:pt x="7827" y="4524"/>
                </a:cubicBezTo>
                <a:cubicBezTo>
                  <a:pt x="7827" y="4524"/>
                  <a:pt x="7827" y="4524"/>
                  <a:pt x="7840" y="4524"/>
                </a:cubicBezTo>
                <a:cubicBezTo>
                  <a:pt x="7827" y="4524"/>
                  <a:pt x="7800" y="4497"/>
                  <a:pt x="7787" y="4497"/>
                </a:cubicBezTo>
                <a:cubicBezTo>
                  <a:pt x="7787" y="4524"/>
                  <a:pt x="7800" y="4524"/>
                  <a:pt x="7800" y="4550"/>
                </a:cubicBezTo>
                <a:cubicBezTo>
                  <a:pt x="7800" y="4550"/>
                  <a:pt x="7813" y="4550"/>
                  <a:pt x="7813" y="4577"/>
                </a:cubicBezTo>
                <a:cubicBezTo>
                  <a:pt x="7800" y="4577"/>
                  <a:pt x="7800" y="4603"/>
                  <a:pt x="7787" y="4603"/>
                </a:cubicBezTo>
                <a:cubicBezTo>
                  <a:pt x="7773" y="4603"/>
                  <a:pt x="7759" y="4627"/>
                  <a:pt x="7759" y="4627"/>
                </a:cubicBezTo>
                <a:cubicBezTo>
                  <a:pt x="7759" y="4653"/>
                  <a:pt x="7759" y="4653"/>
                  <a:pt x="7759" y="4680"/>
                </a:cubicBezTo>
                <a:cubicBezTo>
                  <a:pt x="7773" y="4680"/>
                  <a:pt x="7787" y="4680"/>
                  <a:pt x="7800" y="4680"/>
                </a:cubicBezTo>
                <a:cubicBezTo>
                  <a:pt x="7800" y="4706"/>
                  <a:pt x="7800" y="4706"/>
                  <a:pt x="7800" y="4706"/>
                </a:cubicBezTo>
                <a:cubicBezTo>
                  <a:pt x="7787" y="4706"/>
                  <a:pt x="7759" y="4680"/>
                  <a:pt x="7732" y="4680"/>
                </a:cubicBezTo>
                <a:cubicBezTo>
                  <a:pt x="7759" y="4706"/>
                  <a:pt x="7773" y="4706"/>
                  <a:pt x="7800" y="4730"/>
                </a:cubicBezTo>
                <a:cubicBezTo>
                  <a:pt x="7800" y="4757"/>
                  <a:pt x="7813" y="4757"/>
                  <a:pt x="7813" y="4783"/>
                </a:cubicBezTo>
                <a:cubicBezTo>
                  <a:pt x="7813" y="4809"/>
                  <a:pt x="7800" y="4836"/>
                  <a:pt x="7787" y="4836"/>
                </a:cubicBezTo>
                <a:cubicBezTo>
                  <a:pt x="7787" y="4836"/>
                  <a:pt x="7800" y="4836"/>
                  <a:pt x="7813" y="4836"/>
                </a:cubicBezTo>
                <a:cubicBezTo>
                  <a:pt x="7813" y="4836"/>
                  <a:pt x="7813" y="4836"/>
                  <a:pt x="7800" y="4860"/>
                </a:cubicBezTo>
                <a:cubicBezTo>
                  <a:pt x="7800" y="4860"/>
                  <a:pt x="7800" y="4860"/>
                  <a:pt x="7800" y="4886"/>
                </a:cubicBezTo>
                <a:cubicBezTo>
                  <a:pt x="7800" y="4886"/>
                  <a:pt x="7800" y="4939"/>
                  <a:pt x="7787" y="4939"/>
                </a:cubicBezTo>
                <a:cubicBezTo>
                  <a:pt x="7773" y="4939"/>
                  <a:pt x="7759" y="4913"/>
                  <a:pt x="7747" y="4939"/>
                </a:cubicBezTo>
                <a:lnTo>
                  <a:pt x="7747" y="4965"/>
                </a:lnTo>
                <a:cubicBezTo>
                  <a:pt x="7747" y="4992"/>
                  <a:pt x="7773" y="4965"/>
                  <a:pt x="7787" y="4965"/>
                </a:cubicBezTo>
                <a:lnTo>
                  <a:pt x="7787" y="4992"/>
                </a:lnTo>
                <a:cubicBezTo>
                  <a:pt x="7759" y="4992"/>
                  <a:pt x="7787" y="4992"/>
                  <a:pt x="7773" y="5016"/>
                </a:cubicBezTo>
                <a:cubicBezTo>
                  <a:pt x="7773" y="5042"/>
                  <a:pt x="7759" y="5042"/>
                  <a:pt x="7759" y="5042"/>
                </a:cubicBezTo>
                <a:lnTo>
                  <a:pt x="7773" y="5042"/>
                </a:lnTo>
                <a:cubicBezTo>
                  <a:pt x="7759" y="5042"/>
                  <a:pt x="7747" y="5069"/>
                  <a:pt x="7732" y="5069"/>
                </a:cubicBezTo>
                <a:lnTo>
                  <a:pt x="7759" y="5095"/>
                </a:lnTo>
                <a:cubicBezTo>
                  <a:pt x="7773" y="5095"/>
                  <a:pt x="7773" y="5069"/>
                  <a:pt x="7787" y="5069"/>
                </a:cubicBezTo>
                <a:lnTo>
                  <a:pt x="7800" y="5069"/>
                </a:lnTo>
                <a:cubicBezTo>
                  <a:pt x="7800" y="5095"/>
                  <a:pt x="7747" y="5146"/>
                  <a:pt x="7719" y="5146"/>
                </a:cubicBezTo>
                <a:cubicBezTo>
                  <a:pt x="7719" y="5172"/>
                  <a:pt x="7732" y="5172"/>
                  <a:pt x="7747" y="5172"/>
                </a:cubicBezTo>
                <a:cubicBezTo>
                  <a:pt x="7759" y="5172"/>
                  <a:pt x="7759" y="5146"/>
                  <a:pt x="7759" y="5146"/>
                </a:cubicBezTo>
                <a:cubicBezTo>
                  <a:pt x="7759" y="5172"/>
                  <a:pt x="7787" y="5172"/>
                  <a:pt x="7773" y="5198"/>
                </a:cubicBezTo>
                <a:cubicBezTo>
                  <a:pt x="7773" y="5198"/>
                  <a:pt x="7773" y="5198"/>
                  <a:pt x="7773" y="5225"/>
                </a:cubicBezTo>
                <a:cubicBezTo>
                  <a:pt x="7773" y="5225"/>
                  <a:pt x="7759" y="5225"/>
                  <a:pt x="7747" y="5225"/>
                </a:cubicBezTo>
                <a:lnTo>
                  <a:pt x="7732" y="5225"/>
                </a:lnTo>
                <a:cubicBezTo>
                  <a:pt x="7719" y="5225"/>
                  <a:pt x="7692" y="5198"/>
                  <a:pt x="7678" y="5198"/>
                </a:cubicBezTo>
                <a:cubicBezTo>
                  <a:pt x="7665" y="5225"/>
                  <a:pt x="7665" y="5251"/>
                  <a:pt x="7652" y="5275"/>
                </a:cubicBezTo>
                <a:cubicBezTo>
                  <a:pt x="7652" y="5251"/>
                  <a:pt x="7638" y="5251"/>
                  <a:pt x="7638" y="5251"/>
                </a:cubicBezTo>
                <a:cubicBezTo>
                  <a:pt x="7624" y="5251"/>
                  <a:pt x="7610" y="5251"/>
                  <a:pt x="7598" y="5251"/>
                </a:cubicBezTo>
                <a:cubicBezTo>
                  <a:pt x="7584" y="5225"/>
                  <a:pt x="7624" y="5198"/>
                  <a:pt x="7610" y="5172"/>
                </a:cubicBezTo>
                <a:cubicBezTo>
                  <a:pt x="7610" y="5198"/>
                  <a:pt x="7610" y="5198"/>
                  <a:pt x="7610" y="5198"/>
                </a:cubicBezTo>
                <a:cubicBezTo>
                  <a:pt x="7610" y="5172"/>
                  <a:pt x="7624" y="5146"/>
                  <a:pt x="7624" y="5146"/>
                </a:cubicBezTo>
                <a:lnTo>
                  <a:pt x="7610" y="5146"/>
                </a:lnTo>
                <a:cubicBezTo>
                  <a:pt x="7610" y="5172"/>
                  <a:pt x="7598" y="5198"/>
                  <a:pt x="7584" y="5198"/>
                </a:cubicBezTo>
                <a:cubicBezTo>
                  <a:pt x="7584" y="5172"/>
                  <a:pt x="7598" y="5146"/>
                  <a:pt x="7598" y="5146"/>
                </a:cubicBezTo>
                <a:cubicBezTo>
                  <a:pt x="7598" y="5121"/>
                  <a:pt x="7584" y="5121"/>
                  <a:pt x="7570" y="5121"/>
                </a:cubicBezTo>
                <a:cubicBezTo>
                  <a:pt x="7556" y="5146"/>
                  <a:pt x="7570" y="5172"/>
                  <a:pt x="7556" y="5172"/>
                </a:cubicBezTo>
                <a:cubicBezTo>
                  <a:pt x="7543" y="5172"/>
                  <a:pt x="7543" y="5172"/>
                  <a:pt x="7543" y="5172"/>
                </a:cubicBezTo>
                <a:cubicBezTo>
                  <a:pt x="7530" y="5172"/>
                  <a:pt x="7530" y="5172"/>
                  <a:pt x="7530" y="5172"/>
                </a:cubicBezTo>
                <a:cubicBezTo>
                  <a:pt x="7530" y="5146"/>
                  <a:pt x="7543" y="5146"/>
                  <a:pt x="7543" y="5146"/>
                </a:cubicBezTo>
                <a:cubicBezTo>
                  <a:pt x="7556" y="5121"/>
                  <a:pt x="7543" y="5121"/>
                  <a:pt x="7556" y="5121"/>
                </a:cubicBezTo>
                <a:cubicBezTo>
                  <a:pt x="7556" y="5095"/>
                  <a:pt x="7570" y="5095"/>
                  <a:pt x="7570" y="5095"/>
                </a:cubicBezTo>
                <a:cubicBezTo>
                  <a:pt x="7570" y="5069"/>
                  <a:pt x="7570" y="5069"/>
                  <a:pt x="7556" y="5069"/>
                </a:cubicBezTo>
                <a:lnTo>
                  <a:pt x="7556" y="5042"/>
                </a:lnTo>
                <a:cubicBezTo>
                  <a:pt x="7543" y="5042"/>
                  <a:pt x="7543" y="5069"/>
                  <a:pt x="7543" y="5069"/>
                </a:cubicBezTo>
                <a:cubicBezTo>
                  <a:pt x="7530" y="5069"/>
                  <a:pt x="7530" y="5069"/>
                  <a:pt x="7530" y="5069"/>
                </a:cubicBezTo>
                <a:cubicBezTo>
                  <a:pt x="7516" y="5069"/>
                  <a:pt x="7516" y="5095"/>
                  <a:pt x="7503" y="5095"/>
                </a:cubicBezTo>
                <a:cubicBezTo>
                  <a:pt x="7516" y="5069"/>
                  <a:pt x="7530" y="5042"/>
                  <a:pt x="7530" y="5042"/>
                </a:cubicBezTo>
                <a:cubicBezTo>
                  <a:pt x="7516" y="5016"/>
                  <a:pt x="7516" y="5016"/>
                  <a:pt x="7516" y="5016"/>
                </a:cubicBezTo>
                <a:cubicBezTo>
                  <a:pt x="7503" y="5016"/>
                  <a:pt x="7489" y="5042"/>
                  <a:pt x="7503" y="5042"/>
                </a:cubicBezTo>
                <a:cubicBezTo>
                  <a:pt x="7503" y="5069"/>
                  <a:pt x="7489" y="5069"/>
                  <a:pt x="7475" y="5069"/>
                </a:cubicBezTo>
                <a:cubicBezTo>
                  <a:pt x="7475" y="5095"/>
                  <a:pt x="7475" y="5069"/>
                  <a:pt x="7461" y="5095"/>
                </a:cubicBezTo>
                <a:lnTo>
                  <a:pt x="7449" y="5095"/>
                </a:lnTo>
                <a:cubicBezTo>
                  <a:pt x="7435" y="5121"/>
                  <a:pt x="7421" y="5095"/>
                  <a:pt x="7421" y="5095"/>
                </a:cubicBezTo>
                <a:cubicBezTo>
                  <a:pt x="7408" y="5121"/>
                  <a:pt x="7408" y="5121"/>
                  <a:pt x="7408" y="5121"/>
                </a:cubicBezTo>
                <a:lnTo>
                  <a:pt x="7394" y="5121"/>
                </a:lnTo>
                <a:lnTo>
                  <a:pt x="7394" y="5146"/>
                </a:lnTo>
                <a:cubicBezTo>
                  <a:pt x="7368" y="5146"/>
                  <a:pt x="7354" y="5146"/>
                  <a:pt x="7327" y="5146"/>
                </a:cubicBezTo>
                <a:cubicBezTo>
                  <a:pt x="7340" y="5146"/>
                  <a:pt x="7354" y="5121"/>
                  <a:pt x="7354" y="5121"/>
                </a:cubicBezTo>
                <a:cubicBezTo>
                  <a:pt x="7354" y="5095"/>
                  <a:pt x="7354" y="5095"/>
                  <a:pt x="7354" y="5069"/>
                </a:cubicBezTo>
                <a:cubicBezTo>
                  <a:pt x="7340" y="5069"/>
                  <a:pt x="7327" y="5095"/>
                  <a:pt x="7327" y="5095"/>
                </a:cubicBezTo>
                <a:cubicBezTo>
                  <a:pt x="7314" y="5095"/>
                  <a:pt x="7327" y="5069"/>
                  <a:pt x="7327" y="5042"/>
                </a:cubicBezTo>
                <a:cubicBezTo>
                  <a:pt x="7314" y="5042"/>
                  <a:pt x="7286" y="5042"/>
                  <a:pt x="7273" y="5042"/>
                </a:cubicBezTo>
                <a:cubicBezTo>
                  <a:pt x="7286" y="5016"/>
                  <a:pt x="7300" y="5016"/>
                  <a:pt x="7300" y="5016"/>
                </a:cubicBezTo>
                <a:cubicBezTo>
                  <a:pt x="7300" y="5016"/>
                  <a:pt x="7300" y="5016"/>
                  <a:pt x="7300" y="4992"/>
                </a:cubicBezTo>
                <a:cubicBezTo>
                  <a:pt x="7273" y="4992"/>
                  <a:pt x="7273" y="5016"/>
                  <a:pt x="7273" y="5016"/>
                </a:cubicBezTo>
                <a:cubicBezTo>
                  <a:pt x="7260" y="5016"/>
                  <a:pt x="7260" y="5016"/>
                  <a:pt x="7260" y="5016"/>
                </a:cubicBezTo>
                <a:cubicBezTo>
                  <a:pt x="7232" y="5042"/>
                  <a:pt x="7219" y="5042"/>
                  <a:pt x="7219" y="5016"/>
                </a:cubicBezTo>
                <a:lnTo>
                  <a:pt x="7232" y="4992"/>
                </a:lnTo>
                <a:cubicBezTo>
                  <a:pt x="7232" y="4992"/>
                  <a:pt x="7232" y="4992"/>
                  <a:pt x="7219" y="4992"/>
                </a:cubicBezTo>
                <a:cubicBezTo>
                  <a:pt x="7232" y="4965"/>
                  <a:pt x="7260" y="4939"/>
                  <a:pt x="7246" y="4913"/>
                </a:cubicBezTo>
                <a:cubicBezTo>
                  <a:pt x="7232" y="4939"/>
                  <a:pt x="7219" y="4939"/>
                  <a:pt x="7205" y="4965"/>
                </a:cubicBezTo>
                <a:cubicBezTo>
                  <a:pt x="7205" y="4939"/>
                  <a:pt x="7205" y="4939"/>
                  <a:pt x="7219" y="4913"/>
                </a:cubicBezTo>
                <a:lnTo>
                  <a:pt x="7232" y="4913"/>
                </a:lnTo>
                <a:cubicBezTo>
                  <a:pt x="7219" y="4913"/>
                  <a:pt x="7205" y="4913"/>
                  <a:pt x="7205" y="4913"/>
                </a:cubicBezTo>
                <a:cubicBezTo>
                  <a:pt x="7191" y="4913"/>
                  <a:pt x="7191" y="4913"/>
                  <a:pt x="7191" y="4913"/>
                </a:cubicBezTo>
                <a:cubicBezTo>
                  <a:pt x="7205" y="4886"/>
                  <a:pt x="7205" y="4886"/>
                  <a:pt x="7219" y="4886"/>
                </a:cubicBezTo>
                <a:cubicBezTo>
                  <a:pt x="7205" y="4886"/>
                  <a:pt x="7205" y="4860"/>
                  <a:pt x="7205" y="4860"/>
                </a:cubicBezTo>
                <a:cubicBezTo>
                  <a:pt x="7191" y="4860"/>
                  <a:pt x="7191" y="4860"/>
                  <a:pt x="7179" y="4860"/>
                </a:cubicBezTo>
                <a:cubicBezTo>
                  <a:pt x="7165" y="4860"/>
                  <a:pt x="7151" y="4860"/>
                  <a:pt x="7137" y="4860"/>
                </a:cubicBezTo>
                <a:cubicBezTo>
                  <a:pt x="7124" y="4836"/>
                  <a:pt x="7124" y="4836"/>
                  <a:pt x="7124" y="4809"/>
                </a:cubicBezTo>
                <a:cubicBezTo>
                  <a:pt x="7137" y="4783"/>
                  <a:pt x="7137" y="4757"/>
                  <a:pt x="7151" y="4730"/>
                </a:cubicBezTo>
                <a:cubicBezTo>
                  <a:pt x="7151" y="4706"/>
                  <a:pt x="7165" y="4706"/>
                  <a:pt x="7165" y="4680"/>
                </a:cubicBezTo>
                <a:cubicBezTo>
                  <a:pt x="7165" y="4680"/>
                  <a:pt x="7165" y="4680"/>
                  <a:pt x="7151" y="4680"/>
                </a:cubicBezTo>
                <a:cubicBezTo>
                  <a:pt x="7137" y="4706"/>
                  <a:pt x="7137" y="4730"/>
                  <a:pt x="7111" y="4757"/>
                </a:cubicBezTo>
                <a:cubicBezTo>
                  <a:pt x="7111" y="4730"/>
                  <a:pt x="7124" y="4730"/>
                  <a:pt x="7124" y="4706"/>
                </a:cubicBezTo>
                <a:cubicBezTo>
                  <a:pt x="7111" y="4706"/>
                  <a:pt x="7111" y="4730"/>
                  <a:pt x="7097" y="4706"/>
                </a:cubicBezTo>
                <a:cubicBezTo>
                  <a:pt x="7084" y="4680"/>
                  <a:pt x="7111" y="4680"/>
                  <a:pt x="7111" y="4653"/>
                </a:cubicBezTo>
                <a:cubicBezTo>
                  <a:pt x="7111" y="4627"/>
                  <a:pt x="7097" y="4627"/>
                  <a:pt x="7084" y="4627"/>
                </a:cubicBezTo>
                <a:cubicBezTo>
                  <a:pt x="7070" y="4627"/>
                  <a:pt x="7056" y="4653"/>
                  <a:pt x="7056" y="4627"/>
                </a:cubicBezTo>
                <a:cubicBezTo>
                  <a:pt x="7070" y="4603"/>
                  <a:pt x="7084" y="4603"/>
                  <a:pt x="7097" y="4577"/>
                </a:cubicBezTo>
                <a:cubicBezTo>
                  <a:pt x="7084" y="4577"/>
                  <a:pt x="7070" y="4577"/>
                  <a:pt x="7070" y="4577"/>
                </a:cubicBezTo>
                <a:cubicBezTo>
                  <a:pt x="7056" y="4603"/>
                  <a:pt x="7043" y="4603"/>
                  <a:pt x="7030" y="4603"/>
                </a:cubicBezTo>
                <a:cubicBezTo>
                  <a:pt x="7030" y="4577"/>
                  <a:pt x="7030" y="4577"/>
                  <a:pt x="7016" y="4550"/>
                </a:cubicBezTo>
                <a:cubicBezTo>
                  <a:pt x="7016" y="4550"/>
                  <a:pt x="7030" y="4550"/>
                  <a:pt x="7030" y="4524"/>
                </a:cubicBezTo>
                <a:cubicBezTo>
                  <a:pt x="7030" y="4524"/>
                  <a:pt x="7016" y="4524"/>
                  <a:pt x="7016" y="4497"/>
                </a:cubicBezTo>
                <a:cubicBezTo>
                  <a:pt x="7030" y="4497"/>
                  <a:pt x="7043" y="4497"/>
                  <a:pt x="7043" y="4473"/>
                </a:cubicBezTo>
                <a:cubicBezTo>
                  <a:pt x="7056" y="4473"/>
                  <a:pt x="7084" y="4473"/>
                  <a:pt x="7097" y="4447"/>
                </a:cubicBezTo>
                <a:cubicBezTo>
                  <a:pt x="7111" y="4447"/>
                  <a:pt x="7111" y="4447"/>
                  <a:pt x="7124" y="4447"/>
                </a:cubicBezTo>
                <a:cubicBezTo>
                  <a:pt x="7111" y="4421"/>
                  <a:pt x="7111" y="4421"/>
                  <a:pt x="7111" y="4421"/>
                </a:cubicBezTo>
                <a:cubicBezTo>
                  <a:pt x="7097" y="4421"/>
                  <a:pt x="7097" y="4421"/>
                  <a:pt x="7097" y="4421"/>
                </a:cubicBezTo>
                <a:cubicBezTo>
                  <a:pt x="7084" y="4447"/>
                  <a:pt x="7056" y="4447"/>
                  <a:pt x="7043" y="4473"/>
                </a:cubicBezTo>
                <a:cubicBezTo>
                  <a:pt x="7030" y="4473"/>
                  <a:pt x="7002" y="4473"/>
                  <a:pt x="7002" y="4473"/>
                </a:cubicBezTo>
                <a:cubicBezTo>
                  <a:pt x="7002" y="4447"/>
                  <a:pt x="7016" y="4447"/>
                  <a:pt x="7030" y="4447"/>
                </a:cubicBezTo>
                <a:cubicBezTo>
                  <a:pt x="7043" y="4447"/>
                  <a:pt x="7056" y="4421"/>
                  <a:pt x="7070" y="4394"/>
                </a:cubicBezTo>
                <a:lnTo>
                  <a:pt x="7084" y="4394"/>
                </a:lnTo>
                <a:cubicBezTo>
                  <a:pt x="7084" y="4368"/>
                  <a:pt x="7070" y="4368"/>
                  <a:pt x="7070" y="4368"/>
                </a:cubicBezTo>
                <a:cubicBezTo>
                  <a:pt x="7070" y="4341"/>
                  <a:pt x="7084" y="4341"/>
                  <a:pt x="7097" y="4341"/>
                </a:cubicBezTo>
                <a:cubicBezTo>
                  <a:pt x="7111" y="4341"/>
                  <a:pt x="7111" y="4368"/>
                  <a:pt x="7111" y="4368"/>
                </a:cubicBezTo>
                <a:cubicBezTo>
                  <a:pt x="7124" y="4394"/>
                  <a:pt x="7151" y="4421"/>
                  <a:pt x="7165" y="4394"/>
                </a:cubicBezTo>
                <a:cubicBezTo>
                  <a:pt x="7165" y="4394"/>
                  <a:pt x="7165" y="4394"/>
                  <a:pt x="7151" y="4368"/>
                </a:cubicBezTo>
                <a:lnTo>
                  <a:pt x="7137" y="4368"/>
                </a:lnTo>
                <a:cubicBezTo>
                  <a:pt x="7124" y="4368"/>
                  <a:pt x="7124" y="4317"/>
                  <a:pt x="7111" y="4291"/>
                </a:cubicBezTo>
                <a:cubicBezTo>
                  <a:pt x="7111" y="4317"/>
                  <a:pt x="7097" y="4317"/>
                  <a:pt x="7084" y="4317"/>
                </a:cubicBezTo>
                <a:cubicBezTo>
                  <a:pt x="7084" y="4317"/>
                  <a:pt x="7070" y="4291"/>
                  <a:pt x="7070" y="4265"/>
                </a:cubicBezTo>
                <a:lnTo>
                  <a:pt x="7084" y="4265"/>
                </a:lnTo>
                <a:cubicBezTo>
                  <a:pt x="7070" y="4265"/>
                  <a:pt x="7070" y="4238"/>
                  <a:pt x="7056" y="4238"/>
                </a:cubicBezTo>
                <a:cubicBezTo>
                  <a:pt x="7056" y="4265"/>
                  <a:pt x="7056" y="4265"/>
                  <a:pt x="7056" y="4291"/>
                </a:cubicBezTo>
                <a:cubicBezTo>
                  <a:pt x="7056" y="4317"/>
                  <a:pt x="7056" y="4317"/>
                  <a:pt x="7056" y="4341"/>
                </a:cubicBezTo>
                <a:lnTo>
                  <a:pt x="7056" y="4368"/>
                </a:lnTo>
                <a:cubicBezTo>
                  <a:pt x="7043" y="4341"/>
                  <a:pt x="7043" y="4341"/>
                  <a:pt x="7030" y="4341"/>
                </a:cubicBezTo>
                <a:cubicBezTo>
                  <a:pt x="7030" y="4341"/>
                  <a:pt x="7016" y="4341"/>
                  <a:pt x="7016" y="4368"/>
                </a:cubicBezTo>
                <a:cubicBezTo>
                  <a:pt x="7016" y="4394"/>
                  <a:pt x="7002" y="4421"/>
                  <a:pt x="6990" y="4447"/>
                </a:cubicBezTo>
                <a:cubicBezTo>
                  <a:pt x="6990" y="4447"/>
                  <a:pt x="6990" y="4447"/>
                  <a:pt x="6975" y="4447"/>
                </a:cubicBezTo>
                <a:cubicBezTo>
                  <a:pt x="6962" y="4447"/>
                  <a:pt x="6975" y="4421"/>
                  <a:pt x="6975" y="4421"/>
                </a:cubicBezTo>
                <a:cubicBezTo>
                  <a:pt x="6990" y="4368"/>
                  <a:pt x="6962" y="4317"/>
                  <a:pt x="7002" y="4317"/>
                </a:cubicBezTo>
                <a:cubicBezTo>
                  <a:pt x="7002" y="4291"/>
                  <a:pt x="7002" y="4291"/>
                  <a:pt x="6990" y="4265"/>
                </a:cubicBezTo>
                <a:cubicBezTo>
                  <a:pt x="6975" y="4265"/>
                  <a:pt x="6962" y="4291"/>
                  <a:pt x="6962" y="4265"/>
                </a:cubicBezTo>
                <a:cubicBezTo>
                  <a:pt x="6975" y="4265"/>
                  <a:pt x="6975" y="4238"/>
                  <a:pt x="6975" y="4238"/>
                </a:cubicBezTo>
                <a:cubicBezTo>
                  <a:pt x="6975" y="4238"/>
                  <a:pt x="6975" y="4238"/>
                  <a:pt x="6975" y="4212"/>
                </a:cubicBezTo>
                <a:cubicBezTo>
                  <a:pt x="6962" y="4238"/>
                  <a:pt x="6962" y="4238"/>
                  <a:pt x="6948" y="4238"/>
                </a:cubicBezTo>
                <a:cubicBezTo>
                  <a:pt x="6948" y="4238"/>
                  <a:pt x="6935" y="4238"/>
                  <a:pt x="6935" y="4212"/>
                </a:cubicBezTo>
                <a:cubicBezTo>
                  <a:pt x="6948" y="4188"/>
                  <a:pt x="6975" y="4188"/>
                  <a:pt x="6975" y="4161"/>
                </a:cubicBezTo>
                <a:cubicBezTo>
                  <a:pt x="6975" y="4161"/>
                  <a:pt x="6948" y="4188"/>
                  <a:pt x="6935" y="4188"/>
                </a:cubicBezTo>
                <a:cubicBezTo>
                  <a:pt x="6935" y="4161"/>
                  <a:pt x="6948" y="4109"/>
                  <a:pt x="6921" y="4135"/>
                </a:cubicBezTo>
                <a:cubicBezTo>
                  <a:pt x="6921" y="4135"/>
                  <a:pt x="6895" y="4135"/>
                  <a:pt x="6881" y="4135"/>
                </a:cubicBezTo>
                <a:cubicBezTo>
                  <a:pt x="6908" y="4109"/>
                  <a:pt x="6908" y="4109"/>
                  <a:pt x="6921" y="4084"/>
                </a:cubicBezTo>
                <a:cubicBezTo>
                  <a:pt x="6895" y="4084"/>
                  <a:pt x="6895" y="4109"/>
                  <a:pt x="6881" y="4084"/>
                </a:cubicBezTo>
                <a:cubicBezTo>
                  <a:pt x="6867" y="4084"/>
                  <a:pt x="6867" y="4084"/>
                  <a:pt x="6867" y="4084"/>
                </a:cubicBezTo>
                <a:cubicBezTo>
                  <a:pt x="6867" y="4058"/>
                  <a:pt x="6895" y="4058"/>
                  <a:pt x="6895" y="4058"/>
                </a:cubicBezTo>
                <a:cubicBezTo>
                  <a:pt x="6921" y="4005"/>
                  <a:pt x="6948" y="3979"/>
                  <a:pt x="6975" y="3955"/>
                </a:cubicBezTo>
                <a:cubicBezTo>
                  <a:pt x="6990" y="3955"/>
                  <a:pt x="6990" y="3926"/>
                  <a:pt x="7002" y="3926"/>
                </a:cubicBezTo>
                <a:lnTo>
                  <a:pt x="7002" y="3902"/>
                </a:lnTo>
                <a:cubicBezTo>
                  <a:pt x="7002" y="3902"/>
                  <a:pt x="7030" y="3902"/>
                  <a:pt x="7030" y="3876"/>
                </a:cubicBezTo>
                <a:cubicBezTo>
                  <a:pt x="7056" y="3876"/>
                  <a:pt x="7084" y="3876"/>
                  <a:pt x="7097" y="3849"/>
                </a:cubicBezTo>
                <a:cubicBezTo>
                  <a:pt x="7111" y="3849"/>
                  <a:pt x="7111" y="3849"/>
                  <a:pt x="7111" y="3823"/>
                </a:cubicBezTo>
                <a:lnTo>
                  <a:pt x="7097" y="3823"/>
                </a:lnTo>
                <a:lnTo>
                  <a:pt x="7084" y="3823"/>
                </a:lnTo>
                <a:cubicBezTo>
                  <a:pt x="7070" y="3823"/>
                  <a:pt x="7070" y="3849"/>
                  <a:pt x="7056" y="3849"/>
                </a:cubicBezTo>
                <a:cubicBezTo>
                  <a:pt x="7043" y="3849"/>
                  <a:pt x="7043" y="3849"/>
                  <a:pt x="7030" y="3849"/>
                </a:cubicBezTo>
                <a:cubicBezTo>
                  <a:pt x="7016" y="3876"/>
                  <a:pt x="7002" y="3876"/>
                  <a:pt x="7002" y="3876"/>
                </a:cubicBezTo>
                <a:cubicBezTo>
                  <a:pt x="6990" y="3902"/>
                  <a:pt x="6975" y="3926"/>
                  <a:pt x="6975" y="3926"/>
                </a:cubicBezTo>
                <a:cubicBezTo>
                  <a:pt x="6962" y="3926"/>
                  <a:pt x="6962" y="3955"/>
                  <a:pt x="6948" y="3955"/>
                </a:cubicBezTo>
                <a:cubicBezTo>
                  <a:pt x="6935" y="3979"/>
                  <a:pt x="6921" y="3979"/>
                  <a:pt x="6908" y="4005"/>
                </a:cubicBezTo>
                <a:cubicBezTo>
                  <a:pt x="6908" y="4032"/>
                  <a:pt x="6895" y="4032"/>
                  <a:pt x="6881" y="4032"/>
                </a:cubicBezTo>
                <a:cubicBezTo>
                  <a:pt x="6867" y="4058"/>
                  <a:pt x="6867" y="4032"/>
                  <a:pt x="6867" y="4032"/>
                </a:cubicBezTo>
                <a:cubicBezTo>
                  <a:pt x="6867" y="4032"/>
                  <a:pt x="6867" y="4032"/>
                  <a:pt x="6867" y="4005"/>
                </a:cubicBezTo>
                <a:cubicBezTo>
                  <a:pt x="6867" y="4005"/>
                  <a:pt x="6867" y="4005"/>
                  <a:pt x="6853" y="4005"/>
                </a:cubicBezTo>
                <a:cubicBezTo>
                  <a:pt x="6853" y="4005"/>
                  <a:pt x="6853" y="3979"/>
                  <a:pt x="6867" y="3955"/>
                </a:cubicBezTo>
                <a:cubicBezTo>
                  <a:pt x="6881" y="3955"/>
                  <a:pt x="6881" y="3955"/>
                  <a:pt x="6895" y="3955"/>
                </a:cubicBezTo>
                <a:cubicBezTo>
                  <a:pt x="6895" y="3955"/>
                  <a:pt x="6921" y="3955"/>
                  <a:pt x="6921" y="3926"/>
                </a:cubicBezTo>
                <a:lnTo>
                  <a:pt x="6881" y="3926"/>
                </a:lnTo>
                <a:cubicBezTo>
                  <a:pt x="6895" y="3902"/>
                  <a:pt x="6935" y="3902"/>
                  <a:pt x="6948" y="3902"/>
                </a:cubicBezTo>
                <a:cubicBezTo>
                  <a:pt x="6962" y="3876"/>
                  <a:pt x="6948" y="3849"/>
                  <a:pt x="6935" y="3849"/>
                </a:cubicBezTo>
                <a:cubicBezTo>
                  <a:pt x="6935" y="3876"/>
                  <a:pt x="6935" y="3876"/>
                  <a:pt x="6935" y="3876"/>
                </a:cubicBezTo>
                <a:cubicBezTo>
                  <a:pt x="6921" y="3876"/>
                  <a:pt x="6881" y="3876"/>
                  <a:pt x="6881" y="3849"/>
                </a:cubicBezTo>
                <a:cubicBezTo>
                  <a:pt x="6881" y="3849"/>
                  <a:pt x="6881" y="3849"/>
                  <a:pt x="6881" y="3823"/>
                </a:cubicBezTo>
                <a:cubicBezTo>
                  <a:pt x="6867" y="3823"/>
                  <a:pt x="6853" y="3823"/>
                  <a:pt x="6853" y="3823"/>
                </a:cubicBezTo>
                <a:cubicBezTo>
                  <a:pt x="6853" y="3823"/>
                  <a:pt x="6867" y="3823"/>
                  <a:pt x="6881" y="3799"/>
                </a:cubicBezTo>
                <a:cubicBezTo>
                  <a:pt x="6921" y="3772"/>
                  <a:pt x="6962" y="3772"/>
                  <a:pt x="7002" y="3799"/>
                </a:cubicBezTo>
                <a:cubicBezTo>
                  <a:pt x="7016" y="3799"/>
                  <a:pt x="7016" y="3799"/>
                  <a:pt x="7030" y="3799"/>
                </a:cubicBezTo>
                <a:cubicBezTo>
                  <a:pt x="7030" y="3772"/>
                  <a:pt x="7016" y="3746"/>
                  <a:pt x="7002" y="3746"/>
                </a:cubicBezTo>
                <a:lnTo>
                  <a:pt x="6990" y="3746"/>
                </a:lnTo>
                <a:cubicBezTo>
                  <a:pt x="6975" y="3746"/>
                  <a:pt x="6975" y="3746"/>
                  <a:pt x="6975" y="3746"/>
                </a:cubicBezTo>
                <a:cubicBezTo>
                  <a:pt x="6962" y="3746"/>
                  <a:pt x="6962" y="3746"/>
                  <a:pt x="6948" y="3746"/>
                </a:cubicBezTo>
                <a:cubicBezTo>
                  <a:pt x="6921" y="3772"/>
                  <a:pt x="6867" y="3799"/>
                  <a:pt x="6841" y="3772"/>
                </a:cubicBezTo>
                <a:cubicBezTo>
                  <a:pt x="6853" y="3772"/>
                  <a:pt x="6853" y="3746"/>
                  <a:pt x="6867" y="3746"/>
                </a:cubicBezTo>
                <a:lnTo>
                  <a:pt x="6881" y="3746"/>
                </a:lnTo>
                <a:cubicBezTo>
                  <a:pt x="6895" y="3720"/>
                  <a:pt x="6908" y="3720"/>
                  <a:pt x="6921" y="3693"/>
                </a:cubicBezTo>
                <a:cubicBezTo>
                  <a:pt x="6921" y="3693"/>
                  <a:pt x="6935" y="3669"/>
                  <a:pt x="6948" y="3669"/>
                </a:cubicBezTo>
                <a:cubicBezTo>
                  <a:pt x="6948" y="3669"/>
                  <a:pt x="6962" y="3693"/>
                  <a:pt x="6975" y="3693"/>
                </a:cubicBezTo>
                <a:cubicBezTo>
                  <a:pt x="6990" y="3693"/>
                  <a:pt x="7016" y="3693"/>
                  <a:pt x="7043" y="3693"/>
                </a:cubicBezTo>
                <a:cubicBezTo>
                  <a:pt x="7043" y="3669"/>
                  <a:pt x="7030" y="3669"/>
                  <a:pt x="7030" y="3669"/>
                </a:cubicBezTo>
                <a:cubicBezTo>
                  <a:pt x="7030" y="3643"/>
                  <a:pt x="7043" y="3643"/>
                  <a:pt x="7043" y="3643"/>
                </a:cubicBezTo>
                <a:cubicBezTo>
                  <a:pt x="7043" y="3616"/>
                  <a:pt x="7043" y="3616"/>
                  <a:pt x="7043" y="3616"/>
                </a:cubicBezTo>
                <a:cubicBezTo>
                  <a:pt x="7030" y="3616"/>
                  <a:pt x="7030" y="3616"/>
                  <a:pt x="7016" y="3616"/>
                </a:cubicBezTo>
                <a:cubicBezTo>
                  <a:pt x="7016" y="3643"/>
                  <a:pt x="7002" y="3643"/>
                  <a:pt x="7002" y="3669"/>
                </a:cubicBezTo>
                <a:lnTo>
                  <a:pt x="6990" y="3669"/>
                </a:lnTo>
                <a:cubicBezTo>
                  <a:pt x="6975" y="3669"/>
                  <a:pt x="6962" y="3669"/>
                  <a:pt x="6962" y="3669"/>
                </a:cubicBezTo>
                <a:cubicBezTo>
                  <a:pt x="6962" y="3643"/>
                  <a:pt x="6962" y="3643"/>
                  <a:pt x="6962" y="3643"/>
                </a:cubicBezTo>
                <a:cubicBezTo>
                  <a:pt x="6935" y="3643"/>
                  <a:pt x="6935" y="3669"/>
                  <a:pt x="6921" y="3669"/>
                </a:cubicBezTo>
                <a:cubicBezTo>
                  <a:pt x="6908" y="3669"/>
                  <a:pt x="6908" y="3693"/>
                  <a:pt x="6895" y="3693"/>
                </a:cubicBezTo>
                <a:cubicBezTo>
                  <a:pt x="6895" y="3693"/>
                  <a:pt x="6881" y="3746"/>
                  <a:pt x="6853" y="3720"/>
                </a:cubicBezTo>
                <a:cubicBezTo>
                  <a:pt x="6853" y="3720"/>
                  <a:pt x="6867" y="3693"/>
                  <a:pt x="6867" y="3669"/>
                </a:cubicBezTo>
                <a:cubicBezTo>
                  <a:pt x="6881" y="3669"/>
                  <a:pt x="6881" y="3643"/>
                  <a:pt x="6895" y="3616"/>
                </a:cubicBezTo>
                <a:cubicBezTo>
                  <a:pt x="6908" y="3616"/>
                  <a:pt x="6935" y="3643"/>
                  <a:pt x="6948" y="3616"/>
                </a:cubicBezTo>
                <a:cubicBezTo>
                  <a:pt x="6935" y="3616"/>
                  <a:pt x="6895" y="3616"/>
                  <a:pt x="6895" y="3590"/>
                </a:cubicBezTo>
                <a:cubicBezTo>
                  <a:pt x="6908" y="3590"/>
                  <a:pt x="6908" y="3590"/>
                  <a:pt x="6908" y="3590"/>
                </a:cubicBezTo>
                <a:cubicBezTo>
                  <a:pt x="6921" y="3590"/>
                  <a:pt x="6935" y="3590"/>
                  <a:pt x="6948" y="3590"/>
                </a:cubicBezTo>
                <a:cubicBezTo>
                  <a:pt x="6962" y="3590"/>
                  <a:pt x="6975" y="3616"/>
                  <a:pt x="6975" y="3616"/>
                </a:cubicBezTo>
                <a:cubicBezTo>
                  <a:pt x="6990" y="3616"/>
                  <a:pt x="7002" y="3616"/>
                  <a:pt x="7016" y="3590"/>
                </a:cubicBezTo>
                <a:cubicBezTo>
                  <a:pt x="7030" y="3590"/>
                  <a:pt x="7043" y="3616"/>
                  <a:pt x="7056" y="3616"/>
                </a:cubicBezTo>
                <a:cubicBezTo>
                  <a:pt x="7056" y="3590"/>
                  <a:pt x="7016" y="3590"/>
                  <a:pt x="7016" y="3564"/>
                </a:cubicBezTo>
                <a:cubicBezTo>
                  <a:pt x="7016" y="3540"/>
                  <a:pt x="7030" y="3540"/>
                  <a:pt x="7030" y="3513"/>
                </a:cubicBezTo>
                <a:cubicBezTo>
                  <a:pt x="7030" y="3513"/>
                  <a:pt x="7016" y="3513"/>
                  <a:pt x="7002" y="3540"/>
                </a:cubicBezTo>
                <a:cubicBezTo>
                  <a:pt x="7016" y="3540"/>
                  <a:pt x="7016" y="3540"/>
                  <a:pt x="7016" y="3540"/>
                </a:cubicBezTo>
                <a:cubicBezTo>
                  <a:pt x="7002" y="3564"/>
                  <a:pt x="6990" y="3540"/>
                  <a:pt x="6990" y="3564"/>
                </a:cubicBezTo>
                <a:cubicBezTo>
                  <a:pt x="6975" y="3564"/>
                  <a:pt x="6962" y="3564"/>
                  <a:pt x="6948" y="3564"/>
                </a:cubicBezTo>
                <a:cubicBezTo>
                  <a:pt x="6948" y="3564"/>
                  <a:pt x="6948" y="3564"/>
                  <a:pt x="6935" y="3564"/>
                </a:cubicBezTo>
                <a:cubicBezTo>
                  <a:pt x="6935" y="3564"/>
                  <a:pt x="6921" y="3564"/>
                  <a:pt x="6908" y="3564"/>
                </a:cubicBezTo>
                <a:lnTo>
                  <a:pt x="6895" y="3564"/>
                </a:lnTo>
                <a:cubicBezTo>
                  <a:pt x="6921" y="3540"/>
                  <a:pt x="6921" y="3513"/>
                  <a:pt x="6948" y="3487"/>
                </a:cubicBezTo>
                <a:cubicBezTo>
                  <a:pt x="6962" y="3487"/>
                  <a:pt x="6975" y="3487"/>
                  <a:pt x="6990" y="3487"/>
                </a:cubicBezTo>
                <a:cubicBezTo>
                  <a:pt x="7002" y="3487"/>
                  <a:pt x="7016" y="3487"/>
                  <a:pt x="7030" y="3487"/>
                </a:cubicBezTo>
                <a:cubicBezTo>
                  <a:pt x="7030" y="3461"/>
                  <a:pt x="7043" y="3487"/>
                  <a:pt x="7043" y="3461"/>
                </a:cubicBezTo>
                <a:cubicBezTo>
                  <a:pt x="7056" y="3461"/>
                  <a:pt x="7056" y="3436"/>
                  <a:pt x="7043" y="3436"/>
                </a:cubicBezTo>
                <a:cubicBezTo>
                  <a:pt x="7030" y="3436"/>
                  <a:pt x="7030" y="3436"/>
                  <a:pt x="7016" y="3461"/>
                </a:cubicBezTo>
                <a:cubicBezTo>
                  <a:pt x="7016" y="3436"/>
                  <a:pt x="7030" y="3436"/>
                  <a:pt x="7030" y="3408"/>
                </a:cubicBezTo>
                <a:lnTo>
                  <a:pt x="7030" y="3384"/>
                </a:lnTo>
                <a:lnTo>
                  <a:pt x="7043" y="3357"/>
                </a:lnTo>
                <a:cubicBezTo>
                  <a:pt x="7056" y="3357"/>
                  <a:pt x="7084" y="3357"/>
                  <a:pt x="7084" y="3331"/>
                </a:cubicBezTo>
                <a:cubicBezTo>
                  <a:pt x="7070" y="3331"/>
                  <a:pt x="7070" y="3305"/>
                  <a:pt x="7070" y="3305"/>
                </a:cubicBezTo>
                <a:cubicBezTo>
                  <a:pt x="7056" y="3331"/>
                  <a:pt x="7056" y="3331"/>
                  <a:pt x="7043" y="3331"/>
                </a:cubicBezTo>
                <a:cubicBezTo>
                  <a:pt x="7043" y="3331"/>
                  <a:pt x="7043" y="3331"/>
                  <a:pt x="7056" y="3305"/>
                </a:cubicBezTo>
                <a:cubicBezTo>
                  <a:pt x="7056" y="3305"/>
                  <a:pt x="7043" y="3305"/>
                  <a:pt x="7043" y="3280"/>
                </a:cubicBezTo>
                <a:cubicBezTo>
                  <a:pt x="7056" y="3280"/>
                  <a:pt x="7056" y="3280"/>
                  <a:pt x="7056" y="3280"/>
                </a:cubicBezTo>
                <a:cubicBezTo>
                  <a:pt x="7056" y="3280"/>
                  <a:pt x="7056" y="3280"/>
                  <a:pt x="7043" y="3280"/>
                </a:cubicBezTo>
                <a:cubicBezTo>
                  <a:pt x="7043" y="3254"/>
                  <a:pt x="7043" y="3254"/>
                  <a:pt x="7043" y="3254"/>
                </a:cubicBezTo>
                <a:cubicBezTo>
                  <a:pt x="7056" y="3254"/>
                  <a:pt x="7056" y="3254"/>
                  <a:pt x="7056" y="3228"/>
                </a:cubicBezTo>
                <a:cubicBezTo>
                  <a:pt x="7070" y="3228"/>
                  <a:pt x="7056" y="3228"/>
                  <a:pt x="7056" y="3228"/>
                </a:cubicBezTo>
                <a:cubicBezTo>
                  <a:pt x="7056" y="3201"/>
                  <a:pt x="7056" y="3201"/>
                  <a:pt x="7056" y="3201"/>
                </a:cubicBezTo>
                <a:cubicBezTo>
                  <a:pt x="7070" y="3201"/>
                  <a:pt x="7070" y="3175"/>
                  <a:pt x="7070" y="3175"/>
                </a:cubicBezTo>
                <a:lnTo>
                  <a:pt x="7084" y="3151"/>
                </a:lnTo>
                <a:cubicBezTo>
                  <a:pt x="7070" y="3151"/>
                  <a:pt x="7070" y="3151"/>
                  <a:pt x="7056" y="3151"/>
                </a:cubicBezTo>
                <a:cubicBezTo>
                  <a:pt x="7043" y="3151"/>
                  <a:pt x="7043" y="3175"/>
                  <a:pt x="7030" y="3175"/>
                </a:cubicBezTo>
                <a:lnTo>
                  <a:pt x="7030" y="3151"/>
                </a:lnTo>
                <a:cubicBezTo>
                  <a:pt x="7016" y="3151"/>
                  <a:pt x="7016" y="3175"/>
                  <a:pt x="7002" y="3175"/>
                </a:cubicBezTo>
                <a:cubicBezTo>
                  <a:pt x="6975" y="3175"/>
                  <a:pt x="6962" y="3175"/>
                  <a:pt x="6948" y="3151"/>
                </a:cubicBezTo>
                <a:cubicBezTo>
                  <a:pt x="6935" y="3151"/>
                  <a:pt x="6921" y="3124"/>
                  <a:pt x="6908" y="3098"/>
                </a:cubicBezTo>
                <a:cubicBezTo>
                  <a:pt x="6895" y="3098"/>
                  <a:pt x="6895" y="3098"/>
                  <a:pt x="6895" y="3098"/>
                </a:cubicBezTo>
                <a:cubicBezTo>
                  <a:pt x="6895" y="3098"/>
                  <a:pt x="6895" y="3098"/>
                  <a:pt x="6895" y="3124"/>
                </a:cubicBezTo>
                <a:cubicBezTo>
                  <a:pt x="6867" y="3098"/>
                  <a:pt x="6841" y="3098"/>
                  <a:pt x="6841" y="3072"/>
                </a:cubicBezTo>
                <a:cubicBezTo>
                  <a:pt x="6841" y="3072"/>
                  <a:pt x="6841" y="3072"/>
                  <a:pt x="6841" y="3045"/>
                </a:cubicBezTo>
                <a:cubicBezTo>
                  <a:pt x="6827" y="3045"/>
                  <a:pt x="6827" y="3045"/>
                  <a:pt x="6813" y="3045"/>
                </a:cubicBezTo>
                <a:cubicBezTo>
                  <a:pt x="6827" y="3021"/>
                  <a:pt x="6841" y="2995"/>
                  <a:pt x="6853" y="2995"/>
                </a:cubicBezTo>
                <a:cubicBezTo>
                  <a:pt x="6867" y="2995"/>
                  <a:pt x="6867" y="3021"/>
                  <a:pt x="6881" y="3021"/>
                </a:cubicBezTo>
                <a:cubicBezTo>
                  <a:pt x="6895" y="3021"/>
                  <a:pt x="6908" y="2995"/>
                  <a:pt x="6921" y="2995"/>
                </a:cubicBezTo>
                <a:cubicBezTo>
                  <a:pt x="6935" y="3021"/>
                  <a:pt x="6962" y="3045"/>
                  <a:pt x="6975" y="3045"/>
                </a:cubicBezTo>
                <a:cubicBezTo>
                  <a:pt x="6990" y="3072"/>
                  <a:pt x="6990" y="3072"/>
                  <a:pt x="7002" y="3072"/>
                </a:cubicBezTo>
                <a:cubicBezTo>
                  <a:pt x="7016" y="3072"/>
                  <a:pt x="7043" y="3098"/>
                  <a:pt x="7056" y="3098"/>
                </a:cubicBezTo>
                <a:cubicBezTo>
                  <a:pt x="7056" y="3072"/>
                  <a:pt x="7070" y="3072"/>
                  <a:pt x="7056" y="3072"/>
                </a:cubicBezTo>
                <a:cubicBezTo>
                  <a:pt x="7056" y="3045"/>
                  <a:pt x="7056" y="3045"/>
                  <a:pt x="7056" y="3045"/>
                </a:cubicBezTo>
                <a:cubicBezTo>
                  <a:pt x="7056" y="3045"/>
                  <a:pt x="7056" y="3072"/>
                  <a:pt x="7043" y="3072"/>
                </a:cubicBezTo>
                <a:cubicBezTo>
                  <a:pt x="7030" y="3072"/>
                  <a:pt x="7030" y="3072"/>
                  <a:pt x="7016" y="3045"/>
                </a:cubicBezTo>
                <a:cubicBezTo>
                  <a:pt x="7030" y="3045"/>
                  <a:pt x="7043" y="3045"/>
                  <a:pt x="7043" y="3045"/>
                </a:cubicBezTo>
                <a:cubicBezTo>
                  <a:pt x="7056" y="3021"/>
                  <a:pt x="7016" y="3021"/>
                  <a:pt x="7016" y="2995"/>
                </a:cubicBezTo>
                <a:cubicBezTo>
                  <a:pt x="7030" y="2995"/>
                  <a:pt x="7043" y="2995"/>
                  <a:pt x="7043" y="2995"/>
                </a:cubicBezTo>
                <a:cubicBezTo>
                  <a:pt x="7043" y="2968"/>
                  <a:pt x="6975" y="2968"/>
                  <a:pt x="6975" y="2942"/>
                </a:cubicBezTo>
                <a:cubicBezTo>
                  <a:pt x="6990" y="2942"/>
                  <a:pt x="6990" y="2942"/>
                  <a:pt x="6990" y="2942"/>
                </a:cubicBezTo>
                <a:cubicBezTo>
                  <a:pt x="6990" y="2942"/>
                  <a:pt x="7030" y="2968"/>
                  <a:pt x="7030" y="2942"/>
                </a:cubicBezTo>
                <a:cubicBezTo>
                  <a:pt x="7030" y="2916"/>
                  <a:pt x="7016" y="2916"/>
                  <a:pt x="7002" y="2916"/>
                </a:cubicBezTo>
                <a:cubicBezTo>
                  <a:pt x="6990" y="2916"/>
                  <a:pt x="7002" y="2889"/>
                  <a:pt x="6990" y="2889"/>
                </a:cubicBezTo>
                <a:cubicBezTo>
                  <a:pt x="6990" y="2865"/>
                  <a:pt x="6962" y="2916"/>
                  <a:pt x="6935" y="2916"/>
                </a:cubicBezTo>
                <a:cubicBezTo>
                  <a:pt x="6948" y="2916"/>
                  <a:pt x="6948" y="2889"/>
                  <a:pt x="6948" y="2889"/>
                </a:cubicBezTo>
                <a:cubicBezTo>
                  <a:pt x="6962" y="2889"/>
                  <a:pt x="6962" y="2889"/>
                  <a:pt x="6962" y="2865"/>
                </a:cubicBezTo>
                <a:cubicBezTo>
                  <a:pt x="6975" y="2865"/>
                  <a:pt x="6990" y="2865"/>
                  <a:pt x="7002" y="2839"/>
                </a:cubicBezTo>
                <a:cubicBezTo>
                  <a:pt x="6990" y="2839"/>
                  <a:pt x="6990" y="2839"/>
                  <a:pt x="6975" y="2839"/>
                </a:cubicBezTo>
                <a:cubicBezTo>
                  <a:pt x="6962" y="2839"/>
                  <a:pt x="6948" y="2889"/>
                  <a:pt x="6935" y="2865"/>
                </a:cubicBezTo>
                <a:lnTo>
                  <a:pt x="6935" y="2839"/>
                </a:lnTo>
                <a:cubicBezTo>
                  <a:pt x="6948" y="2839"/>
                  <a:pt x="6990" y="2812"/>
                  <a:pt x="6990" y="2812"/>
                </a:cubicBezTo>
                <a:lnTo>
                  <a:pt x="6990" y="2786"/>
                </a:lnTo>
                <a:cubicBezTo>
                  <a:pt x="6975" y="2812"/>
                  <a:pt x="6962" y="2812"/>
                  <a:pt x="6948" y="2812"/>
                </a:cubicBezTo>
                <a:cubicBezTo>
                  <a:pt x="6935" y="2812"/>
                  <a:pt x="6935" y="2812"/>
                  <a:pt x="6921" y="2812"/>
                </a:cubicBezTo>
                <a:cubicBezTo>
                  <a:pt x="6921" y="2812"/>
                  <a:pt x="6908" y="2812"/>
                  <a:pt x="6908" y="2786"/>
                </a:cubicBezTo>
                <a:cubicBezTo>
                  <a:pt x="6921" y="2786"/>
                  <a:pt x="6935" y="2760"/>
                  <a:pt x="6935" y="2736"/>
                </a:cubicBezTo>
                <a:cubicBezTo>
                  <a:pt x="6908" y="2736"/>
                  <a:pt x="6908" y="2760"/>
                  <a:pt x="6908" y="2786"/>
                </a:cubicBezTo>
                <a:lnTo>
                  <a:pt x="6895" y="2786"/>
                </a:lnTo>
                <a:cubicBezTo>
                  <a:pt x="6895" y="2760"/>
                  <a:pt x="6908" y="2760"/>
                  <a:pt x="6895" y="2760"/>
                </a:cubicBezTo>
                <a:cubicBezTo>
                  <a:pt x="6895" y="2786"/>
                  <a:pt x="6881" y="2786"/>
                  <a:pt x="6867" y="2786"/>
                </a:cubicBezTo>
                <a:cubicBezTo>
                  <a:pt x="6867" y="2812"/>
                  <a:pt x="6867" y="2865"/>
                  <a:pt x="6853" y="2865"/>
                </a:cubicBezTo>
                <a:cubicBezTo>
                  <a:pt x="6827" y="2889"/>
                  <a:pt x="6800" y="2865"/>
                  <a:pt x="6786" y="2865"/>
                </a:cubicBezTo>
                <a:cubicBezTo>
                  <a:pt x="6773" y="2865"/>
                  <a:pt x="6773" y="2865"/>
                  <a:pt x="6760" y="2865"/>
                </a:cubicBezTo>
                <a:cubicBezTo>
                  <a:pt x="6760" y="2839"/>
                  <a:pt x="6760" y="2839"/>
                  <a:pt x="6760" y="2839"/>
                </a:cubicBezTo>
                <a:cubicBezTo>
                  <a:pt x="6760" y="2812"/>
                  <a:pt x="6760" y="2812"/>
                  <a:pt x="6760" y="2812"/>
                </a:cubicBezTo>
                <a:cubicBezTo>
                  <a:pt x="6760" y="2812"/>
                  <a:pt x="6786" y="2812"/>
                  <a:pt x="6786" y="2786"/>
                </a:cubicBezTo>
                <a:cubicBezTo>
                  <a:pt x="6800" y="2786"/>
                  <a:pt x="6813" y="2760"/>
                  <a:pt x="6813" y="2760"/>
                </a:cubicBezTo>
                <a:cubicBezTo>
                  <a:pt x="6827" y="2760"/>
                  <a:pt x="6841" y="2736"/>
                  <a:pt x="6827" y="2736"/>
                </a:cubicBezTo>
                <a:cubicBezTo>
                  <a:pt x="6827" y="2736"/>
                  <a:pt x="6827" y="2736"/>
                  <a:pt x="6813" y="2736"/>
                </a:cubicBezTo>
                <a:cubicBezTo>
                  <a:pt x="6800" y="2760"/>
                  <a:pt x="6773" y="2760"/>
                  <a:pt x="6773" y="2736"/>
                </a:cubicBezTo>
                <a:cubicBezTo>
                  <a:pt x="6773" y="2736"/>
                  <a:pt x="6800" y="2709"/>
                  <a:pt x="6813" y="2683"/>
                </a:cubicBezTo>
                <a:cubicBezTo>
                  <a:pt x="6813" y="2683"/>
                  <a:pt x="6827" y="2656"/>
                  <a:pt x="6813" y="2656"/>
                </a:cubicBezTo>
                <a:cubicBezTo>
                  <a:pt x="6800" y="2632"/>
                  <a:pt x="6773" y="2656"/>
                  <a:pt x="6773" y="2632"/>
                </a:cubicBezTo>
                <a:cubicBezTo>
                  <a:pt x="6786" y="2632"/>
                  <a:pt x="6800" y="2632"/>
                  <a:pt x="6800" y="2632"/>
                </a:cubicBezTo>
                <a:cubicBezTo>
                  <a:pt x="6813" y="2632"/>
                  <a:pt x="6813" y="2632"/>
                  <a:pt x="6827" y="2632"/>
                </a:cubicBezTo>
                <a:cubicBezTo>
                  <a:pt x="6827" y="2632"/>
                  <a:pt x="6841" y="2632"/>
                  <a:pt x="6853" y="2632"/>
                </a:cubicBezTo>
                <a:cubicBezTo>
                  <a:pt x="6853" y="2632"/>
                  <a:pt x="6853" y="2606"/>
                  <a:pt x="6841" y="2606"/>
                </a:cubicBezTo>
                <a:cubicBezTo>
                  <a:pt x="6841" y="2580"/>
                  <a:pt x="6841" y="2553"/>
                  <a:pt x="6813" y="2580"/>
                </a:cubicBezTo>
                <a:cubicBezTo>
                  <a:pt x="6813" y="2553"/>
                  <a:pt x="6827" y="2527"/>
                  <a:pt x="6827" y="2527"/>
                </a:cubicBezTo>
                <a:cubicBezTo>
                  <a:pt x="6813" y="2527"/>
                  <a:pt x="6813" y="2527"/>
                  <a:pt x="6813" y="2527"/>
                </a:cubicBezTo>
                <a:cubicBezTo>
                  <a:pt x="6800" y="2527"/>
                  <a:pt x="6800" y="2503"/>
                  <a:pt x="6800" y="2503"/>
                </a:cubicBezTo>
                <a:cubicBezTo>
                  <a:pt x="6786" y="2503"/>
                  <a:pt x="6786" y="2503"/>
                  <a:pt x="6773" y="2503"/>
                </a:cubicBezTo>
                <a:cubicBezTo>
                  <a:pt x="6786" y="2503"/>
                  <a:pt x="6786" y="2474"/>
                  <a:pt x="6800" y="2474"/>
                </a:cubicBezTo>
                <a:cubicBezTo>
                  <a:pt x="6800" y="2450"/>
                  <a:pt x="6800" y="2450"/>
                  <a:pt x="6800" y="2450"/>
                </a:cubicBezTo>
                <a:cubicBezTo>
                  <a:pt x="6813" y="2450"/>
                  <a:pt x="6813" y="2424"/>
                  <a:pt x="6813" y="2424"/>
                </a:cubicBezTo>
                <a:cubicBezTo>
                  <a:pt x="6800" y="2424"/>
                  <a:pt x="6800" y="2424"/>
                  <a:pt x="6786" y="2424"/>
                </a:cubicBezTo>
                <a:cubicBezTo>
                  <a:pt x="6786" y="2397"/>
                  <a:pt x="6786" y="2397"/>
                  <a:pt x="6773" y="2397"/>
                </a:cubicBezTo>
                <a:cubicBezTo>
                  <a:pt x="6773" y="2371"/>
                  <a:pt x="6773" y="2371"/>
                  <a:pt x="6773" y="2371"/>
                </a:cubicBezTo>
                <a:cubicBezTo>
                  <a:pt x="6760" y="2371"/>
                  <a:pt x="6773" y="2347"/>
                  <a:pt x="6773" y="2347"/>
                </a:cubicBezTo>
                <a:cubicBezTo>
                  <a:pt x="6786" y="2347"/>
                  <a:pt x="6786" y="2347"/>
                  <a:pt x="6786" y="2347"/>
                </a:cubicBezTo>
                <a:cubicBezTo>
                  <a:pt x="6773" y="2320"/>
                  <a:pt x="6746" y="2294"/>
                  <a:pt x="6760" y="2268"/>
                </a:cubicBezTo>
                <a:cubicBezTo>
                  <a:pt x="6746" y="2268"/>
                  <a:pt x="6732" y="2268"/>
                  <a:pt x="6705" y="2268"/>
                </a:cubicBezTo>
                <a:cubicBezTo>
                  <a:pt x="6732" y="2268"/>
                  <a:pt x="6746" y="2241"/>
                  <a:pt x="6760" y="2217"/>
                </a:cubicBezTo>
                <a:cubicBezTo>
                  <a:pt x="6760" y="2217"/>
                  <a:pt x="6773" y="2217"/>
                  <a:pt x="6773" y="2191"/>
                </a:cubicBezTo>
                <a:cubicBezTo>
                  <a:pt x="6773" y="2191"/>
                  <a:pt x="6746" y="2164"/>
                  <a:pt x="6732" y="2164"/>
                </a:cubicBezTo>
                <a:cubicBezTo>
                  <a:pt x="6732" y="2138"/>
                  <a:pt x="6732" y="2087"/>
                  <a:pt x="6718" y="2087"/>
                </a:cubicBezTo>
                <a:cubicBezTo>
                  <a:pt x="6705" y="2087"/>
                  <a:pt x="6692" y="2061"/>
                  <a:pt x="6692" y="2061"/>
                </a:cubicBezTo>
                <a:lnTo>
                  <a:pt x="6678" y="2035"/>
                </a:lnTo>
                <a:cubicBezTo>
                  <a:pt x="6678" y="2008"/>
                  <a:pt x="6664" y="1984"/>
                  <a:pt x="6664" y="1956"/>
                </a:cubicBezTo>
                <a:cubicBezTo>
                  <a:pt x="6651" y="1931"/>
                  <a:pt x="6664" y="1905"/>
                  <a:pt x="6651" y="1905"/>
                </a:cubicBezTo>
                <a:lnTo>
                  <a:pt x="6637" y="1905"/>
                </a:lnTo>
                <a:cubicBezTo>
                  <a:pt x="6624" y="1905"/>
                  <a:pt x="6624" y="1879"/>
                  <a:pt x="6624" y="1879"/>
                </a:cubicBezTo>
                <a:cubicBezTo>
                  <a:pt x="6611" y="1852"/>
                  <a:pt x="6597" y="1852"/>
                  <a:pt x="6597" y="1852"/>
                </a:cubicBezTo>
                <a:cubicBezTo>
                  <a:pt x="6597" y="1852"/>
                  <a:pt x="6597" y="1828"/>
                  <a:pt x="6583" y="1802"/>
                </a:cubicBezTo>
                <a:cubicBezTo>
                  <a:pt x="6583" y="1802"/>
                  <a:pt x="6557" y="1802"/>
                  <a:pt x="6543" y="1802"/>
                </a:cubicBezTo>
                <a:cubicBezTo>
                  <a:pt x="6543" y="1802"/>
                  <a:pt x="6543" y="1775"/>
                  <a:pt x="6529" y="1775"/>
                </a:cubicBezTo>
                <a:cubicBezTo>
                  <a:pt x="6516" y="1775"/>
                  <a:pt x="6516" y="1802"/>
                  <a:pt x="6516" y="1802"/>
                </a:cubicBezTo>
                <a:cubicBezTo>
                  <a:pt x="6516" y="1775"/>
                  <a:pt x="6503" y="1749"/>
                  <a:pt x="6488" y="1749"/>
                </a:cubicBezTo>
                <a:cubicBezTo>
                  <a:pt x="6476" y="1775"/>
                  <a:pt x="6462" y="1802"/>
                  <a:pt x="6462" y="1802"/>
                </a:cubicBezTo>
                <a:cubicBezTo>
                  <a:pt x="6448" y="1802"/>
                  <a:pt x="6448" y="1775"/>
                  <a:pt x="6448" y="1775"/>
                </a:cubicBezTo>
                <a:cubicBezTo>
                  <a:pt x="6448" y="1775"/>
                  <a:pt x="6434" y="1802"/>
                  <a:pt x="6422" y="1802"/>
                </a:cubicBezTo>
                <a:cubicBezTo>
                  <a:pt x="6408" y="1802"/>
                  <a:pt x="6408" y="1802"/>
                  <a:pt x="6394" y="1802"/>
                </a:cubicBezTo>
                <a:cubicBezTo>
                  <a:pt x="6394" y="1802"/>
                  <a:pt x="6394" y="1828"/>
                  <a:pt x="6380" y="1828"/>
                </a:cubicBezTo>
                <a:cubicBezTo>
                  <a:pt x="6367" y="1802"/>
                  <a:pt x="6394" y="1775"/>
                  <a:pt x="6394" y="1749"/>
                </a:cubicBezTo>
                <a:cubicBezTo>
                  <a:pt x="6367" y="1749"/>
                  <a:pt x="6354" y="1775"/>
                  <a:pt x="6354" y="1802"/>
                </a:cubicBezTo>
                <a:cubicBezTo>
                  <a:pt x="6354" y="1802"/>
                  <a:pt x="6354" y="1802"/>
                  <a:pt x="6354" y="1775"/>
                </a:cubicBezTo>
                <a:cubicBezTo>
                  <a:pt x="6354" y="1775"/>
                  <a:pt x="6354" y="1775"/>
                  <a:pt x="6340" y="1775"/>
                </a:cubicBezTo>
                <a:cubicBezTo>
                  <a:pt x="6340" y="1775"/>
                  <a:pt x="6340" y="1775"/>
                  <a:pt x="6340" y="1749"/>
                </a:cubicBezTo>
                <a:cubicBezTo>
                  <a:pt x="6327" y="1775"/>
                  <a:pt x="6327" y="1775"/>
                  <a:pt x="6327" y="1775"/>
                </a:cubicBezTo>
                <a:cubicBezTo>
                  <a:pt x="6313" y="1775"/>
                  <a:pt x="6327" y="1775"/>
                  <a:pt x="6327" y="1802"/>
                </a:cubicBezTo>
                <a:cubicBezTo>
                  <a:pt x="6299" y="1828"/>
                  <a:pt x="6259" y="1775"/>
                  <a:pt x="6245" y="1723"/>
                </a:cubicBezTo>
                <a:cubicBezTo>
                  <a:pt x="6245" y="1723"/>
                  <a:pt x="6232" y="1723"/>
                  <a:pt x="6232" y="1699"/>
                </a:cubicBezTo>
                <a:cubicBezTo>
                  <a:pt x="6232" y="1699"/>
                  <a:pt x="6245" y="1699"/>
                  <a:pt x="6259" y="1699"/>
                </a:cubicBezTo>
                <a:cubicBezTo>
                  <a:pt x="6273" y="1699"/>
                  <a:pt x="6273" y="1672"/>
                  <a:pt x="6273" y="1672"/>
                </a:cubicBezTo>
                <a:cubicBezTo>
                  <a:pt x="6287" y="1672"/>
                  <a:pt x="6299" y="1672"/>
                  <a:pt x="6299" y="1646"/>
                </a:cubicBezTo>
                <a:cubicBezTo>
                  <a:pt x="6287" y="1646"/>
                  <a:pt x="6259" y="1646"/>
                  <a:pt x="6245" y="1619"/>
                </a:cubicBezTo>
                <a:cubicBezTo>
                  <a:pt x="6232" y="1619"/>
                  <a:pt x="6245" y="1593"/>
                  <a:pt x="6245" y="1593"/>
                </a:cubicBezTo>
                <a:cubicBezTo>
                  <a:pt x="6245" y="1593"/>
                  <a:pt x="6245" y="1593"/>
                  <a:pt x="6232" y="1593"/>
                </a:cubicBezTo>
                <a:cubicBezTo>
                  <a:pt x="6218" y="1593"/>
                  <a:pt x="6205" y="1593"/>
                  <a:pt x="6205" y="1569"/>
                </a:cubicBezTo>
                <a:cubicBezTo>
                  <a:pt x="6218" y="1569"/>
                  <a:pt x="6218" y="1543"/>
                  <a:pt x="6232" y="1543"/>
                </a:cubicBezTo>
                <a:cubicBezTo>
                  <a:pt x="6232" y="1543"/>
                  <a:pt x="6232" y="1516"/>
                  <a:pt x="6245" y="1516"/>
                </a:cubicBezTo>
                <a:cubicBezTo>
                  <a:pt x="6259" y="1516"/>
                  <a:pt x="6259" y="1516"/>
                  <a:pt x="6273" y="1543"/>
                </a:cubicBezTo>
                <a:cubicBezTo>
                  <a:pt x="6287" y="1543"/>
                  <a:pt x="6313" y="1543"/>
                  <a:pt x="6327" y="1543"/>
                </a:cubicBezTo>
                <a:cubicBezTo>
                  <a:pt x="6340" y="1543"/>
                  <a:pt x="6354" y="1569"/>
                  <a:pt x="6367" y="1543"/>
                </a:cubicBezTo>
                <a:cubicBezTo>
                  <a:pt x="6354" y="1543"/>
                  <a:pt x="6354" y="1543"/>
                  <a:pt x="6354" y="1543"/>
                </a:cubicBezTo>
                <a:cubicBezTo>
                  <a:pt x="6340" y="1516"/>
                  <a:pt x="6313" y="1543"/>
                  <a:pt x="6313" y="1516"/>
                </a:cubicBezTo>
                <a:cubicBezTo>
                  <a:pt x="6327" y="1490"/>
                  <a:pt x="6380" y="1516"/>
                  <a:pt x="6394" y="1516"/>
                </a:cubicBezTo>
                <a:cubicBezTo>
                  <a:pt x="6394" y="1516"/>
                  <a:pt x="6394" y="1516"/>
                  <a:pt x="6408" y="1516"/>
                </a:cubicBezTo>
                <a:cubicBezTo>
                  <a:pt x="6394" y="1490"/>
                  <a:pt x="6422" y="1516"/>
                  <a:pt x="6422" y="1490"/>
                </a:cubicBezTo>
                <a:cubicBezTo>
                  <a:pt x="6422" y="1464"/>
                  <a:pt x="6408" y="1464"/>
                  <a:pt x="6408" y="1437"/>
                </a:cubicBezTo>
                <a:cubicBezTo>
                  <a:pt x="6394" y="1437"/>
                  <a:pt x="6394" y="1464"/>
                  <a:pt x="6394" y="1464"/>
                </a:cubicBezTo>
                <a:lnTo>
                  <a:pt x="6380" y="1464"/>
                </a:lnTo>
                <a:cubicBezTo>
                  <a:pt x="6367" y="1490"/>
                  <a:pt x="6340" y="1464"/>
                  <a:pt x="6327" y="1464"/>
                </a:cubicBezTo>
                <a:lnTo>
                  <a:pt x="6313" y="1490"/>
                </a:lnTo>
                <a:cubicBezTo>
                  <a:pt x="6299" y="1464"/>
                  <a:pt x="6299" y="1464"/>
                  <a:pt x="6287" y="1437"/>
                </a:cubicBezTo>
                <a:cubicBezTo>
                  <a:pt x="6273" y="1437"/>
                  <a:pt x="6273" y="1437"/>
                  <a:pt x="6273" y="1437"/>
                </a:cubicBezTo>
                <a:lnTo>
                  <a:pt x="6299" y="1413"/>
                </a:lnTo>
                <a:cubicBezTo>
                  <a:pt x="6287" y="1413"/>
                  <a:pt x="6273" y="1413"/>
                  <a:pt x="6273" y="1413"/>
                </a:cubicBezTo>
                <a:cubicBezTo>
                  <a:pt x="6273" y="1413"/>
                  <a:pt x="6287" y="1387"/>
                  <a:pt x="6299" y="1387"/>
                </a:cubicBezTo>
                <a:cubicBezTo>
                  <a:pt x="6273" y="1387"/>
                  <a:pt x="6259" y="1360"/>
                  <a:pt x="6245" y="1360"/>
                </a:cubicBezTo>
                <a:cubicBezTo>
                  <a:pt x="6232" y="1360"/>
                  <a:pt x="6232" y="1360"/>
                  <a:pt x="6218" y="1360"/>
                </a:cubicBezTo>
                <a:cubicBezTo>
                  <a:pt x="6218" y="1334"/>
                  <a:pt x="6218" y="1308"/>
                  <a:pt x="6205" y="1283"/>
                </a:cubicBezTo>
                <a:cubicBezTo>
                  <a:pt x="6218" y="1283"/>
                  <a:pt x="6232" y="1257"/>
                  <a:pt x="6232" y="1257"/>
                </a:cubicBezTo>
                <a:cubicBezTo>
                  <a:pt x="6232" y="1257"/>
                  <a:pt x="6232" y="1257"/>
                  <a:pt x="6232" y="1231"/>
                </a:cubicBezTo>
                <a:cubicBezTo>
                  <a:pt x="6245" y="1231"/>
                  <a:pt x="6245" y="1204"/>
                  <a:pt x="6245" y="1204"/>
                </a:cubicBezTo>
                <a:cubicBezTo>
                  <a:pt x="6259" y="1204"/>
                  <a:pt x="6273" y="1204"/>
                  <a:pt x="6287" y="1204"/>
                </a:cubicBezTo>
                <a:cubicBezTo>
                  <a:pt x="6299" y="1204"/>
                  <a:pt x="6299" y="1204"/>
                  <a:pt x="6313" y="1204"/>
                </a:cubicBezTo>
                <a:lnTo>
                  <a:pt x="6327" y="1180"/>
                </a:lnTo>
                <a:cubicBezTo>
                  <a:pt x="6340" y="1180"/>
                  <a:pt x="6340" y="1180"/>
                  <a:pt x="6340" y="1180"/>
                </a:cubicBezTo>
                <a:cubicBezTo>
                  <a:pt x="6354" y="1180"/>
                  <a:pt x="6354" y="1180"/>
                  <a:pt x="6367" y="1154"/>
                </a:cubicBezTo>
                <a:cubicBezTo>
                  <a:pt x="6380" y="1154"/>
                  <a:pt x="6394" y="1127"/>
                  <a:pt x="6408" y="1127"/>
                </a:cubicBezTo>
                <a:cubicBezTo>
                  <a:pt x="6434" y="1127"/>
                  <a:pt x="6448" y="1127"/>
                  <a:pt x="6462" y="1127"/>
                </a:cubicBezTo>
                <a:cubicBezTo>
                  <a:pt x="6476" y="1127"/>
                  <a:pt x="6488" y="1101"/>
                  <a:pt x="6503" y="1101"/>
                </a:cubicBezTo>
                <a:cubicBezTo>
                  <a:pt x="6503" y="1101"/>
                  <a:pt x="6503" y="1101"/>
                  <a:pt x="6516" y="1101"/>
                </a:cubicBezTo>
                <a:cubicBezTo>
                  <a:pt x="6529" y="1101"/>
                  <a:pt x="6543" y="1075"/>
                  <a:pt x="6557" y="1050"/>
                </a:cubicBezTo>
                <a:lnTo>
                  <a:pt x="6557" y="1022"/>
                </a:lnTo>
                <a:cubicBezTo>
                  <a:pt x="6557" y="998"/>
                  <a:pt x="6569" y="971"/>
                  <a:pt x="6583" y="945"/>
                </a:cubicBezTo>
                <a:cubicBezTo>
                  <a:pt x="6583" y="945"/>
                  <a:pt x="6597" y="919"/>
                  <a:pt x="6611" y="919"/>
                </a:cubicBezTo>
                <a:cubicBezTo>
                  <a:pt x="6611" y="895"/>
                  <a:pt x="6597" y="895"/>
                  <a:pt x="6597" y="895"/>
                </a:cubicBezTo>
                <a:cubicBezTo>
                  <a:pt x="6597" y="919"/>
                  <a:pt x="6557" y="945"/>
                  <a:pt x="6529" y="945"/>
                </a:cubicBezTo>
                <a:cubicBezTo>
                  <a:pt x="6529" y="945"/>
                  <a:pt x="6503" y="945"/>
                  <a:pt x="6503" y="919"/>
                </a:cubicBezTo>
                <a:cubicBezTo>
                  <a:pt x="6503" y="895"/>
                  <a:pt x="6529" y="868"/>
                  <a:pt x="6529" y="842"/>
                </a:cubicBezTo>
                <a:cubicBezTo>
                  <a:pt x="6529" y="842"/>
                  <a:pt x="6529" y="842"/>
                  <a:pt x="6543" y="815"/>
                </a:cubicBezTo>
                <a:cubicBezTo>
                  <a:pt x="6543" y="815"/>
                  <a:pt x="6557" y="789"/>
                  <a:pt x="6569" y="789"/>
                </a:cubicBezTo>
                <a:cubicBezTo>
                  <a:pt x="6583" y="765"/>
                  <a:pt x="6611" y="765"/>
                  <a:pt x="6611" y="739"/>
                </a:cubicBezTo>
                <a:cubicBezTo>
                  <a:pt x="6624" y="712"/>
                  <a:pt x="6637" y="712"/>
                  <a:pt x="6637" y="712"/>
                </a:cubicBezTo>
                <a:cubicBezTo>
                  <a:pt x="6637" y="712"/>
                  <a:pt x="6651" y="712"/>
                  <a:pt x="6651" y="686"/>
                </a:cubicBezTo>
                <a:cubicBezTo>
                  <a:pt x="6664" y="686"/>
                  <a:pt x="6678" y="712"/>
                  <a:pt x="6692" y="712"/>
                </a:cubicBezTo>
                <a:cubicBezTo>
                  <a:pt x="6705" y="712"/>
                  <a:pt x="6718" y="712"/>
                  <a:pt x="6718" y="712"/>
                </a:cubicBezTo>
                <a:cubicBezTo>
                  <a:pt x="6718" y="686"/>
                  <a:pt x="6718" y="686"/>
                  <a:pt x="6718" y="686"/>
                </a:cubicBezTo>
                <a:cubicBezTo>
                  <a:pt x="6718" y="659"/>
                  <a:pt x="6718" y="659"/>
                  <a:pt x="6718" y="659"/>
                </a:cubicBezTo>
                <a:cubicBezTo>
                  <a:pt x="6718" y="659"/>
                  <a:pt x="6732" y="635"/>
                  <a:pt x="6732" y="609"/>
                </a:cubicBezTo>
                <a:cubicBezTo>
                  <a:pt x="6732" y="609"/>
                  <a:pt x="6746" y="556"/>
                  <a:pt x="6746" y="532"/>
                </a:cubicBezTo>
                <a:cubicBezTo>
                  <a:pt x="6760" y="532"/>
                  <a:pt x="6773" y="532"/>
                  <a:pt x="6773" y="532"/>
                </a:cubicBezTo>
                <a:cubicBezTo>
                  <a:pt x="6800" y="532"/>
                  <a:pt x="6786" y="609"/>
                  <a:pt x="6813" y="609"/>
                </a:cubicBezTo>
                <a:lnTo>
                  <a:pt x="6813" y="583"/>
                </a:lnTo>
                <a:cubicBezTo>
                  <a:pt x="6800" y="583"/>
                  <a:pt x="6813" y="556"/>
                  <a:pt x="6813" y="556"/>
                </a:cubicBezTo>
                <a:cubicBezTo>
                  <a:pt x="6800" y="532"/>
                  <a:pt x="6800" y="532"/>
                  <a:pt x="6786" y="503"/>
                </a:cubicBezTo>
                <a:cubicBezTo>
                  <a:pt x="6800" y="503"/>
                  <a:pt x="6813" y="503"/>
                  <a:pt x="6813" y="479"/>
                </a:cubicBezTo>
                <a:cubicBezTo>
                  <a:pt x="6827" y="479"/>
                  <a:pt x="6841" y="479"/>
                  <a:pt x="6841" y="479"/>
                </a:cubicBezTo>
                <a:cubicBezTo>
                  <a:pt x="6853" y="453"/>
                  <a:pt x="6853" y="453"/>
                  <a:pt x="6853" y="453"/>
                </a:cubicBezTo>
                <a:cubicBezTo>
                  <a:pt x="6867" y="453"/>
                  <a:pt x="6881" y="479"/>
                  <a:pt x="6895" y="479"/>
                </a:cubicBezTo>
                <a:cubicBezTo>
                  <a:pt x="6895" y="453"/>
                  <a:pt x="6881" y="453"/>
                  <a:pt x="6895" y="453"/>
                </a:cubicBezTo>
                <a:cubicBezTo>
                  <a:pt x="6921" y="400"/>
                  <a:pt x="6935" y="503"/>
                  <a:pt x="6948" y="532"/>
                </a:cubicBezTo>
                <a:lnTo>
                  <a:pt x="6948" y="503"/>
                </a:lnTo>
                <a:cubicBezTo>
                  <a:pt x="6975" y="503"/>
                  <a:pt x="7002" y="556"/>
                  <a:pt x="7016" y="583"/>
                </a:cubicBezTo>
                <a:cubicBezTo>
                  <a:pt x="7030" y="583"/>
                  <a:pt x="7030" y="583"/>
                  <a:pt x="7030" y="556"/>
                </a:cubicBezTo>
                <a:lnTo>
                  <a:pt x="7016" y="556"/>
                </a:lnTo>
                <a:cubicBezTo>
                  <a:pt x="7002" y="532"/>
                  <a:pt x="7002" y="532"/>
                  <a:pt x="7002" y="532"/>
                </a:cubicBezTo>
                <a:cubicBezTo>
                  <a:pt x="7016" y="532"/>
                  <a:pt x="7016" y="532"/>
                  <a:pt x="7030" y="532"/>
                </a:cubicBezTo>
                <a:cubicBezTo>
                  <a:pt x="7030" y="503"/>
                  <a:pt x="7016" y="503"/>
                  <a:pt x="7002" y="479"/>
                </a:cubicBezTo>
                <a:cubicBezTo>
                  <a:pt x="6990" y="453"/>
                  <a:pt x="7002" y="400"/>
                  <a:pt x="7016" y="400"/>
                </a:cubicBezTo>
                <a:cubicBezTo>
                  <a:pt x="7030" y="376"/>
                  <a:pt x="7043" y="400"/>
                  <a:pt x="7056" y="427"/>
                </a:cubicBezTo>
                <a:cubicBezTo>
                  <a:pt x="7070" y="427"/>
                  <a:pt x="7070" y="427"/>
                  <a:pt x="7084" y="453"/>
                </a:cubicBezTo>
                <a:cubicBezTo>
                  <a:pt x="7084" y="453"/>
                  <a:pt x="7097" y="453"/>
                  <a:pt x="7111" y="453"/>
                </a:cubicBezTo>
                <a:cubicBezTo>
                  <a:pt x="7124" y="479"/>
                  <a:pt x="7137" y="503"/>
                  <a:pt x="7151" y="532"/>
                </a:cubicBezTo>
                <a:cubicBezTo>
                  <a:pt x="7165" y="532"/>
                  <a:pt x="7165" y="503"/>
                  <a:pt x="7165" y="503"/>
                </a:cubicBezTo>
                <a:cubicBezTo>
                  <a:pt x="7165" y="503"/>
                  <a:pt x="7165" y="503"/>
                  <a:pt x="7165" y="479"/>
                </a:cubicBezTo>
                <a:cubicBezTo>
                  <a:pt x="7165" y="479"/>
                  <a:pt x="7179" y="427"/>
                  <a:pt x="7179" y="400"/>
                </a:cubicBezTo>
                <a:lnTo>
                  <a:pt x="7191" y="400"/>
                </a:lnTo>
                <a:cubicBezTo>
                  <a:pt x="7179" y="400"/>
                  <a:pt x="7165" y="400"/>
                  <a:pt x="7165" y="376"/>
                </a:cubicBezTo>
                <a:cubicBezTo>
                  <a:pt x="7151" y="376"/>
                  <a:pt x="7137" y="350"/>
                  <a:pt x="7124" y="323"/>
                </a:cubicBezTo>
                <a:cubicBezTo>
                  <a:pt x="7124" y="323"/>
                  <a:pt x="7111" y="323"/>
                  <a:pt x="7111" y="297"/>
                </a:cubicBezTo>
                <a:cubicBezTo>
                  <a:pt x="7137" y="297"/>
                  <a:pt x="7165" y="297"/>
                  <a:pt x="7179" y="297"/>
                </a:cubicBezTo>
                <a:cubicBezTo>
                  <a:pt x="7191" y="297"/>
                  <a:pt x="7205" y="297"/>
                  <a:pt x="7205" y="323"/>
                </a:cubicBezTo>
                <a:cubicBezTo>
                  <a:pt x="7205" y="323"/>
                  <a:pt x="7205" y="323"/>
                  <a:pt x="7219" y="350"/>
                </a:cubicBezTo>
                <a:cubicBezTo>
                  <a:pt x="7219" y="323"/>
                  <a:pt x="7232" y="323"/>
                  <a:pt x="7246" y="297"/>
                </a:cubicBezTo>
                <a:cubicBezTo>
                  <a:pt x="7232" y="297"/>
                  <a:pt x="7205" y="271"/>
                  <a:pt x="7191" y="271"/>
                </a:cubicBezTo>
                <a:cubicBezTo>
                  <a:pt x="7179" y="271"/>
                  <a:pt x="7165" y="297"/>
                  <a:pt x="7151" y="297"/>
                </a:cubicBezTo>
                <a:cubicBezTo>
                  <a:pt x="7137" y="297"/>
                  <a:pt x="7124" y="271"/>
                  <a:pt x="7111" y="271"/>
                </a:cubicBezTo>
                <a:cubicBezTo>
                  <a:pt x="7097" y="271"/>
                  <a:pt x="7097" y="271"/>
                  <a:pt x="7084" y="271"/>
                </a:cubicBezTo>
                <a:cubicBezTo>
                  <a:pt x="7084" y="271"/>
                  <a:pt x="7097" y="246"/>
                  <a:pt x="7111" y="246"/>
                </a:cubicBezTo>
                <a:cubicBezTo>
                  <a:pt x="7111" y="246"/>
                  <a:pt x="7111" y="246"/>
                  <a:pt x="7111" y="271"/>
                </a:cubicBezTo>
                <a:cubicBezTo>
                  <a:pt x="7124" y="271"/>
                  <a:pt x="7137" y="271"/>
                  <a:pt x="7151" y="271"/>
                </a:cubicBezTo>
                <a:cubicBezTo>
                  <a:pt x="7137" y="271"/>
                  <a:pt x="7097" y="246"/>
                  <a:pt x="7124" y="220"/>
                </a:cubicBezTo>
                <a:cubicBezTo>
                  <a:pt x="7124" y="220"/>
                  <a:pt x="7124" y="220"/>
                  <a:pt x="7137" y="220"/>
                </a:cubicBezTo>
                <a:lnTo>
                  <a:pt x="7151" y="220"/>
                </a:lnTo>
                <a:cubicBezTo>
                  <a:pt x="7165" y="220"/>
                  <a:pt x="7165" y="220"/>
                  <a:pt x="7165" y="220"/>
                </a:cubicBezTo>
                <a:cubicBezTo>
                  <a:pt x="7165" y="194"/>
                  <a:pt x="7165" y="194"/>
                  <a:pt x="7165" y="194"/>
                </a:cubicBezTo>
                <a:cubicBezTo>
                  <a:pt x="7179" y="194"/>
                  <a:pt x="7191" y="194"/>
                  <a:pt x="7191" y="194"/>
                </a:cubicBezTo>
                <a:cubicBezTo>
                  <a:pt x="7191" y="220"/>
                  <a:pt x="7191" y="220"/>
                  <a:pt x="7191" y="220"/>
                </a:cubicBezTo>
                <a:cubicBezTo>
                  <a:pt x="7191" y="246"/>
                  <a:pt x="7205" y="246"/>
                  <a:pt x="7219" y="246"/>
                </a:cubicBezTo>
                <a:cubicBezTo>
                  <a:pt x="7232" y="246"/>
                  <a:pt x="7232" y="220"/>
                  <a:pt x="7246" y="220"/>
                </a:cubicBezTo>
                <a:lnTo>
                  <a:pt x="7260" y="246"/>
                </a:lnTo>
                <a:cubicBezTo>
                  <a:pt x="7260" y="220"/>
                  <a:pt x="7260" y="194"/>
                  <a:pt x="7273" y="167"/>
                </a:cubicBezTo>
                <a:cubicBezTo>
                  <a:pt x="7273" y="167"/>
                  <a:pt x="7246" y="141"/>
                  <a:pt x="7246" y="117"/>
                </a:cubicBezTo>
                <a:cubicBezTo>
                  <a:pt x="7260" y="117"/>
                  <a:pt x="7260" y="117"/>
                  <a:pt x="7260" y="117"/>
                </a:cubicBezTo>
                <a:cubicBezTo>
                  <a:pt x="7260" y="117"/>
                  <a:pt x="7260" y="117"/>
                  <a:pt x="7260" y="90"/>
                </a:cubicBezTo>
                <a:cubicBezTo>
                  <a:pt x="7273" y="90"/>
                  <a:pt x="7286" y="117"/>
                  <a:pt x="7286" y="117"/>
                </a:cubicBezTo>
                <a:cubicBezTo>
                  <a:pt x="7286" y="90"/>
                  <a:pt x="7286" y="90"/>
                  <a:pt x="7286" y="64"/>
                </a:cubicBezTo>
                <a:cubicBezTo>
                  <a:pt x="7286" y="64"/>
                  <a:pt x="7300" y="64"/>
                  <a:pt x="7314" y="64"/>
                </a:cubicBezTo>
                <a:cubicBezTo>
                  <a:pt x="7327" y="38"/>
                  <a:pt x="7381" y="11"/>
                  <a:pt x="7408" y="11"/>
                </a:cubicBezTo>
                <a:cubicBezTo>
                  <a:pt x="7421" y="11"/>
                  <a:pt x="7435" y="11"/>
                  <a:pt x="7449" y="11"/>
                </a:cubicBezTo>
                <a:cubicBezTo>
                  <a:pt x="7461" y="11"/>
                  <a:pt x="7461" y="11"/>
                  <a:pt x="7461" y="11"/>
                </a:cubicBezTo>
                <a:cubicBezTo>
                  <a:pt x="7475" y="-15"/>
                  <a:pt x="7475" y="11"/>
                  <a:pt x="7475" y="11"/>
                </a:cubicBezTo>
                <a:cubicBezTo>
                  <a:pt x="7489" y="11"/>
                  <a:pt x="7516" y="11"/>
                  <a:pt x="7503" y="38"/>
                </a:cubicBezTo>
                <a:cubicBezTo>
                  <a:pt x="7503" y="64"/>
                  <a:pt x="7461" y="64"/>
                  <a:pt x="7435" y="90"/>
                </a:cubicBezTo>
                <a:cubicBezTo>
                  <a:pt x="7421" y="90"/>
                  <a:pt x="7408" y="117"/>
                  <a:pt x="7394" y="141"/>
                </a:cubicBezTo>
                <a:lnTo>
                  <a:pt x="7381" y="141"/>
                </a:lnTo>
                <a:cubicBezTo>
                  <a:pt x="7381" y="141"/>
                  <a:pt x="7394" y="141"/>
                  <a:pt x="7381" y="141"/>
                </a:cubicBezTo>
                <a:cubicBezTo>
                  <a:pt x="7381" y="167"/>
                  <a:pt x="7368" y="167"/>
                  <a:pt x="7368" y="167"/>
                </a:cubicBezTo>
                <a:lnTo>
                  <a:pt x="7340" y="194"/>
                </a:lnTo>
                <a:cubicBezTo>
                  <a:pt x="7327" y="220"/>
                  <a:pt x="7340" y="220"/>
                  <a:pt x="7340" y="220"/>
                </a:cubicBezTo>
                <a:cubicBezTo>
                  <a:pt x="7354" y="220"/>
                  <a:pt x="7354" y="220"/>
                  <a:pt x="7354" y="220"/>
                </a:cubicBezTo>
                <a:cubicBezTo>
                  <a:pt x="7354" y="194"/>
                  <a:pt x="7368" y="220"/>
                  <a:pt x="7381" y="194"/>
                </a:cubicBezTo>
                <a:cubicBezTo>
                  <a:pt x="7381" y="194"/>
                  <a:pt x="7381" y="167"/>
                  <a:pt x="7408" y="141"/>
                </a:cubicBezTo>
                <a:cubicBezTo>
                  <a:pt x="7408" y="141"/>
                  <a:pt x="7408" y="141"/>
                  <a:pt x="7421" y="141"/>
                </a:cubicBezTo>
                <a:cubicBezTo>
                  <a:pt x="7421" y="141"/>
                  <a:pt x="7421" y="117"/>
                  <a:pt x="7435" y="90"/>
                </a:cubicBezTo>
                <a:cubicBezTo>
                  <a:pt x="7449" y="90"/>
                  <a:pt x="7461" y="90"/>
                  <a:pt x="7475" y="90"/>
                </a:cubicBezTo>
                <a:lnTo>
                  <a:pt x="7489" y="90"/>
                </a:lnTo>
                <a:cubicBezTo>
                  <a:pt x="7503" y="64"/>
                  <a:pt x="7530" y="38"/>
                  <a:pt x="7530" y="38"/>
                </a:cubicBezTo>
                <a:cubicBezTo>
                  <a:pt x="7530" y="38"/>
                  <a:pt x="7543" y="38"/>
                  <a:pt x="7556" y="38"/>
                </a:cubicBezTo>
                <a:cubicBezTo>
                  <a:pt x="7556" y="64"/>
                  <a:pt x="7556" y="64"/>
                  <a:pt x="7556" y="64"/>
                </a:cubicBezTo>
                <a:cubicBezTo>
                  <a:pt x="7570" y="64"/>
                  <a:pt x="7570" y="64"/>
                  <a:pt x="7584" y="64"/>
                </a:cubicBezTo>
                <a:cubicBezTo>
                  <a:pt x="7598" y="64"/>
                  <a:pt x="7624" y="64"/>
                  <a:pt x="7638" y="64"/>
                </a:cubicBezTo>
                <a:cubicBezTo>
                  <a:pt x="7652" y="64"/>
                  <a:pt x="7652" y="64"/>
                  <a:pt x="7652" y="64"/>
                </a:cubicBezTo>
                <a:cubicBezTo>
                  <a:pt x="7665" y="117"/>
                  <a:pt x="7624" y="220"/>
                  <a:pt x="7598" y="220"/>
                </a:cubicBezTo>
                <a:cubicBezTo>
                  <a:pt x="7598" y="220"/>
                  <a:pt x="7598" y="220"/>
                  <a:pt x="7584" y="220"/>
                </a:cubicBezTo>
                <a:cubicBezTo>
                  <a:pt x="7570" y="246"/>
                  <a:pt x="7556" y="246"/>
                  <a:pt x="7543" y="246"/>
                </a:cubicBezTo>
                <a:cubicBezTo>
                  <a:pt x="7543" y="271"/>
                  <a:pt x="7530" y="271"/>
                  <a:pt x="7516" y="271"/>
                </a:cubicBezTo>
                <a:cubicBezTo>
                  <a:pt x="7516" y="271"/>
                  <a:pt x="7516" y="297"/>
                  <a:pt x="7503" y="297"/>
                </a:cubicBezTo>
                <a:cubicBezTo>
                  <a:pt x="7503" y="297"/>
                  <a:pt x="7503" y="297"/>
                  <a:pt x="7489" y="297"/>
                </a:cubicBezTo>
                <a:cubicBezTo>
                  <a:pt x="7489" y="297"/>
                  <a:pt x="7489" y="323"/>
                  <a:pt x="7475" y="350"/>
                </a:cubicBezTo>
                <a:cubicBezTo>
                  <a:pt x="7475" y="350"/>
                  <a:pt x="7449" y="376"/>
                  <a:pt x="7449" y="400"/>
                </a:cubicBezTo>
                <a:cubicBezTo>
                  <a:pt x="7449" y="400"/>
                  <a:pt x="7461" y="400"/>
                  <a:pt x="7461" y="427"/>
                </a:cubicBezTo>
                <a:cubicBezTo>
                  <a:pt x="7475" y="427"/>
                  <a:pt x="7489" y="376"/>
                  <a:pt x="7489" y="376"/>
                </a:cubicBezTo>
                <a:cubicBezTo>
                  <a:pt x="7503" y="350"/>
                  <a:pt x="7503" y="350"/>
                  <a:pt x="7516" y="350"/>
                </a:cubicBezTo>
                <a:cubicBezTo>
                  <a:pt x="7516" y="323"/>
                  <a:pt x="7516" y="323"/>
                  <a:pt x="7530" y="323"/>
                </a:cubicBezTo>
                <a:cubicBezTo>
                  <a:pt x="7530" y="323"/>
                  <a:pt x="7530" y="323"/>
                  <a:pt x="7530" y="297"/>
                </a:cubicBezTo>
                <a:cubicBezTo>
                  <a:pt x="7543" y="297"/>
                  <a:pt x="7543" y="297"/>
                  <a:pt x="7543" y="297"/>
                </a:cubicBezTo>
                <a:cubicBezTo>
                  <a:pt x="7556" y="297"/>
                  <a:pt x="7570" y="271"/>
                  <a:pt x="7584" y="271"/>
                </a:cubicBezTo>
                <a:cubicBezTo>
                  <a:pt x="7598" y="271"/>
                  <a:pt x="7598" y="271"/>
                  <a:pt x="7598" y="271"/>
                </a:cubicBezTo>
                <a:cubicBezTo>
                  <a:pt x="7610" y="271"/>
                  <a:pt x="7610" y="246"/>
                  <a:pt x="7610" y="246"/>
                </a:cubicBezTo>
                <a:cubicBezTo>
                  <a:pt x="7624" y="246"/>
                  <a:pt x="7624" y="246"/>
                  <a:pt x="7624" y="271"/>
                </a:cubicBezTo>
                <a:cubicBezTo>
                  <a:pt x="7624" y="271"/>
                  <a:pt x="7624" y="271"/>
                  <a:pt x="7638" y="271"/>
                </a:cubicBezTo>
                <a:cubicBezTo>
                  <a:pt x="7652" y="323"/>
                  <a:pt x="7598" y="350"/>
                  <a:pt x="7610" y="376"/>
                </a:cubicBezTo>
                <a:cubicBezTo>
                  <a:pt x="7610" y="376"/>
                  <a:pt x="7610" y="400"/>
                  <a:pt x="7624" y="400"/>
                </a:cubicBezTo>
                <a:cubicBezTo>
                  <a:pt x="7638" y="376"/>
                  <a:pt x="7652" y="297"/>
                  <a:pt x="7665" y="297"/>
                </a:cubicBezTo>
                <a:cubicBezTo>
                  <a:pt x="7665" y="271"/>
                  <a:pt x="7665" y="246"/>
                  <a:pt x="7652" y="220"/>
                </a:cubicBezTo>
                <a:cubicBezTo>
                  <a:pt x="7665" y="220"/>
                  <a:pt x="7665" y="194"/>
                  <a:pt x="7678" y="194"/>
                </a:cubicBezTo>
                <a:cubicBezTo>
                  <a:pt x="7705" y="194"/>
                  <a:pt x="7719" y="246"/>
                  <a:pt x="7732" y="271"/>
                </a:cubicBezTo>
                <a:cubicBezTo>
                  <a:pt x="7732" y="271"/>
                  <a:pt x="7719" y="297"/>
                  <a:pt x="7732" y="297"/>
                </a:cubicBezTo>
                <a:cubicBezTo>
                  <a:pt x="7732" y="323"/>
                  <a:pt x="7747" y="350"/>
                  <a:pt x="7747" y="376"/>
                </a:cubicBezTo>
                <a:cubicBezTo>
                  <a:pt x="7747" y="400"/>
                  <a:pt x="7747" y="427"/>
                  <a:pt x="7759" y="453"/>
                </a:cubicBezTo>
                <a:cubicBezTo>
                  <a:pt x="7759" y="427"/>
                  <a:pt x="7759" y="427"/>
                  <a:pt x="7759" y="400"/>
                </a:cubicBezTo>
                <a:cubicBezTo>
                  <a:pt x="7759" y="400"/>
                  <a:pt x="7759" y="400"/>
                  <a:pt x="7759" y="376"/>
                </a:cubicBezTo>
                <a:cubicBezTo>
                  <a:pt x="7759" y="350"/>
                  <a:pt x="7759" y="297"/>
                  <a:pt x="7773" y="271"/>
                </a:cubicBezTo>
                <a:cubicBezTo>
                  <a:pt x="7773" y="246"/>
                  <a:pt x="7773" y="246"/>
                  <a:pt x="7773" y="220"/>
                </a:cubicBezTo>
                <a:lnTo>
                  <a:pt x="7787" y="220"/>
                </a:lnTo>
                <a:cubicBezTo>
                  <a:pt x="7800" y="220"/>
                  <a:pt x="7813" y="194"/>
                  <a:pt x="7813" y="194"/>
                </a:cubicBezTo>
                <a:cubicBezTo>
                  <a:pt x="7813" y="167"/>
                  <a:pt x="7813" y="167"/>
                  <a:pt x="7813" y="141"/>
                </a:cubicBezTo>
                <a:lnTo>
                  <a:pt x="7813" y="117"/>
                </a:lnTo>
                <a:cubicBezTo>
                  <a:pt x="7813" y="90"/>
                  <a:pt x="7827" y="90"/>
                  <a:pt x="7840" y="90"/>
                </a:cubicBezTo>
                <a:cubicBezTo>
                  <a:pt x="7840" y="90"/>
                  <a:pt x="7840" y="64"/>
                  <a:pt x="7854" y="64"/>
                </a:cubicBezTo>
                <a:lnTo>
                  <a:pt x="7868" y="64"/>
                </a:lnTo>
                <a:cubicBezTo>
                  <a:pt x="7881" y="64"/>
                  <a:pt x="7894" y="90"/>
                  <a:pt x="7908" y="90"/>
                </a:cubicBezTo>
                <a:cubicBezTo>
                  <a:pt x="7922" y="90"/>
                  <a:pt x="7936" y="90"/>
                  <a:pt x="7948" y="90"/>
                </a:cubicBezTo>
                <a:cubicBezTo>
                  <a:pt x="7948" y="117"/>
                  <a:pt x="7936" y="141"/>
                  <a:pt x="7936" y="167"/>
                </a:cubicBezTo>
                <a:cubicBezTo>
                  <a:pt x="7936" y="194"/>
                  <a:pt x="7936" y="194"/>
                  <a:pt x="7936" y="220"/>
                </a:cubicBezTo>
                <a:cubicBezTo>
                  <a:pt x="7948" y="220"/>
                  <a:pt x="7962" y="220"/>
                  <a:pt x="7962" y="220"/>
                </a:cubicBezTo>
                <a:cubicBezTo>
                  <a:pt x="7962" y="246"/>
                  <a:pt x="7948" y="297"/>
                  <a:pt x="7936" y="323"/>
                </a:cubicBezTo>
                <a:cubicBezTo>
                  <a:pt x="7936" y="323"/>
                  <a:pt x="7936" y="323"/>
                  <a:pt x="7922" y="323"/>
                </a:cubicBezTo>
                <a:cubicBezTo>
                  <a:pt x="7908" y="350"/>
                  <a:pt x="7908" y="350"/>
                  <a:pt x="7894" y="376"/>
                </a:cubicBezTo>
                <a:cubicBezTo>
                  <a:pt x="7894" y="376"/>
                  <a:pt x="7868" y="376"/>
                  <a:pt x="7854" y="400"/>
                </a:cubicBezTo>
                <a:cubicBezTo>
                  <a:pt x="7854" y="400"/>
                  <a:pt x="7854" y="400"/>
                  <a:pt x="7868" y="427"/>
                </a:cubicBezTo>
                <a:cubicBezTo>
                  <a:pt x="7868" y="400"/>
                  <a:pt x="7881" y="400"/>
                  <a:pt x="7881" y="400"/>
                </a:cubicBezTo>
                <a:cubicBezTo>
                  <a:pt x="7894" y="400"/>
                  <a:pt x="7894" y="400"/>
                  <a:pt x="7908" y="376"/>
                </a:cubicBezTo>
                <a:cubicBezTo>
                  <a:pt x="7922" y="376"/>
                  <a:pt x="7922" y="350"/>
                  <a:pt x="7936" y="350"/>
                </a:cubicBezTo>
                <a:lnTo>
                  <a:pt x="7948" y="350"/>
                </a:lnTo>
                <a:cubicBezTo>
                  <a:pt x="7948" y="350"/>
                  <a:pt x="7962" y="350"/>
                  <a:pt x="7962" y="376"/>
                </a:cubicBezTo>
                <a:cubicBezTo>
                  <a:pt x="7976" y="400"/>
                  <a:pt x="7948" y="427"/>
                  <a:pt x="7936" y="453"/>
                </a:cubicBezTo>
                <a:cubicBezTo>
                  <a:pt x="7922" y="453"/>
                  <a:pt x="7894" y="453"/>
                  <a:pt x="7894" y="479"/>
                </a:cubicBezTo>
                <a:cubicBezTo>
                  <a:pt x="7894" y="503"/>
                  <a:pt x="7908" y="503"/>
                  <a:pt x="7908" y="503"/>
                </a:cubicBezTo>
                <a:cubicBezTo>
                  <a:pt x="7922" y="532"/>
                  <a:pt x="7908" y="532"/>
                  <a:pt x="7908" y="532"/>
                </a:cubicBezTo>
                <a:cubicBezTo>
                  <a:pt x="7908" y="556"/>
                  <a:pt x="7922" y="556"/>
                  <a:pt x="7922" y="556"/>
                </a:cubicBezTo>
                <a:cubicBezTo>
                  <a:pt x="7936" y="556"/>
                  <a:pt x="7936" y="556"/>
                  <a:pt x="7936" y="556"/>
                </a:cubicBezTo>
                <a:cubicBezTo>
                  <a:pt x="7948" y="556"/>
                  <a:pt x="7948" y="556"/>
                  <a:pt x="7936" y="532"/>
                </a:cubicBezTo>
                <a:cubicBezTo>
                  <a:pt x="7936" y="532"/>
                  <a:pt x="7936" y="532"/>
                  <a:pt x="7922" y="532"/>
                </a:cubicBezTo>
                <a:lnTo>
                  <a:pt x="7922" y="503"/>
                </a:lnTo>
                <a:cubicBezTo>
                  <a:pt x="7936" y="503"/>
                  <a:pt x="7936" y="479"/>
                  <a:pt x="7948" y="479"/>
                </a:cubicBezTo>
                <a:cubicBezTo>
                  <a:pt x="7962" y="453"/>
                  <a:pt x="7976" y="427"/>
                  <a:pt x="7989" y="453"/>
                </a:cubicBezTo>
                <a:cubicBezTo>
                  <a:pt x="7989" y="453"/>
                  <a:pt x="7989" y="453"/>
                  <a:pt x="7989" y="479"/>
                </a:cubicBezTo>
                <a:cubicBezTo>
                  <a:pt x="7989" y="479"/>
                  <a:pt x="7989" y="503"/>
                  <a:pt x="7989" y="532"/>
                </a:cubicBezTo>
                <a:cubicBezTo>
                  <a:pt x="7976" y="532"/>
                  <a:pt x="7962" y="532"/>
                  <a:pt x="7962" y="556"/>
                </a:cubicBezTo>
                <a:cubicBezTo>
                  <a:pt x="7962" y="583"/>
                  <a:pt x="7989" y="609"/>
                  <a:pt x="8003" y="609"/>
                </a:cubicBezTo>
                <a:cubicBezTo>
                  <a:pt x="8003" y="635"/>
                  <a:pt x="8017" y="686"/>
                  <a:pt x="8017" y="712"/>
                </a:cubicBezTo>
                <a:cubicBezTo>
                  <a:pt x="8029" y="712"/>
                  <a:pt x="8029" y="712"/>
                  <a:pt x="8029" y="712"/>
                </a:cubicBezTo>
                <a:cubicBezTo>
                  <a:pt x="8017" y="739"/>
                  <a:pt x="8003" y="739"/>
                  <a:pt x="8003" y="765"/>
                </a:cubicBezTo>
                <a:cubicBezTo>
                  <a:pt x="8003" y="789"/>
                  <a:pt x="8003" y="789"/>
                  <a:pt x="8017" y="789"/>
                </a:cubicBezTo>
                <a:cubicBezTo>
                  <a:pt x="8017" y="789"/>
                  <a:pt x="8017" y="789"/>
                  <a:pt x="8029" y="789"/>
                </a:cubicBezTo>
                <a:lnTo>
                  <a:pt x="8029" y="815"/>
                </a:lnTo>
                <a:cubicBezTo>
                  <a:pt x="8043" y="842"/>
                  <a:pt x="8043" y="842"/>
                  <a:pt x="8043" y="868"/>
                </a:cubicBezTo>
                <a:lnTo>
                  <a:pt x="8057" y="895"/>
                </a:lnTo>
                <a:lnTo>
                  <a:pt x="8057" y="919"/>
                </a:lnTo>
                <a:cubicBezTo>
                  <a:pt x="8070" y="945"/>
                  <a:pt x="8070" y="945"/>
                  <a:pt x="8097" y="971"/>
                </a:cubicBezTo>
                <a:cubicBezTo>
                  <a:pt x="8084" y="945"/>
                  <a:pt x="8097" y="919"/>
                  <a:pt x="8111" y="895"/>
                </a:cubicBezTo>
                <a:cubicBezTo>
                  <a:pt x="8111" y="895"/>
                  <a:pt x="8111" y="919"/>
                  <a:pt x="8124" y="895"/>
                </a:cubicBezTo>
                <a:cubicBezTo>
                  <a:pt x="8124" y="868"/>
                  <a:pt x="8124" y="868"/>
                  <a:pt x="8138" y="868"/>
                </a:cubicBezTo>
                <a:cubicBezTo>
                  <a:pt x="8138" y="895"/>
                  <a:pt x="8138" y="895"/>
                  <a:pt x="8138" y="919"/>
                </a:cubicBezTo>
                <a:cubicBezTo>
                  <a:pt x="8165" y="895"/>
                  <a:pt x="8165" y="919"/>
                  <a:pt x="8178" y="919"/>
                </a:cubicBezTo>
                <a:cubicBezTo>
                  <a:pt x="8151" y="919"/>
                  <a:pt x="8124" y="945"/>
                  <a:pt x="8111" y="971"/>
                </a:cubicBezTo>
                <a:cubicBezTo>
                  <a:pt x="8111" y="971"/>
                  <a:pt x="8124" y="998"/>
                  <a:pt x="8151" y="998"/>
                </a:cubicBezTo>
                <a:cubicBezTo>
                  <a:pt x="8151" y="998"/>
                  <a:pt x="8165" y="971"/>
                  <a:pt x="8178" y="971"/>
                </a:cubicBezTo>
                <a:cubicBezTo>
                  <a:pt x="8192" y="971"/>
                  <a:pt x="8192" y="971"/>
                  <a:pt x="8206" y="998"/>
                </a:cubicBezTo>
                <a:cubicBezTo>
                  <a:pt x="8206" y="971"/>
                  <a:pt x="8206" y="945"/>
                  <a:pt x="8233" y="945"/>
                </a:cubicBezTo>
                <a:cubicBezTo>
                  <a:pt x="8233" y="945"/>
                  <a:pt x="8233" y="945"/>
                  <a:pt x="8246" y="945"/>
                </a:cubicBezTo>
                <a:cubicBezTo>
                  <a:pt x="8260" y="945"/>
                  <a:pt x="8246" y="971"/>
                  <a:pt x="8260" y="971"/>
                </a:cubicBezTo>
                <a:lnTo>
                  <a:pt x="8260" y="998"/>
                </a:lnTo>
                <a:cubicBezTo>
                  <a:pt x="8273" y="998"/>
                  <a:pt x="8287" y="1022"/>
                  <a:pt x="8287" y="1022"/>
                </a:cubicBezTo>
                <a:cubicBezTo>
                  <a:pt x="8287" y="1050"/>
                  <a:pt x="8246" y="1075"/>
                  <a:pt x="8233" y="1075"/>
                </a:cubicBezTo>
                <a:cubicBezTo>
                  <a:pt x="8218" y="1050"/>
                  <a:pt x="8218" y="1050"/>
                  <a:pt x="8218" y="1050"/>
                </a:cubicBezTo>
                <a:cubicBezTo>
                  <a:pt x="8206" y="1075"/>
                  <a:pt x="8206" y="1075"/>
                  <a:pt x="8178" y="1075"/>
                </a:cubicBezTo>
                <a:cubicBezTo>
                  <a:pt x="8178" y="1101"/>
                  <a:pt x="8178" y="1101"/>
                  <a:pt x="8178" y="1101"/>
                </a:cubicBezTo>
                <a:cubicBezTo>
                  <a:pt x="8192" y="1101"/>
                  <a:pt x="8192" y="1101"/>
                  <a:pt x="8192" y="1101"/>
                </a:cubicBezTo>
                <a:cubicBezTo>
                  <a:pt x="8192" y="1127"/>
                  <a:pt x="8192" y="1127"/>
                  <a:pt x="8178" y="1154"/>
                </a:cubicBezTo>
                <a:cubicBezTo>
                  <a:pt x="8165" y="1180"/>
                  <a:pt x="8151" y="1154"/>
                  <a:pt x="8151" y="1154"/>
                </a:cubicBezTo>
                <a:cubicBezTo>
                  <a:pt x="8138" y="1154"/>
                  <a:pt x="8138" y="1154"/>
                  <a:pt x="8138" y="1154"/>
                </a:cubicBezTo>
                <a:cubicBezTo>
                  <a:pt x="8151" y="1180"/>
                  <a:pt x="8151" y="1204"/>
                  <a:pt x="8165" y="1204"/>
                </a:cubicBezTo>
                <a:cubicBezTo>
                  <a:pt x="8165" y="1204"/>
                  <a:pt x="8178" y="1204"/>
                  <a:pt x="8192" y="1204"/>
                </a:cubicBezTo>
                <a:cubicBezTo>
                  <a:pt x="8206" y="1204"/>
                  <a:pt x="8206" y="1231"/>
                  <a:pt x="8218" y="1231"/>
                </a:cubicBezTo>
                <a:cubicBezTo>
                  <a:pt x="8233" y="1231"/>
                  <a:pt x="8233" y="1231"/>
                  <a:pt x="8233" y="1204"/>
                </a:cubicBezTo>
                <a:cubicBezTo>
                  <a:pt x="8246" y="1204"/>
                  <a:pt x="8246" y="1204"/>
                  <a:pt x="8260" y="1204"/>
                </a:cubicBezTo>
                <a:cubicBezTo>
                  <a:pt x="8273" y="1204"/>
                  <a:pt x="8273" y="1204"/>
                  <a:pt x="8273" y="1204"/>
                </a:cubicBezTo>
                <a:cubicBezTo>
                  <a:pt x="8287" y="1180"/>
                  <a:pt x="8300" y="1204"/>
                  <a:pt x="8300" y="1204"/>
                </a:cubicBezTo>
                <a:cubicBezTo>
                  <a:pt x="8313" y="1204"/>
                  <a:pt x="8300" y="1231"/>
                  <a:pt x="8300" y="1231"/>
                </a:cubicBezTo>
                <a:cubicBezTo>
                  <a:pt x="8287" y="1231"/>
                  <a:pt x="8273" y="1257"/>
                  <a:pt x="8273" y="1257"/>
                </a:cubicBezTo>
                <a:cubicBezTo>
                  <a:pt x="8260" y="1283"/>
                  <a:pt x="8260" y="1283"/>
                  <a:pt x="8246" y="1308"/>
                </a:cubicBezTo>
                <a:cubicBezTo>
                  <a:pt x="8260" y="1283"/>
                  <a:pt x="8260" y="1283"/>
                  <a:pt x="8273" y="1283"/>
                </a:cubicBezTo>
                <a:lnTo>
                  <a:pt x="8287" y="1257"/>
                </a:lnTo>
                <a:cubicBezTo>
                  <a:pt x="8300" y="1257"/>
                  <a:pt x="8300" y="1257"/>
                  <a:pt x="8300" y="1257"/>
                </a:cubicBezTo>
                <a:cubicBezTo>
                  <a:pt x="8327" y="1257"/>
                  <a:pt x="8341" y="1257"/>
                  <a:pt x="8355" y="1257"/>
                </a:cubicBezTo>
                <a:cubicBezTo>
                  <a:pt x="8355" y="1283"/>
                  <a:pt x="8355" y="1283"/>
                  <a:pt x="8355" y="1283"/>
                </a:cubicBezTo>
                <a:cubicBezTo>
                  <a:pt x="8367" y="1308"/>
                  <a:pt x="8381" y="1308"/>
                  <a:pt x="8395" y="1334"/>
                </a:cubicBezTo>
                <a:cubicBezTo>
                  <a:pt x="8395" y="1360"/>
                  <a:pt x="8395" y="1387"/>
                  <a:pt x="8381" y="1387"/>
                </a:cubicBezTo>
                <a:cubicBezTo>
                  <a:pt x="8367" y="1387"/>
                  <a:pt x="8367" y="1360"/>
                  <a:pt x="8367" y="1360"/>
                </a:cubicBezTo>
                <a:cubicBezTo>
                  <a:pt x="8355" y="1360"/>
                  <a:pt x="8341" y="1387"/>
                  <a:pt x="8341" y="1387"/>
                </a:cubicBezTo>
                <a:cubicBezTo>
                  <a:pt x="8327" y="1387"/>
                  <a:pt x="8313" y="1387"/>
                  <a:pt x="8300" y="1387"/>
                </a:cubicBezTo>
                <a:cubicBezTo>
                  <a:pt x="8287" y="1360"/>
                  <a:pt x="8273" y="1360"/>
                  <a:pt x="8260" y="1360"/>
                </a:cubicBezTo>
                <a:cubicBezTo>
                  <a:pt x="8260" y="1387"/>
                  <a:pt x="8273" y="1387"/>
                  <a:pt x="8273" y="1387"/>
                </a:cubicBezTo>
                <a:cubicBezTo>
                  <a:pt x="8273" y="1387"/>
                  <a:pt x="8273" y="1413"/>
                  <a:pt x="8260" y="1413"/>
                </a:cubicBezTo>
                <a:cubicBezTo>
                  <a:pt x="8273" y="1413"/>
                  <a:pt x="8287" y="1413"/>
                  <a:pt x="8313" y="1413"/>
                </a:cubicBezTo>
                <a:lnTo>
                  <a:pt x="8327" y="1413"/>
                </a:lnTo>
                <a:cubicBezTo>
                  <a:pt x="8341" y="1413"/>
                  <a:pt x="8341" y="1413"/>
                  <a:pt x="8341" y="1413"/>
                </a:cubicBezTo>
                <a:cubicBezTo>
                  <a:pt x="8341" y="1437"/>
                  <a:pt x="8327" y="1437"/>
                  <a:pt x="8327" y="1464"/>
                </a:cubicBezTo>
                <a:cubicBezTo>
                  <a:pt x="8313" y="1464"/>
                  <a:pt x="8287" y="1464"/>
                  <a:pt x="8273" y="1464"/>
                </a:cubicBezTo>
                <a:cubicBezTo>
                  <a:pt x="8300" y="1464"/>
                  <a:pt x="8313" y="1490"/>
                  <a:pt x="8341" y="1490"/>
                </a:cubicBezTo>
                <a:cubicBezTo>
                  <a:pt x="8341" y="1464"/>
                  <a:pt x="8341" y="1437"/>
                  <a:pt x="8367" y="1437"/>
                </a:cubicBezTo>
                <a:lnTo>
                  <a:pt x="8381" y="1464"/>
                </a:lnTo>
                <a:cubicBezTo>
                  <a:pt x="8381" y="1490"/>
                  <a:pt x="8381" y="1516"/>
                  <a:pt x="8381" y="1516"/>
                </a:cubicBezTo>
                <a:cubicBezTo>
                  <a:pt x="8395" y="1516"/>
                  <a:pt x="8395" y="1490"/>
                  <a:pt x="8395" y="1490"/>
                </a:cubicBezTo>
                <a:cubicBezTo>
                  <a:pt x="8408" y="1490"/>
                  <a:pt x="8435" y="1464"/>
                  <a:pt x="8449" y="1464"/>
                </a:cubicBezTo>
                <a:cubicBezTo>
                  <a:pt x="8462" y="1437"/>
                  <a:pt x="8476" y="1464"/>
                  <a:pt x="8476" y="1490"/>
                </a:cubicBezTo>
                <a:cubicBezTo>
                  <a:pt x="8490" y="1516"/>
                  <a:pt x="8476" y="1516"/>
                  <a:pt x="8462" y="1543"/>
                </a:cubicBezTo>
                <a:cubicBezTo>
                  <a:pt x="8449" y="1543"/>
                  <a:pt x="8449" y="1543"/>
                  <a:pt x="8449" y="1543"/>
                </a:cubicBezTo>
                <a:cubicBezTo>
                  <a:pt x="8435" y="1543"/>
                  <a:pt x="8435" y="1543"/>
                  <a:pt x="8422" y="1543"/>
                </a:cubicBezTo>
                <a:cubicBezTo>
                  <a:pt x="8395" y="1543"/>
                  <a:pt x="8395" y="1569"/>
                  <a:pt x="8381" y="1569"/>
                </a:cubicBezTo>
                <a:cubicBezTo>
                  <a:pt x="8367" y="1569"/>
                  <a:pt x="8355" y="1569"/>
                  <a:pt x="8341" y="1569"/>
                </a:cubicBezTo>
                <a:cubicBezTo>
                  <a:pt x="8355" y="1569"/>
                  <a:pt x="8367" y="1593"/>
                  <a:pt x="8367" y="1619"/>
                </a:cubicBezTo>
                <a:lnTo>
                  <a:pt x="8355" y="1619"/>
                </a:lnTo>
                <a:cubicBezTo>
                  <a:pt x="8367" y="1619"/>
                  <a:pt x="8367" y="1619"/>
                  <a:pt x="8381" y="1619"/>
                </a:cubicBezTo>
                <a:cubicBezTo>
                  <a:pt x="8381" y="1646"/>
                  <a:pt x="8367" y="1672"/>
                  <a:pt x="8381" y="1672"/>
                </a:cubicBezTo>
                <a:cubicBezTo>
                  <a:pt x="8381" y="1672"/>
                  <a:pt x="8395" y="1672"/>
                  <a:pt x="8408" y="1672"/>
                </a:cubicBezTo>
                <a:cubicBezTo>
                  <a:pt x="8408" y="1672"/>
                  <a:pt x="8408" y="1672"/>
                  <a:pt x="8408" y="1646"/>
                </a:cubicBezTo>
                <a:cubicBezTo>
                  <a:pt x="8408" y="1619"/>
                  <a:pt x="8449" y="1646"/>
                  <a:pt x="8462" y="1646"/>
                </a:cubicBezTo>
                <a:lnTo>
                  <a:pt x="8476" y="1646"/>
                </a:lnTo>
                <a:cubicBezTo>
                  <a:pt x="8490" y="1646"/>
                  <a:pt x="8516" y="1723"/>
                  <a:pt x="8503" y="1723"/>
                </a:cubicBezTo>
                <a:cubicBezTo>
                  <a:pt x="8503" y="1723"/>
                  <a:pt x="8490" y="1749"/>
                  <a:pt x="8476" y="1749"/>
                </a:cubicBezTo>
                <a:cubicBezTo>
                  <a:pt x="8476" y="1749"/>
                  <a:pt x="8476" y="1749"/>
                  <a:pt x="8462" y="1749"/>
                </a:cubicBezTo>
                <a:cubicBezTo>
                  <a:pt x="8462" y="1775"/>
                  <a:pt x="8449" y="1802"/>
                  <a:pt x="8449" y="1828"/>
                </a:cubicBezTo>
                <a:cubicBezTo>
                  <a:pt x="8435" y="1828"/>
                  <a:pt x="8435" y="1828"/>
                  <a:pt x="8422" y="1828"/>
                </a:cubicBezTo>
                <a:cubicBezTo>
                  <a:pt x="8408" y="1828"/>
                  <a:pt x="8395" y="1828"/>
                  <a:pt x="8381" y="1828"/>
                </a:cubicBezTo>
                <a:cubicBezTo>
                  <a:pt x="8367" y="1828"/>
                  <a:pt x="8355" y="1802"/>
                  <a:pt x="8355" y="1802"/>
                </a:cubicBezTo>
                <a:cubicBezTo>
                  <a:pt x="8355" y="1775"/>
                  <a:pt x="8395" y="1802"/>
                  <a:pt x="8395" y="1775"/>
                </a:cubicBezTo>
                <a:cubicBezTo>
                  <a:pt x="8408" y="1775"/>
                  <a:pt x="8408" y="1775"/>
                  <a:pt x="8408" y="1749"/>
                </a:cubicBezTo>
                <a:cubicBezTo>
                  <a:pt x="8408" y="1775"/>
                  <a:pt x="8408" y="1775"/>
                  <a:pt x="8408" y="1775"/>
                </a:cubicBezTo>
                <a:cubicBezTo>
                  <a:pt x="8395" y="1775"/>
                  <a:pt x="8395" y="1775"/>
                  <a:pt x="8395" y="1775"/>
                </a:cubicBezTo>
                <a:cubicBezTo>
                  <a:pt x="8381" y="1775"/>
                  <a:pt x="8381" y="1775"/>
                  <a:pt x="8381" y="1775"/>
                </a:cubicBezTo>
                <a:cubicBezTo>
                  <a:pt x="8355" y="1775"/>
                  <a:pt x="8313" y="1802"/>
                  <a:pt x="8327" y="1828"/>
                </a:cubicBezTo>
                <a:cubicBezTo>
                  <a:pt x="8313" y="1828"/>
                  <a:pt x="8300" y="1828"/>
                  <a:pt x="8287" y="1828"/>
                </a:cubicBezTo>
                <a:cubicBezTo>
                  <a:pt x="8300" y="1852"/>
                  <a:pt x="8313" y="1852"/>
                  <a:pt x="8313" y="1852"/>
                </a:cubicBezTo>
                <a:cubicBezTo>
                  <a:pt x="8313" y="1852"/>
                  <a:pt x="8300" y="1879"/>
                  <a:pt x="8287" y="1879"/>
                </a:cubicBezTo>
                <a:cubicBezTo>
                  <a:pt x="8287" y="1905"/>
                  <a:pt x="8287" y="1905"/>
                  <a:pt x="8287" y="1905"/>
                </a:cubicBezTo>
                <a:lnTo>
                  <a:pt x="8273" y="1956"/>
                </a:lnTo>
                <a:cubicBezTo>
                  <a:pt x="8260" y="1931"/>
                  <a:pt x="8233" y="1956"/>
                  <a:pt x="8218" y="1956"/>
                </a:cubicBezTo>
                <a:cubicBezTo>
                  <a:pt x="8233" y="1956"/>
                  <a:pt x="8246" y="1956"/>
                  <a:pt x="8246" y="1984"/>
                </a:cubicBezTo>
                <a:cubicBezTo>
                  <a:pt x="8246" y="2008"/>
                  <a:pt x="8192" y="2008"/>
                  <a:pt x="8218" y="2035"/>
                </a:cubicBezTo>
                <a:lnTo>
                  <a:pt x="8233" y="2035"/>
                </a:lnTo>
                <a:cubicBezTo>
                  <a:pt x="8233" y="2008"/>
                  <a:pt x="8246" y="2008"/>
                  <a:pt x="8260" y="1984"/>
                </a:cubicBezTo>
                <a:cubicBezTo>
                  <a:pt x="8260" y="1984"/>
                  <a:pt x="8260" y="1984"/>
                  <a:pt x="8273" y="1984"/>
                </a:cubicBezTo>
                <a:cubicBezTo>
                  <a:pt x="8273" y="1956"/>
                  <a:pt x="8287" y="1956"/>
                  <a:pt x="8287" y="1956"/>
                </a:cubicBezTo>
                <a:cubicBezTo>
                  <a:pt x="8300" y="1956"/>
                  <a:pt x="8327" y="1956"/>
                  <a:pt x="8341" y="1984"/>
                </a:cubicBezTo>
                <a:cubicBezTo>
                  <a:pt x="8327" y="1984"/>
                  <a:pt x="8313" y="2035"/>
                  <a:pt x="8300" y="2035"/>
                </a:cubicBezTo>
                <a:cubicBezTo>
                  <a:pt x="8300" y="2061"/>
                  <a:pt x="8287" y="2035"/>
                  <a:pt x="8273" y="2061"/>
                </a:cubicBezTo>
                <a:cubicBezTo>
                  <a:pt x="8300" y="2061"/>
                  <a:pt x="8300" y="2061"/>
                  <a:pt x="8313" y="2087"/>
                </a:cubicBezTo>
                <a:cubicBezTo>
                  <a:pt x="8313" y="2061"/>
                  <a:pt x="8313" y="2061"/>
                  <a:pt x="8327" y="2035"/>
                </a:cubicBezTo>
                <a:cubicBezTo>
                  <a:pt x="8341" y="2008"/>
                  <a:pt x="8341" y="2008"/>
                  <a:pt x="8355" y="2008"/>
                </a:cubicBezTo>
                <a:lnTo>
                  <a:pt x="8367" y="2008"/>
                </a:lnTo>
                <a:cubicBezTo>
                  <a:pt x="8381" y="2035"/>
                  <a:pt x="8395" y="2035"/>
                  <a:pt x="8395" y="2035"/>
                </a:cubicBezTo>
                <a:lnTo>
                  <a:pt x="8381" y="2087"/>
                </a:lnTo>
                <a:lnTo>
                  <a:pt x="8367" y="2087"/>
                </a:lnTo>
                <a:cubicBezTo>
                  <a:pt x="8367" y="2112"/>
                  <a:pt x="8381" y="2138"/>
                  <a:pt x="8395" y="2138"/>
                </a:cubicBezTo>
                <a:cubicBezTo>
                  <a:pt x="8395" y="2112"/>
                  <a:pt x="8408" y="2112"/>
                  <a:pt x="8408" y="2112"/>
                </a:cubicBezTo>
                <a:cubicBezTo>
                  <a:pt x="8408" y="2087"/>
                  <a:pt x="8408" y="2087"/>
                  <a:pt x="8408" y="2061"/>
                </a:cubicBezTo>
                <a:cubicBezTo>
                  <a:pt x="8422" y="2061"/>
                  <a:pt x="8462" y="2061"/>
                  <a:pt x="8462" y="2061"/>
                </a:cubicBezTo>
                <a:cubicBezTo>
                  <a:pt x="8490" y="2087"/>
                  <a:pt x="8490" y="2087"/>
                  <a:pt x="8516" y="2087"/>
                </a:cubicBezTo>
                <a:cubicBezTo>
                  <a:pt x="8530" y="2087"/>
                  <a:pt x="8530" y="2087"/>
                  <a:pt x="8544" y="2087"/>
                </a:cubicBezTo>
                <a:lnTo>
                  <a:pt x="8557" y="2087"/>
                </a:lnTo>
                <a:cubicBezTo>
                  <a:pt x="8557" y="2087"/>
                  <a:pt x="8557" y="2087"/>
                  <a:pt x="8557" y="2112"/>
                </a:cubicBezTo>
                <a:cubicBezTo>
                  <a:pt x="8571" y="2112"/>
                  <a:pt x="8584" y="2112"/>
                  <a:pt x="8584" y="2138"/>
                </a:cubicBezTo>
                <a:cubicBezTo>
                  <a:pt x="8597" y="2112"/>
                  <a:pt x="8597" y="2112"/>
                  <a:pt x="8597" y="2087"/>
                </a:cubicBezTo>
                <a:cubicBezTo>
                  <a:pt x="8597" y="2112"/>
                  <a:pt x="8611" y="2138"/>
                  <a:pt x="8611" y="2138"/>
                </a:cubicBezTo>
                <a:cubicBezTo>
                  <a:pt x="8611" y="2164"/>
                  <a:pt x="8611" y="2164"/>
                  <a:pt x="8611" y="2191"/>
                </a:cubicBezTo>
                <a:cubicBezTo>
                  <a:pt x="8611" y="2191"/>
                  <a:pt x="8611" y="2191"/>
                  <a:pt x="8625" y="2191"/>
                </a:cubicBezTo>
                <a:cubicBezTo>
                  <a:pt x="8625" y="2164"/>
                  <a:pt x="8625" y="2138"/>
                  <a:pt x="8625" y="2112"/>
                </a:cubicBezTo>
                <a:cubicBezTo>
                  <a:pt x="8665" y="2138"/>
                  <a:pt x="8651" y="2164"/>
                  <a:pt x="8665" y="2217"/>
                </a:cubicBezTo>
                <a:cubicBezTo>
                  <a:pt x="8665" y="2217"/>
                  <a:pt x="8665" y="2217"/>
                  <a:pt x="8679" y="2217"/>
                </a:cubicBezTo>
                <a:cubicBezTo>
                  <a:pt x="8692" y="2217"/>
                  <a:pt x="8692" y="2241"/>
                  <a:pt x="8692" y="2268"/>
                </a:cubicBezTo>
                <a:cubicBezTo>
                  <a:pt x="8692" y="2241"/>
                  <a:pt x="8692" y="2241"/>
                  <a:pt x="8692" y="2241"/>
                </a:cubicBezTo>
                <a:cubicBezTo>
                  <a:pt x="8705" y="2268"/>
                  <a:pt x="8705" y="2268"/>
                  <a:pt x="8705" y="2268"/>
                </a:cubicBezTo>
                <a:cubicBezTo>
                  <a:pt x="8705" y="2294"/>
                  <a:pt x="8733" y="2294"/>
                  <a:pt x="8733" y="2320"/>
                </a:cubicBezTo>
                <a:cubicBezTo>
                  <a:pt x="8719" y="2320"/>
                  <a:pt x="8719" y="2347"/>
                  <a:pt x="8719" y="2347"/>
                </a:cubicBezTo>
                <a:lnTo>
                  <a:pt x="8705" y="2347"/>
                </a:lnTo>
                <a:cubicBezTo>
                  <a:pt x="8692" y="2347"/>
                  <a:pt x="8651" y="2294"/>
                  <a:pt x="8651" y="2294"/>
                </a:cubicBezTo>
                <a:cubicBezTo>
                  <a:pt x="8651" y="2320"/>
                  <a:pt x="8679" y="2320"/>
                  <a:pt x="8679" y="2347"/>
                </a:cubicBezTo>
                <a:lnTo>
                  <a:pt x="8665" y="2371"/>
                </a:lnTo>
                <a:cubicBezTo>
                  <a:pt x="8651" y="2397"/>
                  <a:pt x="8637" y="2397"/>
                  <a:pt x="8611" y="2371"/>
                </a:cubicBezTo>
                <a:cubicBezTo>
                  <a:pt x="8597" y="2371"/>
                  <a:pt x="8571" y="2371"/>
                  <a:pt x="8571" y="2347"/>
                </a:cubicBezTo>
                <a:cubicBezTo>
                  <a:pt x="8571" y="2347"/>
                  <a:pt x="8557" y="2347"/>
                  <a:pt x="8557" y="2320"/>
                </a:cubicBezTo>
                <a:cubicBezTo>
                  <a:pt x="8557" y="2320"/>
                  <a:pt x="8557" y="2320"/>
                  <a:pt x="8544" y="2320"/>
                </a:cubicBezTo>
                <a:cubicBezTo>
                  <a:pt x="8544" y="2320"/>
                  <a:pt x="8544" y="2320"/>
                  <a:pt x="8544" y="2294"/>
                </a:cubicBezTo>
                <a:cubicBezTo>
                  <a:pt x="8530" y="2294"/>
                  <a:pt x="8530" y="2294"/>
                  <a:pt x="8530" y="2294"/>
                </a:cubicBezTo>
                <a:cubicBezTo>
                  <a:pt x="8516" y="2268"/>
                  <a:pt x="8503" y="2268"/>
                  <a:pt x="8490" y="2268"/>
                </a:cubicBezTo>
                <a:cubicBezTo>
                  <a:pt x="8490" y="2268"/>
                  <a:pt x="8490" y="2268"/>
                  <a:pt x="8476" y="2294"/>
                </a:cubicBezTo>
                <a:cubicBezTo>
                  <a:pt x="8462" y="2268"/>
                  <a:pt x="8449" y="2268"/>
                  <a:pt x="8422" y="2268"/>
                </a:cubicBezTo>
                <a:cubicBezTo>
                  <a:pt x="8395" y="2268"/>
                  <a:pt x="8381" y="2294"/>
                  <a:pt x="8367" y="2294"/>
                </a:cubicBezTo>
                <a:cubicBezTo>
                  <a:pt x="8341" y="2268"/>
                  <a:pt x="8313" y="2268"/>
                  <a:pt x="8287" y="2241"/>
                </a:cubicBezTo>
                <a:cubicBezTo>
                  <a:pt x="8287" y="2241"/>
                  <a:pt x="8260" y="2268"/>
                  <a:pt x="8246" y="2241"/>
                </a:cubicBezTo>
                <a:cubicBezTo>
                  <a:pt x="8246" y="2241"/>
                  <a:pt x="8246" y="2241"/>
                  <a:pt x="8233" y="2241"/>
                </a:cubicBezTo>
                <a:cubicBezTo>
                  <a:pt x="8246" y="2268"/>
                  <a:pt x="8260" y="2294"/>
                  <a:pt x="8273" y="2294"/>
                </a:cubicBezTo>
                <a:cubicBezTo>
                  <a:pt x="8273" y="2268"/>
                  <a:pt x="8273" y="2268"/>
                  <a:pt x="8287" y="2268"/>
                </a:cubicBezTo>
                <a:cubicBezTo>
                  <a:pt x="8300" y="2268"/>
                  <a:pt x="8327" y="2294"/>
                  <a:pt x="8327" y="2294"/>
                </a:cubicBezTo>
                <a:cubicBezTo>
                  <a:pt x="8327" y="2320"/>
                  <a:pt x="8313" y="2320"/>
                  <a:pt x="8300" y="2347"/>
                </a:cubicBezTo>
                <a:cubicBezTo>
                  <a:pt x="8313" y="2347"/>
                  <a:pt x="8327" y="2320"/>
                  <a:pt x="8327" y="2320"/>
                </a:cubicBezTo>
                <a:cubicBezTo>
                  <a:pt x="8341" y="2320"/>
                  <a:pt x="8341" y="2320"/>
                  <a:pt x="8355" y="2320"/>
                </a:cubicBezTo>
                <a:cubicBezTo>
                  <a:pt x="8355" y="2294"/>
                  <a:pt x="8381" y="2320"/>
                  <a:pt x="8395" y="2294"/>
                </a:cubicBezTo>
                <a:cubicBezTo>
                  <a:pt x="8408" y="2294"/>
                  <a:pt x="8408" y="2268"/>
                  <a:pt x="8435" y="2294"/>
                </a:cubicBezTo>
                <a:cubicBezTo>
                  <a:pt x="8449" y="2294"/>
                  <a:pt x="8449" y="2294"/>
                  <a:pt x="8449" y="2294"/>
                </a:cubicBezTo>
                <a:lnTo>
                  <a:pt x="8462" y="2320"/>
                </a:lnTo>
                <a:cubicBezTo>
                  <a:pt x="8462" y="2347"/>
                  <a:pt x="8435" y="2397"/>
                  <a:pt x="8422" y="2397"/>
                </a:cubicBezTo>
                <a:cubicBezTo>
                  <a:pt x="8422" y="2424"/>
                  <a:pt x="8408" y="2424"/>
                  <a:pt x="8395" y="2424"/>
                </a:cubicBezTo>
                <a:cubicBezTo>
                  <a:pt x="8367" y="2450"/>
                  <a:pt x="8355" y="2450"/>
                  <a:pt x="8327" y="2474"/>
                </a:cubicBezTo>
                <a:cubicBezTo>
                  <a:pt x="8341" y="2474"/>
                  <a:pt x="8355" y="2474"/>
                  <a:pt x="8355" y="2474"/>
                </a:cubicBezTo>
                <a:cubicBezTo>
                  <a:pt x="8381" y="2527"/>
                  <a:pt x="8313" y="2580"/>
                  <a:pt x="8327" y="2606"/>
                </a:cubicBezTo>
                <a:lnTo>
                  <a:pt x="8355" y="2580"/>
                </a:lnTo>
                <a:cubicBezTo>
                  <a:pt x="8367" y="2580"/>
                  <a:pt x="8367" y="2580"/>
                  <a:pt x="8367" y="2580"/>
                </a:cubicBezTo>
                <a:cubicBezTo>
                  <a:pt x="8395" y="2580"/>
                  <a:pt x="8408" y="2553"/>
                  <a:pt x="8435" y="2527"/>
                </a:cubicBezTo>
                <a:lnTo>
                  <a:pt x="8449" y="2527"/>
                </a:lnTo>
                <a:cubicBezTo>
                  <a:pt x="8462" y="2527"/>
                  <a:pt x="8462" y="2503"/>
                  <a:pt x="8462" y="2503"/>
                </a:cubicBezTo>
                <a:cubicBezTo>
                  <a:pt x="8476" y="2503"/>
                  <a:pt x="8476" y="2527"/>
                  <a:pt x="8476" y="2527"/>
                </a:cubicBezTo>
                <a:lnTo>
                  <a:pt x="8449" y="2553"/>
                </a:lnTo>
                <a:cubicBezTo>
                  <a:pt x="8435" y="2580"/>
                  <a:pt x="8435" y="2606"/>
                  <a:pt x="8422" y="2606"/>
                </a:cubicBezTo>
                <a:cubicBezTo>
                  <a:pt x="8422" y="2632"/>
                  <a:pt x="8408" y="2632"/>
                  <a:pt x="8408" y="2632"/>
                </a:cubicBezTo>
                <a:cubicBezTo>
                  <a:pt x="8395" y="2632"/>
                  <a:pt x="8381" y="2632"/>
                  <a:pt x="8381" y="2632"/>
                </a:cubicBezTo>
                <a:cubicBezTo>
                  <a:pt x="8381" y="2656"/>
                  <a:pt x="8381" y="2656"/>
                  <a:pt x="8381" y="2656"/>
                </a:cubicBezTo>
                <a:cubicBezTo>
                  <a:pt x="8395" y="2656"/>
                  <a:pt x="8408" y="2632"/>
                  <a:pt x="8408" y="2656"/>
                </a:cubicBezTo>
                <a:lnTo>
                  <a:pt x="8422" y="2656"/>
                </a:lnTo>
                <a:cubicBezTo>
                  <a:pt x="8422" y="2632"/>
                  <a:pt x="8449" y="2632"/>
                  <a:pt x="8449" y="2632"/>
                </a:cubicBezTo>
                <a:cubicBezTo>
                  <a:pt x="8462" y="2632"/>
                  <a:pt x="8462" y="2606"/>
                  <a:pt x="8476" y="2580"/>
                </a:cubicBezTo>
                <a:cubicBezTo>
                  <a:pt x="8490" y="2580"/>
                  <a:pt x="8490" y="2553"/>
                  <a:pt x="8490" y="2553"/>
                </a:cubicBezTo>
                <a:cubicBezTo>
                  <a:pt x="8503" y="2527"/>
                  <a:pt x="8530" y="2503"/>
                  <a:pt x="8544" y="2474"/>
                </a:cubicBezTo>
                <a:cubicBezTo>
                  <a:pt x="8544" y="2474"/>
                  <a:pt x="8544" y="2474"/>
                  <a:pt x="8544" y="2503"/>
                </a:cubicBezTo>
                <a:cubicBezTo>
                  <a:pt x="8557" y="2503"/>
                  <a:pt x="8584" y="2474"/>
                  <a:pt x="8597" y="2474"/>
                </a:cubicBezTo>
                <a:cubicBezTo>
                  <a:pt x="8611" y="2474"/>
                  <a:pt x="8625" y="2474"/>
                  <a:pt x="8637" y="2474"/>
                </a:cubicBezTo>
                <a:cubicBezTo>
                  <a:pt x="8651" y="2474"/>
                  <a:pt x="8679" y="2450"/>
                  <a:pt x="8679" y="2450"/>
                </a:cubicBezTo>
                <a:cubicBezTo>
                  <a:pt x="8692" y="2424"/>
                  <a:pt x="8705" y="2424"/>
                  <a:pt x="8719" y="2397"/>
                </a:cubicBezTo>
                <a:cubicBezTo>
                  <a:pt x="8719" y="2397"/>
                  <a:pt x="8719" y="2397"/>
                  <a:pt x="8733" y="2371"/>
                </a:cubicBezTo>
                <a:cubicBezTo>
                  <a:pt x="8733" y="2397"/>
                  <a:pt x="8733" y="2424"/>
                  <a:pt x="8733" y="2424"/>
                </a:cubicBezTo>
                <a:cubicBezTo>
                  <a:pt x="8733" y="2424"/>
                  <a:pt x="8733" y="2424"/>
                  <a:pt x="8719" y="2424"/>
                </a:cubicBezTo>
                <a:cubicBezTo>
                  <a:pt x="8719" y="2450"/>
                  <a:pt x="8705" y="2450"/>
                  <a:pt x="8705" y="2474"/>
                </a:cubicBezTo>
                <a:close/>
                <a:moveTo>
                  <a:pt x="8367" y="1672"/>
                </a:moveTo>
                <a:lnTo>
                  <a:pt x="8367" y="1672"/>
                </a:lnTo>
                <a:close/>
                <a:moveTo>
                  <a:pt x="8327" y="1905"/>
                </a:moveTo>
                <a:lnTo>
                  <a:pt x="8327" y="1905"/>
                </a:lnTo>
                <a:cubicBezTo>
                  <a:pt x="8341" y="1905"/>
                  <a:pt x="8341" y="1879"/>
                  <a:pt x="8341" y="1852"/>
                </a:cubicBezTo>
                <a:cubicBezTo>
                  <a:pt x="8355" y="1852"/>
                  <a:pt x="8367" y="1852"/>
                  <a:pt x="8367" y="1852"/>
                </a:cubicBezTo>
                <a:cubicBezTo>
                  <a:pt x="8381" y="1852"/>
                  <a:pt x="8408" y="1852"/>
                  <a:pt x="8408" y="1879"/>
                </a:cubicBezTo>
                <a:cubicBezTo>
                  <a:pt x="8395" y="1879"/>
                  <a:pt x="8341" y="1905"/>
                  <a:pt x="8327" y="1905"/>
                </a:cubicBezTo>
                <a:close/>
                <a:moveTo>
                  <a:pt x="8490" y="1879"/>
                </a:moveTo>
                <a:lnTo>
                  <a:pt x="8490" y="1879"/>
                </a:lnTo>
                <a:cubicBezTo>
                  <a:pt x="8476" y="1879"/>
                  <a:pt x="8462" y="1905"/>
                  <a:pt x="8449" y="1905"/>
                </a:cubicBezTo>
                <a:cubicBezTo>
                  <a:pt x="8449" y="1905"/>
                  <a:pt x="8435" y="1905"/>
                  <a:pt x="8435" y="1931"/>
                </a:cubicBezTo>
                <a:cubicBezTo>
                  <a:pt x="8422" y="1931"/>
                  <a:pt x="8408" y="1931"/>
                  <a:pt x="8408" y="1931"/>
                </a:cubicBezTo>
                <a:cubicBezTo>
                  <a:pt x="8395" y="1931"/>
                  <a:pt x="8381" y="1956"/>
                  <a:pt x="8367" y="1956"/>
                </a:cubicBezTo>
                <a:cubicBezTo>
                  <a:pt x="8367" y="1931"/>
                  <a:pt x="8381" y="1931"/>
                  <a:pt x="8381" y="1931"/>
                </a:cubicBezTo>
                <a:cubicBezTo>
                  <a:pt x="8395" y="1905"/>
                  <a:pt x="8408" y="1905"/>
                  <a:pt x="8422" y="1879"/>
                </a:cubicBezTo>
                <a:cubicBezTo>
                  <a:pt x="8449" y="1879"/>
                  <a:pt x="8476" y="1879"/>
                  <a:pt x="8490" y="1879"/>
                </a:cubicBezTo>
                <a:close/>
                <a:moveTo>
                  <a:pt x="8557" y="2008"/>
                </a:moveTo>
                <a:lnTo>
                  <a:pt x="8557" y="2008"/>
                </a:lnTo>
                <a:lnTo>
                  <a:pt x="8544" y="2035"/>
                </a:lnTo>
                <a:cubicBezTo>
                  <a:pt x="8530" y="2035"/>
                  <a:pt x="8530" y="2035"/>
                  <a:pt x="8530" y="2035"/>
                </a:cubicBezTo>
                <a:cubicBezTo>
                  <a:pt x="8530" y="2008"/>
                  <a:pt x="8516" y="2008"/>
                  <a:pt x="8503" y="2008"/>
                </a:cubicBezTo>
                <a:cubicBezTo>
                  <a:pt x="8476" y="2008"/>
                  <a:pt x="8435" y="2035"/>
                  <a:pt x="8408" y="2008"/>
                </a:cubicBezTo>
                <a:lnTo>
                  <a:pt x="8381" y="1984"/>
                </a:lnTo>
                <a:cubicBezTo>
                  <a:pt x="8395" y="1956"/>
                  <a:pt x="8435" y="1956"/>
                  <a:pt x="8435" y="1931"/>
                </a:cubicBezTo>
                <a:cubicBezTo>
                  <a:pt x="8476" y="1931"/>
                  <a:pt x="8490" y="1956"/>
                  <a:pt x="8530" y="1956"/>
                </a:cubicBezTo>
                <a:cubicBezTo>
                  <a:pt x="8530" y="1956"/>
                  <a:pt x="8530" y="1956"/>
                  <a:pt x="8544" y="1956"/>
                </a:cubicBezTo>
                <a:cubicBezTo>
                  <a:pt x="8530" y="1984"/>
                  <a:pt x="8516" y="1984"/>
                  <a:pt x="8503" y="1984"/>
                </a:cubicBezTo>
                <a:cubicBezTo>
                  <a:pt x="8516" y="2008"/>
                  <a:pt x="8544" y="2008"/>
                  <a:pt x="8557" y="2008"/>
                </a:cubicBezTo>
                <a:close/>
                <a:moveTo>
                  <a:pt x="8408" y="1464"/>
                </a:moveTo>
                <a:lnTo>
                  <a:pt x="8408" y="1464"/>
                </a:lnTo>
                <a:cubicBezTo>
                  <a:pt x="8395" y="1464"/>
                  <a:pt x="8367" y="1437"/>
                  <a:pt x="8381" y="1413"/>
                </a:cubicBezTo>
                <a:cubicBezTo>
                  <a:pt x="8395" y="1437"/>
                  <a:pt x="8395" y="1437"/>
                  <a:pt x="8408" y="1437"/>
                </a:cubicBezTo>
                <a:cubicBezTo>
                  <a:pt x="8422" y="1437"/>
                  <a:pt x="8422" y="1437"/>
                  <a:pt x="8408" y="1464"/>
                </a:cubicBezTo>
                <a:close/>
                <a:moveTo>
                  <a:pt x="8435" y="1387"/>
                </a:moveTo>
                <a:lnTo>
                  <a:pt x="8435" y="1387"/>
                </a:lnTo>
                <a:lnTo>
                  <a:pt x="8422" y="1360"/>
                </a:lnTo>
                <a:lnTo>
                  <a:pt x="8408" y="1308"/>
                </a:lnTo>
                <a:cubicBezTo>
                  <a:pt x="8408" y="1308"/>
                  <a:pt x="8422" y="1283"/>
                  <a:pt x="8435" y="1283"/>
                </a:cubicBezTo>
                <a:cubicBezTo>
                  <a:pt x="8449" y="1283"/>
                  <a:pt x="8449" y="1334"/>
                  <a:pt x="8462" y="1308"/>
                </a:cubicBezTo>
                <a:cubicBezTo>
                  <a:pt x="8476" y="1308"/>
                  <a:pt x="8476" y="1283"/>
                  <a:pt x="8490" y="1308"/>
                </a:cubicBezTo>
                <a:cubicBezTo>
                  <a:pt x="8490" y="1308"/>
                  <a:pt x="8490" y="1308"/>
                  <a:pt x="8490" y="1334"/>
                </a:cubicBezTo>
                <a:cubicBezTo>
                  <a:pt x="8476" y="1334"/>
                  <a:pt x="8449" y="1387"/>
                  <a:pt x="8435" y="1387"/>
                </a:cubicBezTo>
                <a:close/>
                <a:moveTo>
                  <a:pt x="8355" y="1204"/>
                </a:moveTo>
                <a:lnTo>
                  <a:pt x="8355" y="1204"/>
                </a:lnTo>
                <a:lnTo>
                  <a:pt x="8341" y="1180"/>
                </a:lnTo>
                <a:cubicBezTo>
                  <a:pt x="8327" y="1180"/>
                  <a:pt x="8327" y="1180"/>
                  <a:pt x="8313" y="1154"/>
                </a:cubicBezTo>
                <a:cubicBezTo>
                  <a:pt x="8300" y="1154"/>
                  <a:pt x="8287" y="1154"/>
                  <a:pt x="8287" y="1127"/>
                </a:cubicBezTo>
                <a:cubicBezTo>
                  <a:pt x="8273" y="1127"/>
                  <a:pt x="8287" y="1101"/>
                  <a:pt x="8287" y="1075"/>
                </a:cubicBezTo>
                <a:cubicBezTo>
                  <a:pt x="8287" y="1075"/>
                  <a:pt x="8300" y="1101"/>
                  <a:pt x="8300" y="1127"/>
                </a:cubicBezTo>
                <a:cubicBezTo>
                  <a:pt x="8313" y="1127"/>
                  <a:pt x="8327" y="1154"/>
                  <a:pt x="8341" y="1180"/>
                </a:cubicBezTo>
                <a:cubicBezTo>
                  <a:pt x="8355" y="1180"/>
                  <a:pt x="8355" y="1180"/>
                  <a:pt x="8367" y="1204"/>
                </a:cubicBezTo>
                <a:cubicBezTo>
                  <a:pt x="8355" y="1204"/>
                  <a:pt x="8355" y="1204"/>
                  <a:pt x="8355" y="1204"/>
                </a:cubicBezTo>
                <a:close/>
                <a:moveTo>
                  <a:pt x="7137" y="453"/>
                </a:moveTo>
                <a:lnTo>
                  <a:pt x="7137" y="453"/>
                </a:lnTo>
                <a:cubicBezTo>
                  <a:pt x="7137" y="453"/>
                  <a:pt x="7124" y="453"/>
                  <a:pt x="7124" y="427"/>
                </a:cubicBezTo>
                <a:cubicBezTo>
                  <a:pt x="7097" y="427"/>
                  <a:pt x="7084" y="400"/>
                  <a:pt x="7070" y="350"/>
                </a:cubicBezTo>
                <a:cubicBezTo>
                  <a:pt x="7084" y="350"/>
                  <a:pt x="7097" y="323"/>
                  <a:pt x="7097" y="323"/>
                </a:cubicBezTo>
                <a:cubicBezTo>
                  <a:pt x="7111" y="323"/>
                  <a:pt x="7111" y="350"/>
                  <a:pt x="7124" y="350"/>
                </a:cubicBezTo>
                <a:cubicBezTo>
                  <a:pt x="7124" y="376"/>
                  <a:pt x="7137" y="376"/>
                  <a:pt x="7151" y="400"/>
                </a:cubicBezTo>
                <a:cubicBezTo>
                  <a:pt x="7137" y="400"/>
                  <a:pt x="7137" y="427"/>
                  <a:pt x="7137" y="427"/>
                </a:cubicBezTo>
                <a:lnTo>
                  <a:pt x="7137" y="453"/>
                </a:lnTo>
                <a:close/>
                <a:moveTo>
                  <a:pt x="6948" y="479"/>
                </a:moveTo>
                <a:lnTo>
                  <a:pt x="6948" y="479"/>
                </a:lnTo>
                <a:cubicBezTo>
                  <a:pt x="6948" y="479"/>
                  <a:pt x="6948" y="453"/>
                  <a:pt x="6962" y="453"/>
                </a:cubicBezTo>
                <a:cubicBezTo>
                  <a:pt x="6962" y="479"/>
                  <a:pt x="6975" y="479"/>
                  <a:pt x="6990" y="503"/>
                </a:cubicBezTo>
                <a:cubicBezTo>
                  <a:pt x="6975" y="503"/>
                  <a:pt x="6948" y="479"/>
                  <a:pt x="6948" y="479"/>
                </a:cubicBezTo>
                <a:close/>
                <a:moveTo>
                  <a:pt x="6462" y="815"/>
                </a:moveTo>
                <a:lnTo>
                  <a:pt x="6462" y="815"/>
                </a:lnTo>
                <a:cubicBezTo>
                  <a:pt x="6434" y="815"/>
                  <a:pt x="6394" y="815"/>
                  <a:pt x="6367" y="789"/>
                </a:cubicBezTo>
                <a:cubicBezTo>
                  <a:pt x="6313" y="765"/>
                  <a:pt x="6273" y="815"/>
                  <a:pt x="6232" y="842"/>
                </a:cubicBezTo>
                <a:cubicBezTo>
                  <a:pt x="6218" y="842"/>
                  <a:pt x="6205" y="895"/>
                  <a:pt x="6218" y="895"/>
                </a:cubicBezTo>
                <a:cubicBezTo>
                  <a:pt x="6218" y="919"/>
                  <a:pt x="6232" y="919"/>
                  <a:pt x="6232" y="945"/>
                </a:cubicBezTo>
                <a:cubicBezTo>
                  <a:pt x="6287" y="971"/>
                  <a:pt x="6313" y="919"/>
                  <a:pt x="6354" y="919"/>
                </a:cubicBezTo>
                <a:cubicBezTo>
                  <a:pt x="6354" y="919"/>
                  <a:pt x="6367" y="945"/>
                  <a:pt x="6367" y="971"/>
                </a:cubicBezTo>
                <a:cubicBezTo>
                  <a:pt x="6299" y="998"/>
                  <a:pt x="6259" y="1075"/>
                  <a:pt x="6205" y="1127"/>
                </a:cubicBezTo>
                <a:cubicBezTo>
                  <a:pt x="6192" y="1127"/>
                  <a:pt x="6178" y="1154"/>
                  <a:pt x="6164" y="1154"/>
                </a:cubicBezTo>
                <a:cubicBezTo>
                  <a:pt x="6124" y="1204"/>
                  <a:pt x="6124" y="1231"/>
                  <a:pt x="6043" y="1231"/>
                </a:cubicBezTo>
                <a:cubicBezTo>
                  <a:pt x="6056" y="1283"/>
                  <a:pt x="6056" y="1308"/>
                  <a:pt x="6069" y="1334"/>
                </a:cubicBezTo>
                <a:cubicBezTo>
                  <a:pt x="6056" y="1360"/>
                  <a:pt x="6043" y="1360"/>
                  <a:pt x="6029" y="1387"/>
                </a:cubicBezTo>
                <a:cubicBezTo>
                  <a:pt x="5948" y="1464"/>
                  <a:pt x="5894" y="1387"/>
                  <a:pt x="5813" y="1360"/>
                </a:cubicBezTo>
                <a:cubicBezTo>
                  <a:pt x="5813" y="1387"/>
                  <a:pt x="5800" y="1387"/>
                  <a:pt x="5800" y="1413"/>
                </a:cubicBezTo>
                <a:cubicBezTo>
                  <a:pt x="5826" y="1437"/>
                  <a:pt x="5854" y="1464"/>
                  <a:pt x="5867" y="1490"/>
                </a:cubicBezTo>
                <a:cubicBezTo>
                  <a:pt x="5813" y="1543"/>
                  <a:pt x="5746" y="1490"/>
                  <a:pt x="5691" y="1490"/>
                </a:cubicBezTo>
                <a:cubicBezTo>
                  <a:pt x="5665" y="1490"/>
                  <a:pt x="5651" y="1490"/>
                  <a:pt x="5637" y="1490"/>
                </a:cubicBezTo>
                <a:cubicBezTo>
                  <a:pt x="5637" y="1516"/>
                  <a:pt x="5624" y="1543"/>
                  <a:pt x="5624" y="1569"/>
                </a:cubicBezTo>
                <a:cubicBezTo>
                  <a:pt x="5677" y="1569"/>
                  <a:pt x="5746" y="1569"/>
                  <a:pt x="5772" y="1619"/>
                </a:cubicBezTo>
                <a:cubicBezTo>
                  <a:pt x="5772" y="1646"/>
                  <a:pt x="5772" y="1672"/>
                  <a:pt x="5772" y="1699"/>
                </a:cubicBezTo>
                <a:cubicBezTo>
                  <a:pt x="5772" y="1723"/>
                  <a:pt x="5759" y="1723"/>
                  <a:pt x="5746" y="1723"/>
                </a:cubicBezTo>
                <a:cubicBezTo>
                  <a:pt x="5731" y="1749"/>
                  <a:pt x="5731" y="1775"/>
                  <a:pt x="5719" y="1802"/>
                </a:cubicBezTo>
                <a:cubicBezTo>
                  <a:pt x="5705" y="1828"/>
                  <a:pt x="5691" y="1828"/>
                  <a:pt x="5677" y="1802"/>
                </a:cubicBezTo>
                <a:cubicBezTo>
                  <a:pt x="5677" y="1828"/>
                  <a:pt x="5677" y="1828"/>
                  <a:pt x="5677" y="1828"/>
                </a:cubicBezTo>
                <a:cubicBezTo>
                  <a:pt x="5677" y="1852"/>
                  <a:pt x="5705" y="1879"/>
                  <a:pt x="5691" y="1905"/>
                </a:cubicBezTo>
                <a:cubicBezTo>
                  <a:pt x="5677" y="1905"/>
                  <a:pt x="5651" y="1931"/>
                  <a:pt x="5624" y="1905"/>
                </a:cubicBezTo>
                <a:cubicBezTo>
                  <a:pt x="5597" y="1905"/>
                  <a:pt x="5584" y="1879"/>
                  <a:pt x="5570" y="1905"/>
                </a:cubicBezTo>
                <a:cubicBezTo>
                  <a:pt x="5570" y="1931"/>
                  <a:pt x="5584" y="1984"/>
                  <a:pt x="5570" y="2008"/>
                </a:cubicBezTo>
                <a:cubicBezTo>
                  <a:pt x="5556" y="2061"/>
                  <a:pt x="5516" y="2061"/>
                  <a:pt x="5475" y="2061"/>
                </a:cubicBezTo>
                <a:cubicBezTo>
                  <a:pt x="5407" y="2035"/>
                  <a:pt x="5367" y="1984"/>
                  <a:pt x="5340" y="2087"/>
                </a:cubicBezTo>
                <a:cubicBezTo>
                  <a:pt x="5381" y="2112"/>
                  <a:pt x="5461" y="2138"/>
                  <a:pt x="5516" y="2138"/>
                </a:cubicBezTo>
                <a:cubicBezTo>
                  <a:pt x="5542" y="2138"/>
                  <a:pt x="5570" y="2138"/>
                  <a:pt x="5584" y="2164"/>
                </a:cubicBezTo>
                <a:cubicBezTo>
                  <a:pt x="5584" y="2164"/>
                  <a:pt x="5597" y="2164"/>
                  <a:pt x="5597" y="2191"/>
                </a:cubicBezTo>
                <a:lnTo>
                  <a:pt x="5597" y="2217"/>
                </a:lnTo>
                <a:cubicBezTo>
                  <a:pt x="5584" y="2241"/>
                  <a:pt x="5584" y="2268"/>
                  <a:pt x="5570" y="2268"/>
                </a:cubicBezTo>
                <a:cubicBezTo>
                  <a:pt x="5542" y="2294"/>
                  <a:pt x="5516" y="2294"/>
                  <a:pt x="5475" y="2320"/>
                </a:cubicBezTo>
                <a:cubicBezTo>
                  <a:pt x="5461" y="2320"/>
                  <a:pt x="5448" y="2347"/>
                  <a:pt x="5407" y="2347"/>
                </a:cubicBezTo>
                <a:lnTo>
                  <a:pt x="5381" y="2241"/>
                </a:lnTo>
                <a:cubicBezTo>
                  <a:pt x="5367" y="2241"/>
                  <a:pt x="5353" y="2241"/>
                  <a:pt x="5340" y="2241"/>
                </a:cubicBezTo>
                <a:cubicBezTo>
                  <a:pt x="5327" y="2241"/>
                  <a:pt x="5313" y="2217"/>
                  <a:pt x="5300" y="2217"/>
                </a:cubicBezTo>
                <a:cubicBezTo>
                  <a:pt x="5300" y="2217"/>
                  <a:pt x="5300" y="2217"/>
                  <a:pt x="5300" y="2241"/>
                </a:cubicBezTo>
                <a:cubicBezTo>
                  <a:pt x="5313" y="2241"/>
                  <a:pt x="5313" y="2268"/>
                  <a:pt x="5313" y="2294"/>
                </a:cubicBezTo>
                <a:cubicBezTo>
                  <a:pt x="5232" y="2294"/>
                  <a:pt x="5218" y="2241"/>
                  <a:pt x="5178" y="2191"/>
                </a:cubicBezTo>
                <a:cubicBezTo>
                  <a:pt x="5178" y="2191"/>
                  <a:pt x="5178" y="2191"/>
                  <a:pt x="5164" y="2191"/>
                </a:cubicBezTo>
                <a:cubicBezTo>
                  <a:pt x="5178" y="2217"/>
                  <a:pt x="5178" y="2241"/>
                  <a:pt x="5178" y="2268"/>
                </a:cubicBezTo>
                <a:cubicBezTo>
                  <a:pt x="5178" y="2294"/>
                  <a:pt x="5164" y="2294"/>
                  <a:pt x="5151" y="2294"/>
                </a:cubicBezTo>
                <a:cubicBezTo>
                  <a:pt x="5111" y="2294"/>
                  <a:pt x="5056" y="2294"/>
                  <a:pt x="5016" y="2294"/>
                </a:cubicBezTo>
                <a:cubicBezTo>
                  <a:pt x="4988" y="2268"/>
                  <a:pt x="4974" y="2241"/>
                  <a:pt x="4962" y="2217"/>
                </a:cubicBezTo>
                <a:cubicBezTo>
                  <a:pt x="4948" y="2268"/>
                  <a:pt x="4962" y="2268"/>
                  <a:pt x="4934" y="2294"/>
                </a:cubicBezTo>
                <a:cubicBezTo>
                  <a:pt x="4920" y="2268"/>
                  <a:pt x="4894" y="2268"/>
                  <a:pt x="4880" y="2241"/>
                </a:cubicBezTo>
                <a:cubicBezTo>
                  <a:pt x="4880" y="2217"/>
                  <a:pt x="4880" y="2191"/>
                  <a:pt x="4894" y="2164"/>
                </a:cubicBezTo>
                <a:cubicBezTo>
                  <a:pt x="4934" y="2164"/>
                  <a:pt x="4948" y="2112"/>
                  <a:pt x="4974" y="2112"/>
                </a:cubicBezTo>
                <a:cubicBezTo>
                  <a:pt x="5002" y="2087"/>
                  <a:pt x="5016" y="2112"/>
                  <a:pt x="5029" y="2087"/>
                </a:cubicBezTo>
                <a:cubicBezTo>
                  <a:pt x="5002" y="2061"/>
                  <a:pt x="4974" y="2008"/>
                  <a:pt x="4962" y="1956"/>
                </a:cubicBezTo>
                <a:lnTo>
                  <a:pt x="4974" y="1956"/>
                </a:lnTo>
                <a:cubicBezTo>
                  <a:pt x="4974" y="1931"/>
                  <a:pt x="5002" y="1931"/>
                  <a:pt x="5016" y="1956"/>
                </a:cubicBezTo>
                <a:cubicBezTo>
                  <a:pt x="5043" y="1956"/>
                  <a:pt x="5069" y="1956"/>
                  <a:pt x="5083" y="1956"/>
                </a:cubicBezTo>
                <a:cubicBezTo>
                  <a:pt x="5111" y="2008"/>
                  <a:pt x="5123" y="2061"/>
                  <a:pt x="5164" y="2061"/>
                </a:cubicBezTo>
                <a:cubicBezTo>
                  <a:pt x="5191" y="2087"/>
                  <a:pt x="5245" y="2087"/>
                  <a:pt x="5259" y="2061"/>
                </a:cubicBezTo>
                <a:lnTo>
                  <a:pt x="5259" y="2035"/>
                </a:lnTo>
                <a:lnTo>
                  <a:pt x="5272" y="2008"/>
                </a:lnTo>
                <a:cubicBezTo>
                  <a:pt x="5232" y="2008"/>
                  <a:pt x="5191" y="2008"/>
                  <a:pt x="5164" y="1984"/>
                </a:cubicBezTo>
                <a:cubicBezTo>
                  <a:pt x="5164" y="1931"/>
                  <a:pt x="5151" y="1905"/>
                  <a:pt x="5164" y="1852"/>
                </a:cubicBezTo>
                <a:cubicBezTo>
                  <a:pt x="5123" y="1852"/>
                  <a:pt x="5083" y="1828"/>
                  <a:pt x="5043" y="1852"/>
                </a:cubicBezTo>
                <a:cubicBezTo>
                  <a:pt x="5043" y="1828"/>
                  <a:pt x="5043" y="1828"/>
                  <a:pt x="5043" y="1828"/>
                </a:cubicBezTo>
                <a:cubicBezTo>
                  <a:pt x="5043" y="1775"/>
                  <a:pt x="5043" y="1723"/>
                  <a:pt x="5069" y="1699"/>
                </a:cubicBezTo>
                <a:cubicBezTo>
                  <a:pt x="5097" y="1672"/>
                  <a:pt x="5191" y="1672"/>
                  <a:pt x="5232" y="1699"/>
                </a:cubicBezTo>
                <a:cubicBezTo>
                  <a:pt x="5259" y="1699"/>
                  <a:pt x="5286" y="1723"/>
                  <a:pt x="5313" y="1723"/>
                </a:cubicBezTo>
                <a:cubicBezTo>
                  <a:pt x="5327" y="1723"/>
                  <a:pt x="5327" y="1723"/>
                  <a:pt x="5327" y="1723"/>
                </a:cubicBezTo>
                <a:cubicBezTo>
                  <a:pt x="5340" y="1723"/>
                  <a:pt x="5353" y="1723"/>
                  <a:pt x="5367" y="1723"/>
                </a:cubicBezTo>
                <a:cubicBezTo>
                  <a:pt x="5327" y="1672"/>
                  <a:pt x="5300" y="1646"/>
                  <a:pt x="5272" y="1619"/>
                </a:cubicBezTo>
                <a:cubicBezTo>
                  <a:pt x="5245" y="1593"/>
                  <a:pt x="5232" y="1593"/>
                  <a:pt x="5218" y="1569"/>
                </a:cubicBezTo>
                <a:cubicBezTo>
                  <a:pt x="5191" y="1543"/>
                  <a:pt x="5151" y="1437"/>
                  <a:pt x="5123" y="1437"/>
                </a:cubicBezTo>
                <a:cubicBezTo>
                  <a:pt x="5123" y="1437"/>
                  <a:pt x="5111" y="1437"/>
                  <a:pt x="5111" y="1464"/>
                </a:cubicBezTo>
                <a:cubicBezTo>
                  <a:pt x="5111" y="1464"/>
                  <a:pt x="5111" y="1464"/>
                  <a:pt x="5111" y="1437"/>
                </a:cubicBezTo>
                <a:cubicBezTo>
                  <a:pt x="5097" y="1413"/>
                  <a:pt x="5083" y="1387"/>
                  <a:pt x="5069" y="1360"/>
                </a:cubicBezTo>
                <a:cubicBezTo>
                  <a:pt x="5069" y="1334"/>
                  <a:pt x="5069" y="1334"/>
                  <a:pt x="5069" y="1334"/>
                </a:cubicBezTo>
                <a:cubicBezTo>
                  <a:pt x="5069" y="1308"/>
                  <a:pt x="5083" y="1308"/>
                  <a:pt x="5083" y="1308"/>
                </a:cubicBezTo>
                <a:cubicBezTo>
                  <a:pt x="5111" y="1308"/>
                  <a:pt x="5137" y="1308"/>
                  <a:pt x="5164" y="1334"/>
                </a:cubicBezTo>
                <a:cubicBezTo>
                  <a:pt x="5191" y="1334"/>
                  <a:pt x="5218" y="1334"/>
                  <a:pt x="5245" y="1334"/>
                </a:cubicBezTo>
                <a:cubicBezTo>
                  <a:pt x="5272" y="1334"/>
                  <a:pt x="5327" y="1437"/>
                  <a:pt x="5353" y="1464"/>
                </a:cubicBezTo>
                <a:cubicBezTo>
                  <a:pt x="5367" y="1464"/>
                  <a:pt x="5393" y="1464"/>
                  <a:pt x="5407" y="1464"/>
                </a:cubicBezTo>
                <a:cubicBezTo>
                  <a:pt x="5407" y="1464"/>
                  <a:pt x="5393" y="1437"/>
                  <a:pt x="5393" y="1413"/>
                </a:cubicBezTo>
                <a:cubicBezTo>
                  <a:pt x="5367" y="1413"/>
                  <a:pt x="5340" y="1387"/>
                  <a:pt x="5327" y="1360"/>
                </a:cubicBezTo>
                <a:cubicBezTo>
                  <a:pt x="5340" y="1334"/>
                  <a:pt x="5340" y="1308"/>
                  <a:pt x="5353" y="1283"/>
                </a:cubicBezTo>
                <a:cubicBezTo>
                  <a:pt x="5367" y="1257"/>
                  <a:pt x="5381" y="1257"/>
                  <a:pt x="5393" y="1231"/>
                </a:cubicBezTo>
                <a:cubicBezTo>
                  <a:pt x="5407" y="1231"/>
                  <a:pt x="5435" y="1231"/>
                  <a:pt x="5448" y="1231"/>
                </a:cubicBezTo>
                <a:cubicBezTo>
                  <a:pt x="5461" y="1231"/>
                  <a:pt x="5475" y="1204"/>
                  <a:pt x="5488" y="1204"/>
                </a:cubicBezTo>
                <a:cubicBezTo>
                  <a:pt x="5530" y="1204"/>
                  <a:pt x="5570" y="1180"/>
                  <a:pt x="5610" y="1180"/>
                </a:cubicBezTo>
                <a:cubicBezTo>
                  <a:pt x="5597" y="1154"/>
                  <a:pt x="5584" y="1127"/>
                  <a:pt x="5570" y="1127"/>
                </a:cubicBezTo>
                <a:cubicBezTo>
                  <a:pt x="5542" y="1101"/>
                  <a:pt x="5488" y="1075"/>
                  <a:pt x="5448" y="1101"/>
                </a:cubicBezTo>
                <a:cubicBezTo>
                  <a:pt x="5421" y="1127"/>
                  <a:pt x="5393" y="1154"/>
                  <a:pt x="5353" y="1180"/>
                </a:cubicBezTo>
                <a:cubicBezTo>
                  <a:pt x="5340" y="1180"/>
                  <a:pt x="5327" y="1180"/>
                  <a:pt x="5313" y="1180"/>
                </a:cubicBezTo>
                <a:cubicBezTo>
                  <a:pt x="5300" y="1180"/>
                  <a:pt x="5300" y="1180"/>
                  <a:pt x="5286" y="1180"/>
                </a:cubicBezTo>
                <a:cubicBezTo>
                  <a:pt x="5272" y="1180"/>
                  <a:pt x="5259" y="1154"/>
                  <a:pt x="5245" y="1127"/>
                </a:cubicBezTo>
                <a:cubicBezTo>
                  <a:pt x="5232" y="1154"/>
                  <a:pt x="5218" y="1180"/>
                  <a:pt x="5191" y="1180"/>
                </a:cubicBezTo>
                <a:cubicBezTo>
                  <a:pt x="5191" y="1180"/>
                  <a:pt x="5178" y="1180"/>
                  <a:pt x="5164" y="1180"/>
                </a:cubicBezTo>
                <a:cubicBezTo>
                  <a:pt x="5151" y="1180"/>
                  <a:pt x="5137" y="1204"/>
                  <a:pt x="5123" y="1204"/>
                </a:cubicBezTo>
                <a:cubicBezTo>
                  <a:pt x="5123" y="1180"/>
                  <a:pt x="5123" y="1154"/>
                  <a:pt x="5137" y="1101"/>
                </a:cubicBezTo>
                <a:cubicBezTo>
                  <a:pt x="5137" y="1101"/>
                  <a:pt x="5151" y="1075"/>
                  <a:pt x="5164" y="1075"/>
                </a:cubicBezTo>
                <a:lnTo>
                  <a:pt x="5164" y="1050"/>
                </a:lnTo>
                <a:cubicBezTo>
                  <a:pt x="5151" y="1050"/>
                  <a:pt x="5151" y="1022"/>
                  <a:pt x="5137" y="1022"/>
                </a:cubicBezTo>
                <a:cubicBezTo>
                  <a:pt x="5097" y="971"/>
                  <a:pt x="4988" y="1022"/>
                  <a:pt x="4948" y="1050"/>
                </a:cubicBezTo>
                <a:cubicBezTo>
                  <a:pt x="4934" y="1101"/>
                  <a:pt x="4907" y="1127"/>
                  <a:pt x="4894" y="1154"/>
                </a:cubicBezTo>
                <a:cubicBezTo>
                  <a:pt x="4880" y="1127"/>
                  <a:pt x="4867" y="1127"/>
                  <a:pt x="4867" y="1101"/>
                </a:cubicBezTo>
                <a:cubicBezTo>
                  <a:pt x="4880" y="1075"/>
                  <a:pt x="4894" y="1101"/>
                  <a:pt x="4894" y="1050"/>
                </a:cubicBezTo>
                <a:cubicBezTo>
                  <a:pt x="4894" y="1022"/>
                  <a:pt x="4880" y="1022"/>
                  <a:pt x="4880" y="998"/>
                </a:cubicBezTo>
                <a:cubicBezTo>
                  <a:pt x="4840" y="998"/>
                  <a:pt x="4813" y="971"/>
                  <a:pt x="4773" y="945"/>
                </a:cubicBezTo>
                <a:cubicBezTo>
                  <a:pt x="4773" y="919"/>
                  <a:pt x="4773" y="895"/>
                  <a:pt x="4773" y="868"/>
                </a:cubicBezTo>
                <a:cubicBezTo>
                  <a:pt x="4773" y="868"/>
                  <a:pt x="4785" y="842"/>
                  <a:pt x="4799" y="842"/>
                </a:cubicBezTo>
                <a:cubicBezTo>
                  <a:pt x="4825" y="789"/>
                  <a:pt x="4894" y="815"/>
                  <a:pt x="4934" y="815"/>
                </a:cubicBezTo>
                <a:cubicBezTo>
                  <a:pt x="4948" y="789"/>
                  <a:pt x="4974" y="765"/>
                  <a:pt x="5002" y="789"/>
                </a:cubicBezTo>
                <a:cubicBezTo>
                  <a:pt x="5016" y="789"/>
                  <a:pt x="5029" y="815"/>
                  <a:pt x="5056" y="815"/>
                </a:cubicBezTo>
                <a:cubicBezTo>
                  <a:pt x="5069" y="815"/>
                  <a:pt x="5069" y="789"/>
                  <a:pt x="5069" y="765"/>
                </a:cubicBezTo>
                <a:cubicBezTo>
                  <a:pt x="5083" y="739"/>
                  <a:pt x="5137" y="712"/>
                  <a:pt x="5164" y="712"/>
                </a:cubicBezTo>
                <a:cubicBezTo>
                  <a:pt x="5178" y="712"/>
                  <a:pt x="5191" y="739"/>
                  <a:pt x="5204" y="739"/>
                </a:cubicBezTo>
                <a:cubicBezTo>
                  <a:pt x="5245" y="765"/>
                  <a:pt x="5272" y="739"/>
                  <a:pt x="5313" y="765"/>
                </a:cubicBezTo>
                <a:cubicBezTo>
                  <a:pt x="5340" y="765"/>
                  <a:pt x="5448" y="842"/>
                  <a:pt x="5461" y="842"/>
                </a:cubicBezTo>
                <a:cubicBezTo>
                  <a:pt x="5461" y="815"/>
                  <a:pt x="5461" y="815"/>
                  <a:pt x="5461" y="815"/>
                </a:cubicBezTo>
                <a:cubicBezTo>
                  <a:pt x="5448" y="789"/>
                  <a:pt x="5448" y="765"/>
                  <a:pt x="5435" y="765"/>
                </a:cubicBezTo>
                <a:cubicBezTo>
                  <a:pt x="5407" y="712"/>
                  <a:pt x="5381" y="712"/>
                  <a:pt x="5367" y="659"/>
                </a:cubicBezTo>
                <a:lnTo>
                  <a:pt x="5367" y="635"/>
                </a:lnTo>
                <a:cubicBezTo>
                  <a:pt x="5393" y="609"/>
                  <a:pt x="5407" y="583"/>
                  <a:pt x="5435" y="583"/>
                </a:cubicBezTo>
                <a:cubicBezTo>
                  <a:pt x="5461" y="556"/>
                  <a:pt x="5488" y="556"/>
                  <a:pt x="5502" y="556"/>
                </a:cubicBezTo>
                <a:cubicBezTo>
                  <a:pt x="5516" y="532"/>
                  <a:pt x="5530" y="532"/>
                  <a:pt x="5542" y="532"/>
                </a:cubicBezTo>
                <a:cubicBezTo>
                  <a:pt x="5584" y="556"/>
                  <a:pt x="5610" y="556"/>
                  <a:pt x="5651" y="583"/>
                </a:cubicBezTo>
                <a:cubicBezTo>
                  <a:pt x="5677" y="609"/>
                  <a:pt x="5691" y="659"/>
                  <a:pt x="5719" y="686"/>
                </a:cubicBezTo>
                <a:cubicBezTo>
                  <a:pt x="5719" y="659"/>
                  <a:pt x="5719" y="635"/>
                  <a:pt x="5719" y="635"/>
                </a:cubicBezTo>
                <a:cubicBezTo>
                  <a:pt x="5719" y="609"/>
                  <a:pt x="5677" y="532"/>
                  <a:pt x="5677" y="532"/>
                </a:cubicBezTo>
                <a:cubicBezTo>
                  <a:pt x="5677" y="503"/>
                  <a:pt x="5677" y="503"/>
                  <a:pt x="5691" y="479"/>
                </a:cubicBezTo>
                <a:cubicBezTo>
                  <a:pt x="5719" y="503"/>
                  <a:pt x="5746" y="503"/>
                  <a:pt x="5772" y="532"/>
                </a:cubicBezTo>
                <a:cubicBezTo>
                  <a:pt x="5786" y="532"/>
                  <a:pt x="5813" y="532"/>
                  <a:pt x="5826" y="532"/>
                </a:cubicBezTo>
                <a:cubicBezTo>
                  <a:pt x="5840" y="556"/>
                  <a:pt x="5854" y="583"/>
                  <a:pt x="5880" y="609"/>
                </a:cubicBezTo>
                <a:cubicBezTo>
                  <a:pt x="5880" y="556"/>
                  <a:pt x="5880" y="532"/>
                  <a:pt x="5867" y="503"/>
                </a:cubicBezTo>
                <a:cubicBezTo>
                  <a:pt x="5908" y="503"/>
                  <a:pt x="5935" y="503"/>
                  <a:pt x="5961" y="503"/>
                </a:cubicBezTo>
                <a:cubicBezTo>
                  <a:pt x="5975" y="532"/>
                  <a:pt x="5989" y="556"/>
                  <a:pt x="6003" y="583"/>
                </a:cubicBezTo>
                <a:cubicBezTo>
                  <a:pt x="6016" y="583"/>
                  <a:pt x="6016" y="583"/>
                  <a:pt x="6029" y="583"/>
                </a:cubicBezTo>
                <a:cubicBezTo>
                  <a:pt x="6016" y="556"/>
                  <a:pt x="6016" y="532"/>
                  <a:pt x="6016" y="479"/>
                </a:cubicBezTo>
                <a:cubicBezTo>
                  <a:pt x="6084" y="479"/>
                  <a:pt x="6150" y="556"/>
                  <a:pt x="6218" y="583"/>
                </a:cubicBezTo>
                <a:cubicBezTo>
                  <a:pt x="6232" y="583"/>
                  <a:pt x="6245" y="556"/>
                  <a:pt x="6259" y="556"/>
                </a:cubicBezTo>
                <a:cubicBezTo>
                  <a:pt x="6299" y="556"/>
                  <a:pt x="6327" y="556"/>
                  <a:pt x="6367" y="556"/>
                </a:cubicBezTo>
                <a:cubicBezTo>
                  <a:pt x="6380" y="583"/>
                  <a:pt x="6394" y="583"/>
                  <a:pt x="6408" y="583"/>
                </a:cubicBezTo>
                <a:cubicBezTo>
                  <a:pt x="6422" y="583"/>
                  <a:pt x="6434" y="583"/>
                  <a:pt x="6448" y="609"/>
                </a:cubicBezTo>
                <a:cubicBezTo>
                  <a:pt x="6462" y="609"/>
                  <a:pt x="6476" y="635"/>
                  <a:pt x="6503" y="635"/>
                </a:cubicBezTo>
                <a:cubicBezTo>
                  <a:pt x="6516" y="635"/>
                  <a:pt x="6529" y="635"/>
                  <a:pt x="6543" y="635"/>
                </a:cubicBezTo>
                <a:cubicBezTo>
                  <a:pt x="6557" y="659"/>
                  <a:pt x="6569" y="659"/>
                  <a:pt x="6583" y="686"/>
                </a:cubicBezTo>
                <a:cubicBezTo>
                  <a:pt x="6583" y="712"/>
                  <a:pt x="6569" y="712"/>
                  <a:pt x="6569" y="739"/>
                </a:cubicBezTo>
                <a:cubicBezTo>
                  <a:pt x="6529" y="739"/>
                  <a:pt x="6503" y="815"/>
                  <a:pt x="6462" y="815"/>
                </a:cubicBezTo>
                <a:close/>
                <a:moveTo>
                  <a:pt x="4853" y="1180"/>
                </a:moveTo>
                <a:lnTo>
                  <a:pt x="4853" y="1180"/>
                </a:lnTo>
                <a:cubicBezTo>
                  <a:pt x="4867" y="1204"/>
                  <a:pt x="4880" y="1204"/>
                  <a:pt x="4880" y="1204"/>
                </a:cubicBezTo>
                <a:cubicBezTo>
                  <a:pt x="4894" y="1257"/>
                  <a:pt x="4894" y="1308"/>
                  <a:pt x="4907" y="1334"/>
                </a:cubicBezTo>
                <a:cubicBezTo>
                  <a:pt x="4920" y="1334"/>
                  <a:pt x="4934" y="1334"/>
                  <a:pt x="4948" y="1360"/>
                </a:cubicBezTo>
                <a:cubicBezTo>
                  <a:pt x="4948" y="1334"/>
                  <a:pt x="4948" y="1308"/>
                  <a:pt x="4948" y="1283"/>
                </a:cubicBezTo>
                <a:cubicBezTo>
                  <a:pt x="4948" y="1257"/>
                  <a:pt x="4962" y="1257"/>
                  <a:pt x="4962" y="1257"/>
                </a:cubicBezTo>
                <a:cubicBezTo>
                  <a:pt x="4974" y="1283"/>
                  <a:pt x="5016" y="1308"/>
                  <a:pt x="5016" y="1360"/>
                </a:cubicBezTo>
                <a:cubicBezTo>
                  <a:pt x="5016" y="1413"/>
                  <a:pt x="5016" y="1437"/>
                  <a:pt x="5016" y="1490"/>
                </a:cubicBezTo>
                <a:cubicBezTo>
                  <a:pt x="5016" y="1490"/>
                  <a:pt x="5029" y="1516"/>
                  <a:pt x="5029" y="1543"/>
                </a:cubicBezTo>
                <a:cubicBezTo>
                  <a:pt x="5083" y="1516"/>
                  <a:pt x="5111" y="1516"/>
                  <a:pt x="5137" y="1569"/>
                </a:cubicBezTo>
                <a:cubicBezTo>
                  <a:pt x="5123" y="1569"/>
                  <a:pt x="5111" y="1569"/>
                  <a:pt x="5111" y="1543"/>
                </a:cubicBezTo>
                <a:cubicBezTo>
                  <a:pt x="5056" y="1619"/>
                  <a:pt x="5002" y="1593"/>
                  <a:pt x="4988" y="1723"/>
                </a:cubicBezTo>
                <a:cubicBezTo>
                  <a:pt x="4962" y="1723"/>
                  <a:pt x="4948" y="1672"/>
                  <a:pt x="4920" y="1672"/>
                </a:cubicBezTo>
                <a:cubicBezTo>
                  <a:pt x="4920" y="1699"/>
                  <a:pt x="4920" y="1699"/>
                  <a:pt x="4907" y="1723"/>
                </a:cubicBezTo>
                <a:cubicBezTo>
                  <a:pt x="4920" y="1723"/>
                  <a:pt x="4920" y="1775"/>
                  <a:pt x="4920" y="1775"/>
                </a:cubicBezTo>
                <a:cubicBezTo>
                  <a:pt x="4920" y="1802"/>
                  <a:pt x="4907" y="1802"/>
                  <a:pt x="4907" y="1828"/>
                </a:cubicBezTo>
                <a:cubicBezTo>
                  <a:pt x="4880" y="1802"/>
                  <a:pt x="4867" y="1775"/>
                  <a:pt x="4840" y="1749"/>
                </a:cubicBezTo>
                <a:cubicBezTo>
                  <a:pt x="4840" y="1775"/>
                  <a:pt x="4840" y="1828"/>
                  <a:pt x="4825" y="1828"/>
                </a:cubicBezTo>
                <a:cubicBezTo>
                  <a:pt x="4785" y="1828"/>
                  <a:pt x="4732" y="1802"/>
                  <a:pt x="4691" y="1802"/>
                </a:cubicBezTo>
                <a:cubicBezTo>
                  <a:pt x="4691" y="1802"/>
                  <a:pt x="4691" y="1802"/>
                  <a:pt x="4678" y="1802"/>
                </a:cubicBezTo>
                <a:cubicBezTo>
                  <a:pt x="4664" y="1775"/>
                  <a:pt x="4650" y="1723"/>
                  <a:pt x="4624" y="1699"/>
                </a:cubicBezTo>
                <a:cubicBezTo>
                  <a:pt x="4610" y="1672"/>
                  <a:pt x="4596" y="1672"/>
                  <a:pt x="4583" y="1619"/>
                </a:cubicBezTo>
                <a:cubicBezTo>
                  <a:pt x="4610" y="1593"/>
                  <a:pt x="4624" y="1593"/>
                  <a:pt x="4636" y="1593"/>
                </a:cubicBezTo>
                <a:cubicBezTo>
                  <a:pt x="4678" y="1569"/>
                  <a:pt x="4773" y="1593"/>
                  <a:pt x="4799" y="1619"/>
                </a:cubicBezTo>
                <a:cubicBezTo>
                  <a:pt x="4785" y="1569"/>
                  <a:pt x="4691" y="1490"/>
                  <a:pt x="4650" y="1516"/>
                </a:cubicBezTo>
                <a:cubicBezTo>
                  <a:pt x="4636" y="1516"/>
                  <a:pt x="4636" y="1516"/>
                  <a:pt x="4624" y="1516"/>
                </a:cubicBezTo>
                <a:cubicBezTo>
                  <a:pt x="4610" y="1516"/>
                  <a:pt x="4596" y="1516"/>
                  <a:pt x="4583" y="1516"/>
                </a:cubicBezTo>
                <a:cubicBezTo>
                  <a:pt x="4569" y="1516"/>
                  <a:pt x="4543" y="1569"/>
                  <a:pt x="4529" y="1543"/>
                </a:cubicBezTo>
                <a:cubicBezTo>
                  <a:pt x="4515" y="1516"/>
                  <a:pt x="4503" y="1464"/>
                  <a:pt x="4488" y="1437"/>
                </a:cubicBezTo>
                <a:cubicBezTo>
                  <a:pt x="4475" y="1437"/>
                  <a:pt x="4461" y="1413"/>
                  <a:pt x="4448" y="1387"/>
                </a:cubicBezTo>
                <a:cubicBezTo>
                  <a:pt x="4448" y="1387"/>
                  <a:pt x="4448" y="1360"/>
                  <a:pt x="4434" y="1360"/>
                </a:cubicBezTo>
                <a:lnTo>
                  <a:pt x="4448" y="1360"/>
                </a:lnTo>
                <a:cubicBezTo>
                  <a:pt x="4488" y="1387"/>
                  <a:pt x="4515" y="1360"/>
                  <a:pt x="4556" y="1360"/>
                </a:cubicBezTo>
                <a:cubicBezTo>
                  <a:pt x="4543" y="1308"/>
                  <a:pt x="4515" y="1308"/>
                  <a:pt x="4503" y="1283"/>
                </a:cubicBezTo>
                <a:cubicBezTo>
                  <a:pt x="4503" y="1257"/>
                  <a:pt x="4515" y="1257"/>
                  <a:pt x="4515" y="1231"/>
                </a:cubicBezTo>
                <a:cubicBezTo>
                  <a:pt x="4529" y="1231"/>
                  <a:pt x="4569" y="1231"/>
                  <a:pt x="4583" y="1231"/>
                </a:cubicBezTo>
                <a:cubicBezTo>
                  <a:pt x="4583" y="1204"/>
                  <a:pt x="4583" y="1204"/>
                  <a:pt x="4583" y="1204"/>
                </a:cubicBezTo>
                <a:cubicBezTo>
                  <a:pt x="4569" y="1180"/>
                  <a:pt x="4556" y="1127"/>
                  <a:pt x="4529" y="1101"/>
                </a:cubicBezTo>
                <a:lnTo>
                  <a:pt x="4543" y="1101"/>
                </a:lnTo>
                <a:cubicBezTo>
                  <a:pt x="4556" y="1075"/>
                  <a:pt x="4583" y="1075"/>
                  <a:pt x="4596" y="1050"/>
                </a:cubicBezTo>
                <a:cubicBezTo>
                  <a:pt x="4610" y="1075"/>
                  <a:pt x="4624" y="1075"/>
                  <a:pt x="4650" y="1075"/>
                </a:cubicBezTo>
                <a:cubicBezTo>
                  <a:pt x="4650" y="1022"/>
                  <a:pt x="4636" y="1022"/>
                  <a:pt x="4636" y="998"/>
                </a:cubicBezTo>
                <a:cubicBezTo>
                  <a:pt x="4718" y="998"/>
                  <a:pt x="4718" y="1050"/>
                  <a:pt x="4759" y="1127"/>
                </a:cubicBezTo>
                <a:cubicBezTo>
                  <a:pt x="4773" y="1154"/>
                  <a:pt x="4785" y="1180"/>
                  <a:pt x="4799" y="1204"/>
                </a:cubicBezTo>
                <a:cubicBezTo>
                  <a:pt x="4825" y="1204"/>
                  <a:pt x="4840" y="1204"/>
                  <a:pt x="4853" y="1180"/>
                </a:cubicBezTo>
                <a:close/>
                <a:moveTo>
                  <a:pt x="4529" y="1802"/>
                </a:moveTo>
                <a:lnTo>
                  <a:pt x="4529" y="1802"/>
                </a:lnTo>
                <a:cubicBezTo>
                  <a:pt x="4529" y="1828"/>
                  <a:pt x="4529" y="1852"/>
                  <a:pt x="4529" y="1879"/>
                </a:cubicBezTo>
                <a:cubicBezTo>
                  <a:pt x="4434" y="1905"/>
                  <a:pt x="4394" y="1931"/>
                  <a:pt x="4354" y="1802"/>
                </a:cubicBezTo>
                <a:cubicBezTo>
                  <a:pt x="4340" y="1775"/>
                  <a:pt x="4326" y="1749"/>
                  <a:pt x="4326" y="1723"/>
                </a:cubicBezTo>
                <a:cubicBezTo>
                  <a:pt x="4326" y="1699"/>
                  <a:pt x="4326" y="1699"/>
                  <a:pt x="4326" y="1699"/>
                </a:cubicBezTo>
                <a:cubicBezTo>
                  <a:pt x="4340" y="1699"/>
                  <a:pt x="4354" y="1699"/>
                  <a:pt x="4366" y="1699"/>
                </a:cubicBezTo>
                <a:cubicBezTo>
                  <a:pt x="4421" y="1699"/>
                  <a:pt x="4461" y="1749"/>
                  <a:pt x="4503" y="1775"/>
                </a:cubicBezTo>
                <a:cubicBezTo>
                  <a:pt x="4515" y="1775"/>
                  <a:pt x="4529" y="1775"/>
                  <a:pt x="4529" y="1802"/>
                </a:cubicBezTo>
                <a:close/>
                <a:moveTo>
                  <a:pt x="4366" y="2347"/>
                </a:moveTo>
                <a:lnTo>
                  <a:pt x="4366" y="2347"/>
                </a:lnTo>
                <a:cubicBezTo>
                  <a:pt x="4380" y="2371"/>
                  <a:pt x="4380" y="2424"/>
                  <a:pt x="4380" y="2450"/>
                </a:cubicBezTo>
                <a:cubicBezTo>
                  <a:pt x="4366" y="2474"/>
                  <a:pt x="4354" y="2474"/>
                  <a:pt x="4340" y="2503"/>
                </a:cubicBezTo>
                <a:cubicBezTo>
                  <a:pt x="4340" y="2527"/>
                  <a:pt x="4354" y="2580"/>
                  <a:pt x="4354" y="2606"/>
                </a:cubicBezTo>
                <a:cubicBezTo>
                  <a:pt x="4354" y="2606"/>
                  <a:pt x="4340" y="2606"/>
                  <a:pt x="4340" y="2632"/>
                </a:cubicBezTo>
                <a:cubicBezTo>
                  <a:pt x="4326" y="2632"/>
                  <a:pt x="4312" y="2606"/>
                  <a:pt x="4299" y="2606"/>
                </a:cubicBezTo>
                <a:cubicBezTo>
                  <a:pt x="4259" y="2632"/>
                  <a:pt x="4205" y="2656"/>
                  <a:pt x="4205" y="2580"/>
                </a:cubicBezTo>
                <a:cubicBezTo>
                  <a:pt x="4217" y="2553"/>
                  <a:pt x="4217" y="2527"/>
                  <a:pt x="4231" y="2527"/>
                </a:cubicBezTo>
                <a:cubicBezTo>
                  <a:pt x="4231" y="2503"/>
                  <a:pt x="4231" y="2503"/>
                  <a:pt x="4231" y="2503"/>
                </a:cubicBezTo>
                <a:cubicBezTo>
                  <a:pt x="4231" y="2474"/>
                  <a:pt x="4231" y="2474"/>
                  <a:pt x="4217" y="2450"/>
                </a:cubicBezTo>
                <a:cubicBezTo>
                  <a:pt x="4191" y="2450"/>
                  <a:pt x="4123" y="2474"/>
                  <a:pt x="4096" y="2503"/>
                </a:cubicBezTo>
                <a:cubicBezTo>
                  <a:pt x="4083" y="2474"/>
                  <a:pt x="4083" y="2474"/>
                  <a:pt x="4070" y="2450"/>
                </a:cubicBezTo>
                <a:lnTo>
                  <a:pt x="4070" y="2424"/>
                </a:lnTo>
                <a:cubicBezTo>
                  <a:pt x="4096" y="2424"/>
                  <a:pt x="4110" y="2397"/>
                  <a:pt x="4123" y="2397"/>
                </a:cubicBezTo>
                <a:cubicBezTo>
                  <a:pt x="4110" y="2347"/>
                  <a:pt x="4110" y="2320"/>
                  <a:pt x="4123" y="2268"/>
                </a:cubicBezTo>
                <a:cubicBezTo>
                  <a:pt x="4177" y="2268"/>
                  <a:pt x="4191" y="2397"/>
                  <a:pt x="4231" y="2397"/>
                </a:cubicBezTo>
                <a:cubicBezTo>
                  <a:pt x="4231" y="2347"/>
                  <a:pt x="4205" y="2294"/>
                  <a:pt x="4191" y="2268"/>
                </a:cubicBezTo>
                <a:cubicBezTo>
                  <a:pt x="4191" y="2268"/>
                  <a:pt x="4191" y="2268"/>
                  <a:pt x="4191" y="2241"/>
                </a:cubicBezTo>
                <a:cubicBezTo>
                  <a:pt x="4231" y="2191"/>
                  <a:pt x="4259" y="2294"/>
                  <a:pt x="4299" y="2294"/>
                </a:cubicBezTo>
                <a:cubicBezTo>
                  <a:pt x="4299" y="2294"/>
                  <a:pt x="4299" y="2268"/>
                  <a:pt x="4299" y="2241"/>
                </a:cubicBezTo>
                <a:cubicBezTo>
                  <a:pt x="4312" y="2241"/>
                  <a:pt x="4312" y="2241"/>
                  <a:pt x="4312" y="2241"/>
                </a:cubicBezTo>
                <a:cubicBezTo>
                  <a:pt x="4354" y="2268"/>
                  <a:pt x="4366" y="2268"/>
                  <a:pt x="4366" y="2347"/>
                </a:cubicBezTo>
                <a:close/>
                <a:moveTo>
                  <a:pt x="4217" y="1956"/>
                </a:moveTo>
                <a:lnTo>
                  <a:pt x="4217" y="1956"/>
                </a:lnTo>
                <a:cubicBezTo>
                  <a:pt x="4191" y="1931"/>
                  <a:pt x="4191" y="1852"/>
                  <a:pt x="4164" y="1828"/>
                </a:cubicBezTo>
                <a:cubicBezTo>
                  <a:pt x="4150" y="1828"/>
                  <a:pt x="4137" y="1828"/>
                  <a:pt x="4123" y="1828"/>
                </a:cubicBezTo>
                <a:cubicBezTo>
                  <a:pt x="4056" y="1802"/>
                  <a:pt x="3947" y="1879"/>
                  <a:pt x="3921" y="1749"/>
                </a:cubicBezTo>
                <a:cubicBezTo>
                  <a:pt x="3921" y="1749"/>
                  <a:pt x="3921" y="1723"/>
                  <a:pt x="3935" y="1723"/>
                </a:cubicBezTo>
                <a:cubicBezTo>
                  <a:pt x="3975" y="1723"/>
                  <a:pt x="3988" y="1749"/>
                  <a:pt x="4016" y="1749"/>
                </a:cubicBezTo>
                <a:cubicBezTo>
                  <a:pt x="4016" y="1646"/>
                  <a:pt x="3947" y="1593"/>
                  <a:pt x="3893" y="1593"/>
                </a:cubicBezTo>
                <a:cubicBezTo>
                  <a:pt x="3893" y="1593"/>
                  <a:pt x="3893" y="1593"/>
                  <a:pt x="3893" y="1569"/>
                </a:cubicBezTo>
                <a:lnTo>
                  <a:pt x="3893" y="1543"/>
                </a:lnTo>
                <a:cubicBezTo>
                  <a:pt x="3935" y="1543"/>
                  <a:pt x="3988" y="1516"/>
                  <a:pt x="4016" y="1543"/>
                </a:cubicBezTo>
                <a:cubicBezTo>
                  <a:pt x="4042" y="1569"/>
                  <a:pt x="4056" y="1619"/>
                  <a:pt x="4070" y="1646"/>
                </a:cubicBezTo>
                <a:cubicBezTo>
                  <a:pt x="4096" y="1646"/>
                  <a:pt x="4110" y="1646"/>
                  <a:pt x="4123" y="1646"/>
                </a:cubicBezTo>
                <a:cubicBezTo>
                  <a:pt x="4205" y="1699"/>
                  <a:pt x="4217" y="1699"/>
                  <a:pt x="4259" y="1802"/>
                </a:cubicBezTo>
                <a:cubicBezTo>
                  <a:pt x="4272" y="1852"/>
                  <a:pt x="4286" y="1879"/>
                  <a:pt x="4286" y="1931"/>
                </a:cubicBezTo>
                <a:cubicBezTo>
                  <a:pt x="4272" y="1956"/>
                  <a:pt x="4245" y="1984"/>
                  <a:pt x="4217" y="1956"/>
                </a:cubicBezTo>
                <a:close/>
                <a:moveTo>
                  <a:pt x="3853" y="2632"/>
                </a:moveTo>
                <a:lnTo>
                  <a:pt x="3853" y="2632"/>
                </a:lnTo>
                <a:cubicBezTo>
                  <a:pt x="3840" y="2632"/>
                  <a:pt x="3826" y="2632"/>
                  <a:pt x="3812" y="2632"/>
                </a:cubicBezTo>
                <a:cubicBezTo>
                  <a:pt x="3799" y="2632"/>
                  <a:pt x="3786" y="2632"/>
                  <a:pt x="3758" y="2632"/>
                </a:cubicBezTo>
                <a:cubicBezTo>
                  <a:pt x="3731" y="2632"/>
                  <a:pt x="3704" y="2632"/>
                  <a:pt x="3663" y="2606"/>
                </a:cubicBezTo>
                <a:cubicBezTo>
                  <a:pt x="3597" y="2656"/>
                  <a:pt x="3529" y="2786"/>
                  <a:pt x="3420" y="2760"/>
                </a:cubicBezTo>
                <a:cubicBezTo>
                  <a:pt x="3393" y="2760"/>
                  <a:pt x="3380" y="2736"/>
                  <a:pt x="3367" y="2709"/>
                </a:cubicBezTo>
                <a:cubicBezTo>
                  <a:pt x="3353" y="2709"/>
                  <a:pt x="3353" y="2683"/>
                  <a:pt x="3353" y="2683"/>
                </a:cubicBezTo>
                <a:cubicBezTo>
                  <a:pt x="3367" y="2656"/>
                  <a:pt x="3393" y="2656"/>
                  <a:pt x="3407" y="2656"/>
                </a:cubicBezTo>
                <a:lnTo>
                  <a:pt x="3420" y="2656"/>
                </a:lnTo>
                <a:cubicBezTo>
                  <a:pt x="3460" y="2632"/>
                  <a:pt x="3502" y="2632"/>
                  <a:pt x="3529" y="2606"/>
                </a:cubicBezTo>
                <a:cubicBezTo>
                  <a:pt x="3529" y="2606"/>
                  <a:pt x="3542" y="2580"/>
                  <a:pt x="3542" y="2553"/>
                </a:cubicBezTo>
                <a:cubicBezTo>
                  <a:pt x="3502" y="2553"/>
                  <a:pt x="3474" y="2553"/>
                  <a:pt x="3434" y="2553"/>
                </a:cubicBezTo>
                <a:cubicBezTo>
                  <a:pt x="3420" y="2553"/>
                  <a:pt x="3407" y="2580"/>
                  <a:pt x="3393" y="2580"/>
                </a:cubicBezTo>
                <a:cubicBezTo>
                  <a:pt x="3367" y="2580"/>
                  <a:pt x="3339" y="2580"/>
                  <a:pt x="3313" y="2606"/>
                </a:cubicBezTo>
                <a:lnTo>
                  <a:pt x="3299" y="2606"/>
                </a:lnTo>
                <a:cubicBezTo>
                  <a:pt x="3272" y="2606"/>
                  <a:pt x="3259" y="2580"/>
                  <a:pt x="3244" y="2580"/>
                </a:cubicBezTo>
                <a:cubicBezTo>
                  <a:pt x="3218" y="2632"/>
                  <a:pt x="3178" y="2580"/>
                  <a:pt x="3164" y="2553"/>
                </a:cubicBezTo>
                <a:lnTo>
                  <a:pt x="3164" y="2527"/>
                </a:lnTo>
                <a:cubicBezTo>
                  <a:pt x="3164" y="2527"/>
                  <a:pt x="3178" y="2503"/>
                  <a:pt x="3178" y="2474"/>
                </a:cubicBezTo>
                <a:cubicBezTo>
                  <a:pt x="3218" y="2450"/>
                  <a:pt x="3272" y="2503"/>
                  <a:pt x="3299" y="2450"/>
                </a:cubicBezTo>
                <a:cubicBezTo>
                  <a:pt x="3272" y="2450"/>
                  <a:pt x="3259" y="2424"/>
                  <a:pt x="3231" y="2424"/>
                </a:cubicBezTo>
                <a:cubicBezTo>
                  <a:pt x="3231" y="2397"/>
                  <a:pt x="3231" y="2371"/>
                  <a:pt x="3231" y="2347"/>
                </a:cubicBezTo>
                <a:cubicBezTo>
                  <a:pt x="3244" y="2347"/>
                  <a:pt x="3313" y="2268"/>
                  <a:pt x="3339" y="2294"/>
                </a:cubicBezTo>
                <a:cubicBezTo>
                  <a:pt x="3367" y="2294"/>
                  <a:pt x="3380" y="2347"/>
                  <a:pt x="3393" y="2371"/>
                </a:cubicBezTo>
                <a:cubicBezTo>
                  <a:pt x="3407" y="2371"/>
                  <a:pt x="3420" y="2347"/>
                  <a:pt x="3434" y="2347"/>
                </a:cubicBezTo>
                <a:cubicBezTo>
                  <a:pt x="3474" y="2347"/>
                  <a:pt x="3502" y="2474"/>
                  <a:pt x="3529" y="2474"/>
                </a:cubicBezTo>
                <a:cubicBezTo>
                  <a:pt x="3542" y="2503"/>
                  <a:pt x="3556" y="2474"/>
                  <a:pt x="3569" y="2474"/>
                </a:cubicBezTo>
                <a:cubicBezTo>
                  <a:pt x="3583" y="2474"/>
                  <a:pt x="3609" y="2503"/>
                  <a:pt x="3623" y="2503"/>
                </a:cubicBezTo>
                <a:cubicBezTo>
                  <a:pt x="3637" y="2474"/>
                  <a:pt x="3651" y="2474"/>
                  <a:pt x="3663" y="2474"/>
                </a:cubicBezTo>
                <a:cubicBezTo>
                  <a:pt x="3663" y="2371"/>
                  <a:pt x="3623" y="2320"/>
                  <a:pt x="3597" y="2294"/>
                </a:cubicBezTo>
                <a:cubicBezTo>
                  <a:pt x="3609" y="2268"/>
                  <a:pt x="3623" y="2241"/>
                  <a:pt x="3637" y="2217"/>
                </a:cubicBezTo>
                <a:cubicBezTo>
                  <a:pt x="3651" y="2217"/>
                  <a:pt x="3663" y="2191"/>
                  <a:pt x="3677" y="2191"/>
                </a:cubicBezTo>
                <a:cubicBezTo>
                  <a:pt x="3677" y="2191"/>
                  <a:pt x="3677" y="2191"/>
                  <a:pt x="3691" y="2217"/>
                </a:cubicBezTo>
                <a:cubicBezTo>
                  <a:pt x="3718" y="2241"/>
                  <a:pt x="3718" y="2347"/>
                  <a:pt x="3731" y="2397"/>
                </a:cubicBezTo>
                <a:cubicBezTo>
                  <a:pt x="3758" y="2424"/>
                  <a:pt x="3786" y="2450"/>
                  <a:pt x="3812" y="2450"/>
                </a:cubicBezTo>
                <a:cubicBezTo>
                  <a:pt x="3812" y="2424"/>
                  <a:pt x="3812" y="2424"/>
                  <a:pt x="3812" y="2371"/>
                </a:cubicBezTo>
                <a:cubicBezTo>
                  <a:pt x="3853" y="2371"/>
                  <a:pt x="3867" y="2397"/>
                  <a:pt x="3893" y="2424"/>
                </a:cubicBezTo>
                <a:cubicBezTo>
                  <a:pt x="3893" y="2503"/>
                  <a:pt x="3880" y="2606"/>
                  <a:pt x="3853" y="2632"/>
                </a:cubicBezTo>
                <a:close/>
                <a:moveTo>
                  <a:pt x="3569" y="2035"/>
                </a:moveTo>
                <a:lnTo>
                  <a:pt x="3569" y="2035"/>
                </a:lnTo>
                <a:cubicBezTo>
                  <a:pt x="3542" y="2035"/>
                  <a:pt x="3448" y="2061"/>
                  <a:pt x="3434" y="2008"/>
                </a:cubicBezTo>
                <a:cubicBezTo>
                  <a:pt x="3420" y="1984"/>
                  <a:pt x="3420" y="1984"/>
                  <a:pt x="3420" y="1956"/>
                </a:cubicBezTo>
                <a:cubicBezTo>
                  <a:pt x="3420" y="1956"/>
                  <a:pt x="3420" y="1931"/>
                  <a:pt x="3434" y="1931"/>
                </a:cubicBezTo>
                <a:cubicBezTo>
                  <a:pt x="3434" y="1931"/>
                  <a:pt x="3448" y="1905"/>
                  <a:pt x="3460" y="1905"/>
                </a:cubicBezTo>
                <a:cubicBezTo>
                  <a:pt x="3488" y="1905"/>
                  <a:pt x="3529" y="1931"/>
                  <a:pt x="3556" y="1905"/>
                </a:cubicBezTo>
                <a:cubicBezTo>
                  <a:pt x="3583" y="1905"/>
                  <a:pt x="3609" y="1905"/>
                  <a:pt x="3637" y="1905"/>
                </a:cubicBezTo>
                <a:cubicBezTo>
                  <a:pt x="3637" y="1931"/>
                  <a:pt x="3637" y="1931"/>
                  <a:pt x="3637" y="1931"/>
                </a:cubicBezTo>
                <a:cubicBezTo>
                  <a:pt x="3609" y="1956"/>
                  <a:pt x="3597" y="1984"/>
                  <a:pt x="3569" y="2035"/>
                </a:cubicBezTo>
                <a:close/>
                <a:moveTo>
                  <a:pt x="3218" y="2112"/>
                </a:moveTo>
                <a:lnTo>
                  <a:pt x="3218" y="2112"/>
                </a:lnTo>
                <a:cubicBezTo>
                  <a:pt x="3204" y="2138"/>
                  <a:pt x="3218" y="2191"/>
                  <a:pt x="3231" y="2217"/>
                </a:cubicBezTo>
                <a:cubicBezTo>
                  <a:pt x="3204" y="2217"/>
                  <a:pt x="3190" y="2217"/>
                  <a:pt x="3178" y="2217"/>
                </a:cubicBezTo>
                <a:cubicBezTo>
                  <a:pt x="3178" y="2241"/>
                  <a:pt x="3164" y="2268"/>
                  <a:pt x="3164" y="2294"/>
                </a:cubicBezTo>
                <a:cubicBezTo>
                  <a:pt x="3150" y="2294"/>
                  <a:pt x="3136" y="2294"/>
                  <a:pt x="3123" y="2294"/>
                </a:cubicBezTo>
                <a:cubicBezTo>
                  <a:pt x="3123" y="2268"/>
                  <a:pt x="3110" y="2164"/>
                  <a:pt x="3083" y="2164"/>
                </a:cubicBezTo>
                <a:cubicBezTo>
                  <a:pt x="3083" y="2164"/>
                  <a:pt x="3083" y="2164"/>
                  <a:pt x="3083" y="2191"/>
                </a:cubicBezTo>
                <a:cubicBezTo>
                  <a:pt x="3055" y="2217"/>
                  <a:pt x="3055" y="2268"/>
                  <a:pt x="3043" y="2294"/>
                </a:cubicBezTo>
                <a:cubicBezTo>
                  <a:pt x="3029" y="2320"/>
                  <a:pt x="3029" y="2320"/>
                  <a:pt x="3015" y="2320"/>
                </a:cubicBezTo>
                <a:cubicBezTo>
                  <a:pt x="3015" y="2347"/>
                  <a:pt x="3015" y="2347"/>
                  <a:pt x="3015" y="2371"/>
                </a:cubicBezTo>
                <a:cubicBezTo>
                  <a:pt x="3001" y="2397"/>
                  <a:pt x="3001" y="2397"/>
                  <a:pt x="2988" y="2397"/>
                </a:cubicBezTo>
                <a:cubicBezTo>
                  <a:pt x="2947" y="2424"/>
                  <a:pt x="2947" y="2371"/>
                  <a:pt x="2920" y="2347"/>
                </a:cubicBezTo>
                <a:cubicBezTo>
                  <a:pt x="2880" y="2347"/>
                  <a:pt x="2880" y="2397"/>
                  <a:pt x="2840" y="2347"/>
                </a:cubicBezTo>
                <a:cubicBezTo>
                  <a:pt x="2825" y="2320"/>
                  <a:pt x="2825" y="2294"/>
                  <a:pt x="2840" y="2268"/>
                </a:cubicBezTo>
                <a:cubicBezTo>
                  <a:pt x="2852" y="2268"/>
                  <a:pt x="2880" y="2268"/>
                  <a:pt x="2906" y="2241"/>
                </a:cubicBezTo>
                <a:cubicBezTo>
                  <a:pt x="2906" y="2217"/>
                  <a:pt x="2920" y="2191"/>
                  <a:pt x="2920" y="2191"/>
                </a:cubicBezTo>
                <a:cubicBezTo>
                  <a:pt x="2947" y="2164"/>
                  <a:pt x="2961" y="2164"/>
                  <a:pt x="2974" y="2138"/>
                </a:cubicBezTo>
                <a:cubicBezTo>
                  <a:pt x="2988" y="2138"/>
                  <a:pt x="2988" y="2087"/>
                  <a:pt x="3015" y="2087"/>
                </a:cubicBezTo>
                <a:cubicBezTo>
                  <a:pt x="3055" y="2061"/>
                  <a:pt x="3083" y="2061"/>
                  <a:pt x="3110" y="2061"/>
                </a:cubicBezTo>
                <a:cubicBezTo>
                  <a:pt x="3136" y="2061"/>
                  <a:pt x="3150" y="2061"/>
                  <a:pt x="3164" y="2061"/>
                </a:cubicBezTo>
                <a:cubicBezTo>
                  <a:pt x="3178" y="2035"/>
                  <a:pt x="3190" y="2035"/>
                  <a:pt x="3190" y="2008"/>
                </a:cubicBezTo>
                <a:cubicBezTo>
                  <a:pt x="3204" y="2008"/>
                  <a:pt x="3204" y="2008"/>
                  <a:pt x="3218" y="2008"/>
                </a:cubicBezTo>
                <a:cubicBezTo>
                  <a:pt x="3231" y="2008"/>
                  <a:pt x="3259" y="2035"/>
                  <a:pt x="3259" y="2061"/>
                </a:cubicBezTo>
                <a:cubicBezTo>
                  <a:pt x="3244" y="2061"/>
                  <a:pt x="3231" y="2087"/>
                  <a:pt x="3218" y="2112"/>
                </a:cubicBezTo>
                <a:close/>
                <a:moveTo>
                  <a:pt x="2920" y="2736"/>
                </a:moveTo>
                <a:lnTo>
                  <a:pt x="2920" y="2736"/>
                </a:lnTo>
                <a:cubicBezTo>
                  <a:pt x="2961" y="2760"/>
                  <a:pt x="2988" y="2812"/>
                  <a:pt x="3029" y="2839"/>
                </a:cubicBezTo>
                <a:cubicBezTo>
                  <a:pt x="3069" y="2865"/>
                  <a:pt x="3096" y="2812"/>
                  <a:pt x="3136" y="2839"/>
                </a:cubicBezTo>
                <a:cubicBezTo>
                  <a:pt x="3178" y="2839"/>
                  <a:pt x="3244" y="2916"/>
                  <a:pt x="3272" y="2968"/>
                </a:cubicBezTo>
                <a:cubicBezTo>
                  <a:pt x="3259" y="2968"/>
                  <a:pt x="3259" y="2968"/>
                  <a:pt x="3259" y="2968"/>
                </a:cubicBezTo>
                <a:cubicBezTo>
                  <a:pt x="3218" y="2995"/>
                  <a:pt x="3110" y="3072"/>
                  <a:pt x="3083" y="3124"/>
                </a:cubicBezTo>
                <a:cubicBezTo>
                  <a:pt x="3055" y="3151"/>
                  <a:pt x="3043" y="3201"/>
                  <a:pt x="3015" y="3228"/>
                </a:cubicBezTo>
                <a:cubicBezTo>
                  <a:pt x="3001" y="3254"/>
                  <a:pt x="2988" y="3254"/>
                  <a:pt x="2974" y="3254"/>
                </a:cubicBezTo>
                <a:cubicBezTo>
                  <a:pt x="2974" y="3436"/>
                  <a:pt x="2961" y="3436"/>
                  <a:pt x="2880" y="3436"/>
                </a:cubicBezTo>
                <a:cubicBezTo>
                  <a:pt x="2866" y="3513"/>
                  <a:pt x="2825" y="3513"/>
                  <a:pt x="2785" y="3513"/>
                </a:cubicBezTo>
                <a:cubicBezTo>
                  <a:pt x="2772" y="3436"/>
                  <a:pt x="2759" y="3384"/>
                  <a:pt x="2717" y="3357"/>
                </a:cubicBezTo>
                <a:cubicBezTo>
                  <a:pt x="2677" y="3331"/>
                  <a:pt x="2650" y="3357"/>
                  <a:pt x="2636" y="3305"/>
                </a:cubicBezTo>
                <a:cubicBezTo>
                  <a:pt x="2650" y="3280"/>
                  <a:pt x="2664" y="3254"/>
                  <a:pt x="2677" y="3228"/>
                </a:cubicBezTo>
                <a:cubicBezTo>
                  <a:pt x="2677" y="3175"/>
                  <a:pt x="2677" y="3151"/>
                  <a:pt x="2664" y="3098"/>
                </a:cubicBezTo>
                <a:cubicBezTo>
                  <a:pt x="2704" y="3124"/>
                  <a:pt x="2691" y="3098"/>
                  <a:pt x="2704" y="3045"/>
                </a:cubicBezTo>
                <a:cubicBezTo>
                  <a:pt x="2717" y="3021"/>
                  <a:pt x="2759" y="2995"/>
                  <a:pt x="2745" y="2916"/>
                </a:cubicBezTo>
                <a:cubicBezTo>
                  <a:pt x="2731" y="2865"/>
                  <a:pt x="2704" y="2839"/>
                  <a:pt x="2691" y="2786"/>
                </a:cubicBezTo>
                <a:cubicBezTo>
                  <a:pt x="2691" y="2786"/>
                  <a:pt x="2691" y="2786"/>
                  <a:pt x="2691" y="2760"/>
                </a:cubicBezTo>
                <a:cubicBezTo>
                  <a:pt x="2759" y="2786"/>
                  <a:pt x="2825" y="2760"/>
                  <a:pt x="2880" y="2760"/>
                </a:cubicBezTo>
                <a:cubicBezTo>
                  <a:pt x="2894" y="2760"/>
                  <a:pt x="2906" y="2736"/>
                  <a:pt x="2920" y="2736"/>
                </a:cubicBezTo>
                <a:close/>
                <a:moveTo>
                  <a:pt x="5719" y="4109"/>
                </a:moveTo>
                <a:lnTo>
                  <a:pt x="5719" y="4109"/>
                </a:lnTo>
                <a:cubicBezTo>
                  <a:pt x="5731" y="4109"/>
                  <a:pt x="5759" y="4135"/>
                  <a:pt x="5759" y="4161"/>
                </a:cubicBezTo>
                <a:cubicBezTo>
                  <a:pt x="5759" y="4188"/>
                  <a:pt x="5759" y="4212"/>
                  <a:pt x="5759" y="4265"/>
                </a:cubicBezTo>
                <a:cubicBezTo>
                  <a:pt x="5759" y="4317"/>
                  <a:pt x="5677" y="4368"/>
                  <a:pt x="5651" y="4317"/>
                </a:cubicBezTo>
                <a:cubicBezTo>
                  <a:pt x="5610" y="4265"/>
                  <a:pt x="5651" y="4135"/>
                  <a:pt x="5677" y="4109"/>
                </a:cubicBezTo>
                <a:cubicBezTo>
                  <a:pt x="5691" y="4109"/>
                  <a:pt x="5705" y="4109"/>
                  <a:pt x="5719" y="4109"/>
                </a:cubicBezTo>
                <a:close/>
                <a:moveTo>
                  <a:pt x="5448" y="5016"/>
                </a:moveTo>
                <a:lnTo>
                  <a:pt x="5448" y="5016"/>
                </a:lnTo>
                <a:cubicBezTo>
                  <a:pt x="5435" y="5016"/>
                  <a:pt x="5435" y="5042"/>
                  <a:pt x="5421" y="5042"/>
                </a:cubicBezTo>
                <a:cubicBezTo>
                  <a:pt x="5393" y="5042"/>
                  <a:pt x="5353" y="5042"/>
                  <a:pt x="5327" y="5016"/>
                </a:cubicBezTo>
                <a:cubicBezTo>
                  <a:pt x="5300" y="4992"/>
                  <a:pt x="5313" y="4913"/>
                  <a:pt x="5259" y="4913"/>
                </a:cubicBezTo>
                <a:cubicBezTo>
                  <a:pt x="5245" y="4939"/>
                  <a:pt x="5245" y="4939"/>
                  <a:pt x="5245" y="4939"/>
                </a:cubicBezTo>
                <a:cubicBezTo>
                  <a:pt x="5245" y="4965"/>
                  <a:pt x="5245" y="4992"/>
                  <a:pt x="5245" y="4992"/>
                </a:cubicBezTo>
                <a:lnTo>
                  <a:pt x="5245" y="5016"/>
                </a:lnTo>
                <a:cubicBezTo>
                  <a:pt x="5191" y="5016"/>
                  <a:pt x="5191" y="5121"/>
                  <a:pt x="5123" y="5095"/>
                </a:cubicBezTo>
                <a:cubicBezTo>
                  <a:pt x="5123" y="5069"/>
                  <a:pt x="5123" y="5042"/>
                  <a:pt x="5123" y="5016"/>
                </a:cubicBezTo>
                <a:cubicBezTo>
                  <a:pt x="5083" y="5016"/>
                  <a:pt x="5056" y="5016"/>
                  <a:pt x="5029" y="5042"/>
                </a:cubicBezTo>
                <a:cubicBezTo>
                  <a:pt x="5029" y="4965"/>
                  <a:pt x="5056" y="4965"/>
                  <a:pt x="5083" y="4939"/>
                </a:cubicBezTo>
                <a:cubicBezTo>
                  <a:pt x="5056" y="4809"/>
                  <a:pt x="5097" y="4706"/>
                  <a:pt x="5123" y="4603"/>
                </a:cubicBezTo>
                <a:cubicBezTo>
                  <a:pt x="5123" y="4627"/>
                  <a:pt x="5137" y="4627"/>
                  <a:pt x="5151" y="4653"/>
                </a:cubicBezTo>
                <a:cubicBezTo>
                  <a:pt x="5151" y="4653"/>
                  <a:pt x="5151" y="4680"/>
                  <a:pt x="5137" y="4706"/>
                </a:cubicBezTo>
                <a:cubicBezTo>
                  <a:pt x="5151" y="4706"/>
                  <a:pt x="5164" y="4730"/>
                  <a:pt x="5178" y="4730"/>
                </a:cubicBezTo>
                <a:cubicBezTo>
                  <a:pt x="5178" y="4706"/>
                  <a:pt x="5191" y="4706"/>
                  <a:pt x="5191" y="4680"/>
                </a:cubicBezTo>
                <a:cubicBezTo>
                  <a:pt x="5232" y="4706"/>
                  <a:pt x="5245" y="4757"/>
                  <a:pt x="5272" y="4783"/>
                </a:cubicBezTo>
                <a:cubicBezTo>
                  <a:pt x="5327" y="4836"/>
                  <a:pt x="5353" y="4809"/>
                  <a:pt x="5353" y="4965"/>
                </a:cubicBezTo>
                <a:cubicBezTo>
                  <a:pt x="5367" y="4965"/>
                  <a:pt x="5407" y="4965"/>
                  <a:pt x="5421" y="4965"/>
                </a:cubicBezTo>
                <a:cubicBezTo>
                  <a:pt x="5435" y="4992"/>
                  <a:pt x="5448" y="4992"/>
                  <a:pt x="5448" y="5016"/>
                </a:cubicBezTo>
                <a:close/>
                <a:moveTo>
                  <a:pt x="4813" y="2889"/>
                </a:moveTo>
                <a:lnTo>
                  <a:pt x="4813" y="2889"/>
                </a:lnTo>
                <a:cubicBezTo>
                  <a:pt x="4813" y="2916"/>
                  <a:pt x="4813" y="2916"/>
                  <a:pt x="4813" y="2916"/>
                </a:cubicBezTo>
                <a:cubicBezTo>
                  <a:pt x="4785" y="2968"/>
                  <a:pt x="4759" y="3072"/>
                  <a:pt x="4718" y="3151"/>
                </a:cubicBezTo>
                <a:cubicBezTo>
                  <a:pt x="4678" y="3151"/>
                  <a:pt x="4610" y="3124"/>
                  <a:pt x="4583" y="3151"/>
                </a:cubicBezTo>
                <a:cubicBezTo>
                  <a:pt x="4583" y="3151"/>
                  <a:pt x="4596" y="3151"/>
                  <a:pt x="4596" y="3175"/>
                </a:cubicBezTo>
                <a:cubicBezTo>
                  <a:pt x="4610" y="3175"/>
                  <a:pt x="4610" y="3201"/>
                  <a:pt x="4624" y="3201"/>
                </a:cubicBezTo>
                <a:cubicBezTo>
                  <a:pt x="4610" y="3280"/>
                  <a:pt x="4569" y="3305"/>
                  <a:pt x="4529" y="3280"/>
                </a:cubicBezTo>
                <a:cubicBezTo>
                  <a:pt x="4529" y="3201"/>
                  <a:pt x="4515" y="3175"/>
                  <a:pt x="4503" y="3124"/>
                </a:cubicBezTo>
                <a:cubicBezTo>
                  <a:pt x="4488" y="3072"/>
                  <a:pt x="4503" y="2995"/>
                  <a:pt x="4515" y="2942"/>
                </a:cubicBezTo>
                <a:cubicBezTo>
                  <a:pt x="4529" y="2942"/>
                  <a:pt x="4543" y="2942"/>
                  <a:pt x="4556" y="2942"/>
                </a:cubicBezTo>
                <a:cubicBezTo>
                  <a:pt x="4543" y="2916"/>
                  <a:pt x="4543" y="2889"/>
                  <a:pt x="4529" y="2865"/>
                </a:cubicBezTo>
                <a:cubicBezTo>
                  <a:pt x="4556" y="2839"/>
                  <a:pt x="4583" y="2865"/>
                  <a:pt x="4610" y="2839"/>
                </a:cubicBezTo>
                <a:cubicBezTo>
                  <a:pt x="4650" y="2839"/>
                  <a:pt x="4664" y="2865"/>
                  <a:pt x="4718" y="2889"/>
                </a:cubicBezTo>
                <a:cubicBezTo>
                  <a:pt x="4759" y="2889"/>
                  <a:pt x="4785" y="2839"/>
                  <a:pt x="4813" y="2889"/>
                </a:cubicBezTo>
                <a:close/>
                <a:moveTo>
                  <a:pt x="4488" y="2138"/>
                </a:moveTo>
                <a:lnTo>
                  <a:pt x="4488" y="2138"/>
                </a:lnTo>
                <a:cubicBezTo>
                  <a:pt x="4515" y="2138"/>
                  <a:pt x="4529" y="2164"/>
                  <a:pt x="4543" y="2191"/>
                </a:cubicBezTo>
                <a:cubicBezTo>
                  <a:pt x="4556" y="2191"/>
                  <a:pt x="4569" y="2191"/>
                  <a:pt x="4583" y="2191"/>
                </a:cubicBezTo>
                <a:cubicBezTo>
                  <a:pt x="4596" y="2191"/>
                  <a:pt x="4610" y="2217"/>
                  <a:pt x="4610" y="2217"/>
                </a:cubicBezTo>
                <a:cubicBezTo>
                  <a:pt x="4610" y="2241"/>
                  <a:pt x="4610" y="2294"/>
                  <a:pt x="4610" y="2320"/>
                </a:cubicBezTo>
                <a:cubicBezTo>
                  <a:pt x="4569" y="2294"/>
                  <a:pt x="4543" y="2294"/>
                  <a:pt x="4515" y="2294"/>
                </a:cubicBezTo>
                <a:cubicBezTo>
                  <a:pt x="4503" y="2294"/>
                  <a:pt x="4503" y="2294"/>
                  <a:pt x="4488" y="2294"/>
                </a:cubicBezTo>
                <a:cubicBezTo>
                  <a:pt x="4488" y="2294"/>
                  <a:pt x="4434" y="2191"/>
                  <a:pt x="4421" y="2164"/>
                </a:cubicBezTo>
                <a:cubicBezTo>
                  <a:pt x="4434" y="2138"/>
                  <a:pt x="4461" y="2164"/>
                  <a:pt x="4488" y="2138"/>
                </a:cubicBezTo>
                <a:close/>
                <a:moveTo>
                  <a:pt x="4326" y="3902"/>
                </a:moveTo>
                <a:lnTo>
                  <a:pt x="4326" y="3902"/>
                </a:lnTo>
                <a:cubicBezTo>
                  <a:pt x="4340" y="3876"/>
                  <a:pt x="4340" y="3823"/>
                  <a:pt x="4340" y="3799"/>
                </a:cubicBezTo>
                <a:cubicBezTo>
                  <a:pt x="4354" y="3799"/>
                  <a:pt x="4366" y="3799"/>
                  <a:pt x="4366" y="3799"/>
                </a:cubicBezTo>
                <a:cubicBezTo>
                  <a:pt x="4380" y="3799"/>
                  <a:pt x="4461" y="3902"/>
                  <a:pt x="4461" y="3902"/>
                </a:cubicBezTo>
                <a:cubicBezTo>
                  <a:pt x="4475" y="3979"/>
                  <a:pt x="4488" y="3955"/>
                  <a:pt x="4503" y="4005"/>
                </a:cubicBezTo>
                <a:cubicBezTo>
                  <a:pt x="4488" y="4032"/>
                  <a:pt x="4475" y="4058"/>
                  <a:pt x="4461" y="4058"/>
                </a:cubicBezTo>
                <a:cubicBezTo>
                  <a:pt x="4421" y="4084"/>
                  <a:pt x="4354" y="4005"/>
                  <a:pt x="4326" y="4005"/>
                </a:cubicBezTo>
                <a:cubicBezTo>
                  <a:pt x="4299" y="3979"/>
                  <a:pt x="4286" y="3979"/>
                  <a:pt x="4272" y="3979"/>
                </a:cubicBezTo>
                <a:cubicBezTo>
                  <a:pt x="4286" y="3926"/>
                  <a:pt x="4312" y="3926"/>
                  <a:pt x="4326" y="3902"/>
                </a:cubicBezTo>
                <a:close/>
                <a:moveTo>
                  <a:pt x="4002" y="3616"/>
                </a:moveTo>
                <a:lnTo>
                  <a:pt x="4002" y="3616"/>
                </a:lnTo>
                <a:cubicBezTo>
                  <a:pt x="4070" y="3693"/>
                  <a:pt x="4164" y="3669"/>
                  <a:pt x="4177" y="3823"/>
                </a:cubicBezTo>
                <a:cubicBezTo>
                  <a:pt x="4137" y="3823"/>
                  <a:pt x="4110" y="3799"/>
                  <a:pt x="4096" y="3799"/>
                </a:cubicBezTo>
                <a:cubicBezTo>
                  <a:pt x="4070" y="3799"/>
                  <a:pt x="4056" y="3823"/>
                  <a:pt x="4028" y="3823"/>
                </a:cubicBezTo>
                <a:cubicBezTo>
                  <a:pt x="4028" y="3823"/>
                  <a:pt x="4028" y="3823"/>
                  <a:pt x="4028" y="3849"/>
                </a:cubicBezTo>
                <a:cubicBezTo>
                  <a:pt x="4028" y="3849"/>
                  <a:pt x="4028" y="3876"/>
                  <a:pt x="4028" y="3902"/>
                </a:cubicBezTo>
                <a:cubicBezTo>
                  <a:pt x="4056" y="3902"/>
                  <a:pt x="4083" y="3876"/>
                  <a:pt x="4096" y="3876"/>
                </a:cubicBezTo>
                <a:cubicBezTo>
                  <a:pt x="4110" y="3902"/>
                  <a:pt x="4123" y="3902"/>
                  <a:pt x="4123" y="3955"/>
                </a:cubicBezTo>
                <a:cubicBezTo>
                  <a:pt x="4096" y="3955"/>
                  <a:pt x="4096" y="3979"/>
                  <a:pt x="4070" y="3979"/>
                </a:cubicBezTo>
                <a:cubicBezTo>
                  <a:pt x="4002" y="4032"/>
                  <a:pt x="3921" y="3979"/>
                  <a:pt x="3867" y="3926"/>
                </a:cubicBezTo>
                <a:cubicBezTo>
                  <a:pt x="3853" y="3902"/>
                  <a:pt x="3853" y="3876"/>
                  <a:pt x="3840" y="3876"/>
                </a:cubicBezTo>
                <a:cubicBezTo>
                  <a:pt x="3826" y="3876"/>
                  <a:pt x="3812" y="3876"/>
                  <a:pt x="3812" y="3876"/>
                </a:cubicBezTo>
                <a:cubicBezTo>
                  <a:pt x="3799" y="3926"/>
                  <a:pt x="3772" y="3955"/>
                  <a:pt x="3731" y="3955"/>
                </a:cubicBezTo>
                <a:cubicBezTo>
                  <a:pt x="3718" y="3979"/>
                  <a:pt x="3704" y="3979"/>
                  <a:pt x="3691" y="3979"/>
                </a:cubicBezTo>
                <a:cubicBezTo>
                  <a:pt x="3691" y="3979"/>
                  <a:pt x="3677" y="4005"/>
                  <a:pt x="3663" y="4005"/>
                </a:cubicBezTo>
                <a:cubicBezTo>
                  <a:pt x="3637" y="4032"/>
                  <a:pt x="3556" y="4058"/>
                  <a:pt x="3515" y="4058"/>
                </a:cubicBezTo>
                <a:cubicBezTo>
                  <a:pt x="3474" y="4032"/>
                  <a:pt x="3407" y="4084"/>
                  <a:pt x="3393" y="4032"/>
                </a:cubicBezTo>
                <a:cubicBezTo>
                  <a:pt x="3393" y="3979"/>
                  <a:pt x="3407" y="3955"/>
                  <a:pt x="3393" y="3926"/>
                </a:cubicBezTo>
                <a:cubicBezTo>
                  <a:pt x="3367" y="3902"/>
                  <a:pt x="3285" y="3926"/>
                  <a:pt x="3259" y="3902"/>
                </a:cubicBezTo>
                <a:cubicBezTo>
                  <a:pt x="3218" y="3876"/>
                  <a:pt x="3178" y="3823"/>
                  <a:pt x="3150" y="3772"/>
                </a:cubicBezTo>
                <a:cubicBezTo>
                  <a:pt x="3150" y="3746"/>
                  <a:pt x="3164" y="3746"/>
                  <a:pt x="3178" y="3720"/>
                </a:cubicBezTo>
                <a:cubicBezTo>
                  <a:pt x="3190" y="3720"/>
                  <a:pt x="3190" y="3720"/>
                  <a:pt x="3204" y="3720"/>
                </a:cubicBezTo>
                <a:cubicBezTo>
                  <a:pt x="3218" y="3720"/>
                  <a:pt x="3218" y="3720"/>
                  <a:pt x="3231" y="3720"/>
                </a:cubicBezTo>
                <a:cubicBezTo>
                  <a:pt x="3244" y="3693"/>
                  <a:pt x="3285" y="3693"/>
                  <a:pt x="3299" y="3693"/>
                </a:cubicBezTo>
                <a:cubicBezTo>
                  <a:pt x="3313" y="3693"/>
                  <a:pt x="3339" y="3693"/>
                  <a:pt x="3353" y="3693"/>
                </a:cubicBezTo>
                <a:cubicBezTo>
                  <a:pt x="3393" y="3720"/>
                  <a:pt x="3502" y="3693"/>
                  <a:pt x="3515" y="3693"/>
                </a:cubicBezTo>
                <a:cubicBezTo>
                  <a:pt x="3460" y="3590"/>
                  <a:pt x="3299" y="3616"/>
                  <a:pt x="3190" y="3616"/>
                </a:cubicBezTo>
                <a:cubicBezTo>
                  <a:pt x="3150" y="3616"/>
                  <a:pt x="3083" y="3590"/>
                  <a:pt x="3096" y="3540"/>
                </a:cubicBezTo>
                <a:cubicBezTo>
                  <a:pt x="3110" y="3487"/>
                  <a:pt x="3231" y="3513"/>
                  <a:pt x="3272" y="3461"/>
                </a:cubicBezTo>
                <a:cubicBezTo>
                  <a:pt x="3272" y="3436"/>
                  <a:pt x="3272" y="3436"/>
                  <a:pt x="3259" y="3408"/>
                </a:cubicBezTo>
                <a:cubicBezTo>
                  <a:pt x="3231" y="3436"/>
                  <a:pt x="3190" y="3436"/>
                  <a:pt x="3150" y="3436"/>
                </a:cubicBezTo>
                <a:cubicBezTo>
                  <a:pt x="3136" y="3436"/>
                  <a:pt x="3136" y="3408"/>
                  <a:pt x="3123" y="3384"/>
                </a:cubicBezTo>
                <a:cubicBezTo>
                  <a:pt x="3110" y="3357"/>
                  <a:pt x="3096" y="3384"/>
                  <a:pt x="3083" y="3384"/>
                </a:cubicBezTo>
                <a:cubicBezTo>
                  <a:pt x="3069" y="3357"/>
                  <a:pt x="3069" y="3357"/>
                  <a:pt x="3055" y="3357"/>
                </a:cubicBezTo>
                <a:cubicBezTo>
                  <a:pt x="3055" y="3228"/>
                  <a:pt x="3190" y="3098"/>
                  <a:pt x="3244" y="3072"/>
                </a:cubicBezTo>
                <a:cubicBezTo>
                  <a:pt x="3272" y="3072"/>
                  <a:pt x="3353" y="2995"/>
                  <a:pt x="3353" y="3072"/>
                </a:cubicBezTo>
                <a:cubicBezTo>
                  <a:pt x="3339" y="3098"/>
                  <a:pt x="3339" y="3098"/>
                  <a:pt x="3339" y="3175"/>
                </a:cubicBezTo>
                <a:cubicBezTo>
                  <a:pt x="3393" y="3175"/>
                  <a:pt x="3380" y="3151"/>
                  <a:pt x="3420" y="3124"/>
                </a:cubicBezTo>
                <a:cubicBezTo>
                  <a:pt x="3434" y="3098"/>
                  <a:pt x="3502" y="3151"/>
                  <a:pt x="3515" y="3175"/>
                </a:cubicBezTo>
                <a:cubicBezTo>
                  <a:pt x="3515" y="3201"/>
                  <a:pt x="3515" y="3228"/>
                  <a:pt x="3502" y="3254"/>
                </a:cubicBezTo>
                <a:cubicBezTo>
                  <a:pt x="3542" y="3254"/>
                  <a:pt x="3556" y="3228"/>
                  <a:pt x="3583" y="3201"/>
                </a:cubicBezTo>
                <a:cubicBezTo>
                  <a:pt x="3583" y="3201"/>
                  <a:pt x="3597" y="3201"/>
                  <a:pt x="3609" y="3201"/>
                </a:cubicBezTo>
                <a:cubicBezTo>
                  <a:pt x="3609" y="3175"/>
                  <a:pt x="3583" y="3124"/>
                  <a:pt x="3583" y="3098"/>
                </a:cubicBezTo>
                <a:cubicBezTo>
                  <a:pt x="3609" y="3098"/>
                  <a:pt x="3663" y="3124"/>
                  <a:pt x="3677" y="3175"/>
                </a:cubicBezTo>
                <a:cubicBezTo>
                  <a:pt x="3691" y="3175"/>
                  <a:pt x="3677" y="3201"/>
                  <a:pt x="3691" y="3254"/>
                </a:cubicBezTo>
                <a:cubicBezTo>
                  <a:pt x="3704" y="3280"/>
                  <a:pt x="3718" y="3357"/>
                  <a:pt x="3731" y="3384"/>
                </a:cubicBezTo>
                <a:cubicBezTo>
                  <a:pt x="3746" y="3384"/>
                  <a:pt x="3758" y="3357"/>
                  <a:pt x="3758" y="3357"/>
                </a:cubicBezTo>
                <a:cubicBezTo>
                  <a:pt x="3772" y="3305"/>
                  <a:pt x="3746" y="3254"/>
                  <a:pt x="3731" y="3201"/>
                </a:cubicBezTo>
                <a:cubicBezTo>
                  <a:pt x="3718" y="3151"/>
                  <a:pt x="3718" y="3072"/>
                  <a:pt x="3731" y="3021"/>
                </a:cubicBezTo>
                <a:cubicBezTo>
                  <a:pt x="3786" y="3045"/>
                  <a:pt x="3867" y="3072"/>
                  <a:pt x="3893" y="3151"/>
                </a:cubicBezTo>
                <a:cubicBezTo>
                  <a:pt x="3907" y="3175"/>
                  <a:pt x="3893" y="3228"/>
                  <a:pt x="3907" y="3254"/>
                </a:cubicBezTo>
                <a:cubicBezTo>
                  <a:pt x="3921" y="3305"/>
                  <a:pt x="3935" y="3357"/>
                  <a:pt x="3961" y="3408"/>
                </a:cubicBezTo>
                <a:cubicBezTo>
                  <a:pt x="3961" y="3461"/>
                  <a:pt x="3935" y="3487"/>
                  <a:pt x="3947" y="3540"/>
                </a:cubicBezTo>
                <a:cubicBezTo>
                  <a:pt x="3975" y="3564"/>
                  <a:pt x="3988" y="3616"/>
                  <a:pt x="4002" y="3616"/>
                </a:cubicBezTo>
                <a:close/>
                <a:moveTo>
                  <a:pt x="4366" y="3098"/>
                </a:moveTo>
                <a:lnTo>
                  <a:pt x="4366" y="3098"/>
                </a:lnTo>
                <a:cubicBezTo>
                  <a:pt x="4394" y="3098"/>
                  <a:pt x="4448" y="3151"/>
                  <a:pt x="4448" y="3175"/>
                </a:cubicBezTo>
                <a:cubicBezTo>
                  <a:pt x="4448" y="3175"/>
                  <a:pt x="4448" y="3201"/>
                  <a:pt x="4461" y="3228"/>
                </a:cubicBezTo>
                <a:cubicBezTo>
                  <a:pt x="4448" y="3228"/>
                  <a:pt x="4448" y="3228"/>
                  <a:pt x="4434" y="3254"/>
                </a:cubicBezTo>
                <a:cubicBezTo>
                  <a:pt x="4421" y="3305"/>
                  <a:pt x="4434" y="3436"/>
                  <a:pt x="4380" y="3408"/>
                </a:cubicBezTo>
                <a:cubicBezTo>
                  <a:pt x="4354" y="3408"/>
                  <a:pt x="4354" y="3357"/>
                  <a:pt x="4326" y="3357"/>
                </a:cubicBezTo>
                <a:cubicBezTo>
                  <a:pt x="4326" y="3357"/>
                  <a:pt x="4326" y="3357"/>
                  <a:pt x="4326" y="3384"/>
                </a:cubicBezTo>
                <a:cubicBezTo>
                  <a:pt x="4340" y="3384"/>
                  <a:pt x="4340" y="3408"/>
                  <a:pt x="4354" y="3436"/>
                </a:cubicBezTo>
                <a:cubicBezTo>
                  <a:pt x="4340" y="3436"/>
                  <a:pt x="4340" y="3461"/>
                  <a:pt x="4326" y="3461"/>
                </a:cubicBezTo>
                <a:cubicBezTo>
                  <a:pt x="4259" y="3461"/>
                  <a:pt x="4259" y="3357"/>
                  <a:pt x="4217" y="3305"/>
                </a:cubicBezTo>
                <a:cubicBezTo>
                  <a:pt x="4191" y="3280"/>
                  <a:pt x="4164" y="3280"/>
                  <a:pt x="4137" y="3254"/>
                </a:cubicBezTo>
                <a:cubicBezTo>
                  <a:pt x="4123" y="3254"/>
                  <a:pt x="4083" y="3175"/>
                  <a:pt x="4070" y="3124"/>
                </a:cubicBezTo>
                <a:cubicBezTo>
                  <a:pt x="4070" y="3124"/>
                  <a:pt x="4083" y="3098"/>
                  <a:pt x="4096" y="3072"/>
                </a:cubicBezTo>
                <a:cubicBezTo>
                  <a:pt x="4123" y="3098"/>
                  <a:pt x="4137" y="3151"/>
                  <a:pt x="4177" y="3151"/>
                </a:cubicBezTo>
                <a:cubicBezTo>
                  <a:pt x="4191" y="3124"/>
                  <a:pt x="4205" y="3072"/>
                  <a:pt x="4231" y="3072"/>
                </a:cubicBezTo>
                <a:lnTo>
                  <a:pt x="4231" y="3045"/>
                </a:lnTo>
                <a:lnTo>
                  <a:pt x="4177" y="2942"/>
                </a:lnTo>
                <a:cubicBezTo>
                  <a:pt x="4177" y="2942"/>
                  <a:pt x="4177" y="2916"/>
                  <a:pt x="4164" y="2916"/>
                </a:cubicBezTo>
                <a:cubicBezTo>
                  <a:pt x="4177" y="2916"/>
                  <a:pt x="4177" y="2916"/>
                  <a:pt x="4177" y="2916"/>
                </a:cubicBezTo>
                <a:cubicBezTo>
                  <a:pt x="4191" y="2916"/>
                  <a:pt x="4205" y="2916"/>
                  <a:pt x="4217" y="2916"/>
                </a:cubicBezTo>
                <a:cubicBezTo>
                  <a:pt x="4231" y="2916"/>
                  <a:pt x="4231" y="2889"/>
                  <a:pt x="4245" y="2889"/>
                </a:cubicBezTo>
                <a:cubicBezTo>
                  <a:pt x="4259" y="2916"/>
                  <a:pt x="4272" y="2916"/>
                  <a:pt x="4272" y="2942"/>
                </a:cubicBezTo>
                <a:cubicBezTo>
                  <a:pt x="4286" y="2942"/>
                  <a:pt x="4340" y="2889"/>
                  <a:pt x="4354" y="2889"/>
                </a:cubicBezTo>
                <a:cubicBezTo>
                  <a:pt x="4380" y="2889"/>
                  <a:pt x="4407" y="2889"/>
                  <a:pt x="4421" y="2942"/>
                </a:cubicBezTo>
                <a:cubicBezTo>
                  <a:pt x="4407" y="2968"/>
                  <a:pt x="4407" y="2942"/>
                  <a:pt x="4394" y="2968"/>
                </a:cubicBezTo>
                <a:cubicBezTo>
                  <a:pt x="4394" y="2968"/>
                  <a:pt x="4394" y="2995"/>
                  <a:pt x="4380" y="2995"/>
                </a:cubicBezTo>
                <a:cubicBezTo>
                  <a:pt x="4366" y="3021"/>
                  <a:pt x="4340" y="3045"/>
                  <a:pt x="4326" y="3045"/>
                </a:cubicBezTo>
                <a:cubicBezTo>
                  <a:pt x="4326" y="3072"/>
                  <a:pt x="4326" y="3072"/>
                  <a:pt x="4340" y="3098"/>
                </a:cubicBezTo>
                <a:cubicBezTo>
                  <a:pt x="4354" y="3098"/>
                  <a:pt x="4354" y="3098"/>
                  <a:pt x="4366" y="3098"/>
                </a:cubicBezTo>
                <a:close/>
                <a:moveTo>
                  <a:pt x="4907" y="2527"/>
                </a:moveTo>
                <a:lnTo>
                  <a:pt x="4907" y="2527"/>
                </a:lnTo>
                <a:cubicBezTo>
                  <a:pt x="4920" y="2553"/>
                  <a:pt x="4934" y="2553"/>
                  <a:pt x="4934" y="2503"/>
                </a:cubicBezTo>
                <a:cubicBezTo>
                  <a:pt x="4948" y="2503"/>
                  <a:pt x="4962" y="2503"/>
                  <a:pt x="4974" y="2503"/>
                </a:cubicBezTo>
                <a:cubicBezTo>
                  <a:pt x="4974" y="2503"/>
                  <a:pt x="4988" y="2474"/>
                  <a:pt x="5002" y="2474"/>
                </a:cubicBezTo>
                <a:cubicBezTo>
                  <a:pt x="5029" y="2474"/>
                  <a:pt x="5043" y="2553"/>
                  <a:pt x="5083" y="2553"/>
                </a:cubicBezTo>
                <a:cubicBezTo>
                  <a:pt x="5083" y="2527"/>
                  <a:pt x="5097" y="2503"/>
                  <a:pt x="5111" y="2503"/>
                </a:cubicBezTo>
                <a:cubicBezTo>
                  <a:pt x="5137" y="2450"/>
                  <a:pt x="5300" y="2397"/>
                  <a:pt x="5353" y="2424"/>
                </a:cubicBezTo>
                <a:cubicBezTo>
                  <a:pt x="5381" y="2450"/>
                  <a:pt x="5393" y="2474"/>
                  <a:pt x="5421" y="2503"/>
                </a:cubicBezTo>
                <a:cubicBezTo>
                  <a:pt x="5448" y="2527"/>
                  <a:pt x="5475" y="2503"/>
                  <a:pt x="5488" y="2580"/>
                </a:cubicBezTo>
                <a:cubicBezTo>
                  <a:pt x="5475" y="2580"/>
                  <a:pt x="5421" y="2632"/>
                  <a:pt x="5435" y="2656"/>
                </a:cubicBezTo>
                <a:cubicBezTo>
                  <a:pt x="5435" y="2683"/>
                  <a:pt x="5435" y="2709"/>
                  <a:pt x="5435" y="2736"/>
                </a:cubicBezTo>
                <a:cubicBezTo>
                  <a:pt x="5407" y="2736"/>
                  <a:pt x="5327" y="2760"/>
                  <a:pt x="5313" y="2760"/>
                </a:cubicBezTo>
                <a:cubicBezTo>
                  <a:pt x="5300" y="2736"/>
                  <a:pt x="5286" y="2736"/>
                  <a:pt x="5286" y="2709"/>
                </a:cubicBezTo>
                <a:lnTo>
                  <a:pt x="5272" y="2656"/>
                </a:lnTo>
                <a:cubicBezTo>
                  <a:pt x="5259" y="2632"/>
                  <a:pt x="5259" y="2632"/>
                  <a:pt x="5245" y="2632"/>
                </a:cubicBezTo>
                <a:cubicBezTo>
                  <a:pt x="5245" y="2656"/>
                  <a:pt x="5245" y="2683"/>
                  <a:pt x="5245" y="2709"/>
                </a:cubicBezTo>
                <a:cubicBezTo>
                  <a:pt x="5232" y="2736"/>
                  <a:pt x="5164" y="2736"/>
                  <a:pt x="5137" y="2736"/>
                </a:cubicBezTo>
                <a:cubicBezTo>
                  <a:pt x="5123" y="2709"/>
                  <a:pt x="5111" y="2683"/>
                  <a:pt x="5083" y="2683"/>
                </a:cubicBezTo>
                <a:cubicBezTo>
                  <a:pt x="5083" y="2709"/>
                  <a:pt x="5069" y="2709"/>
                  <a:pt x="5069" y="2736"/>
                </a:cubicBezTo>
                <a:cubicBezTo>
                  <a:pt x="5043" y="2736"/>
                  <a:pt x="5002" y="2760"/>
                  <a:pt x="4962" y="2736"/>
                </a:cubicBezTo>
                <a:cubicBezTo>
                  <a:pt x="4948" y="2736"/>
                  <a:pt x="4948" y="2683"/>
                  <a:pt x="4948" y="2656"/>
                </a:cubicBezTo>
                <a:cubicBezTo>
                  <a:pt x="4934" y="2656"/>
                  <a:pt x="4907" y="2656"/>
                  <a:pt x="4894" y="2683"/>
                </a:cubicBezTo>
                <a:lnTo>
                  <a:pt x="4894" y="2709"/>
                </a:lnTo>
                <a:cubicBezTo>
                  <a:pt x="4840" y="2786"/>
                  <a:pt x="4799" y="2683"/>
                  <a:pt x="4785" y="2656"/>
                </a:cubicBezTo>
                <a:cubicBezTo>
                  <a:pt x="4773" y="2656"/>
                  <a:pt x="4773" y="2683"/>
                  <a:pt x="4759" y="2709"/>
                </a:cubicBezTo>
                <a:cubicBezTo>
                  <a:pt x="4745" y="2709"/>
                  <a:pt x="4745" y="2683"/>
                  <a:pt x="4732" y="2683"/>
                </a:cubicBezTo>
                <a:cubicBezTo>
                  <a:pt x="4718" y="2632"/>
                  <a:pt x="4704" y="2606"/>
                  <a:pt x="4704" y="2527"/>
                </a:cubicBezTo>
                <a:cubicBezTo>
                  <a:pt x="4745" y="2450"/>
                  <a:pt x="4691" y="2397"/>
                  <a:pt x="4678" y="2347"/>
                </a:cubicBezTo>
                <a:cubicBezTo>
                  <a:pt x="4664" y="2347"/>
                  <a:pt x="4650" y="2294"/>
                  <a:pt x="4664" y="2268"/>
                </a:cubicBezTo>
                <a:cubicBezTo>
                  <a:pt x="4678" y="2268"/>
                  <a:pt x="4691" y="2268"/>
                  <a:pt x="4704" y="2241"/>
                </a:cubicBezTo>
                <a:cubicBezTo>
                  <a:pt x="4732" y="2241"/>
                  <a:pt x="4759" y="2241"/>
                  <a:pt x="4773" y="2241"/>
                </a:cubicBezTo>
                <a:cubicBezTo>
                  <a:pt x="4813" y="2268"/>
                  <a:pt x="4825" y="2294"/>
                  <a:pt x="4853" y="2320"/>
                </a:cubicBezTo>
                <a:cubicBezTo>
                  <a:pt x="4840" y="2347"/>
                  <a:pt x="4799" y="2320"/>
                  <a:pt x="4785" y="2371"/>
                </a:cubicBezTo>
                <a:lnTo>
                  <a:pt x="4773" y="2397"/>
                </a:lnTo>
                <a:cubicBezTo>
                  <a:pt x="4813" y="2397"/>
                  <a:pt x="4840" y="2424"/>
                  <a:pt x="4867" y="2424"/>
                </a:cubicBezTo>
                <a:cubicBezTo>
                  <a:pt x="4880" y="2474"/>
                  <a:pt x="4894" y="2503"/>
                  <a:pt x="4907" y="2527"/>
                </a:cubicBezTo>
                <a:close/>
                <a:moveTo>
                  <a:pt x="6569" y="4368"/>
                </a:moveTo>
                <a:lnTo>
                  <a:pt x="6569" y="4368"/>
                </a:lnTo>
                <a:cubicBezTo>
                  <a:pt x="6583" y="4394"/>
                  <a:pt x="6597" y="4421"/>
                  <a:pt x="6624" y="4447"/>
                </a:cubicBezTo>
                <a:cubicBezTo>
                  <a:pt x="6611" y="4473"/>
                  <a:pt x="6611" y="4497"/>
                  <a:pt x="6597" y="4497"/>
                </a:cubicBezTo>
                <a:cubicBezTo>
                  <a:pt x="6569" y="4524"/>
                  <a:pt x="6569" y="4473"/>
                  <a:pt x="6529" y="4497"/>
                </a:cubicBezTo>
                <a:cubicBezTo>
                  <a:pt x="6543" y="4524"/>
                  <a:pt x="6569" y="4550"/>
                  <a:pt x="6569" y="4577"/>
                </a:cubicBezTo>
                <a:cubicBezTo>
                  <a:pt x="6543" y="4603"/>
                  <a:pt x="6529" y="4603"/>
                  <a:pt x="6516" y="4653"/>
                </a:cubicBezTo>
                <a:cubicBezTo>
                  <a:pt x="6503" y="4627"/>
                  <a:pt x="6488" y="4603"/>
                  <a:pt x="6488" y="4603"/>
                </a:cubicBezTo>
                <a:cubicBezTo>
                  <a:pt x="6488" y="4627"/>
                  <a:pt x="6476" y="4653"/>
                  <a:pt x="6476" y="4680"/>
                </a:cubicBezTo>
                <a:cubicBezTo>
                  <a:pt x="6476" y="4706"/>
                  <a:pt x="6488" y="4730"/>
                  <a:pt x="6488" y="4757"/>
                </a:cubicBezTo>
                <a:cubicBezTo>
                  <a:pt x="6476" y="4757"/>
                  <a:pt x="6434" y="4730"/>
                  <a:pt x="6434" y="4730"/>
                </a:cubicBezTo>
                <a:cubicBezTo>
                  <a:pt x="6422" y="4706"/>
                  <a:pt x="6434" y="4680"/>
                  <a:pt x="6422" y="4680"/>
                </a:cubicBezTo>
                <a:cubicBezTo>
                  <a:pt x="6408" y="4680"/>
                  <a:pt x="6408" y="4680"/>
                  <a:pt x="6394" y="4706"/>
                </a:cubicBezTo>
                <a:cubicBezTo>
                  <a:pt x="6394" y="4680"/>
                  <a:pt x="6380" y="4653"/>
                  <a:pt x="6380" y="4627"/>
                </a:cubicBezTo>
                <a:cubicBezTo>
                  <a:pt x="6380" y="4603"/>
                  <a:pt x="6380" y="4603"/>
                  <a:pt x="6380" y="4577"/>
                </a:cubicBezTo>
                <a:cubicBezTo>
                  <a:pt x="6367" y="4577"/>
                  <a:pt x="6354" y="4577"/>
                  <a:pt x="6340" y="4550"/>
                </a:cubicBezTo>
                <a:cubicBezTo>
                  <a:pt x="6299" y="4524"/>
                  <a:pt x="6299" y="4473"/>
                  <a:pt x="6245" y="4447"/>
                </a:cubicBezTo>
                <a:cubicBezTo>
                  <a:pt x="6245" y="4473"/>
                  <a:pt x="6218" y="4473"/>
                  <a:pt x="6218" y="4497"/>
                </a:cubicBezTo>
                <a:cubicBezTo>
                  <a:pt x="6232" y="4524"/>
                  <a:pt x="6245" y="4550"/>
                  <a:pt x="6259" y="4577"/>
                </a:cubicBezTo>
                <a:cubicBezTo>
                  <a:pt x="6245" y="4577"/>
                  <a:pt x="6245" y="4577"/>
                  <a:pt x="6245" y="4577"/>
                </a:cubicBezTo>
                <a:cubicBezTo>
                  <a:pt x="6245" y="4577"/>
                  <a:pt x="6232" y="4577"/>
                  <a:pt x="6218" y="4603"/>
                </a:cubicBezTo>
                <a:cubicBezTo>
                  <a:pt x="6218" y="4550"/>
                  <a:pt x="6192" y="4524"/>
                  <a:pt x="6178" y="4524"/>
                </a:cubicBezTo>
                <a:cubicBezTo>
                  <a:pt x="6192" y="4577"/>
                  <a:pt x="6205" y="4603"/>
                  <a:pt x="6205" y="4653"/>
                </a:cubicBezTo>
                <a:cubicBezTo>
                  <a:pt x="6218" y="4653"/>
                  <a:pt x="6232" y="4653"/>
                  <a:pt x="6245" y="4653"/>
                </a:cubicBezTo>
                <a:cubicBezTo>
                  <a:pt x="6259" y="4706"/>
                  <a:pt x="6273" y="4757"/>
                  <a:pt x="6287" y="4809"/>
                </a:cubicBezTo>
                <a:cubicBezTo>
                  <a:pt x="6287" y="4809"/>
                  <a:pt x="6287" y="4809"/>
                  <a:pt x="6299" y="4809"/>
                </a:cubicBezTo>
                <a:cubicBezTo>
                  <a:pt x="6299" y="4783"/>
                  <a:pt x="6299" y="4783"/>
                  <a:pt x="6299" y="4783"/>
                </a:cubicBezTo>
                <a:cubicBezTo>
                  <a:pt x="6327" y="4783"/>
                  <a:pt x="6327" y="4836"/>
                  <a:pt x="6340" y="4836"/>
                </a:cubicBezTo>
                <a:cubicBezTo>
                  <a:pt x="6354" y="4860"/>
                  <a:pt x="6367" y="4860"/>
                  <a:pt x="6380" y="4886"/>
                </a:cubicBezTo>
                <a:lnTo>
                  <a:pt x="6367" y="4886"/>
                </a:lnTo>
                <a:cubicBezTo>
                  <a:pt x="6367" y="4886"/>
                  <a:pt x="6367" y="4886"/>
                  <a:pt x="6367" y="4913"/>
                </a:cubicBezTo>
                <a:cubicBezTo>
                  <a:pt x="6380" y="4992"/>
                  <a:pt x="6434" y="4965"/>
                  <a:pt x="6422" y="5095"/>
                </a:cubicBezTo>
                <a:cubicBezTo>
                  <a:pt x="6408" y="5042"/>
                  <a:pt x="6394" y="5016"/>
                  <a:pt x="6367" y="4992"/>
                </a:cubicBezTo>
                <a:cubicBezTo>
                  <a:pt x="6367" y="5042"/>
                  <a:pt x="6408" y="5095"/>
                  <a:pt x="6408" y="5146"/>
                </a:cubicBezTo>
                <a:cubicBezTo>
                  <a:pt x="6394" y="5146"/>
                  <a:pt x="6380" y="5146"/>
                  <a:pt x="6380" y="5146"/>
                </a:cubicBezTo>
                <a:cubicBezTo>
                  <a:pt x="6380" y="5172"/>
                  <a:pt x="6394" y="5198"/>
                  <a:pt x="6408" y="5251"/>
                </a:cubicBezTo>
                <a:cubicBezTo>
                  <a:pt x="6380" y="5225"/>
                  <a:pt x="6354" y="5172"/>
                  <a:pt x="6340" y="5146"/>
                </a:cubicBezTo>
                <a:cubicBezTo>
                  <a:pt x="6273" y="5146"/>
                  <a:pt x="6259" y="5069"/>
                  <a:pt x="6218" y="4992"/>
                </a:cubicBezTo>
                <a:cubicBezTo>
                  <a:pt x="6218" y="5016"/>
                  <a:pt x="6218" y="5042"/>
                  <a:pt x="6218" y="5069"/>
                </a:cubicBezTo>
                <a:cubicBezTo>
                  <a:pt x="6192" y="5042"/>
                  <a:pt x="6192" y="5016"/>
                  <a:pt x="6150" y="5016"/>
                </a:cubicBezTo>
                <a:cubicBezTo>
                  <a:pt x="6150" y="5095"/>
                  <a:pt x="6218" y="5121"/>
                  <a:pt x="6245" y="5172"/>
                </a:cubicBezTo>
                <a:cubicBezTo>
                  <a:pt x="6287" y="5225"/>
                  <a:pt x="6313" y="5275"/>
                  <a:pt x="6327" y="5378"/>
                </a:cubicBezTo>
                <a:cubicBezTo>
                  <a:pt x="6287" y="5328"/>
                  <a:pt x="6245" y="5302"/>
                  <a:pt x="6205" y="5275"/>
                </a:cubicBezTo>
                <a:cubicBezTo>
                  <a:pt x="6178" y="5275"/>
                  <a:pt x="6150" y="5275"/>
                  <a:pt x="6138" y="5251"/>
                </a:cubicBezTo>
                <a:cubicBezTo>
                  <a:pt x="6124" y="5225"/>
                  <a:pt x="6110" y="5225"/>
                  <a:pt x="6110" y="5198"/>
                </a:cubicBezTo>
                <a:cubicBezTo>
                  <a:pt x="6097" y="5198"/>
                  <a:pt x="6084" y="5198"/>
                  <a:pt x="6069" y="5198"/>
                </a:cubicBezTo>
                <a:cubicBezTo>
                  <a:pt x="6069" y="5172"/>
                  <a:pt x="6056" y="5172"/>
                  <a:pt x="6056" y="5172"/>
                </a:cubicBezTo>
                <a:cubicBezTo>
                  <a:pt x="6043" y="5172"/>
                  <a:pt x="6043" y="5172"/>
                  <a:pt x="6029" y="5172"/>
                </a:cubicBezTo>
                <a:cubicBezTo>
                  <a:pt x="6016" y="5121"/>
                  <a:pt x="5989" y="5146"/>
                  <a:pt x="5975" y="5095"/>
                </a:cubicBezTo>
                <a:cubicBezTo>
                  <a:pt x="5989" y="5069"/>
                  <a:pt x="5989" y="5069"/>
                  <a:pt x="6003" y="5042"/>
                </a:cubicBezTo>
                <a:cubicBezTo>
                  <a:pt x="5989" y="5016"/>
                  <a:pt x="5975" y="5016"/>
                  <a:pt x="5961" y="4992"/>
                </a:cubicBezTo>
                <a:cubicBezTo>
                  <a:pt x="5948" y="4992"/>
                  <a:pt x="5948" y="4992"/>
                  <a:pt x="5935" y="4992"/>
                </a:cubicBezTo>
                <a:cubicBezTo>
                  <a:pt x="5908" y="4965"/>
                  <a:pt x="5880" y="4913"/>
                  <a:pt x="5880" y="4836"/>
                </a:cubicBezTo>
                <a:cubicBezTo>
                  <a:pt x="5840" y="4860"/>
                  <a:pt x="5826" y="4809"/>
                  <a:pt x="5800" y="4809"/>
                </a:cubicBezTo>
                <a:cubicBezTo>
                  <a:pt x="5800" y="4836"/>
                  <a:pt x="5813" y="4860"/>
                  <a:pt x="5800" y="4886"/>
                </a:cubicBezTo>
                <a:cubicBezTo>
                  <a:pt x="5772" y="4860"/>
                  <a:pt x="5759" y="4860"/>
                  <a:pt x="5746" y="4860"/>
                </a:cubicBezTo>
                <a:cubicBezTo>
                  <a:pt x="5731" y="4860"/>
                  <a:pt x="5719" y="4886"/>
                  <a:pt x="5705" y="4913"/>
                </a:cubicBezTo>
                <a:cubicBezTo>
                  <a:pt x="5665" y="4913"/>
                  <a:pt x="5624" y="4886"/>
                  <a:pt x="5584" y="4860"/>
                </a:cubicBezTo>
                <a:cubicBezTo>
                  <a:pt x="5584" y="4783"/>
                  <a:pt x="5584" y="4757"/>
                  <a:pt x="5624" y="4757"/>
                </a:cubicBezTo>
                <a:cubicBezTo>
                  <a:pt x="5624" y="4730"/>
                  <a:pt x="5624" y="4706"/>
                  <a:pt x="5624" y="4706"/>
                </a:cubicBezTo>
                <a:cubicBezTo>
                  <a:pt x="5637" y="4680"/>
                  <a:pt x="5719" y="4706"/>
                  <a:pt x="5719" y="4730"/>
                </a:cubicBezTo>
                <a:cubicBezTo>
                  <a:pt x="5731" y="4757"/>
                  <a:pt x="5746" y="4757"/>
                  <a:pt x="5746" y="4783"/>
                </a:cubicBezTo>
                <a:cubicBezTo>
                  <a:pt x="5746" y="4757"/>
                  <a:pt x="5746" y="4730"/>
                  <a:pt x="5746" y="4706"/>
                </a:cubicBezTo>
                <a:cubicBezTo>
                  <a:pt x="5786" y="4706"/>
                  <a:pt x="5800" y="4680"/>
                  <a:pt x="5826" y="4680"/>
                </a:cubicBezTo>
                <a:cubicBezTo>
                  <a:pt x="5840" y="4680"/>
                  <a:pt x="5854" y="4680"/>
                  <a:pt x="5867" y="4680"/>
                </a:cubicBezTo>
                <a:cubicBezTo>
                  <a:pt x="5867" y="4680"/>
                  <a:pt x="5867" y="4680"/>
                  <a:pt x="5867" y="4653"/>
                </a:cubicBezTo>
                <a:cubicBezTo>
                  <a:pt x="5854" y="4653"/>
                  <a:pt x="5813" y="4550"/>
                  <a:pt x="5813" y="4550"/>
                </a:cubicBezTo>
                <a:cubicBezTo>
                  <a:pt x="5813" y="4524"/>
                  <a:pt x="5880" y="4473"/>
                  <a:pt x="5894" y="4447"/>
                </a:cubicBezTo>
                <a:cubicBezTo>
                  <a:pt x="5894" y="4421"/>
                  <a:pt x="5894" y="4421"/>
                  <a:pt x="5908" y="4394"/>
                </a:cubicBezTo>
                <a:cubicBezTo>
                  <a:pt x="5908" y="4368"/>
                  <a:pt x="5921" y="4341"/>
                  <a:pt x="5935" y="4317"/>
                </a:cubicBezTo>
                <a:cubicBezTo>
                  <a:pt x="5935" y="4265"/>
                  <a:pt x="5894" y="4135"/>
                  <a:pt x="5880" y="4109"/>
                </a:cubicBezTo>
                <a:cubicBezTo>
                  <a:pt x="5854" y="4084"/>
                  <a:pt x="5826" y="4084"/>
                  <a:pt x="5813" y="4058"/>
                </a:cubicBezTo>
                <a:cubicBezTo>
                  <a:pt x="5813" y="4032"/>
                  <a:pt x="5786" y="3979"/>
                  <a:pt x="5786" y="3955"/>
                </a:cubicBezTo>
                <a:cubicBezTo>
                  <a:pt x="5772" y="3979"/>
                  <a:pt x="5772" y="3979"/>
                  <a:pt x="5759" y="4005"/>
                </a:cubicBezTo>
                <a:cubicBezTo>
                  <a:pt x="5746" y="4005"/>
                  <a:pt x="5746" y="4005"/>
                  <a:pt x="5731" y="4005"/>
                </a:cubicBezTo>
                <a:cubicBezTo>
                  <a:pt x="5719" y="4005"/>
                  <a:pt x="5691" y="4005"/>
                  <a:pt x="5677" y="4032"/>
                </a:cubicBezTo>
                <a:cubicBezTo>
                  <a:pt x="5677" y="4005"/>
                  <a:pt x="5665" y="3979"/>
                  <a:pt x="5665" y="3955"/>
                </a:cubicBezTo>
                <a:cubicBezTo>
                  <a:pt x="5691" y="3955"/>
                  <a:pt x="5719" y="3955"/>
                  <a:pt x="5731" y="3955"/>
                </a:cubicBezTo>
                <a:cubicBezTo>
                  <a:pt x="5731" y="3926"/>
                  <a:pt x="5731" y="3926"/>
                  <a:pt x="5731" y="3926"/>
                </a:cubicBezTo>
                <a:cubicBezTo>
                  <a:pt x="5705" y="3876"/>
                  <a:pt x="5677" y="3849"/>
                  <a:pt x="5651" y="3799"/>
                </a:cubicBezTo>
                <a:cubicBezTo>
                  <a:pt x="5637" y="3799"/>
                  <a:pt x="5637" y="3799"/>
                  <a:pt x="5624" y="3799"/>
                </a:cubicBezTo>
                <a:cubicBezTo>
                  <a:pt x="5624" y="3799"/>
                  <a:pt x="5610" y="3799"/>
                  <a:pt x="5610" y="3772"/>
                </a:cubicBezTo>
                <a:cubicBezTo>
                  <a:pt x="5597" y="3693"/>
                  <a:pt x="5570" y="3693"/>
                  <a:pt x="5542" y="3669"/>
                </a:cubicBezTo>
                <a:cubicBezTo>
                  <a:pt x="5542" y="3643"/>
                  <a:pt x="5530" y="3643"/>
                  <a:pt x="5516" y="3616"/>
                </a:cubicBezTo>
                <a:lnTo>
                  <a:pt x="5502" y="3643"/>
                </a:lnTo>
                <a:cubicBezTo>
                  <a:pt x="5475" y="3616"/>
                  <a:pt x="5448" y="3564"/>
                  <a:pt x="5435" y="3590"/>
                </a:cubicBezTo>
                <a:lnTo>
                  <a:pt x="5421" y="3590"/>
                </a:lnTo>
                <a:cubicBezTo>
                  <a:pt x="5421" y="3590"/>
                  <a:pt x="5421" y="3590"/>
                  <a:pt x="5421" y="3616"/>
                </a:cubicBezTo>
                <a:cubicBezTo>
                  <a:pt x="5435" y="3669"/>
                  <a:pt x="5530" y="3669"/>
                  <a:pt x="5542" y="3720"/>
                </a:cubicBezTo>
                <a:cubicBezTo>
                  <a:pt x="5542" y="3746"/>
                  <a:pt x="5542" y="3746"/>
                  <a:pt x="5542" y="3772"/>
                </a:cubicBezTo>
                <a:cubicBezTo>
                  <a:pt x="5530" y="3772"/>
                  <a:pt x="5530" y="3772"/>
                  <a:pt x="5516" y="3799"/>
                </a:cubicBezTo>
                <a:cubicBezTo>
                  <a:pt x="5461" y="3799"/>
                  <a:pt x="5421" y="3693"/>
                  <a:pt x="5393" y="3746"/>
                </a:cubicBezTo>
                <a:cubicBezTo>
                  <a:pt x="5393" y="3772"/>
                  <a:pt x="5407" y="3772"/>
                  <a:pt x="5407" y="3823"/>
                </a:cubicBezTo>
                <a:cubicBezTo>
                  <a:pt x="5393" y="3799"/>
                  <a:pt x="5367" y="3746"/>
                  <a:pt x="5353" y="3772"/>
                </a:cubicBezTo>
                <a:cubicBezTo>
                  <a:pt x="5340" y="3772"/>
                  <a:pt x="5327" y="3772"/>
                  <a:pt x="5327" y="3799"/>
                </a:cubicBezTo>
                <a:cubicBezTo>
                  <a:pt x="5313" y="3772"/>
                  <a:pt x="5300" y="3746"/>
                  <a:pt x="5272" y="3772"/>
                </a:cubicBezTo>
                <a:lnTo>
                  <a:pt x="5259" y="3772"/>
                </a:lnTo>
                <a:cubicBezTo>
                  <a:pt x="5232" y="3772"/>
                  <a:pt x="5204" y="3746"/>
                  <a:pt x="5164" y="3746"/>
                </a:cubicBezTo>
                <a:cubicBezTo>
                  <a:pt x="5151" y="3746"/>
                  <a:pt x="5123" y="3746"/>
                  <a:pt x="5097" y="3746"/>
                </a:cubicBezTo>
                <a:cubicBezTo>
                  <a:pt x="5083" y="3720"/>
                  <a:pt x="5083" y="3720"/>
                  <a:pt x="5069" y="3720"/>
                </a:cubicBezTo>
                <a:cubicBezTo>
                  <a:pt x="5069" y="3693"/>
                  <a:pt x="5069" y="3669"/>
                  <a:pt x="5069" y="3643"/>
                </a:cubicBezTo>
                <a:cubicBezTo>
                  <a:pt x="5056" y="3643"/>
                  <a:pt x="5043" y="3643"/>
                  <a:pt x="5029" y="3643"/>
                </a:cubicBezTo>
                <a:lnTo>
                  <a:pt x="5029" y="3669"/>
                </a:lnTo>
                <a:cubicBezTo>
                  <a:pt x="4974" y="3693"/>
                  <a:pt x="4894" y="3643"/>
                  <a:pt x="4894" y="3564"/>
                </a:cubicBezTo>
                <a:cubicBezTo>
                  <a:pt x="4920" y="3540"/>
                  <a:pt x="5002" y="3564"/>
                  <a:pt x="5016" y="3540"/>
                </a:cubicBezTo>
                <a:cubicBezTo>
                  <a:pt x="4974" y="3436"/>
                  <a:pt x="4920" y="3461"/>
                  <a:pt x="4840" y="3436"/>
                </a:cubicBezTo>
                <a:cubicBezTo>
                  <a:pt x="4853" y="3357"/>
                  <a:pt x="4853" y="3331"/>
                  <a:pt x="4880" y="3305"/>
                </a:cubicBezTo>
                <a:cubicBezTo>
                  <a:pt x="4880" y="3305"/>
                  <a:pt x="4880" y="3305"/>
                  <a:pt x="4880" y="3280"/>
                </a:cubicBezTo>
                <a:cubicBezTo>
                  <a:pt x="4880" y="3280"/>
                  <a:pt x="4867" y="3254"/>
                  <a:pt x="4853" y="3254"/>
                </a:cubicBezTo>
                <a:cubicBezTo>
                  <a:pt x="4853" y="3045"/>
                  <a:pt x="5029" y="2839"/>
                  <a:pt x="5137" y="2916"/>
                </a:cubicBezTo>
                <a:cubicBezTo>
                  <a:pt x="5137" y="2942"/>
                  <a:pt x="5137" y="2942"/>
                  <a:pt x="5137" y="2942"/>
                </a:cubicBezTo>
                <a:cubicBezTo>
                  <a:pt x="5111" y="2968"/>
                  <a:pt x="5043" y="3098"/>
                  <a:pt x="5043" y="3124"/>
                </a:cubicBezTo>
                <a:cubicBezTo>
                  <a:pt x="5043" y="3151"/>
                  <a:pt x="5043" y="3175"/>
                  <a:pt x="5043" y="3175"/>
                </a:cubicBezTo>
                <a:cubicBezTo>
                  <a:pt x="5056" y="3201"/>
                  <a:pt x="5069" y="3201"/>
                  <a:pt x="5083" y="3228"/>
                </a:cubicBezTo>
                <a:cubicBezTo>
                  <a:pt x="5043" y="3331"/>
                  <a:pt x="5111" y="3384"/>
                  <a:pt x="5137" y="3436"/>
                </a:cubicBezTo>
                <a:cubicBezTo>
                  <a:pt x="5137" y="3461"/>
                  <a:pt x="5137" y="3461"/>
                  <a:pt x="5137" y="3461"/>
                </a:cubicBezTo>
                <a:cubicBezTo>
                  <a:pt x="5123" y="3461"/>
                  <a:pt x="5111" y="3487"/>
                  <a:pt x="5097" y="3487"/>
                </a:cubicBezTo>
                <a:lnTo>
                  <a:pt x="5097" y="3513"/>
                </a:lnTo>
                <a:cubicBezTo>
                  <a:pt x="5123" y="3513"/>
                  <a:pt x="5151" y="3540"/>
                  <a:pt x="5164" y="3540"/>
                </a:cubicBezTo>
                <a:cubicBezTo>
                  <a:pt x="5178" y="3513"/>
                  <a:pt x="5191" y="3461"/>
                  <a:pt x="5178" y="3436"/>
                </a:cubicBezTo>
                <a:cubicBezTo>
                  <a:pt x="5178" y="3408"/>
                  <a:pt x="5151" y="3408"/>
                  <a:pt x="5137" y="3384"/>
                </a:cubicBezTo>
                <a:cubicBezTo>
                  <a:pt x="5137" y="3357"/>
                  <a:pt x="5123" y="3331"/>
                  <a:pt x="5123" y="3331"/>
                </a:cubicBezTo>
                <a:cubicBezTo>
                  <a:pt x="5123" y="3305"/>
                  <a:pt x="5137" y="3280"/>
                  <a:pt x="5151" y="3280"/>
                </a:cubicBezTo>
                <a:cubicBezTo>
                  <a:pt x="5164" y="3280"/>
                  <a:pt x="5178" y="3280"/>
                  <a:pt x="5191" y="3280"/>
                </a:cubicBezTo>
                <a:cubicBezTo>
                  <a:pt x="5191" y="3280"/>
                  <a:pt x="5191" y="3280"/>
                  <a:pt x="5191" y="3254"/>
                </a:cubicBezTo>
                <a:cubicBezTo>
                  <a:pt x="5191" y="3254"/>
                  <a:pt x="5178" y="3228"/>
                  <a:pt x="5164" y="3228"/>
                </a:cubicBezTo>
                <a:lnTo>
                  <a:pt x="5151" y="3228"/>
                </a:lnTo>
                <a:cubicBezTo>
                  <a:pt x="5137" y="3201"/>
                  <a:pt x="5137" y="3201"/>
                  <a:pt x="5123" y="3201"/>
                </a:cubicBezTo>
                <a:cubicBezTo>
                  <a:pt x="5123" y="3175"/>
                  <a:pt x="5123" y="3124"/>
                  <a:pt x="5123" y="3098"/>
                </a:cubicBezTo>
                <a:cubicBezTo>
                  <a:pt x="5137" y="3098"/>
                  <a:pt x="5137" y="3098"/>
                  <a:pt x="5151" y="3072"/>
                </a:cubicBezTo>
                <a:cubicBezTo>
                  <a:pt x="5164" y="3098"/>
                  <a:pt x="5191" y="3098"/>
                  <a:pt x="5218" y="3098"/>
                </a:cubicBezTo>
                <a:cubicBezTo>
                  <a:pt x="5218" y="3098"/>
                  <a:pt x="5218" y="3098"/>
                  <a:pt x="5218" y="3072"/>
                </a:cubicBezTo>
                <a:cubicBezTo>
                  <a:pt x="5204" y="3072"/>
                  <a:pt x="5178" y="3045"/>
                  <a:pt x="5164" y="3021"/>
                </a:cubicBezTo>
                <a:cubicBezTo>
                  <a:pt x="5204" y="2995"/>
                  <a:pt x="5313" y="2889"/>
                  <a:pt x="5367" y="2942"/>
                </a:cubicBezTo>
                <a:cubicBezTo>
                  <a:pt x="5381" y="2968"/>
                  <a:pt x="5393" y="2995"/>
                  <a:pt x="5407" y="3021"/>
                </a:cubicBezTo>
                <a:cubicBezTo>
                  <a:pt x="5407" y="3045"/>
                  <a:pt x="5421" y="3072"/>
                  <a:pt x="5435" y="3098"/>
                </a:cubicBezTo>
                <a:cubicBezTo>
                  <a:pt x="5435" y="3124"/>
                  <a:pt x="5407" y="3201"/>
                  <a:pt x="5393" y="3228"/>
                </a:cubicBezTo>
                <a:cubicBezTo>
                  <a:pt x="5393" y="3254"/>
                  <a:pt x="5393" y="3280"/>
                  <a:pt x="5393" y="3331"/>
                </a:cubicBezTo>
                <a:cubicBezTo>
                  <a:pt x="5435" y="3331"/>
                  <a:pt x="5461" y="3305"/>
                  <a:pt x="5461" y="3254"/>
                </a:cubicBezTo>
                <a:cubicBezTo>
                  <a:pt x="5488" y="3254"/>
                  <a:pt x="5502" y="3254"/>
                  <a:pt x="5516" y="3254"/>
                </a:cubicBezTo>
                <a:cubicBezTo>
                  <a:pt x="5516" y="3280"/>
                  <a:pt x="5516" y="3305"/>
                  <a:pt x="5516" y="3331"/>
                </a:cubicBezTo>
                <a:cubicBezTo>
                  <a:pt x="5530" y="3331"/>
                  <a:pt x="5542" y="3357"/>
                  <a:pt x="5542" y="3357"/>
                </a:cubicBezTo>
                <a:cubicBezTo>
                  <a:pt x="5542" y="3357"/>
                  <a:pt x="5542" y="3357"/>
                  <a:pt x="5556" y="3357"/>
                </a:cubicBezTo>
                <a:cubicBezTo>
                  <a:pt x="5542" y="3305"/>
                  <a:pt x="5542" y="3280"/>
                  <a:pt x="5542" y="3254"/>
                </a:cubicBezTo>
                <a:cubicBezTo>
                  <a:pt x="5570" y="3098"/>
                  <a:pt x="5637" y="3175"/>
                  <a:pt x="5705" y="3201"/>
                </a:cubicBezTo>
                <a:cubicBezTo>
                  <a:pt x="5719" y="3201"/>
                  <a:pt x="5731" y="3175"/>
                  <a:pt x="5746" y="3201"/>
                </a:cubicBezTo>
                <a:cubicBezTo>
                  <a:pt x="5759" y="3228"/>
                  <a:pt x="5772" y="3254"/>
                  <a:pt x="5772" y="3280"/>
                </a:cubicBezTo>
                <a:cubicBezTo>
                  <a:pt x="5786" y="3280"/>
                  <a:pt x="5800" y="3305"/>
                  <a:pt x="5813" y="3331"/>
                </a:cubicBezTo>
                <a:cubicBezTo>
                  <a:pt x="5800" y="3357"/>
                  <a:pt x="5772" y="3384"/>
                  <a:pt x="5759" y="3408"/>
                </a:cubicBezTo>
                <a:cubicBezTo>
                  <a:pt x="5759" y="3436"/>
                  <a:pt x="5772" y="3436"/>
                  <a:pt x="5772" y="3436"/>
                </a:cubicBezTo>
                <a:cubicBezTo>
                  <a:pt x="5772" y="3461"/>
                  <a:pt x="5772" y="3461"/>
                  <a:pt x="5786" y="3461"/>
                </a:cubicBezTo>
                <a:cubicBezTo>
                  <a:pt x="5800" y="3436"/>
                  <a:pt x="5813" y="3408"/>
                  <a:pt x="5840" y="3408"/>
                </a:cubicBezTo>
                <a:cubicBezTo>
                  <a:pt x="5854" y="3436"/>
                  <a:pt x="5867" y="3461"/>
                  <a:pt x="5880" y="3513"/>
                </a:cubicBezTo>
                <a:cubicBezTo>
                  <a:pt x="5894" y="3461"/>
                  <a:pt x="5908" y="3436"/>
                  <a:pt x="5921" y="3408"/>
                </a:cubicBezTo>
                <a:cubicBezTo>
                  <a:pt x="5948" y="3436"/>
                  <a:pt x="5975" y="3436"/>
                  <a:pt x="6003" y="3461"/>
                </a:cubicBezTo>
                <a:cubicBezTo>
                  <a:pt x="5989" y="3513"/>
                  <a:pt x="5975" y="3540"/>
                  <a:pt x="5961" y="3564"/>
                </a:cubicBezTo>
                <a:cubicBezTo>
                  <a:pt x="5989" y="3564"/>
                  <a:pt x="6003" y="3540"/>
                  <a:pt x="6043" y="3540"/>
                </a:cubicBezTo>
                <a:cubicBezTo>
                  <a:pt x="6043" y="3540"/>
                  <a:pt x="6043" y="3564"/>
                  <a:pt x="6043" y="3590"/>
                </a:cubicBezTo>
                <a:cubicBezTo>
                  <a:pt x="6043" y="3616"/>
                  <a:pt x="6056" y="3616"/>
                  <a:pt x="6056" y="3616"/>
                </a:cubicBezTo>
                <a:cubicBezTo>
                  <a:pt x="6097" y="3616"/>
                  <a:pt x="6138" y="3564"/>
                  <a:pt x="6178" y="3643"/>
                </a:cubicBezTo>
                <a:cubicBezTo>
                  <a:pt x="6164" y="3693"/>
                  <a:pt x="6124" y="3693"/>
                  <a:pt x="6110" y="3720"/>
                </a:cubicBezTo>
                <a:cubicBezTo>
                  <a:pt x="6097" y="3720"/>
                  <a:pt x="6097" y="3746"/>
                  <a:pt x="6097" y="3746"/>
                </a:cubicBezTo>
                <a:lnTo>
                  <a:pt x="6110" y="3772"/>
                </a:lnTo>
                <a:cubicBezTo>
                  <a:pt x="6124" y="3772"/>
                  <a:pt x="6138" y="3746"/>
                  <a:pt x="6150" y="3746"/>
                </a:cubicBezTo>
                <a:cubicBezTo>
                  <a:pt x="6164" y="3746"/>
                  <a:pt x="6164" y="3746"/>
                  <a:pt x="6178" y="3746"/>
                </a:cubicBezTo>
                <a:cubicBezTo>
                  <a:pt x="6192" y="3720"/>
                  <a:pt x="6192" y="3693"/>
                  <a:pt x="6205" y="3693"/>
                </a:cubicBezTo>
                <a:cubicBezTo>
                  <a:pt x="6232" y="3693"/>
                  <a:pt x="6259" y="3746"/>
                  <a:pt x="6259" y="3799"/>
                </a:cubicBezTo>
                <a:cubicBezTo>
                  <a:pt x="6232" y="3799"/>
                  <a:pt x="6205" y="3799"/>
                  <a:pt x="6192" y="3823"/>
                </a:cubicBezTo>
                <a:cubicBezTo>
                  <a:pt x="6192" y="3876"/>
                  <a:pt x="6245" y="3876"/>
                  <a:pt x="6259" y="3876"/>
                </a:cubicBezTo>
                <a:cubicBezTo>
                  <a:pt x="6273" y="3902"/>
                  <a:pt x="6273" y="3902"/>
                  <a:pt x="6287" y="3926"/>
                </a:cubicBezTo>
                <a:cubicBezTo>
                  <a:pt x="6259" y="3926"/>
                  <a:pt x="6245" y="3926"/>
                  <a:pt x="6232" y="3926"/>
                </a:cubicBezTo>
                <a:cubicBezTo>
                  <a:pt x="6218" y="3926"/>
                  <a:pt x="6192" y="3902"/>
                  <a:pt x="6178" y="3902"/>
                </a:cubicBezTo>
                <a:cubicBezTo>
                  <a:pt x="6178" y="3902"/>
                  <a:pt x="6178" y="3902"/>
                  <a:pt x="6164" y="3926"/>
                </a:cubicBezTo>
                <a:cubicBezTo>
                  <a:pt x="6178" y="3926"/>
                  <a:pt x="6192" y="3955"/>
                  <a:pt x="6205" y="3979"/>
                </a:cubicBezTo>
                <a:cubicBezTo>
                  <a:pt x="6205" y="3979"/>
                  <a:pt x="6205" y="3979"/>
                  <a:pt x="6192" y="3979"/>
                </a:cubicBezTo>
                <a:cubicBezTo>
                  <a:pt x="6178" y="4005"/>
                  <a:pt x="6164" y="4005"/>
                  <a:pt x="6150" y="4005"/>
                </a:cubicBezTo>
                <a:cubicBezTo>
                  <a:pt x="6178" y="4058"/>
                  <a:pt x="6232" y="4058"/>
                  <a:pt x="6259" y="4109"/>
                </a:cubicBezTo>
                <a:cubicBezTo>
                  <a:pt x="6273" y="4135"/>
                  <a:pt x="6273" y="4161"/>
                  <a:pt x="6287" y="4188"/>
                </a:cubicBezTo>
                <a:cubicBezTo>
                  <a:pt x="6313" y="4161"/>
                  <a:pt x="6313" y="4188"/>
                  <a:pt x="6354" y="4188"/>
                </a:cubicBezTo>
                <a:cubicBezTo>
                  <a:pt x="6367" y="4212"/>
                  <a:pt x="6380" y="4161"/>
                  <a:pt x="6394" y="4188"/>
                </a:cubicBezTo>
                <a:cubicBezTo>
                  <a:pt x="6422" y="4212"/>
                  <a:pt x="6448" y="4265"/>
                  <a:pt x="6448" y="4291"/>
                </a:cubicBezTo>
                <a:cubicBezTo>
                  <a:pt x="6434" y="4291"/>
                  <a:pt x="6422" y="4317"/>
                  <a:pt x="6408" y="4317"/>
                </a:cubicBezTo>
                <a:lnTo>
                  <a:pt x="6408" y="4341"/>
                </a:lnTo>
                <a:cubicBezTo>
                  <a:pt x="6448" y="4341"/>
                  <a:pt x="6476" y="4341"/>
                  <a:pt x="6516" y="4341"/>
                </a:cubicBezTo>
                <a:cubicBezTo>
                  <a:pt x="6503" y="4368"/>
                  <a:pt x="6503" y="4368"/>
                  <a:pt x="6503" y="4394"/>
                </a:cubicBezTo>
                <a:cubicBezTo>
                  <a:pt x="6529" y="4394"/>
                  <a:pt x="6543" y="4394"/>
                  <a:pt x="6569" y="4368"/>
                </a:cubicBezTo>
                <a:close/>
                <a:moveTo>
                  <a:pt x="6705" y="2450"/>
                </a:moveTo>
                <a:lnTo>
                  <a:pt x="6705" y="2450"/>
                </a:lnTo>
                <a:lnTo>
                  <a:pt x="6718" y="2424"/>
                </a:lnTo>
                <a:cubicBezTo>
                  <a:pt x="6732" y="2450"/>
                  <a:pt x="6732" y="2450"/>
                  <a:pt x="6732" y="2474"/>
                </a:cubicBezTo>
                <a:cubicBezTo>
                  <a:pt x="6718" y="2474"/>
                  <a:pt x="6705" y="2474"/>
                  <a:pt x="6705" y="2450"/>
                </a:cubicBezTo>
                <a:close/>
                <a:moveTo>
                  <a:pt x="6800" y="3175"/>
                </a:moveTo>
                <a:lnTo>
                  <a:pt x="6800" y="3175"/>
                </a:lnTo>
                <a:cubicBezTo>
                  <a:pt x="6800" y="3151"/>
                  <a:pt x="6813" y="3151"/>
                  <a:pt x="6827" y="3124"/>
                </a:cubicBezTo>
                <a:cubicBezTo>
                  <a:pt x="6867" y="3098"/>
                  <a:pt x="6895" y="3124"/>
                  <a:pt x="6908" y="3151"/>
                </a:cubicBezTo>
                <a:cubicBezTo>
                  <a:pt x="6921" y="3175"/>
                  <a:pt x="6935" y="3201"/>
                  <a:pt x="6948" y="3201"/>
                </a:cubicBezTo>
                <a:cubicBezTo>
                  <a:pt x="6962" y="3201"/>
                  <a:pt x="6990" y="3228"/>
                  <a:pt x="6975" y="3254"/>
                </a:cubicBezTo>
                <a:cubicBezTo>
                  <a:pt x="6975" y="3280"/>
                  <a:pt x="6948" y="3305"/>
                  <a:pt x="6935" y="3331"/>
                </a:cubicBezTo>
                <a:cubicBezTo>
                  <a:pt x="6921" y="3331"/>
                  <a:pt x="6908" y="3331"/>
                  <a:pt x="6895" y="3331"/>
                </a:cubicBezTo>
                <a:cubicBezTo>
                  <a:pt x="6895" y="3331"/>
                  <a:pt x="6881" y="3357"/>
                  <a:pt x="6867" y="3357"/>
                </a:cubicBezTo>
                <a:cubicBezTo>
                  <a:pt x="6867" y="3357"/>
                  <a:pt x="6827" y="3331"/>
                  <a:pt x="6841" y="3305"/>
                </a:cubicBezTo>
                <a:lnTo>
                  <a:pt x="6853" y="3305"/>
                </a:lnTo>
                <a:cubicBezTo>
                  <a:pt x="6867" y="3305"/>
                  <a:pt x="6867" y="3305"/>
                  <a:pt x="6867" y="3280"/>
                </a:cubicBezTo>
                <a:lnTo>
                  <a:pt x="6853" y="3280"/>
                </a:lnTo>
                <a:lnTo>
                  <a:pt x="6841" y="3280"/>
                </a:lnTo>
                <a:cubicBezTo>
                  <a:pt x="6827" y="3280"/>
                  <a:pt x="6827" y="3280"/>
                  <a:pt x="6813" y="3280"/>
                </a:cubicBezTo>
                <a:cubicBezTo>
                  <a:pt x="6800" y="3280"/>
                  <a:pt x="6800" y="3280"/>
                  <a:pt x="6800" y="3254"/>
                </a:cubicBezTo>
                <a:cubicBezTo>
                  <a:pt x="6786" y="3254"/>
                  <a:pt x="6786" y="3254"/>
                  <a:pt x="6786" y="3254"/>
                </a:cubicBezTo>
                <a:cubicBezTo>
                  <a:pt x="6800" y="3254"/>
                  <a:pt x="6813" y="3254"/>
                  <a:pt x="6813" y="3254"/>
                </a:cubicBezTo>
                <a:cubicBezTo>
                  <a:pt x="6813" y="3228"/>
                  <a:pt x="6800" y="3228"/>
                  <a:pt x="6800" y="3228"/>
                </a:cubicBezTo>
                <a:cubicBezTo>
                  <a:pt x="6800" y="3201"/>
                  <a:pt x="6800" y="3201"/>
                  <a:pt x="6800" y="3201"/>
                </a:cubicBezTo>
                <a:cubicBezTo>
                  <a:pt x="6813" y="3201"/>
                  <a:pt x="6813" y="3201"/>
                  <a:pt x="6813" y="3201"/>
                </a:cubicBezTo>
                <a:cubicBezTo>
                  <a:pt x="6813" y="3175"/>
                  <a:pt x="6800" y="3175"/>
                  <a:pt x="6800" y="3175"/>
                </a:cubicBezTo>
                <a:close/>
                <a:moveTo>
                  <a:pt x="5677" y="11655"/>
                </a:moveTo>
                <a:lnTo>
                  <a:pt x="5677" y="11655"/>
                </a:lnTo>
                <a:cubicBezTo>
                  <a:pt x="5665" y="11655"/>
                  <a:pt x="5665" y="11655"/>
                  <a:pt x="5651" y="11655"/>
                </a:cubicBezTo>
                <a:cubicBezTo>
                  <a:pt x="5637" y="11629"/>
                  <a:pt x="5624" y="11655"/>
                  <a:pt x="5624" y="11655"/>
                </a:cubicBezTo>
                <a:cubicBezTo>
                  <a:pt x="5610" y="11681"/>
                  <a:pt x="5556" y="11629"/>
                  <a:pt x="5556" y="11602"/>
                </a:cubicBezTo>
                <a:cubicBezTo>
                  <a:pt x="5556" y="11602"/>
                  <a:pt x="5570" y="11602"/>
                  <a:pt x="5570" y="11578"/>
                </a:cubicBezTo>
                <a:cubicBezTo>
                  <a:pt x="5610" y="11578"/>
                  <a:pt x="5665" y="11602"/>
                  <a:pt x="5677" y="11655"/>
                </a:cubicBezTo>
                <a:close/>
                <a:moveTo>
                  <a:pt x="5719" y="9295"/>
                </a:moveTo>
                <a:lnTo>
                  <a:pt x="5719" y="9295"/>
                </a:lnTo>
                <a:close/>
                <a:moveTo>
                  <a:pt x="5719" y="9269"/>
                </a:moveTo>
                <a:lnTo>
                  <a:pt x="5719" y="9269"/>
                </a:lnTo>
                <a:cubicBezTo>
                  <a:pt x="5719" y="9269"/>
                  <a:pt x="5719" y="9269"/>
                  <a:pt x="5719" y="9295"/>
                </a:cubicBezTo>
                <a:cubicBezTo>
                  <a:pt x="5719" y="9269"/>
                  <a:pt x="5719" y="9269"/>
                  <a:pt x="5719" y="9269"/>
                </a:cubicBezTo>
                <a:close/>
                <a:moveTo>
                  <a:pt x="5731" y="9372"/>
                </a:moveTo>
                <a:lnTo>
                  <a:pt x="5731" y="9372"/>
                </a:lnTo>
                <a:cubicBezTo>
                  <a:pt x="5731" y="9372"/>
                  <a:pt x="5731" y="9372"/>
                  <a:pt x="5731" y="9348"/>
                </a:cubicBezTo>
                <a:cubicBezTo>
                  <a:pt x="5731" y="9348"/>
                  <a:pt x="5719" y="9322"/>
                  <a:pt x="5719" y="9295"/>
                </a:cubicBezTo>
                <a:cubicBezTo>
                  <a:pt x="5731" y="9322"/>
                  <a:pt x="5731" y="9348"/>
                  <a:pt x="5731" y="9372"/>
                </a:cubicBezTo>
                <a:close/>
                <a:moveTo>
                  <a:pt x="5813" y="11369"/>
                </a:moveTo>
                <a:lnTo>
                  <a:pt x="5813" y="11369"/>
                </a:lnTo>
                <a:cubicBezTo>
                  <a:pt x="5786" y="11396"/>
                  <a:pt x="5759" y="11396"/>
                  <a:pt x="5746" y="11422"/>
                </a:cubicBezTo>
                <a:cubicBezTo>
                  <a:pt x="5719" y="11396"/>
                  <a:pt x="5691" y="11396"/>
                  <a:pt x="5677" y="11396"/>
                </a:cubicBezTo>
                <a:cubicBezTo>
                  <a:pt x="5651" y="11396"/>
                  <a:pt x="5624" y="11422"/>
                  <a:pt x="5597" y="11422"/>
                </a:cubicBezTo>
                <a:cubicBezTo>
                  <a:pt x="5597" y="11396"/>
                  <a:pt x="5597" y="11396"/>
                  <a:pt x="5610" y="11396"/>
                </a:cubicBezTo>
                <a:cubicBezTo>
                  <a:pt x="5610" y="11369"/>
                  <a:pt x="5624" y="11369"/>
                  <a:pt x="5624" y="11343"/>
                </a:cubicBezTo>
                <a:cubicBezTo>
                  <a:pt x="5610" y="11319"/>
                  <a:pt x="5570" y="11319"/>
                  <a:pt x="5542" y="11292"/>
                </a:cubicBezTo>
                <a:cubicBezTo>
                  <a:pt x="5542" y="11266"/>
                  <a:pt x="5542" y="11216"/>
                  <a:pt x="5530" y="11216"/>
                </a:cubicBezTo>
                <a:cubicBezTo>
                  <a:pt x="5516" y="11187"/>
                  <a:pt x="5488" y="11216"/>
                  <a:pt x="5475" y="11187"/>
                </a:cubicBezTo>
                <a:cubicBezTo>
                  <a:pt x="5448" y="11187"/>
                  <a:pt x="5435" y="11163"/>
                  <a:pt x="5407" y="11136"/>
                </a:cubicBezTo>
                <a:cubicBezTo>
                  <a:pt x="5367" y="11110"/>
                  <a:pt x="5340" y="11136"/>
                  <a:pt x="5313" y="11110"/>
                </a:cubicBezTo>
                <a:cubicBezTo>
                  <a:pt x="5327" y="11110"/>
                  <a:pt x="5340" y="11084"/>
                  <a:pt x="5340" y="11084"/>
                </a:cubicBezTo>
                <a:cubicBezTo>
                  <a:pt x="5272" y="11060"/>
                  <a:pt x="5272" y="11084"/>
                  <a:pt x="5245" y="11136"/>
                </a:cubicBezTo>
                <a:cubicBezTo>
                  <a:pt x="5232" y="11136"/>
                  <a:pt x="5218" y="11136"/>
                  <a:pt x="5204" y="11136"/>
                </a:cubicBezTo>
                <a:cubicBezTo>
                  <a:pt x="5204" y="11163"/>
                  <a:pt x="5178" y="11187"/>
                  <a:pt x="5164" y="11187"/>
                </a:cubicBezTo>
                <a:cubicBezTo>
                  <a:pt x="5164" y="11163"/>
                  <a:pt x="5164" y="11163"/>
                  <a:pt x="5164" y="11163"/>
                </a:cubicBezTo>
                <a:cubicBezTo>
                  <a:pt x="5178" y="11163"/>
                  <a:pt x="5178" y="11163"/>
                  <a:pt x="5178" y="11136"/>
                </a:cubicBezTo>
                <a:cubicBezTo>
                  <a:pt x="5178" y="11110"/>
                  <a:pt x="5178" y="11110"/>
                  <a:pt x="5191" y="11084"/>
                </a:cubicBezTo>
                <a:cubicBezTo>
                  <a:pt x="5204" y="11060"/>
                  <a:pt x="5232" y="11033"/>
                  <a:pt x="5259" y="11033"/>
                </a:cubicBezTo>
                <a:cubicBezTo>
                  <a:pt x="5286" y="11033"/>
                  <a:pt x="5300" y="11007"/>
                  <a:pt x="5313" y="11007"/>
                </a:cubicBezTo>
                <a:cubicBezTo>
                  <a:pt x="5367" y="11007"/>
                  <a:pt x="5407" y="11033"/>
                  <a:pt x="5435" y="11033"/>
                </a:cubicBezTo>
                <a:cubicBezTo>
                  <a:pt x="5448" y="11033"/>
                  <a:pt x="5448" y="11033"/>
                  <a:pt x="5448" y="11033"/>
                </a:cubicBezTo>
                <a:cubicBezTo>
                  <a:pt x="5461" y="11060"/>
                  <a:pt x="5475" y="11084"/>
                  <a:pt x="5488" y="11110"/>
                </a:cubicBezTo>
                <a:cubicBezTo>
                  <a:pt x="5530" y="11136"/>
                  <a:pt x="5570" y="11136"/>
                  <a:pt x="5597" y="11163"/>
                </a:cubicBezTo>
                <a:cubicBezTo>
                  <a:pt x="5597" y="11187"/>
                  <a:pt x="5610" y="11216"/>
                  <a:pt x="5624" y="11216"/>
                </a:cubicBezTo>
                <a:cubicBezTo>
                  <a:pt x="5651" y="11240"/>
                  <a:pt x="5705" y="11240"/>
                  <a:pt x="5719" y="11266"/>
                </a:cubicBezTo>
                <a:cubicBezTo>
                  <a:pt x="5719" y="11292"/>
                  <a:pt x="5719" y="11292"/>
                  <a:pt x="5719" y="11319"/>
                </a:cubicBezTo>
                <a:cubicBezTo>
                  <a:pt x="5772" y="11319"/>
                  <a:pt x="5786" y="11343"/>
                  <a:pt x="5813" y="11369"/>
                </a:cubicBezTo>
                <a:close/>
                <a:moveTo>
                  <a:pt x="5854" y="11422"/>
                </a:moveTo>
                <a:lnTo>
                  <a:pt x="5854" y="11422"/>
                </a:lnTo>
                <a:cubicBezTo>
                  <a:pt x="5867" y="11422"/>
                  <a:pt x="5867" y="11422"/>
                  <a:pt x="5867" y="11396"/>
                </a:cubicBezTo>
                <a:cubicBezTo>
                  <a:pt x="5894" y="11396"/>
                  <a:pt x="5921" y="11422"/>
                  <a:pt x="5948" y="11422"/>
                </a:cubicBezTo>
                <a:cubicBezTo>
                  <a:pt x="5961" y="11448"/>
                  <a:pt x="5961" y="11422"/>
                  <a:pt x="5975" y="11422"/>
                </a:cubicBezTo>
                <a:lnTo>
                  <a:pt x="5989" y="11422"/>
                </a:lnTo>
                <a:cubicBezTo>
                  <a:pt x="6003" y="11422"/>
                  <a:pt x="6003" y="11422"/>
                  <a:pt x="6016" y="11396"/>
                </a:cubicBezTo>
                <a:cubicBezTo>
                  <a:pt x="6029" y="11448"/>
                  <a:pt x="6043" y="11422"/>
                  <a:pt x="6069" y="11448"/>
                </a:cubicBezTo>
                <a:cubicBezTo>
                  <a:pt x="6084" y="11525"/>
                  <a:pt x="6150" y="11525"/>
                  <a:pt x="6164" y="11578"/>
                </a:cubicBezTo>
                <a:cubicBezTo>
                  <a:pt x="6164" y="11602"/>
                  <a:pt x="6150" y="11602"/>
                  <a:pt x="6150" y="11629"/>
                </a:cubicBezTo>
                <a:cubicBezTo>
                  <a:pt x="6138" y="11602"/>
                  <a:pt x="6124" y="11552"/>
                  <a:pt x="6097" y="11578"/>
                </a:cubicBezTo>
                <a:cubicBezTo>
                  <a:pt x="6097" y="11578"/>
                  <a:pt x="6084" y="11578"/>
                  <a:pt x="6069" y="11578"/>
                </a:cubicBezTo>
                <a:cubicBezTo>
                  <a:pt x="6056" y="11578"/>
                  <a:pt x="6056" y="11629"/>
                  <a:pt x="6043" y="11602"/>
                </a:cubicBezTo>
                <a:cubicBezTo>
                  <a:pt x="6029" y="11602"/>
                  <a:pt x="6029" y="11602"/>
                  <a:pt x="6029" y="11578"/>
                </a:cubicBezTo>
                <a:cubicBezTo>
                  <a:pt x="6003" y="11602"/>
                  <a:pt x="5989" y="11629"/>
                  <a:pt x="5975" y="11681"/>
                </a:cubicBezTo>
                <a:cubicBezTo>
                  <a:pt x="5961" y="11681"/>
                  <a:pt x="5948" y="11629"/>
                  <a:pt x="5948" y="11602"/>
                </a:cubicBezTo>
                <a:cubicBezTo>
                  <a:pt x="5921" y="11602"/>
                  <a:pt x="5908" y="11629"/>
                  <a:pt x="5894" y="11629"/>
                </a:cubicBezTo>
                <a:cubicBezTo>
                  <a:pt x="5880" y="11629"/>
                  <a:pt x="5867" y="11602"/>
                  <a:pt x="5840" y="11602"/>
                </a:cubicBezTo>
                <a:cubicBezTo>
                  <a:pt x="5840" y="11602"/>
                  <a:pt x="5840" y="11629"/>
                  <a:pt x="5826" y="11629"/>
                </a:cubicBezTo>
                <a:cubicBezTo>
                  <a:pt x="5813" y="11602"/>
                  <a:pt x="5800" y="11602"/>
                  <a:pt x="5800" y="11578"/>
                </a:cubicBezTo>
                <a:cubicBezTo>
                  <a:pt x="5800" y="11578"/>
                  <a:pt x="5800" y="11578"/>
                  <a:pt x="5800" y="11552"/>
                </a:cubicBezTo>
                <a:cubicBezTo>
                  <a:pt x="5840" y="11578"/>
                  <a:pt x="5894" y="11602"/>
                  <a:pt x="5921" y="11578"/>
                </a:cubicBezTo>
                <a:cubicBezTo>
                  <a:pt x="5921" y="11552"/>
                  <a:pt x="5921" y="11552"/>
                  <a:pt x="5921" y="11552"/>
                </a:cubicBezTo>
                <a:cubicBezTo>
                  <a:pt x="5880" y="11525"/>
                  <a:pt x="5908" y="11499"/>
                  <a:pt x="5894" y="11473"/>
                </a:cubicBezTo>
                <a:cubicBezTo>
                  <a:pt x="5894" y="11448"/>
                  <a:pt x="5867" y="11448"/>
                  <a:pt x="5854" y="11422"/>
                </a:cubicBezTo>
                <a:close/>
                <a:moveTo>
                  <a:pt x="6232" y="11602"/>
                </a:moveTo>
                <a:lnTo>
                  <a:pt x="6232" y="11602"/>
                </a:lnTo>
                <a:cubicBezTo>
                  <a:pt x="6245" y="11578"/>
                  <a:pt x="6245" y="11578"/>
                  <a:pt x="6245" y="11578"/>
                </a:cubicBezTo>
                <a:cubicBezTo>
                  <a:pt x="6273" y="11578"/>
                  <a:pt x="6313" y="11578"/>
                  <a:pt x="6327" y="11602"/>
                </a:cubicBezTo>
                <a:cubicBezTo>
                  <a:pt x="6327" y="11655"/>
                  <a:pt x="6313" y="11629"/>
                  <a:pt x="6287" y="11629"/>
                </a:cubicBezTo>
                <a:cubicBezTo>
                  <a:pt x="6259" y="11629"/>
                  <a:pt x="6259" y="11655"/>
                  <a:pt x="6245" y="11655"/>
                </a:cubicBezTo>
                <a:cubicBezTo>
                  <a:pt x="6245" y="11629"/>
                  <a:pt x="6245" y="11602"/>
                  <a:pt x="6232" y="11602"/>
                </a:cubicBezTo>
                <a:close/>
                <a:moveTo>
                  <a:pt x="6259" y="13028"/>
                </a:moveTo>
                <a:lnTo>
                  <a:pt x="6259" y="13028"/>
                </a:lnTo>
                <a:cubicBezTo>
                  <a:pt x="6273" y="13028"/>
                  <a:pt x="6287" y="13028"/>
                  <a:pt x="6299" y="13028"/>
                </a:cubicBezTo>
                <a:cubicBezTo>
                  <a:pt x="6299" y="13052"/>
                  <a:pt x="6299" y="13079"/>
                  <a:pt x="6299" y="13105"/>
                </a:cubicBezTo>
                <a:cubicBezTo>
                  <a:pt x="6287" y="13105"/>
                  <a:pt x="6259" y="13105"/>
                  <a:pt x="6245" y="13105"/>
                </a:cubicBezTo>
                <a:cubicBezTo>
                  <a:pt x="6259" y="13105"/>
                  <a:pt x="6259" y="13079"/>
                  <a:pt x="6273" y="13079"/>
                </a:cubicBezTo>
                <a:lnTo>
                  <a:pt x="6273" y="13052"/>
                </a:lnTo>
                <a:cubicBezTo>
                  <a:pt x="6273" y="13052"/>
                  <a:pt x="6273" y="13052"/>
                  <a:pt x="6259" y="13028"/>
                </a:cubicBezTo>
                <a:close/>
                <a:moveTo>
                  <a:pt x="6637" y="7947"/>
                </a:moveTo>
                <a:lnTo>
                  <a:pt x="6637" y="7947"/>
                </a:lnTo>
                <a:cubicBezTo>
                  <a:pt x="6664" y="7947"/>
                  <a:pt x="6678" y="7843"/>
                  <a:pt x="6705" y="7920"/>
                </a:cubicBezTo>
                <a:cubicBezTo>
                  <a:pt x="6692" y="7999"/>
                  <a:pt x="6624" y="8026"/>
                  <a:pt x="6611" y="7947"/>
                </a:cubicBezTo>
                <a:cubicBezTo>
                  <a:pt x="6597" y="7870"/>
                  <a:pt x="6651" y="7817"/>
                  <a:pt x="6651" y="7764"/>
                </a:cubicBezTo>
                <a:cubicBezTo>
                  <a:pt x="6664" y="7793"/>
                  <a:pt x="6664" y="7793"/>
                  <a:pt x="6678" y="7793"/>
                </a:cubicBezTo>
                <a:cubicBezTo>
                  <a:pt x="6678" y="7817"/>
                  <a:pt x="6664" y="7870"/>
                  <a:pt x="6664" y="7896"/>
                </a:cubicBezTo>
                <a:cubicBezTo>
                  <a:pt x="6651" y="7896"/>
                  <a:pt x="6624" y="7896"/>
                  <a:pt x="6637" y="7947"/>
                </a:cubicBezTo>
                <a:close/>
                <a:moveTo>
                  <a:pt x="7084" y="14351"/>
                </a:moveTo>
                <a:lnTo>
                  <a:pt x="7084" y="14351"/>
                </a:lnTo>
                <a:cubicBezTo>
                  <a:pt x="7084" y="14375"/>
                  <a:pt x="7084" y="14427"/>
                  <a:pt x="7070" y="14454"/>
                </a:cubicBezTo>
                <a:cubicBezTo>
                  <a:pt x="7056" y="14504"/>
                  <a:pt x="6990" y="14504"/>
                  <a:pt x="6962" y="14504"/>
                </a:cubicBezTo>
                <a:cubicBezTo>
                  <a:pt x="6948" y="14454"/>
                  <a:pt x="6948" y="14375"/>
                  <a:pt x="6962" y="14324"/>
                </a:cubicBezTo>
                <a:cubicBezTo>
                  <a:pt x="6990" y="14324"/>
                  <a:pt x="7070" y="14324"/>
                  <a:pt x="7084" y="14351"/>
                </a:cubicBezTo>
                <a:close/>
                <a:moveTo>
                  <a:pt x="7137" y="7714"/>
                </a:moveTo>
                <a:lnTo>
                  <a:pt x="7137" y="7714"/>
                </a:lnTo>
                <a:cubicBezTo>
                  <a:pt x="7151" y="7740"/>
                  <a:pt x="7124" y="7793"/>
                  <a:pt x="7124" y="7817"/>
                </a:cubicBezTo>
                <a:cubicBezTo>
                  <a:pt x="7111" y="7817"/>
                  <a:pt x="7097" y="7817"/>
                  <a:pt x="7084" y="7817"/>
                </a:cubicBezTo>
                <a:cubicBezTo>
                  <a:pt x="7084" y="7793"/>
                  <a:pt x="7084" y="7793"/>
                  <a:pt x="7084" y="7764"/>
                </a:cubicBezTo>
                <a:lnTo>
                  <a:pt x="7070" y="7793"/>
                </a:lnTo>
                <a:lnTo>
                  <a:pt x="7056" y="7793"/>
                </a:lnTo>
                <a:lnTo>
                  <a:pt x="7056" y="7764"/>
                </a:lnTo>
                <a:cubicBezTo>
                  <a:pt x="7070" y="7764"/>
                  <a:pt x="7070" y="7740"/>
                  <a:pt x="7070" y="7714"/>
                </a:cubicBezTo>
                <a:cubicBezTo>
                  <a:pt x="7070" y="7687"/>
                  <a:pt x="7056" y="7687"/>
                  <a:pt x="7056" y="7687"/>
                </a:cubicBezTo>
                <a:cubicBezTo>
                  <a:pt x="7056" y="7661"/>
                  <a:pt x="7056" y="7661"/>
                  <a:pt x="7056" y="7661"/>
                </a:cubicBezTo>
                <a:cubicBezTo>
                  <a:pt x="7043" y="7714"/>
                  <a:pt x="7002" y="7764"/>
                  <a:pt x="6975" y="7793"/>
                </a:cubicBezTo>
                <a:cubicBezTo>
                  <a:pt x="6962" y="7793"/>
                  <a:pt x="6962" y="7793"/>
                  <a:pt x="6948" y="7793"/>
                </a:cubicBezTo>
                <a:cubicBezTo>
                  <a:pt x="6948" y="7764"/>
                  <a:pt x="6948" y="7793"/>
                  <a:pt x="6948" y="7764"/>
                </a:cubicBezTo>
                <a:cubicBezTo>
                  <a:pt x="6990" y="7764"/>
                  <a:pt x="6990" y="7714"/>
                  <a:pt x="7016" y="7687"/>
                </a:cubicBezTo>
                <a:cubicBezTo>
                  <a:pt x="7002" y="7687"/>
                  <a:pt x="6990" y="7687"/>
                  <a:pt x="6975" y="7661"/>
                </a:cubicBezTo>
                <a:cubicBezTo>
                  <a:pt x="6975" y="7687"/>
                  <a:pt x="6975" y="7687"/>
                  <a:pt x="6962" y="7714"/>
                </a:cubicBezTo>
                <a:lnTo>
                  <a:pt x="6962" y="7687"/>
                </a:lnTo>
                <a:lnTo>
                  <a:pt x="6962" y="7661"/>
                </a:lnTo>
                <a:cubicBezTo>
                  <a:pt x="6948" y="7661"/>
                  <a:pt x="6948" y="7661"/>
                  <a:pt x="6935" y="7661"/>
                </a:cubicBezTo>
                <a:cubicBezTo>
                  <a:pt x="6935" y="7687"/>
                  <a:pt x="6908" y="7714"/>
                  <a:pt x="6881" y="7687"/>
                </a:cubicBezTo>
                <a:cubicBezTo>
                  <a:pt x="6853" y="7687"/>
                  <a:pt x="6827" y="7687"/>
                  <a:pt x="6813" y="7687"/>
                </a:cubicBezTo>
                <a:cubicBezTo>
                  <a:pt x="6786" y="7687"/>
                  <a:pt x="6760" y="7687"/>
                  <a:pt x="6746" y="7687"/>
                </a:cubicBezTo>
                <a:cubicBezTo>
                  <a:pt x="6746" y="7661"/>
                  <a:pt x="6732" y="7661"/>
                  <a:pt x="6746" y="7635"/>
                </a:cubicBezTo>
                <a:cubicBezTo>
                  <a:pt x="6760" y="7584"/>
                  <a:pt x="6786" y="7584"/>
                  <a:pt x="6813" y="7558"/>
                </a:cubicBezTo>
                <a:cubicBezTo>
                  <a:pt x="6800" y="7531"/>
                  <a:pt x="6786" y="7531"/>
                  <a:pt x="6773" y="7531"/>
                </a:cubicBezTo>
                <a:cubicBezTo>
                  <a:pt x="6773" y="7531"/>
                  <a:pt x="6773" y="7531"/>
                  <a:pt x="6786" y="7531"/>
                </a:cubicBezTo>
                <a:cubicBezTo>
                  <a:pt x="6786" y="7454"/>
                  <a:pt x="6813" y="7507"/>
                  <a:pt x="6827" y="7454"/>
                </a:cubicBezTo>
                <a:cubicBezTo>
                  <a:pt x="6827" y="7454"/>
                  <a:pt x="6813" y="7428"/>
                  <a:pt x="6813" y="7402"/>
                </a:cubicBezTo>
                <a:cubicBezTo>
                  <a:pt x="6827" y="7325"/>
                  <a:pt x="6881" y="7169"/>
                  <a:pt x="6921" y="7116"/>
                </a:cubicBezTo>
                <a:cubicBezTo>
                  <a:pt x="6935" y="7116"/>
                  <a:pt x="6948" y="7092"/>
                  <a:pt x="6962" y="7092"/>
                </a:cubicBezTo>
                <a:cubicBezTo>
                  <a:pt x="6975" y="7092"/>
                  <a:pt x="6975" y="7092"/>
                  <a:pt x="6975" y="7092"/>
                </a:cubicBezTo>
                <a:lnTo>
                  <a:pt x="6975" y="7116"/>
                </a:lnTo>
                <a:cubicBezTo>
                  <a:pt x="6962" y="7116"/>
                  <a:pt x="6962" y="7143"/>
                  <a:pt x="6948" y="7143"/>
                </a:cubicBezTo>
                <a:cubicBezTo>
                  <a:pt x="6962" y="7222"/>
                  <a:pt x="6895" y="7272"/>
                  <a:pt x="6895" y="7378"/>
                </a:cubicBezTo>
                <a:cubicBezTo>
                  <a:pt x="6921" y="7378"/>
                  <a:pt x="6921" y="7325"/>
                  <a:pt x="6935" y="7325"/>
                </a:cubicBezTo>
                <a:cubicBezTo>
                  <a:pt x="6948" y="7325"/>
                  <a:pt x="6962" y="7325"/>
                  <a:pt x="6962" y="7351"/>
                </a:cubicBezTo>
                <a:lnTo>
                  <a:pt x="6948" y="7378"/>
                </a:lnTo>
                <a:cubicBezTo>
                  <a:pt x="6948" y="7378"/>
                  <a:pt x="6948" y="7378"/>
                  <a:pt x="6948" y="7402"/>
                </a:cubicBezTo>
                <a:cubicBezTo>
                  <a:pt x="6962" y="7428"/>
                  <a:pt x="6990" y="7454"/>
                  <a:pt x="7016" y="7454"/>
                </a:cubicBezTo>
                <a:cubicBezTo>
                  <a:pt x="7016" y="7428"/>
                  <a:pt x="7030" y="7428"/>
                  <a:pt x="7030" y="7402"/>
                </a:cubicBezTo>
                <a:cubicBezTo>
                  <a:pt x="7056" y="7402"/>
                  <a:pt x="7084" y="7428"/>
                  <a:pt x="7097" y="7454"/>
                </a:cubicBezTo>
                <a:lnTo>
                  <a:pt x="7084" y="7454"/>
                </a:lnTo>
                <a:cubicBezTo>
                  <a:pt x="7084" y="7481"/>
                  <a:pt x="7070" y="7507"/>
                  <a:pt x="7056" y="7507"/>
                </a:cubicBezTo>
                <a:cubicBezTo>
                  <a:pt x="7056" y="7507"/>
                  <a:pt x="7056" y="7507"/>
                  <a:pt x="7056" y="7531"/>
                </a:cubicBezTo>
                <a:cubicBezTo>
                  <a:pt x="7070" y="7531"/>
                  <a:pt x="7070" y="7558"/>
                  <a:pt x="7084" y="7558"/>
                </a:cubicBezTo>
                <a:cubicBezTo>
                  <a:pt x="7097" y="7558"/>
                  <a:pt x="7097" y="7558"/>
                  <a:pt x="7111" y="7531"/>
                </a:cubicBezTo>
                <a:cubicBezTo>
                  <a:pt x="7111" y="7531"/>
                  <a:pt x="7111" y="7558"/>
                  <a:pt x="7124" y="7558"/>
                </a:cubicBezTo>
                <a:cubicBezTo>
                  <a:pt x="7097" y="7610"/>
                  <a:pt x="7097" y="7584"/>
                  <a:pt x="7070" y="7610"/>
                </a:cubicBezTo>
                <a:cubicBezTo>
                  <a:pt x="7084" y="7635"/>
                  <a:pt x="7084" y="7661"/>
                  <a:pt x="7084" y="7687"/>
                </a:cubicBezTo>
                <a:cubicBezTo>
                  <a:pt x="7097" y="7687"/>
                  <a:pt x="7097" y="7687"/>
                  <a:pt x="7097" y="7687"/>
                </a:cubicBezTo>
                <a:cubicBezTo>
                  <a:pt x="7097" y="7661"/>
                  <a:pt x="7097" y="7661"/>
                  <a:pt x="7111" y="7635"/>
                </a:cubicBezTo>
                <a:cubicBezTo>
                  <a:pt x="7111" y="7661"/>
                  <a:pt x="7111" y="7661"/>
                  <a:pt x="7124" y="7661"/>
                </a:cubicBezTo>
                <a:cubicBezTo>
                  <a:pt x="7111" y="7687"/>
                  <a:pt x="7111" y="7714"/>
                  <a:pt x="7137" y="7714"/>
                </a:cubicBezTo>
                <a:close/>
                <a:moveTo>
                  <a:pt x="7449" y="5146"/>
                </a:moveTo>
                <a:lnTo>
                  <a:pt x="7449" y="5146"/>
                </a:lnTo>
                <a:cubicBezTo>
                  <a:pt x="7449" y="5121"/>
                  <a:pt x="7475" y="5121"/>
                  <a:pt x="7475" y="5121"/>
                </a:cubicBezTo>
                <a:cubicBezTo>
                  <a:pt x="7475" y="5095"/>
                  <a:pt x="7475" y="5095"/>
                  <a:pt x="7489" y="5121"/>
                </a:cubicBezTo>
                <a:cubicBezTo>
                  <a:pt x="7475" y="5121"/>
                  <a:pt x="7461" y="5146"/>
                  <a:pt x="7449" y="5146"/>
                </a:cubicBezTo>
                <a:close/>
                <a:moveTo>
                  <a:pt x="5530" y="19795"/>
                </a:moveTo>
                <a:lnTo>
                  <a:pt x="5530" y="19795"/>
                </a:lnTo>
                <a:cubicBezTo>
                  <a:pt x="5502" y="19795"/>
                  <a:pt x="5502" y="19795"/>
                  <a:pt x="5488" y="19770"/>
                </a:cubicBezTo>
                <a:cubicBezTo>
                  <a:pt x="5502" y="19718"/>
                  <a:pt x="5502" y="19641"/>
                  <a:pt x="5516" y="19588"/>
                </a:cubicBezTo>
                <a:cubicBezTo>
                  <a:pt x="5516" y="19588"/>
                  <a:pt x="5516" y="19588"/>
                  <a:pt x="5530" y="19588"/>
                </a:cubicBezTo>
                <a:cubicBezTo>
                  <a:pt x="5542" y="19588"/>
                  <a:pt x="5542" y="19588"/>
                  <a:pt x="5542" y="19614"/>
                </a:cubicBezTo>
                <a:cubicBezTo>
                  <a:pt x="5542" y="19641"/>
                  <a:pt x="5530" y="19641"/>
                  <a:pt x="5516" y="19665"/>
                </a:cubicBezTo>
                <a:cubicBezTo>
                  <a:pt x="5530" y="19665"/>
                  <a:pt x="5530" y="19691"/>
                  <a:pt x="5530" y="19718"/>
                </a:cubicBezTo>
                <a:cubicBezTo>
                  <a:pt x="5530" y="19744"/>
                  <a:pt x="5530" y="19770"/>
                  <a:pt x="5530" y="19795"/>
                </a:cubicBezTo>
                <a:close/>
                <a:moveTo>
                  <a:pt x="2677" y="3876"/>
                </a:moveTo>
                <a:lnTo>
                  <a:pt x="2677" y="3876"/>
                </a:lnTo>
                <a:cubicBezTo>
                  <a:pt x="2677" y="3849"/>
                  <a:pt x="2650" y="3823"/>
                  <a:pt x="2664" y="3799"/>
                </a:cubicBezTo>
                <a:cubicBezTo>
                  <a:pt x="2677" y="3799"/>
                  <a:pt x="2704" y="3772"/>
                  <a:pt x="2704" y="3772"/>
                </a:cubicBezTo>
                <a:cubicBezTo>
                  <a:pt x="2717" y="3799"/>
                  <a:pt x="2717" y="3823"/>
                  <a:pt x="2717" y="3876"/>
                </a:cubicBezTo>
                <a:cubicBezTo>
                  <a:pt x="2759" y="3955"/>
                  <a:pt x="2799" y="3799"/>
                  <a:pt x="2812" y="3799"/>
                </a:cubicBezTo>
                <a:cubicBezTo>
                  <a:pt x="2840" y="3746"/>
                  <a:pt x="2906" y="3823"/>
                  <a:pt x="2934" y="3823"/>
                </a:cubicBezTo>
                <a:cubicBezTo>
                  <a:pt x="3001" y="3902"/>
                  <a:pt x="3150" y="4005"/>
                  <a:pt x="3259" y="3979"/>
                </a:cubicBezTo>
                <a:cubicBezTo>
                  <a:pt x="3285" y="3979"/>
                  <a:pt x="3353" y="4058"/>
                  <a:pt x="3367" y="4109"/>
                </a:cubicBezTo>
                <a:cubicBezTo>
                  <a:pt x="3339" y="4109"/>
                  <a:pt x="3299" y="4109"/>
                  <a:pt x="3285" y="4135"/>
                </a:cubicBezTo>
                <a:cubicBezTo>
                  <a:pt x="3272" y="4161"/>
                  <a:pt x="3272" y="4161"/>
                  <a:pt x="3272" y="4188"/>
                </a:cubicBezTo>
                <a:cubicBezTo>
                  <a:pt x="3325" y="4212"/>
                  <a:pt x="3393" y="4265"/>
                  <a:pt x="3474" y="4238"/>
                </a:cubicBezTo>
                <a:cubicBezTo>
                  <a:pt x="3515" y="4212"/>
                  <a:pt x="3542" y="4188"/>
                  <a:pt x="3583" y="4188"/>
                </a:cubicBezTo>
                <a:cubicBezTo>
                  <a:pt x="3609" y="4188"/>
                  <a:pt x="3623" y="4212"/>
                  <a:pt x="3651" y="4238"/>
                </a:cubicBezTo>
                <a:cubicBezTo>
                  <a:pt x="3677" y="4265"/>
                  <a:pt x="3718" y="4265"/>
                  <a:pt x="3731" y="4317"/>
                </a:cubicBezTo>
                <a:cubicBezTo>
                  <a:pt x="3731" y="4317"/>
                  <a:pt x="3731" y="4317"/>
                  <a:pt x="3731" y="4341"/>
                </a:cubicBezTo>
                <a:cubicBezTo>
                  <a:pt x="3718" y="4341"/>
                  <a:pt x="3704" y="4341"/>
                  <a:pt x="3704" y="4368"/>
                </a:cubicBezTo>
                <a:cubicBezTo>
                  <a:pt x="3731" y="4394"/>
                  <a:pt x="3746" y="4421"/>
                  <a:pt x="3758" y="4447"/>
                </a:cubicBezTo>
                <a:cubicBezTo>
                  <a:pt x="3758" y="4447"/>
                  <a:pt x="3758" y="4421"/>
                  <a:pt x="3758" y="4394"/>
                </a:cubicBezTo>
                <a:cubicBezTo>
                  <a:pt x="3772" y="4394"/>
                  <a:pt x="3786" y="4394"/>
                  <a:pt x="3786" y="4394"/>
                </a:cubicBezTo>
                <a:cubicBezTo>
                  <a:pt x="3786" y="4317"/>
                  <a:pt x="3731" y="4317"/>
                  <a:pt x="3758" y="4188"/>
                </a:cubicBezTo>
                <a:cubicBezTo>
                  <a:pt x="3786" y="4188"/>
                  <a:pt x="3826" y="4161"/>
                  <a:pt x="3853" y="4135"/>
                </a:cubicBezTo>
                <a:cubicBezTo>
                  <a:pt x="3853" y="4135"/>
                  <a:pt x="3853" y="4109"/>
                  <a:pt x="3867" y="4109"/>
                </a:cubicBezTo>
                <a:cubicBezTo>
                  <a:pt x="3921" y="4109"/>
                  <a:pt x="3935" y="4161"/>
                  <a:pt x="4016" y="4161"/>
                </a:cubicBezTo>
                <a:cubicBezTo>
                  <a:pt x="4028" y="4188"/>
                  <a:pt x="4096" y="4265"/>
                  <a:pt x="4150" y="4238"/>
                </a:cubicBezTo>
                <a:cubicBezTo>
                  <a:pt x="4150" y="4238"/>
                  <a:pt x="4164" y="4212"/>
                  <a:pt x="4177" y="4212"/>
                </a:cubicBezTo>
                <a:cubicBezTo>
                  <a:pt x="4231" y="4212"/>
                  <a:pt x="4286" y="4212"/>
                  <a:pt x="4326" y="4188"/>
                </a:cubicBezTo>
                <a:cubicBezTo>
                  <a:pt x="4354" y="4212"/>
                  <a:pt x="4366" y="4265"/>
                  <a:pt x="4394" y="4265"/>
                </a:cubicBezTo>
                <a:cubicBezTo>
                  <a:pt x="4407" y="4238"/>
                  <a:pt x="4407" y="4188"/>
                  <a:pt x="4407" y="4188"/>
                </a:cubicBezTo>
                <a:cubicBezTo>
                  <a:pt x="4380" y="4135"/>
                  <a:pt x="4354" y="4161"/>
                  <a:pt x="4326" y="4135"/>
                </a:cubicBezTo>
                <a:lnTo>
                  <a:pt x="4326" y="4109"/>
                </a:lnTo>
                <a:cubicBezTo>
                  <a:pt x="4366" y="4084"/>
                  <a:pt x="4394" y="4109"/>
                  <a:pt x="4421" y="4135"/>
                </a:cubicBezTo>
                <a:cubicBezTo>
                  <a:pt x="4434" y="4135"/>
                  <a:pt x="4448" y="4135"/>
                  <a:pt x="4461" y="4161"/>
                </a:cubicBezTo>
                <a:cubicBezTo>
                  <a:pt x="4461" y="4188"/>
                  <a:pt x="4461" y="4212"/>
                  <a:pt x="4461" y="4265"/>
                </a:cubicBezTo>
                <a:cubicBezTo>
                  <a:pt x="4448" y="4341"/>
                  <a:pt x="4503" y="4341"/>
                  <a:pt x="4515" y="4368"/>
                </a:cubicBezTo>
                <a:cubicBezTo>
                  <a:pt x="4515" y="4291"/>
                  <a:pt x="4488" y="4212"/>
                  <a:pt x="4515" y="4161"/>
                </a:cubicBezTo>
                <a:cubicBezTo>
                  <a:pt x="4529" y="4161"/>
                  <a:pt x="4556" y="4161"/>
                  <a:pt x="4556" y="4161"/>
                </a:cubicBezTo>
                <a:cubicBezTo>
                  <a:pt x="4569" y="4135"/>
                  <a:pt x="4583" y="4109"/>
                  <a:pt x="4596" y="4084"/>
                </a:cubicBezTo>
                <a:cubicBezTo>
                  <a:pt x="4610" y="4058"/>
                  <a:pt x="4624" y="4084"/>
                  <a:pt x="4636" y="4058"/>
                </a:cubicBezTo>
                <a:cubicBezTo>
                  <a:pt x="4636" y="4032"/>
                  <a:pt x="4624" y="3979"/>
                  <a:pt x="4610" y="3979"/>
                </a:cubicBezTo>
                <a:cubicBezTo>
                  <a:pt x="4596" y="4005"/>
                  <a:pt x="4583" y="4005"/>
                  <a:pt x="4569" y="4005"/>
                </a:cubicBezTo>
                <a:cubicBezTo>
                  <a:pt x="4569" y="3979"/>
                  <a:pt x="4569" y="3955"/>
                  <a:pt x="4583" y="3955"/>
                </a:cubicBezTo>
                <a:cubicBezTo>
                  <a:pt x="4596" y="3955"/>
                  <a:pt x="4610" y="3926"/>
                  <a:pt x="4624" y="3926"/>
                </a:cubicBezTo>
                <a:cubicBezTo>
                  <a:pt x="4636" y="3955"/>
                  <a:pt x="4650" y="3955"/>
                  <a:pt x="4664" y="3979"/>
                </a:cubicBezTo>
                <a:cubicBezTo>
                  <a:pt x="4664" y="3926"/>
                  <a:pt x="4664" y="3902"/>
                  <a:pt x="4664" y="3849"/>
                </a:cubicBezTo>
                <a:cubicBezTo>
                  <a:pt x="4610" y="3902"/>
                  <a:pt x="4596" y="3849"/>
                  <a:pt x="4569" y="3823"/>
                </a:cubicBezTo>
                <a:lnTo>
                  <a:pt x="4556" y="3823"/>
                </a:lnTo>
                <a:cubicBezTo>
                  <a:pt x="4515" y="3823"/>
                  <a:pt x="4448" y="3772"/>
                  <a:pt x="4448" y="3693"/>
                </a:cubicBezTo>
                <a:cubicBezTo>
                  <a:pt x="4461" y="3693"/>
                  <a:pt x="4475" y="3669"/>
                  <a:pt x="4475" y="3643"/>
                </a:cubicBezTo>
                <a:cubicBezTo>
                  <a:pt x="4461" y="3616"/>
                  <a:pt x="4448" y="3590"/>
                  <a:pt x="4434" y="3590"/>
                </a:cubicBezTo>
                <a:cubicBezTo>
                  <a:pt x="4448" y="3540"/>
                  <a:pt x="4448" y="3513"/>
                  <a:pt x="4461" y="3461"/>
                </a:cubicBezTo>
                <a:cubicBezTo>
                  <a:pt x="4488" y="3461"/>
                  <a:pt x="4488" y="3487"/>
                  <a:pt x="4515" y="3487"/>
                </a:cubicBezTo>
                <a:lnTo>
                  <a:pt x="4515" y="3461"/>
                </a:lnTo>
                <a:cubicBezTo>
                  <a:pt x="4503" y="3436"/>
                  <a:pt x="4503" y="3436"/>
                  <a:pt x="4488" y="3384"/>
                </a:cubicBezTo>
                <a:cubicBezTo>
                  <a:pt x="4503" y="3384"/>
                  <a:pt x="4503" y="3357"/>
                  <a:pt x="4515" y="3357"/>
                </a:cubicBezTo>
                <a:cubicBezTo>
                  <a:pt x="4569" y="3331"/>
                  <a:pt x="4636" y="3408"/>
                  <a:pt x="4650" y="3461"/>
                </a:cubicBezTo>
                <a:cubicBezTo>
                  <a:pt x="4664" y="3487"/>
                  <a:pt x="4650" y="3513"/>
                  <a:pt x="4664" y="3564"/>
                </a:cubicBezTo>
                <a:cubicBezTo>
                  <a:pt x="4678" y="3564"/>
                  <a:pt x="4732" y="3669"/>
                  <a:pt x="4745" y="3693"/>
                </a:cubicBezTo>
                <a:cubicBezTo>
                  <a:pt x="4745" y="3720"/>
                  <a:pt x="4732" y="3720"/>
                  <a:pt x="4732" y="3746"/>
                </a:cubicBezTo>
                <a:cubicBezTo>
                  <a:pt x="4718" y="3746"/>
                  <a:pt x="4704" y="3746"/>
                  <a:pt x="4691" y="3772"/>
                </a:cubicBezTo>
                <a:cubicBezTo>
                  <a:pt x="4691" y="3772"/>
                  <a:pt x="4691" y="3799"/>
                  <a:pt x="4678" y="3823"/>
                </a:cubicBezTo>
                <a:cubicBezTo>
                  <a:pt x="4704" y="3823"/>
                  <a:pt x="4704" y="3849"/>
                  <a:pt x="4718" y="3849"/>
                </a:cubicBezTo>
                <a:cubicBezTo>
                  <a:pt x="4745" y="3849"/>
                  <a:pt x="4745" y="3849"/>
                  <a:pt x="4759" y="3823"/>
                </a:cubicBezTo>
                <a:cubicBezTo>
                  <a:pt x="4773" y="3823"/>
                  <a:pt x="4799" y="3849"/>
                  <a:pt x="4813" y="3876"/>
                </a:cubicBezTo>
                <a:cubicBezTo>
                  <a:pt x="4813" y="3902"/>
                  <a:pt x="4799" y="3902"/>
                  <a:pt x="4785" y="3926"/>
                </a:cubicBezTo>
                <a:cubicBezTo>
                  <a:pt x="4799" y="3955"/>
                  <a:pt x="4813" y="3955"/>
                  <a:pt x="4813" y="3979"/>
                </a:cubicBezTo>
                <a:cubicBezTo>
                  <a:pt x="4825" y="4005"/>
                  <a:pt x="4825" y="4058"/>
                  <a:pt x="4825" y="4109"/>
                </a:cubicBezTo>
                <a:cubicBezTo>
                  <a:pt x="4880" y="4084"/>
                  <a:pt x="4867" y="3979"/>
                  <a:pt x="4907" y="3926"/>
                </a:cubicBezTo>
                <a:cubicBezTo>
                  <a:pt x="4934" y="3926"/>
                  <a:pt x="4988" y="4032"/>
                  <a:pt x="4974" y="4109"/>
                </a:cubicBezTo>
                <a:cubicBezTo>
                  <a:pt x="4962" y="4109"/>
                  <a:pt x="4962" y="4109"/>
                  <a:pt x="4948" y="4109"/>
                </a:cubicBezTo>
                <a:cubicBezTo>
                  <a:pt x="4948" y="4135"/>
                  <a:pt x="4934" y="4161"/>
                  <a:pt x="4934" y="4188"/>
                </a:cubicBezTo>
                <a:cubicBezTo>
                  <a:pt x="4948" y="4212"/>
                  <a:pt x="5002" y="4317"/>
                  <a:pt x="5016" y="4341"/>
                </a:cubicBezTo>
                <a:cubicBezTo>
                  <a:pt x="5029" y="4341"/>
                  <a:pt x="5056" y="4317"/>
                  <a:pt x="5069" y="4291"/>
                </a:cubicBezTo>
                <a:cubicBezTo>
                  <a:pt x="5069" y="4212"/>
                  <a:pt x="5097" y="4212"/>
                  <a:pt x="5111" y="4161"/>
                </a:cubicBezTo>
                <a:cubicBezTo>
                  <a:pt x="5123" y="4109"/>
                  <a:pt x="5111" y="4058"/>
                  <a:pt x="5123" y="4032"/>
                </a:cubicBezTo>
                <a:cubicBezTo>
                  <a:pt x="5151" y="4032"/>
                  <a:pt x="5164" y="4032"/>
                  <a:pt x="5178" y="4005"/>
                </a:cubicBezTo>
                <a:lnTo>
                  <a:pt x="5178" y="3979"/>
                </a:lnTo>
                <a:cubicBezTo>
                  <a:pt x="5164" y="3955"/>
                  <a:pt x="5151" y="3926"/>
                  <a:pt x="5123" y="3902"/>
                </a:cubicBezTo>
                <a:cubicBezTo>
                  <a:pt x="5123" y="3876"/>
                  <a:pt x="5123" y="3849"/>
                  <a:pt x="5137" y="3823"/>
                </a:cubicBezTo>
                <a:cubicBezTo>
                  <a:pt x="5137" y="3823"/>
                  <a:pt x="5137" y="3799"/>
                  <a:pt x="5151" y="3799"/>
                </a:cubicBezTo>
                <a:cubicBezTo>
                  <a:pt x="5191" y="3799"/>
                  <a:pt x="5218" y="3799"/>
                  <a:pt x="5259" y="3823"/>
                </a:cubicBezTo>
                <a:cubicBezTo>
                  <a:pt x="5272" y="3849"/>
                  <a:pt x="5286" y="3849"/>
                  <a:pt x="5300" y="3849"/>
                </a:cubicBezTo>
                <a:cubicBezTo>
                  <a:pt x="5300" y="3876"/>
                  <a:pt x="5313" y="3902"/>
                  <a:pt x="5327" y="3926"/>
                </a:cubicBezTo>
                <a:cubicBezTo>
                  <a:pt x="5340" y="3926"/>
                  <a:pt x="5353" y="3902"/>
                  <a:pt x="5367" y="3926"/>
                </a:cubicBezTo>
                <a:cubicBezTo>
                  <a:pt x="5381" y="3926"/>
                  <a:pt x="5381" y="4032"/>
                  <a:pt x="5367" y="4032"/>
                </a:cubicBezTo>
                <a:cubicBezTo>
                  <a:pt x="5367" y="4058"/>
                  <a:pt x="5353" y="4058"/>
                  <a:pt x="5353" y="4058"/>
                </a:cubicBezTo>
                <a:cubicBezTo>
                  <a:pt x="5340" y="4058"/>
                  <a:pt x="5340" y="4032"/>
                  <a:pt x="5327" y="4005"/>
                </a:cubicBezTo>
                <a:cubicBezTo>
                  <a:pt x="5313" y="4005"/>
                  <a:pt x="5313" y="4032"/>
                  <a:pt x="5300" y="4032"/>
                </a:cubicBezTo>
                <a:cubicBezTo>
                  <a:pt x="5300" y="4161"/>
                  <a:pt x="5353" y="4212"/>
                  <a:pt x="5381" y="4291"/>
                </a:cubicBezTo>
                <a:cubicBezTo>
                  <a:pt x="5381" y="4341"/>
                  <a:pt x="5340" y="4421"/>
                  <a:pt x="5327" y="4447"/>
                </a:cubicBezTo>
                <a:cubicBezTo>
                  <a:pt x="5300" y="4473"/>
                  <a:pt x="5286" y="4473"/>
                  <a:pt x="5272" y="4497"/>
                </a:cubicBezTo>
                <a:cubicBezTo>
                  <a:pt x="5232" y="4473"/>
                  <a:pt x="5218" y="4368"/>
                  <a:pt x="5178" y="4368"/>
                </a:cubicBezTo>
                <a:cubicBezTo>
                  <a:pt x="5164" y="4368"/>
                  <a:pt x="5164" y="4368"/>
                  <a:pt x="5151" y="4394"/>
                </a:cubicBezTo>
                <a:cubicBezTo>
                  <a:pt x="5191" y="4421"/>
                  <a:pt x="5218" y="4473"/>
                  <a:pt x="5232" y="4524"/>
                </a:cubicBezTo>
                <a:cubicBezTo>
                  <a:pt x="5218" y="4524"/>
                  <a:pt x="5204" y="4497"/>
                  <a:pt x="5191" y="4524"/>
                </a:cubicBezTo>
                <a:cubicBezTo>
                  <a:pt x="5151" y="4524"/>
                  <a:pt x="5137" y="4497"/>
                  <a:pt x="5137" y="4447"/>
                </a:cubicBezTo>
                <a:cubicBezTo>
                  <a:pt x="5097" y="4447"/>
                  <a:pt x="5069" y="4447"/>
                  <a:pt x="5043" y="4473"/>
                </a:cubicBezTo>
                <a:cubicBezTo>
                  <a:pt x="5056" y="4524"/>
                  <a:pt x="5083" y="4524"/>
                  <a:pt x="5097" y="4550"/>
                </a:cubicBezTo>
                <a:cubicBezTo>
                  <a:pt x="5083" y="4577"/>
                  <a:pt x="5016" y="4706"/>
                  <a:pt x="4974" y="4706"/>
                </a:cubicBezTo>
                <a:cubicBezTo>
                  <a:pt x="4962" y="4680"/>
                  <a:pt x="4948" y="4653"/>
                  <a:pt x="4934" y="4627"/>
                </a:cubicBezTo>
                <a:cubicBezTo>
                  <a:pt x="4920" y="4627"/>
                  <a:pt x="4907" y="4627"/>
                  <a:pt x="4894" y="4603"/>
                </a:cubicBezTo>
                <a:cubicBezTo>
                  <a:pt x="4880" y="4603"/>
                  <a:pt x="4867" y="4577"/>
                  <a:pt x="4867" y="4577"/>
                </a:cubicBezTo>
                <a:cubicBezTo>
                  <a:pt x="4840" y="4577"/>
                  <a:pt x="4813" y="4577"/>
                  <a:pt x="4799" y="4603"/>
                </a:cubicBezTo>
                <a:cubicBezTo>
                  <a:pt x="4825" y="4603"/>
                  <a:pt x="4840" y="4627"/>
                  <a:pt x="4867" y="4627"/>
                </a:cubicBezTo>
                <a:cubicBezTo>
                  <a:pt x="4880" y="4653"/>
                  <a:pt x="4894" y="4680"/>
                  <a:pt x="4907" y="4706"/>
                </a:cubicBezTo>
                <a:cubicBezTo>
                  <a:pt x="4934" y="4730"/>
                  <a:pt x="4974" y="4757"/>
                  <a:pt x="5016" y="4757"/>
                </a:cubicBezTo>
                <a:cubicBezTo>
                  <a:pt x="5016" y="4783"/>
                  <a:pt x="5016" y="4809"/>
                  <a:pt x="5002" y="4836"/>
                </a:cubicBezTo>
                <a:cubicBezTo>
                  <a:pt x="4988" y="4886"/>
                  <a:pt x="4934" y="4965"/>
                  <a:pt x="4907" y="4965"/>
                </a:cubicBezTo>
                <a:cubicBezTo>
                  <a:pt x="4880" y="4965"/>
                  <a:pt x="4867" y="4939"/>
                  <a:pt x="4853" y="4913"/>
                </a:cubicBezTo>
                <a:cubicBezTo>
                  <a:pt x="4853" y="4965"/>
                  <a:pt x="4853" y="5016"/>
                  <a:pt x="4853" y="5042"/>
                </a:cubicBezTo>
                <a:cubicBezTo>
                  <a:pt x="4813" y="5042"/>
                  <a:pt x="4785" y="5016"/>
                  <a:pt x="4745" y="4992"/>
                </a:cubicBezTo>
                <a:cubicBezTo>
                  <a:pt x="4718" y="4992"/>
                  <a:pt x="4678" y="4965"/>
                  <a:pt x="4636" y="4965"/>
                </a:cubicBezTo>
                <a:cubicBezTo>
                  <a:pt x="4650" y="4965"/>
                  <a:pt x="4650" y="4965"/>
                  <a:pt x="4650" y="4965"/>
                </a:cubicBezTo>
                <a:cubicBezTo>
                  <a:pt x="4664" y="4992"/>
                  <a:pt x="4678" y="5016"/>
                  <a:pt x="4704" y="5042"/>
                </a:cubicBezTo>
                <a:cubicBezTo>
                  <a:pt x="4745" y="5069"/>
                  <a:pt x="4785" y="5042"/>
                  <a:pt x="4813" y="5095"/>
                </a:cubicBezTo>
                <a:cubicBezTo>
                  <a:pt x="4813" y="5121"/>
                  <a:pt x="4813" y="5121"/>
                  <a:pt x="4813" y="5121"/>
                </a:cubicBezTo>
                <a:cubicBezTo>
                  <a:pt x="4799" y="5146"/>
                  <a:pt x="4785" y="5172"/>
                  <a:pt x="4759" y="5172"/>
                </a:cubicBezTo>
                <a:cubicBezTo>
                  <a:pt x="4745" y="5172"/>
                  <a:pt x="4718" y="5146"/>
                  <a:pt x="4704" y="5172"/>
                </a:cubicBezTo>
                <a:lnTo>
                  <a:pt x="4691" y="5172"/>
                </a:lnTo>
                <a:cubicBezTo>
                  <a:pt x="4704" y="5198"/>
                  <a:pt x="4718" y="5198"/>
                  <a:pt x="4732" y="5225"/>
                </a:cubicBezTo>
                <a:cubicBezTo>
                  <a:pt x="4718" y="5275"/>
                  <a:pt x="4650" y="5302"/>
                  <a:pt x="4636" y="5354"/>
                </a:cubicBezTo>
                <a:cubicBezTo>
                  <a:pt x="4636" y="5378"/>
                  <a:pt x="4636" y="5407"/>
                  <a:pt x="4636" y="5407"/>
                </a:cubicBezTo>
                <a:cubicBezTo>
                  <a:pt x="4636" y="5431"/>
                  <a:pt x="4610" y="5431"/>
                  <a:pt x="4610" y="5457"/>
                </a:cubicBezTo>
                <a:cubicBezTo>
                  <a:pt x="4569" y="5510"/>
                  <a:pt x="4529" y="5794"/>
                  <a:pt x="4569" y="5899"/>
                </a:cubicBezTo>
                <a:cubicBezTo>
                  <a:pt x="4596" y="5925"/>
                  <a:pt x="4610" y="5899"/>
                  <a:pt x="4650" y="5925"/>
                </a:cubicBezTo>
                <a:cubicBezTo>
                  <a:pt x="4664" y="5950"/>
                  <a:pt x="4691" y="6079"/>
                  <a:pt x="4691" y="6132"/>
                </a:cubicBezTo>
                <a:cubicBezTo>
                  <a:pt x="4691" y="6158"/>
                  <a:pt x="4691" y="6182"/>
                  <a:pt x="4691" y="6209"/>
                </a:cubicBezTo>
                <a:cubicBezTo>
                  <a:pt x="4732" y="6209"/>
                  <a:pt x="4759" y="6158"/>
                  <a:pt x="4799" y="6182"/>
                </a:cubicBezTo>
                <a:cubicBezTo>
                  <a:pt x="4853" y="6182"/>
                  <a:pt x="4934" y="6262"/>
                  <a:pt x="4974" y="6312"/>
                </a:cubicBezTo>
                <a:cubicBezTo>
                  <a:pt x="4988" y="6341"/>
                  <a:pt x="4988" y="6365"/>
                  <a:pt x="5002" y="6391"/>
                </a:cubicBezTo>
                <a:cubicBezTo>
                  <a:pt x="5029" y="6418"/>
                  <a:pt x="5069" y="6418"/>
                  <a:pt x="5097" y="6444"/>
                </a:cubicBezTo>
                <a:cubicBezTo>
                  <a:pt x="5111" y="6444"/>
                  <a:pt x="5123" y="6468"/>
                  <a:pt x="5151" y="6494"/>
                </a:cubicBezTo>
                <a:cubicBezTo>
                  <a:pt x="5191" y="6521"/>
                  <a:pt x="5300" y="6468"/>
                  <a:pt x="5327" y="6547"/>
                </a:cubicBezTo>
                <a:cubicBezTo>
                  <a:pt x="5327" y="6574"/>
                  <a:pt x="5313" y="6624"/>
                  <a:pt x="5313" y="6650"/>
                </a:cubicBezTo>
                <a:cubicBezTo>
                  <a:pt x="5313" y="6677"/>
                  <a:pt x="5327" y="6703"/>
                  <a:pt x="5327" y="6727"/>
                </a:cubicBezTo>
                <a:cubicBezTo>
                  <a:pt x="5340" y="6780"/>
                  <a:pt x="5313" y="6806"/>
                  <a:pt x="5313" y="6857"/>
                </a:cubicBezTo>
                <a:cubicBezTo>
                  <a:pt x="5340" y="6910"/>
                  <a:pt x="5353" y="6910"/>
                  <a:pt x="5353" y="6989"/>
                </a:cubicBezTo>
                <a:cubicBezTo>
                  <a:pt x="5393" y="6989"/>
                  <a:pt x="5435" y="7066"/>
                  <a:pt x="5435" y="7143"/>
                </a:cubicBezTo>
                <a:cubicBezTo>
                  <a:pt x="5475" y="7116"/>
                  <a:pt x="5475" y="7169"/>
                  <a:pt x="5502" y="7195"/>
                </a:cubicBezTo>
                <a:cubicBezTo>
                  <a:pt x="5502" y="7169"/>
                  <a:pt x="5488" y="7169"/>
                  <a:pt x="5488" y="7143"/>
                </a:cubicBezTo>
                <a:cubicBezTo>
                  <a:pt x="5488" y="7116"/>
                  <a:pt x="5502" y="7092"/>
                  <a:pt x="5502" y="7092"/>
                </a:cubicBezTo>
                <a:cubicBezTo>
                  <a:pt x="5530" y="7092"/>
                  <a:pt x="5530" y="7143"/>
                  <a:pt x="5542" y="7143"/>
                </a:cubicBezTo>
                <a:cubicBezTo>
                  <a:pt x="5542" y="7116"/>
                  <a:pt x="5542" y="7092"/>
                  <a:pt x="5542" y="7066"/>
                </a:cubicBezTo>
                <a:cubicBezTo>
                  <a:pt x="5570" y="7013"/>
                  <a:pt x="5542" y="6936"/>
                  <a:pt x="5530" y="6857"/>
                </a:cubicBezTo>
                <a:cubicBezTo>
                  <a:pt x="5530" y="6857"/>
                  <a:pt x="5530" y="6831"/>
                  <a:pt x="5530" y="6806"/>
                </a:cubicBezTo>
                <a:cubicBezTo>
                  <a:pt x="5530" y="6780"/>
                  <a:pt x="5530" y="6754"/>
                  <a:pt x="5530" y="6754"/>
                </a:cubicBezTo>
                <a:cubicBezTo>
                  <a:pt x="5530" y="6754"/>
                  <a:pt x="5530" y="6754"/>
                  <a:pt x="5542" y="6754"/>
                </a:cubicBezTo>
                <a:cubicBezTo>
                  <a:pt x="5542" y="6677"/>
                  <a:pt x="5516" y="6703"/>
                  <a:pt x="5502" y="6677"/>
                </a:cubicBezTo>
                <a:cubicBezTo>
                  <a:pt x="5502" y="6650"/>
                  <a:pt x="5488" y="6624"/>
                  <a:pt x="5488" y="6598"/>
                </a:cubicBezTo>
                <a:cubicBezTo>
                  <a:pt x="5584" y="6547"/>
                  <a:pt x="5746" y="6312"/>
                  <a:pt x="5665" y="6079"/>
                </a:cubicBezTo>
                <a:cubicBezTo>
                  <a:pt x="5637" y="6029"/>
                  <a:pt x="5570" y="5976"/>
                  <a:pt x="5556" y="5899"/>
                </a:cubicBezTo>
                <a:cubicBezTo>
                  <a:pt x="5570" y="5873"/>
                  <a:pt x="5584" y="5846"/>
                  <a:pt x="5597" y="5794"/>
                </a:cubicBezTo>
                <a:lnTo>
                  <a:pt x="5610" y="5769"/>
                </a:lnTo>
                <a:cubicBezTo>
                  <a:pt x="5610" y="5743"/>
                  <a:pt x="5624" y="5769"/>
                  <a:pt x="5637" y="5743"/>
                </a:cubicBezTo>
                <a:cubicBezTo>
                  <a:pt x="5637" y="5717"/>
                  <a:pt x="5624" y="5690"/>
                  <a:pt x="5624" y="5664"/>
                </a:cubicBezTo>
                <a:cubicBezTo>
                  <a:pt x="5624" y="5640"/>
                  <a:pt x="5624" y="5640"/>
                  <a:pt x="5610" y="5613"/>
                </a:cubicBezTo>
                <a:cubicBezTo>
                  <a:pt x="5610" y="5613"/>
                  <a:pt x="5624" y="5587"/>
                  <a:pt x="5624" y="5561"/>
                </a:cubicBezTo>
                <a:cubicBezTo>
                  <a:pt x="5610" y="5561"/>
                  <a:pt x="5597" y="5561"/>
                  <a:pt x="5570" y="5561"/>
                </a:cubicBezTo>
                <a:cubicBezTo>
                  <a:pt x="5584" y="5510"/>
                  <a:pt x="5610" y="5484"/>
                  <a:pt x="5624" y="5407"/>
                </a:cubicBezTo>
                <a:cubicBezTo>
                  <a:pt x="5610" y="5407"/>
                  <a:pt x="5597" y="5378"/>
                  <a:pt x="5584" y="5354"/>
                </a:cubicBezTo>
                <a:cubicBezTo>
                  <a:pt x="5570" y="5302"/>
                  <a:pt x="5610" y="5225"/>
                  <a:pt x="5637" y="5225"/>
                </a:cubicBezTo>
                <a:cubicBezTo>
                  <a:pt x="5677" y="5251"/>
                  <a:pt x="5705" y="5275"/>
                  <a:pt x="5746" y="5302"/>
                </a:cubicBezTo>
                <a:cubicBezTo>
                  <a:pt x="5800" y="5302"/>
                  <a:pt x="5840" y="5251"/>
                  <a:pt x="5867" y="5251"/>
                </a:cubicBezTo>
                <a:cubicBezTo>
                  <a:pt x="5908" y="5275"/>
                  <a:pt x="5948" y="5378"/>
                  <a:pt x="5975" y="5407"/>
                </a:cubicBezTo>
                <a:cubicBezTo>
                  <a:pt x="5961" y="5431"/>
                  <a:pt x="5961" y="5431"/>
                  <a:pt x="5975" y="5457"/>
                </a:cubicBezTo>
                <a:cubicBezTo>
                  <a:pt x="6003" y="5484"/>
                  <a:pt x="6043" y="5510"/>
                  <a:pt x="6069" y="5537"/>
                </a:cubicBezTo>
                <a:cubicBezTo>
                  <a:pt x="6097" y="5537"/>
                  <a:pt x="6097" y="5510"/>
                  <a:pt x="6110" y="5510"/>
                </a:cubicBezTo>
                <a:cubicBezTo>
                  <a:pt x="6110" y="5510"/>
                  <a:pt x="6110" y="5537"/>
                  <a:pt x="6124" y="5537"/>
                </a:cubicBezTo>
                <a:cubicBezTo>
                  <a:pt x="6124" y="5561"/>
                  <a:pt x="6110" y="5561"/>
                  <a:pt x="6110" y="5561"/>
                </a:cubicBezTo>
                <a:cubicBezTo>
                  <a:pt x="6069" y="5613"/>
                  <a:pt x="6138" y="5794"/>
                  <a:pt x="6110" y="5873"/>
                </a:cubicBezTo>
                <a:cubicBezTo>
                  <a:pt x="6110" y="5873"/>
                  <a:pt x="6097" y="5873"/>
                  <a:pt x="6084" y="5873"/>
                </a:cubicBezTo>
                <a:cubicBezTo>
                  <a:pt x="6084" y="5899"/>
                  <a:pt x="6084" y="5925"/>
                  <a:pt x="6097" y="5925"/>
                </a:cubicBezTo>
                <a:cubicBezTo>
                  <a:pt x="6138" y="5899"/>
                  <a:pt x="6164" y="5873"/>
                  <a:pt x="6192" y="5950"/>
                </a:cubicBezTo>
                <a:cubicBezTo>
                  <a:pt x="6192" y="5976"/>
                  <a:pt x="6192" y="5976"/>
                  <a:pt x="6192" y="5976"/>
                </a:cubicBezTo>
                <a:cubicBezTo>
                  <a:pt x="6192" y="6002"/>
                  <a:pt x="6205" y="6002"/>
                  <a:pt x="6205" y="6002"/>
                </a:cubicBezTo>
                <a:cubicBezTo>
                  <a:pt x="6218" y="6002"/>
                  <a:pt x="6259" y="6002"/>
                  <a:pt x="6273" y="5976"/>
                </a:cubicBezTo>
                <a:cubicBezTo>
                  <a:pt x="6287" y="5950"/>
                  <a:pt x="6287" y="5925"/>
                  <a:pt x="6299" y="5899"/>
                </a:cubicBezTo>
                <a:cubicBezTo>
                  <a:pt x="6313" y="5899"/>
                  <a:pt x="6313" y="5950"/>
                  <a:pt x="6327" y="5950"/>
                </a:cubicBezTo>
                <a:cubicBezTo>
                  <a:pt x="6327" y="5873"/>
                  <a:pt x="6354" y="5846"/>
                  <a:pt x="6367" y="5794"/>
                </a:cubicBezTo>
                <a:cubicBezTo>
                  <a:pt x="6340" y="5717"/>
                  <a:pt x="6367" y="5743"/>
                  <a:pt x="6394" y="5717"/>
                </a:cubicBezTo>
                <a:cubicBezTo>
                  <a:pt x="6394" y="5690"/>
                  <a:pt x="6408" y="5664"/>
                  <a:pt x="6408" y="5664"/>
                </a:cubicBezTo>
                <a:cubicBezTo>
                  <a:pt x="6434" y="5690"/>
                  <a:pt x="6488" y="5846"/>
                  <a:pt x="6516" y="5925"/>
                </a:cubicBezTo>
                <a:cubicBezTo>
                  <a:pt x="6516" y="5950"/>
                  <a:pt x="6503" y="5950"/>
                  <a:pt x="6516" y="5976"/>
                </a:cubicBezTo>
                <a:cubicBezTo>
                  <a:pt x="6516" y="5976"/>
                  <a:pt x="6516" y="5976"/>
                  <a:pt x="6529" y="5976"/>
                </a:cubicBezTo>
                <a:cubicBezTo>
                  <a:pt x="6529" y="6079"/>
                  <a:pt x="6569" y="6029"/>
                  <a:pt x="6583" y="6106"/>
                </a:cubicBezTo>
                <a:cubicBezTo>
                  <a:pt x="6569" y="6106"/>
                  <a:pt x="6569" y="6132"/>
                  <a:pt x="6557" y="6132"/>
                </a:cubicBezTo>
                <a:cubicBezTo>
                  <a:pt x="6569" y="6158"/>
                  <a:pt x="6597" y="6182"/>
                  <a:pt x="6611" y="6209"/>
                </a:cubicBezTo>
                <a:lnTo>
                  <a:pt x="6611" y="6235"/>
                </a:lnTo>
                <a:cubicBezTo>
                  <a:pt x="6597" y="6262"/>
                  <a:pt x="6569" y="6235"/>
                  <a:pt x="6557" y="6235"/>
                </a:cubicBezTo>
                <a:cubicBezTo>
                  <a:pt x="6557" y="6262"/>
                  <a:pt x="6569" y="6341"/>
                  <a:pt x="6583" y="6341"/>
                </a:cubicBezTo>
                <a:cubicBezTo>
                  <a:pt x="6597" y="6341"/>
                  <a:pt x="6597" y="6341"/>
                  <a:pt x="6611" y="6341"/>
                </a:cubicBezTo>
                <a:cubicBezTo>
                  <a:pt x="6624" y="6365"/>
                  <a:pt x="6678" y="6418"/>
                  <a:pt x="6678" y="6468"/>
                </a:cubicBezTo>
                <a:cubicBezTo>
                  <a:pt x="6664" y="6494"/>
                  <a:pt x="6664" y="6494"/>
                  <a:pt x="6664" y="6521"/>
                </a:cubicBezTo>
                <a:cubicBezTo>
                  <a:pt x="6678" y="6521"/>
                  <a:pt x="6692" y="6494"/>
                  <a:pt x="6718" y="6521"/>
                </a:cubicBezTo>
                <a:cubicBezTo>
                  <a:pt x="6746" y="6521"/>
                  <a:pt x="6760" y="6547"/>
                  <a:pt x="6786" y="6574"/>
                </a:cubicBezTo>
                <a:cubicBezTo>
                  <a:pt x="6800" y="6574"/>
                  <a:pt x="6827" y="6598"/>
                  <a:pt x="6853" y="6598"/>
                </a:cubicBezTo>
                <a:cubicBezTo>
                  <a:pt x="6841" y="6650"/>
                  <a:pt x="6813" y="6650"/>
                  <a:pt x="6786" y="6650"/>
                </a:cubicBezTo>
                <a:cubicBezTo>
                  <a:pt x="6760" y="6677"/>
                  <a:pt x="6760" y="6703"/>
                  <a:pt x="6732" y="6727"/>
                </a:cubicBezTo>
                <a:cubicBezTo>
                  <a:pt x="6718" y="6727"/>
                  <a:pt x="6705" y="6727"/>
                  <a:pt x="6705" y="6727"/>
                </a:cubicBezTo>
                <a:cubicBezTo>
                  <a:pt x="6692" y="6754"/>
                  <a:pt x="6678" y="6780"/>
                  <a:pt x="6678" y="6806"/>
                </a:cubicBezTo>
                <a:cubicBezTo>
                  <a:pt x="6705" y="6806"/>
                  <a:pt x="6732" y="6806"/>
                  <a:pt x="6746" y="6780"/>
                </a:cubicBezTo>
                <a:cubicBezTo>
                  <a:pt x="6786" y="6727"/>
                  <a:pt x="6813" y="6624"/>
                  <a:pt x="6881" y="6727"/>
                </a:cubicBezTo>
                <a:cubicBezTo>
                  <a:pt x="6867" y="6727"/>
                  <a:pt x="6867" y="6754"/>
                  <a:pt x="6867" y="6754"/>
                </a:cubicBezTo>
                <a:cubicBezTo>
                  <a:pt x="6867" y="6780"/>
                  <a:pt x="6867" y="6780"/>
                  <a:pt x="6867" y="6780"/>
                </a:cubicBezTo>
                <a:cubicBezTo>
                  <a:pt x="6881" y="6780"/>
                  <a:pt x="6895" y="6754"/>
                  <a:pt x="6908" y="6754"/>
                </a:cubicBezTo>
                <a:cubicBezTo>
                  <a:pt x="6921" y="6754"/>
                  <a:pt x="6948" y="6806"/>
                  <a:pt x="6962" y="6831"/>
                </a:cubicBezTo>
                <a:cubicBezTo>
                  <a:pt x="6948" y="6857"/>
                  <a:pt x="6948" y="6910"/>
                  <a:pt x="6935" y="6936"/>
                </a:cubicBezTo>
                <a:cubicBezTo>
                  <a:pt x="6948" y="6936"/>
                  <a:pt x="6948" y="6962"/>
                  <a:pt x="6962" y="6989"/>
                </a:cubicBezTo>
                <a:cubicBezTo>
                  <a:pt x="6948" y="7013"/>
                  <a:pt x="6908" y="7092"/>
                  <a:pt x="6881" y="7116"/>
                </a:cubicBezTo>
                <a:cubicBezTo>
                  <a:pt x="6853" y="7116"/>
                  <a:pt x="6813" y="7116"/>
                  <a:pt x="6786" y="7116"/>
                </a:cubicBezTo>
                <a:cubicBezTo>
                  <a:pt x="6773" y="7169"/>
                  <a:pt x="6746" y="7195"/>
                  <a:pt x="6732" y="7222"/>
                </a:cubicBezTo>
                <a:cubicBezTo>
                  <a:pt x="6705" y="7272"/>
                  <a:pt x="6651" y="7272"/>
                  <a:pt x="6611" y="7298"/>
                </a:cubicBezTo>
                <a:cubicBezTo>
                  <a:pt x="6569" y="7298"/>
                  <a:pt x="6529" y="7272"/>
                  <a:pt x="6503" y="7272"/>
                </a:cubicBezTo>
                <a:cubicBezTo>
                  <a:pt x="6462" y="7272"/>
                  <a:pt x="6434" y="7298"/>
                  <a:pt x="6394" y="7272"/>
                </a:cubicBezTo>
                <a:cubicBezTo>
                  <a:pt x="6367" y="7272"/>
                  <a:pt x="6327" y="7272"/>
                  <a:pt x="6299" y="7298"/>
                </a:cubicBezTo>
                <a:cubicBezTo>
                  <a:pt x="6259" y="7325"/>
                  <a:pt x="6273" y="7402"/>
                  <a:pt x="6245" y="7428"/>
                </a:cubicBezTo>
                <a:cubicBezTo>
                  <a:pt x="6232" y="7454"/>
                  <a:pt x="6192" y="7428"/>
                  <a:pt x="6178" y="7454"/>
                </a:cubicBezTo>
                <a:cubicBezTo>
                  <a:pt x="6124" y="7531"/>
                  <a:pt x="6043" y="7687"/>
                  <a:pt x="6016" y="7817"/>
                </a:cubicBezTo>
                <a:cubicBezTo>
                  <a:pt x="6056" y="7764"/>
                  <a:pt x="6084" y="7687"/>
                  <a:pt x="6124" y="7610"/>
                </a:cubicBezTo>
                <a:cubicBezTo>
                  <a:pt x="6164" y="7558"/>
                  <a:pt x="6232" y="7531"/>
                  <a:pt x="6299" y="7481"/>
                </a:cubicBezTo>
                <a:cubicBezTo>
                  <a:pt x="6354" y="7428"/>
                  <a:pt x="6422" y="7428"/>
                  <a:pt x="6434" y="7531"/>
                </a:cubicBezTo>
                <a:cubicBezTo>
                  <a:pt x="6434" y="7558"/>
                  <a:pt x="6380" y="7635"/>
                  <a:pt x="6354" y="7635"/>
                </a:cubicBezTo>
                <a:cubicBezTo>
                  <a:pt x="6354" y="7610"/>
                  <a:pt x="6340" y="7610"/>
                  <a:pt x="6340" y="7610"/>
                </a:cubicBezTo>
                <a:cubicBezTo>
                  <a:pt x="6327" y="7610"/>
                  <a:pt x="6313" y="7610"/>
                  <a:pt x="6299" y="7635"/>
                </a:cubicBezTo>
                <a:cubicBezTo>
                  <a:pt x="6327" y="7635"/>
                  <a:pt x="6340" y="7661"/>
                  <a:pt x="6354" y="7687"/>
                </a:cubicBezTo>
                <a:cubicBezTo>
                  <a:pt x="6367" y="7687"/>
                  <a:pt x="6380" y="7661"/>
                  <a:pt x="6380" y="7661"/>
                </a:cubicBezTo>
                <a:cubicBezTo>
                  <a:pt x="6394" y="7661"/>
                  <a:pt x="6394" y="7661"/>
                  <a:pt x="6394" y="7661"/>
                </a:cubicBezTo>
                <a:cubicBezTo>
                  <a:pt x="6408" y="7661"/>
                  <a:pt x="6408" y="7661"/>
                  <a:pt x="6408" y="7661"/>
                </a:cubicBezTo>
                <a:cubicBezTo>
                  <a:pt x="6408" y="7687"/>
                  <a:pt x="6394" y="7687"/>
                  <a:pt x="6394" y="7687"/>
                </a:cubicBezTo>
                <a:cubicBezTo>
                  <a:pt x="6380" y="7740"/>
                  <a:pt x="6380" y="7740"/>
                  <a:pt x="6367" y="7764"/>
                </a:cubicBezTo>
                <a:cubicBezTo>
                  <a:pt x="6380" y="7764"/>
                  <a:pt x="6394" y="7764"/>
                  <a:pt x="6394" y="7793"/>
                </a:cubicBezTo>
                <a:cubicBezTo>
                  <a:pt x="6394" y="7793"/>
                  <a:pt x="6394" y="7817"/>
                  <a:pt x="6394" y="7843"/>
                </a:cubicBezTo>
                <a:cubicBezTo>
                  <a:pt x="6408" y="7817"/>
                  <a:pt x="6408" y="7817"/>
                  <a:pt x="6408" y="7843"/>
                </a:cubicBezTo>
                <a:cubicBezTo>
                  <a:pt x="6394" y="7896"/>
                  <a:pt x="6434" y="7896"/>
                  <a:pt x="6462" y="7920"/>
                </a:cubicBezTo>
                <a:cubicBezTo>
                  <a:pt x="6448" y="7920"/>
                  <a:pt x="6448" y="7920"/>
                  <a:pt x="6448" y="7920"/>
                </a:cubicBezTo>
                <a:cubicBezTo>
                  <a:pt x="6462" y="7947"/>
                  <a:pt x="6462" y="7947"/>
                  <a:pt x="6462" y="7947"/>
                </a:cubicBezTo>
                <a:cubicBezTo>
                  <a:pt x="6476" y="7947"/>
                  <a:pt x="6476" y="7947"/>
                  <a:pt x="6476" y="7947"/>
                </a:cubicBezTo>
                <a:cubicBezTo>
                  <a:pt x="6488" y="7947"/>
                  <a:pt x="6488" y="7973"/>
                  <a:pt x="6488" y="7973"/>
                </a:cubicBezTo>
                <a:cubicBezTo>
                  <a:pt x="6503" y="7973"/>
                  <a:pt x="6516" y="7947"/>
                  <a:pt x="6529" y="7973"/>
                </a:cubicBezTo>
                <a:lnTo>
                  <a:pt x="6543" y="7973"/>
                </a:lnTo>
                <a:cubicBezTo>
                  <a:pt x="6557" y="7973"/>
                  <a:pt x="6557" y="7947"/>
                  <a:pt x="6569" y="7947"/>
                </a:cubicBezTo>
                <a:cubicBezTo>
                  <a:pt x="6583" y="7999"/>
                  <a:pt x="6583" y="7973"/>
                  <a:pt x="6611" y="7973"/>
                </a:cubicBezTo>
                <a:cubicBezTo>
                  <a:pt x="6611" y="7973"/>
                  <a:pt x="6611" y="7999"/>
                  <a:pt x="6624" y="7999"/>
                </a:cubicBezTo>
                <a:cubicBezTo>
                  <a:pt x="6611" y="7999"/>
                  <a:pt x="6611" y="7999"/>
                  <a:pt x="6611" y="8026"/>
                </a:cubicBezTo>
                <a:cubicBezTo>
                  <a:pt x="6624" y="8026"/>
                  <a:pt x="6637" y="8026"/>
                  <a:pt x="6637" y="8050"/>
                </a:cubicBezTo>
                <a:lnTo>
                  <a:pt x="6624" y="8050"/>
                </a:lnTo>
                <a:cubicBezTo>
                  <a:pt x="6624" y="8050"/>
                  <a:pt x="6624" y="8050"/>
                  <a:pt x="6611" y="8050"/>
                </a:cubicBezTo>
                <a:lnTo>
                  <a:pt x="6597" y="8050"/>
                </a:lnTo>
                <a:cubicBezTo>
                  <a:pt x="6597" y="8050"/>
                  <a:pt x="6597" y="8050"/>
                  <a:pt x="6597" y="8076"/>
                </a:cubicBezTo>
                <a:cubicBezTo>
                  <a:pt x="6569" y="8076"/>
                  <a:pt x="6529" y="8103"/>
                  <a:pt x="6503" y="8129"/>
                </a:cubicBezTo>
                <a:cubicBezTo>
                  <a:pt x="6503" y="8129"/>
                  <a:pt x="6503" y="8129"/>
                  <a:pt x="6503" y="8103"/>
                </a:cubicBezTo>
                <a:cubicBezTo>
                  <a:pt x="6503" y="8103"/>
                  <a:pt x="6503" y="8103"/>
                  <a:pt x="6488" y="8129"/>
                </a:cubicBezTo>
                <a:cubicBezTo>
                  <a:pt x="6488" y="8155"/>
                  <a:pt x="6476" y="8129"/>
                  <a:pt x="6476" y="8155"/>
                </a:cubicBezTo>
                <a:cubicBezTo>
                  <a:pt x="6476" y="8155"/>
                  <a:pt x="6462" y="8155"/>
                  <a:pt x="6448" y="8155"/>
                </a:cubicBezTo>
                <a:lnTo>
                  <a:pt x="6462" y="8129"/>
                </a:lnTo>
                <a:cubicBezTo>
                  <a:pt x="6448" y="8129"/>
                  <a:pt x="6448" y="8129"/>
                  <a:pt x="6448" y="8129"/>
                </a:cubicBezTo>
                <a:cubicBezTo>
                  <a:pt x="6448" y="8155"/>
                  <a:pt x="6448" y="8155"/>
                  <a:pt x="6448" y="8155"/>
                </a:cubicBezTo>
                <a:cubicBezTo>
                  <a:pt x="6434" y="8155"/>
                  <a:pt x="6434" y="8155"/>
                  <a:pt x="6434" y="8155"/>
                </a:cubicBezTo>
                <a:cubicBezTo>
                  <a:pt x="6434" y="8155"/>
                  <a:pt x="6434" y="8155"/>
                  <a:pt x="6434" y="8179"/>
                </a:cubicBezTo>
                <a:cubicBezTo>
                  <a:pt x="6408" y="8179"/>
                  <a:pt x="6408" y="8232"/>
                  <a:pt x="6394" y="8259"/>
                </a:cubicBezTo>
                <a:lnTo>
                  <a:pt x="6380" y="8259"/>
                </a:lnTo>
                <a:cubicBezTo>
                  <a:pt x="6380" y="8259"/>
                  <a:pt x="6367" y="8259"/>
                  <a:pt x="6367" y="8283"/>
                </a:cubicBezTo>
                <a:cubicBezTo>
                  <a:pt x="6367" y="8283"/>
                  <a:pt x="6354" y="8283"/>
                  <a:pt x="6354" y="8311"/>
                </a:cubicBezTo>
                <a:cubicBezTo>
                  <a:pt x="6354" y="8283"/>
                  <a:pt x="6354" y="8283"/>
                  <a:pt x="6340" y="8283"/>
                </a:cubicBezTo>
                <a:cubicBezTo>
                  <a:pt x="6340" y="8283"/>
                  <a:pt x="6340" y="8259"/>
                  <a:pt x="6327" y="8259"/>
                </a:cubicBezTo>
                <a:cubicBezTo>
                  <a:pt x="6327" y="8232"/>
                  <a:pt x="6313" y="8179"/>
                  <a:pt x="6327" y="8155"/>
                </a:cubicBezTo>
                <a:cubicBezTo>
                  <a:pt x="6327" y="8155"/>
                  <a:pt x="6327" y="8155"/>
                  <a:pt x="6340" y="8155"/>
                </a:cubicBezTo>
                <a:cubicBezTo>
                  <a:pt x="6327" y="8155"/>
                  <a:pt x="6327" y="8155"/>
                  <a:pt x="6313" y="8155"/>
                </a:cubicBezTo>
                <a:cubicBezTo>
                  <a:pt x="6327" y="8155"/>
                  <a:pt x="6327" y="8129"/>
                  <a:pt x="6340" y="8129"/>
                </a:cubicBezTo>
                <a:cubicBezTo>
                  <a:pt x="6354" y="8103"/>
                  <a:pt x="6408" y="8026"/>
                  <a:pt x="6434" y="8026"/>
                </a:cubicBezTo>
                <a:cubicBezTo>
                  <a:pt x="6434" y="8050"/>
                  <a:pt x="6434" y="8050"/>
                  <a:pt x="6434" y="8050"/>
                </a:cubicBezTo>
                <a:cubicBezTo>
                  <a:pt x="6434" y="8050"/>
                  <a:pt x="6434" y="8050"/>
                  <a:pt x="6434" y="8076"/>
                </a:cubicBezTo>
                <a:cubicBezTo>
                  <a:pt x="6434" y="8050"/>
                  <a:pt x="6434" y="8050"/>
                  <a:pt x="6434" y="8050"/>
                </a:cubicBezTo>
                <a:cubicBezTo>
                  <a:pt x="6462" y="8050"/>
                  <a:pt x="6462" y="8026"/>
                  <a:pt x="6488" y="8026"/>
                </a:cubicBezTo>
                <a:cubicBezTo>
                  <a:pt x="6462" y="8026"/>
                  <a:pt x="6422" y="7999"/>
                  <a:pt x="6394" y="8026"/>
                </a:cubicBezTo>
                <a:cubicBezTo>
                  <a:pt x="6408" y="7999"/>
                  <a:pt x="6422" y="7973"/>
                  <a:pt x="6434" y="7947"/>
                </a:cubicBezTo>
                <a:cubicBezTo>
                  <a:pt x="6422" y="7947"/>
                  <a:pt x="6422" y="7973"/>
                  <a:pt x="6422" y="7973"/>
                </a:cubicBezTo>
                <a:cubicBezTo>
                  <a:pt x="6422" y="7947"/>
                  <a:pt x="6408" y="7947"/>
                  <a:pt x="6408" y="7947"/>
                </a:cubicBezTo>
                <a:cubicBezTo>
                  <a:pt x="6408" y="7973"/>
                  <a:pt x="6408" y="7973"/>
                  <a:pt x="6408" y="7999"/>
                </a:cubicBezTo>
                <a:cubicBezTo>
                  <a:pt x="6367" y="7999"/>
                  <a:pt x="6367" y="8050"/>
                  <a:pt x="6327" y="8050"/>
                </a:cubicBezTo>
                <a:cubicBezTo>
                  <a:pt x="6327" y="8050"/>
                  <a:pt x="6327" y="8026"/>
                  <a:pt x="6313" y="8026"/>
                </a:cubicBezTo>
                <a:lnTo>
                  <a:pt x="6327" y="8050"/>
                </a:lnTo>
                <a:cubicBezTo>
                  <a:pt x="6313" y="8050"/>
                  <a:pt x="6313" y="8050"/>
                  <a:pt x="6299" y="8076"/>
                </a:cubicBezTo>
                <a:cubicBezTo>
                  <a:pt x="6287" y="8050"/>
                  <a:pt x="6273" y="8050"/>
                  <a:pt x="6259" y="8076"/>
                </a:cubicBezTo>
                <a:cubicBezTo>
                  <a:pt x="6259" y="8050"/>
                  <a:pt x="6259" y="8050"/>
                  <a:pt x="6259" y="8050"/>
                </a:cubicBezTo>
                <a:lnTo>
                  <a:pt x="6259" y="8076"/>
                </a:lnTo>
                <a:lnTo>
                  <a:pt x="6259" y="8103"/>
                </a:lnTo>
                <a:cubicBezTo>
                  <a:pt x="6259" y="8103"/>
                  <a:pt x="6259" y="8103"/>
                  <a:pt x="6273" y="8103"/>
                </a:cubicBezTo>
                <a:cubicBezTo>
                  <a:pt x="6273" y="8103"/>
                  <a:pt x="6273" y="8103"/>
                  <a:pt x="6259" y="8103"/>
                </a:cubicBezTo>
                <a:cubicBezTo>
                  <a:pt x="6245" y="8129"/>
                  <a:pt x="6245" y="8129"/>
                  <a:pt x="6232" y="8129"/>
                </a:cubicBezTo>
                <a:cubicBezTo>
                  <a:pt x="6232" y="8155"/>
                  <a:pt x="6232" y="8129"/>
                  <a:pt x="6232" y="8155"/>
                </a:cubicBezTo>
                <a:cubicBezTo>
                  <a:pt x="6218" y="8155"/>
                  <a:pt x="6218" y="8129"/>
                  <a:pt x="6218" y="8129"/>
                </a:cubicBezTo>
                <a:cubicBezTo>
                  <a:pt x="6205" y="8155"/>
                  <a:pt x="6205" y="8155"/>
                  <a:pt x="6192" y="8179"/>
                </a:cubicBezTo>
                <a:cubicBezTo>
                  <a:pt x="6192" y="8155"/>
                  <a:pt x="6192" y="8155"/>
                  <a:pt x="6192" y="8155"/>
                </a:cubicBezTo>
                <a:cubicBezTo>
                  <a:pt x="6178" y="8155"/>
                  <a:pt x="6178" y="8155"/>
                  <a:pt x="6164" y="8155"/>
                </a:cubicBezTo>
                <a:cubicBezTo>
                  <a:pt x="6164" y="8179"/>
                  <a:pt x="6164" y="8179"/>
                  <a:pt x="6164" y="8179"/>
                </a:cubicBezTo>
                <a:cubicBezTo>
                  <a:pt x="6164" y="8179"/>
                  <a:pt x="6164" y="8179"/>
                  <a:pt x="6150" y="8179"/>
                </a:cubicBezTo>
                <a:cubicBezTo>
                  <a:pt x="6150" y="8155"/>
                  <a:pt x="6150" y="8155"/>
                  <a:pt x="6164" y="8155"/>
                </a:cubicBezTo>
                <a:cubicBezTo>
                  <a:pt x="6150" y="8155"/>
                  <a:pt x="6150" y="8155"/>
                  <a:pt x="6150" y="8155"/>
                </a:cubicBezTo>
                <a:cubicBezTo>
                  <a:pt x="6150" y="8179"/>
                  <a:pt x="6138" y="8206"/>
                  <a:pt x="6124" y="8232"/>
                </a:cubicBezTo>
                <a:cubicBezTo>
                  <a:pt x="6124" y="8232"/>
                  <a:pt x="6124" y="8232"/>
                  <a:pt x="6110" y="8232"/>
                </a:cubicBezTo>
                <a:cubicBezTo>
                  <a:pt x="6110" y="8232"/>
                  <a:pt x="6110" y="8232"/>
                  <a:pt x="6110" y="8259"/>
                </a:cubicBezTo>
                <a:cubicBezTo>
                  <a:pt x="6110" y="8259"/>
                  <a:pt x="6110" y="8232"/>
                  <a:pt x="6097" y="8232"/>
                </a:cubicBezTo>
                <a:cubicBezTo>
                  <a:pt x="6097" y="8259"/>
                  <a:pt x="6097" y="8259"/>
                  <a:pt x="6097" y="8259"/>
                </a:cubicBezTo>
                <a:lnTo>
                  <a:pt x="6084" y="8259"/>
                </a:lnTo>
                <a:cubicBezTo>
                  <a:pt x="6084" y="8259"/>
                  <a:pt x="6084" y="8259"/>
                  <a:pt x="6084" y="8232"/>
                </a:cubicBezTo>
                <a:cubicBezTo>
                  <a:pt x="6084" y="8259"/>
                  <a:pt x="6069" y="8259"/>
                  <a:pt x="6069" y="8259"/>
                </a:cubicBezTo>
                <a:lnTo>
                  <a:pt x="6069" y="8283"/>
                </a:lnTo>
                <a:cubicBezTo>
                  <a:pt x="6043" y="8283"/>
                  <a:pt x="6029" y="8362"/>
                  <a:pt x="6029" y="8388"/>
                </a:cubicBezTo>
                <a:cubicBezTo>
                  <a:pt x="6029" y="8415"/>
                  <a:pt x="6029" y="8415"/>
                  <a:pt x="6043" y="8415"/>
                </a:cubicBezTo>
                <a:cubicBezTo>
                  <a:pt x="6029" y="8439"/>
                  <a:pt x="6016" y="8439"/>
                  <a:pt x="6016" y="8465"/>
                </a:cubicBezTo>
                <a:cubicBezTo>
                  <a:pt x="6043" y="8465"/>
                  <a:pt x="6043" y="8518"/>
                  <a:pt x="6056" y="8544"/>
                </a:cubicBezTo>
                <a:cubicBezTo>
                  <a:pt x="6069" y="8544"/>
                  <a:pt x="6069" y="8544"/>
                  <a:pt x="6084" y="8544"/>
                </a:cubicBezTo>
                <a:lnTo>
                  <a:pt x="6084" y="8518"/>
                </a:lnTo>
                <a:lnTo>
                  <a:pt x="6069" y="8518"/>
                </a:lnTo>
                <a:cubicBezTo>
                  <a:pt x="6069" y="8518"/>
                  <a:pt x="6069" y="8518"/>
                  <a:pt x="6069" y="8491"/>
                </a:cubicBezTo>
                <a:cubicBezTo>
                  <a:pt x="6084" y="8518"/>
                  <a:pt x="6084" y="8518"/>
                  <a:pt x="6084" y="8544"/>
                </a:cubicBezTo>
                <a:cubicBezTo>
                  <a:pt x="6069" y="8568"/>
                  <a:pt x="6056" y="8568"/>
                  <a:pt x="6043" y="8568"/>
                </a:cubicBezTo>
                <a:cubicBezTo>
                  <a:pt x="6043" y="8568"/>
                  <a:pt x="6043" y="8544"/>
                  <a:pt x="6029" y="8544"/>
                </a:cubicBezTo>
                <a:cubicBezTo>
                  <a:pt x="6029" y="8568"/>
                  <a:pt x="6016" y="8595"/>
                  <a:pt x="6003" y="8595"/>
                </a:cubicBezTo>
                <a:cubicBezTo>
                  <a:pt x="6003" y="8595"/>
                  <a:pt x="6003" y="8595"/>
                  <a:pt x="6003" y="8568"/>
                </a:cubicBezTo>
                <a:lnTo>
                  <a:pt x="6003" y="8544"/>
                </a:lnTo>
                <a:lnTo>
                  <a:pt x="5989" y="8544"/>
                </a:lnTo>
                <a:cubicBezTo>
                  <a:pt x="5989" y="8568"/>
                  <a:pt x="5989" y="8595"/>
                  <a:pt x="5989" y="8595"/>
                </a:cubicBezTo>
                <a:cubicBezTo>
                  <a:pt x="5921" y="8595"/>
                  <a:pt x="5867" y="8647"/>
                  <a:pt x="5826" y="8698"/>
                </a:cubicBezTo>
                <a:cubicBezTo>
                  <a:pt x="5840" y="8674"/>
                  <a:pt x="5840" y="8647"/>
                  <a:pt x="5840" y="8621"/>
                </a:cubicBezTo>
                <a:cubicBezTo>
                  <a:pt x="5840" y="8647"/>
                  <a:pt x="5826" y="8674"/>
                  <a:pt x="5826" y="8698"/>
                </a:cubicBezTo>
                <a:cubicBezTo>
                  <a:pt x="5826" y="8698"/>
                  <a:pt x="5826" y="8698"/>
                  <a:pt x="5813" y="8698"/>
                </a:cubicBezTo>
                <a:lnTo>
                  <a:pt x="5813" y="8724"/>
                </a:lnTo>
                <a:cubicBezTo>
                  <a:pt x="5826" y="8724"/>
                  <a:pt x="5826" y="8724"/>
                  <a:pt x="5840" y="8724"/>
                </a:cubicBezTo>
                <a:cubicBezTo>
                  <a:pt x="5826" y="8777"/>
                  <a:pt x="5826" y="8828"/>
                  <a:pt x="5813" y="8854"/>
                </a:cubicBezTo>
                <a:cubicBezTo>
                  <a:pt x="5813" y="8880"/>
                  <a:pt x="5786" y="8933"/>
                  <a:pt x="5772" y="8933"/>
                </a:cubicBezTo>
                <a:lnTo>
                  <a:pt x="5772" y="8907"/>
                </a:lnTo>
                <a:cubicBezTo>
                  <a:pt x="5746" y="8907"/>
                  <a:pt x="5746" y="8880"/>
                  <a:pt x="5731" y="8854"/>
                </a:cubicBezTo>
                <a:cubicBezTo>
                  <a:pt x="5746" y="8828"/>
                  <a:pt x="5746" y="8828"/>
                  <a:pt x="5746" y="8828"/>
                </a:cubicBezTo>
                <a:cubicBezTo>
                  <a:pt x="5746" y="8828"/>
                  <a:pt x="5746" y="8828"/>
                  <a:pt x="5731" y="8854"/>
                </a:cubicBezTo>
                <a:cubicBezTo>
                  <a:pt x="5731" y="8880"/>
                  <a:pt x="5746" y="8959"/>
                  <a:pt x="5772" y="8959"/>
                </a:cubicBezTo>
                <a:cubicBezTo>
                  <a:pt x="5772" y="8984"/>
                  <a:pt x="5772" y="8984"/>
                  <a:pt x="5772" y="9010"/>
                </a:cubicBezTo>
                <a:cubicBezTo>
                  <a:pt x="5759" y="9036"/>
                  <a:pt x="5759" y="9036"/>
                  <a:pt x="5746" y="9063"/>
                </a:cubicBezTo>
                <a:cubicBezTo>
                  <a:pt x="5746" y="9087"/>
                  <a:pt x="5731" y="9113"/>
                  <a:pt x="5731" y="9140"/>
                </a:cubicBezTo>
                <a:cubicBezTo>
                  <a:pt x="5719" y="9140"/>
                  <a:pt x="5719" y="9166"/>
                  <a:pt x="5719" y="9192"/>
                </a:cubicBezTo>
                <a:lnTo>
                  <a:pt x="5705" y="9192"/>
                </a:lnTo>
                <a:lnTo>
                  <a:pt x="5705" y="9166"/>
                </a:lnTo>
                <a:cubicBezTo>
                  <a:pt x="5719" y="9140"/>
                  <a:pt x="5719" y="9113"/>
                  <a:pt x="5731" y="9087"/>
                </a:cubicBezTo>
                <a:cubicBezTo>
                  <a:pt x="5731" y="9063"/>
                  <a:pt x="5731" y="9063"/>
                  <a:pt x="5719" y="9087"/>
                </a:cubicBezTo>
                <a:lnTo>
                  <a:pt x="5719" y="9063"/>
                </a:lnTo>
                <a:cubicBezTo>
                  <a:pt x="5719" y="9063"/>
                  <a:pt x="5719" y="9063"/>
                  <a:pt x="5719" y="9036"/>
                </a:cubicBezTo>
                <a:cubicBezTo>
                  <a:pt x="5719" y="9036"/>
                  <a:pt x="5719" y="9036"/>
                  <a:pt x="5719" y="9010"/>
                </a:cubicBezTo>
                <a:cubicBezTo>
                  <a:pt x="5719" y="9036"/>
                  <a:pt x="5705" y="9036"/>
                  <a:pt x="5705" y="9036"/>
                </a:cubicBezTo>
                <a:cubicBezTo>
                  <a:pt x="5705" y="9036"/>
                  <a:pt x="5705" y="9036"/>
                  <a:pt x="5691" y="9010"/>
                </a:cubicBezTo>
                <a:cubicBezTo>
                  <a:pt x="5691" y="8984"/>
                  <a:pt x="5705" y="8984"/>
                  <a:pt x="5705" y="8984"/>
                </a:cubicBezTo>
                <a:cubicBezTo>
                  <a:pt x="5691" y="8959"/>
                  <a:pt x="5691" y="8959"/>
                  <a:pt x="5691" y="8984"/>
                </a:cubicBezTo>
                <a:lnTo>
                  <a:pt x="5691" y="8959"/>
                </a:lnTo>
                <a:cubicBezTo>
                  <a:pt x="5691" y="8959"/>
                  <a:pt x="5691" y="8959"/>
                  <a:pt x="5705" y="8959"/>
                </a:cubicBezTo>
                <a:cubicBezTo>
                  <a:pt x="5705" y="8959"/>
                  <a:pt x="5705" y="8959"/>
                  <a:pt x="5705" y="8933"/>
                </a:cubicBezTo>
                <a:cubicBezTo>
                  <a:pt x="5691" y="8933"/>
                  <a:pt x="5691" y="8933"/>
                  <a:pt x="5691" y="8933"/>
                </a:cubicBezTo>
                <a:cubicBezTo>
                  <a:pt x="5705" y="8933"/>
                  <a:pt x="5705" y="8933"/>
                  <a:pt x="5705" y="8907"/>
                </a:cubicBezTo>
                <a:lnTo>
                  <a:pt x="5691" y="8907"/>
                </a:lnTo>
                <a:cubicBezTo>
                  <a:pt x="5691" y="8907"/>
                  <a:pt x="5691" y="8880"/>
                  <a:pt x="5705" y="8880"/>
                </a:cubicBezTo>
                <a:cubicBezTo>
                  <a:pt x="5705" y="8880"/>
                  <a:pt x="5705" y="8880"/>
                  <a:pt x="5719" y="8880"/>
                </a:cubicBezTo>
                <a:lnTo>
                  <a:pt x="5705" y="8880"/>
                </a:lnTo>
                <a:cubicBezTo>
                  <a:pt x="5705" y="8854"/>
                  <a:pt x="5705" y="8854"/>
                  <a:pt x="5719" y="8854"/>
                </a:cubicBezTo>
                <a:cubicBezTo>
                  <a:pt x="5705" y="8854"/>
                  <a:pt x="5705" y="8854"/>
                  <a:pt x="5705" y="8854"/>
                </a:cubicBezTo>
                <a:cubicBezTo>
                  <a:pt x="5705" y="8880"/>
                  <a:pt x="5705" y="8880"/>
                  <a:pt x="5691" y="8880"/>
                </a:cubicBezTo>
                <a:cubicBezTo>
                  <a:pt x="5691" y="8880"/>
                  <a:pt x="5691" y="8880"/>
                  <a:pt x="5691" y="8854"/>
                </a:cubicBezTo>
                <a:cubicBezTo>
                  <a:pt x="5691" y="8880"/>
                  <a:pt x="5691" y="8880"/>
                  <a:pt x="5691" y="8880"/>
                </a:cubicBezTo>
                <a:cubicBezTo>
                  <a:pt x="5691" y="8880"/>
                  <a:pt x="5691" y="8880"/>
                  <a:pt x="5691" y="8907"/>
                </a:cubicBezTo>
                <a:cubicBezTo>
                  <a:pt x="5677" y="8907"/>
                  <a:pt x="5677" y="8907"/>
                  <a:pt x="5677" y="8907"/>
                </a:cubicBezTo>
                <a:cubicBezTo>
                  <a:pt x="5691" y="8959"/>
                  <a:pt x="5677" y="8933"/>
                  <a:pt x="5677" y="8984"/>
                </a:cubicBezTo>
                <a:cubicBezTo>
                  <a:pt x="5677" y="8984"/>
                  <a:pt x="5677" y="9010"/>
                  <a:pt x="5691" y="9010"/>
                </a:cubicBezTo>
                <a:lnTo>
                  <a:pt x="5677" y="9010"/>
                </a:lnTo>
                <a:cubicBezTo>
                  <a:pt x="5677" y="9010"/>
                  <a:pt x="5677" y="9010"/>
                  <a:pt x="5665" y="8984"/>
                </a:cubicBezTo>
                <a:cubicBezTo>
                  <a:pt x="5677" y="9010"/>
                  <a:pt x="5691" y="9010"/>
                  <a:pt x="5691" y="9063"/>
                </a:cubicBezTo>
                <a:cubicBezTo>
                  <a:pt x="5677" y="9036"/>
                  <a:pt x="5665" y="9036"/>
                  <a:pt x="5651" y="9010"/>
                </a:cubicBezTo>
                <a:lnTo>
                  <a:pt x="5651" y="9036"/>
                </a:lnTo>
                <a:cubicBezTo>
                  <a:pt x="5651" y="9010"/>
                  <a:pt x="5651" y="9010"/>
                  <a:pt x="5624" y="9010"/>
                </a:cubicBezTo>
                <a:cubicBezTo>
                  <a:pt x="5624" y="9010"/>
                  <a:pt x="5624" y="9010"/>
                  <a:pt x="5624" y="8984"/>
                </a:cubicBezTo>
                <a:cubicBezTo>
                  <a:pt x="5637" y="8984"/>
                  <a:pt x="5637" y="8984"/>
                  <a:pt x="5637" y="8984"/>
                </a:cubicBezTo>
                <a:cubicBezTo>
                  <a:pt x="5637" y="8984"/>
                  <a:pt x="5637" y="8984"/>
                  <a:pt x="5624" y="8984"/>
                </a:cubicBezTo>
                <a:cubicBezTo>
                  <a:pt x="5624" y="9010"/>
                  <a:pt x="5624" y="9010"/>
                  <a:pt x="5624" y="9010"/>
                </a:cubicBezTo>
                <a:cubicBezTo>
                  <a:pt x="5651" y="9036"/>
                  <a:pt x="5691" y="9063"/>
                  <a:pt x="5691" y="9087"/>
                </a:cubicBezTo>
                <a:cubicBezTo>
                  <a:pt x="5691" y="9113"/>
                  <a:pt x="5691" y="9113"/>
                  <a:pt x="5677" y="9113"/>
                </a:cubicBezTo>
                <a:cubicBezTo>
                  <a:pt x="5677" y="9087"/>
                  <a:pt x="5665" y="9087"/>
                  <a:pt x="5665" y="9063"/>
                </a:cubicBezTo>
                <a:cubicBezTo>
                  <a:pt x="5665" y="9113"/>
                  <a:pt x="5677" y="9113"/>
                  <a:pt x="5691" y="9140"/>
                </a:cubicBezTo>
                <a:cubicBezTo>
                  <a:pt x="5691" y="9140"/>
                  <a:pt x="5691" y="9140"/>
                  <a:pt x="5691" y="9166"/>
                </a:cubicBezTo>
                <a:cubicBezTo>
                  <a:pt x="5691" y="9166"/>
                  <a:pt x="5691" y="9166"/>
                  <a:pt x="5677" y="9140"/>
                </a:cubicBezTo>
                <a:cubicBezTo>
                  <a:pt x="5677" y="9166"/>
                  <a:pt x="5677" y="9166"/>
                  <a:pt x="5677" y="9166"/>
                </a:cubicBezTo>
                <a:lnTo>
                  <a:pt x="5665" y="9140"/>
                </a:lnTo>
                <a:cubicBezTo>
                  <a:pt x="5677" y="9166"/>
                  <a:pt x="5677" y="9166"/>
                  <a:pt x="5691" y="9192"/>
                </a:cubicBezTo>
                <a:cubicBezTo>
                  <a:pt x="5691" y="9192"/>
                  <a:pt x="5691" y="9192"/>
                  <a:pt x="5691" y="9216"/>
                </a:cubicBezTo>
                <a:cubicBezTo>
                  <a:pt x="5677" y="9216"/>
                  <a:pt x="5677" y="9216"/>
                  <a:pt x="5677" y="9192"/>
                </a:cubicBezTo>
                <a:cubicBezTo>
                  <a:pt x="5677" y="9192"/>
                  <a:pt x="5665" y="9166"/>
                  <a:pt x="5651" y="9166"/>
                </a:cubicBezTo>
                <a:cubicBezTo>
                  <a:pt x="5665" y="9192"/>
                  <a:pt x="5677" y="9192"/>
                  <a:pt x="5677" y="9216"/>
                </a:cubicBezTo>
                <a:cubicBezTo>
                  <a:pt x="5705" y="9216"/>
                  <a:pt x="5719" y="9216"/>
                  <a:pt x="5719" y="9269"/>
                </a:cubicBezTo>
                <a:cubicBezTo>
                  <a:pt x="5719" y="9245"/>
                  <a:pt x="5719" y="9245"/>
                  <a:pt x="5719" y="9245"/>
                </a:cubicBezTo>
                <a:cubicBezTo>
                  <a:pt x="5719" y="9245"/>
                  <a:pt x="5719" y="9245"/>
                  <a:pt x="5705" y="9269"/>
                </a:cubicBezTo>
                <a:cubicBezTo>
                  <a:pt x="5719" y="9269"/>
                  <a:pt x="5719" y="9269"/>
                  <a:pt x="5719" y="9269"/>
                </a:cubicBezTo>
                <a:lnTo>
                  <a:pt x="5705" y="9269"/>
                </a:lnTo>
                <a:cubicBezTo>
                  <a:pt x="5719" y="9295"/>
                  <a:pt x="5719" y="9295"/>
                  <a:pt x="5719" y="9322"/>
                </a:cubicBezTo>
                <a:cubicBezTo>
                  <a:pt x="5705" y="9322"/>
                  <a:pt x="5705" y="9295"/>
                  <a:pt x="5691" y="9295"/>
                </a:cubicBezTo>
                <a:cubicBezTo>
                  <a:pt x="5705" y="9295"/>
                  <a:pt x="5705" y="9322"/>
                  <a:pt x="5705" y="9322"/>
                </a:cubicBezTo>
                <a:lnTo>
                  <a:pt x="5691" y="9322"/>
                </a:lnTo>
                <a:cubicBezTo>
                  <a:pt x="5691" y="9322"/>
                  <a:pt x="5691" y="9322"/>
                  <a:pt x="5677" y="9322"/>
                </a:cubicBezTo>
                <a:cubicBezTo>
                  <a:pt x="5691" y="9322"/>
                  <a:pt x="5691" y="9322"/>
                  <a:pt x="5691" y="9322"/>
                </a:cubicBezTo>
                <a:cubicBezTo>
                  <a:pt x="5677" y="9322"/>
                  <a:pt x="5677" y="9348"/>
                  <a:pt x="5677" y="9348"/>
                </a:cubicBezTo>
                <a:cubicBezTo>
                  <a:pt x="5665" y="9322"/>
                  <a:pt x="5665" y="9322"/>
                  <a:pt x="5665" y="9322"/>
                </a:cubicBezTo>
                <a:lnTo>
                  <a:pt x="5665" y="9295"/>
                </a:lnTo>
                <a:cubicBezTo>
                  <a:pt x="5665" y="9322"/>
                  <a:pt x="5665" y="9322"/>
                  <a:pt x="5665" y="9348"/>
                </a:cubicBezTo>
                <a:cubicBezTo>
                  <a:pt x="5677" y="9348"/>
                  <a:pt x="5691" y="9348"/>
                  <a:pt x="5705" y="9348"/>
                </a:cubicBezTo>
                <a:cubicBezTo>
                  <a:pt x="5705" y="9372"/>
                  <a:pt x="5705" y="9372"/>
                  <a:pt x="5705" y="9399"/>
                </a:cubicBezTo>
                <a:cubicBezTo>
                  <a:pt x="5705" y="9372"/>
                  <a:pt x="5705" y="9372"/>
                  <a:pt x="5705" y="9372"/>
                </a:cubicBezTo>
                <a:cubicBezTo>
                  <a:pt x="5705" y="9372"/>
                  <a:pt x="5705" y="9348"/>
                  <a:pt x="5719" y="9348"/>
                </a:cubicBezTo>
                <a:lnTo>
                  <a:pt x="5731" y="9372"/>
                </a:lnTo>
                <a:cubicBezTo>
                  <a:pt x="5731" y="9399"/>
                  <a:pt x="5719" y="9399"/>
                  <a:pt x="5719" y="9399"/>
                </a:cubicBezTo>
                <a:cubicBezTo>
                  <a:pt x="5705" y="9399"/>
                  <a:pt x="5705" y="9425"/>
                  <a:pt x="5705" y="9425"/>
                </a:cubicBezTo>
                <a:cubicBezTo>
                  <a:pt x="5677" y="9425"/>
                  <a:pt x="5677" y="9425"/>
                  <a:pt x="5665" y="9399"/>
                </a:cubicBezTo>
                <a:lnTo>
                  <a:pt x="5677" y="9425"/>
                </a:lnTo>
                <a:cubicBezTo>
                  <a:pt x="5665" y="9425"/>
                  <a:pt x="5651" y="9399"/>
                  <a:pt x="5651" y="9399"/>
                </a:cubicBezTo>
                <a:cubicBezTo>
                  <a:pt x="5651" y="9399"/>
                  <a:pt x="5651" y="9399"/>
                  <a:pt x="5651" y="9425"/>
                </a:cubicBezTo>
                <a:cubicBezTo>
                  <a:pt x="5665" y="9425"/>
                  <a:pt x="5677" y="9425"/>
                  <a:pt x="5677" y="9451"/>
                </a:cubicBezTo>
                <a:cubicBezTo>
                  <a:pt x="5665" y="9451"/>
                  <a:pt x="5677" y="9478"/>
                  <a:pt x="5665" y="9478"/>
                </a:cubicBezTo>
                <a:cubicBezTo>
                  <a:pt x="5651" y="9478"/>
                  <a:pt x="5651" y="9478"/>
                  <a:pt x="5651" y="9451"/>
                </a:cubicBezTo>
                <a:cubicBezTo>
                  <a:pt x="5651" y="9478"/>
                  <a:pt x="5651" y="9478"/>
                  <a:pt x="5651" y="9478"/>
                </a:cubicBezTo>
                <a:lnTo>
                  <a:pt x="5665" y="9478"/>
                </a:lnTo>
                <a:lnTo>
                  <a:pt x="5677" y="9478"/>
                </a:lnTo>
                <a:lnTo>
                  <a:pt x="5691" y="9478"/>
                </a:lnTo>
                <a:cubicBezTo>
                  <a:pt x="5677" y="9502"/>
                  <a:pt x="5677" y="9502"/>
                  <a:pt x="5677" y="9502"/>
                </a:cubicBezTo>
                <a:cubicBezTo>
                  <a:pt x="5665" y="9528"/>
                  <a:pt x="5637" y="9528"/>
                  <a:pt x="5624" y="9528"/>
                </a:cubicBezTo>
                <a:cubicBezTo>
                  <a:pt x="5610" y="9555"/>
                  <a:pt x="5597" y="9581"/>
                  <a:pt x="5584" y="9632"/>
                </a:cubicBezTo>
                <a:cubicBezTo>
                  <a:pt x="5570" y="9632"/>
                  <a:pt x="5542" y="9632"/>
                  <a:pt x="5530" y="9658"/>
                </a:cubicBezTo>
                <a:cubicBezTo>
                  <a:pt x="5516" y="9684"/>
                  <a:pt x="5516" y="9711"/>
                  <a:pt x="5502" y="9735"/>
                </a:cubicBezTo>
                <a:cubicBezTo>
                  <a:pt x="5488" y="9788"/>
                  <a:pt x="5461" y="9814"/>
                  <a:pt x="5421" y="9814"/>
                </a:cubicBezTo>
                <a:cubicBezTo>
                  <a:pt x="5421" y="9867"/>
                  <a:pt x="5407" y="9891"/>
                  <a:pt x="5393" y="9917"/>
                </a:cubicBezTo>
                <a:cubicBezTo>
                  <a:pt x="5381" y="9970"/>
                  <a:pt x="5381" y="9996"/>
                  <a:pt x="5367" y="10047"/>
                </a:cubicBezTo>
                <a:cubicBezTo>
                  <a:pt x="5353" y="10150"/>
                  <a:pt x="5407" y="10256"/>
                  <a:pt x="5421" y="10332"/>
                </a:cubicBezTo>
                <a:cubicBezTo>
                  <a:pt x="5435" y="10359"/>
                  <a:pt x="5435" y="10385"/>
                  <a:pt x="5435" y="10436"/>
                </a:cubicBezTo>
                <a:cubicBezTo>
                  <a:pt x="5435" y="10462"/>
                  <a:pt x="5448" y="10488"/>
                  <a:pt x="5461" y="10539"/>
                </a:cubicBezTo>
                <a:cubicBezTo>
                  <a:pt x="5475" y="10618"/>
                  <a:pt x="5448" y="10721"/>
                  <a:pt x="5435" y="10774"/>
                </a:cubicBezTo>
                <a:lnTo>
                  <a:pt x="5435" y="10748"/>
                </a:lnTo>
                <a:cubicBezTo>
                  <a:pt x="5421" y="10748"/>
                  <a:pt x="5407" y="10748"/>
                  <a:pt x="5393" y="10774"/>
                </a:cubicBezTo>
                <a:cubicBezTo>
                  <a:pt x="5393" y="10748"/>
                  <a:pt x="5381" y="10697"/>
                  <a:pt x="5381" y="10669"/>
                </a:cubicBezTo>
                <a:cubicBezTo>
                  <a:pt x="5340" y="10669"/>
                  <a:pt x="5353" y="10644"/>
                  <a:pt x="5340" y="10592"/>
                </a:cubicBezTo>
                <a:cubicBezTo>
                  <a:pt x="5327" y="10565"/>
                  <a:pt x="5327" y="10565"/>
                  <a:pt x="5327" y="10539"/>
                </a:cubicBezTo>
                <a:cubicBezTo>
                  <a:pt x="5327" y="10539"/>
                  <a:pt x="5327" y="10539"/>
                  <a:pt x="5313" y="10539"/>
                </a:cubicBezTo>
                <a:cubicBezTo>
                  <a:pt x="5313" y="10515"/>
                  <a:pt x="5300" y="10488"/>
                  <a:pt x="5300" y="10462"/>
                </a:cubicBezTo>
                <a:cubicBezTo>
                  <a:pt x="5300" y="10462"/>
                  <a:pt x="5300" y="10436"/>
                  <a:pt x="5313" y="10436"/>
                </a:cubicBezTo>
                <a:lnTo>
                  <a:pt x="5313" y="10412"/>
                </a:lnTo>
                <a:cubicBezTo>
                  <a:pt x="5300" y="10412"/>
                  <a:pt x="5300" y="10436"/>
                  <a:pt x="5286" y="10412"/>
                </a:cubicBezTo>
                <a:cubicBezTo>
                  <a:pt x="5286" y="10385"/>
                  <a:pt x="5300" y="10332"/>
                  <a:pt x="5300" y="10282"/>
                </a:cubicBezTo>
                <a:cubicBezTo>
                  <a:pt x="5300" y="10256"/>
                  <a:pt x="5286" y="10256"/>
                  <a:pt x="5272" y="10229"/>
                </a:cubicBezTo>
                <a:cubicBezTo>
                  <a:pt x="5259" y="10229"/>
                  <a:pt x="5232" y="10100"/>
                  <a:pt x="5204" y="10126"/>
                </a:cubicBezTo>
                <a:cubicBezTo>
                  <a:pt x="5191" y="10126"/>
                  <a:pt x="5178" y="10150"/>
                  <a:pt x="5178" y="10176"/>
                </a:cubicBezTo>
                <a:cubicBezTo>
                  <a:pt x="5164" y="10176"/>
                  <a:pt x="5151" y="10176"/>
                  <a:pt x="5137" y="10176"/>
                </a:cubicBezTo>
                <a:cubicBezTo>
                  <a:pt x="5123" y="10176"/>
                  <a:pt x="5123" y="10126"/>
                  <a:pt x="5111" y="10126"/>
                </a:cubicBezTo>
                <a:cubicBezTo>
                  <a:pt x="5097" y="10100"/>
                  <a:pt x="5083" y="10100"/>
                  <a:pt x="5069" y="10073"/>
                </a:cubicBezTo>
                <a:cubicBezTo>
                  <a:pt x="5043" y="10073"/>
                  <a:pt x="5029" y="10100"/>
                  <a:pt x="5002" y="10073"/>
                </a:cubicBezTo>
                <a:cubicBezTo>
                  <a:pt x="5002" y="10100"/>
                  <a:pt x="5002" y="10100"/>
                  <a:pt x="5002" y="10100"/>
                </a:cubicBezTo>
                <a:lnTo>
                  <a:pt x="4988" y="10100"/>
                </a:lnTo>
                <a:cubicBezTo>
                  <a:pt x="4974" y="10100"/>
                  <a:pt x="4974" y="10073"/>
                  <a:pt x="4962" y="10047"/>
                </a:cubicBezTo>
                <a:cubicBezTo>
                  <a:pt x="4962" y="10073"/>
                  <a:pt x="4962" y="10073"/>
                  <a:pt x="4962" y="10100"/>
                </a:cubicBezTo>
                <a:cubicBezTo>
                  <a:pt x="4948" y="10100"/>
                  <a:pt x="4907" y="10073"/>
                  <a:pt x="4894" y="10100"/>
                </a:cubicBezTo>
                <a:cubicBezTo>
                  <a:pt x="4880" y="10100"/>
                  <a:pt x="4880" y="10100"/>
                  <a:pt x="4867" y="10126"/>
                </a:cubicBezTo>
                <a:cubicBezTo>
                  <a:pt x="4853" y="10126"/>
                  <a:pt x="4840" y="10073"/>
                  <a:pt x="4825" y="10100"/>
                </a:cubicBezTo>
                <a:cubicBezTo>
                  <a:pt x="4825" y="10100"/>
                  <a:pt x="4825" y="10100"/>
                  <a:pt x="4825" y="10126"/>
                </a:cubicBezTo>
                <a:cubicBezTo>
                  <a:pt x="4825" y="10150"/>
                  <a:pt x="4840" y="10126"/>
                  <a:pt x="4853" y="10126"/>
                </a:cubicBezTo>
                <a:cubicBezTo>
                  <a:pt x="4867" y="10126"/>
                  <a:pt x="4880" y="10150"/>
                  <a:pt x="4880" y="10150"/>
                </a:cubicBezTo>
                <a:cubicBezTo>
                  <a:pt x="4880" y="10176"/>
                  <a:pt x="4867" y="10176"/>
                  <a:pt x="4867" y="10176"/>
                </a:cubicBezTo>
                <a:cubicBezTo>
                  <a:pt x="4867" y="10229"/>
                  <a:pt x="4894" y="10229"/>
                  <a:pt x="4907" y="10256"/>
                </a:cubicBezTo>
                <a:cubicBezTo>
                  <a:pt x="4894" y="10256"/>
                  <a:pt x="4894" y="10256"/>
                  <a:pt x="4880" y="10256"/>
                </a:cubicBezTo>
                <a:cubicBezTo>
                  <a:pt x="4867" y="10229"/>
                  <a:pt x="4853" y="10203"/>
                  <a:pt x="4840" y="10203"/>
                </a:cubicBezTo>
                <a:cubicBezTo>
                  <a:pt x="4825" y="10203"/>
                  <a:pt x="4825" y="10203"/>
                  <a:pt x="4825" y="10229"/>
                </a:cubicBezTo>
                <a:cubicBezTo>
                  <a:pt x="4840" y="10229"/>
                  <a:pt x="4840" y="10229"/>
                  <a:pt x="4840" y="10229"/>
                </a:cubicBezTo>
                <a:cubicBezTo>
                  <a:pt x="4840" y="10256"/>
                  <a:pt x="4840" y="10256"/>
                  <a:pt x="4825" y="10256"/>
                </a:cubicBezTo>
                <a:lnTo>
                  <a:pt x="4825" y="10229"/>
                </a:lnTo>
                <a:cubicBezTo>
                  <a:pt x="4813" y="10229"/>
                  <a:pt x="4799" y="10256"/>
                  <a:pt x="4799" y="10256"/>
                </a:cubicBezTo>
                <a:cubicBezTo>
                  <a:pt x="4785" y="10256"/>
                  <a:pt x="4773" y="10229"/>
                  <a:pt x="4773" y="10229"/>
                </a:cubicBezTo>
                <a:lnTo>
                  <a:pt x="4759" y="10203"/>
                </a:lnTo>
                <a:cubicBezTo>
                  <a:pt x="4745" y="10176"/>
                  <a:pt x="4732" y="10176"/>
                  <a:pt x="4732" y="10150"/>
                </a:cubicBezTo>
                <a:cubicBezTo>
                  <a:pt x="4718" y="10150"/>
                  <a:pt x="4718" y="10150"/>
                  <a:pt x="4704" y="10176"/>
                </a:cubicBezTo>
                <a:cubicBezTo>
                  <a:pt x="4704" y="10176"/>
                  <a:pt x="4704" y="10176"/>
                  <a:pt x="4718" y="10176"/>
                </a:cubicBezTo>
                <a:cubicBezTo>
                  <a:pt x="4718" y="10176"/>
                  <a:pt x="4718" y="10176"/>
                  <a:pt x="4718" y="10203"/>
                </a:cubicBezTo>
                <a:cubicBezTo>
                  <a:pt x="4718" y="10203"/>
                  <a:pt x="4691" y="10203"/>
                  <a:pt x="4678" y="10203"/>
                </a:cubicBezTo>
                <a:cubicBezTo>
                  <a:pt x="4650" y="10176"/>
                  <a:pt x="4624" y="10150"/>
                  <a:pt x="4596" y="10176"/>
                </a:cubicBezTo>
                <a:cubicBezTo>
                  <a:pt x="4569" y="10176"/>
                  <a:pt x="4569" y="10203"/>
                  <a:pt x="4543" y="10203"/>
                </a:cubicBezTo>
                <a:cubicBezTo>
                  <a:pt x="4543" y="10176"/>
                  <a:pt x="4543" y="10176"/>
                  <a:pt x="4543" y="10176"/>
                </a:cubicBezTo>
                <a:cubicBezTo>
                  <a:pt x="4543" y="10203"/>
                  <a:pt x="4543" y="10203"/>
                  <a:pt x="4543" y="10229"/>
                </a:cubicBezTo>
                <a:cubicBezTo>
                  <a:pt x="4515" y="10256"/>
                  <a:pt x="4503" y="10306"/>
                  <a:pt x="4475" y="10306"/>
                </a:cubicBezTo>
                <a:cubicBezTo>
                  <a:pt x="4461" y="10332"/>
                  <a:pt x="4434" y="10306"/>
                  <a:pt x="4434" y="10306"/>
                </a:cubicBezTo>
                <a:cubicBezTo>
                  <a:pt x="4434" y="10332"/>
                  <a:pt x="4434" y="10332"/>
                  <a:pt x="4448" y="10332"/>
                </a:cubicBezTo>
                <a:cubicBezTo>
                  <a:pt x="4434" y="10385"/>
                  <a:pt x="4394" y="10385"/>
                  <a:pt x="4380" y="10412"/>
                </a:cubicBezTo>
                <a:cubicBezTo>
                  <a:pt x="4394" y="10412"/>
                  <a:pt x="4394" y="10436"/>
                  <a:pt x="4394" y="10436"/>
                </a:cubicBezTo>
                <a:cubicBezTo>
                  <a:pt x="4394" y="10462"/>
                  <a:pt x="4380" y="10462"/>
                  <a:pt x="4380" y="10488"/>
                </a:cubicBezTo>
                <a:cubicBezTo>
                  <a:pt x="4366" y="10565"/>
                  <a:pt x="4394" y="10618"/>
                  <a:pt x="4394" y="10669"/>
                </a:cubicBezTo>
                <a:cubicBezTo>
                  <a:pt x="4380" y="10697"/>
                  <a:pt x="4366" y="10748"/>
                  <a:pt x="4366" y="10774"/>
                </a:cubicBezTo>
                <a:cubicBezTo>
                  <a:pt x="4354" y="10798"/>
                  <a:pt x="4354" y="10825"/>
                  <a:pt x="4354" y="10877"/>
                </a:cubicBezTo>
                <a:cubicBezTo>
                  <a:pt x="4340" y="10981"/>
                  <a:pt x="4354" y="11187"/>
                  <a:pt x="4366" y="11266"/>
                </a:cubicBezTo>
                <a:cubicBezTo>
                  <a:pt x="4394" y="11319"/>
                  <a:pt x="4407" y="11369"/>
                  <a:pt x="4434" y="11422"/>
                </a:cubicBezTo>
                <a:cubicBezTo>
                  <a:pt x="4448" y="11448"/>
                  <a:pt x="4461" y="11499"/>
                  <a:pt x="4475" y="11552"/>
                </a:cubicBezTo>
                <a:cubicBezTo>
                  <a:pt x="4488" y="11552"/>
                  <a:pt x="4515" y="11552"/>
                  <a:pt x="4529" y="11552"/>
                </a:cubicBezTo>
                <a:cubicBezTo>
                  <a:pt x="4543" y="11578"/>
                  <a:pt x="4543" y="11602"/>
                  <a:pt x="4556" y="11602"/>
                </a:cubicBezTo>
                <a:cubicBezTo>
                  <a:pt x="4596" y="11629"/>
                  <a:pt x="4664" y="11552"/>
                  <a:pt x="4704" y="11552"/>
                </a:cubicBezTo>
                <a:lnTo>
                  <a:pt x="4704" y="11578"/>
                </a:lnTo>
                <a:cubicBezTo>
                  <a:pt x="4718" y="11578"/>
                  <a:pt x="4718" y="11602"/>
                  <a:pt x="4732" y="11578"/>
                </a:cubicBezTo>
                <a:cubicBezTo>
                  <a:pt x="4732" y="11578"/>
                  <a:pt x="4732" y="11578"/>
                  <a:pt x="4745" y="11578"/>
                </a:cubicBezTo>
                <a:cubicBezTo>
                  <a:pt x="4745" y="11552"/>
                  <a:pt x="4732" y="11552"/>
                  <a:pt x="4732" y="11552"/>
                </a:cubicBezTo>
                <a:cubicBezTo>
                  <a:pt x="4745" y="11525"/>
                  <a:pt x="4773" y="11499"/>
                  <a:pt x="4773" y="11473"/>
                </a:cubicBezTo>
                <a:cubicBezTo>
                  <a:pt x="4773" y="11473"/>
                  <a:pt x="4773" y="11448"/>
                  <a:pt x="4773" y="11422"/>
                </a:cubicBezTo>
                <a:cubicBezTo>
                  <a:pt x="4785" y="11422"/>
                  <a:pt x="4785" y="11422"/>
                  <a:pt x="4785" y="11396"/>
                </a:cubicBezTo>
                <a:cubicBezTo>
                  <a:pt x="4785" y="11396"/>
                  <a:pt x="4785" y="11369"/>
                  <a:pt x="4785" y="11343"/>
                </a:cubicBezTo>
                <a:cubicBezTo>
                  <a:pt x="4799" y="11319"/>
                  <a:pt x="4799" y="11292"/>
                  <a:pt x="4799" y="11266"/>
                </a:cubicBezTo>
                <a:cubicBezTo>
                  <a:pt x="4867" y="11240"/>
                  <a:pt x="4974" y="11163"/>
                  <a:pt x="5029" y="11240"/>
                </a:cubicBezTo>
                <a:cubicBezTo>
                  <a:pt x="5029" y="11266"/>
                  <a:pt x="5029" y="11266"/>
                  <a:pt x="5029" y="11292"/>
                </a:cubicBezTo>
                <a:cubicBezTo>
                  <a:pt x="5016" y="11319"/>
                  <a:pt x="5002" y="11319"/>
                  <a:pt x="4988" y="11369"/>
                </a:cubicBezTo>
                <a:lnTo>
                  <a:pt x="4962" y="11448"/>
                </a:lnTo>
                <a:lnTo>
                  <a:pt x="4974" y="11448"/>
                </a:lnTo>
                <a:cubicBezTo>
                  <a:pt x="4974" y="11499"/>
                  <a:pt x="4974" y="11552"/>
                  <a:pt x="4962" y="11602"/>
                </a:cubicBezTo>
                <a:cubicBezTo>
                  <a:pt x="4962" y="11578"/>
                  <a:pt x="4948" y="11552"/>
                  <a:pt x="4948" y="11552"/>
                </a:cubicBezTo>
                <a:cubicBezTo>
                  <a:pt x="4934" y="11552"/>
                  <a:pt x="4934" y="11552"/>
                  <a:pt x="4934" y="11552"/>
                </a:cubicBezTo>
                <a:cubicBezTo>
                  <a:pt x="4934" y="11578"/>
                  <a:pt x="4934" y="11602"/>
                  <a:pt x="4934" y="11602"/>
                </a:cubicBezTo>
                <a:lnTo>
                  <a:pt x="4948" y="11602"/>
                </a:lnTo>
                <a:lnTo>
                  <a:pt x="4948" y="11629"/>
                </a:lnTo>
                <a:cubicBezTo>
                  <a:pt x="4934" y="11681"/>
                  <a:pt x="4948" y="11758"/>
                  <a:pt x="4934" y="11837"/>
                </a:cubicBezTo>
                <a:cubicBezTo>
                  <a:pt x="4920" y="11864"/>
                  <a:pt x="4907" y="11864"/>
                  <a:pt x="4907" y="11914"/>
                </a:cubicBezTo>
                <a:cubicBezTo>
                  <a:pt x="4907" y="11914"/>
                  <a:pt x="4907" y="11914"/>
                  <a:pt x="4920" y="11914"/>
                </a:cubicBezTo>
                <a:lnTo>
                  <a:pt x="4920" y="11888"/>
                </a:lnTo>
                <a:cubicBezTo>
                  <a:pt x="4934" y="11914"/>
                  <a:pt x="4934" y="11914"/>
                  <a:pt x="4948" y="11914"/>
                </a:cubicBezTo>
                <a:cubicBezTo>
                  <a:pt x="4988" y="11888"/>
                  <a:pt x="5016" y="11914"/>
                  <a:pt x="5069" y="11914"/>
                </a:cubicBezTo>
                <a:lnTo>
                  <a:pt x="5083" y="11888"/>
                </a:lnTo>
                <a:cubicBezTo>
                  <a:pt x="5097" y="11888"/>
                  <a:pt x="5097" y="11888"/>
                  <a:pt x="5097" y="11914"/>
                </a:cubicBezTo>
                <a:cubicBezTo>
                  <a:pt x="5123" y="11914"/>
                  <a:pt x="5151" y="11888"/>
                  <a:pt x="5164" y="11888"/>
                </a:cubicBezTo>
                <a:cubicBezTo>
                  <a:pt x="5178" y="11914"/>
                  <a:pt x="5191" y="11914"/>
                  <a:pt x="5191" y="11914"/>
                </a:cubicBezTo>
                <a:cubicBezTo>
                  <a:pt x="5191" y="11941"/>
                  <a:pt x="5191" y="11941"/>
                  <a:pt x="5191" y="11967"/>
                </a:cubicBezTo>
                <a:cubicBezTo>
                  <a:pt x="5204" y="11967"/>
                  <a:pt x="5218" y="11967"/>
                  <a:pt x="5232" y="11991"/>
                </a:cubicBezTo>
                <a:cubicBezTo>
                  <a:pt x="5245" y="12017"/>
                  <a:pt x="5259" y="12070"/>
                  <a:pt x="5245" y="12121"/>
                </a:cubicBezTo>
                <a:cubicBezTo>
                  <a:pt x="5232" y="12149"/>
                  <a:pt x="5232" y="12149"/>
                  <a:pt x="5218" y="12173"/>
                </a:cubicBezTo>
                <a:cubicBezTo>
                  <a:pt x="5218" y="12200"/>
                  <a:pt x="5218" y="12277"/>
                  <a:pt x="5218" y="12329"/>
                </a:cubicBezTo>
                <a:cubicBezTo>
                  <a:pt x="5204" y="12356"/>
                  <a:pt x="5204" y="12406"/>
                  <a:pt x="5204" y="12459"/>
                </a:cubicBezTo>
                <a:cubicBezTo>
                  <a:pt x="5218" y="12536"/>
                  <a:pt x="5272" y="12615"/>
                  <a:pt x="5300" y="12668"/>
                </a:cubicBezTo>
                <a:cubicBezTo>
                  <a:pt x="5313" y="12692"/>
                  <a:pt x="5313" y="12718"/>
                  <a:pt x="5313" y="12718"/>
                </a:cubicBezTo>
                <a:cubicBezTo>
                  <a:pt x="5327" y="12745"/>
                  <a:pt x="5340" y="12692"/>
                  <a:pt x="5353" y="12745"/>
                </a:cubicBezTo>
                <a:cubicBezTo>
                  <a:pt x="5393" y="12745"/>
                  <a:pt x="5407" y="12718"/>
                  <a:pt x="5435" y="12692"/>
                </a:cubicBezTo>
                <a:lnTo>
                  <a:pt x="5448" y="12692"/>
                </a:lnTo>
                <a:cubicBezTo>
                  <a:pt x="5461" y="12692"/>
                  <a:pt x="5475" y="12668"/>
                  <a:pt x="5475" y="12668"/>
                </a:cubicBezTo>
                <a:cubicBezTo>
                  <a:pt x="5488" y="12639"/>
                  <a:pt x="5502" y="12668"/>
                  <a:pt x="5516" y="12668"/>
                </a:cubicBezTo>
                <a:cubicBezTo>
                  <a:pt x="5530" y="12692"/>
                  <a:pt x="5542" y="12668"/>
                  <a:pt x="5556" y="12692"/>
                </a:cubicBezTo>
                <a:cubicBezTo>
                  <a:pt x="5597" y="12718"/>
                  <a:pt x="5610" y="12769"/>
                  <a:pt x="5624" y="12848"/>
                </a:cubicBezTo>
                <a:cubicBezTo>
                  <a:pt x="5624" y="12874"/>
                  <a:pt x="5610" y="12874"/>
                  <a:pt x="5597" y="12898"/>
                </a:cubicBezTo>
                <a:cubicBezTo>
                  <a:pt x="5597" y="12874"/>
                  <a:pt x="5597" y="12874"/>
                  <a:pt x="5597" y="12874"/>
                </a:cubicBezTo>
                <a:cubicBezTo>
                  <a:pt x="5597" y="12898"/>
                  <a:pt x="5584" y="12898"/>
                  <a:pt x="5584" y="12923"/>
                </a:cubicBezTo>
                <a:cubicBezTo>
                  <a:pt x="5597" y="12923"/>
                  <a:pt x="5597" y="12898"/>
                  <a:pt x="5610" y="12898"/>
                </a:cubicBezTo>
                <a:cubicBezTo>
                  <a:pt x="5624" y="12898"/>
                  <a:pt x="5637" y="12795"/>
                  <a:pt x="5665" y="12822"/>
                </a:cubicBezTo>
                <a:cubicBezTo>
                  <a:pt x="5677" y="12848"/>
                  <a:pt x="5691" y="12848"/>
                  <a:pt x="5691" y="12874"/>
                </a:cubicBezTo>
                <a:lnTo>
                  <a:pt x="5691" y="12898"/>
                </a:lnTo>
                <a:cubicBezTo>
                  <a:pt x="5665" y="12898"/>
                  <a:pt x="5637" y="12898"/>
                  <a:pt x="5637" y="12923"/>
                </a:cubicBezTo>
                <a:cubicBezTo>
                  <a:pt x="5637" y="12975"/>
                  <a:pt x="5651" y="13002"/>
                  <a:pt x="5651" y="13028"/>
                </a:cubicBezTo>
                <a:cubicBezTo>
                  <a:pt x="5637" y="13052"/>
                  <a:pt x="5637" y="13105"/>
                  <a:pt x="5624" y="13131"/>
                </a:cubicBezTo>
                <a:cubicBezTo>
                  <a:pt x="5637" y="13158"/>
                  <a:pt x="5651" y="13208"/>
                  <a:pt x="5665" y="13235"/>
                </a:cubicBezTo>
                <a:cubicBezTo>
                  <a:pt x="5665" y="13235"/>
                  <a:pt x="5691" y="13208"/>
                  <a:pt x="5691" y="13184"/>
                </a:cubicBezTo>
                <a:cubicBezTo>
                  <a:pt x="5705" y="13158"/>
                  <a:pt x="5665" y="13052"/>
                  <a:pt x="5665" y="13028"/>
                </a:cubicBezTo>
                <a:cubicBezTo>
                  <a:pt x="5665" y="13028"/>
                  <a:pt x="5665" y="13028"/>
                  <a:pt x="5665" y="13002"/>
                </a:cubicBezTo>
                <a:cubicBezTo>
                  <a:pt x="5677" y="13002"/>
                  <a:pt x="5772" y="12949"/>
                  <a:pt x="5772" y="12923"/>
                </a:cubicBezTo>
                <a:cubicBezTo>
                  <a:pt x="5772" y="12923"/>
                  <a:pt x="5772" y="12923"/>
                  <a:pt x="5759" y="12898"/>
                </a:cubicBezTo>
                <a:cubicBezTo>
                  <a:pt x="5759" y="12898"/>
                  <a:pt x="5746" y="12898"/>
                  <a:pt x="5746" y="12923"/>
                </a:cubicBezTo>
                <a:cubicBezTo>
                  <a:pt x="5746" y="12898"/>
                  <a:pt x="5746" y="12898"/>
                  <a:pt x="5731" y="12874"/>
                </a:cubicBezTo>
                <a:cubicBezTo>
                  <a:pt x="5746" y="12874"/>
                  <a:pt x="5746" y="12848"/>
                  <a:pt x="5759" y="12848"/>
                </a:cubicBezTo>
                <a:cubicBezTo>
                  <a:pt x="5759" y="12874"/>
                  <a:pt x="5772" y="12923"/>
                  <a:pt x="5786" y="12923"/>
                </a:cubicBezTo>
                <a:cubicBezTo>
                  <a:pt x="5813" y="12923"/>
                  <a:pt x="5854" y="12949"/>
                  <a:pt x="5854" y="13002"/>
                </a:cubicBezTo>
                <a:cubicBezTo>
                  <a:pt x="5867" y="13028"/>
                  <a:pt x="5867" y="13028"/>
                  <a:pt x="5867" y="13052"/>
                </a:cubicBezTo>
                <a:cubicBezTo>
                  <a:pt x="5894" y="13079"/>
                  <a:pt x="5948" y="13028"/>
                  <a:pt x="5975" y="13028"/>
                </a:cubicBezTo>
                <a:cubicBezTo>
                  <a:pt x="6016" y="13052"/>
                  <a:pt x="6029" y="13131"/>
                  <a:pt x="6084" y="13105"/>
                </a:cubicBezTo>
                <a:cubicBezTo>
                  <a:pt x="6097" y="13105"/>
                  <a:pt x="6110" y="13052"/>
                  <a:pt x="6124" y="13052"/>
                </a:cubicBezTo>
                <a:cubicBezTo>
                  <a:pt x="6150" y="13028"/>
                  <a:pt x="6205" y="13028"/>
                  <a:pt x="6232" y="13028"/>
                </a:cubicBezTo>
                <a:lnTo>
                  <a:pt x="6245" y="13028"/>
                </a:lnTo>
                <a:cubicBezTo>
                  <a:pt x="6232" y="13052"/>
                  <a:pt x="6232" y="13052"/>
                  <a:pt x="6232" y="13052"/>
                </a:cubicBezTo>
                <a:cubicBezTo>
                  <a:pt x="6218" y="13052"/>
                  <a:pt x="6205" y="13052"/>
                  <a:pt x="6192" y="13052"/>
                </a:cubicBezTo>
                <a:lnTo>
                  <a:pt x="6192" y="13079"/>
                </a:lnTo>
                <a:cubicBezTo>
                  <a:pt x="6205" y="13079"/>
                  <a:pt x="6232" y="13105"/>
                  <a:pt x="6232" y="13158"/>
                </a:cubicBezTo>
                <a:cubicBezTo>
                  <a:pt x="6232" y="13131"/>
                  <a:pt x="6232" y="13131"/>
                  <a:pt x="6245" y="13105"/>
                </a:cubicBezTo>
                <a:cubicBezTo>
                  <a:pt x="6245" y="13131"/>
                  <a:pt x="6273" y="13131"/>
                  <a:pt x="6287" y="13131"/>
                </a:cubicBezTo>
                <a:lnTo>
                  <a:pt x="6287" y="13158"/>
                </a:lnTo>
                <a:cubicBezTo>
                  <a:pt x="6299" y="13184"/>
                  <a:pt x="6313" y="13184"/>
                  <a:pt x="6327" y="13184"/>
                </a:cubicBezTo>
                <a:cubicBezTo>
                  <a:pt x="6327" y="13184"/>
                  <a:pt x="6327" y="13184"/>
                  <a:pt x="6327" y="13208"/>
                </a:cubicBezTo>
                <a:cubicBezTo>
                  <a:pt x="6299" y="13208"/>
                  <a:pt x="6299" y="13261"/>
                  <a:pt x="6273" y="13287"/>
                </a:cubicBezTo>
                <a:cubicBezTo>
                  <a:pt x="6287" y="13287"/>
                  <a:pt x="6299" y="13287"/>
                  <a:pt x="6313" y="13287"/>
                </a:cubicBezTo>
                <a:cubicBezTo>
                  <a:pt x="6327" y="13287"/>
                  <a:pt x="6340" y="13287"/>
                  <a:pt x="6354" y="13287"/>
                </a:cubicBezTo>
                <a:cubicBezTo>
                  <a:pt x="6394" y="13314"/>
                  <a:pt x="6448" y="13364"/>
                  <a:pt x="6462" y="13417"/>
                </a:cubicBezTo>
                <a:cubicBezTo>
                  <a:pt x="6462" y="13441"/>
                  <a:pt x="6462" y="13494"/>
                  <a:pt x="6462" y="13520"/>
                </a:cubicBezTo>
                <a:lnTo>
                  <a:pt x="6476" y="13494"/>
                </a:lnTo>
                <a:cubicBezTo>
                  <a:pt x="6516" y="13494"/>
                  <a:pt x="6543" y="13571"/>
                  <a:pt x="6557" y="13623"/>
                </a:cubicBezTo>
                <a:cubicBezTo>
                  <a:pt x="6557" y="13597"/>
                  <a:pt x="6557" y="13597"/>
                  <a:pt x="6569" y="13597"/>
                </a:cubicBezTo>
                <a:cubicBezTo>
                  <a:pt x="6583" y="13597"/>
                  <a:pt x="6611" y="13623"/>
                  <a:pt x="6624" y="13623"/>
                </a:cubicBezTo>
                <a:cubicBezTo>
                  <a:pt x="6624" y="13597"/>
                  <a:pt x="6624" y="13597"/>
                  <a:pt x="6624" y="13597"/>
                </a:cubicBezTo>
                <a:cubicBezTo>
                  <a:pt x="6664" y="13571"/>
                  <a:pt x="6718" y="13597"/>
                  <a:pt x="6732" y="13623"/>
                </a:cubicBezTo>
                <a:cubicBezTo>
                  <a:pt x="6760" y="13623"/>
                  <a:pt x="6786" y="13650"/>
                  <a:pt x="6800" y="13650"/>
                </a:cubicBezTo>
                <a:cubicBezTo>
                  <a:pt x="6827" y="13676"/>
                  <a:pt x="6881" y="13806"/>
                  <a:pt x="6895" y="13806"/>
                </a:cubicBezTo>
                <a:cubicBezTo>
                  <a:pt x="6895" y="13806"/>
                  <a:pt x="6895" y="13806"/>
                  <a:pt x="6908" y="13806"/>
                </a:cubicBezTo>
                <a:cubicBezTo>
                  <a:pt x="6921" y="13806"/>
                  <a:pt x="6921" y="13832"/>
                  <a:pt x="6921" y="13856"/>
                </a:cubicBezTo>
                <a:cubicBezTo>
                  <a:pt x="6935" y="13962"/>
                  <a:pt x="6935" y="14089"/>
                  <a:pt x="6990" y="14089"/>
                </a:cubicBezTo>
                <a:cubicBezTo>
                  <a:pt x="7002" y="14118"/>
                  <a:pt x="7002" y="14142"/>
                  <a:pt x="6990" y="14168"/>
                </a:cubicBezTo>
                <a:cubicBezTo>
                  <a:pt x="6975" y="14195"/>
                  <a:pt x="6962" y="14245"/>
                  <a:pt x="6948" y="14271"/>
                </a:cubicBezTo>
                <a:cubicBezTo>
                  <a:pt x="6935" y="14298"/>
                  <a:pt x="6908" y="14324"/>
                  <a:pt x="6895" y="14351"/>
                </a:cubicBezTo>
                <a:cubicBezTo>
                  <a:pt x="6881" y="14401"/>
                  <a:pt x="6881" y="14454"/>
                  <a:pt x="6853" y="14480"/>
                </a:cubicBezTo>
                <a:cubicBezTo>
                  <a:pt x="6867" y="14480"/>
                  <a:pt x="6867" y="14480"/>
                  <a:pt x="6867" y="14480"/>
                </a:cubicBezTo>
                <a:cubicBezTo>
                  <a:pt x="6895" y="14504"/>
                  <a:pt x="6908" y="14454"/>
                  <a:pt x="6935" y="14427"/>
                </a:cubicBezTo>
                <a:cubicBezTo>
                  <a:pt x="6935" y="14480"/>
                  <a:pt x="6948" y="14504"/>
                  <a:pt x="6948" y="14531"/>
                </a:cubicBezTo>
                <a:cubicBezTo>
                  <a:pt x="6975" y="14531"/>
                  <a:pt x="7016" y="14531"/>
                  <a:pt x="7030" y="14531"/>
                </a:cubicBezTo>
                <a:cubicBezTo>
                  <a:pt x="7030" y="14531"/>
                  <a:pt x="7030" y="14557"/>
                  <a:pt x="7030" y="14583"/>
                </a:cubicBezTo>
                <a:cubicBezTo>
                  <a:pt x="7043" y="14531"/>
                  <a:pt x="7070" y="14504"/>
                  <a:pt x="7084" y="14480"/>
                </a:cubicBezTo>
                <a:cubicBezTo>
                  <a:pt x="7097" y="14454"/>
                  <a:pt x="7097" y="14401"/>
                  <a:pt x="7111" y="14401"/>
                </a:cubicBezTo>
                <a:cubicBezTo>
                  <a:pt x="7124" y="14401"/>
                  <a:pt x="7151" y="14375"/>
                  <a:pt x="7165" y="14375"/>
                </a:cubicBezTo>
                <a:cubicBezTo>
                  <a:pt x="7165" y="14401"/>
                  <a:pt x="7179" y="14427"/>
                  <a:pt x="7191" y="14427"/>
                </a:cubicBezTo>
                <a:cubicBezTo>
                  <a:pt x="7232" y="14454"/>
                  <a:pt x="7260" y="14454"/>
                  <a:pt x="7273" y="14504"/>
                </a:cubicBezTo>
                <a:lnTo>
                  <a:pt x="7286" y="14504"/>
                </a:lnTo>
                <a:cubicBezTo>
                  <a:pt x="7314" y="14504"/>
                  <a:pt x="7340" y="14557"/>
                  <a:pt x="7327" y="14583"/>
                </a:cubicBezTo>
                <a:cubicBezTo>
                  <a:pt x="7327" y="14636"/>
                  <a:pt x="7314" y="14583"/>
                  <a:pt x="7327" y="14660"/>
                </a:cubicBezTo>
                <a:cubicBezTo>
                  <a:pt x="7340" y="14636"/>
                  <a:pt x="7368" y="14583"/>
                  <a:pt x="7408" y="14583"/>
                </a:cubicBezTo>
                <a:cubicBezTo>
                  <a:pt x="7421" y="14583"/>
                  <a:pt x="7449" y="14636"/>
                  <a:pt x="7461" y="14636"/>
                </a:cubicBezTo>
                <a:cubicBezTo>
                  <a:pt x="7489" y="14636"/>
                  <a:pt x="7503" y="14660"/>
                  <a:pt x="7530" y="14660"/>
                </a:cubicBezTo>
                <a:cubicBezTo>
                  <a:pt x="7570" y="14660"/>
                  <a:pt x="7584" y="14636"/>
                  <a:pt x="7624" y="14660"/>
                </a:cubicBezTo>
                <a:cubicBezTo>
                  <a:pt x="7692" y="14713"/>
                  <a:pt x="7719" y="14816"/>
                  <a:pt x="7773" y="14893"/>
                </a:cubicBezTo>
                <a:cubicBezTo>
                  <a:pt x="7800" y="14920"/>
                  <a:pt x="7840" y="14893"/>
                  <a:pt x="7881" y="14920"/>
                </a:cubicBezTo>
                <a:cubicBezTo>
                  <a:pt x="7894" y="14920"/>
                  <a:pt x="7922" y="15155"/>
                  <a:pt x="7922" y="15232"/>
                </a:cubicBezTo>
                <a:cubicBezTo>
                  <a:pt x="7908" y="15387"/>
                  <a:pt x="7868" y="15491"/>
                  <a:pt x="7813" y="15570"/>
                </a:cubicBezTo>
                <a:cubicBezTo>
                  <a:pt x="7800" y="15570"/>
                  <a:pt x="7787" y="15594"/>
                  <a:pt x="7773" y="15594"/>
                </a:cubicBezTo>
                <a:cubicBezTo>
                  <a:pt x="7773" y="15620"/>
                  <a:pt x="7773" y="15647"/>
                  <a:pt x="7773" y="15673"/>
                </a:cubicBezTo>
                <a:cubicBezTo>
                  <a:pt x="7759" y="15724"/>
                  <a:pt x="7732" y="15827"/>
                  <a:pt x="7705" y="15853"/>
                </a:cubicBezTo>
                <a:cubicBezTo>
                  <a:pt x="7692" y="15827"/>
                  <a:pt x="7692" y="15827"/>
                  <a:pt x="7692" y="15803"/>
                </a:cubicBezTo>
                <a:lnTo>
                  <a:pt x="7678" y="15803"/>
                </a:lnTo>
                <a:cubicBezTo>
                  <a:pt x="7678" y="15880"/>
                  <a:pt x="7665" y="15932"/>
                  <a:pt x="7665" y="15983"/>
                </a:cubicBezTo>
                <a:cubicBezTo>
                  <a:pt x="7665" y="16062"/>
                  <a:pt x="7665" y="16139"/>
                  <a:pt x="7665" y="16192"/>
                </a:cubicBezTo>
                <a:cubicBezTo>
                  <a:pt x="7678" y="16242"/>
                  <a:pt x="7665" y="16295"/>
                  <a:pt x="7652" y="16345"/>
                </a:cubicBezTo>
                <a:cubicBezTo>
                  <a:pt x="7652" y="16372"/>
                  <a:pt x="7665" y="16424"/>
                  <a:pt x="7665" y="16424"/>
                </a:cubicBezTo>
                <a:cubicBezTo>
                  <a:pt x="7638" y="16451"/>
                  <a:pt x="7610" y="16501"/>
                  <a:pt x="7624" y="16580"/>
                </a:cubicBezTo>
                <a:cubicBezTo>
                  <a:pt x="7624" y="16580"/>
                  <a:pt x="7624" y="16607"/>
                  <a:pt x="7624" y="16631"/>
                </a:cubicBezTo>
                <a:cubicBezTo>
                  <a:pt x="7624" y="16657"/>
                  <a:pt x="7610" y="16684"/>
                  <a:pt x="7598" y="16684"/>
                </a:cubicBezTo>
                <a:cubicBezTo>
                  <a:pt x="7598" y="16736"/>
                  <a:pt x="7584" y="16761"/>
                  <a:pt x="7584" y="16787"/>
                </a:cubicBezTo>
                <a:cubicBezTo>
                  <a:pt x="7570" y="16813"/>
                  <a:pt x="7543" y="16840"/>
                  <a:pt x="7543" y="16890"/>
                </a:cubicBezTo>
                <a:cubicBezTo>
                  <a:pt x="7543" y="16917"/>
                  <a:pt x="7543" y="16943"/>
                  <a:pt x="7543" y="16969"/>
                </a:cubicBezTo>
                <a:cubicBezTo>
                  <a:pt x="7516" y="16969"/>
                  <a:pt x="7489" y="16993"/>
                  <a:pt x="7489" y="17073"/>
                </a:cubicBezTo>
                <a:cubicBezTo>
                  <a:pt x="7449" y="17073"/>
                  <a:pt x="7421" y="17099"/>
                  <a:pt x="7381" y="17073"/>
                </a:cubicBezTo>
                <a:cubicBezTo>
                  <a:pt x="7368" y="17073"/>
                  <a:pt x="7340" y="17073"/>
                  <a:pt x="7327" y="17073"/>
                </a:cubicBezTo>
                <a:cubicBezTo>
                  <a:pt x="7314" y="17125"/>
                  <a:pt x="7314" y="17125"/>
                  <a:pt x="7286" y="17125"/>
                </a:cubicBezTo>
                <a:cubicBezTo>
                  <a:pt x="7286" y="17149"/>
                  <a:pt x="7273" y="17149"/>
                  <a:pt x="7273" y="17176"/>
                </a:cubicBezTo>
                <a:cubicBezTo>
                  <a:pt x="7260" y="17176"/>
                  <a:pt x="7260" y="17149"/>
                  <a:pt x="7246" y="17176"/>
                </a:cubicBezTo>
                <a:cubicBezTo>
                  <a:pt x="7219" y="17176"/>
                  <a:pt x="7137" y="17279"/>
                  <a:pt x="7124" y="17332"/>
                </a:cubicBezTo>
                <a:cubicBezTo>
                  <a:pt x="7097" y="17358"/>
                  <a:pt x="7097" y="17384"/>
                  <a:pt x="7070" y="17384"/>
                </a:cubicBezTo>
                <a:cubicBezTo>
                  <a:pt x="7097" y="17409"/>
                  <a:pt x="7070" y="17461"/>
                  <a:pt x="7070" y="17488"/>
                </a:cubicBezTo>
                <a:cubicBezTo>
                  <a:pt x="7070" y="17514"/>
                  <a:pt x="7070" y="17540"/>
                  <a:pt x="7084" y="17565"/>
                </a:cubicBezTo>
                <a:cubicBezTo>
                  <a:pt x="7097" y="17798"/>
                  <a:pt x="7030" y="17798"/>
                  <a:pt x="6990" y="17903"/>
                </a:cubicBezTo>
                <a:cubicBezTo>
                  <a:pt x="6990" y="17953"/>
                  <a:pt x="6975" y="18006"/>
                  <a:pt x="6962" y="18059"/>
                </a:cubicBezTo>
                <a:cubicBezTo>
                  <a:pt x="6948" y="18109"/>
                  <a:pt x="6921" y="18162"/>
                  <a:pt x="6895" y="18189"/>
                </a:cubicBezTo>
                <a:cubicBezTo>
                  <a:pt x="6908" y="18109"/>
                  <a:pt x="6948" y="18083"/>
                  <a:pt x="6948" y="18006"/>
                </a:cubicBezTo>
                <a:cubicBezTo>
                  <a:pt x="6935" y="18006"/>
                  <a:pt x="6921" y="18006"/>
                  <a:pt x="6908" y="18006"/>
                </a:cubicBezTo>
                <a:cubicBezTo>
                  <a:pt x="6908" y="18033"/>
                  <a:pt x="6908" y="18059"/>
                  <a:pt x="6908" y="18083"/>
                </a:cubicBezTo>
                <a:cubicBezTo>
                  <a:pt x="6895" y="18136"/>
                  <a:pt x="6867" y="18136"/>
                  <a:pt x="6867" y="18162"/>
                </a:cubicBezTo>
                <a:cubicBezTo>
                  <a:pt x="6853" y="18213"/>
                  <a:pt x="6853" y="18265"/>
                  <a:pt x="6841" y="18318"/>
                </a:cubicBezTo>
                <a:cubicBezTo>
                  <a:pt x="6827" y="18369"/>
                  <a:pt x="6800" y="18421"/>
                  <a:pt x="6773" y="18474"/>
                </a:cubicBezTo>
                <a:cubicBezTo>
                  <a:pt x="6760" y="18525"/>
                  <a:pt x="6746" y="18577"/>
                  <a:pt x="6705" y="18602"/>
                </a:cubicBezTo>
                <a:cubicBezTo>
                  <a:pt x="6678" y="18628"/>
                  <a:pt x="6664" y="18602"/>
                  <a:pt x="6651" y="18602"/>
                </a:cubicBezTo>
                <a:cubicBezTo>
                  <a:pt x="6637" y="18602"/>
                  <a:pt x="6624" y="18628"/>
                  <a:pt x="6597" y="18628"/>
                </a:cubicBezTo>
                <a:cubicBezTo>
                  <a:pt x="6569" y="18551"/>
                  <a:pt x="6557" y="18551"/>
                  <a:pt x="6503" y="18577"/>
                </a:cubicBezTo>
                <a:cubicBezTo>
                  <a:pt x="6503" y="18551"/>
                  <a:pt x="6488" y="18525"/>
                  <a:pt x="6476" y="18525"/>
                </a:cubicBezTo>
                <a:cubicBezTo>
                  <a:pt x="6476" y="18525"/>
                  <a:pt x="6462" y="18525"/>
                  <a:pt x="6462" y="18551"/>
                </a:cubicBezTo>
                <a:cubicBezTo>
                  <a:pt x="6488" y="18628"/>
                  <a:pt x="6529" y="18628"/>
                  <a:pt x="6543" y="18681"/>
                </a:cubicBezTo>
                <a:cubicBezTo>
                  <a:pt x="6543" y="18707"/>
                  <a:pt x="6543" y="18707"/>
                  <a:pt x="6529" y="18731"/>
                </a:cubicBezTo>
                <a:cubicBezTo>
                  <a:pt x="6529" y="18784"/>
                  <a:pt x="6557" y="18810"/>
                  <a:pt x="6569" y="18837"/>
                </a:cubicBezTo>
                <a:cubicBezTo>
                  <a:pt x="6569" y="18837"/>
                  <a:pt x="6583" y="18861"/>
                  <a:pt x="6569" y="18887"/>
                </a:cubicBezTo>
                <a:cubicBezTo>
                  <a:pt x="6569" y="18914"/>
                  <a:pt x="6543" y="18966"/>
                  <a:pt x="6529" y="18993"/>
                </a:cubicBezTo>
                <a:cubicBezTo>
                  <a:pt x="6529" y="19017"/>
                  <a:pt x="6529" y="19043"/>
                  <a:pt x="6516" y="19070"/>
                </a:cubicBezTo>
                <a:cubicBezTo>
                  <a:pt x="6503" y="19122"/>
                  <a:pt x="6422" y="19122"/>
                  <a:pt x="6367" y="19146"/>
                </a:cubicBezTo>
                <a:cubicBezTo>
                  <a:pt x="6340" y="19173"/>
                  <a:pt x="6299" y="19173"/>
                  <a:pt x="6273" y="19146"/>
                </a:cubicBezTo>
                <a:cubicBezTo>
                  <a:pt x="6259" y="19146"/>
                  <a:pt x="6232" y="19146"/>
                  <a:pt x="6232" y="19146"/>
                </a:cubicBezTo>
                <a:cubicBezTo>
                  <a:pt x="6218" y="19199"/>
                  <a:pt x="6232" y="19226"/>
                  <a:pt x="6245" y="19250"/>
                </a:cubicBezTo>
                <a:cubicBezTo>
                  <a:pt x="6245" y="19276"/>
                  <a:pt x="6218" y="19302"/>
                  <a:pt x="6218" y="19329"/>
                </a:cubicBezTo>
                <a:cubicBezTo>
                  <a:pt x="6218" y="19379"/>
                  <a:pt x="6232" y="19379"/>
                  <a:pt x="6232" y="19406"/>
                </a:cubicBezTo>
                <a:cubicBezTo>
                  <a:pt x="6232" y="19432"/>
                  <a:pt x="6218" y="19432"/>
                  <a:pt x="6205" y="19432"/>
                </a:cubicBezTo>
                <a:cubicBezTo>
                  <a:pt x="6192" y="19458"/>
                  <a:pt x="6164" y="19485"/>
                  <a:pt x="6138" y="19458"/>
                </a:cubicBezTo>
                <a:cubicBezTo>
                  <a:pt x="6110" y="19458"/>
                  <a:pt x="6084" y="19406"/>
                  <a:pt x="6056" y="19406"/>
                </a:cubicBezTo>
                <a:cubicBezTo>
                  <a:pt x="6056" y="19432"/>
                  <a:pt x="6056" y="19432"/>
                  <a:pt x="6056" y="19432"/>
                </a:cubicBezTo>
                <a:cubicBezTo>
                  <a:pt x="6056" y="19485"/>
                  <a:pt x="6069" y="19511"/>
                  <a:pt x="6069" y="19535"/>
                </a:cubicBezTo>
                <a:cubicBezTo>
                  <a:pt x="6069" y="19562"/>
                  <a:pt x="6069" y="19588"/>
                  <a:pt x="6069" y="19614"/>
                </a:cubicBezTo>
                <a:cubicBezTo>
                  <a:pt x="6069" y="19614"/>
                  <a:pt x="6097" y="19665"/>
                  <a:pt x="6110" y="19641"/>
                </a:cubicBezTo>
                <a:cubicBezTo>
                  <a:pt x="6110" y="19641"/>
                  <a:pt x="6110" y="19641"/>
                  <a:pt x="6124" y="19641"/>
                </a:cubicBezTo>
                <a:cubicBezTo>
                  <a:pt x="6110" y="19641"/>
                  <a:pt x="6110" y="19614"/>
                  <a:pt x="6110" y="19614"/>
                </a:cubicBezTo>
                <a:cubicBezTo>
                  <a:pt x="6124" y="19614"/>
                  <a:pt x="6138" y="19588"/>
                  <a:pt x="6138" y="19588"/>
                </a:cubicBezTo>
                <a:cubicBezTo>
                  <a:pt x="6138" y="19588"/>
                  <a:pt x="6138" y="19588"/>
                  <a:pt x="6150" y="19588"/>
                </a:cubicBezTo>
                <a:cubicBezTo>
                  <a:pt x="6150" y="19614"/>
                  <a:pt x="6150" y="19665"/>
                  <a:pt x="6150" y="19691"/>
                </a:cubicBezTo>
                <a:cubicBezTo>
                  <a:pt x="6138" y="19691"/>
                  <a:pt x="6124" y="19718"/>
                  <a:pt x="6124" y="19691"/>
                </a:cubicBezTo>
                <a:cubicBezTo>
                  <a:pt x="6124" y="19691"/>
                  <a:pt x="6124" y="19665"/>
                  <a:pt x="6110" y="19665"/>
                </a:cubicBezTo>
                <a:cubicBezTo>
                  <a:pt x="6097" y="19665"/>
                  <a:pt x="6069" y="19691"/>
                  <a:pt x="6056" y="19691"/>
                </a:cubicBezTo>
                <a:cubicBezTo>
                  <a:pt x="6069" y="19691"/>
                  <a:pt x="6069" y="19691"/>
                  <a:pt x="6069" y="19718"/>
                </a:cubicBezTo>
                <a:cubicBezTo>
                  <a:pt x="6084" y="19718"/>
                  <a:pt x="6097" y="19718"/>
                  <a:pt x="6110" y="19718"/>
                </a:cubicBezTo>
                <a:cubicBezTo>
                  <a:pt x="6084" y="19744"/>
                  <a:pt x="6056" y="19770"/>
                  <a:pt x="6043" y="19821"/>
                </a:cubicBezTo>
                <a:cubicBezTo>
                  <a:pt x="6043" y="19898"/>
                  <a:pt x="6056" y="19898"/>
                  <a:pt x="6029" y="19950"/>
                </a:cubicBezTo>
                <a:cubicBezTo>
                  <a:pt x="6029" y="19977"/>
                  <a:pt x="6029" y="19977"/>
                  <a:pt x="6043" y="20003"/>
                </a:cubicBezTo>
                <a:cubicBezTo>
                  <a:pt x="6016" y="20003"/>
                  <a:pt x="6003" y="20003"/>
                  <a:pt x="5975" y="20030"/>
                </a:cubicBezTo>
                <a:cubicBezTo>
                  <a:pt x="5948" y="20054"/>
                  <a:pt x="5894" y="20133"/>
                  <a:pt x="5921" y="20236"/>
                </a:cubicBezTo>
                <a:cubicBezTo>
                  <a:pt x="5935" y="20262"/>
                  <a:pt x="5961" y="20313"/>
                  <a:pt x="5975" y="20339"/>
                </a:cubicBezTo>
                <a:cubicBezTo>
                  <a:pt x="5989" y="20339"/>
                  <a:pt x="6016" y="20339"/>
                  <a:pt x="6016" y="20339"/>
                </a:cubicBezTo>
                <a:cubicBezTo>
                  <a:pt x="6043" y="20495"/>
                  <a:pt x="5948" y="20522"/>
                  <a:pt x="5921" y="20599"/>
                </a:cubicBezTo>
                <a:cubicBezTo>
                  <a:pt x="5908" y="20599"/>
                  <a:pt x="5908" y="20625"/>
                  <a:pt x="5894" y="20651"/>
                </a:cubicBezTo>
                <a:cubicBezTo>
                  <a:pt x="5894" y="20678"/>
                  <a:pt x="5908" y="20728"/>
                  <a:pt x="5894" y="20755"/>
                </a:cubicBezTo>
                <a:cubicBezTo>
                  <a:pt x="5880" y="20807"/>
                  <a:pt x="5840" y="20781"/>
                  <a:pt x="5826" y="20831"/>
                </a:cubicBezTo>
                <a:cubicBezTo>
                  <a:pt x="5772" y="20937"/>
                  <a:pt x="5840" y="21067"/>
                  <a:pt x="5854" y="21143"/>
                </a:cubicBezTo>
                <a:cubicBezTo>
                  <a:pt x="5840" y="21143"/>
                  <a:pt x="5813" y="21143"/>
                  <a:pt x="5800" y="21117"/>
                </a:cubicBezTo>
                <a:cubicBezTo>
                  <a:pt x="5786" y="21143"/>
                  <a:pt x="5772" y="21170"/>
                  <a:pt x="5759" y="21170"/>
                </a:cubicBezTo>
                <a:cubicBezTo>
                  <a:pt x="5746" y="21196"/>
                  <a:pt x="5719" y="21170"/>
                  <a:pt x="5719" y="21196"/>
                </a:cubicBezTo>
                <a:cubicBezTo>
                  <a:pt x="5691" y="21247"/>
                  <a:pt x="5705" y="21326"/>
                  <a:pt x="5691" y="21376"/>
                </a:cubicBezTo>
                <a:cubicBezTo>
                  <a:pt x="5691" y="21376"/>
                  <a:pt x="5677" y="21376"/>
                  <a:pt x="5665" y="21376"/>
                </a:cubicBezTo>
                <a:cubicBezTo>
                  <a:pt x="5665" y="21376"/>
                  <a:pt x="5651" y="21350"/>
                  <a:pt x="5637" y="21350"/>
                </a:cubicBezTo>
                <a:cubicBezTo>
                  <a:pt x="5651" y="21299"/>
                  <a:pt x="5665" y="21273"/>
                  <a:pt x="5691" y="21247"/>
                </a:cubicBezTo>
                <a:cubicBezTo>
                  <a:pt x="5691" y="21222"/>
                  <a:pt x="5691" y="21222"/>
                  <a:pt x="5691" y="21222"/>
                </a:cubicBezTo>
                <a:cubicBezTo>
                  <a:pt x="5677" y="21222"/>
                  <a:pt x="5677" y="21222"/>
                  <a:pt x="5665" y="21196"/>
                </a:cubicBezTo>
                <a:cubicBezTo>
                  <a:pt x="5651" y="21222"/>
                  <a:pt x="5624" y="21247"/>
                  <a:pt x="5584" y="21247"/>
                </a:cubicBezTo>
                <a:lnTo>
                  <a:pt x="5584" y="21222"/>
                </a:lnTo>
                <a:cubicBezTo>
                  <a:pt x="5610" y="21196"/>
                  <a:pt x="5624" y="21196"/>
                  <a:pt x="5651" y="21170"/>
                </a:cubicBezTo>
                <a:cubicBezTo>
                  <a:pt x="5637" y="21170"/>
                  <a:pt x="5624" y="21170"/>
                  <a:pt x="5597" y="21170"/>
                </a:cubicBezTo>
                <a:cubicBezTo>
                  <a:pt x="5597" y="21143"/>
                  <a:pt x="5610" y="21117"/>
                  <a:pt x="5610" y="21093"/>
                </a:cubicBezTo>
                <a:cubicBezTo>
                  <a:pt x="5597" y="21093"/>
                  <a:pt x="5584" y="21093"/>
                  <a:pt x="5584" y="21067"/>
                </a:cubicBezTo>
                <a:lnTo>
                  <a:pt x="5570" y="21093"/>
                </a:lnTo>
                <a:cubicBezTo>
                  <a:pt x="5556" y="21093"/>
                  <a:pt x="5556" y="21093"/>
                  <a:pt x="5542" y="21093"/>
                </a:cubicBezTo>
                <a:cubicBezTo>
                  <a:pt x="5556" y="21067"/>
                  <a:pt x="5556" y="21067"/>
                  <a:pt x="5556" y="21040"/>
                </a:cubicBezTo>
                <a:cubicBezTo>
                  <a:pt x="5542" y="21040"/>
                  <a:pt x="5542" y="21040"/>
                  <a:pt x="5530" y="21040"/>
                </a:cubicBezTo>
                <a:cubicBezTo>
                  <a:pt x="5530" y="21014"/>
                  <a:pt x="5530" y="21014"/>
                  <a:pt x="5516" y="21014"/>
                </a:cubicBezTo>
                <a:lnTo>
                  <a:pt x="5530" y="20987"/>
                </a:lnTo>
                <a:cubicBezTo>
                  <a:pt x="5530" y="20963"/>
                  <a:pt x="5530" y="20963"/>
                  <a:pt x="5530" y="20963"/>
                </a:cubicBezTo>
                <a:cubicBezTo>
                  <a:pt x="5516" y="20937"/>
                  <a:pt x="5502" y="20937"/>
                  <a:pt x="5488" y="20911"/>
                </a:cubicBezTo>
                <a:cubicBezTo>
                  <a:pt x="5516" y="20911"/>
                  <a:pt x="5530" y="20884"/>
                  <a:pt x="5542" y="20831"/>
                </a:cubicBezTo>
                <a:cubicBezTo>
                  <a:pt x="5530" y="20831"/>
                  <a:pt x="5516" y="20858"/>
                  <a:pt x="5502" y="20831"/>
                </a:cubicBezTo>
                <a:cubicBezTo>
                  <a:pt x="5502" y="20807"/>
                  <a:pt x="5502" y="20807"/>
                  <a:pt x="5502" y="20781"/>
                </a:cubicBezTo>
                <a:cubicBezTo>
                  <a:pt x="5502" y="20781"/>
                  <a:pt x="5502" y="20781"/>
                  <a:pt x="5516" y="20755"/>
                </a:cubicBezTo>
                <a:cubicBezTo>
                  <a:pt x="5502" y="20755"/>
                  <a:pt x="5502" y="20728"/>
                  <a:pt x="5502" y="20702"/>
                </a:cubicBezTo>
                <a:lnTo>
                  <a:pt x="5516" y="20678"/>
                </a:lnTo>
                <a:lnTo>
                  <a:pt x="5516" y="20651"/>
                </a:lnTo>
                <a:cubicBezTo>
                  <a:pt x="5502" y="20651"/>
                  <a:pt x="5502" y="20678"/>
                  <a:pt x="5488" y="20678"/>
                </a:cubicBezTo>
                <a:cubicBezTo>
                  <a:pt x="5488" y="20651"/>
                  <a:pt x="5488" y="20599"/>
                  <a:pt x="5488" y="20574"/>
                </a:cubicBezTo>
                <a:cubicBezTo>
                  <a:pt x="5488" y="20548"/>
                  <a:pt x="5502" y="20548"/>
                  <a:pt x="5502" y="20522"/>
                </a:cubicBezTo>
                <a:cubicBezTo>
                  <a:pt x="5502" y="20522"/>
                  <a:pt x="5502" y="20495"/>
                  <a:pt x="5502" y="20469"/>
                </a:cubicBezTo>
                <a:cubicBezTo>
                  <a:pt x="5516" y="20469"/>
                  <a:pt x="5530" y="20469"/>
                  <a:pt x="5542" y="20469"/>
                </a:cubicBezTo>
                <a:cubicBezTo>
                  <a:pt x="5542" y="20469"/>
                  <a:pt x="5542" y="20469"/>
                  <a:pt x="5556" y="20469"/>
                </a:cubicBezTo>
                <a:cubicBezTo>
                  <a:pt x="5556" y="20469"/>
                  <a:pt x="5556" y="20469"/>
                  <a:pt x="5556" y="20445"/>
                </a:cubicBezTo>
                <a:cubicBezTo>
                  <a:pt x="5542" y="20445"/>
                  <a:pt x="5530" y="20445"/>
                  <a:pt x="5530" y="20418"/>
                </a:cubicBezTo>
                <a:cubicBezTo>
                  <a:pt x="5475" y="20418"/>
                  <a:pt x="5475" y="20418"/>
                  <a:pt x="5475" y="20418"/>
                </a:cubicBezTo>
                <a:cubicBezTo>
                  <a:pt x="5488" y="20392"/>
                  <a:pt x="5488" y="20366"/>
                  <a:pt x="5488" y="20339"/>
                </a:cubicBezTo>
                <a:cubicBezTo>
                  <a:pt x="5502" y="20339"/>
                  <a:pt x="5502" y="20339"/>
                  <a:pt x="5502" y="20339"/>
                </a:cubicBezTo>
                <a:lnTo>
                  <a:pt x="5516" y="20313"/>
                </a:lnTo>
                <a:cubicBezTo>
                  <a:pt x="5488" y="20289"/>
                  <a:pt x="5475" y="20289"/>
                  <a:pt x="5448" y="20262"/>
                </a:cubicBezTo>
                <a:cubicBezTo>
                  <a:pt x="5448" y="20262"/>
                  <a:pt x="5448" y="20262"/>
                  <a:pt x="5448" y="20236"/>
                </a:cubicBezTo>
                <a:cubicBezTo>
                  <a:pt x="5435" y="20236"/>
                  <a:pt x="5435" y="20236"/>
                  <a:pt x="5421" y="20262"/>
                </a:cubicBezTo>
                <a:cubicBezTo>
                  <a:pt x="5421" y="20236"/>
                  <a:pt x="5421" y="20236"/>
                  <a:pt x="5421" y="20236"/>
                </a:cubicBezTo>
                <a:cubicBezTo>
                  <a:pt x="5448" y="20210"/>
                  <a:pt x="5461" y="20183"/>
                  <a:pt x="5475" y="20133"/>
                </a:cubicBezTo>
                <a:cubicBezTo>
                  <a:pt x="5488" y="20133"/>
                  <a:pt x="5502" y="20133"/>
                  <a:pt x="5502" y="20159"/>
                </a:cubicBezTo>
                <a:cubicBezTo>
                  <a:pt x="5502" y="20159"/>
                  <a:pt x="5502" y="20159"/>
                  <a:pt x="5502" y="20183"/>
                </a:cubicBezTo>
                <a:cubicBezTo>
                  <a:pt x="5502" y="20183"/>
                  <a:pt x="5488" y="20183"/>
                  <a:pt x="5475" y="20210"/>
                </a:cubicBezTo>
                <a:cubicBezTo>
                  <a:pt x="5488" y="20210"/>
                  <a:pt x="5488" y="20236"/>
                  <a:pt x="5488" y="20236"/>
                </a:cubicBezTo>
                <a:cubicBezTo>
                  <a:pt x="5502" y="20236"/>
                  <a:pt x="5502" y="20210"/>
                  <a:pt x="5502" y="20210"/>
                </a:cubicBezTo>
                <a:lnTo>
                  <a:pt x="5516" y="20210"/>
                </a:lnTo>
                <a:cubicBezTo>
                  <a:pt x="5516" y="20236"/>
                  <a:pt x="5516" y="20236"/>
                  <a:pt x="5516" y="20262"/>
                </a:cubicBezTo>
                <a:cubicBezTo>
                  <a:pt x="5530" y="20236"/>
                  <a:pt x="5530" y="20210"/>
                  <a:pt x="5542" y="20183"/>
                </a:cubicBezTo>
                <a:cubicBezTo>
                  <a:pt x="5556" y="20106"/>
                  <a:pt x="5530" y="20133"/>
                  <a:pt x="5570" y="20080"/>
                </a:cubicBezTo>
                <a:cubicBezTo>
                  <a:pt x="5556" y="20054"/>
                  <a:pt x="5542" y="20054"/>
                  <a:pt x="5556" y="20030"/>
                </a:cubicBezTo>
                <a:lnTo>
                  <a:pt x="5570" y="20003"/>
                </a:lnTo>
                <a:cubicBezTo>
                  <a:pt x="5584" y="20003"/>
                  <a:pt x="5597" y="19977"/>
                  <a:pt x="5597" y="19950"/>
                </a:cubicBezTo>
                <a:lnTo>
                  <a:pt x="5597" y="19926"/>
                </a:lnTo>
                <a:cubicBezTo>
                  <a:pt x="5584" y="19926"/>
                  <a:pt x="5584" y="19898"/>
                  <a:pt x="5570" y="19898"/>
                </a:cubicBezTo>
                <a:cubicBezTo>
                  <a:pt x="5570" y="19874"/>
                  <a:pt x="5570" y="19847"/>
                  <a:pt x="5570" y="19821"/>
                </a:cubicBezTo>
                <a:cubicBezTo>
                  <a:pt x="5584" y="19770"/>
                  <a:pt x="5570" y="19744"/>
                  <a:pt x="5597" y="19744"/>
                </a:cubicBezTo>
                <a:cubicBezTo>
                  <a:pt x="5597" y="19718"/>
                  <a:pt x="5584" y="19665"/>
                  <a:pt x="5584" y="19641"/>
                </a:cubicBezTo>
                <a:cubicBezTo>
                  <a:pt x="5597" y="19641"/>
                  <a:pt x="5597" y="19614"/>
                  <a:pt x="5610" y="19614"/>
                </a:cubicBezTo>
                <a:cubicBezTo>
                  <a:pt x="5597" y="19588"/>
                  <a:pt x="5597" y="19588"/>
                  <a:pt x="5597" y="19562"/>
                </a:cubicBezTo>
                <a:lnTo>
                  <a:pt x="5597" y="19535"/>
                </a:lnTo>
                <a:cubicBezTo>
                  <a:pt x="5597" y="19511"/>
                  <a:pt x="5584" y="19511"/>
                  <a:pt x="5570" y="19511"/>
                </a:cubicBezTo>
                <a:cubicBezTo>
                  <a:pt x="5570" y="19535"/>
                  <a:pt x="5556" y="19562"/>
                  <a:pt x="5530" y="19535"/>
                </a:cubicBezTo>
                <a:cubicBezTo>
                  <a:pt x="5530" y="19511"/>
                  <a:pt x="5516" y="19485"/>
                  <a:pt x="5516" y="19458"/>
                </a:cubicBezTo>
                <a:cubicBezTo>
                  <a:pt x="5502" y="19355"/>
                  <a:pt x="5556" y="19302"/>
                  <a:pt x="5556" y="19250"/>
                </a:cubicBezTo>
                <a:lnTo>
                  <a:pt x="5556" y="19226"/>
                </a:lnTo>
                <a:cubicBezTo>
                  <a:pt x="5556" y="19199"/>
                  <a:pt x="5542" y="19146"/>
                  <a:pt x="5542" y="19122"/>
                </a:cubicBezTo>
                <a:cubicBezTo>
                  <a:pt x="5542" y="19070"/>
                  <a:pt x="5542" y="19043"/>
                  <a:pt x="5542" y="19017"/>
                </a:cubicBezTo>
                <a:cubicBezTo>
                  <a:pt x="5542" y="18993"/>
                  <a:pt x="5530" y="18966"/>
                  <a:pt x="5530" y="18940"/>
                </a:cubicBezTo>
                <a:cubicBezTo>
                  <a:pt x="5542" y="18914"/>
                  <a:pt x="5556" y="18940"/>
                  <a:pt x="5556" y="18914"/>
                </a:cubicBezTo>
                <a:cubicBezTo>
                  <a:pt x="5584" y="18758"/>
                  <a:pt x="5610" y="18654"/>
                  <a:pt x="5637" y="18525"/>
                </a:cubicBezTo>
                <a:cubicBezTo>
                  <a:pt x="5637" y="18498"/>
                  <a:pt x="5651" y="18474"/>
                  <a:pt x="5665" y="18421"/>
                </a:cubicBezTo>
                <a:cubicBezTo>
                  <a:pt x="5651" y="18421"/>
                  <a:pt x="5651" y="18395"/>
                  <a:pt x="5651" y="18369"/>
                </a:cubicBezTo>
                <a:cubicBezTo>
                  <a:pt x="5651" y="18342"/>
                  <a:pt x="5665" y="18342"/>
                  <a:pt x="5665" y="18318"/>
                </a:cubicBezTo>
                <a:cubicBezTo>
                  <a:pt x="5665" y="18292"/>
                  <a:pt x="5665" y="18292"/>
                  <a:pt x="5665" y="18265"/>
                </a:cubicBezTo>
                <a:cubicBezTo>
                  <a:pt x="5665" y="18239"/>
                  <a:pt x="5651" y="18059"/>
                  <a:pt x="5651" y="18033"/>
                </a:cubicBezTo>
                <a:cubicBezTo>
                  <a:pt x="5665" y="18006"/>
                  <a:pt x="5677" y="17980"/>
                  <a:pt x="5677" y="17953"/>
                </a:cubicBezTo>
                <a:cubicBezTo>
                  <a:pt x="5691" y="17903"/>
                  <a:pt x="5665" y="17877"/>
                  <a:pt x="5665" y="17824"/>
                </a:cubicBezTo>
                <a:cubicBezTo>
                  <a:pt x="5677" y="17798"/>
                  <a:pt x="5677" y="17747"/>
                  <a:pt x="5691" y="17694"/>
                </a:cubicBezTo>
                <a:cubicBezTo>
                  <a:pt x="5691" y="17694"/>
                  <a:pt x="5691" y="17670"/>
                  <a:pt x="5705" y="17670"/>
                </a:cubicBezTo>
                <a:cubicBezTo>
                  <a:pt x="5705" y="17617"/>
                  <a:pt x="5719" y="17461"/>
                  <a:pt x="5719" y="17409"/>
                </a:cubicBezTo>
                <a:cubicBezTo>
                  <a:pt x="5719" y="17409"/>
                  <a:pt x="5731" y="17384"/>
                  <a:pt x="5731" y="17358"/>
                </a:cubicBezTo>
                <a:cubicBezTo>
                  <a:pt x="5731" y="17332"/>
                  <a:pt x="5731" y="17332"/>
                  <a:pt x="5731" y="17305"/>
                </a:cubicBezTo>
                <a:cubicBezTo>
                  <a:pt x="5719" y="17255"/>
                  <a:pt x="5731" y="17176"/>
                  <a:pt x="5731" y="17149"/>
                </a:cubicBezTo>
                <a:cubicBezTo>
                  <a:pt x="5731" y="17149"/>
                  <a:pt x="5731" y="17125"/>
                  <a:pt x="5719" y="17125"/>
                </a:cubicBezTo>
                <a:lnTo>
                  <a:pt x="5719" y="17099"/>
                </a:lnTo>
                <a:cubicBezTo>
                  <a:pt x="5731" y="17073"/>
                  <a:pt x="5731" y="17073"/>
                  <a:pt x="5746" y="17073"/>
                </a:cubicBezTo>
                <a:cubicBezTo>
                  <a:pt x="5746" y="16943"/>
                  <a:pt x="5759" y="16580"/>
                  <a:pt x="5731" y="16475"/>
                </a:cubicBezTo>
                <a:cubicBezTo>
                  <a:pt x="5719" y="16451"/>
                  <a:pt x="5691" y="16451"/>
                  <a:pt x="5677" y="16424"/>
                </a:cubicBezTo>
                <a:cubicBezTo>
                  <a:pt x="5665" y="16398"/>
                  <a:pt x="5665" y="16372"/>
                  <a:pt x="5651" y="16345"/>
                </a:cubicBezTo>
                <a:cubicBezTo>
                  <a:pt x="5637" y="16345"/>
                  <a:pt x="5610" y="16321"/>
                  <a:pt x="5597" y="16295"/>
                </a:cubicBezTo>
                <a:cubicBezTo>
                  <a:pt x="5530" y="16242"/>
                  <a:pt x="5448" y="16165"/>
                  <a:pt x="5393" y="16062"/>
                </a:cubicBezTo>
                <a:cubicBezTo>
                  <a:pt x="5393" y="16036"/>
                  <a:pt x="5381" y="16009"/>
                  <a:pt x="5367" y="15983"/>
                </a:cubicBezTo>
                <a:cubicBezTo>
                  <a:pt x="5367" y="15956"/>
                  <a:pt x="5367" y="15932"/>
                  <a:pt x="5367" y="15906"/>
                </a:cubicBezTo>
                <a:cubicBezTo>
                  <a:pt x="5367" y="15880"/>
                  <a:pt x="5353" y="15853"/>
                  <a:pt x="5340" y="15827"/>
                </a:cubicBezTo>
                <a:cubicBezTo>
                  <a:pt x="5327" y="15750"/>
                  <a:pt x="5313" y="15673"/>
                  <a:pt x="5286" y="15647"/>
                </a:cubicBezTo>
                <a:cubicBezTo>
                  <a:pt x="5286" y="15517"/>
                  <a:pt x="5204" y="15308"/>
                  <a:pt x="5178" y="15232"/>
                </a:cubicBezTo>
                <a:cubicBezTo>
                  <a:pt x="5164" y="15179"/>
                  <a:pt x="5151" y="15128"/>
                  <a:pt x="5137" y="15102"/>
                </a:cubicBezTo>
                <a:cubicBezTo>
                  <a:pt x="5111" y="15076"/>
                  <a:pt x="5083" y="15049"/>
                  <a:pt x="5056" y="15023"/>
                </a:cubicBezTo>
                <a:cubicBezTo>
                  <a:pt x="5056" y="15023"/>
                  <a:pt x="5056" y="15023"/>
                  <a:pt x="5069" y="14999"/>
                </a:cubicBezTo>
                <a:cubicBezTo>
                  <a:pt x="5069" y="14999"/>
                  <a:pt x="5069" y="14999"/>
                  <a:pt x="5083" y="14999"/>
                </a:cubicBezTo>
                <a:cubicBezTo>
                  <a:pt x="5097" y="14946"/>
                  <a:pt x="5056" y="14920"/>
                  <a:pt x="5056" y="14843"/>
                </a:cubicBezTo>
                <a:cubicBezTo>
                  <a:pt x="5069" y="14766"/>
                  <a:pt x="5137" y="14739"/>
                  <a:pt x="5151" y="14636"/>
                </a:cubicBezTo>
                <a:cubicBezTo>
                  <a:pt x="5164" y="14610"/>
                  <a:pt x="5151" y="14583"/>
                  <a:pt x="5151" y="14557"/>
                </a:cubicBezTo>
                <a:cubicBezTo>
                  <a:pt x="5123" y="14610"/>
                  <a:pt x="5111" y="14660"/>
                  <a:pt x="5083" y="14583"/>
                </a:cubicBezTo>
                <a:cubicBezTo>
                  <a:pt x="5097" y="14583"/>
                  <a:pt x="5097" y="14557"/>
                  <a:pt x="5097" y="14557"/>
                </a:cubicBezTo>
                <a:cubicBezTo>
                  <a:pt x="5083" y="14504"/>
                  <a:pt x="5097" y="14454"/>
                  <a:pt x="5083" y="14427"/>
                </a:cubicBezTo>
                <a:cubicBezTo>
                  <a:pt x="5097" y="14401"/>
                  <a:pt x="5111" y="14401"/>
                  <a:pt x="5123" y="14375"/>
                </a:cubicBezTo>
                <a:cubicBezTo>
                  <a:pt x="5111" y="14375"/>
                  <a:pt x="5111" y="14375"/>
                  <a:pt x="5111" y="14351"/>
                </a:cubicBezTo>
                <a:cubicBezTo>
                  <a:pt x="5111" y="14324"/>
                  <a:pt x="5137" y="14324"/>
                  <a:pt x="5137" y="14298"/>
                </a:cubicBezTo>
                <a:cubicBezTo>
                  <a:pt x="5137" y="14271"/>
                  <a:pt x="5123" y="14221"/>
                  <a:pt x="5137" y="14221"/>
                </a:cubicBezTo>
                <a:cubicBezTo>
                  <a:pt x="5164" y="14195"/>
                  <a:pt x="5191" y="14195"/>
                  <a:pt x="5204" y="14142"/>
                </a:cubicBezTo>
                <a:cubicBezTo>
                  <a:pt x="5204" y="14118"/>
                  <a:pt x="5204" y="14118"/>
                  <a:pt x="5204" y="14118"/>
                </a:cubicBezTo>
                <a:cubicBezTo>
                  <a:pt x="5204" y="14089"/>
                  <a:pt x="5204" y="14089"/>
                  <a:pt x="5204" y="14089"/>
                </a:cubicBezTo>
                <a:cubicBezTo>
                  <a:pt x="5218" y="14089"/>
                  <a:pt x="5218" y="14089"/>
                  <a:pt x="5232" y="14089"/>
                </a:cubicBezTo>
                <a:cubicBezTo>
                  <a:pt x="5232" y="14065"/>
                  <a:pt x="5232" y="14065"/>
                  <a:pt x="5232" y="14012"/>
                </a:cubicBezTo>
                <a:cubicBezTo>
                  <a:pt x="5232" y="14012"/>
                  <a:pt x="5272" y="14012"/>
                  <a:pt x="5272" y="13986"/>
                </a:cubicBezTo>
                <a:cubicBezTo>
                  <a:pt x="5286" y="13962"/>
                  <a:pt x="5300" y="13909"/>
                  <a:pt x="5313" y="13856"/>
                </a:cubicBezTo>
                <a:cubicBezTo>
                  <a:pt x="5313" y="13832"/>
                  <a:pt x="5300" y="13832"/>
                  <a:pt x="5300" y="13806"/>
                </a:cubicBezTo>
                <a:cubicBezTo>
                  <a:pt x="5300" y="13779"/>
                  <a:pt x="5313" y="13753"/>
                  <a:pt x="5313" y="13727"/>
                </a:cubicBezTo>
                <a:cubicBezTo>
                  <a:pt x="5313" y="13702"/>
                  <a:pt x="5300" y="13676"/>
                  <a:pt x="5300" y="13650"/>
                </a:cubicBezTo>
                <a:cubicBezTo>
                  <a:pt x="5300" y="13623"/>
                  <a:pt x="5313" y="13623"/>
                  <a:pt x="5313" y="13623"/>
                </a:cubicBezTo>
                <a:cubicBezTo>
                  <a:pt x="5313" y="13597"/>
                  <a:pt x="5300" y="13597"/>
                  <a:pt x="5300" y="13571"/>
                </a:cubicBezTo>
                <a:cubicBezTo>
                  <a:pt x="5300" y="13546"/>
                  <a:pt x="5300" y="13546"/>
                  <a:pt x="5300" y="13520"/>
                </a:cubicBezTo>
                <a:cubicBezTo>
                  <a:pt x="5300" y="13494"/>
                  <a:pt x="5286" y="13494"/>
                  <a:pt x="5272" y="13467"/>
                </a:cubicBezTo>
                <a:cubicBezTo>
                  <a:pt x="5272" y="13417"/>
                  <a:pt x="5286" y="13417"/>
                  <a:pt x="5286" y="13391"/>
                </a:cubicBezTo>
                <a:cubicBezTo>
                  <a:pt x="5286" y="13391"/>
                  <a:pt x="5286" y="13391"/>
                  <a:pt x="5286" y="13417"/>
                </a:cubicBezTo>
                <a:cubicBezTo>
                  <a:pt x="5300" y="13391"/>
                  <a:pt x="5313" y="13364"/>
                  <a:pt x="5313" y="13364"/>
                </a:cubicBezTo>
                <a:cubicBezTo>
                  <a:pt x="5313" y="13338"/>
                  <a:pt x="5300" y="13314"/>
                  <a:pt x="5300" y="13287"/>
                </a:cubicBezTo>
                <a:cubicBezTo>
                  <a:pt x="5313" y="13287"/>
                  <a:pt x="5327" y="13338"/>
                  <a:pt x="5340" y="13364"/>
                </a:cubicBezTo>
                <a:lnTo>
                  <a:pt x="5340" y="13338"/>
                </a:lnTo>
                <a:cubicBezTo>
                  <a:pt x="5340" y="13338"/>
                  <a:pt x="5340" y="13314"/>
                  <a:pt x="5340" y="13287"/>
                </a:cubicBezTo>
                <a:cubicBezTo>
                  <a:pt x="5381" y="13208"/>
                  <a:pt x="5381" y="13208"/>
                  <a:pt x="5381" y="13208"/>
                </a:cubicBezTo>
                <a:cubicBezTo>
                  <a:pt x="5393" y="13184"/>
                  <a:pt x="5393" y="13184"/>
                  <a:pt x="5407" y="13184"/>
                </a:cubicBezTo>
                <a:cubicBezTo>
                  <a:pt x="5421" y="13105"/>
                  <a:pt x="5407" y="13052"/>
                  <a:pt x="5448" y="13002"/>
                </a:cubicBezTo>
                <a:lnTo>
                  <a:pt x="5461" y="13002"/>
                </a:lnTo>
                <a:cubicBezTo>
                  <a:pt x="5475" y="13002"/>
                  <a:pt x="5475" y="13002"/>
                  <a:pt x="5475" y="13028"/>
                </a:cubicBezTo>
                <a:cubicBezTo>
                  <a:pt x="5488" y="13028"/>
                  <a:pt x="5488" y="13028"/>
                  <a:pt x="5488" y="13002"/>
                </a:cubicBezTo>
                <a:cubicBezTo>
                  <a:pt x="5488" y="12975"/>
                  <a:pt x="5488" y="12975"/>
                  <a:pt x="5502" y="12949"/>
                </a:cubicBezTo>
                <a:cubicBezTo>
                  <a:pt x="5530" y="12975"/>
                  <a:pt x="5570" y="12949"/>
                  <a:pt x="5570" y="12923"/>
                </a:cubicBezTo>
                <a:cubicBezTo>
                  <a:pt x="5570" y="12898"/>
                  <a:pt x="5556" y="12874"/>
                  <a:pt x="5556" y="12848"/>
                </a:cubicBezTo>
                <a:cubicBezTo>
                  <a:pt x="5556" y="12822"/>
                  <a:pt x="5570" y="12822"/>
                  <a:pt x="5584" y="12822"/>
                </a:cubicBezTo>
                <a:cubicBezTo>
                  <a:pt x="5570" y="12822"/>
                  <a:pt x="5570" y="12795"/>
                  <a:pt x="5570" y="12795"/>
                </a:cubicBezTo>
                <a:cubicBezTo>
                  <a:pt x="5570" y="12795"/>
                  <a:pt x="5556" y="12795"/>
                  <a:pt x="5542" y="12795"/>
                </a:cubicBezTo>
                <a:cubicBezTo>
                  <a:pt x="5542" y="12745"/>
                  <a:pt x="5516" y="12718"/>
                  <a:pt x="5475" y="12745"/>
                </a:cubicBezTo>
                <a:cubicBezTo>
                  <a:pt x="5461" y="12745"/>
                  <a:pt x="5461" y="12769"/>
                  <a:pt x="5461" y="12769"/>
                </a:cubicBezTo>
                <a:cubicBezTo>
                  <a:pt x="5448" y="12795"/>
                  <a:pt x="5435" y="12795"/>
                  <a:pt x="5421" y="12822"/>
                </a:cubicBezTo>
                <a:cubicBezTo>
                  <a:pt x="5435" y="12874"/>
                  <a:pt x="5448" y="12874"/>
                  <a:pt x="5448" y="12898"/>
                </a:cubicBezTo>
                <a:cubicBezTo>
                  <a:pt x="5435" y="12923"/>
                  <a:pt x="5421" y="12949"/>
                  <a:pt x="5393" y="12923"/>
                </a:cubicBezTo>
                <a:cubicBezTo>
                  <a:pt x="5393" y="12898"/>
                  <a:pt x="5393" y="12874"/>
                  <a:pt x="5381" y="12848"/>
                </a:cubicBezTo>
                <a:cubicBezTo>
                  <a:pt x="5381" y="12874"/>
                  <a:pt x="5381" y="12874"/>
                  <a:pt x="5381" y="12898"/>
                </a:cubicBezTo>
                <a:cubicBezTo>
                  <a:pt x="5353" y="12874"/>
                  <a:pt x="5353" y="12874"/>
                  <a:pt x="5353" y="12822"/>
                </a:cubicBezTo>
                <a:cubicBezTo>
                  <a:pt x="5313" y="12822"/>
                  <a:pt x="5300" y="12795"/>
                  <a:pt x="5272" y="12822"/>
                </a:cubicBezTo>
                <a:cubicBezTo>
                  <a:pt x="5272" y="12822"/>
                  <a:pt x="5272" y="12822"/>
                  <a:pt x="5272" y="12848"/>
                </a:cubicBezTo>
                <a:cubicBezTo>
                  <a:pt x="5272" y="12795"/>
                  <a:pt x="5259" y="12769"/>
                  <a:pt x="5245" y="12769"/>
                </a:cubicBezTo>
                <a:cubicBezTo>
                  <a:pt x="5245" y="12769"/>
                  <a:pt x="5245" y="12769"/>
                  <a:pt x="5259" y="12795"/>
                </a:cubicBezTo>
                <a:cubicBezTo>
                  <a:pt x="5245" y="12795"/>
                  <a:pt x="5245" y="12795"/>
                  <a:pt x="5245" y="12795"/>
                </a:cubicBezTo>
                <a:cubicBezTo>
                  <a:pt x="5232" y="12795"/>
                  <a:pt x="5232" y="12795"/>
                  <a:pt x="5218" y="12769"/>
                </a:cubicBezTo>
                <a:cubicBezTo>
                  <a:pt x="5245" y="12692"/>
                  <a:pt x="5204" y="12692"/>
                  <a:pt x="5178" y="12668"/>
                </a:cubicBezTo>
                <a:cubicBezTo>
                  <a:pt x="5164" y="12668"/>
                  <a:pt x="5164" y="12615"/>
                  <a:pt x="5164" y="12615"/>
                </a:cubicBezTo>
                <a:cubicBezTo>
                  <a:pt x="5151" y="12589"/>
                  <a:pt x="5137" y="12589"/>
                  <a:pt x="5123" y="12589"/>
                </a:cubicBezTo>
                <a:cubicBezTo>
                  <a:pt x="5137" y="12589"/>
                  <a:pt x="5137" y="12589"/>
                  <a:pt x="5137" y="12615"/>
                </a:cubicBezTo>
                <a:cubicBezTo>
                  <a:pt x="5137" y="12615"/>
                  <a:pt x="5151" y="12615"/>
                  <a:pt x="5151" y="12639"/>
                </a:cubicBezTo>
                <a:cubicBezTo>
                  <a:pt x="5151" y="12639"/>
                  <a:pt x="5137" y="12639"/>
                  <a:pt x="5137" y="12668"/>
                </a:cubicBezTo>
                <a:cubicBezTo>
                  <a:pt x="5123" y="12615"/>
                  <a:pt x="5097" y="12639"/>
                  <a:pt x="5083" y="12562"/>
                </a:cubicBezTo>
                <a:cubicBezTo>
                  <a:pt x="5097" y="12536"/>
                  <a:pt x="5097" y="12536"/>
                  <a:pt x="5111" y="12536"/>
                </a:cubicBezTo>
                <a:cubicBezTo>
                  <a:pt x="5111" y="12512"/>
                  <a:pt x="5111" y="12512"/>
                  <a:pt x="5097" y="12512"/>
                </a:cubicBezTo>
                <a:cubicBezTo>
                  <a:pt x="5097" y="12512"/>
                  <a:pt x="5097" y="12512"/>
                  <a:pt x="5083" y="12485"/>
                </a:cubicBezTo>
                <a:cubicBezTo>
                  <a:pt x="5097" y="12485"/>
                  <a:pt x="5097" y="12485"/>
                  <a:pt x="5097" y="12485"/>
                </a:cubicBezTo>
                <a:cubicBezTo>
                  <a:pt x="5083" y="12485"/>
                  <a:pt x="5069" y="12433"/>
                  <a:pt x="5056" y="12406"/>
                </a:cubicBezTo>
                <a:cubicBezTo>
                  <a:pt x="5043" y="12356"/>
                  <a:pt x="5002" y="12303"/>
                  <a:pt x="4974" y="12253"/>
                </a:cubicBezTo>
                <a:cubicBezTo>
                  <a:pt x="4988" y="12253"/>
                  <a:pt x="4988" y="12253"/>
                  <a:pt x="4988" y="12253"/>
                </a:cubicBezTo>
                <a:cubicBezTo>
                  <a:pt x="4988" y="12226"/>
                  <a:pt x="4988" y="12200"/>
                  <a:pt x="4974" y="12200"/>
                </a:cubicBezTo>
                <a:cubicBezTo>
                  <a:pt x="4962" y="12200"/>
                  <a:pt x="4962" y="12226"/>
                  <a:pt x="4962" y="12226"/>
                </a:cubicBezTo>
                <a:cubicBezTo>
                  <a:pt x="4894" y="12226"/>
                  <a:pt x="4853" y="12173"/>
                  <a:pt x="4799" y="12149"/>
                </a:cubicBezTo>
                <a:cubicBezTo>
                  <a:pt x="4773" y="12121"/>
                  <a:pt x="4759" y="12149"/>
                  <a:pt x="4732" y="12121"/>
                </a:cubicBezTo>
                <a:cubicBezTo>
                  <a:pt x="4691" y="12044"/>
                  <a:pt x="4624" y="11888"/>
                  <a:pt x="4569" y="11864"/>
                </a:cubicBezTo>
                <a:cubicBezTo>
                  <a:pt x="4515" y="11837"/>
                  <a:pt x="4488" y="11914"/>
                  <a:pt x="4448" y="11914"/>
                </a:cubicBezTo>
                <a:cubicBezTo>
                  <a:pt x="4434" y="11914"/>
                  <a:pt x="4354" y="11888"/>
                  <a:pt x="4340" y="11888"/>
                </a:cubicBezTo>
                <a:cubicBezTo>
                  <a:pt x="4312" y="11864"/>
                  <a:pt x="4299" y="11837"/>
                  <a:pt x="4272" y="11811"/>
                </a:cubicBezTo>
                <a:cubicBezTo>
                  <a:pt x="4259" y="11785"/>
                  <a:pt x="4231" y="11785"/>
                  <a:pt x="4217" y="11785"/>
                </a:cubicBezTo>
                <a:cubicBezTo>
                  <a:pt x="4191" y="11758"/>
                  <a:pt x="4177" y="11734"/>
                  <a:pt x="4150" y="11734"/>
                </a:cubicBezTo>
                <a:cubicBezTo>
                  <a:pt x="4123" y="11708"/>
                  <a:pt x="4110" y="11629"/>
                  <a:pt x="4083" y="11655"/>
                </a:cubicBezTo>
                <a:cubicBezTo>
                  <a:pt x="4056" y="11629"/>
                  <a:pt x="4028" y="11629"/>
                  <a:pt x="4002" y="11602"/>
                </a:cubicBezTo>
                <a:cubicBezTo>
                  <a:pt x="3988" y="11578"/>
                  <a:pt x="3975" y="11552"/>
                  <a:pt x="3961" y="11525"/>
                </a:cubicBezTo>
                <a:cubicBezTo>
                  <a:pt x="3947" y="11499"/>
                  <a:pt x="3935" y="11473"/>
                  <a:pt x="3907" y="11473"/>
                </a:cubicBezTo>
                <a:cubicBezTo>
                  <a:pt x="3893" y="11448"/>
                  <a:pt x="3893" y="11422"/>
                  <a:pt x="3880" y="11396"/>
                </a:cubicBezTo>
                <a:cubicBezTo>
                  <a:pt x="3880" y="11369"/>
                  <a:pt x="3867" y="11369"/>
                  <a:pt x="3867" y="11369"/>
                </a:cubicBezTo>
                <a:cubicBezTo>
                  <a:pt x="3867" y="11343"/>
                  <a:pt x="3893" y="11343"/>
                  <a:pt x="3893" y="11319"/>
                </a:cubicBezTo>
                <a:cubicBezTo>
                  <a:pt x="3893" y="11319"/>
                  <a:pt x="3880" y="11319"/>
                  <a:pt x="3880" y="11292"/>
                </a:cubicBezTo>
                <a:cubicBezTo>
                  <a:pt x="3907" y="11240"/>
                  <a:pt x="3880" y="11187"/>
                  <a:pt x="3867" y="11163"/>
                </a:cubicBezTo>
                <a:cubicBezTo>
                  <a:pt x="3880" y="11136"/>
                  <a:pt x="3880" y="11136"/>
                  <a:pt x="3880" y="11136"/>
                </a:cubicBezTo>
                <a:cubicBezTo>
                  <a:pt x="3840" y="11033"/>
                  <a:pt x="3799" y="10954"/>
                  <a:pt x="3772" y="10877"/>
                </a:cubicBezTo>
                <a:cubicBezTo>
                  <a:pt x="3758" y="10851"/>
                  <a:pt x="3746" y="10851"/>
                  <a:pt x="3731" y="10825"/>
                </a:cubicBezTo>
                <a:cubicBezTo>
                  <a:pt x="3731" y="10798"/>
                  <a:pt x="3718" y="10798"/>
                  <a:pt x="3718" y="10774"/>
                </a:cubicBezTo>
                <a:cubicBezTo>
                  <a:pt x="3704" y="10774"/>
                  <a:pt x="3704" y="10748"/>
                  <a:pt x="3691" y="10748"/>
                </a:cubicBezTo>
                <a:cubicBezTo>
                  <a:pt x="3677" y="10721"/>
                  <a:pt x="3677" y="10721"/>
                  <a:pt x="3677" y="10697"/>
                </a:cubicBezTo>
                <a:cubicBezTo>
                  <a:pt x="3663" y="10697"/>
                  <a:pt x="3651" y="10697"/>
                  <a:pt x="3651" y="10697"/>
                </a:cubicBezTo>
                <a:cubicBezTo>
                  <a:pt x="3637" y="10669"/>
                  <a:pt x="3651" y="10644"/>
                  <a:pt x="3651" y="10618"/>
                </a:cubicBezTo>
                <a:cubicBezTo>
                  <a:pt x="3651" y="10565"/>
                  <a:pt x="3637" y="10565"/>
                  <a:pt x="3623" y="10565"/>
                </a:cubicBezTo>
                <a:cubicBezTo>
                  <a:pt x="3609" y="10488"/>
                  <a:pt x="3583" y="10515"/>
                  <a:pt x="3569" y="10462"/>
                </a:cubicBezTo>
                <a:cubicBezTo>
                  <a:pt x="3569" y="10436"/>
                  <a:pt x="3569" y="10436"/>
                  <a:pt x="3569" y="10412"/>
                </a:cubicBezTo>
                <a:cubicBezTo>
                  <a:pt x="3556" y="10412"/>
                  <a:pt x="3542" y="10412"/>
                  <a:pt x="3529" y="10385"/>
                </a:cubicBezTo>
                <a:cubicBezTo>
                  <a:pt x="3488" y="10332"/>
                  <a:pt x="3407" y="10100"/>
                  <a:pt x="3407" y="9996"/>
                </a:cubicBezTo>
                <a:cubicBezTo>
                  <a:pt x="3407" y="9970"/>
                  <a:pt x="3393" y="9970"/>
                  <a:pt x="3380" y="9970"/>
                </a:cubicBezTo>
                <a:cubicBezTo>
                  <a:pt x="3380" y="9944"/>
                  <a:pt x="3367" y="9944"/>
                  <a:pt x="3367" y="9917"/>
                </a:cubicBezTo>
                <a:cubicBezTo>
                  <a:pt x="3367" y="9917"/>
                  <a:pt x="3367" y="9917"/>
                  <a:pt x="3353" y="9917"/>
                </a:cubicBezTo>
                <a:lnTo>
                  <a:pt x="3353" y="9944"/>
                </a:lnTo>
                <a:cubicBezTo>
                  <a:pt x="3325" y="9944"/>
                  <a:pt x="3313" y="9917"/>
                  <a:pt x="3299" y="9917"/>
                </a:cubicBezTo>
                <a:cubicBezTo>
                  <a:pt x="3299" y="9944"/>
                  <a:pt x="3285" y="9970"/>
                  <a:pt x="3299" y="9996"/>
                </a:cubicBezTo>
                <a:lnTo>
                  <a:pt x="3313" y="10020"/>
                </a:lnTo>
                <a:cubicBezTo>
                  <a:pt x="3313" y="10073"/>
                  <a:pt x="3313" y="10100"/>
                  <a:pt x="3313" y="10126"/>
                </a:cubicBezTo>
                <a:cubicBezTo>
                  <a:pt x="3325" y="10176"/>
                  <a:pt x="3353" y="10176"/>
                  <a:pt x="3367" y="10229"/>
                </a:cubicBezTo>
                <a:cubicBezTo>
                  <a:pt x="3380" y="10256"/>
                  <a:pt x="3380" y="10306"/>
                  <a:pt x="3393" y="10332"/>
                </a:cubicBezTo>
                <a:cubicBezTo>
                  <a:pt x="3407" y="10332"/>
                  <a:pt x="3420" y="10359"/>
                  <a:pt x="3420" y="10359"/>
                </a:cubicBezTo>
                <a:cubicBezTo>
                  <a:pt x="3420" y="10385"/>
                  <a:pt x="3434" y="10436"/>
                  <a:pt x="3434" y="10436"/>
                </a:cubicBezTo>
                <a:cubicBezTo>
                  <a:pt x="3448" y="10462"/>
                  <a:pt x="3448" y="10462"/>
                  <a:pt x="3460" y="10462"/>
                </a:cubicBezTo>
                <a:cubicBezTo>
                  <a:pt x="3474" y="10515"/>
                  <a:pt x="3460" y="10565"/>
                  <a:pt x="3502" y="10565"/>
                </a:cubicBezTo>
                <a:cubicBezTo>
                  <a:pt x="3515" y="10592"/>
                  <a:pt x="3515" y="10644"/>
                  <a:pt x="3515" y="10669"/>
                </a:cubicBezTo>
                <a:cubicBezTo>
                  <a:pt x="3529" y="10721"/>
                  <a:pt x="3542" y="10748"/>
                  <a:pt x="3556" y="10798"/>
                </a:cubicBezTo>
                <a:cubicBezTo>
                  <a:pt x="3556" y="10851"/>
                  <a:pt x="3542" y="10851"/>
                  <a:pt x="3569" y="10877"/>
                </a:cubicBezTo>
                <a:cubicBezTo>
                  <a:pt x="3583" y="10877"/>
                  <a:pt x="3583" y="10877"/>
                  <a:pt x="3597" y="10877"/>
                </a:cubicBezTo>
                <a:cubicBezTo>
                  <a:pt x="3597" y="10904"/>
                  <a:pt x="3609" y="10930"/>
                  <a:pt x="3609" y="10954"/>
                </a:cubicBezTo>
                <a:cubicBezTo>
                  <a:pt x="3623" y="10954"/>
                  <a:pt x="3637" y="10954"/>
                  <a:pt x="3637" y="10981"/>
                </a:cubicBezTo>
                <a:cubicBezTo>
                  <a:pt x="3637" y="11007"/>
                  <a:pt x="3623" y="11033"/>
                  <a:pt x="3609" y="11060"/>
                </a:cubicBezTo>
                <a:cubicBezTo>
                  <a:pt x="3609" y="11033"/>
                  <a:pt x="3597" y="11033"/>
                  <a:pt x="3597" y="11033"/>
                </a:cubicBezTo>
                <a:cubicBezTo>
                  <a:pt x="3597" y="11033"/>
                  <a:pt x="3597" y="11007"/>
                  <a:pt x="3583" y="10981"/>
                </a:cubicBezTo>
                <a:cubicBezTo>
                  <a:pt x="3583" y="10954"/>
                  <a:pt x="3569" y="10954"/>
                  <a:pt x="3556" y="10930"/>
                </a:cubicBezTo>
                <a:cubicBezTo>
                  <a:pt x="3529" y="10904"/>
                  <a:pt x="3488" y="10825"/>
                  <a:pt x="3474" y="10798"/>
                </a:cubicBezTo>
                <a:cubicBezTo>
                  <a:pt x="3460" y="10774"/>
                  <a:pt x="3474" y="10721"/>
                  <a:pt x="3474" y="10697"/>
                </a:cubicBezTo>
                <a:cubicBezTo>
                  <a:pt x="3460" y="10669"/>
                  <a:pt x="3460" y="10618"/>
                  <a:pt x="3448" y="10618"/>
                </a:cubicBezTo>
                <a:cubicBezTo>
                  <a:pt x="3434" y="10592"/>
                  <a:pt x="3434" y="10592"/>
                  <a:pt x="3420" y="10592"/>
                </a:cubicBezTo>
                <a:cubicBezTo>
                  <a:pt x="3407" y="10592"/>
                  <a:pt x="3407" y="10565"/>
                  <a:pt x="3393" y="10539"/>
                </a:cubicBezTo>
                <a:cubicBezTo>
                  <a:pt x="3367" y="10565"/>
                  <a:pt x="3299" y="10462"/>
                  <a:pt x="3285" y="10412"/>
                </a:cubicBezTo>
                <a:cubicBezTo>
                  <a:pt x="3313" y="10436"/>
                  <a:pt x="3339" y="10436"/>
                  <a:pt x="3339" y="10412"/>
                </a:cubicBezTo>
                <a:cubicBezTo>
                  <a:pt x="3367" y="10359"/>
                  <a:pt x="3339" y="10282"/>
                  <a:pt x="3313" y="10256"/>
                </a:cubicBezTo>
                <a:cubicBezTo>
                  <a:pt x="3299" y="10256"/>
                  <a:pt x="3259" y="10203"/>
                  <a:pt x="3259" y="10176"/>
                </a:cubicBezTo>
                <a:cubicBezTo>
                  <a:pt x="3259" y="10150"/>
                  <a:pt x="3244" y="10126"/>
                  <a:pt x="3244" y="10126"/>
                </a:cubicBezTo>
                <a:cubicBezTo>
                  <a:pt x="3244" y="10100"/>
                  <a:pt x="3231" y="10100"/>
                  <a:pt x="3231" y="10073"/>
                </a:cubicBezTo>
                <a:cubicBezTo>
                  <a:pt x="3218" y="10047"/>
                  <a:pt x="3218" y="10020"/>
                  <a:pt x="3218" y="10020"/>
                </a:cubicBezTo>
                <a:cubicBezTo>
                  <a:pt x="3204" y="9970"/>
                  <a:pt x="3178" y="9944"/>
                  <a:pt x="3190" y="9891"/>
                </a:cubicBezTo>
                <a:lnTo>
                  <a:pt x="3178" y="9867"/>
                </a:lnTo>
                <a:cubicBezTo>
                  <a:pt x="3178" y="9840"/>
                  <a:pt x="3178" y="9814"/>
                  <a:pt x="3178" y="9814"/>
                </a:cubicBezTo>
                <a:cubicBezTo>
                  <a:pt x="3164" y="9763"/>
                  <a:pt x="3136" y="9607"/>
                  <a:pt x="3096" y="9632"/>
                </a:cubicBezTo>
                <a:cubicBezTo>
                  <a:pt x="3096" y="9632"/>
                  <a:pt x="3096" y="9607"/>
                  <a:pt x="3083" y="9607"/>
                </a:cubicBezTo>
                <a:cubicBezTo>
                  <a:pt x="3043" y="9607"/>
                  <a:pt x="3043" y="9581"/>
                  <a:pt x="3029" y="9555"/>
                </a:cubicBezTo>
                <a:cubicBezTo>
                  <a:pt x="3001" y="9555"/>
                  <a:pt x="2988" y="9555"/>
                  <a:pt x="2961" y="9555"/>
                </a:cubicBezTo>
                <a:cubicBezTo>
                  <a:pt x="2961" y="9528"/>
                  <a:pt x="2947" y="9528"/>
                  <a:pt x="2961" y="9502"/>
                </a:cubicBezTo>
                <a:cubicBezTo>
                  <a:pt x="2947" y="9478"/>
                  <a:pt x="2961" y="9478"/>
                  <a:pt x="2961" y="9451"/>
                </a:cubicBezTo>
                <a:cubicBezTo>
                  <a:pt x="2947" y="9451"/>
                  <a:pt x="2947" y="9451"/>
                  <a:pt x="2934" y="9451"/>
                </a:cubicBezTo>
                <a:cubicBezTo>
                  <a:pt x="2947" y="9399"/>
                  <a:pt x="2880" y="9322"/>
                  <a:pt x="2880" y="9245"/>
                </a:cubicBezTo>
                <a:cubicBezTo>
                  <a:pt x="2894" y="9245"/>
                  <a:pt x="2880" y="9216"/>
                  <a:pt x="2880" y="9216"/>
                </a:cubicBezTo>
                <a:cubicBezTo>
                  <a:pt x="2852" y="9192"/>
                  <a:pt x="2852" y="9192"/>
                  <a:pt x="2840" y="9166"/>
                </a:cubicBezTo>
                <a:cubicBezTo>
                  <a:pt x="2852" y="9140"/>
                  <a:pt x="2840" y="9140"/>
                  <a:pt x="2840" y="9113"/>
                </a:cubicBezTo>
                <a:cubicBezTo>
                  <a:pt x="2840" y="9087"/>
                  <a:pt x="2840" y="9087"/>
                  <a:pt x="2840" y="9087"/>
                </a:cubicBezTo>
                <a:cubicBezTo>
                  <a:pt x="2840" y="9087"/>
                  <a:pt x="2840" y="9087"/>
                  <a:pt x="2852" y="9087"/>
                </a:cubicBezTo>
                <a:cubicBezTo>
                  <a:pt x="2852" y="9113"/>
                  <a:pt x="2852" y="9140"/>
                  <a:pt x="2866" y="9140"/>
                </a:cubicBezTo>
                <a:cubicBezTo>
                  <a:pt x="2852" y="9113"/>
                  <a:pt x="2840" y="9087"/>
                  <a:pt x="2840" y="9063"/>
                </a:cubicBezTo>
                <a:lnTo>
                  <a:pt x="2840" y="9087"/>
                </a:lnTo>
                <a:cubicBezTo>
                  <a:pt x="2840" y="9087"/>
                  <a:pt x="2840" y="9087"/>
                  <a:pt x="2825" y="9087"/>
                </a:cubicBezTo>
                <a:cubicBezTo>
                  <a:pt x="2759" y="8933"/>
                  <a:pt x="2759" y="8933"/>
                  <a:pt x="2759" y="8933"/>
                </a:cubicBezTo>
                <a:lnTo>
                  <a:pt x="2759" y="8880"/>
                </a:lnTo>
                <a:cubicBezTo>
                  <a:pt x="2759" y="8854"/>
                  <a:pt x="2759" y="8854"/>
                  <a:pt x="2759" y="8854"/>
                </a:cubicBezTo>
                <a:cubicBezTo>
                  <a:pt x="2759" y="8803"/>
                  <a:pt x="2731" y="8777"/>
                  <a:pt x="2731" y="8751"/>
                </a:cubicBezTo>
                <a:cubicBezTo>
                  <a:pt x="2717" y="8674"/>
                  <a:pt x="2745" y="8647"/>
                  <a:pt x="2745" y="8568"/>
                </a:cubicBezTo>
                <a:cubicBezTo>
                  <a:pt x="2731" y="8518"/>
                  <a:pt x="2704" y="8415"/>
                  <a:pt x="2717" y="8362"/>
                </a:cubicBezTo>
                <a:cubicBezTo>
                  <a:pt x="2717" y="8335"/>
                  <a:pt x="2731" y="8335"/>
                  <a:pt x="2731" y="8335"/>
                </a:cubicBezTo>
                <a:cubicBezTo>
                  <a:pt x="2731" y="8311"/>
                  <a:pt x="2745" y="8283"/>
                  <a:pt x="2745" y="8283"/>
                </a:cubicBezTo>
                <a:cubicBezTo>
                  <a:pt x="2745" y="8259"/>
                  <a:pt x="2731" y="8259"/>
                  <a:pt x="2731" y="8232"/>
                </a:cubicBezTo>
                <a:cubicBezTo>
                  <a:pt x="2731" y="8206"/>
                  <a:pt x="2745" y="8155"/>
                  <a:pt x="2745" y="8103"/>
                </a:cubicBezTo>
                <a:cubicBezTo>
                  <a:pt x="2759" y="8050"/>
                  <a:pt x="2759" y="7947"/>
                  <a:pt x="2745" y="7896"/>
                </a:cubicBezTo>
                <a:cubicBezTo>
                  <a:pt x="2759" y="7896"/>
                  <a:pt x="2759" y="7896"/>
                  <a:pt x="2759" y="7896"/>
                </a:cubicBezTo>
                <a:lnTo>
                  <a:pt x="2745" y="7896"/>
                </a:lnTo>
                <a:cubicBezTo>
                  <a:pt x="2745" y="7870"/>
                  <a:pt x="2745" y="7817"/>
                  <a:pt x="2745" y="7793"/>
                </a:cubicBezTo>
                <a:cubicBezTo>
                  <a:pt x="2745" y="7793"/>
                  <a:pt x="2745" y="7793"/>
                  <a:pt x="2759" y="7793"/>
                </a:cubicBezTo>
                <a:cubicBezTo>
                  <a:pt x="2745" y="7793"/>
                  <a:pt x="2745" y="7764"/>
                  <a:pt x="2745" y="7764"/>
                </a:cubicBezTo>
                <a:cubicBezTo>
                  <a:pt x="2731" y="7793"/>
                  <a:pt x="2745" y="7793"/>
                  <a:pt x="2731" y="7793"/>
                </a:cubicBezTo>
                <a:cubicBezTo>
                  <a:pt x="2731" y="7687"/>
                  <a:pt x="2704" y="7661"/>
                  <a:pt x="2704" y="7584"/>
                </a:cubicBezTo>
                <a:cubicBezTo>
                  <a:pt x="2731" y="7584"/>
                  <a:pt x="2745" y="7610"/>
                  <a:pt x="2759" y="7610"/>
                </a:cubicBezTo>
                <a:cubicBezTo>
                  <a:pt x="2799" y="7635"/>
                  <a:pt x="2825" y="7584"/>
                  <a:pt x="2825" y="7661"/>
                </a:cubicBezTo>
                <a:cubicBezTo>
                  <a:pt x="2812" y="7687"/>
                  <a:pt x="2812" y="7687"/>
                  <a:pt x="2799" y="7714"/>
                </a:cubicBezTo>
                <a:cubicBezTo>
                  <a:pt x="2812" y="7714"/>
                  <a:pt x="2825" y="7740"/>
                  <a:pt x="2825" y="7740"/>
                </a:cubicBezTo>
                <a:cubicBezTo>
                  <a:pt x="2840" y="7687"/>
                  <a:pt x="2852" y="7661"/>
                  <a:pt x="2852" y="7610"/>
                </a:cubicBezTo>
                <a:cubicBezTo>
                  <a:pt x="2852" y="7558"/>
                  <a:pt x="2840" y="7531"/>
                  <a:pt x="2840" y="7507"/>
                </a:cubicBezTo>
                <a:cubicBezTo>
                  <a:pt x="2825" y="7481"/>
                  <a:pt x="2785" y="7454"/>
                  <a:pt x="2799" y="7402"/>
                </a:cubicBezTo>
                <a:cubicBezTo>
                  <a:pt x="2785" y="7402"/>
                  <a:pt x="2785" y="7402"/>
                  <a:pt x="2772" y="7402"/>
                </a:cubicBezTo>
                <a:cubicBezTo>
                  <a:pt x="2759" y="7378"/>
                  <a:pt x="2759" y="7378"/>
                  <a:pt x="2759" y="7351"/>
                </a:cubicBezTo>
                <a:cubicBezTo>
                  <a:pt x="2731" y="7351"/>
                  <a:pt x="2745" y="7351"/>
                  <a:pt x="2717" y="7378"/>
                </a:cubicBezTo>
                <a:cubicBezTo>
                  <a:pt x="2704" y="7325"/>
                  <a:pt x="2704" y="7298"/>
                  <a:pt x="2691" y="7246"/>
                </a:cubicBezTo>
                <a:cubicBezTo>
                  <a:pt x="2664" y="7246"/>
                  <a:pt x="2636" y="7246"/>
                  <a:pt x="2623" y="7222"/>
                </a:cubicBezTo>
                <a:cubicBezTo>
                  <a:pt x="2610" y="7195"/>
                  <a:pt x="2610" y="7169"/>
                  <a:pt x="2596" y="7169"/>
                </a:cubicBezTo>
                <a:cubicBezTo>
                  <a:pt x="2582" y="7195"/>
                  <a:pt x="2542" y="7195"/>
                  <a:pt x="2528" y="7143"/>
                </a:cubicBezTo>
                <a:cubicBezTo>
                  <a:pt x="2515" y="7116"/>
                  <a:pt x="2528" y="7092"/>
                  <a:pt x="2542" y="7092"/>
                </a:cubicBezTo>
                <a:cubicBezTo>
                  <a:pt x="2542" y="7039"/>
                  <a:pt x="2528" y="7066"/>
                  <a:pt x="2502" y="7066"/>
                </a:cubicBezTo>
                <a:cubicBezTo>
                  <a:pt x="2502" y="7039"/>
                  <a:pt x="2502" y="7039"/>
                  <a:pt x="2502" y="7039"/>
                </a:cubicBezTo>
                <a:cubicBezTo>
                  <a:pt x="2515" y="7039"/>
                  <a:pt x="2528" y="7013"/>
                  <a:pt x="2528" y="6989"/>
                </a:cubicBezTo>
                <a:cubicBezTo>
                  <a:pt x="2542" y="6989"/>
                  <a:pt x="2556" y="6989"/>
                  <a:pt x="2556" y="6962"/>
                </a:cubicBezTo>
                <a:cubicBezTo>
                  <a:pt x="2528" y="6962"/>
                  <a:pt x="2515" y="6962"/>
                  <a:pt x="2502" y="6936"/>
                </a:cubicBezTo>
                <a:cubicBezTo>
                  <a:pt x="2502" y="6910"/>
                  <a:pt x="2502" y="6883"/>
                  <a:pt x="2502" y="6883"/>
                </a:cubicBezTo>
                <a:cubicBezTo>
                  <a:pt x="2487" y="6883"/>
                  <a:pt x="2487" y="6883"/>
                  <a:pt x="2475" y="6883"/>
                </a:cubicBezTo>
                <a:cubicBezTo>
                  <a:pt x="2461" y="6831"/>
                  <a:pt x="2447" y="6806"/>
                  <a:pt x="2447" y="6727"/>
                </a:cubicBezTo>
                <a:cubicBezTo>
                  <a:pt x="2433" y="6754"/>
                  <a:pt x="2433" y="6754"/>
                  <a:pt x="2421" y="6780"/>
                </a:cubicBezTo>
                <a:cubicBezTo>
                  <a:pt x="2393" y="6754"/>
                  <a:pt x="2366" y="6703"/>
                  <a:pt x="2366" y="6598"/>
                </a:cubicBezTo>
                <a:cubicBezTo>
                  <a:pt x="2380" y="6598"/>
                  <a:pt x="2380" y="6574"/>
                  <a:pt x="2393" y="6547"/>
                </a:cubicBezTo>
                <a:cubicBezTo>
                  <a:pt x="2393" y="6521"/>
                  <a:pt x="2380" y="6521"/>
                  <a:pt x="2380" y="6494"/>
                </a:cubicBezTo>
                <a:lnTo>
                  <a:pt x="2380" y="6521"/>
                </a:lnTo>
                <a:cubicBezTo>
                  <a:pt x="2366" y="6521"/>
                  <a:pt x="2353" y="6547"/>
                  <a:pt x="2353" y="6547"/>
                </a:cubicBezTo>
                <a:cubicBezTo>
                  <a:pt x="2339" y="6547"/>
                  <a:pt x="2339" y="6547"/>
                  <a:pt x="2339" y="6547"/>
                </a:cubicBezTo>
                <a:cubicBezTo>
                  <a:pt x="2339" y="6521"/>
                  <a:pt x="2339" y="6494"/>
                  <a:pt x="2339" y="6468"/>
                </a:cubicBezTo>
                <a:cubicBezTo>
                  <a:pt x="2339" y="6418"/>
                  <a:pt x="2312" y="6391"/>
                  <a:pt x="2312" y="6365"/>
                </a:cubicBezTo>
                <a:cubicBezTo>
                  <a:pt x="2272" y="6365"/>
                  <a:pt x="2272" y="6391"/>
                  <a:pt x="2244" y="6391"/>
                </a:cubicBezTo>
                <a:cubicBezTo>
                  <a:pt x="2244" y="6365"/>
                  <a:pt x="2258" y="6312"/>
                  <a:pt x="2244" y="6288"/>
                </a:cubicBezTo>
                <a:cubicBezTo>
                  <a:pt x="2231" y="6235"/>
                  <a:pt x="2204" y="6209"/>
                  <a:pt x="2177" y="6158"/>
                </a:cubicBezTo>
                <a:cubicBezTo>
                  <a:pt x="2177" y="6132"/>
                  <a:pt x="2163" y="6106"/>
                  <a:pt x="2163" y="6079"/>
                </a:cubicBezTo>
                <a:cubicBezTo>
                  <a:pt x="2163" y="6079"/>
                  <a:pt x="2163" y="6079"/>
                  <a:pt x="2163" y="6055"/>
                </a:cubicBezTo>
                <a:cubicBezTo>
                  <a:pt x="2137" y="6029"/>
                  <a:pt x="2137" y="6029"/>
                  <a:pt x="2123" y="6002"/>
                </a:cubicBezTo>
                <a:cubicBezTo>
                  <a:pt x="2109" y="5976"/>
                  <a:pt x="2096" y="5950"/>
                  <a:pt x="2082" y="5950"/>
                </a:cubicBezTo>
                <a:cubicBezTo>
                  <a:pt x="2069" y="5925"/>
                  <a:pt x="2055" y="5846"/>
                  <a:pt x="2055" y="5794"/>
                </a:cubicBezTo>
                <a:lnTo>
                  <a:pt x="2042" y="5794"/>
                </a:lnTo>
                <a:cubicBezTo>
                  <a:pt x="2042" y="5794"/>
                  <a:pt x="2042" y="5794"/>
                  <a:pt x="2042" y="5820"/>
                </a:cubicBezTo>
                <a:cubicBezTo>
                  <a:pt x="2042" y="5873"/>
                  <a:pt x="2055" y="5925"/>
                  <a:pt x="2055" y="5976"/>
                </a:cubicBezTo>
                <a:cubicBezTo>
                  <a:pt x="2015" y="5950"/>
                  <a:pt x="2015" y="5925"/>
                  <a:pt x="2000" y="5873"/>
                </a:cubicBezTo>
                <a:cubicBezTo>
                  <a:pt x="1988" y="5899"/>
                  <a:pt x="1974" y="5873"/>
                  <a:pt x="1960" y="5873"/>
                </a:cubicBezTo>
                <a:cubicBezTo>
                  <a:pt x="1974" y="5899"/>
                  <a:pt x="1988" y="5899"/>
                  <a:pt x="1988" y="5950"/>
                </a:cubicBezTo>
                <a:cubicBezTo>
                  <a:pt x="1974" y="5950"/>
                  <a:pt x="1960" y="5950"/>
                  <a:pt x="1947" y="5950"/>
                </a:cubicBezTo>
                <a:cubicBezTo>
                  <a:pt x="1907" y="5950"/>
                  <a:pt x="1893" y="5873"/>
                  <a:pt x="1867" y="5846"/>
                </a:cubicBezTo>
                <a:cubicBezTo>
                  <a:pt x="1853" y="5846"/>
                  <a:pt x="1853" y="5820"/>
                  <a:pt x="1839" y="5820"/>
                </a:cubicBezTo>
                <a:cubicBezTo>
                  <a:pt x="1812" y="5820"/>
                  <a:pt x="1799" y="5794"/>
                  <a:pt x="1785" y="5769"/>
                </a:cubicBezTo>
                <a:cubicBezTo>
                  <a:pt x="1785" y="5769"/>
                  <a:pt x="1799" y="5743"/>
                  <a:pt x="1812" y="5743"/>
                </a:cubicBezTo>
                <a:cubicBezTo>
                  <a:pt x="1799" y="5717"/>
                  <a:pt x="1799" y="5717"/>
                  <a:pt x="1799" y="5717"/>
                </a:cubicBezTo>
                <a:cubicBezTo>
                  <a:pt x="1785" y="5717"/>
                  <a:pt x="1771" y="5717"/>
                  <a:pt x="1758" y="5743"/>
                </a:cubicBezTo>
                <a:cubicBezTo>
                  <a:pt x="1730" y="5743"/>
                  <a:pt x="1704" y="5717"/>
                  <a:pt x="1676" y="5717"/>
                </a:cubicBezTo>
                <a:cubicBezTo>
                  <a:pt x="1676" y="5690"/>
                  <a:pt x="1676" y="5690"/>
                  <a:pt x="1676" y="5664"/>
                </a:cubicBezTo>
                <a:cubicBezTo>
                  <a:pt x="1650" y="5664"/>
                  <a:pt x="1650" y="5690"/>
                  <a:pt x="1636" y="5690"/>
                </a:cubicBezTo>
                <a:cubicBezTo>
                  <a:pt x="1609" y="5690"/>
                  <a:pt x="1596" y="5690"/>
                  <a:pt x="1581" y="5664"/>
                </a:cubicBezTo>
                <a:cubicBezTo>
                  <a:pt x="1555" y="5664"/>
                  <a:pt x="1515" y="5690"/>
                  <a:pt x="1487" y="5664"/>
                </a:cubicBezTo>
                <a:cubicBezTo>
                  <a:pt x="1474" y="5664"/>
                  <a:pt x="1474" y="5613"/>
                  <a:pt x="1460" y="5587"/>
                </a:cubicBezTo>
                <a:cubicBezTo>
                  <a:pt x="1447" y="5613"/>
                  <a:pt x="1434" y="5613"/>
                  <a:pt x="1420" y="5613"/>
                </a:cubicBezTo>
                <a:cubicBezTo>
                  <a:pt x="1406" y="5587"/>
                  <a:pt x="1380" y="5561"/>
                  <a:pt x="1366" y="5537"/>
                </a:cubicBezTo>
                <a:cubicBezTo>
                  <a:pt x="1325" y="5510"/>
                  <a:pt x="1312" y="5510"/>
                  <a:pt x="1271" y="5484"/>
                </a:cubicBezTo>
                <a:cubicBezTo>
                  <a:pt x="1271" y="5484"/>
                  <a:pt x="1258" y="5484"/>
                  <a:pt x="1244" y="5510"/>
                </a:cubicBezTo>
                <a:lnTo>
                  <a:pt x="1244" y="5537"/>
                </a:lnTo>
                <a:cubicBezTo>
                  <a:pt x="1231" y="5537"/>
                  <a:pt x="1231" y="5561"/>
                  <a:pt x="1217" y="5587"/>
                </a:cubicBezTo>
                <a:cubicBezTo>
                  <a:pt x="1258" y="5640"/>
                  <a:pt x="1271" y="5587"/>
                  <a:pt x="1244" y="5690"/>
                </a:cubicBezTo>
                <a:cubicBezTo>
                  <a:pt x="1217" y="5690"/>
                  <a:pt x="1203" y="5664"/>
                  <a:pt x="1190" y="5690"/>
                </a:cubicBezTo>
                <a:cubicBezTo>
                  <a:pt x="1163" y="5690"/>
                  <a:pt x="1163" y="5717"/>
                  <a:pt x="1150" y="5743"/>
                </a:cubicBezTo>
                <a:cubicBezTo>
                  <a:pt x="1136" y="5743"/>
                  <a:pt x="1122" y="5743"/>
                  <a:pt x="1110" y="5769"/>
                </a:cubicBezTo>
                <a:cubicBezTo>
                  <a:pt x="1082" y="5794"/>
                  <a:pt x="1082" y="5820"/>
                  <a:pt x="1028" y="5846"/>
                </a:cubicBezTo>
                <a:cubicBezTo>
                  <a:pt x="1042" y="5794"/>
                  <a:pt x="1055" y="5794"/>
                  <a:pt x="1055" y="5769"/>
                </a:cubicBezTo>
                <a:cubicBezTo>
                  <a:pt x="1055" y="5717"/>
                  <a:pt x="1042" y="5717"/>
                  <a:pt x="1042" y="5690"/>
                </a:cubicBezTo>
                <a:cubicBezTo>
                  <a:pt x="1042" y="5664"/>
                  <a:pt x="1055" y="5664"/>
                  <a:pt x="1068" y="5640"/>
                </a:cubicBezTo>
                <a:cubicBezTo>
                  <a:pt x="1082" y="5587"/>
                  <a:pt x="1082" y="5537"/>
                  <a:pt x="1122" y="5537"/>
                </a:cubicBezTo>
                <a:cubicBezTo>
                  <a:pt x="1136" y="5510"/>
                  <a:pt x="1177" y="5537"/>
                  <a:pt x="1190" y="5537"/>
                </a:cubicBezTo>
                <a:cubicBezTo>
                  <a:pt x="1190" y="5537"/>
                  <a:pt x="1190" y="5537"/>
                  <a:pt x="1190" y="5510"/>
                </a:cubicBezTo>
                <a:cubicBezTo>
                  <a:pt x="1163" y="5510"/>
                  <a:pt x="1136" y="5431"/>
                  <a:pt x="1110" y="5457"/>
                </a:cubicBezTo>
                <a:cubicBezTo>
                  <a:pt x="1082" y="5484"/>
                  <a:pt x="1068" y="5510"/>
                  <a:pt x="1042" y="5537"/>
                </a:cubicBezTo>
                <a:cubicBezTo>
                  <a:pt x="1042" y="5561"/>
                  <a:pt x="1028" y="5561"/>
                  <a:pt x="1015" y="5561"/>
                </a:cubicBezTo>
                <a:cubicBezTo>
                  <a:pt x="1001" y="5587"/>
                  <a:pt x="1001" y="5613"/>
                  <a:pt x="987" y="5613"/>
                </a:cubicBezTo>
                <a:cubicBezTo>
                  <a:pt x="987" y="5640"/>
                  <a:pt x="973" y="5640"/>
                  <a:pt x="973" y="5640"/>
                </a:cubicBezTo>
                <a:cubicBezTo>
                  <a:pt x="1001" y="5769"/>
                  <a:pt x="893" y="5717"/>
                  <a:pt x="879" y="5846"/>
                </a:cubicBezTo>
                <a:cubicBezTo>
                  <a:pt x="893" y="5846"/>
                  <a:pt x="893" y="5846"/>
                  <a:pt x="893" y="5846"/>
                </a:cubicBezTo>
                <a:cubicBezTo>
                  <a:pt x="906" y="5846"/>
                  <a:pt x="933" y="5873"/>
                  <a:pt x="933" y="5873"/>
                </a:cubicBezTo>
                <a:cubicBezTo>
                  <a:pt x="933" y="5925"/>
                  <a:pt x="906" y="5925"/>
                  <a:pt x="893" y="5950"/>
                </a:cubicBezTo>
                <a:cubicBezTo>
                  <a:pt x="879" y="5976"/>
                  <a:pt x="879" y="6002"/>
                  <a:pt x="866" y="6029"/>
                </a:cubicBezTo>
                <a:cubicBezTo>
                  <a:pt x="839" y="6029"/>
                  <a:pt x="826" y="6055"/>
                  <a:pt x="798" y="6055"/>
                </a:cubicBezTo>
                <a:cubicBezTo>
                  <a:pt x="784" y="6079"/>
                  <a:pt x="757" y="6106"/>
                  <a:pt x="744" y="6132"/>
                </a:cubicBezTo>
                <a:cubicBezTo>
                  <a:pt x="744" y="6158"/>
                  <a:pt x="744" y="6158"/>
                  <a:pt x="757" y="6182"/>
                </a:cubicBezTo>
                <a:cubicBezTo>
                  <a:pt x="744" y="6235"/>
                  <a:pt x="703" y="6209"/>
                  <a:pt x="677" y="6235"/>
                </a:cubicBezTo>
                <a:cubicBezTo>
                  <a:pt x="663" y="6262"/>
                  <a:pt x="636" y="6288"/>
                  <a:pt x="623" y="6288"/>
                </a:cubicBezTo>
                <a:cubicBezTo>
                  <a:pt x="623" y="6312"/>
                  <a:pt x="609" y="6341"/>
                  <a:pt x="609" y="6341"/>
                </a:cubicBezTo>
                <a:cubicBezTo>
                  <a:pt x="582" y="6391"/>
                  <a:pt x="528" y="6418"/>
                  <a:pt x="500" y="6365"/>
                </a:cubicBezTo>
                <a:cubicBezTo>
                  <a:pt x="514" y="6341"/>
                  <a:pt x="555" y="6262"/>
                  <a:pt x="582" y="6235"/>
                </a:cubicBezTo>
                <a:cubicBezTo>
                  <a:pt x="595" y="6235"/>
                  <a:pt x="609" y="6235"/>
                  <a:pt x="623" y="6235"/>
                </a:cubicBezTo>
                <a:cubicBezTo>
                  <a:pt x="609" y="6235"/>
                  <a:pt x="609" y="6182"/>
                  <a:pt x="623" y="6182"/>
                </a:cubicBezTo>
                <a:cubicBezTo>
                  <a:pt x="636" y="6158"/>
                  <a:pt x="677" y="6132"/>
                  <a:pt x="677" y="6106"/>
                </a:cubicBezTo>
                <a:cubicBezTo>
                  <a:pt x="690" y="6055"/>
                  <a:pt x="677" y="6029"/>
                  <a:pt x="677" y="5976"/>
                </a:cubicBezTo>
                <a:cubicBezTo>
                  <a:pt x="690" y="5976"/>
                  <a:pt x="690" y="5976"/>
                  <a:pt x="703" y="5950"/>
                </a:cubicBezTo>
                <a:cubicBezTo>
                  <a:pt x="703" y="5925"/>
                  <a:pt x="703" y="5925"/>
                  <a:pt x="703" y="5899"/>
                </a:cubicBezTo>
                <a:cubicBezTo>
                  <a:pt x="690" y="5899"/>
                  <a:pt x="663" y="5925"/>
                  <a:pt x="636" y="5899"/>
                </a:cubicBezTo>
                <a:lnTo>
                  <a:pt x="623" y="5873"/>
                </a:lnTo>
                <a:cubicBezTo>
                  <a:pt x="609" y="5873"/>
                  <a:pt x="609" y="5873"/>
                  <a:pt x="595" y="5899"/>
                </a:cubicBezTo>
                <a:cubicBezTo>
                  <a:pt x="595" y="5899"/>
                  <a:pt x="609" y="5925"/>
                  <a:pt x="595" y="5950"/>
                </a:cubicBezTo>
                <a:cubicBezTo>
                  <a:pt x="582" y="5976"/>
                  <a:pt x="555" y="5873"/>
                  <a:pt x="542" y="5873"/>
                </a:cubicBezTo>
                <a:cubicBezTo>
                  <a:pt x="487" y="5846"/>
                  <a:pt x="487" y="5899"/>
                  <a:pt x="460" y="5899"/>
                </a:cubicBezTo>
                <a:cubicBezTo>
                  <a:pt x="447" y="5925"/>
                  <a:pt x="419" y="5925"/>
                  <a:pt x="407" y="5899"/>
                </a:cubicBezTo>
                <a:cubicBezTo>
                  <a:pt x="407" y="5873"/>
                  <a:pt x="407" y="5794"/>
                  <a:pt x="407" y="5769"/>
                </a:cubicBezTo>
                <a:cubicBezTo>
                  <a:pt x="419" y="5743"/>
                  <a:pt x="393" y="5690"/>
                  <a:pt x="393" y="5664"/>
                </a:cubicBezTo>
                <a:cubicBezTo>
                  <a:pt x="365" y="5664"/>
                  <a:pt x="298" y="5743"/>
                  <a:pt x="285" y="5717"/>
                </a:cubicBezTo>
                <a:cubicBezTo>
                  <a:pt x="271" y="5717"/>
                  <a:pt x="216" y="5613"/>
                  <a:pt x="216" y="5587"/>
                </a:cubicBezTo>
                <a:cubicBezTo>
                  <a:pt x="230" y="5587"/>
                  <a:pt x="230" y="5561"/>
                  <a:pt x="230" y="5537"/>
                </a:cubicBezTo>
                <a:cubicBezTo>
                  <a:pt x="258" y="5561"/>
                  <a:pt x="298" y="5587"/>
                  <a:pt x="311" y="5561"/>
                </a:cubicBezTo>
                <a:cubicBezTo>
                  <a:pt x="311" y="5537"/>
                  <a:pt x="298" y="5510"/>
                  <a:pt x="298" y="5510"/>
                </a:cubicBezTo>
                <a:cubicBezTo>
                  <a:pt x="271" y="5510"/>
                  <a:pt x="271" y="5537"/>
                  <a:pt x="258" y="5510"/>
                </a:cubicBezTo>
                <a:cubicBezTo>
                  <a:pt x="230" y="5510"/>
                  <a:pt x="216" y="5457"/>
                  <a:pt x="163" y="5457"/>
                </a:cubicBezTo>
                <a:cubicBezTo>
                  <a:pt x="163" y="5431"/>
                  <a:pt x="149" y="5407"/>
                  <a:pt x="149" y="5378"/>
                </a:cubicBezTo>
                <a:cubicBezTo>
                  <a:pt x="163" y="5378"/>
                  <a:pt x="163" y="5354"/>
                  <a:pt x="176" y="5354"/>
                </a:cubicBezTo>
                <a:lnTo>
                  <a:pt x="176" y="5328"/>
                </a:lnTo>
                <a:cubicBezTo>
                  <a:pt x="176" y="5302"/>
                  <a:pt x="190" y="5302"/>
                  <a:pt x="190" y="5302"/>
                </a:cubicBezTo>
                <a:cubicBezTo>
                  <a:pt x="190" y="5275"/>
                  <a:pt x="190" y="5275"/>
                  <a:pt x="204" y="5251"/>
                </a:cubicBezTo>
                <a:cubicBezTo>
                  <a:pt x="204" y="5225"/>
                  <a:pt x="216" y="5225"/>
                  <a:pt x="216" y="5198"/>
                </a:cubicBezTo>
                <a:cubicBezTo>
                  <a:pt x="244" y="5172"/>
                  <a:pt x="244" y="5121"/>
                  <a:pt x="271" y="5095"/>
                </a:cubicBezTo>
                <a:cubicBezTo>
                  <a:pt x="285" y="5095"/>
                  <a:pt x="325" y="5146"/>
                  <a:pt x="339" y="5146"/>
                </a:cubicBezTo>
                <a:cubicBezTo>
                  <a:pt x="353" y="5121"/>
                  <a:pt x="365" y="5095"/>
                  <a:pt x="379" y="5069"/>
                </a:cubicBezTo>
                <a:cubicBezTo>
                  <a:pt x="393" y="5042"/>
                  <a:pt x="433" y="5042"/>
                  <a:pt x="460" y="5042"/>
                </a:cubicBezTo>
                <a:lnTo>
                  <a:pt x="474" y="5016"/>
                </a:lnTo>
                <a:cubicBezTo>
                  <a:pt x="474" y="4939"/>
                  <a:pt x="460" y="4913"/>
                  <a:pt x="447" y="4860"/>
                </a:cubicBezTo>
                <a:cubicBezTo>
                  <a:pt x="460" y="4860"/>
                  <a:pt x="474" y="4860"/>
                  <a:pt x="474" y="4860"/>
                </a:cubicBezTo>
                <a:cubicBezTo>
                  <a:pt x="474" y="4836"/>
                  <a:pt x="487" y="4836"/>
                  <a:pt x="487" y="4836"/>
                </a:cubicBezTo>
                <a:cubicBezTo>
                  <a:pt x="474" y="4809"/>
                  <a:pt x="474" y="4783"/>
                  <a:pt x="447" y="4783"/>
                </a:cubicBezTo>
                <a:cubicBezTo>
                  <a:pt x="433" y="4783"/>
                  <a:pt x="419" y="4809"/>
                  <a:pt x="393" y="4809"/>
                </a:cubicBezTo>
                <a:cubicBezTo>
                  <a:pt x="379" y="4836"/>
                  <a:pt x="365" y="4860"/>
                  <a:pt x="353" y="4860"/>
                </a:cubicBezTo>
                <a:cubicBezTo>
                  <a:pt x="339" y="4886"/>
                  <a:pt x="311" y="4860"/>
                  <a:pt x="298" y="4836"/>
                </a:cubicBezTo>
                <a:cubicBezTo>
                  <a:pt x="271" y="4836"/>
                  <a:pt x="244" y="4836"/>
                  <a:pt x="216" y="4860"/>
                </a:cubicBezTo>
                <a:cubicBezTo>
                  <a:pt x="190" y="4860"/>
                  <a:pt x="149" y="4836"/>
                  <a:pt x="123" y="4809"/>
                </a:cubicBezTo>
                <a:cubicBezTo>
                  <a:pt x="123" y="4783"/>
                  <a:pt x="123" y="4757"/>
                  <a:pt x="123" y="4757"/>
                </a:cubicBezTo>
                <a:cubicBezTo>
                  <a:pt x="123" y="4730"/>
                  <a:pt x="123" y="4730"/>
                  <a:pt x="136" y="4730"/>
                </a:cubicBezTo>
                <a:cubicBezTo>
                  <a:pt x="149" y="4730"/>
                  <a:pt x="176" y="4730"/>
                  <a:pt x="176" y="4730"/>
                </a:cubicBezTo>
                <a:cubicBezTo>
                  <a:pt x="136" y="4680"/>
                  <a:pt x="81" y="4653"/>
                  <a:pt x="27" y="4627"/>
                </a:cubicBezTo>
                <a:cubicBezTo>
                  <a:pt x="27" y="4627"/>
                  <a:pt x="27" y="4627"/>
                  <a:pt x="41" y="4627"/>
                </a:cubicBezTo>
                <a:cubicBezTo>
                  <a:pt x="69" y="4603"/>
                  <a:pt x="123" y="4577"/>
                  <a:pt x="163" y="4550"/>
                </a:cubicBezTo>
                <a:cubicBezTo>
                  <a:pt x="204" y="4497"/>
                  <a:pt x="244" y="4447"/>
                  <a:pt x="298" y="4473"/>
                </a:cubicBezTo>
                <a:cubicBezTo>
                  <a:pt x="298" y="4497"/>
                  <a:pt x="298" y="4524"/>
                  <a:pt x="298" y="4550"/>
                </a:cubicBezTo>
                <a:cubicBezTo>
                  <a:pt x="365" y="4550"/>
                  <a:pt x="407" y="4577"/>
                  <a:pt x="447" y="4497"/>
                </a:cubicBezTo>
                <a:cubicBezTo>
                  <a:pt x="474" y="4497"/>
                  <a:pt x="514" y="4524"/>
                  <a:pt x="528" y="4497"/>
                </a:cubicBezTo>
                <a:lnTo>
                  <a:pt x="528" y="4473"/>
                </a:lnTo>
                <a:lnTo>
                  <a:pt x="419" y="4421"/>
                </a:lnTo>
                <a:cubicBezTo>
                  <a:pt x="419" y="4394"/>
                  <a:pt x="419" y="4368"/>
                  <a:pt x="407" y="4368"/>
                </a:cubicBezTo>
                <a:cubicBezTo>
                  <a:pt x="379" y="4341"/>
                  <a:pt x="339" y="4341"/>
                  <a:pt x="298" y="4341"/>
                </a:cubicBezTo>
                <a:cubicBezTo>
                  <a:pt x="298" y="4212"/>
                  <a:pt x="163" y="4135"/>
                  <a:pt x="109" y="4084"/>
                </a:cubicBezTo>
                <a:cubicBezTo>
                  <a:pt x="136" y="4058"/>
                  <a:pt x="136" y="4032"/>
                  <a:pt x="149" y="4005"/>
                </a:cubicBezTo>
                <a:cubicBezTo>
                  <a:pt x="204" y="3979"/>
                  <a:pt x="271" y="3979"/>
                  <a:pt x="298" y="3926"/>
                </a:cubicBezTo>
                <a:cubicBezTo>
                  <a:pt x="311" y="3902"/>
                  <a:pt x="311" y="3876"/>
                  <a:pt x="311" y="3849"/>
                </a:cubicBezTo>
                <a:cubicBezTo>
                  <a:pt x="325" y="3823"/>
                  <a:pt x="353" y="3746"/>
                  <a:pt x="379" y="3720"/>
                </a:cubicBezTo>
                <a:cubicBezTo>
                  <a:pt x="393" y="3693"/>
                  <a:pt x="447" y="3669"/>
                  <a:pt x="474" y="3669"/>
                </a:cubicBezTo>
                <a:cubicBezTo>
                  <a:pt x="500" y="3669"/>
                  <a:pt x="514" y="3669"/>
                  <a:pt x="542" y="3669"/>
                </a:cubicBezTo>
                <a:cubicBezTo>
                  <a:pt x="542" y="3669"/>
                  <a:pt x="542" y="3669"/>
                  <a:pt x="542" y="3643"/>
                </a:cubicBezTo>
                <a:cubicBezTo>
                  <a:pt x="542" y="3616"/>
                  <a:pt x="528" y="3616"/>
                  <a:pt x="514" y="3590"/>
                </a:cubicBezTo>
                <a:cubicBezTo>
                  <a:pt x="514" y="3590"/>
                  <a:pt x="514" y="3590"/>
                  <a:pt x="514" y="3564"/>
                </a:cubicBezTo>
                <a:cubicBezTo>
                  <a:pt x="568" y="3564"/>
                  <a:pt x="636" y="3590"/>
                  <a:pt x="663" y="3540"/>
                </a:cubicBezTo>
                <a:cubicBezTo>
                  <a:pt x="690" y="3513"/>
                  <a:pt x="703" y="3487"/>
                  <a:pt x="731" y="3461"/>
                </a:cubicBezTo>
                <a:cubicBezTo>
                  <a:pt x="744" y="3461"/>
                  <a:pt x="772" y="3487"/>
                  <a:pt x="784" y="3513"/>
                </a:cubicBezTo>
                <a:cubicBezTo>
                  <a:pt x="772" y="3540"/>
                  <a:pt x="772" y="3540"/>
                  <a:pt x="772" y="3564"/>
                </a:cubicBezTo>
                <a:cubicBezTo>
                  <a:pt x="784" y="3564"/>
                  <a:pt x="798" y="3564"/>
                  <a:pt x="812" y="3590"/>
                </a:cubicBezTo>
                <a:cubicBezTo>
                  <a:pt x="826" y="3564"/>
                  <a:pt x="826" y="3540"/>
                  <a:pt x="839" y="3540"/>
                </a:cubicBezTo>
                <a:cubicBezTo>
                  <a:pt x="852" y="3540"/>
                  <a:pt x="866" y="3540"/>
                  <a:pt x="879" y="3540"/>
                </a:cubicBezTo>
                <a:cubicBezTo>
                  <a:pt x="906" y="3564"/>
                  <a:pt x="933" y="3564"/>
                  <a:pt x="961" y="3564"/>
                </a:cubicBezTo>
                <a:cubicBezTo>
                  <a:pt x="987" y="3590"/>
                  <a:pt x="1001" y="3643"/>
                  <a:pt x="1028" y="3643"/>
                </a:cubicBezTo>
                <a:lnTo>
                  <a:pt x="1042" y="3643"/>
                </a:lnTo>
                <a:cubicBezTo>
                  <a:pt x="1068" y="3643"/>
                  <a:pt x="1096" y="3669"/>
                  <a:pt x="1122" y="3669"/>
                </a:cubicBezTo>
                <a:cubicBezTo>
                  <a:pt x="1150" y="3643"/>
                  <a:pt x="1177" y="3643"/>
                  <a:pt x="1190" y="3643"/>
                </a:cubicBezTo>
                <a:cubicBezTo>
                  <a:pt x="1231" y="3643"/>
                  <a:pt x="1258" y="3669"/>
                  <a:pt x="1285" y="3693"/>
                </a:cubicBezTo>
                <a:cubicBezTo>
                  <a:pt x="1312" y="3693"/>
                  <a:pt x="1352" y="3693"/>
                  <a:pt x="1380" y="3693"/>
                </a:cubicBezTo>
                <a:cubicBezTo>
                  <a:pt x="1406" y="3720"/>
                  <a:pt x="1420" y="3720"/>
                  <a:pt x="1434" y="3746"/>
                </a:cubicBezTo>
                <a:cubicBezTo>
                  <a:pt x="1474" y="3720"/>
                  <a:pt x="1515" y="3720"/>
                  <a:pt x="1569" y="3720"/>
                </a:cubicBezTo>
                <a:cubicBezTo>
                  <a:pt x="1609" y="3746"/>
                  <a:pt x="1650" y="3823"/>
                  <a:pt x="1690" y="3849"/>
                </a:cubicBezTo>
                <a:cubicBezTo>
                  <a:pt x="1718" y="3849"/>
                  <a:pt x="1730" y="3823"/>
                  <a:pt x="1744" y="3849"/>
                </a:cubicBezTo>
                <a:cubicBezTo>
                  <a:pt x="1771" y="3849"/>
                  <a:pt x="1799" y="3876"/>
                  <a:pt x="1825" y="3902"/>
                </a:cubicBezTo>
                <a:cubicBezTo>
                  <a:pt x="1853" y="3902"/>
                  <a:pt x="1879" y="3955"/>
                  <a:pt x="1907" y="3979"/>
                </a:cubicBezTo>
                <a:cubicBezTo>
                  <a:pt x="1934" y="3979"/>
                  <a:pt x="1960" y="3979"/>
                  <a:pt x="2000" y="3979"/>
                </a:cubicBezTo>
                <a:cubicBezTo>
                  <a:pt x="2015" y="4005"/>
                  <a:pt x="2028" y="4032"/>
                  <a:pt x="2042" y="4032"/>
                </a:cubicBezTo>
                <a:cubicBezTo>
                  <a:pt x="2042" y="3979"/>
                  <a:pt x="2028" y="3955"/>
                  <a:pt x="2015" y="3955"/>
                </a:cubicBezTo>
                <a:cubicBezTo>
                  <a:pt x="2015" y="3926"/>
                  <a:pt x="2000" y="3902"/>
                  <a:pt x="2015" y="3902"/>
                </a:cubicBezTo>
                <a:cubicBezTo>
                  <a:pt x="2028" y="3876"/>
                  <a:pt x="2028" y="3876"/>
                  <a:pt x="2042" y="3849"/>
                </a:cubicBezTo>
                <a:cubicBezTo>
                  <a:pt x="2055" y="3849"/>
                  <a:pt x="2055" y="3849"/>
                  <a:pt x="2055" y="3876"/>
                </a:cubicBezTo>
                <a:cubicBezTo>
                  <a:pt x="2069" y="3876"/>
                  <a:pt x="2082" y="3849"/>
                  <a:pt x="2082" y="3849"/>
                </a:cubicBezTo>
                <a:cubicBezTo>
                  <a:pt x="2109" y="3849"/>
                  <a:pt x="2137" y="3876"/>
                  <a:pt x="2163" y="3876"/>
                </a:cubicBezTo>
                <a:cubicBezTo>
                  <a:pt x="2177" y="3849"/>
                  <a:pt x="2177" y="3823"/>
                  <a:pt x="2191" y="3799"/>
                </a:cubicBezTo>
                <a:cubicBezTo>
                  <a:pt x="2204" y="3799"/>
                  <a:pt x="2204" y="3799"/>
                  <a:pt x="2204" y="3799"/>
                </a:cubicBezTo>
                <a:cubicBezTo>
                  <a:pt x="2217" y="3799"/>
                  <a:pt x="2217" y="3799"/>
                  <a:pt x="2231" y="3799"/>
                </a:cubicBezTo>
                <a:cubicBezTo>
                  <a:pt x="2244" y="3772"/>
                  <a:pt x="2272" y="3772"/>
                  <a:pt x="2286" y="3772"/>
                </a:cubicBezTo>
                <a:cubicBezTo>
                  <a:pt x="2298" y="3746"/>
                  <a:pt x="2312" y="3746"/>
                  <a:pt x="2312" y="3720"/>
                </a:cubicBezTo>
                <a:cubicBezTo>
                  <a:pt x="2339" y="3693"/>
                  <a:pt x="2366" y="3720"/>
                  <a:pt x="2393" y="3720"/>
                </a:cubicBezTo>
                <a:cubicBezTo>
                  <a:pt x="2380" y="3772"/>
                  <a:pt x="2366" y="3772"/>
                  <a:pt x="2339" y="3799"/>
                </a:cubicBezTo>
                <a:cubicBezTo>
                  <a:pt x="2326" y="3799"/>
                  <a:pt x="2326" y="3823"/>
                  <a:pt x="2312" y="3823"/>
                </a:cubicBezTo>
                <a:cubicBezTo>
                  <a:pt x="2286" y="3849"/>
                  <a:pt x="2258" y="3849"/>
                  <a:pt x="2244" y="3876"/>
                </a:cubicBezTo>
                <a:cubicBezTo>
                  <a:pt x="2231" y="3876"/>
                  <a:pt x="2231" y="3902"/>
                  <a:pt x="2217" y="3926"/>
                </a:cubicBezTo>
                <a:cubicBezTo>
                  <a:pt x="2191" y="3955"/>
                  <a:pt x="2177" y="3902"/>
                  <a:pt x="2149" y="3979"/>
                </a:cubicBezTo>
                <a:cubicBezTo>
                  <a:pt x="2177" y="4005"/>
                  <a:pt x="2191" y="4058"/>
                  <a:pt x="2217" y="4084"/>
                </a:cubicBezTo>
                <a:cubicBezTo>
                  <a:pt x="2204" y="4058"/>
                  <a:pt x="2204" y="4032"/>
                  <a:pt x="2217" y="4005"/>
                </a:cubicBezTo>
                <a:cubicBezTo>
                  <a:pt x="2244" y="3979"/>
                  <a:pt x="2258" y="3955"/>
                  <a:pt x="2286" y="3902"/>
                </a:cubicBezTo>
                <a:cubicBezTo>
                  <a:pt x="2339" y="3902"/>
                  <a:pt x="2339" y="3876"/>
                  <a:pt x="2380" y="3823"/>
                </a:cubicBezTo>
                <a:cubicBezTo>
                  <a:pt x="2407" y="3823"/>
                  <a:pt x="2421" y="3823"/>
                  <a:pt x="2433" y="3823"/>
                </a:cubicBezTo>
                <a:cubicBezTo>
                  <a:pt x="2447" y="3799"/>
                  <a:pt x="2447" y="3799"/>
                  <a:pt x="2461" y="3772"/>
                </a:cubicBezTo>
                <a:cubicBezTo>
                  <a:pt x="2475" y="3746"/>
                  <a:pt x="2502" y="3746"/>
                  <a:pt x="2515" y="3720"/>
                </a:cubicBezTo>
                <a:cubicBezTo>
                  <a:pt x="2515" y="3669"/>
                  <a:pt x="2487" y="3643"/>
                  <a:pt x="2475" y="3616"/>
                </a:cubicBezTo>
                <a:cubicBezTo>
                  <a:pt x="2556" y="3643"/>
                  <a:pt x="2556" y="3772"/>
                  <a:pt x="2610" y="3849"/>
                </a:cubicBezTo>
                <a:cubicBezTo>
                  <a:pt x="2623" y="3876"/>
                  <a:pt x="2664" y="3926"/>
                  <a:pt x="2677" y="3876"/>
                </a:cubicBezTo>
                <a:close/>
                <a:moveTo>
                  <a:pt x="5719" y="9269"/>
                </a:moveTo>
                <a:lnTo>
                  <a:pt x="5719" y="9269"/>
                </a:lnTo>
                <a:close/>
                <a:moveTo>
                  <a:pt x="5719" y="9269"/>
                </a:moveTo>
                <a:lnTo>
                  <a:pt x="5719" y="9269"/>
                </a:lnTo>
                <a:close/>
                <a:moveTo>
                  <a:pt x="41" y="6806"/>
                </a:moveTo>
                <a:lnTo>
                  <a:pt x="41" y="6806"/>
                </a:lnTo>
                <a:cubicBezTo>
                  <a:pt x="41" y="6806"/>
                  <a:pt x="27" y="6831"/>
                  <a:pt x="15" y="6831"/>
                </a:cubicBezTo>
                <a:cubicBezTo>
                  <a:pt x="15" y="6806"/>
                  <a:pt x="15" y="6806"/>
                  <a:pt x="0" y="6806"/>
                </a:cubicBezTo>
                <a:cubicBezTo>
                  <a:pt x="15" y="6780"/>
                  <a:pt x="15" y="6780"/>
                  <a:pt x="27" y="6780"/>
                </a:cubicBezTo>
                <a:cubicBezTo>
                  <a:pt x="41" y="6780"/>
                  <a:pt x="41" y="6780"/>
                  <a:pt x="41" y="6806"/>
                </a:cubicBezTo>
                <a:close/>
                <a:moveTo>
                  <a:pt x="109" y="6703"/>
                </a:moveTo>
                <a:lnTo>
                  <a:pt x="109" y="6703"/>
                </a:lnTo>
                <a:cubicBezTo>
                  <a:pt x="123" y="6703"/>
                  <a:pt x="123" y="6703"/>
                  <a:pt x="123" y="6703"/>
                </a:cubicBezTo>
                <a:cubicBezTo>
                  <a:pt x="136" y="6727"/>
                  <a:pt x="136" y="6727"/>
                  <a:pt x="136" y="6727"/>
                </a:cubicBezTo>
                <a:cubicBezTo>
                  <a:pt x="136" y="6754"/>
                  <a:pt x="123" y="6780"/>
                  <a:pt x="109" y="6780"/>
                </a:cubicBezTo>
                <a:cubicBezTo>
                  <a:pt x="109" y="6754"/>
                  <a:pt x="95" y="6727"/>
                  <a:pt x="95" y="6703"/>
                </a:cubicBezTo>
                <a:lnTo>
                  <a:pt x="109" y="6703"/>
                </a:lnTo>
                <a:close/>
                <a:moveTo>
                  <a:pt x="298" y="6521"/>
                </a:moveTo>
                <a:lnTo>
                  <a:pt x="298" y="6521"/>
                </a:lnTo>
                <a:cubicBezTo>
                  <a:pt x="311" y="6521"/>
                  <a:pt x="339" y="6574"/>
                  <a:pt x="339" y="6574"/>
                </a:cubicBezTo>
                <a:cubicBezTo>
                  <a:pt x="325" y="6598"/>
                  <a:pt x="325" y="6598"/>
                  <a:pt x="311" y="6598"/>
                </a:cubicBezTo>
                <a:cubicBezTo>
                  <a:pt x="298" y="6598"/>
                  <a:pt x="285" y="6598"/>
                  <a:pt x="271" y="6598"/>
                </a:cubicBezTo>
                <a:cubicBezTo>
                  <a:pt x="258" y="6624"/>
                  <a:pt x="258" y="6624"/>
                  <a:pt x="244" y="6650"/>
                </a:cubicBezTo>
                <a:cubicBezTo>
                  <a:pt x="244" y="6650"/>
                  <a:pt x="230" y="6650"/>
                  <a:pt x="216" y="6624"/>
                </a:cubicBezTo>
                <a:cubicBezTo>
                  <a:pt x="230" y="6598"/>
                  <a:pt x="244" y="6574"/>
                  <a:pt x="244" y="6574"/>
                </a:cubicBezTo>
                <a:cubicBezTo>
                  <a:pt x="271" y="6547"/>
                  <a:pt x="285" y="6547"/>
                  <a:pt x="298" y="6521"/>
                </a:cubicBezTo>
                <a:close/>
                <a:moveTo>
                  <a:pt x="339" y="6494"/>
                </a:moveTo>
                <a:lnTo>
                  <a:pt x="339" y="6494"/>
                </a:lnTo>
                <a:cubicBezTo>
                  <a:pt x="353" y="6494"/>
                  <a:pt x="353" y="6494"/>
                  <a:pt x="365" y="6521"/>
                </a:cubicBezTo>
                <a:cubicBezTo>
                  <a:pt x="365" y="6547"/>
                  <a:pt x="353" y="6547"/>
                  <a:pt x="353" y="6547"/>
                </a:cubicBezTo>
                <a:cubicBezTo>
                  <a:pt x="339" y="6547"/>
                  <a:pt x="339" y="6521"/>
                  <a:pt x="325" y="6494"/>
                </a:cubicBezTo>
                <a:lnTo>
                  <a:pt x="339" y="6494"/>
                </a:lnTo>
                <a:close/>
                <a:moveTo>
                  <a:pt x="419" y="6418"/>
                </a:moveTo>
                <a:lnTo>
                  <a:pt x="419" y="6418"/>
                </a:lnTo>
                <a:cubicBezTo>
                  <a:pt x="433" y="6391"/>
                  <a:pt x="433" y="6391"/>
                  <a:pt x="447" y="6391"/>
                </a:cubicBezTo>
                <a:cubicBezTo>
                  <a:pt x="474" y="6391"/>
                  <a:pt x="500" y="6418"/>
                  <a:pt x="514" y="6444"/>
                </a:cubicBezTo>
                <a:cubicBezTo>
                  <a:pt x="514" y="6444"/>
                  <a:pt x="514" y="6444"/>
                  <a:pt x="500" y="6444"/>
                </a:cubicBezTo>
                <a:cubicBezTo>
                  <a:pt x="487" y="6444"/>
                  <a:pt x="460" y="6444"/>
                  <a:pt x="433" y="6468"/>
                </a:cubicBezTo>
                <a:cubicBezTo>
                  <a:pt x="419" y="6468"/>
                  <a:pt x="407" y="6521"/>
                  <a:pt x="379" y="6521"/>
                </a:cubicBezTo>
                <a:cubicBezTo>
                  <a:pt x="379" y="6494"/>
                  <a:pt x="379" y="6494"/>
                  <a:pt x="379" y="6468"/>
                </a:cubicBezTo>
                <a:cubicBezTo>
                  <a:pt x="393" y="6468"/>
                  <a:pt x="407" y="6444"/>
                  <a:pt x="419" y="6418"/>
                </a:cubicBezTo>
                <a:close/>
                <a:moveTo>
                  <a:pt x="636" y="11187"/>
                </a:moveTo>
                <a:lnTo>
                  <a:pt x="636" y="11187"/>
                </a:lnTo>
                <a:cubicBezTo>
                  <a:pt x="649" y="11187"/>
                  <a:pt x="663" y="11216"/>
                  <a:pt x="663" y="11240"/>
                </a:cubicBezTo>
                <a:cubicBezTo>
                  <a:pt x="649" y="11240"/>
                  <a:pt x="649" y="11240"/>
                  <a:pt x="636" y="11240"/>
                </a:cubicBezTo>
                <a:cubicBezTo>
                  <a:pt x="636" y="11240"/>
                  <a:pt x="636" y="11216"/>
                  <a:pt x="623" y="11216"/>
                </a:cubicBezTo>
                <a:cubicBezTo>
                  <a:pt x="636" y="11216"/>
                  <a:pt x="636" y="11187"/>
                  <a:pt x="636" y="11187"/>
                </a:cubicBezTo>
                <a:close/>
                <a:moveTo>
                  <a:pt x="772" y="11292"/>
                </a:moveTo>
                <a:lnTo>
                  <a:pt x="772" y="11292"/>
                </a:lnTo>
                <a:cubicBezTo>
                  <a:pt x="772" y="11319"/>
                  <a:pt x="772" y="11319"/>
                  <a:pt x="772" y="11319"/>
                </a:cubicBezTo>
                <a:cubicBezTo>
                  <a:pt x="772" y="11319"/>
                  <a:pt x="757" y="11319"/>
                  <a:pt x="744" y="11319"/>
                </a:cubicBezTo>
                <a:lnTo>
                  <a:pt x="731" y="11292"/>
                </a:lnTo>
                <a:cubicBezTo>
                  <a:pt x="731" y="11266"/>
                  <a:pt x="731" y="11266"/>
                  <a:pt x="731" y="11266"/>
                </a:cubicBezTo>
                <a:cubicBezTo>
                  <a:pt x="744" y="11266"/>
                  <a:pt x="772" y="11292"/>
                  <a:pt x="772" y="11292"/>
                </a:cubicBezTo>
                <a:close/>
                <a:moveTo>
                  <a:pt x="772" y="11369"/>
                </a:moveTo>
                <a:lnTo>
                  <a:pt x="772" y="11369"/>
                </a:lnTo>
                <a:cubicBezTo>
                  <a:pt x="784" y="11369"/>
                  <a:pt x="784" y="11369"/>
                  <a:pt x="784" y="11369"/>
                </a:cubicBezTo>
                <a:cubicBezTo>
                  <a:pt x="798" y="11369"/>
                  <a:pt x="826" y="11396"/>
                  <a:pt x="826" y="11422"/>
                </a:cubicBezTo>
                <a:cubicBezTo>
                  <a:pt x="839" y="11422"/>
                  <a:pt x="839" y="11448"/>
                  <a:pt x="839" y="11448"/>
                </a:cubicBezTo>
                <a:cubicBezTo>
                  <a:pt x="839" y="11499"/>
                  <a:pt x="812" y="11473"/>
                  <a:pt x="798" y="11499"/>
                </a:cubicBezTo>
                <a:lnTo>
                  <a:pt x="798" y="11525"/>
                </a:lnTo>
                <a:lnTo>
                  <a:pt x="784" y="11525"/>
                </a:lnTo>
                <a:cubicBezTo>
                  <a:pt x="784" y="11525"/>
                  <a:pt x="784" y="11525"/>
                  <a:pt x="772" y="11499"/>
                </a:cubicBezTo>
                <a:cubicBezTo>
                  <a:pt x="772" y="11473"/>
                  <a:pt x="772" y="11448"/>
                  <a:pt x="772" y="11422"/>
                </a:cubicBezTo>
                <a:cubicBezTo>
                  <a:pt x="772" y="11422"/>
                  <a:pt x="772" y="11396"/>
                  <a:pt x="784" y="11396"/>
                </a:cubicBezTo>
                <a:cubicBezTo>
                  <a:pt x="784" y="11369"/>
                  <a:pt x="772" y="11369"/>
                  <a:pt x="772" y="11369"/>
                </a:cubicBezTo>
                <a:close/>
                <a:moveTo>
                  <a:pt x="920" y="6132"/>
                </a:moveTo>
                <a:lnTo>
                  <a:pt x="920" y="6132"/>
                </a:lnTo>
                <a:cubicBezTo>
                  <a:pt x="933" y="6106"/>
                  <a:pt x="933" y="6106"/>
                  <a:pt x="947" y="6055"/>
                </a:cubicBezTo>
                <a:cubicBezTo>
                  <a:pt x="973" y="6079"/>
                  <a:pt x="987" y="6079"/>
                  <a:pt x="1001" y="6106"/>
                </a:cubicBezTo>
                <a:cubicBezTo>
                  <a:pt x="987" y="6132"/>
                  <a:pt x="961" y="6106"/>
                  <a:pt x="947" y="6132"/>
                </a:cubicBezTo>
                <a:cubicBezTo>
                  <a:pt x="933" y="6158"/>
                  <a:pt x="933" y="6262"/>
                  <a:pt x="879" y="6209"/>
                </a:cubicBezTo>
                <a:cubicBezTo>
                  <a:pt x="879" y="6182"/>
                  <a:pt x="866" y="6182"/>
                  <a:pt x="866" y="6158"/>
                </a:cubicBezTo>
                <a:cubicBezTo>
                  <a:pt x="866" y="6132"/>
                  <a:pt x="879" y="6132"/>
                  <a:pt x="893" y="6106"/>
                </a:cubicBezTo>
                <a:cubicBezTo>
                  <a:pt x="893" y="6106"/>
                  <a:pt x="906" y="6132"/>
                  <a:pt x="920" y="6132"/>
                </a:cubicBezTo>
                <a:close/>
                <a:moveTo>
                  <a:pt x="2000" y="6002"/>
                </a:moveTo>
                <a:lnTo>
                  <a:pt x="2000" y="6002"/>
                </a:lnTo>
                <a:cubicBezTo>
                  <a:pt x="2028" y="6002"/>
                  <a:pt x="2028" y="6029"/>
                  <a:pt x="2055" y="6029"/>
                </a:cubicBezTo>
                <a:cubicBezTo>
                  <a:pt x="2055" y="6055"/>
                  <a:pt x="2069" y="6079"/>
                  <a:pt x="2069" y="6106"/>
                </a:cubicBezTo>
                <a:cubicBezTo>
                  <a:pt x="2055" y="6079"/>
                  <a:pt x="2042" y="6079"/>
                  <a:pt x="2028" y="6079"/>
                </a:cubicBezTo>
                <a:cubicBezTo>
                  <a:pt x="2028" y="6106"/>
                  <a:pt x="2028" y="6106"/>
                  <a:pt x="2028" y="6132"/>
                </a:cubicBezTo>
                <a:cubicBezTo>
                  <a:pt x="2015" y="6132"/>
                  <a:pt x="2015" y="6106"/>
                  <a:pt x="2015" y="6106"/>
                </a:cubicBezTo>
                <a:cubicBezTo>
                  <a:pt x="2000" y="6079"/>
                  <a:pt x="1988" y="6079"/>
                  <a:pt x="1974" y="6055"/>
                </a:cubicBezTo>
                <a:cubicBezTo>
                  <a:pt x="1974" y="6029"/>
                  <a:pt x="1988" y="6029"/>
                  <a:pt x="2000" y="6002"/>
                </a:cubicBezTo>
                <a:close/>
                <a:moveTo>
                  <a:pt x="2069" y="6158"/>
                </a:moveTo>
                <a:lnTo>
                  <a:pt x="2069" y="6158"/>
                </a:lnTo>
                <a:cubicBezTo>
                  <a:pt x="2082" y="6235"/>
                  <a:pt x="2096" y="6209"/>
                  <a:pt x="2082" y="6288"/>
                </a:cubicBezTo>
                <a:cubicBezTo>
                  <a:pt x="2069" y="6262"/>
                  <a:pt x="2042" y="6182"/>
                  <a:pt x="2042" y="6132"/>
                </a:cubicBezTo>
                <a:cubicBezTo>
                  <a:pt x="2055" y="6132"/>
                  <a:pt x="2069" y="6132"/>
                  <a:pt x="2069" y="6158"/>
                </a:cubicBezTo>
                <a:close/>
                <a:moveTo>
                  <a:pt x="2217" y="6391"/>
                </a:moveTo>
                <a:lnTo>
                  <a:pt x="2217" y="6391"/>
                </a:lnTo>
                <a:cubicBezTo>
                  <a:pt x="2217" y="6418"/>
                  <a:pt x="2217" y="6418"/>
                  <a:pt x="2217" y="6444"/>
                </a:cubicBezTo>
                <a:cubicBezTo>
                  <a:pt x="2217" y="6468"/>
                  <a:pt x="2231" y="6468"/>
                  <a:pt x="2244" y="6494"/>
                </a:cubicBezTo>
                <a:cubicBezTo>
                  <a:pt x="2244" y="6521"/>
                  <a:pt x="2244" y="6547"/>
                  <a:pt x="2244" y="6574"/>
                </a:cubicBezTo>
                <a:cubicBezTo>
                  <a:pt x="2231" y="6547"/>
                  <a:pt x="2191" y="6494"/>
                  <a:pt x="2177" y="6444"/>
                </a:cubicBezTo>
                <a:cubicBezTo>
                  <a:pt x="2177" y="6418"/>
                  <a:pt x="2177" y="6391"/>
                  <a:pt x="2177" y="6391"/>
                </a:cubicBezTo>
                <a:cubicBezTo>
                  <a:pt x="2177" y="6365"/>
                  <a:pt x="2163" y="6341"/>
                  <a:pt x="2163" y="6341"/>
                </a:cubicBezTo>
                <a:cubicBezTo>
                  <a:pt x="2177" y="6341"/>
                  <a:pt x="2204" y="6365"/>
                  <a:pt x="2217" y="6391"/>
                </a:cubicBezTo>
                <a:close/>
                <a:moveTo>
                  <a:pt x="2272" y="6727"/>
                </a:moveTo>
                <a:lnTo>
                  <a:pt x="2272" y="6727"/>
                </a:lnTo>
                <a:cubicBezTo>
                  <a:pt x="2258" y="6727"/>
                  <a:pt x="2258" y="6754"/>
                  <a:pt x="2258" y="6806"/>
                </a:cubicBezTo>
                <a:cubicBezTo>
                  <a:pt x="2244" y="6806"/>
                  <a:pt x="2231" y="6806"/>
                  <a:pt x="2217" y="6806"/>
                </a:cubicBezTo>
                <a:cubicBezTo>
                  <a:pt x="2204" y="6780"/>
                  <a:pt x="2191" y="6754"/>
                  <a:pt x="2191" y="6703"/>
                </a:cubicBezTo>
                <a:cubicBezTo>
                  <a:pt x="2217" y="6703"/>
                  <a:pt x="2258" y="6703"/>
                  <a:pt x="2272" y="6727"/>
                </a:cubicBezTo>
                <a:close/>
                <a:moveTo>
                  <a:pt x="2502" y="7195"/>
                </a:moveTo>
                <a:lnTo>
                  <a:pt x="2502" y="7195"/>
                </a:lnTo>
                <a:cubicBezTo>
                  <a:pt x="2528" y="7195"/>
                  <a:pt x="2556" y="7246"/>
                  <a:pt x="2596" y="7246"/>
                </a:cubicBezTo>
                <a:cubicBezTo>
                  <a:pt x="2610" y="7272"/>
                  <a:pt x="2623" y="7272"/>
                  <a:pt x="2650" y="7272"/>
                </a:cubicBezTo>
                <a:cubicBezTo>
                  <a:pt x="2677" y="7298"/>
                  <a:pt x="2677" y="7378"/>
                  <a:pt x="2704" y="7402"/>
                </a:cubicBezTo>
                <a:cubicBezTo>
                  <a:pt x="2731" y="7454"/>
                  <a:pt x="2772" y="7454"/>
                  <a:pt x="2772" y="7531"/>
                </a:cubicBezTo>
                <a:cubicBezTo>
                  <a:pt x="2772" y="7558"/>
                  <a:pt x="2772" y="7558"/>
                  <a:pt x="2772" y="7558"/>
                </a:cubicBezTo>
                <a:cubicBezTo>
                  <a:pt x="2731" y="7558"/>
                  <a:pt x="2704" y="7531"/>
                  <a:pt x="2677" y="7507"/>
                </a:cubicBezTo>
                <a:cubicBezTo>
                  <a:pt x="2677" y="7481"/>
                  <a:pt x="2691" y="7481"/>
                  <a:pt x="2691" y="7454"/>
                </a:cubicBezTo>
                <a:cubicBezTo>
                  <a:pt x="2664" y="7454"/>
                  <a:pt x="2664" y="7454"/>
                  <a:pt x="2650" y="7481"/>
                </a:cubicBezTo>
                <a:cubicBezTo>
                  <a:pt x="2636" y="7481"/>
                  <a:pt x="2636" y="7481"/>
                  <a:pt x="2623" y="7454"/>
                </a:cubicBezTo>
                <a:cubicBezTo>
                  <a:pt x="2636" y="7454"/>
                  <a:pt x="2636" y="7428"/>
                  <a:pt x="2636" y="7428"/>
                </a:cubicBezTo>
                <a:cubicBezTo>
                  <a:pt x="2623" y="7402"/>
                  <a:pt x="2610" y="7402"/>
                  <a:pt x="2596" y="7402"/>
                </a:cubicBezTo>
                <a:cubicBezTo>
                  <a:pt x="2596" y="7402"/>
                  <a:pt x="2582" y="7402"/>
                  <a:pt x="2582" y="7378"/>
                </a:cubicBezTo>
                <a:cubicBezTo>
                  <a:pt x="2596" y="7378"/>
                  <a:pt x="2596" y="7378"/>
                  <a:pt x="2596" y="7351"/>
                </a:cubicBezTo>
                <a:cubicBezTo>
                  <a:pt x="2582" y="7351"/>
                  <a:pt x="2582" y="7351"/>
                  <a:pt x="2568" y="7325"/>
                </a:cubicBezTo>
                <a:lnTo>
                  <a:pt x="2556" y="7325"/>
                </a:lnTo>
                <a:cubicBezTo>
                  <a:pt x="2542" y="7325"/>
                  <a:pt x="2475" y="7222"/>
                  <a:pt x="2475" y="7195"/>
                </a:cubicBezTo>
                <a:cubicBezTo>
                  <a:pt x="2487" y="7195"/>
                  <a:pt x="2487" y="7195"/>
                  <a:pt x="2502" y="7195"/>
                </a:cubicBezTo>
                <a:close/>
                <a:moveTo>
                  <a:pt x="5570" y="21117"/>
                </a:moveTo>
                <a:lnTo>
                  <a:pt x="5570" y="21117"/>
                </a:lnTo>
                <a:lnTo>
                  <a:pt x="5584" y="21117"/>
                </a:lnTo>
                <a:cubicBezTo>
                  <a:pt x="5584" y="21170"/>
                  <a:pt x="5570" y="21196"/>
                  <a:pt x="5570" y="21247"/>
                </a:cubicBezTo>
                <a:cubicBezTo>
                  <a:pt x="5556" y="21222"/>
                  <a:pt x="5556" y="21222"/>
                  <a:pt x="5556" y="21222"/>
                </a:cubicBezTo>
                <a:cubicBezTo>
                  <a:pt x="5556" y="21196"/>
                  <a:pt x="5556" y="21196"/>
                  <a:pt x="5556" y="21170"/>
                </a:cubicBezTo>
                <a:cubicBezTo>
                  <a:pt x="5542" y="21170"/>
                  <a:pt x="5542" y="21170"/>
                  <a:pt x="5530" y="21170"/>
                </a:cubicBezTo>
                <a:cubicBezTo>
                  <a:pt x="5530" y="21143"/>
                  <a:pt x="5530" y="21143"/>
                  <a:pt x="5542" y="21117"/>
                </a:cubicBezTo>
                <a:cubicBezTo>
                  <a:pt x="5556" y="21117"/>
                  <a:pt x="5570" y="21117"/>
                  <a:pt x="5570" y="21117"/>
                </a:cubicBezTo>
                <a:close/>
                <a:moveTo>
                  <a:pt x="5800" y="21506"/>
                </a:moveTo>
                <a:lnTo>
                  <a:pt x="5800" y="21506"/>
                </a:lnTo>
                <a:lnTo>
                  <a:pt x="5813" y="21482"/>
                </a:lnTo>
                <a:cubicBezTo>
                  <a:pt x="5813" y="21482"/>
                  <a:pt x="5800" y="21429"/>
                  <a:pt x="5786" y="21429"/>
                </a:cubicBezTo>
                <a:cubicBezTo>
                  <a:pt x="5759" y="21403"/>
                  <a:pt x="5759" y="21429"/>
                  <a:pt x="5746" y="21376"/>
                </a:cubicBezTo>
                <a:lnTo>
                  <a:pt x="5746" y="21350"/>
                </a:lnTo>
                <a:cubicBezTo>
                  <a:pt x="5759" y="21350"/>
                  <a:pt x="5772" y="21326"/>
                  <a:pt x="5800" y="21326"/>
                </a:cubicBezTo>
                <a:lnTo>
                  <a:pt x="5800" y="21299"/>
                </a:lnTo>
                <a:cubicBezTo>
                  <a:pt x="5786" y="21299"/>
                  <a:pt x="5786" y="21299"/>
                  <a:pt x="5786" y="21299"/>
                </a:cubicBezTo>
                <a:cubicBezTo>
                  <a:pt x="5772" y="21299"/>
                  <a:pt x="5746" y="21326"/>
                  <a:pt x="5731" y="21299"/>
                </a:cubicBezTo>
                <a:cubicBezTo>
                  <a:pt x="5746" y="21222"/>
                  <a:pt x="5772" y="21222"/>
                  <a:pt x="5800" y="21170"/>
                </a:cubicBezTo>
                <a:cubicBezTo>
                  <a:pt x="5813" y="21196"/>
                  <a:pt x="5840" y="21196"/>
                  <a:pt x="5867" y="21222"/>
                </a:cubicBezTo>
                <a:cubicBezTo>
                  <a:pt x="5854" y="21247"/>
                  <a:pt x="5840" y="21273"/>
                  <a:pt x="5840" y="21299"/>
                </a:cubicBezTo>
                <a:cubicBezTo>
                  <a:pt x="5880" y="21273"/>
                  <a:pt x="5894" y="21350"/>
                  <a:pt x="5908" y="21376"/>
                </a:cubicBezTo>
                <a:cubicBezTo>
                  <a:pt x="5948" y="21455"/>
                  <a:pt x="5975" y="21506"/>
                  <a:pt x="6056" y="21506"/>
                </a:cubicBezTo>
                <a:cubicBezTo>
                  <a:pt x="6056" y="21532"/>
                  <a:pt x="6043" y="21532"/>
                  <a:pt x="6043" y="21532"/>
                </a:cubicBezTo>
                <a:cubicBezTo>
                  <a:pt x="6043" y="21532"/>
                  <a:pt x="6043" y="21532"/>
                  <a:pt x="6043" y="21559"/>
                </a:cubicBezTo>
                <a:cubicBezTo>
                  <a:pt x="6016" y="21559"/>
                  <a:pt x="5975" y="21585"/>
                  <a:pt x="5961" y="21559"/>
                </a:cubicBezTo>
                <a:cubicBezTo>
                  <a:pt x="5948" y="21559"/>
                  <a:pt x="5948" y="21559"/>
                  <a:pt x="5935" y="21532"/>
                </a:cubicBezTo>
                <a:cubicBezTo>
                  <a:pt x="5908" y="21532"/>
                  <a:pt x="5880" y="21532"/>
                  <a:pt x="5867" y="21532"/>
                </a:cubicBezTo>
                <a:cubicBezTo>
                  <a:pt x="5840" y="21532"/>
                  <a:pt x="5826" y="21532"/>
                  <a:pt x="5800" y="21559"/>
                </a:cubicBezTo>
                <a:cubicBezTo>
                  <a:pt x="5786" y="21532"/>
                  <a:pt x="5786" y="21506"/>
                  <a:pt x="5759" y="21532"/>
                </a:cubicBezTo>
                <a:cubicBezTo>
                  <a:pt x="5746" y="21532"/>
                  <a:pt x="5731" y="21532"/>
                  <a:pt x="5719" y="21559"/>
                </a:cubicBezTo>
                <a:cubicBezTo>
                  <a:pt x="5719" y="21532"/>
                  <a:pt x="5719" y="21506"/>
                  <a:pt x="5719" y="21482"/>
                </a:cubicBezTo>
                <a:cubicBezTo>
                  <a:pt x="5746" y="21482"/>
                  <a:pt x="5786" y="21455"/>
                  <a:pt x="5800" y="21506"/>
                </a:cubicBezTo>
                <a:close/>
                <a:moveTo>
                  <a:pt x="10395" y="12485"/>
                </a:moveTo>
                <a:lnTo>
                  <a:pt x="10395" y="12485"/>
                </a:lnTo>
                <a:cubicBezTo>
                  <a:pt x="10409" y="12485"/>
                  <a:pt x="10409" y="12485"/>
                  <a:pt x="10409" y="12512"/>
                </a:cubicBezTo>
                <a:cubicBezTo>
                  <a:pt x="10395" y="12512"/>
                  <a:pt x="10395" y="12562"/>
                  <a:pt x="10381" y="12562"/>
                </a:cubicBezTo>
                <a:cubicBezTo>
                  <a:pt x="10381" y="12536"/>
                  <a:pt x="10381" y="12536"/>
                  <a:pt x="10381" y="12536"/>
                </a:cubicBezTo>
                <a:cubicBezTo>
                  <a:pt x="10381" y="12512"/>
                  <a:pt x="10395" y="12512"/>
                  <a:pt x="10395" y="12485"/>
                </a:cubicBezTo>
                <a:close/>
                <a:moveTo>
                  <a:pt x="12572" y="15464"/>
                </a:moveTo>
                <a:lnTo>
                  <a:pt x="12572" y="15464"/>
                </a:lnTo>
                <a:cubicBezTo>
                  <a:pt x="12572" y="15464"/>
                  <a:pt x="12612" y="15308"/>
                  <a:pt x="12612" y="15258"/>
                </a:cubicBezTo>
                <a:cubicBezTo>
                  <a:pt x="12612" y="15232"/>
                  <a:pt x="12598" y="15232"/>
                  <a:pt x="12598" y="15205"/>
                </a:cubicBezTo>
                <a:cubicBezTo>
                  <a:pt x="12598" y="15179"/>
                  <a:pt x="12598" y="15179"/>
                  <a:pt x="12598" y="15155"/>
                </a:cubicBezTo>
                <a:cubicBezTo>
                  <a:pt x="12585" y="15128"/>
                  <a:pt x="12572" y="15049"/>
                  <a:pt x="12572" y="14999"/>
                </a:cubicBezTo>
                <a:cubicBezTo>
                  <a:pt x="12585" y="14946"/>
                  <a:pt x="12612" y="14946"/>
                  <a:pt x="12612" y="14843"/>
                </a:cubicBezTo>
                <a:cubicBezTo>
                  <a:pt x="12612" y="14843"/>
                  <a:pt x="12626" y="14843"/>
                  <a:pt x="12640" y="14843"/>
                </a:cubicBezTo>
                <a:cubicBezTo>
                  <a:pt x="12640" y="14843"/>
                  <a:pt x="12640" y="14843"/>
                  <a:pt x="12652" y="14816"/>
                </a:cubicBezTo>
                <a:lnTo>
                  <a:pt x="12666" y="14843"/>
                </a:lnTo>
                <a:cubicBezTo>
                  <a:pt x="12680" y="14816"/>
                  <a:pt x="12680" y="14816"/>
                  <a:pt x="12680" y="14816"/>
                </a:cubicBezTo>
                <a:cubicBezTo>
                  <a:pt x="12706" y="14790"/>
                  <a:pt x="12706" y="14816"/>
                  <a:pt x="12734" y="14816"/>
                </a:cubicBezTo>
                <a:cubicBezTo>
                  <a:pt x="12721" y="14816"/>
                  <a:pt x="12721" y="14790"/>
                  <a:pt x="12721" y="14790"/>
                </a:cubicBezTo>
                <a:cubicBezTo>
                  <a:pt x="12734" y="14766"/>
                  <a:pt x="12747" y="14766"/>
                  <a:pt x="12761" y="14739"/>
                </a:cubicBezTo>
                <a:cubicBezTo>
                  <a:pt x="12761" y="14766"/>
                  <a:pt x="12761" y="14766"/>
                  <a:pt x="12775" y="14766"/>
                </a:cubicBezTo>
                <a:lnTo>
                  <a:pt x="12775" y="14739"/>
                </a:lnTo>
                <a:cubicBezTo>
                  <a:pt x="12775" y="14739"/>
                  <a:pt x="12775" y="14739"/>
                  <a:pt x="12775" y="14713"/>
                </a:cubicBezTo>
                <a:lnTo>
                  <a:pt x="12787" y="14687"/>
                </a:lnTo>
                <a:cubicBezTo>
                  <a:pt x="12787" y="14687"/>
                  <a:pt x="12787" y="14687"/>
                  <a:pt x="12801" y="14687"/>
                </a:cubicBezTo>
                <a:cubicBezTo>
                  <a:pt x="12801" y="14687"/>
                  <a:pt x="12815" y="14687"/>
                  <a:pt x="12815" y="14660"/>
                </a:cubicBezTo>
                <a:lnTo>
                  <a:pt x="12801" y="14636"/>
                </a:lnTo>
                <a:cubicBezTo>
                  <a:pt x="12815" y="14610"/>
                  <a:pt x="12815" y="14610"/>
                  <a:pt x="12829" y="14610"/>
                </a:cubicBezTo>
                <a:cubicBezTo>
                  <a:pt x="12829" y="14583"/>
                  <a:pt x="12815" y="14557"/>
                  <a:pt x="12815" y="14531"/>
                </a:cubicBezTo>
                <a:cubicBezTo>
                  <a:pt x="12829" y="14531"/>
                  <a:pt x="12829" y="14531"/>
                  <a:pt x="12829" y="14531"/>
                </a:cubicBezTo>
                <a:cubicBezTo>
                  <a:pt x="12829" y="14557"/>
                  <a:pt x="12842" y="14557"/>
                  <a:pt x="12842" y="14557"/>
                </a:cubicBezTo>
                <a:cubicBezTo>
                  <a:pt x="12855" y="14531"/>
                  <a:pt x="12855" y="14531"/>
                  <a:pt x="12869" y="14531"/>
                </a:cubicBezTo>
                <a:cubicBezTo>
                  <a:pt x="12882" y="14504"/>
                  <a:pt x="12882" y="14454"/>
                  <a:pt x="12882" y="14401"/>
                </a:cubicBezTo>
                <a:cubicBezTo>
                  <a:pt x="12896" y="14375"/>
                  <a:pt x="12896" y="14375"/>
                  <a:pt x="12910" y="14401"/>
                </a:cubicBezTo>
                <a:cubicBezTo>
                  <a:pt x="12910" y="14427"/>
                  <a:pt x="12922" y="14427"/>
                  <a:pt x="12936" y="14454"/>
                </a:cubicBezTo>
                <a:cubicBezTo>
                  <a:pt x="12950" y="14480"/>
                  <a:pt x="12950" y="14610"/>
                  <a:pt x="12964" y="14687"/>
                </a:cubicBezTo>
                <a:cubicBezTo>
                  <a:pt x="12964" y="14687"/>
                  <a:pt x="12977" y="14713"/>
                  <a:pt x="12977" y="14739"/>
                </a:cubicBezTo>
                <a:cubicBezTo>
                  <a:pt x="12977" y="14766"/>
                  <a:pt x="12964" y="14816"/>
                  <a:pt x="12964" y="14816"/>
                </a:cubicBezTo>
                <a:cubicBezTo>
                  <a:pt x="12950" y="14816"/>
                  <a:pt x="12936" y="14766"/>
                  <a:pt x="12936" y="14739"/>
                </a:cubicBezTo>
                <a:cubicBezTo>
                  <a:pt x="12936" y="14766"/>
                  <a:pt x="12936" y="14766"/>
                  <a:pt x="12922" y="14766"/>
                </a:cubicBezTo>
                <a:cubicBezTo>
                  <a:pt x="12922" y="14816"/>
                  <a:pt x="12936" y="14843"/>
                  <a:pt x="12936" y="14869"/>
                </a:cubicBezTo>
                <a:cubicBezTo>
                  <a:pt x="12936" y="14920"/>
                  <a:pt x="12910" y="14946"/>
                  <a:pt x="12910" y="14972"/>
                </a:cubicBezTo>
                <a:cubicBezTo>
                  <a:pt x="12910" y="15023"/>
                  <a:pt x="12910" y="15049"/>
                  <a:pt x="12910" y="15102"/>
                </a:cubicBezTo>
                <a:cubicBezTo>
                  <a:pt x="12869" y="15284"/>
                  <a:pt x="12842" y="15491"/>
                  <a:pt x="12815" y="15697"/>
                </a:cubicBezTo>
                <a:cubicBezTo>
                  <a:pt x="12801" y="15750"/>
                  <a:pt x="12787" y="15932"/>
                  <a:pt x="12761" y="15956"/>
                </a:cubicBezTo>
                <a:cubicBezTo>
                  <a:pt x="12747" y="15956"/>
                  <a:pt x="12721" y="15956"/>
                  <a:pt x="12706" y="15983"/>
                </a:cubicBezTo>
                <a:cubicBezTo>
                  <a:pt x="12693" y="15983"/>
                  <a:pt x="12680" y="16009"/>
                  <a:pt x="12652" y="16009"/>
                </a:cubicBezTo>
                <a:cubicBezTo>
                  <a:pt x="12640" y="15956"/>
                  <a:pt x="12598" y="15983"/>
                  <a:pt x="12585" y="15932"/>
                </a:cubicBezTo>
                <a:cubicBezTo>
                  <a:pt x="12572" y="15932"/>
                  <a:pt x="12572" y="15906"/>
                  <a:pt x="12572" y="15880"/>
                </a:cubicBezTo>
                <a:cubicBezTo>
                  <a:pt x="12572" y="15853"/>
                  <a:pt x="12545" y="15853"/>
                  <a:pt x="12557" y="15803"/>
                </a:cubicBezTo>
                <a:cubicBezTo>
                  <a:pt x="12557" y="15776"/>
                  <a:pt x="12557" y="15750"/>
                  <a:pt x="12572" y="15724"/>
                </a:cubicBezTo>
                <a:cubicBezTo>
                  <a:pt x="12557" y="15697"/>
                  <a:pt x="12545" y="15647"/>
                  <a:pt x="12531" y="15620"/>
                </a:cubicBezTo>
                <a:cubicBezTo>
                  <a:pt x="12531" y="15570"/>
                  <a:pt x="12545" y="15491"/>
                  <a:pt x="12545" y="15491"/>
                </a:cubicBezTo>
                <a:cubicBezTo>
                  <a:pt x="12557" y="15491"/>
                  <a:pt x="12557" y="15491"/>
                  <a:pt x="12572" y="15464"/>
                </a:cubicBezTo>
                <a:close/>
                <a:moveTo>
                  <a:pt x="14774" y="11864"/>
                </a:moveTo>
                <a:lnTo>
                  <a:pt x="14774" y="11864"/>
                </a:lnTo>
                <a:cubicBezTo>
                  <a:pt x="14787" y="11864"/>
                  <a:pt x="14787" y="11864"/>
                  <a:pt x="14800" y="11837"/>
                </a:cubicBezTo>
                <a:cubicBezTo>
                  <a:pt x="14800" y="11811"/>
                  <a:pt x="14814" y="11785"/>
                  <a:pt x="14800" y="11758"/>
                </a:cubicBezTo>
                <a:cubicBezTo>
                  <a:pt x="14842" y="11811"/>
                  <a:pt x="14854" y="11837"/>
                  <a:pt x="14868" y="11914"/>
                </a:cubicBezTo>
                <a:cubicBezTo>
                  <a:pt x="14882" y="11941"/>
                  <a:pt x="14882" y="11941"/>
                  <a:pt x="14882" y="11967"/>
                </a:cubicBezTo>
                <a:cubicBezTo>
                  <a:pt x="14895" y="12017"/>
                  <a:pt x="14909" y="12044"/>
                  <a:pt x="14909" y="12070"/>
                </a:cubicBezTo>
                <a:cubicBezTo>
                  <a:pt x="14922" y="12149"/>
                  <a:pt x="14868" y="12226"/>
                  <a:pt x="14814" y="12200"/>
                </a:cubicBezTo>
                <a:cubicBezTo>
                  <a:pt x="14800" y="12173"/>
                  <a:pt x="14787" y="12121"/>
                  <a:pt x="14787" y="12070"/>
                </a:cubicBezTo>
                <a:cubicBezTo>
                  <a:pt x="14787" y="12044"/>
                  <a:pt x="14787" y="11991"/>
                  <a:pt x="14787" y="11941"/>
                </a:cubicBezTo>
                <a:cubicBezTo>
                  <a:pt x="14787" y="11914"/>
                  <a:pt x="14774" y="11914"/>
                  <a:pt x="14787" y="11888"/>
                </a:cubicBezTo>
                <a:cubicBezTo>
                  <a:pt x="14787" y="11888"/>
                  <a:pt x="14774" y="11888"/>
                  <a:pt x="14774" y="11864"/>
                </a:cubicBezTo>
                <a:close/>
                <a:moveTo>
                  <a:pt x="16517" y="13158"/>
                </a:moveTo>
                <a:lnTo>
                  <a:pt x="16517" y="13158"/>
                </a:lnTo>
                <a:cubicBezTo>
                  <a:pt x="16544" y="13184"/>
                  <a:pt x="16558" y="13158"/>
                  <a:pt x="16598" y="13158"/>
                </a:cubicBezTo>
                <a:cubicBezTo>
                  <a:pt x="16612" y="13208"/>
                  <a:pt x="16626" y="13235"/>
                  <a:pt x="16639" y="13261"/>
                </a:cubicBezTo>
                <a:lnTo>
                  <a:pt x="16639" y="13287"/>
                </a:lnTo>
                <a:cubicBezTo>
                  <a:pt x="16652" y="13314"/>
                  <a:pt x="16666" y="13338"/>
                  <a:pt x="16680" y="13364"/>
                </a:cubicBezTo>
                <a:cubicBezTo>
                  <a:pt x="16706" y="13391"/>
                  <a:pt x="16721" y="13417"/>
                  <a:pt x="16747" y="13417"/>
                </a:cubicBezTo>
                <a:cubicBezTo>
                  <a:pt x="16747" y="13441"/>
                  <a:pt x="16747" y="13441"/>
                  <a:pt x="16747" y="13467"/>
                </a:cubicBezTo>
                <a:cubicBezTo>
                  <a:pt x="16775" y="13467"/>
                  <a:pt x="16775" y="13520"/>
                  <a:pt x="16801" y="13546"/>
                </a:cubicBezTo>
                <a:lnTo>
                  <a:pt x="16801" y="13520"/>
                </a:lnTo>
                <a:cubicBezTo>
                  <a:pt x="16828" y="13520"/>
                  <a:pt x="16828" y="13571"/>
                  <a:pt x="16842" y="13597"/>
                </a:cubicBezTo>
                <a:cubicBezTo>
                  <a:pt x="16855" y="13597"/>
                  <a:pt x="16868" y="13597"/>
                  <a:pt x="16868" y="13623"/>
                </a:cubicBezTo>
                <a:lnTo>
                  <a:pt x="16882" y="13623"/>
                </a:lnTo>
                <a:cubicBezTo>
                  <a:pt x="16882" y="13650"/>
                  <a:pt x="16882" y="13676"/>
                  <a:pt x="16896" y="13676"/>
                </a:cubicBezTo>
                <a:cubicBezTo>
                  <a:pt x="16896" y="13702"/>
                  <a:pt x="16922" y="13702"/>
                  <a:pt x="16936" y="13702"/>
                </a:cubicBezTo>
                <a:cubicBezTo>
                  <a:pt x="16950" y="13727"/>
                  <a:pt x="16963" y="13753"/>
                  <a:pt x="16977" y="13779"/>
                </a:cubicBezTo>
                <a:cubicBezTo>
                  <a:pt x="16977" y="13806"/>
                  <a:pt x="16963" y="13832"/>
                  <a:pt x="16950" y="13856"/>
                </a:cubicBezTo>
                <a:cubicBezTo>
                  <a:pt x="16963" y="13883"/>
                  <a:pt x="16963" y="13883"/>
                  <a:pt x="16977" y="13909"/>
                </a:cubicBezTo>
                <a:cubicBezTo>
                  <a:pt x="16991" y="13909"/>
                  <a:pt x="17004" y="13909"/>
                  <a:pt x="17004" y="13909"/>
                </a:cubicBezTo>
                <a:cubicBezTo>
                  <a:pt x="17031" y="13935"/>
                  <a:pt x="17017" y="14012"/>
                  <a:pt x="17031" y="14012"/>
                </a:cubicBezTo>
                <a:lnTo>
                  <a:pt x="17044" y="14039"/>
                </a:lnTo>
                <a:cubicBezTo>
                  <a:pt x="17044" y="14039"/>
                  <a:pt x="17031" y="14065"/>
                  <a:pt x="17031" y="14089"/>
                </a:cubicBezTo>
                <a:cubicBezTo>
                  <a:pt x="17044" y="14089"/>
                  <a:pt x="17044" y="14089"/>
                  <a:pt x="17044" y="14089"/>
                </a:cubicBezTo>
                <a:lnTo>
                  <a:pt x="17059" y="14065"/>
                </a:lnTo>
                <a:cubicBezTo>
                  <a:pt x="17071" y="14065"/>
                  <a:pt x="17071" y="14065"/>
                  <a:pt x="17085" y="14089"/>
                </a:cubicBezTo>
                <a:cubicBezTo>
                  <a:pt x="17099" y="14089"/>
                  <a:pt x="17099" y="14142"/>
                  <a:pt x="17112" y="14142"/>
                </a:cubicBezTo>
                <a:cubicBezTo>
                  <a:pt x="17112" y="14195"/>
                  <a:pt x="17112" y="14221"/>
                  <a:pt x="17099" y="14271"/>
                </a:cubicBezTo>
                <a:cubicBezTo>
                  <a:pt x="17099" y="14324"/>
                  <a:pt x="17126" y="14427"/>
                  <a:pt x="17099" y="14480"/>
                </a:cubicBezTo>
                <a:cubicBezTo>
                  <a:pt x="17085" y="14454"/>
                  <a:pt x="17085" y="14454"/>
                  <a:pt x="17071" y="14427"/>
                </a:cubicBezTo>
                <a:cubicBezTo>
                  <a:pt x="17071" y="14454"/>
                  <a:pt x="17071" y="14454"/>
                  <a:pt x="17059" y="14480"/>
                </a:cubicBezTo>
                <a:cubicBezTo>
                  <a:pt x="17044" y="14454"/>
                  <a:pt x="17044" y="14427"/>
                  <a:pt x="17031" y="14427"/>
                </a:cubicBezTo>
                <a:cubicBezTo>
                  <a:pt x="17031" y="14454"/>
                  <a:pt x="17031" y="14454"/>
                  <a:pt x="17031" y="14480"/>
                </a:cubicBezTo>
                <a:cubicBezTo>
                  <a:pt x="17031" y="14480"/>
                  <a:pt x="16950" y="14324"/>
                  <a:pt x="16922" y="14298"/>
                </a:cubicBezTo>
                <a:cubicBezTo>
                  <a:pt x="16910" y="14271"/>
                  <a:pt x="16896" y="14271"/>
                  <a:pt x="16896" y="14245"/>
                </a:cubicBezTo>
                <a:cubicBezTo>
                  <a:pt x="16882" y="14221"/>
                  <a:pt x="16882" y="14195"/>
                  <a:pt x="16882" y="14195"/>
                </a:cubicBezTo>
                <a:cubicBezTo>
                  <a:pt x="16855" y="14168"/>
                  <a:pt x="16815" y="14118"/>
                  <a:pt x="16801" y="14039"/>
                </a:cubicBezTo>
                <a:cubicBezTo>
                  <a:pt x="16787" y="14012"/>
                  <a:pt x="16801" y="13986"/>
                  <a:pt x="16787" y="13962"/>
                </a:cubicBezTo>
                <a:cubicBezTo>
                  <a:pt x="16775" y="13909"/>
                  <a:pt x="16747" y="13856"/>
                  <a:pt x="16733" y="13779"/>
                </a:cubicBezTo>
                <a:cubicBezTo>
                  <a:pt x="16721" y="13779"/>
                  <a:pt x="16706" y="13753"/>
                  <a:pt x="16693" y="13753"/>
                </a:cubicBezTo>
                <a:cubicBezTo>
                  <a:pt x="16693" y="13727"/>
                  <a:pt x="16693" y="13702"/>
                  <a:pt x="16680" y="13676"/>
                </a:cubicBezTo>
                <a:cubicBezTo>
                  <a:pt x="16666" y="13597"/>
                  <a:pt x="16666" y="13520"/>
                  <a:pt x="16598" y="13520"/>
                </a:cubicBezTo>
                <a:cubicBezTo>
                  <a:pt x="16598" y="13417"/>
                  <a:pt x="16572" y="13364"/>
                  <a:pt x="16544" y="13338"/>
                </a:cubicBezTo>
                <a:cubicBezTo>
                  <a:pt x="16531" y="13338"/>
                  <a:pt x="16517" y="13314"/>
                  <a:pt x="16504" y="13314"/>
                </a:cubicBezTo>
                <a:cubicBezTo>
                  <a:pt x="16491" y="13261"/>
                  <a:pt x="16436" y="13184"/>
                  <a:pt x="16463" y="13105"/>
                </a:cubicBezTo>
                <a:cubicBezTo>
                  <a:pt x="16491" y="13105"/>
                  <a:pt x="16491" y="13158"/>
                  <a:pt x="16517" y="13158"/>
                </a:cubicBezTo>
                <a:close/>
                <a:moveTo>
                  <a:pt x="17112" y="14089"/>
                </a:moveTo>
                <a:lnTo>
                  <a:pt x="17112" y="14089"/>
                </a:lnTo>
                <a:cubicBezTo>
                  <a:pt x="17112" y="14065"/>
                  <a:pt x="17112" y="14065"/>
                  <a:pt x="17099" y="14039"/>
                </a:cubicBezTo>
                <a:cubicBezTo>
                  <a:pt x="17099" y="14039"/>
                  <a:pt x="17071" y="14039"/>
                  <a:pt x="17071" y="14012"/>
                </a:cubicBezTo>
                <a:cubicBezTo>
                  <a:pt x="17071" y="14012"/>
                  <a:pt x="17071" y="13986"/>
                  <a:pt x="17085" y="13986"/>
                </a:cubicBezTo>
                <a:cubicBezTo>
                  <a:pt x="17085" y="13986"/>
                  <a:pt x="17099" y="13986"/>
                  <a:pt x="17099" y="14012"/>
                </a:cubicBezTo>
                <a:cubicBezTo>
                  <a:pt x="17099" y="13986"/>
                  <a:pt x="17099" y="13986"/>
                  <a:pt x="17112" y="13962"/>
                </a:cubicBezTo>
                <a:cubicBezTo>
                  <a:pt x="17126" y="14012"/>
                  <a:pt x="17126" y="14065"/>
                  <a:pt x="17166" y="14089"/>
                </a:cubicBezTo>
                <a:cubicBezTo>
                  <a:pt x="17166" y="14089"/>
                  <a:pt x="17166" y="14089"/>
                  <a:pt x="17152" y="14089"/>
                </a:cubicBezTo>
                <a:lnTo>
                  <a:pt x="17152" y="14118"/>
                </a:lnTo>
                <a:lnTo>
                  <a:pt x="17152" y="14142"/>
                </a:lnTo>
                <a:cubicBezTo>
                  <a:pt x="17139" y="14142"/>
                  <a:pt x="17112" y="14118"/>
                  <a:pt x="17112" y="14089"/>
                </a:cubicBezTo>
                <a:close/>
                <a:moveTo>
                  <a:pt x="16666" y="10697"/>
                </a:moveTo>
                <a:lnTo>
                  <a:pt x="16666" y="10697"/>
                </a:lnTo>
                <a:cubicBezTo>
                  <a:pt x="16652" y="10697"/>
                  <a:pt x="16639" y="10697"/>
                  <a:pt x="16626" y="10721"/>
                </a:cubicBezTo>
                <a:lnTo>
                  <a:pt x="16612" y="10748"/>
                </a:lnTo>
                <a:cubicBezTo>
                  <a:pt x="16598" y="10721"/>
                  <a:pt x="16584" y="10721"/>
                  <a:pt x="16558" y="10697"/>
                </a:cubicBezTo>
                <a:cubicBezTo>
                  <a:pt x="16558" y="10669"/>
                  <a:pt x="16558" y="10618"/>
                  <a:pt x="16572" y="10592"/>
                </a:cubicBezTo>
                <a:cubicBezTo>
                  <a:pt x="16584" y="10592"/>
                  <a:pt x="16584" y="10565"/>
                  <a:pt x="16612" y="10565"/>
                </a:cubicBezTo>
                <a:cubicBezTo>
                  <a:pt x="16612" y="10539"/>
                  <a:pt x="16612" y="10539"/>
                  <a:pt x="16626" y="10539"/>
                </a:cubicBezTo>
                <a:lnTo>
                  <a:pt x="16639" y="10539"/>
                </a:lnTo>
                <a:cubicBezTo>
                  <a:pt x="16652" y="10515"/>
                  <a:pt x="16666" y="10515"/>
                  <a:pt x="16680" y="10515"/>
                </a:cubicBezTo>
                <a:cubicBezTo>
                  <a:pt x="16680" y="10515"/>
                  <a:pt x="16680" y="10515"/>
                  <a:pt x="16693" y="10515"/>
                </a:cubicBezTo>
                <a:cubicBezTo>
                  <a:pt x="16693" y="10539"/>
                  <a:pt x="16693" y="10539"/>
                  <a:pt x="16706" y="10539"/>
                </a:cubicBezTo>
                <a:cubicBezTo>
                  <a:pt x="16706" y="10565"/>
                  <a:pt x="16706" y="10565"/>
                  <a:pt x="16706" y="10565"/>
                </a:cubicBezTo>
                <a:cubicBezTo>
                  <a:pt x="16680" y="10565"/>
                  <a:pt x="16666" y="10618"/>
                  <a:pt x="16666" y="10644"/>
                </a:cubicBezTo>
                <a:cubicBezTo>
                  <a:pt x="16666" y="10669"/>
                  <a:pt x="16666" y="10669"/>
                  <a:pt x="16666" y="10697"/>
                </a:cubicBezTo>
                <a:close/>
                <a:moveTo>
                  <a:pt x="17139" y="11837"/>
                </a:moveTo>
                <a:lnTo>
                  <a:pt x="17139" y="11837"/>
                </a:lnTo>
                <a:cubicBezTo>
                  <a:pt x="17139" y="11837"/>
                  <a:pt x="17139" y="11864"/>
                  <a:pt x="17126" y="11864"/>
                </a:cubicBezTo>
                <a:cubicBezTo>
                  <a:pt x="17126" y="11864"/>
                  <a:pt x="17099" y="11914"/>
                  <a:pt x="17085" y="11914"/>
                </a:cubicBezTo>
                <a:cubicBezTo>
                  <a:pt x="17099" y="11837"/>
                  <a:pt x="17139" y="11811"/>
                  <a:pt x="17166" y="11734"/>
                </a:cubicBezTo>
                <a:cubicBezTo>
                  <a:pt x="17180" y="11758"/>
                  <a:pt x="17180" y="11785"/>
                  <a:pt x="17166" y="11785"/>
                </a:cubicBezTo>
                <a:cubicBezTo>
                  <a:pt x="17166" y="11811"/>
                  <a:pt x="17152" y="11811"/>
                  <a:pt x="17139" y="11837"/>
                </a:cubicBezTo>
                <a:close/>
                <a:moveTo>
                  <a:pt x="17207" y="12303"/>
                </a:moveTo>
                <a:lnTo>
                  <a:pt x="17207" y="12303"/>
                </a:lnTo>
                <a:cubicBezTo>
                  <a:pt x="17207" y="12303"/>
                  <a:pt x="17207" y="12303"/>
                  <a:pt x="17193" y="12329"/>
                </a:cubicBezTo>
                <a:lnTo>
                  <a:pt x="17139" y="12329"/>
                </a:lnTo>
                <a:cubicBezTo>
                  <a:pt x="17139" y="12356"/>
                  <a:pt x="17139" y="12356"/>
                  <a:pt x="17139" y="12356"/>
                </a:cubicBezTo>
                <a:cubicBezTo>
                  <a:pt x="17139" y="12356"/>
                  <a:pt x="17152" y="12382"/>
                  <a:pt x="17166" y="12406"/>
                </a:cubicBezTo>
                <a:cubicBezTo>
                  <a:pt x="17152" y="12433"/>
                  <a:pt x="17126" y="12406"/>
                  <a:pt x="17112" y="12433"/>
                </a:cubicBezTo>
                <a:cubicBezTo>
                  <a:pt x="17099" y="12433"/>
                  <a:pt x="17017" y="12406"/>
                  <a:pt x="17004" y="12406"/>
                </a:cubicBezTo>
                <a:cubicBezTo>
                  <a:pt x="16977" y="12433"/>
                  <a:pt x="16991" y="12485"/>
                  <a:pt x="16991" y="12536"/>
                </a:cubicBezTo>
                <a:cubicBezTo>
                  <a:pt x="16991" y="12562"/>
                  <a:pt x="16963" y="12562"/>
                  <a:pt x="16963" y="12589"/>
                </a:cubicBezTo>
                <a:cubicBezTo>
                  <a:pt x="16963" y="12589"/>
                  <a:pt x="16963" y="12615"/>
                  <a:pt x="16963" y="12639"/>
                </a:cubicBezTo>
                <a:cubicBezTo>
                  <a:pt x="16950" y="12668"/>
                  <a:pt x="16936" y="12718"/>
                  <a:pt x="16922" y="12745"/>
                </a:cubicBezTo>
                <a:lnTo>
                  <a:pt x="16855" y="12769"/>
                </a:lnTo>
                <a:cubicBezTo>
                  <a:pt x="16842" y="12769"/>
                  <a:pt x="16815" y="12718"/>
                  <a:pt x="16801" y="12745"/>
                </a:cubicBezTo>
                <a:cubicBezTo>
                  <a:pt x="16775" y="12769"/>
                  <a:pt x="16761" y="12795"/>
                  <a:pt x="16747" y="12822"/>
                </a:cubicBezTo>
                <a:cubicBezTo>
                  <a:pt x="16733" y="12822"/>
                  <a:pt x="16721" y="12822"/>
                  <a:pt x="16706" y="12795"/>
                </a:cubicBezTo>
                <a:cubicBezTo>
                  <a:pt x="16693" y="12822"/>
                  <a:pt x="16693" y="12822"/>
                  <a:pt x="16680" y="12822"/>
                </a:cubicBezTo>
                <a:cubicBezTo>
                  <a:pt x="16652" y="12795"/>
                  <a:pt x="16626" y="12769"/>
                  <a:pt x="16612" y="12692"/>
                </a:cubicBezTo>
                <a:cubicBezTo>
                  <a:pt x="16626" y="12718"/>
                  <a:pt x="16626" y="12718"/>
                  <a:pt x="16626" y="12718"/>
                </a:cubicBezTo>
                <a:cubicBezTo>
                  <a:pt x="16639" y="12718"/>
                  <a:pt x="16652" y="12718"/>
                  <a:pt x="16666" y="12745"/>
                </a:cubicBezTo>
                <a:cubicBezTo>
                  <a:pt x="16680" y="12745"/>
                  <a:pt x="16693" y="12769"/>
                  <a:pt x="16706" y="12769"/>
                </a:cubicBezTo>
                <a:cubicBezTo>
                  <a:pt x="16706" y="12769"/>
                  <a:pt x="16706" y="12769"/>
                  <a:pt x="16721" y="12769"/>
                </a:cubicBezTo>
                <a:cubicBezTo>
                  <a:pt x="16706" y="12745"/>
                  <a:pt x="16706" y="12745"/>
                  <a:pt x="16706" y="12745"/>
                </a:cubicBezTo>
                <a:cubicBezTo>
                  <a:pt x="16706" y="12718"/>
                  <a:pt x="16721" y="12615"/>
                  <a:pt x="16733" y="12589"/>
                </a:cubicBezTo>
                <a:cubicBezTo>
                  <a:pt x="16747" y="12589"/>
                  <a:pt x="16761" y="12589"/>
                  <a:pt x="16775" y="12562"/>
                </a:cubicBezTo>
                <a:cubicBezTo>
                  <a:pt x="16787" y="12562"/>
                  <a:pt x="16801" y="12562"/>
                  <a:pt x="16815" y="12562"/>
                </a:cubicBezTo>
                <a:cubicBezTo>
                  <a:pt x="16828" y="12536"/>
                  <a:pt x="16828" y="12512"/>
                  <a:pt x="16842" y="12485"/>
                </a:cubicBezTo>
                <a:lnTo>
                  <a:pt x="16855" y="12459"/>
                </a:lnTo>
                <a:cubicBezTo>
                  <a:pt x="16868" y="12433"/>
                  <a:pt x="16882" y="12406"/>
                  <a:pt x="16896" y="12382"/>
                </a:cubicBezTo>
                <a:cubicBezTo>
                  <a:pt x="16896" y="12382"/>
                  <a:pt x="16910" y="12382"/>
                  <a:pt x="16922" y="12382"/>
                </a:cubicBezTo>
                <a:cubicBezTo>
                  <a:pt x="16936" y="12356"/>
                  <a:pt x="16936" y="12329"/>
                  <a:pt x="16950" y="12329"/>
                </a:cubicBezTo>
                <a:cubicBezTo>
                  <a:pt x="16950" y="12329"/>
                  <a:pt x="16977" y="12356"/>
                  <a:pt x="16977" y="12329"/>
                </a:cubicBezTo>
                <a:cubicBezTo>
                  <a:pt x="16991" y="12303"/>
                  <a:pt x="16977" y="12303"/>
                  <a:pt x="16963" y="12277"/>
                </a:cubicBezTo>
                <a:lnTo>
                  <a:pt x="16977" y="12277"/>
                </a:lnTo>
                <a:cubicBezTo>
                  <a:pt x="16977" y="12277"/>
                  <a:pt x="16991" y="12277"/>
                  <a:pt x="17004" y="12253"/>
                </a:cubicBezTo>
                <a:cubicBezTo>
                  <a:pt x="17004" y="12226"/>
                  <a:pt x="17031" y="12200"/>
                  <a:pt x="17044" y="12149"/>
                </a:cubicBezTo>
                <a:cubicBezTo>
                  <a:pt x="17044" y="12149"/>
                  <a:pt x="17044" y="12121"/>
                  <a:pt x="17059" y="12097"/>
                </a:cubicBezTo>
                <a:lnTo>
                  <a:pt x="17059" y="12121"/>
                </a:lnTo>
                <a:lnTo>
                  <a:pt x="17071" y="12121"/>
                </a:lnTo>
                <a:cubicBezTo>
                  <a:pt x="17071" y="12121"/>
                  <a:pt x="17071" y="12121"/>
                  <a:pt x="17085" y="12097"/>
                </a:cubicBezTo>
                <a:cubicBezTo>
                  <a:pt x="17085" y="12121"/>
                  <a:pt x="17099" y="12149"/>
                  <a:pt x="17112" y="12149"/>
                </a:cubicBezTo>
                <a:cubicBezTo>
                  <a:pt x="17112" y="12200"/>
                  <a:pt x="17099" y="12200"/>
                  <a:pt x="17099" y="12226"/>
                </a:cubicBezTo>
                <a:cubicBezTo>
                  <a:pt x="17112" y="12226"/>
                  <a:pt x="17126" y="12226"/>
                  <a:pt x="17139" y="12226"/>
                </a:cubicBezTo>
                <a:cubicBezTo>
                  <a:pt x="17126" y="12226"/>
                  <a:pt x="17126" y="12253"/>
                  <a:pt x="17126" y="12253"/>
                </a:cubicBezTo>
                <a:cubicBezTo>
                  <a:pt x="17152" y="12226"/>
                  <a:pt x="17193" y="12253"/>
                  <a:pt x="17207" y="12303"/>
                </a:cubicBezTo>
                <a:close/>
                <a:moveTo>
                  <a:pt x="17193" y="11734"/>
                </a:moveTo>
                <a:lnTo>
                  <a:pt x="17193" y="11734"/>
                </a:lnTo>
                <a:lnTo>
                  <a:pt x="17180" y="11734"/>
                </a:lnTo>
                <a:lnTo>
                  <a:pt x="17180" y="11708"/>
                </a:lnTo>
                <a:cubicBezTo>
                  <a:pt x="17193" y="11708"/>
                  <a:pt x="17207" y="11681"/>
                  <a:pt x="17207" y="11655"/>
                </a:cubicBezTo>
                <a:cubicBezTo>
                  <a:pt x="17220" y="11629"/>
                  <a:pt x="17207" y="11602"/>
                  <a:pt x="17220" y="11578"/>
                </a:cubicBezTo>
                <a:cubicBezTo>
                  <a:pt x="17220" y="11578"/>
                  <a:pt x="17220" y="11578"/>
                  <a:pt x="17234" y="11602"/>
                </a:cubicBezTo>
                <a:cubicBezTo>
                  <a:pt x="17220" y="11602"/>
                  <a:pt x="17220" y="11602"/>
                  <a:pt x="17220" y="11602"/>
                </a:cubicBezTo>
                <a:cubicBezTo>
                  <a:pt x="17234" y="11629"/>
                  <a:pt x="17234" y="11655"/>
                  <a:pt x="17234" y="11655"/>
                </a:cubicBezTo>
                <a:cubicBezTo>
                  <a:pt x="17220" y="11681"/>
                  <a:pt x="17207" y="11708"/>
                  <a:pt x="17193" y="11734"/>
                </a:cubicBezTo>
                <a:close/>
                <a:moveTo>
                  <a:pt x="17099" y="14583"/>
                </a:moveTo>
                <a:lnTo>
                  <a:pt x="17099" y="14583"/>
                </a:lnTo>
                <a:cubicBezTo>
                  <a:pt x="17099" y="14557"/>
                  <a:pt x="17099" y="14557"/>
                  <a:pt x="17099" y="14531"/>
                </a:cubicBezTo>
                <a:lnTo>
                  <a:pt x="17112" y="14531"/>
                </a:lnTo>
                <a:cubicBezTo>
                  <a:pt x="17112" y="14504"/>
                  <a:pt x="17112" y="14504"/>
                  <a:pt x="17112" y="14480"/>
                </a:cubicBezTo>
                <a:cubicBezTo>
                  <a:pt x="17126" y="14504"/>
                  <a:pt x="17139" y="14480"/>
                  <a:pt x="17152" y="14504"/>
                </a:cubicBezTo>
                <a:cubicBezTo>
                  <a:pt x="17152" y="14504"/>
                  <a:pt x="17152" y="14504"/>
                  <a:pt x="17166" y="14504"/>
                </a:cubicBezTo>
                <a:cubicBezTo>
                  <a:pt x="17166" y="14504"/>
                  <a:pt x="17166" y="14504"/>
                  <a:pt x="17180" y="14504"/>
                </a:cubicBezTo>
                <a:cubicBezTo>
                  <a:pt x="17180" y="14504"/>
                  <a:pt x="17180" y="14504"/>
                  <a:pt x="17180" y="14480"/>
                </a:cubicBezTo>
                <a:cubicBezTo>
                  <a:pt x="17193" y="14504"/>
                  <a:pt x="17220" y="14531"/>
                  <a:pt x="17234" y="14531"/>
                </a:cubicBezTo>
                <a:cubicBezTo>
                  <a:pt x="17247" y="14557"/>
                  <a:pt x="17247" y="14531"/>
                  <a:pt x="17261" y="14531"/>
                </a:cubicBezTo>
                <a:cubicBezTo>
                  <a:pt x="17274" y="14531"/>
                  <a:pt x="17274" y="14557"/>
                  <a:pt x="17274" y="14583"/>
                </a:cubicBezTo>
                <a:cubicBezTo>
                  <a:pt x="17301" y="14583"/>
                  <a:pt x="17383" y="14636"/>
                  <a:pt x="17396" y="14583"/>
                </a:cubicBezTo>
                <a:cubicBezTo>
                  <a:pt x="17396" y="14583"/>
                  <a:pt x="17396" y="14557"/>
                  <a:pt x="17409" y="14557"/>
                </a:cubicBezTo>
                <a:cubicBezTo>
                  <a:pt x="17409" y="14557"/>
                  <a:pt x="17409" y="14557"/>
                  <a:pt x="17423" y="14557"/>
                </a:cubicBezTo>
                <a:cubicBezTo>
                  <a:pt x="17423" y="14557"/>
                  <a:pt x="17423" y="14583"/>
                  <a:pt x="17436" y="14583"/>
                </a:cubicBezTo>
                <a:cubicBezTo>
                  <a:pt x="17450" y="14583"/>
                  <a:pt x="17450" y="14583"/>
                  <a:pt x="17464" y="14583"/>
                </a:cubicBezTo>
                <a:cubicBezTo>
                  <a:pt x="17490" y="14610"/>
                  <a:pt x="17504" y="14610"/>
                  <a:pt x="17531" y="14636"/>
                </a:cubicBezTo>
                <a:cubicBezTo>
                  <a:pt x="17518" y="14636"/>
                  <a:pt x="17518" y="14636"/>
                  <a:pt x="17518" y="14660"/>
                </a:cubicBezTo>
                <a:cubicBezTo>
                  <a:pt x="17545" y="14739"/>
                  <a:pt x="17585" y="14687"/>
                  <a:pt x="17625" y="14713"/>
                </a:cubicBezTo>
                <a:cubicBezTo>
                  <a:pt x="17625" y="14739"/>
                  <a:pt x="17612" y="14766"/>
                  <a:pt x="17625" y="14790"/>
                </a:cubicBezTo>
                <a:cubicBezTo>
                  <a:pt x="17625" y="14790"/>
                  <a:pt x="17625" y="14790"/>
                  <a:pt x="17639" y="14816"/>
                </a:cubicBezTo>
                <a:cubicBezTo>
                  <a:pt x="17612" y="14790"/>
                  <a:pt x="17585" y="14766"/>
                  <a:pt x="17558" y="14766"/>
                </a:cubicBezTo>
                <a:cubicBezTo>
                  <a:pt x="17545" y="14766"/>
                  <a:pt x="17531" y="14766"/>
                  <a:pt x="17518" y="14790"/>
                </a:cubicBezTo>
                <a:cubicBezTo>
                  <a:pt x="17490" y="14766"/>
                  <a:pt x="17450" y="14766"/>
                  <a:pt x="17409" y="14766"/>
                </a:cubicBezTo>
                <a:cubicBezTo>
                  <a:pt x="17383" y="14739"/>
                  <a:pt x="17341" y="14713"/>
                  <a:pt x="17315" y="14687"/>
                </a:cubicBezTo>
                <a:cubicBezTo>
                  <a:pt x="17288" y="14687"/>
                  <a:pt x="17274" y="14713"/>
                  <a:pt x="17247" y="14713"/>
                </a:cubicBezTo>
                <a:cubicBezTo>
                  <a:pt x="17234" y="14687"/>
                  <a:pt x="17220" y="14687"/>
                  <a:pt x="17207" y="14660"/>
                </a:cubicBezTo>
                <a:cubicBezTo>
                  <a:pt x="17193" y="14660"/>
                  <a:pt x="17152" y="14660"/>
                  <a:pt x="17139" y="14660"/>
                </a:cubicBezTo>
                <a:cubicBezTo>
                  <a:pt x="17139" y="14636"/>
                  <a:pt x="17152" y="14636"/>
                  <a:pt x="17152" y="14610"/>
                </a:cubicBezTo>
                <a:cubicBezTo>
                  <a:pt x="17139" y="14610"/>
                  <a:pt x="17071" y="14583"/>
                  <a:pt x="17071" y="14583"/>
                </a:cubicBezTo>
                <a:cubicBezTo>
                  <a:pt x="17085" y="14583"/>
                  <a:pt x="17085" y="14583"/>
                  <a:pt x="17099" y="14583"/>
                </a:cubicBezTo>
                <a:close/>
                <a:moveTo>
                  <a:pt x="17572" y="17046"/>
                </a:moveTo>
                <a:lnTo>
                  <a:pt x="17572" y="17046"/>
                </a:lnTo>
                <a:cubicBezTo>
                  <a:pt x="17558" y="17046"/>
                  <a:pt x="17558" y="17046"/>
                  <a:pt x="17558" y="17022"/>
                </a:cubicBezTo>
                <a:lnTo>
                  <a:pt x="17545" y="17022"/>
                </a:lnTo>
                <a:lnTo>
                  <a:pt x="17558" y="16993"/>
                </a:lnTo>
                <a:cubicBezTo>
                  <a:pt x="17572" y="17022"/>
                  <a:pt x="17572" y="17022"/>
                  <a:pt x="17572" y="17046"/>
                </a:cubicBezTo>
                <a:close/>
                <a:moveTo>
                  <a:pt x="19004" y="15491"/>
                </a:moveTo>
                <a:lnTo>
                  <a:pt x="19004" y="15491"/>
                </a:lnTo>
                <a:cubicBezTo>
                  <a:pt x="19004" y="15464"/>
                  <a:pt x="18991" y="15464"/>
                  <a:pt x="18991" y="15464"/>
                </a:cubicBezTo>
                <a:cubicBezTo>
                  <a:pt x="18991" y="15464"/>
                  <a:pt x="18991" y="15464"/>
                  <a:pt x="18991" y="15438"/>
                </a:cubicBezTo>
                <a:cubicBezTo>
                  <a:pt x="18991" y="15438"/>
                  <a:pt x="18991" y="15438"/>
                  <a:pt x="19004" y="15414"/>
                </a:cubicBezTo>
                <a:lnTo>
                  <a:pt x="19018" y="15414"/>
                </a:lnTo>
                <a:cubicBezTo>
                  <a:pt x="19004" y="15438"/>
                  <a:pt x="19018" y="15464"/>
                  <a:pt x="19004" y="15491"/>
                </a:cubicBezTo>
                <a:close/>
                <a:moveTo>
                  <a:pt x="19193" y="15724"/>
                </a:moveTo>
                <a:lnTo>
                  <a:pt x="19193" y="15724"/>
                </a:lnTo>
                <a:lnTo>
                  <a:pt x="19180" y="15750"/>
                </a:lnTo>
                <a:cubicBezTo>
                  <a:pt x="19180" y="15750"/>
                  <a:pt x="19180" y="15724"/>
                  <a:pt x="19193" y="15724"/>
                </a:cubicBezTo>
                <a:close/>
                <a:moveTo>
                  <a:pt x="19127" y="14660"/>
                </a:moveTo>
                <a:lnTo>
                  <a:pt x="19127" y="14660"/>
                </a:lnTo>
                <a:cubicBezTo>
                  <a:pt x="19139" y="14687"/>
                  <a:pt x="19139" y="14687"/>
                  <a:pt x="19139" y="14687"/>
                </a:cubicBezTo>
                <a:cubicBezTo>
                  <a:pt x="19139" y="14713"/>
                  <a:pt x="19127" y="14790"/>
                  <a:pt x="19113" y="14790"/>
                </a:cubicBezTo>
                <a:cubicBezTo>
                  <a:pt x="19099" y="14790"/>
                  <a:pt x="19085" y="14790"/>
                  <a:pt x="19072" y="14766"/>
                </a:cubicBezTo>
                <a:cubicBezTo>
                  <a:pt x="19085" y="14739"/>
                  <a:pt x="19099" y="14687"/>
                  <a:pt x="19113" y="14660"/>
                </a:cubicBezTo>
                <a:cubicBezTo>
                  <a:pt x="19127" y="14660"/>
                  <a:pt x="19127" y="14660"/>
                  <a:pt x="19127" y="14660"/>
                </a:cubicBezTo>
                <a:close/>
                <a:moveTo>
                  <a:pt x="18640" y="15155"/>
                </a:moveTo>
                <a:lnTo>
                  <a:pt x="18640" y="15155"/>
                </a:lnTo>
                <a:cubicBezTo>
                  <a:pt x="18653" y="15155"/>
                  <a:pt x="18666" y="15128"/>
                  <a:pt x="18666" y="15155"/>
                </a:cubicBezTo>
                <a:cubicBezTo>
                  <a:pt x="18666" y="15179"/>
                  <a:pt x="18653" y="15179"/>
                  <a:pt x="18653" y="15205"/>
                </a:cubicBezTo>
                <a:cubicBezTo>
                  <a:pt x="18640" y="15205"/>
                  <a:pt x="18640" y="15205"/>
                  <a:pt x="18640" y="15205"/>
                </a:cubicBezTo>
                <a:cubicBezTo>
                  <a:pt x="18626" y="15205"/>
                  <a:pt x="18612" y="15205"/>
                  <a:pt x="18612" y="15205"/>
                </a:cubicBezTo>
                <a:cubicBezTo>
                  <a:pt x="18599" y="15179"/>
                  <a:pt x="18599" y="15179"/>
                  <a:pt x="18599" y="15155"/>
                </a:cubicBezTo>
                <a:cubicBezTo>
                  <a:pt x="18599" y="15155"/>
                  <a:pt x="18599" y="15155"/>
                  <a:pt x="18599" y="15128"/>
                </a:cubicBezTo>
                <a:cubicBezTo>
                  <a:pt x="18612" y="15155"/>
                  <a:pt x="18626" y="15155"/>
                  <a:pt x="18640" y="15155"/>
                </a:cubicBezTo>
                <a:close/>
                <a:moveTo>
                  <a:pt x="18599" y="15205"/>
                </a:moveTo>
                <a:lnTo>
                  <a:pt x="18599" y="15205"/>
                </a:lnTo>
                <a:lnTo>
                  <a:pt x="18585" y="15205"/>
                </a:lnTo>
                <a:cubicBezTo>
                  <a:pt x="18585" y="15179"/>
                  <a:pt x="18585" y="15179"/>
                  <a:pt x="18585" y="15155"/>
                </a:cubicBezTo>
                <a:lnTo>
                  <a:pt x="18599" y="15155"/>
                </a:lnTo>
                <a:cubicBezTo>
                  <a:pt x="18599" y="15179"/>
                  <a:pt x="18599" y="15179"/>
                  <a:pt x="18612" y="15205"/>
                </a:cubicBezTo>
                <a:cubicBezTo>
                  <a:pt x="18612" y="15205"/>
                  <a:pt x="18612" y="15205"/>
                  <a:pt x="18599" y="15205"/>
                </a:cubicBezTo>
                <a:close/>
                <a:moveTo>
                  <a:pt x="18531" y="14168"/>
                </a:moveTo>
                <a:lnTo>
                  <a:pt x="18531" y="14168"/>
                </a:lnTo>
                <a:cubicBezTo>
                  <a:pt x="18517" y="14168"/>
                  <a:pt x="18505" y="14168"/>
                  <a:pt x="18491" y="14195"/>
                </a:cubicBezTo>
                <a:cubicBezTo>
                  <a:pt x="18491" y="14168"/>
                  <a:pt x="18491" y="14142"/>
                  <a:pt x="18477" y="14142"/>
                </a:cubicBezTo>
                <a:cubicBezTo>
                  <a:pt x="18505" y="14118"/>
                  <a:pt x="18531" y="14142"/>
                  <a:pt x="18545" y="14142"/>
                </a:cubicBezTo>
                <a:cubicBezTo>
                  <a:pt x="18559" y="14142"/>
                  <a:pt x="18559" y="14118"/>
                  <a:pt x="18572" y="14118"/>
                </a:cubicBezTo>
                <a:cubicBezTo>
                  <a:pt x="18612" y="14089"/>
                  <a:pt x="18640" y="14168"/>
                  <a:pt x="18653" y="14221"/>
                </a:cubicBezTo>
                <a:cubicBezTo>
                  <a:pt x="18653" y="14221"/>
                  <a:pt x="18653" y="14221"/>
                  <a:pt x="18653" y="14245"/>
                </a:cubicBezTo>
                <a:cubicBezTo>
                  <a:pt x="18626" y="14221"/>
                  <a:pt x="18612" y="14195"/>
                  <a:pt x="18585" y="14168"/>
                </a:cubicBezTo>
                <a:lnTo>
                  <a:pt x="18572" y="14168"/>
                </a:lnTo>
                <a:lnTo>
                  <a:pt x="18572" y="14195"/>
                </a:lnTo>
                <a:cubicBezTo>
                  <a:pt x="18559" y="14195"/>
                  <a:pt x="18545" y="14168"/>
                  <a:pt x="18531" y="14168"/>
                </a:cubicBezTo>
                <a:close/>
                <a:moveTo>
                  <a:pt x="18436" y="13650"/>
                </a:moveTo>
                <a:lnTo>
                  <a:pt x="18436" y="13650"/>
                </a:lnTo>
                <a:cubicBezTo>
                  <a:pt x="18451" y="13597"/>
                  <a:pt x="18451" y="13571"/>
                  <a:pt x="18464" y="13546"/>
                </a:cubicBezTo>
                <a:cubicBezTo>
                  <a:pt x="18464" y="13571"/>
                  <a:pt x="18477" y="13571"/>
                  <a:pt x="18477" y="13597"/>
                </a:cubicBezTo>
                <a:cubicBezTo>
                  <a:pt x="18464" y="13623"/>
                  <a:pt x="18464" y="13650"/>
                  <a:pt x="18464" y="13676"/>
                </a:cubicBezTo>
                <a:cubicBezTo>
                  <a:pt x="18477" y="13650"/>
                  <a:pt x="18491" y="13597"/>
                  <a:pt x="18517" y="13597"/>
                </a:cubicBezTo>
                <a:cubicBezTo>
                  <a:pt x="18517" y="13623"/>
                  <a:pt x="18517" y="13650"/>
                  <a:pt x="18517" y="13650"/>
                </a:cubicBezTo>
                <a:cubicBezTo>
                  <a:pt x="18505" y="13676"/>
                  <a:pt x="18491" y="13676"/>
                  <a:pt x="18491" y="13702"/>
                </a:cubicBezTo>
                <a:cubicBezTo>
                  <a:pt x="18491" y="13702"/>
                  <a:pt x="18505" y="13702"/>
                  <a:pt x="18517" y="13727"/>
                </a:cubicBezTo>
                <a:cubicBezTo>
                  <a:pt x="18517" y="13727"/>
                  <a:pt x="18517" y="13727"/>
                  <a:pt x="18517" y="13753"/>
                </a:cubicBezTo>
                <a:cubicBezTo>
                  <a:pt x="18505" y="13753"/>
                  <a:pt x="18491" y="13727"/>
                  <a:pt x="18477" y="13727"/>
                </a:cubicBezTo>
                <a:cubicBezTo>
                  <a:pt x="18477" y="13727"/>
                  <a:pt x="18477" y="13727"/>
                  <a:pt x="18464" y="13727"/>
                </a:cubicBezTo>
                <a:cubicBezTo>
                  <a:pt x="18464" y="13806"/>
                  <a:pt x="18477" y="13832"/>
                  <a:pt x="18505" y="13883"/>
                </a:cubicBezTo>
                <a:cubicBezTo>
                  <a:pt x="18491" y="13883"/>
                  <a:pt x="18491" y="13883"/>
                  <a:pt x="18491" y="13883"/>
                </a:cubicBezTo>
                <a:cubicBezTo>
                  <a:pt x="18477" y="13883"/>
                  <a:pt x="18464" y="13832"/>
                  <a:pt x="18451" y="13806"/>
                </a:cubicBezTo>
                <a:cubicBezTo>
                  <a:pt x="18451" y="13779"/>
                  <a:pt x="18451" y="13779"/>
                  <a:pt x="18451" y="13753"/>
                </a:cubicBezTo>
                <a:cubicBezTo>
                  <a:pt x="18451" y="13753"/>
                  <a:pt x="18451" y="13727"/>
                  <a:pt x="18436" y="13702"/>
                </a:cubicBezTo>
                <a:cubicBezTo>
                  <a:pt x="18436" y="13702"/>
                  <a:pt x="18451" y="13702"/>
                  <a:pt x="18451" y="13676"/>
                </a:cubicBezTo>
                <a:cubicBezTo>
                  <a:pt x="18451" y="13676"/>
                  <a:pt x="18436" y="13676"/>
                  <a:pt x="18436" y="13650"/>
                </a:cubicBezTo>
                <a:close/>
                <a:moveTo>
                  <a:pt x="17896" y="8828"/>
                </a:moveTo>
                <a:lnTo>
                  <a:pt x="17896" y="8828"/>
                </a:lnTo>
                <a:cubicBezTo>
                  <a:pt x="17896" y="8803"/>
                  <a:pt x="17896" y="8777"/>
                  <a:pt x="17909" y="8777"/>
                </a:cubicBezTo>
                <a:cubicBezTo>
                  <a:pt x="17923" y="8777"/>
                  <a:pt x="17923" y="8777"/>
                  <a:pt x="17937" y="8777"/>
                </a:cubicBezTo>
                <a:cubicBezTo>
                  <a:pt x="17949" y="8828"/>
                  <a:pt x="17964" y="8803"/>
                  <a:pt x="17977" y="8803"/>
                </a:cubicBezTo>
                <a:lnTo>
                  <a:pt x="17977" y="8828"/>
                </a:lnTo>
                <a:lnTo>
                  <a:pt x="17964" y="8854"/>
                </a:lnTo>
                <a:cubicBezTo>
                  <a:pt x="17977" y="8854"/>
                  <a:pt x="17991" y="8880"/>
                  <a:pt x="17991" y="8907"/>
                </a:cubicBezTo>
                <a:cubicBezTo>
                  <a:pt x="17964" y="8959"/>
                  <a:pt x="17977" y="8984"/>
                  <a:pt x="17964" y="9063"/>
                </a:cubicBezTo>
                <a:lnTo>
                  <a:pt x="17923" y="9140"/>
                </a:lnTo>
                <a:cubicBezTo>
                  <a:pt x="17923" y="9140"/>
                  <a:pt x="17923" y="9140"/>
                  <a:pt x="17909" y="9140"/>
                </a:cubicBezTo>
                <a:cubicBezTo>
                  <a:pt x="17923" y="9113"/>
                  <a:pt x="17923" y="9087"/>
                  <a:pt x="17923" y="9063"/>
                </a:cubicBezTo>
                <a:cubicBezTo>
                  <a:pt x="17909" y="9063"/>
                  <a:pt x="17909" y="9063"/>
                  <a:pt x="17909" y="9063"/>
                </a:cubicBezTo>
                <a:cubicBezTo>
                  <a:pt x="17909" y="9087"/>
                  <a:pt x="17896" y="9113"/>
                  <a:pt x="17896" y="9113"/>
                </a:cubicBezTo>
                <a:cubicBezTo>
                  <a:pt x="17896" y="9113"/>
                  <a:pt x="17896" y="9113"/>
                  <a:pt x="17883" y="9113"/>
                </a:cubicBezTo>
                <a:cubicBezTo>
                  <a:pt x="17883" y="9087"/>
                  <a:pt x="17896" y="9087"/>
                  <a:pt x="17896" y="9036"/>
                </a:cubicBezTo>
                <a:cubicBezTo>
                  <a:pt x="17883" y="9036"/>
                  <a:pt x="17883" y="9010"/>
                  <a:pt x="17883" y="9010"/>
                </a:cubicBezTo>
                <a:cubicBezTo>
                  <a:pt x="17896" y="8984"/>
                  <a:pt x="17896" y="8959"/>
                  <a:pt x="17909" y="8959"/>
                </a:cubicBezTo>
                <a:cubicBezTo>
                  <a:pt x="17909" y="8907"/>
                  <a:pt x="17896" y="8907"/>
                  <a:pt x="17896" y="8880"/>
                </a:cubicBezTo>
                <a:lnTo>
                  <a:pt x="17883" y="8880"/>
                </a:lnTo>
                <a:cubicBezTo>
                  <a:pt x="17883" y="8880"/>
                  <a:pt x="17883" y="8907"/>
                  <a:pt x="17869" y="8907"/>
                </a:cubicBezTo>
                <a:cubicBezTo>
                  <a:pt x="17856" y="8907"/>
                  <a:pt x="17842" y="8854"/>
                  <a:pt x="17842" y="8854"/>
                </a:cubicBezTo>
                <a:cubicBezTo>
                  <a:pt x="17856" y="8828"/>
                  <a:pt x="17869" y="8828"/>
                  <a:pt x="17896" y="8828"/>
                </a:cubicBezTo>
                <a:close/>
                <a:moveTo>
                  <a:pt x="17909" y="14920"/>
                </a:moveTo>
                <a:lnTo>
                  <a:pt x="17909" y="14920"/>
                </a:lnTo>
                <a:lnTo>
                  <a:pt x="17923" y="14920"/>
                </a:lnTo>
                <a:cubicBezTo>
                  <a:pt x="17923" y="14893"/>
                  <a:pt x="17949" y="14893"/>
                  <a:pt x="17964" y="14893"/>
                </a:cubicBezTo>
                <a:cubicBezTo>
                  <a:pt x="17991" y="14920"/>
                  <a:pt x="18004" y="14946"/>
                  <a:pt x="18018" y="14972"/>
                </a:cubicBezTo>
                <a:cubicBezTo>
                  <a:pt x="18018" y="14972"/>
                  <a:pt x="18018" y="14999"/>
                  <a:pt x="18004" y="14999"/>
                </a:cubicBezTo>
                <a:cubicBezTo>
                  <a:pt x="18004" y="14999"/>
                  <a:pt x="17923" y="14920"/>
                  <a:pt x="17909" y="14920"/>
                </a:cubicBezTo>
                <a:close/>
                <a:moveTo>
                  <a:pt x="18153" y="14790"/>
                </a:moveTo>
                <a:lnTo>
                  <a:pt x="18153" y="14790"/>
                </a:lnTo>
                <a:cubicBezTo>
                  <a:pt x="18139" y="14816"/>
                  <a:pt x="18112" y="14816"/>
                  <a:pt x="18098" y="14816"/>
                </a:cubicBezTo>
                <a:cubicBezTo>
                  <a:pt x="18098" y="14816"/>
                  <a:pt x="18098" y="14843"/>
                  <a:pt x="18086" y="14843"/>
                </a:cubicBezTo>
                <a:lnTo>
                  <a:pt x="18072" y="14843"/>
                </a:lnTo>
                <a:cubicBezTo>
                  <a:pt x="18058" y="14843"/>
                  <a:pt x="18058" y="14843"/>
                  <a:pt x="18044" y="14843"/>
                </a:cubicBezTo>
                <a:cubicBezTo>
                  <a:pt x="18031" y="14843"/>
                  <a:pt x="18004" y="14816"/>
                  <a:pt x="17977" y="14843"/>
                </a:cubicBezTo>
                <a:cubicBezTo>
                  <a:pt x="17977" y="14816"/>
                  <a:pt x="17977" y="14816"/>
                  <a:pt x="17977" y="14790"/>
                </a:cubicBezTo>
                <a:cubicBezTo>
                  <a:pt x="18004" y="14766"/>
                  <a:pt x="18018" y="14766"/>
                  <a:pt x="18044" y="14790"/>
                </a:cubicBezTo>
                <a:cubicBezTo>
                  <a:pt x="18058" y="14790"/>
                  <a:pt x="18058" y="14790"/>
                  <a:pt x="18072" y="14816"/>
                </a:cubicBezTo>
                <a:cubicBezTo>
                  <a:pt x="18086" y="14790"/>
                  <a:pt x="18112" y="14790"/>
                  <a:pt x="18126" y="14790"/>
                </a:cubicBezTo>
                <a:cubicBezTo>
                  <a:pt x="18126" y="14790"/>
                  <a:pt x="18126" y="14790"/>
                  <a:pt x="18126" y="14766"/>
                </a:cubicBezTo>
                <a:cubicBezTo>
                  <a:pt x="18139" y="14766"/>
                  <a:pt x="18153" y="14766"/>
                  <a:pt x="18153" y="14739"/>
                </a:cubicBezTo>
                <a:cubicBezTo>
                  <a:pt x="18166" y="14739"/>
                  <a:pt x="18166" y="14739"/>
                  <a:pt x="18166" y="14739"/>
                </a:cubicBezTo>
                <a:cubicBezTo>
                  <a:pt x="18166" y="14766"/>
                  <a:pt x="18166" y="14766"/>
                  <a:pt x="18166" y="14766"/>
                </a:cubicBezTo>
                <a:cubicBezTo>
                  <a:pt x="18153" y="14766"/>
                  <a:pt x="18153" y="14790"/>
                  <a:pt x="18153" y="14790"/>
                </a:cubicBezTo>
                <a:close/>
                <a:moveTo>
                  <a:pt x="18098" y="8803"/>
                </a:moveTo>
                <a:lnTo>
                  <a:pt x="18098" y="8803"/>
                </a:lnTo>
                <a:cubicBezTo>
                  <a:pt x="18058" y="8854"/>
                  <a:pt x="18072" y="8880"/>
                  <a:pt x="18044" y="8933"/>
                </a:cubicBezTo>
                <a:cubicBezTo>
                  <a:pt x="18031" y="8907"/>
                  <a:pt x="18031" y="8854"/>
                  <a:pt x="18004" y="8828"/>
                </a:cubicBezTo>
                <a:cubicBezTo>
                  <a:pt x="18004" y="8828"/>
                  <a:pt x="18004" y="8828"/>
                  <a:pt x="18018" y="8828"/>
                </a:cubicBezTo>
                <a:cubicBezTo>
                  <a:pt x="18031" y="8803"/>
                  <a:pt x="18044" y="8777"/>
                  <a:pt x="18044" y="8751"/>
                </a:cubicBezTo>
                <a:cubicBezTo>
                  <a:pt x="18072" y="8777"/>
                  <a:pt x="18098" y="8751"/>
                  <a:pt x="18112" y="8698"/>
                </a:cubicBezTo>
                <a:cubicBezTo>
                  <a:pt x="18126" y="8698"/>
                  <a:pt x="18153" y="8724"/>
                  <a:pt x="18166" y="8751"/>
                </a:cubicBezTo>
                <a:cubicBezTo>
                  <a:pt x="18153" y="8777"/>
                  <a:pt x="18139" y="8828"/>
                  <a:pt x="18126" y="8854"/>
                </a:cubicBezTo>
                <a:cubicBezTo>
                  <a:pt x="18126" y="8828"/>
                  <a:pt x="18112" y="8803"/>
                  <a:pt x="18098" y="8803"/>
                </a:cubicBezTo>
                <a:close/>
                <a:moveTo>
                  <a:pt x="18356" y="14168"/>
                </a:moveTo>
                <a:lnTo>
                  <a:pt x="18356" y="14168"/>
                </a:lnTo>
                <a:cubicBezTo>
                  <a:pt x="18369" y="14168"/>
                  <a:pt x="18382" y="14168"/>
                  <a:pt x="18382" y="14142"/>
                </a:cubicBezTo>
                <a:cubicBezTo>
                  <a:pt x="18396" y="14142"/>
                  <a:pt x="18396" y="14168"/>
                  <a:pt x="18396" y="14168"/>
                </a:cubicBezTo>
                <a:cubicBezTo>
                  <a:pt x="18410" y="14168"/>
                  <a:pt x="18410" y="14195"/>
                  <a:pt x="18423" y="14195"/>
                </a:cubicBezTo>
                <a:cubicBezTo>
                  <a:pt x="18423" y="14195"/>
                  <a:pt x="18423" y="14195"/>
                  <a:pt x="18423" y="14221"/>
                </a:cubicBezTo>
                <a:cubicBezTo>
                  <a:pt x="18396" y="14271"/>
                  <a:pt x="18369" y="14221"/>
                  <a:pt x="18356" y="14168"/>
                </a:cubicBezTo>
                <a:close/>
                <a:moveTo>
                  <a:pt x="18423" y="14790"/>
                </a:moveTo>
                <a:lnTo>
                  <a:pt x="18423" y="14790"/>
                </a:lnTo>
                <a:cubicBezTo>
                  <a:pt x="18382" y="14843"/>
                  <a:pt x="18328" y="14843"/>
                  <a:pt x="18288" y="14893"/>
                </a:cubicBezTo>
                <a:cubicBezTo>
                  <a:pt x="18261" y="14946"/>
                  <a:pt x="18247" y="14999"/>
                  <a:pt x="18193" y="14999"/>
                </a:cubicBezTo>
                <a:cubicBezTo>
                  <a:pt x="18207" y="14999"/>
                  <a:pt x="18207" y="14946"/>
                  <a:pt x="18207" y="14920"/>
                </a:cubicBezTo>
                <a:cubicBezTo>
                  <a:pt x="18221" y="14893"/>
                  <a:pt x="18261" y="14893"/>
                  <a:pt x="18275" y="14869"/>
                </a:cubicBezTo>
                <a:cubicBezTo>
                  <a:pt x="18288" y="14843"/>
                  <a:pt x="18288" y="14816"/>
                  <a:pt x="18302" y="14816"/>
                </a:cubicBezTo>
                <a:cubicBezTo>
                  <a:pt x="18342" y="14790"/>
                  <a:pt x="18382" y="14790"/>
                  <a:pt x="18410" y="14766"/>
                </a:cubicBezTo>
                <a:cubicBezTo>
                  <a:pt x="18423" y="14766"/>
                  <a:pt x="18423" y="14766"/>
                  <a:pt x="18423" y="14790"/>
                </a:cubicBezTo>
                <a:close/>
                <a:moveTo>
                  <a:pt x="18004" y="13909"/>
                </a:moveTo>
                <a:lnTo>
                  <a:pt x="18004" y="13909"/>
                </a:lnTo>
                <a:cubicBezTo>
                  <a:pt x="18018" y="13935"/>
                  <a:pt x="18018" y="13935"/>
                  <a:pt x="18018" y="13935"/>
                </a:cubicBezTo>
                <a:cubicBezTo>
                  <a:pt x="18031" y="13962"/>
                  <a:pt x="18044" y="13962"/>
                  <a:pt x="18044" y="13962"/>
                </a:cubicBezTo>
                <a:cubicBezTo>
                  <a:pt x="18058" y="13935"/>
                  <a:pt x="18072" y="13909"/>
                  <a:pt x="18072" y="13883"/>
                </a:cubicBezTo>
                <a:cubicBezTo>
                  <a:pt x="18086" y="13883"/>
                  <a:pt x="18086" y="13909"/>
                  <a:pt x="18086" y="13909"/>
                </a:cubicBezTo>
                <a:cubicBezTo>
                  <a:pt x="18098" y="13909"/>
                  <a:pt x="18139" y="13883"/>
                  <a:pt x="18153" y="13883"/>
                </a:cubicBezTo>
                <a:cubicBezTo>
                  <a:pt x="18153" y="13856"/>
                  <a:pt x="18153" y="13856"/>
                  <a:pt x="18166" y="13856"/>
                </a:cubicBezTo>
                <a:cubicBezTo>
                  <a:pt x="18180" y="13856"/>
                  <a:pt x="18180" y="13856"/>
                  <a:pt x="18180" y="13883"/>
                </a:cubicBezTo>
                <a:lnTo>
                  <a:pt x="18180" y="13909"/>
                </a:lnTo>
                <a:cubicBezTo>
                  <a:pt x="18166" y="13909"/>
                  <a:pt x="18166" y="13909"/>
                  <a:pt x="18153" y="13909"/>
                </a:cubicBezTo>
                <a:cubicBezTo>
                  <a:pt x="18139" y="13935"/>
                  <a:pt x="18126" y="13935"/>
                  <a:pt x="18126" y="13962"/>
                </a:cubicBezTo>
                <a:cubicBezTo>
                  <a:pt x="18112" y="13986"/>
                  <a:pt x="18098" y="13986"/>
                  <a:pt x="18086" y="14012"/>
                </a:cubicBezTo>
                <a:cubicBezTo>
                  <a:pt x="18072" y="14012"/>
                  <a:pt x="18072" y="14012"/>
                  <a:pt x="18058" y="14012"/>
                </a:cubicBezTo>
                <a:cubicBezTo>
                  <a:pt x="18086" y="14039"/>
                  <a:pt x="18112" y="14118"/>
                  <a:pt x="18126" y="14168"/>
                </a:cubicBezTo>
                <a:cubicBezTo>
                  <a:pt x="18112" y="14221"/>
                  <a:pt x="18126" y="14245"/>
                  <a:pt x="18153" y="14271"/>
                </a:cubicBezTo>
                <a:cubicBezTo>
                  <a:pt x="18153" y="14298"/>
                  <a:pt x="18153" y="14298"/>
                  <a:pt x="18153" y="14298"/>
                </a:cubicBezTo>
                <a:cubicBezTo>
                  <a:pt x="18112" y="14298"/>
                  <a:pt x="18098" y="14324"/>
                  <a:pt x="18098" y="14351"/>
                </a:cubicBezTo>
                <a:cubicBezTo>
                  <a:pt x="18086" y="14351"/>
                  <a:pt x="18086" y="14351"/>
                  <a:pt x="18072" y="14351"/>
                </a:cubicBezTo>
                <a:cubicBezTo>
                  <a:pt x="18072" y="14324"/>
                  <a:pt x="18072" y="14298"/>
                  <a:pt x="18072" y="14271"/>
                </a:cubicBezTo>
                <a:cubicBezTo>
                  <a:pt x="18058" y="14245"/>
                  <a:pt x="18044" y="14221"/>
                  <a:pt x="18031" y="14195"/>
                </a:cubicBezTo>
                <a:cubicBezTo>
                  <a:pt x="18031" y="14168"/>
                  <a:pt x="18058" y="14142"/>
                  <a:pt x="18044" y="14118"/>
                </a:cubicBezTo>
                <a:cubicBezTo>
                  <a:pt x="18018" y="14118"/>
                  <a:pt x="18004" y="14118"/>
                  <a:pt x="17991" y="14142"/>
                </a:cubicBezTo>
                <a:cubicBezTo>
                  <a:pt x="17991" y="14168"/>
                  <a:pt x="18004" y="14195"/>
                  <a:pt x="18004" y="14221"/>
                </a:cubicBezTo>
                <a:cubicBezTo>
                  <a:pt x="18004" y="14245"/>
                  <a:pt x="17991" y="14271"/>
                  <a:pt x="17991" y="14298"/>
                </a:cubicBezTo>
                <a:cubicBezTo>
                  <a:pt x="17991" y="14324"/>
                  <a:pt x="18004" y="14324"/>
                  <a:pt x="18004" y="14351"/>
                </a:cubicBezTo>
                <a:cubicBezTo>
                  <a:pt x="18004" y="14351"/>
                  <a:pt x="17991" y="14375"/>
                  <a:pt x="17991" y="14401"/>
                </a:cubicBezTo>
                <a:cubicBezTo>
                  <a:pt x="17991" y="14401"/>
                  <a:pt x="17991" y="14427"/>
                  <a:pt x="18004" y="14427"/>
                </a:cubicBezTo>
                <a:cubicBezTo>
                  <a:pt x="17977" y="14454"/>
                  <a:pt x="17964" y="14454"/>
                  <a:pt x="17949" y="14454"/>
                </a:cubicBezTo>
                <a:cubicBezTo>
                  <a:pt x="17937" y="14454"/>
                  <a:pt x="17964" y="14271"/>
                  <a:pt x="17949" y="14195"/>
                </a:cubicBezTo>
                <a:cubicBezTo>
                  <a:pt x="17937" y="14195"/>
                  <a:pt x="17923" y="14195"/>
                  <a:pt x="17909" y="14195"/>
                </a:cubicBezTo>
                <a:cubicBezTo>
                  <a:pt x="17909" y="14168"/>
                  <a:pt x="17909" y="14142"/>
                  <a:pt x="17909" y="14118"/>
                </a:cubicBezTo>
                <a:cubicBezTo>
                  <a:pt x="17909" y="14065"/>
                  <a:pt x="17923" y="14039"/>
                  <a:pt x="17937" y="14012"/>
                </a:cubicBezTo>
                <a:cubicBezTo>
                  <a:pt x="17937" y="13986"/>
                  <a:pt x="17937" y="13962"/>
                  <a:pt x="17937" y="13935"/>
                </a:cubicBezTo>
                <a:cubicBezTo>
                  <a:pt x="17937" y="13909"/>
                  <a:pt x="17937" y="13909"/>
                  <a:pt x="17949" y="13883"/>
                </a:cubicBezTo>
                <a:cubicBezTo>
                  <a:pt x="17949" y="13883"/>
                  <a:pt x="17949" y="13883"/>
                  <a:pt x="17964" y="13883"/>
                </a:cubicBezTo>
                <a:cubicBezTo>
                  <a:pt x="17949" y="13779"/>
                  <a:pt x="17964" y="13702"/>
                  <a:pt x="17991" y="13676"/>
                </a:cubicBezTo>
                <a:cubicBezTo>
                  <a:pt x="18004" y="13676"/>
                  <a:pt x="18004" y="13702"/>
                  <a:pt x="18004" y="13702"/>
                </a:cubicBezTo>
                <a:cubicBezTo>
                  <a:pt x="18018" y="13676"/>
                  <a:pt x="18018" y="13650"/>
                  <a:pt x="18031" y="13650"/>
                </a:cubicBezTo>
                <a:cubicBezTo>
                  <a:pt x="18058" y="13623"/>
                  <a:pt x="18072" y="13650"/>
                  <a:pt x="18086" y="13676"/>
                </a:cubicBezTo>
                <a:cubicBezTo>
                  <a:pt x="18098" y="13676"/>
                  <a:pt x="18112" y="13676"/>
                  <a:pt x="18112" y="13676"/>
                </a:cubicBezTo>
                <a:cubicBezTo>
                  <a:pt x="18126" y="13676"/>
                  <a:pt x="18139" y="13676"/>
                  <a:pt x="18153" y="13702"/>
                </a:cubicBezTo>
                <a:lnTo>
                  <a:pt x="18166" y="13676"/>
                </a:lnTo>
                <a:cubicBezTo>
                  <a:pt x="18207" y="13676"/>
                  <a:pt x="18235" y="13702"/>
                  <a:pt x="18261" y="13650"/>
                </a:cubicBezTo>
                <a:lnTo>
                  <a:pt x="18261" y="13623"/>
                </a:lnTo>
                <a:cubicBezTo>
                  <a:pt x="18261" y="13597"/>
                  <a:pt x="18275" y="13571"/>
                  <a:pt x="18288" y="13571"/>
                </a:cubicBezTo>
                <a:cubicBezTo>
                  <a:pt x="18288" y="13623"/>
                  <a:pt x="18288" y="13650"/>
                  <a:pt x="18275" y="13676"/>
                </a:cubicBezTo>
                <a:cubicBezTo>
                  <a:pt x="18221" y="13806"/>
                  <a:pt x="18193" y="13727"/>
                  <a:pt x="18112" y="13727"/>
                </a:cubicBezTo>
                <a:cubicBezTo>
                  <a:pt x="18044" y="13727"/>
                  <a:pt x="18004" y="13702"/>
                  <a:pt x="17977" y="13779"/>
                </a:cubicBezTo>
                <a:cubicBezTo>
                  <a:pt x="17977" y="13806"/>
                  <a:pt x="17977" y="13832"/>
                  <a:pt x="17977" y="13856"/>
                </a:cubicBezTo>
                <a:cubicBezTo>
                  <a:pt x="17977" y="13883"/>
                  <a:pt x="18004" y="13883"/>
                  <a:pt x="18004" y="13909"/>
                </a:cubicBezTo>
                <a:close/>
                <a:moveTo>
                  <a:pt x="17856" y="14843"/>
                </a:moveTo>
                <a:lnTo>
                  <a:pt x="17856" y="14843"/>
                </a:lnTo>
                <a:cubicBezTo>
                  <a:pt x="17828" y="14843"/>
                  <a:pt x="17815" y="14869"/>
                  <a:pt x="17774" y="14843"/>
                </a:cubicBezTo>
                <a:cubicBezTo>
                  <a:pt x="17774" y="14816"/>
                  <a:pt x="17774" y="14816"/>
                  <a:pt x="17774" y="14790"/>
                </a:cubicBezTo>
                <a:cubicBezTo>
                  <a:pt x="17788" y="14790"/>
                  <a:pt x="17788" y="14790"/>
                  <a:pt x="17802" y="14790"/>
                </a:cubicBezTo>
                <a:cubicBezTo>
                  <a:pt x="17802" y="14790"/>
                  <a:pt x="17815" y="14790"/>
                  <a:pt x="17828" y="14790"/>
                </a:cubicBezTo>
                <a:cubicBezTo>
                  <a:pt x="17842" y="14790"/>
                  <a:pt x="17842" y="14843"/>
                  <a:pt x="17869" y="14790"/>
                </a:cubicBezTo>
                <a:cubicBezTo>
                  <a:pt x="17856" y="14790"/>
                  <a:pt x="17856" y="14790"/>
                  <a:pt x="17856" y="14790"/>
                </a:cubicBezTo>
                <a:cubicBezTo>
                  <a:pt x="17856" y="14790"/>
                  <a:pt x="17842" y="14790"/>
                  <a:pt x="17842" y="14766"/>
                </a:cubicBezTo>
                <a:cubicBezTo>
                  <a:pt x="17842" y="14766"/>
                  <a:pt x="17842" y="14766"/>
                  <a:pt x="17842" y="14739"/>
                </a:cubicBezTo>
                <a:cubicBezTo>
                  <a:pt x="17856" y="14739"/>
                  <a:pt x="17856" y="14739"/>
                  <a:pt x="17869" y="14766"/>
                </a:cubicBezTo>
                <a:cubicBezTo>
                  <a:pt x="17883" y="14766"/>
                  <a:pt x="17883" y="14766"/>
                  <a:pt x="17883" y="14766"/>
                </a:cubicBezTo>
                <a:lnTo>
                  <a:pt x="17883" y="14790"/>
                </a:lnTo>
                <a:cubicBezTo>
                  <a:pt x="17896" y="14790"/>
                  <a:pt x="17896" y="14766"/>
                  <a:pt x="17896" y="14766"/>
                </a:cubicBezTo>
                <a:cubicBezTo>
                  <a:pt x="17909" y="14766"/>
                  <a:pt x="17909" y="14766"/>
                  <a:pt x="17909" y="14766"/>
                </a:cubicBezTo>
                <a:cubicBezTo>
                  <a:pt x="17909" y="14790"/>
                  <a:pt x="17909" y="14790"/>
                  <a:pt x="17909" y="14790"/>
                </a:cubicBezTo>
                <a:cubicBezTo>
                  <a:pt x="17923" y="14790"/>
                  <a:pt x="17923" y="14790"/>
                  <a:pt x="17923" y="14816"/>
                </a:cubicBezTo>
                <a:cubicBezTo>
                  <a:pt x="17909" y="14816"/>
                  <a:pt x="17909" y="14816"/>
                  <a:pt x="17896" y="14816"/>
                </a:cubicBezTo>
                <a:cubicBezTo>
                  <a:pt x="17896" y="14816"/>
                  <a:pt x="17883" y="14843"/>
                  <a:pt x="17869" y="14816"/>
                </a:cubicBezTo>
                <a:cubicBezTo>
                  <a:pt x="17869" y="14816"/>
                  <a:pt x="17869" y="14816"/>
                  <a:pt x="17856" y="14843"/>
                </a:cubicBezTo>
                <a:close/>
                <a:moveTo>
                  <a:pt x="17679" y="14739"/>
                </a:moveTo>
                <a:lnTo>
                  <a:pt x="17679" y="14739"/>
                </a:lnTo>
                <a:cubicBezTo>
                  <a:pt x="17693" y="14766"/>
                  <a:pt x="17693" y="14766"/>
                  <a:pt x="17707" y="14766"/>
                </a:cubicBezTo>
                <a:cubicBezTo>
                  <a:pt x="17693" y="14790"/>
                  <a:pt x="17679" y="14790"/>
                  <a:pt x="17679" y="14816"/>
                </a:cubicBezTo>
                <a:cubicBezTo>
                  <a:pt x="17667" y="14790"/>
                  <a:pt x="17653" y="14790"/>
                  <a:pt x="17639" y="14766"/>
                </a:cubicBezTo>
                <a:cubicBezTo>
                  <a:pt x="17653" y="14766"/>
                  <a:pt x="17667" y="14766"/>
                  <a:pt x="17679" y="14739"/>
                </a:cubicBezTo>
                <a:close/>
                <a:moveTo>
                  <a:pt x="17667" y="13208"/>
                </a:moveTo>
                <a:lnTo>
                  <a:pt x="17667" y="13208"/>
                </a:lnTo>
                <a:cubicBezTo>
                  <a:pt x="17667" y="13208"/>
                  <a:pt x="17667" y="13208"/>
                  <a:pt x="17679" y="13208"/>
                </a:cubicBezTo>
                <a:cubicBezTo>
                  <a:pt x="17679" y="13235"/>
                  <a:pt x="17679" y="13235"/>
                  <a:pt x="17679" y="13261"/>
                </a:cubicBezTo>
                <a:cubicBezTo>
                  <a:pt x="17667" y="13287"/>
                  <a:pt x="17653" y="13287"/>
                  <a:pt x="17639" y="13287"/>
                </a:cubicBezTo>
                <a:cubicBezTo>
                  <a:pt x="17639" y="13287"/>
                  <a:pt x="17625" y="13287"/>
                  <a:pt x="17625" y="13261"/>
                </a:cubicBezTo>
                <a:cubicBezTo>
                  <a:pt x="17625" y="13261"/>
                  <a:pt x="17625" y="13261"/>
                  <a:pt x="17625" y="13235"/>
                </a:cubicBezTo>
                <a:cubicBezTo>
                  <a:pt x="17639" y="13235"/>
                  <a:pt x="17653" y="13208"/>
                  <a:pt x="17667" y="13184"/>
                </a:cubicBezTo>
                <a:cubicBezTo>
                  <a:pt x="17667" y="13184"/>
                  <a:pt x="17667" y="13184"/>
                  <a:pt x="17667" y="13208"/>
                </a:cubicBezTo>
                <a:close/>
                <a:moveTo>
                  <a:pt x="17383" y="11525"/>
                </a:moveTo>
                <a:lnTo>
                  <a:pt x="17383" y="11525"/>
                </a:lnTo>
                <a:cubicBezTo>
                  <a:pt x="17409" y="11552"/>
                  <a:pt x="17409" y="11552"/>
                  <a:pt x="17450" y="11552"/>
                </a:cubicBezTo>
                <a:lnTo>
                  <a:pt x="17450" y="11578"/>
                </a:lnTo>
                <a:cubicBezTo>
                  <a:pt x="17436" y="11629"/>
                  <a:pt x="17409" y="11655"/>
                  <a:pt x="17383" y="11681"/>
                </a:cubicBezTo>
                <a:cubicBezTo>
                  <a:pt x="17383" y="11629"/>
                  <a:pt x="17383" y="11578"/>
                  <a:pt x="17383" y="11525"/>
                </a:cubicBezTo>
                <a:close/>
                <a:moveTo>
                  <a:pt x="17450" y="11837"/>
                </a:moveTo>
                <a:lnTo>
                  <a:pt x="17450" y="11837"/>
                </a:lnTo>
                <a:cubicBezTo>
                  <a:pt x="17436" y="11811"/>
                  <a:pt x="17409" y="11811"/>
                  <a:pt x="17409" y="11758"/>
                </a:cubicBezTo>
                <a:cubicBezTo>
                  <a:pt x="17436" y="11734"/>
                  <a:pt x="17436" y="11681"/>
                  <a:pt x="17450" y="11629"/>
                </a:cubicBezTo>
                <a:cubicBezTo>
                  <a:pt x="17450" y="11629"/>
                  <a:pt x="17450" y="11629"/>
                  <a:pt x="17450" y="11602"/>
                </a:cubicBezTo>
                <a:cubicBezTo>
                  <a:pt x="17464" y="11629"/>
                  <a:pt x="17464" y="11629"/>
                  <a:pt x="17464" y="11629"/>
                </a:cubicBezTo>
                <a:cubicBezTo>
                  <a:pt x="17464" y="11708"/>
                  <a:pt x="17436" y="11734"/>
                  <a:pt x="17464" y="11811"/>
                </a:cubicBezTo>
                <a:cubicBezTo>
                  <a:pt x="17450" y="11837"/>
                  <a:pt x="17450" y="11837"/>
                  <a:pt x="17450" y="11837"/>
                </a:cubicBezTo>
                <a:close/>
                <a:moveTo>
                  <a:pt x="17341" y="11343"/>
                </a:moveTo>
                <a:lnTo>
                  <a:pt x="17341" y="11343"/>
                </a:lnTo>
                <a:cubicBezTo>
                  <a:pt x="17355" y="11369"/>
                  <a:pt x="17341" y="11448"/>
                  <a:pt x="17329" y="11473"/>
                </a:cubicBezTo>
                <a:cubicBezTo>
                  <a:pt x="17301" y="11422"/>
                  <a:pt x="17301" y="11369"/>
                  <a:pt x="17288" y="11319"/>
                </a:cubicBezTo>
                <a:cubicBezTo>
                  <a:pt x="17288" y="11319"/>
                  <a:pt x="17301" y="11319"/>
                  <a:pt x="17315" y="11319"/>
                </a:cubicBezTo>
                <a:cubicBezTo>
                  <a:pt x="17329" y="11319"/>
                  <a:pt x="17329" y="11319"/>
                  <a:pt x="17341" y="11343"/>
                </a:cubicBezTo>
                <a:close/>
                <a:moveTo>
                  <a:pt x="17315" y="10176"/>
                </a:moveTo>
                <a:lnTo>
                  <a:pt x="17315" y="10176"/>
                </a:lnTo>
                <a:cubicBezTo>
                  <a:pt x="17315" y="10203"/>
                  <a:pt x="17315" y="10282"/>
                  <a:pt x="17301" y="10282"/>
                </a:cubicBezTo>
                <a:cubicBezTo>
                  <a:pt x="17288" y="10229"/>
                  <a:pt x="17261" y="10203"/>
                  <a:pt x="17261" y="10126"/>
                </a:cubicBezTo>
                <a:cubicBezTo>
                  <a:pt x="17261" y="10073"/>
                  <a:pt x="17301" y="9944"/>
                  <a:pt x="17315" y="9917"/>
                </a:cubicBezTo>
                <a:cubicBezTo>
                  <a:pt x="17329" y="9891"/>
                  <a:pt x="17341" y="9891"/>
                  <a:pt x="17355" y="9867"/>
                </a:cubicBezTo>
                <a:cubicBezTo>
                  <a:pt x="17355" y="9891"/>
                  <a:pt x="17369" y="9891"/>
                  <a:pt x="17369" y="9917"/>
                </a:cubicBezTo>
                <a:cubicBezTo>
                  <a:pt x="17355" y="9970"/>
                  <a:pt x="17355" y="10020"/>
                  <a:pt x="17341" y="10100"/>
                </a:cubicBezTo>
                <a:cubicBezTo>
                  <a:pt x="17341" y="10126"/>
                  <a:pt x="17329" y="10150"/>
                  <a:pt x="17315" y="10176"/>
                </a:cubicBezTo>
                <a:close/>
                <a:moveTo>
                  <a:pt x="17490" y="11369"/>
                </a:moveTo>
                <a:lnTo>
                  <a:pt x="17490" y="11369"/>
                </a:lnTo>
                <a:cubicBezTo>
                  <a:pt x="17478" y="11369"/>
                  <a:pt x="17478" y="11369"/>
                  <a:pt x="17464" y="11369"/>
                </a:cubicBezTo>
                <a:cubicBezTo>
                  <a:pt x="17464" y="11319"/>
                  <a:pt x="17423" y="11266"/>
                  <a:pt x="17409" y="11266"/>
                </a:cubicBezTo>
                <a:cubicBezTo>
                  <a:pt x="17409" y="11292"/>
                  <a:pt x="17409" y="11292"/>
                  <a:pt x="17409" y="11319"/>
                </a:cubicBezTo>
                <a:cubicBezTo>
                  <a:pt x="17409" y="11319"/>
                  <a:pt x="17409" y="11319"/>
                  <a:pt x="17409" y="11343"/>
                </a:cubicBezTo>
                <a:lnTo>
                  <a:pt x="17409" y="11319"/>
                </a:lnTo>
                <a:cubicBezTo>
                  <a:pt x="17396" y="11292"/>
                  <a:pt x="17383" y="11266"/>
                  <a:pt x="17355" y="11266"/>
                </a:cubicBezTo>
                <a:cubicBezTo>
                  <a:pt x="17341" y="11266"/>
                  <a:pt x="17341" y="11292"/>
                  <a:pt x="17329" y="11292"/>
                </a:cubicBezTo>
                <a:cubicBezTo>
                  <a:pt x="17315" y="11266"/>
                  <a:pt x="17301" y="11266"/>
                  <a:pt x="17301" y="11240"/>
                </a:cubicBezTo>
                <a:cubicBezTo>
                  <a:pt x="17301" y="11216"/>
                  <a:pt x="17301" y="11216"/>
                  <a:pt x="17315" y="11187"/>
                </a:cubicBezTo>
                <a:cubicBezTo>
                  <a:pt x="17315" y="11216"/>
                  <a:pt x="17329" y="11216"/>
                  <a:pt x="17329" y="11216"/>
                </a:cubicBezTo>
                <a:cubicBezTo>
                  <a:pt x="17341" y="11216"/>
                  <a:pt x="17341" y="11216"/>
                  <a:pt x="17341" y="11216"/>
                </a:cubicBezTo>
                <a:lnTo>
                  <a:pt x="17341" y="11187"/>
                </a:lnTo>
                <a:cubicBezTo>
                  <a:pt x="17315" y="11187"/>
                  <a:pt x="17315" y="11163"/>
                  <a:pt x="17288" y="11163"/>
                </a:cubicBezTo>
                <a:cubicBezTo>
                  <a:pt x="17288" y="11163"/>
                  <a:pt x="17288" y="11163"/>
                  <a:pt x="17288" y="11187"/>
                </a:cubicBezTo>
                <a:cubicBezTo>
                  <a:pt x="17234" y="11136"/>
                  <a:pt x="17261" y="11060"/>
                  <a:pt x="17247" y="10981"/>
                </a:cubicBezTo>
                <a:lnTo>
                  <a:pt x="17247" y="10954"/>
                </a:lnTo>
                <a:cubicBezTo>
                  <a:pt x="17261" y="10981"/>
                  <a:pt x="17274" y="11007"/>
                  <a:pt x="17274" y="11007"/>
                </a:cubicBezTo>
                <a:cubicBezTo>
                  <a:pt x="17288" y="10904"/>
                  <a:pt x="17261" y="10748"/>
                  <a:pt x="17315" y="10697"/>
                </a:cubicBezTo>
                <a:cubicBezTo>
                  <a:pt x="17329" y="10697"/>
                  <a:pt x="17341" y="10721"/>
                  <a:pt x="17355" y="10721"/>
                </a:cubicBezTo>
                <a:cubicBezTo>
                  <a:pt x="17383" y="10748"/>
                  <a:pt x="17383" y="10721"/>
                  <a:pt x="17396" y="10721"/>
                </a:cubicBezTo>
                <a:cubicBezTo>
                  <a:pt x="17396" y="10721"/>
                  <a:pt x="17396" y="10721"/>
                  <a:pt x="17396" y="10748"/>
                </a:cubicBezTo>
                <a:cubicBezTo>
                  <a:pt x="17383" y="10798"/>
                  <a:pt x="17396" y="10825"/>
                  <a:pt x="17409" y="10877"/>
                </a:cubicBezTo>
                <a:cubicBezTo>
                  <a:pt x="17409" y="10954"/>
                  <a:pt x="17383" y="10981"/>
                  <a:pt x="17341" y="11033"/>
                </a:cubicBezTo>
                <a:cubicBezTo>
                  <a:pt x="17355" y="11060"/>
                  <a:pt x="17341" y="11084"/>
                  <a:pt x="17341" y="11084"/>
                </a:cubicBezTo>
                <a:cubicBezTo>
                  <a:pt x="17355" y="11136"/>
                  <a:pt x="17355" y="11240"/>
                  <a:pt x="17396" y="11266"/>
                </a:cubicBezTo>
                <a:cubicBezTo>
                  <a:pt x="17396" y="11240"/>
                  <a:pt x="17409" y="11216"/>
                  <a:pt x="17409" y="11216"/>
                </a:cubicBezTo>
                <a:cubicBezTo>
                  <a:pt x="17423" y="11216"/>
                  <a:pt x="17423" y="11216"/>
                  <a:pt x="17423" y="11216"/>
                </a:cubicBezTo>
                <a:cubicBezTo>
                  <a:pt x="17436" y="11240"/>
                  <a:pt x="17436" y="11266"/>
                  <a:pt x="17450" y="11292"/>
                </a:cubicBezTo>
                <a:cubicBezTo>
                  <a:pt x="17450" y="11292"/>
                  <a:pt x="17450" y="11292"/>
                  <a:pt x="17464" y="11292"/>
                </a:cubicBezTo>
                <a:cubicBezTo>
                  <a:pt x="17464" y="11266"/>
                  <a:pt x="17464" y="11266"/>
                  <a:pt x="17478" y="11240"/>
                </a:cubicBezTo>
                <a:cubicBezTo>
                  <a:pt x="17478" y="11266"/>
                  <a:pt x="17490" y="11266"/>
                  <a:pt x="17490" y="11266"/>
                </a:cubicBezTo>
                <a:cubicBezTo>
                  <a:pt x="17490" y="11292"/>
                  <a:pt x="17478" y="11292"/>
                  <a:pt x="17478" y="11292"/>
                </a:cubicBezTo>
                <a:cubicBezTo>
                  <a:pt x="17478" y="11319"/>
                  <a:pt x="17490" y="11343"/>
                  <a:pt x="17504" y="11369"/>
                </a:cubicBezTo>
                <a:cubicBezTo>
                  <a:pt x="17490" y="11369"/>
                  <a:pt x="17490" y="11369"/>
                  <a:pt x="17490" y="11369"/>
                </a:cubicBezTo>
                <a:close/>
                <a:moveTo>
                  <a:pt x="17531" y="11448"/>
                </a:moveTo>
                <a:lnTo>
                  <a:pt x="17531" y="11448"/>
                </a:lnTo>
                <a:cubicBezTo>
                  <a:pt x="17531" y="11422"/>
                  <a:pt x="17545" y="11422"/>
                  <a:pt x="17558" y="11422"/>
                </a:cubicBezTo>
                <a:cubicBezTo>
                  <a:pt x="17572" y="11422"/>
                  <a:pt x="17572" y="11422"/>
                  <a:pt x="17572" y="11422"/>
                </a:cubicBezTo>
                <a:cubicBezTo>
                  <a:pt x="17585" y="11473"/>
                  <a:pt x="17599" y="11552"/>
                  <a:pt x="17599" y="11578"/>
                </a:cubicBezTo>
                <a:cubicBezTo>
                  <a:pt x="17599" y="11602"/>
                  <a:pt x="17585" y="11602"/>
                  <a:pt x="17585" y="11602"/>
                </a:cubicBezTo>
                <a:cubicBezTo>
                  <a:pt x="17585" y="11578"/>
                  <a:pt x="17572" y="11578"/>
                  <a:pt x="17558" y="11552"/>
                </a:cubicBezTo>
                <a:cubicBezTo>
                  <a:pt x="17558" y="11525"/>
                  <a:pt x="17572" y="11525"/>
                  <a:pt x="17558" y="11499"/>
                </a:cubicBezTo>
                <a:cubicBezTo>
                  <a:pt x="17545" y="11499"/>
                  <a:pt x="17531" y="11473"/>
                  <a:pt x="17531" y="11448"/>
                </a:cubicBezTo>
                <a:close/>
                <a:moveTo>
                  <a:pt x="17653" y="12044"/>
                </a:moveTo>
                <a:lnTo>
                  <a:pt x="17653" y="12044"/>
                </a:lnTo>
                <a:cubicBezTo>
                  <a:pt x="17653" y="12070"/>
                  <a:pt x="17639" y="12097"/>
                  <a:pt x="17639" y="12121"/>
                </a:cubicBezTo>
                <a:lnTo>
                  <a:pt x="17625" y="12121"/>
                </a:lnTo>
                <a:cubicBezTo>
                  <a:pt x="17625" y="12097"/>
                  <a:pt x="17625" y="12070"/>
                  <a:pt x="17612" y="12070"/>
                </a:cubicBezTo>
                <a:cubicBezTo>
                  <a:pt x="17599" y="12070"/>
                  <a:pt x="17599" y="12097"/>
                  <a:pt x="17585" y="12121"/>
                </a:cubicBezTo>
                <a:cubicBezTo>
                  <a:pt x="17585" y="12173"/>
                  <a:pt x="17625" y="12200"/>
                  <a:pt x="17585" y="12253"/>
                </a:cubicBezTo>
                <a:cubicBezTo>
                  <a:pt x="17585" y="12253"/>
                  <a:pt x="17585" y="12253"/>
                  <a:pt x="17572" y="12253"/>
                </a:cubicBezTo>
                <a:cubicBezTo>
                  <a:pt x="17585" y="12226"/>
                  <a:pt x="17585" y="12226"/>
                  <a:pt x="17585" y="12200"/>
                </a:cubicBezTo>
                <a:cubicBezTo>
                  <a:pt x="17572" y="12200"/>
                  <a:pt x="17572" y="12200"/>
                  <a:pt x="17572" y="12200"/>
                </a:cubicBezTo>
                <a:lnTo>
                  <a:pt x="17558" y="12226"/>
                </a:lnTo>
                <a:cubicBezTo>
                  <a:pt x="17531" y="12226"/>
                  <a:pt x="17504" y="12173"/>
                  <a:pt x="17504" y="12149"/>
                </a:cubicBezTo>
                <a:cubicBezTo>
                  <a:pt x="17490" y="12070"/>
                  <a:pt x="17531" y="12044"/>
                  <a:pt x="17504" y="12017"/>
                </a:cubicBezTo>
                <a:cubicBezTo>
                  <a:pt x="17490" y="11991"/>
                  <a:pt x="17478" y="11991"/>
                  <a:pt x="17464" y="11991"/>
                </a:cubicBezTo>
                <a:cubicBezTo>
                  <a:pt x="17464" y="12017"/>
                  <a:pt x="17450" y="12044"/>
                  <a:pt x="17436" y="12044"/>
                </a:cubicBezTo>
                <a:cubicBezTo>
                  <a:pt x="17436" y="12017"/>
                  <a:pt x="17436" y="12017"/>
                  <a:pt x="17436" y="11991"/>
                </a:cubicBezTo>
                <a:cubicBezTo>
                  <a:pt x="17423" y="11991"/>
                  <a:pt x="17423" y="11991"/>
                  <a:pt x="17423" y="11991"/>
                </a:cubicBezTo>
                <a:cubicBezTo>
                  <a:pt x="17409" y="11991"/>
                  <a:pt x="17396" y="12070"/>
                  <a:pt x="17383" y="12097"/>
                </a:cubicBezTo>
                <a:cubicBezTo>
                  <a:pt x="17383" y="12097"/>
                  <a:pt x="17383" y="12097"/>
                  <a:pt x="17369" y="12070"/>
                </a:cubicBezTo>
                <a:cubicBezTo>
                  <a:pt x="17383" y="12044"/>
                  <a:pt x="17383" y="11991"/>
                  <a:pt x="17396" y="11967"/>
                </a:cubicBezTo>
                <a:cubicBezTo>
                  <a:pt x="17409" y="11967"/>
                  <a:pt x="17423" y="11967"/>
                  <a:pt x="17436" y="11967"/>
                </a:cubicBezTo>
                <a:cubicBezTo>
                  <a:pt x="17436" y="11914"/>
                  <a:pt x="17450" y="11914"/>
                  <a:pt x="17478" y="11914"/>
                </a:cubicBezTo>
                <a:cubicBezTo>
                  <a:pt x="17490" y="11914"/>
                  <a:pt x="17490" y="11941"/>
                  <a:pt x="17490" y="11967"/>
                </a:cubicBezTo>
                <a:cubicBezTo>
                  <a:pt x="17490" y="11967"/>
                  <a:pt x="17504" y="11941"/>
                  <a:pt x="17518" y="11941"/>
                </a:cubicBezTo>
                <a:cubicBezTo>
                  <a:pt x="17518" y="11914"/>
                  <a:pt x="17518" y="11914"/>
                  <a:pt x="17531" y="11888"/>
                </a:cubicBezTo>
                <a:cubicBezTo>
                  <a:pt x="17545" y="11914"/>
                  <a:pt x="17545" y="11914"/>
                  <a:pt x="17545" y="11914"/>
                </a:cubicBezTo>
                <a:cubicBezTo>
                  <a:pt x="17545" y="11888"/>
                  <a:pt x="17558" y="11864"/>
                  <a:pt x="17558" y="11864"/>
                </a:cubicBezTo>
                <a:cubicBezTo>
                  <a:pt x="17572" y="11864"/>
                  <a:pt x="17572" y="11864"/>
                  <a:pt x="17572" y="11888"/>
                </a:cubicBezTo>
                <a:cubicBezTo>
                  <a:pt x="17572" y="11864"/>
                  <a:pt x="17572" y="11864"/>
                  <a:pt x="17572" y="11864"/>
                </a:cubicBezTo>
                <a:cubicBezTo>
                  <a:pt x="17585" y="11837"/>
                  <a:pt x="17585" y="11864"/>
                  <a:pt x="17599" y="11837"/>
                </a:cubicBezTo>
                <a:cubicBezTo>
                  <a:pt x="17599" y="11811"/>
                  <a:pt x="17599" y="11785"/>
                  <a:pt x="17599" y="11758"/>
                </a:cubicBezTo>
                <a:cubicBezTo>
                  <a:pt x="17625" y="11785"/>
                  <a:pt x="17639" y="11837"/>
                  <a:pt x="17625" y="11914"/>
                </a:cubicBezTo>
                <a:cubicBezTo>
                  <a:pt x="17625" y="11914"/>
                  <a:pt x="17625" y="11914"/>
                  <a:pt x="17639" y="11914"/>
                </a:cubicBezTo>
                <a:cubicBezTo>
                  <a:pt x="17639" y="11914"/>
                  <a:pt x="17639" y="11914"/>
                  <a:pt x="17653" y="11914"/>
                </a:cubicBezTo>
                <a:lnTo>
                  <a:pt x="17653" y="11941"/>
                </a:lnTo>
                <a:cubicBezTo>
                  <a:pt x="17639" y="11967"/>
                  <a:pt x="17667" y="12017"/>
                  <a:pt x="17653" y="12044"/>
                </a:cubicBezTo>
                <a:close/>
                <a:moveTo>
                  <a:pt x="17720" y="13261"/>
                </a:moveTo>
                <a:lnTo>
                  <a:pt x="17720" y="13261"/>
                </a:lnTo>
                <a:cubicBezTo>
                  <a:pt x="17760" y="13261"/>
                  <a:pt x="17802" y="13261"/>
                  <a:pt x="17828" y="13314"/>
                </a:cubicBezTo>
                <a:lnTo>
                  <a:pt x="17842" y="13338"/>
                </a:lnTo>
                <a:cubicBezTo>
                  <a:pt x="17828" y="13338"/>
                  <a:pt x="17815" y="13364"/>
                  <a:pt x="17802" y="13364"/>
                </a:cubicBezTo>
                <a:cubicBezTo>
                  <a:pt x="17815" y="13364"/>
                  <a:pt x="17815" y="13391"/>
                  <a:pt x="17815" y="13391"/>
                </a:cubicBezTo>
                <a:cubicBezTo>
                  <a:pt x="17828" y="13417"/>
                  <a:pt x="17842" y="13467"/>
                  <a:pt x="17856" y="13520"/>
                </a:cubicBezTo>
                <a:cubicBezTo>
                  <a:pt x="17842" y="13520"/>
                  <a:pt x="17842" y="13546"/>
                  <a:pt x="17842" y="13546"/>
                </a:cubicBezTo>
                <a:cubicBezTo>
                  <a:pt x="17842" y="13546"/>
                  <a:pt x="17896" y="13650"/>
                  <a:pt x="17909" y="13676"/>
                </a:cubicBezTo>
                <a:cubicBezTo>
                  <a:pt x="17883" y="13676"/>
                  <a:pt x="17869" y="13676"/>
                  <a:pt x="17842" y="13676"/>
                </a:cubicBezTo>
                <a:cubicBezTo>
                  <a:pt x="17815" y="13727"/>
                  <a:pt x="17828" y="13806"/>
                  <a:pt x="17828" y="13883"/>
                </a:cubicBezTo>
                <a:cubicBezTo>
                  <a:pt x="17815" y="13883"/>
                  <a:pt x="17802" y="13883"/>
                  <a:pt x="17802" y="13883"/>
                </a:cubicBezTo>
                <a:cubicBezTo>
                  <a:pt x="17788" y="13909"/>
                  <a:pt x="17760" y="13962"/>
                  <a:pt x="17734" y="13986"/>
                </a:cubicBezTo>
                <a:cubicBezTo>
                  <a:pt x="17748" y="14012"/>
                  <a:pt x="17748" y="14012"/>
                  <a:pt x="17748" y="14012"/>
                </a:cubicBezTo>
                <a:cubicBezTo>
                  <a:pt x="17748" y="14039"/>
                  <a:pt x="17760" y="14039"/>
                  <a:pt x="17760" y="14065"/>
                </a:cubicBezTo>
                <a:cubicBezTo>
                  <a:pt x="17748" y="14065"/>
                  <a:pt x="17748" y="14065"/>
                  <a:pt x="17734" y="14065"/>
                </a:cubicBezTo>
                <a:cubicBezTo>
                  <a:pt x="17748" y="14065"/>
                  <a:pt x="17760" y="14089"/>
                  <a:pt x="17748" y="14118"/>
                </a:cubicBezTo>
                <a:cubicBezTo>
                  <a:pt x="17748" y="14142"/>
                  <a:pt x="17707" y="14221"/>
                  <a:pt x="17693" y="14245"/>
                </a:cubicBezTo>
                <a:cubicBezTo>
                  <a:pt x="17679" y="14245"/>
                  <a:pt x="17653" y="14271"/>
                  <a:pt x="17653" y="14271"/>
                </a:cubicBezTo>
                <a:cubicBezTo>
                  <a:pt x="17639" y="14245"/>
                  <a:pt x="17653" y="14195"/>
                  <a:pt x="17612" y="14168"/>
                </a:cubicBezTo>
                <a:lnTo>
                  <a:pt x="17599" y="14195"/>
                </a:lnTo>
                <a:cubicBezTo>
                  <a:pt x="17585" y="14195"/>
                  <a:pt x="17585" y="14195"/>
                  <a:pt x="17585" y="14195"/>
                </a:cubicBezTo>
                <a:cubicBezTo>
                  <a:pt x="17585" y="14168"/>
                  <a:pt x="17558" y="14142"/>
                  <a:pt x="17545" y="14118"/>
                </a:cubicBezTo>
                <a:cubicBezTo>
                  <a:pt x="17545" y="14118"/>
                  <a:pt x="17545" y="14118"/>
                  <a:pt x="17531" y="14118"/>
                </a:cubicBezTo>
                <a:cubicBezTo>
                  <a:pt x="17531" y="14142"/>
                  <a:pt x="17531" y="14168"/>
                  <a:pt x="17531" y="14168"/>
                </a:cubicBezTo>
                <a:cubicBezTo>
                  <a:pt x="17490" y="14168"/>
                  <a:pt x="17490" y="14195"/>
                  <a:pt x="17478" y="14195"/>
                </a:cubicBezTo>
                <a:cubicBezTo>
                  <a:pt x="17478" y="14168"/>
                  <a:pt x="17478" y="14142"/>
                  <a:pt x="17464" y="14118"/>
                </a:cubicBezTo>
                <a:cubicBezTo>
                  <a:pt x="17450" y="14118"/>
                  <a:pt x="17436" y="14142"/>
                  <a:pt x="17409" y="14142"/>
                </a:cubicBezTo>
                <a:cubicBezTo>
                  <a:pt x="17409" y="14142"/>
                  <a:pt x="17409" y="14142"/>
                  <a:pt x="17409" y="14118"/>
                </a:cubicBezTo>
                <a:cubicBezTo>
                  <a:pt x="17383" y="14118"/>
                  <a:pt x="17383" y="14142"/>
                  <a:pt x="17369" y="14142"/>
                </a:cubicBezTo>
                <a:cubicBezTo>
                  <a:pt x="17369" y="14065"/>
                  <a:pt x="17369" y="13986"/>
                  <a:pt x="17355" y="13935"/>
                </a:cubicBezTo>
                <a:cubicBezTo>
                  <a:pt x="17341" y="13909"/>
                  <a:pt x="17329" y="13909"/>
                  <a:pt x="17315" y="13883"/>
                </a:cubicBezTo>
                <a:cubicBezTo>
                  <a:pt x="17315" y="13883"/>
                  <a:pt x="17315" y="13883"/>
                  <a:pt x="17315" y="13856"/>
                </a:cubicBezTo>
                <a:cubicBezTo>
                  <a:pt x="17329" y="13856"/>
                  <a:pt x="17329" y="13856"/>
                  <a:pt x="17329" y="13856"/>
                </a:cubicBezTo>
                <a:lnTo>
                  <a:pt x="17315" y="13832"/>
                </a:lnTo>
                <a:cubicBezTo>
                  <a:pt x="17315" y="13779"/>
                  <a:pt x="17315" y="13779"/>
                  <a:pt x="17301" y="13753"/>
                </a:cubicBezTo>
                <a:lnTo>
                  <a:pt x="17301" y="13727"/>
                </a:lnTo>
                <a:cubicBezTo>
                  <a:pt x="17288" y="13676"/>
                  <a:pt x="17315" y="13623"/>
                  <a:pt x="17315" y="13597"/>
                </a:cubicBezTo>
                <a:cubicBezTo>
                  <a:pt x="17315" y="13571"/>
                  <a:pt x="17315" y="13546"/>
                  <a:pt x="17329" y="13546"/>
                </a:cubicBezTo>
                <a:cubicBezTo>
                  <a:pt x="17341" y="13571"/>
                  <a:pt x="17341" y="13571"/>
                  <a:pt x="17341" y="13597"/>
                </a:cubicBezTo>
                <a:cubicBezTo>
                  <a:pt x="17355" y="13650"/>
                  <a:pt x="17383" y="13676"/>
                  <a:pt x="17396" y="13676"/>
                </a:cubicBezTo>
                <a:cubicBezTo>
                  <a:pt x="17409" y="13676"/>
                  <a:pt x="17423" y="13650"/>
                  <a:pt x="17436" y="13650"/>
                </a:cubicBezTo>
                <a:cubicBezTo>
                  <a:pt x="17436" y="13676"/>
                  <a:pt x="17450" y="13676"/>
                  <a:pt x="17464" y="13676"/>
                </a:cubicBezTo>
                <a:cubicBezTo>
                  <a:pt x="17490" y="13676"/>
                  <a:pt x="17490" y="13623"/>
                  <a:pt x="17518" y="13597"/>
                </a:cubicBezTo>
                <a:cubicBezTo>
                  <a:pt x="17545" y="13597"/>
                  <a:pt x="17558" y="13650"/>
                  <a:pt x="17585" y="13650"/>
                </a:cubicBezTo>
                <a:cubicBezTo>
                  <a:pt x="17599" y="13623"/>
                  <a:pt x="17599" y="13623"/>
                  <a:pt x="17612" y="13623"/>
                </a:cubicBezTo>
                <a:cubicBezTo>
                  <a:pt x="17612" y="13597"/>
                  <a:pt x="17625" y="13597"/>
                  <a:pt x="17639" y="13597"/>
                </a:cubicBezTo>
                <a:cubicBezTo>
                  <a:pt x="17653" y="13597"/>
                  <a:pt x="17679" y="13520"/>
                  <a:pt x="17679" y="13494"/>
                </a:cubicBezTo>
                <a:cubicBezTo>
                  <a:pt x="17679" y="13467"/>
                  <a:pt x="17679" y="13467"/>
                  <a:pt x="17679" y="13441"/>
                </a:cubicBezTo>
                <a:cubicBezTo>
                  <a:pt x="17679" y="13417"/>
                  <a:pt x="17707" y="13417"/>
                  <a:pt x="17707" y="13391"/>
                </a:cubicBezTo>
                <a:cubicBezTo>
                  <a:pt x="17707" y="13338"/>
                  <a:pt x="17707" y="13314"/>
                  <a:pt x="17720" y="13261"/>
                </a:cubicBezTo>
                <a:close/>
                <a:moveTo>
                  <a:pt x="18328" y="8388"/>
                </a:moveTo>
                <a:lnTo>
                  <a:pt x="18328" y="8388"/>
                </a:lnTo>
                <a:cubicBezTo>
                  <a:pt x="18342" y="8335"/>
                  <a:pt x="18382" y="8335"/>
                  <a:pt x="18410" y="8283"/>
                </a:cubicBezTo>
                <a:cubicBezTo>
                  <a:pt x="18410" y="8283"/>
                  <a:pt x="18410" y="8259"/>
                  <a:pt x="18423" y="8232"/>
                </a:cubicBezTo>
                <a:cubicBezTo>
                  <a:pt x="18436" y="8232"/>
                  <a:pt x="18436" y="8206"/>
                  <a:pt x="18451" y="8206"/>
                </a:cubicBezTo>
                <a:cubicBezTo>
                  <a:pt x="18464" y="8155"/>
                  <a:pt x="18491" y="8050"/>
                  <a:pt x="18491" y="7947"/>
                </a:cubicBezTo>
                <a:cubicBezTo>
                  <a:pt x="18491" y="7947"/>
                  <a:pt x="18491" y="7947"/>
                  <a:pt x="18477" y="7947"/>
                </a:cubicBezTo>
                <a:lnTo>
                  <a:pt x="18491" y="7920"/>
                </a:lnTo>
                <a:cubicBezTo>
                  <a:pt x="18491" y="7920"/>
                  <a:pt x="18491" y="7920"/>
                  <a:pt x="18491" y="7896"/>
                </a:cubicBezTo>
                <a:cubicBezTo>
                  <a:pt x="18491" y="7870"/>
                  <a:pt x="18491" y="7843"/>
                  <a:pt x="18491" y="7843"/>
                </a:cubicBezTo>
                <a:cubicBezTo>
                  <a:pt x="18505" y="7817"/>
                  <a:pt x="18505" y="7793"/>
                  <a:pt x="18517" y="7793"/>
                </a:cubicBezTo>
                <a:cubicBezTo>
                  <a:pt x="18517" y="7793"/>
                  <a:pt x="18517" y="7793"/>
                  <a:pt x="18531" y="7793"/>
                </a:cubicBezTo>
                <a:cubicBezTo>
                  <a:pt x="18531" y="7793"/>
                  <a:pt x="18531" y="7793"/>
                  <a:pt x="18531" y="7817"/>
                </a:cubicBezTo>
                <a:cubicBezTo>
                  <a:pt x="18545" y="7817"/>
                  <a:pt x="18559" y="7817"/>
                  <a:pt x="18572" y="7793"/>
                </a:cubicBezTo>
                <a:cubicBezTo>
                  <a:pt x="18559" y="7793"/>
                  <a:pt x="18559" y="7764"/>
                  <a:pt x="18559" y="7764"/>
                </a:cubicBezTo>
                <a:cubicBezTo>
                  <a:pt x="18545" y="7764"/>
                  <a:pt x="18545" y="7764"/>
                  <a:pt x="18545" y="7740"/>
                </a:cubicBezTo>
                <a:cubicBezTo>
                  <a:pt x="18545" y="7714"/>
                  <a:pt x="18559" y="7714"/>
                  <a:pt x="18559" y="7714"/>
                </a:cubicBezTo>
                <a:cubicBezTo>
                  <a:pt x="18572" y="7714"/>
                  <a:pt x="18572" y="7740"/>
                  <a:pt x="18585" y="7740"/>
                </a:cubicBezTo>
                <a:cubicBezTo>
                  <a:pt x="18585" y="7764"/>
                  <a:pt x="18585" y="7817"/>
                  <a:pt x="18585" y="7843"/>
                </a:cubicBezTo>
                <a:lnTo>
                  <a:pt x="18599" y="7870"/>
                </a:lnTo>
                <a:cubicBezTo>
                  <a:pt x="18612" y="7896"/>
                  <a:pt x="18626" y="7947"/>
                  <a:pt x="18612" y="7999"/>
                </a:cubicBezTo>
                <a:cubicBezTo>
                  <a:pt x="18612" y="8050"/>
                  <a:pt x="18599" y="8050"/>
                  <a:pt x="18585" y="8103"/>
                </a:cubicBezTo>
                <a:lnTo>
                  <a:pt x="18585" y="8129"/>
                </a:lnTo>
                <a:cubicBezTo>
                  <a:pt x="18517" y="8179"/>
                  <a:pt x="18572" y="8232"/>
                  <a:pt x="18559" y="8335"/>
                </a:cubicBezTo>
                <a:cubicBezTo>
                  <a:pt x="18545" y="8388"/>
                  <a:pt x="18505" y="8439"/>
                  <a:pt x="18545" y="8518"/>
                </a:cubicBezTo>
                <a:cubicBezTo>
                  <a:pt x="18517" y="8518"/>
                  <a:pt x="18517" y="8544"/>
                  <a:pt x="18517" y="8595"/>
                </a:cubicBezTo>
                <a:cubicBezTo>
                  <a:pt x="18505" y="8595"/>
                  <a:pt x="18491" y="8621"/>
                  <a:pt x="18491" y="8621"/>
                </a:cubicBezTo>
                <a:lnTo>
                  <a:pt x="18477" y="8621"/>
                </a:lnTo>
                <a:cubicBezTo>
                  <a:pt x="18477" y="8595"/>
                  <a:pt x="18491" y="8568"/>
                  <a:pt x="18491" y="8544"/>
                </a:cubicBezTo>
                <a:lnTo>
                  <a:pt x="18491" y="8518"/>
                </a:lnTo>
                <a:cubicBezTo>
                  <a:pt x="18477" y="8544"/>
                  <a:pt x="18451" y="8568"/>
                  <a:pt x="18436" y="8595"/>
                </a:cubicBezTo>
                <a:cubicBezTo>
                  <a:pt x="18436" y="8621"/>
                  <a:pt x="18436" y="8647"/>
                  <a:pt x="18423" y="8647"/>
                </a:cubicBezTo>
                <a:cubicBezTo>
                  <a:pt x="18423" y="8647"/>
                  <a:pt x="18423" y="8621"/>
                  <a:pt x="18410" y="8595"/>
                </a:cubicBezTo>
                <a:cubicBezTo>
                  <a:pt x="18396" y="8621"/>
                  <a:pt x="18396" y="8647"/>
                  <a:pt x="18382" y="8674"/>
                </a:cubicBezTo>
                <a:cubicBezTo>
                  <a:pt x="18356" y="8674"/>
                  <a:pt x="18342" y="8674"/>
                  <a:pt x="18328" y="8674"/>
                </a:cubicBezTo>
                <a:cubicBezTo>
                  <a:pt x="18315" y="8647"/>
                  <a:pt x="18302" y="8621"/>
                  <a:pt x="18288" y="8621"/>
                </a:cubicBezTo>
                <a:cubicBezTo>
                  <a:pt x="18288" y="8647"/>
                  <a:pt x="18288" y="8647"/>
                  <a:pt x="18275" y="8674"/>
                </a:cubicBezTo>
                <a:cubicBezTo>
                  <a:pt x="18288" y="8674"/>
                  <a:pt x="18302" y="8674"/>
                  <a:pt x="18302" y="8698"/>
                </a:cubicBezTo>
                <a:cubicBezTo>
                  <a:pt x="18261" y="8724"/>
                  <a:pt x="18247" y="8751"/>
                  <a:pt x="18235" y="8828"/>
                </a:cubicBezTo>
                <a:cubicBezTo>
                  <a:pt x="18221" y="8803"/>
                  <a:pt x="18207" y="8777"/>
                  <a:pt x="18193" y="8777"/>
                </a:cubicBezTo>
                <a:cubicBezTo>
                  <a:pt x="18193" y="8751"/>
                  <a:pt x="18193" y="8724"/>
                  <a:pt x="18180" y="8698"/>
                </a:cubicBezTo>
                <a:cubicBezTo>
                  <a:pt x="18193" y="8698"/>
                  <a:pt x="18207" y="8674"/>
                  <a:pt x="18207" y="8647"/>
                </a:cubicBezTo>
                <a:cubicBezTo>
                  <a:pt x="18180" y="8674"/>
                  <a:pt x="18166" y="8647"/>
                  <a:pt x="18153" y="8647"/>
                </a:cubicBezTo>
                <a:cubicBezTo>
                  <a:pt x="18139" y="8674"/>
                  <a:pt x="18126" y="8674"/>
                  <a:pt x="18112" y="8674"/>
                </a:cubicBezTo>
                <a:cubicBezTo>
                  <a:pt x="18112" y="8698"/>
                  <a:pt x="18098" y="8674"/>
                  <a:pt x="18098" y="8674"/>
                </a:cubicBezTo>
                <a:cubicBezTo>
                  <a:pt x="18072" y="8698"/>
                  <a:pt x="18058" y="8698"/>
                  <a:pt x="18031" y="8724"/>
                </a:cubicBezTo>
                <a:cubicBezTo>
                  <a:pt x="18031" y="8698"/>
                  <a:pt x="18031" y="8698"/>
                  <a:pt x="18031" y="8698"/>
                </a:cubicBezTo>
                <a:cubicBezTo>
                  <a:pt x="18004" y="8698"/>
                  <a:pt x="18004" y="8724"/>
                  <a:pt x="18004" y="8751"/>
                </a:cubicBezTo>
                <a:cubicBezTo>
                  <a:pt x="17977" y="8751"/>
                  <a:pt x="17964" y="8724"/>
                  <a:pt x="17937" y="8751"/>
                </a:cubicBezTo>
                <a:cubicBezTo>
                  <a:pt x="17937" y="8751"/>
                  <a:pt x="17923" y="8751"/>
                  <a:pt x="17923" y="8724"/>
                </a:cubicBezTo>
                <a:cubicBezTo>
                  <a:pt x="17923" y="8724"/>
                  <a:pt x="17937" y="8724"/>
                  <a:pt x="17937" y="8698"/>
                </a:cubicBezTo>
                <a:cubicBezTo>
                  <a:pt x="17991" y="8698"/>
                  <a:pt x="18004" y="8568"/>
                  <a:pt x="18044" y="8544"/>
                </a:cubicBezTo>
                <a:cubicBezTo>
                  <a:pt x="18058" y="8544"/>
                  <a:pt x="18058" y="8544"/>
                  <a:pt x="18058" y="8568"/>
                </a:cubicBezTo>
                <a:cubicBezTo>
                  <a:pt x="18112" y="8544"/>
                  <a:pt x="18153" y="8544"/>
                  <a:pt x="18193" y="8518"/>
                </a:cubicBezTo>
                <a:cubicBezTo>
                  <a:pt x="18193" y="8544"/>
                  <a:pt x="18207" y="8544"/>
                  <a:pt x="18207" y="8544"/>
                </a:cubicBezTo>
                <a:cubicBezTo>
                  <a:pt x="18221" y="8544"/>
                  <a:pt x="18235" y="8544"/>
                  <a:pt x="18247" y="8518"/>
                </a:cubicBezTo>
                <a:cubicBezTo>
                  <a:pt x="18247" y="8439"/>
                  <a:pt x="18275" y="8439"/>
                  <a:pt x="18288" y="8388"/>
                </a:cubicBezTo>
                <a:cubicBezTo>
                  <a:pt x="18288" y="8362"/>
                  <a:pt x="18288" y="8335"/>
                  <a:pt x="18288" y="8311"/>
                </a:cubicBezTo>
                <a:cubicBezTo>
                  <a:pt x="18302" y="8283"/>
                  <a:pt x="18315" y="8283"/>
                  <a:pt x="18328" y="8283"/>
                </a:cubicBezTo>
                <a:cubicBezTo>
                  <a:pt x="18328" y="8311"/>
                  <a:pt x="18315" y="8311"/>
                  <a:pt x="18315" y="8335"/>
                </a:cubicBezTo>
                <a:cubicBezTo>
                  <a:pt x="18315" y="8335"/>
                  <a:pt x="18315" y="8362"/>
                  <a:pt x="18315" y="8388"/>
                </a:cubicBezTo>
                <a:cubicBezTo>
                  <a:pt x="18315" y="8388"/>
                  <a:pt x="18315" y="8388"/>
                  <a:pt x="18328" y="8388"/>
                </a:cubicBezTo>
                <a:close/>
                <a:moveTo>
                  <a:pt x="18694" y="6312"/>
                </a:moveTo>
                <a:lnTo>
                  <a:pt x="18694" y="6312"/>
                </a:lnTo>
                <a:cubicBezTo>
                  <a:pt x="18707" y="6391"/>
                  <a:pt x="18721" y="6444"/>
                  <a:pt x="18734" y="6521"/>
                </a:cubicBezTo>
                <a:cubicBezTo>
                  <a:pt x="18748" y="6574"/>
                  <a:pt x="18761" y="6598"/>
                  <a:pt x="18775" y="6650"/>
                </a:cubicBezTo>
                <a:cubicBezTo>
                  <a:pt x="18748" y="6598"/>
                  <a:pt x="18707" y="6547"/>
                  <a:pt x="18666" y="6574"/>
                </a:cubicBezTo>
                <a:cubicBezTo>
                  <a:pt x="18666" y="6650"/>
                  <a:pt x="18640" y="6754"/>
                  <a:pt x="18653" y="6831"/>
                </a:cubicBezTo>
                <a:cubicBezTo>
                  <a:pt x="18666" y="6910"/>
                  <a:pt x="18721" y="6936"/>
                  <a:pt x="18694" y="7039"/>
                </a:cubicBezTo>
                <a:cubicBezTo>
                  <a:pt x="18694" y="7013"/>
                  <a:pt x="18680" y="6962"/>
                  <a:pt x="18653" y="6936"/>
                </a:cubicBezTo>
                <a:cubicBezTo>
                  <a:pt x="18626" y="6989"/>
                  <a:pt x="18626" y="7013"/>
                  <a:pt x="18612" y="7066"/>
                </a:cubicBezTo>
                <a:cubicBezTo>
                  <a:pt x="18612" y="7066"/>
                  <a:pt x="18612" y="7066"/>
                  <a:pt x="18599" y="7066"/>
                </a:cubicBezTo>
                <a:cubicBezTo>
                  <a:pt x="18599" y="7039"/>
                  <a:pt x="18585" y="6989"/>
                  <a:pt x="18585" y="6962"/>
                </a:cubicBezTo>
                <a:cubicBezTo>
                  <a:pt x="18599" y="6936"/>
                  <a:pt x="18599" y="6910"/>
                  <a:pt x="18612" y="6883"/>
                </a:cubicBezTo>
                <a:cubicBezTo>
                  <a:pt x="18612" y="6883"/>
                  <a:pt x="18599" y="6857"/>
                  <a:pt x="18599" y="6831"/>
                </a:cubicBezTo>
                <a:cubicBezTo>
                  <a:pt x="18599" y="6806"/>
                  <a:pt x="18612" y="6780"/>
                  <a:pt x="18612" y="6754"/>
                </a:cubicBezTo>
                <a:cubicBezTo>
                  <a:pt x="18626" y="6727"/>
                  <a:pt x="18599" y="6677"/>
                  <a:pt x="18599" y="6624"/>
                </a:cubicBezTo>
                <a:cubicBezTo>
                  <a:pt x="18626" y="6598"/>
                  <a:pt x="18626" y="6312"/>
                  <a:pt x="18612" y="6235"/>
                </a:cubicBezTo>
                <a:cubicBezTo>
                  <a:pt x="18612" y="6209"/>
                  <a:pt x="18599" y="6182"/>
                  <a:pt x="18585" y="6132"/>
                </a:cubicBezTo>
                <a:cubicBezTo>
                  <a:pt x="18585" y="6055"/>
                  <a:pt x="18612" y="6029"/>
                  <a:pt x="18599" y="5950"/>
                </a:cubicBezTo>
                <a:cubicBezTo>
                  <a:pt x="18599" y="5925"/>
                  <a:pt x="18640" y="5925"/>
                  <a:pt x="18653" y="5899"/>
                </a:cubicBezTo>
                <a:cubicBezTo>
                  <a:pt x="18666" y="5899"/>
                  <a:pt x="18666" y="5925"/>
                  <a:pt x="18666" y="5925"/>
                </a:cubicBezTo>
                <a:cubicBezTo>
                  <a:pt x="18707" y="6055"/>
                  <a:pt x="18666" y="6079"/>
                  <a:pt x="18680" y="6209"/>
                </a:cubicBezTo>
                <a:cubicBezTo>
                  <a:pt x="18680" y="6235"/>
                  <a:pt x="18694" y="6288"/>
                  <a:pt x="18694" y="6312"/>
                </a:cubicBezTo>
                <a:close/>
                <a:moveTo>
                  <a:pt x="18829" y="7481"/>
                </a:moveTo>
                <a:lnTo>
                  <a:pt x="18829" y="7481"/>
                </a:lnTo>
                <a:cubicBezTo>
                  <a:pt x="18815" y="7507"/>
                  <a:pt x="18801" y="7507"/>
                  <a:pt x="18775" y="7507"/>
                </a:cubicBezTo>
                <a:cubicBezTo>
                  <a:pt x="18775" y="7507"/>
                  <a:pt x="18761" y="7507"/>
                  <a:pt x="18748" y="7507"/>
                </a:cubicBezTo>
                <a:cubicBezTo>
                  <a:pt x="18721" y="7531"/>
                  <a:pt x="18707" y="7584"/>
                  <a:pt x="18694" y="7635"/>
                </a:cubicBezTo>
                <a:cubicBezTo>
                  <a:pt x="18666" y="7635"/>
                  <a:pt x="18612" y="7531"/>
                  <a:pt x="18585" y="7558"/>
                </a:cubicBezTo>
                <a:cubicBezTo>
                  <a:pt x="18572" y="7584"/>
                  <a:pt x="18559" y="7584"/>
                  <a:pt x="18559" y="7610"/>
                </a:cubicBezTo>
                <a:cubicBezTo>
                  <a:pt x="18545" y="7584"/>
                  <a:pt x="18545" y="7584"/>
                  <a:pt x="18531" y="7558"/>
                </a:cubicBezTo>
                <a:cubicBezTo>
                  <a:pt x="18531" y="7558"/>
                  <a:pt x="18517" y="7558"/>
                  <a:pt x="18505" y="7584"/>
                </a:cubicBezTo>
                <a:cubicBezTo>
                  <a:pt x="18505" y="7610"/>
                  <a:pt x="18517" y="7610"/>
                  <a:pt x="18517" y="7610"/>
                </a:cubicBezTo>
                <a:cubicBezTo>
                  <a:pt x="18531" y="7610"/>
                  <a:pt x="18559" y="7635"/>
                  <a:pt x="18572" y="7661"/>
                </a:cubicBezTo>
                <a:lnTo>
                  <a:pt x="18559" y="7687"/>
                </a:lnTo>
                <a:cubicBezTo>
                  <a:pt x="18559" y="7687"/>
                  <a:pt x="18545" y="7687"/>
                  <a:pt x="18531" y="7687"/>
                </a:cubicBezTo>
                <a:cubicBezTo>
                  <a:pt x="18531" y="7714"/>
                  <a:pt x="18517" y="7740"/>
                  <a:pt x="18505" y="7740"/>
                </a:cubicBezTo>
                <a:cubicBezTo>
                  <a:pt x="18491" y="7714"/>
                  <a:pt x="18505" y="7687"/>
                  <a:pt x="18505" y="7635"/>
                </a:cubicBezTo>
                <a:cubicBezTo>
                  <a:pt x="18491" y="7635"/>
                  <a:pt x="18491" y="7635"/>
                  <a:pt x="18477" y="7610"/>
                </a:cubicBezTo>
                <a:cubicBezTo>
                  <a:pt x="18477" y="7610"/>
                  <a:pt x="18477" y="7584"/>
                  <a:pt x="18477" y="7558"/>
                </a:cubicBezTo>
                <a:cubicBezTo>
                  <a:pt x="18491" y="7558"/>
                  <a:pt x="18505" y="7531"/>
                  <a:pt x="18531" y="7507"/>
                </a:cubicBezTo>
                <a:lnTo>
                  <a:pt x="18531" y="7481"/>
                </a:lnTo>
                <a:cubicBezTo>
                  <a:pt x="18517" y="7481"/>
                  <a:pt x="18517" y="7481"/>
                  <a:pt x="18517" y="7454"/>
                </a:cubicBezTo>
                <a:cubicBezTo>
                  <a:pt x="18517" y="7454"/>
                  <a:pt x="18517" y="7454"/>
                  <a:pt x="18531" y="7454"/>
                </a:cubicBezTo>
                <a:cubicBezTo>
                  <a:pt x="18545" y="7454"/>
                  <a:pt x="18559" y="7481"/>
                  <a:pt x="18572" y="7481"/>
                </a:cubicBezTo>
                <a:cubicBezTo>
                  <a:pt x="18572" y="7454"/>
                  <a:pt x="18572" y="7402"/>
                  <a:pt x="18572" y="7378"/>
                </a:cubicBezTo>
                <a:cubicBezTo>
                  <a:pt x="18585" y="7378"/>
                  <a:pt x="18599" y="7378"/>
                  <a:pt x="18599" y="7351"/>
                </a:cubicBezTo>
                <a:cubicBezTo>
                  <a:pt x="18599" y="7325"/>
                  <a:pt x="18599" y="7298"/>
                  <a:pt x="18599" y="7246"/>
                </a:cubicBezTo>
                <a:cubicBezTo>
                  <a:pt x="18599" y="7195"/>
                  <a:pt x="18572" y="7195"/>
                  <a:pt x="18612" y="7143"/>
                </a:cubicBezTo>
                <a:cubicBezTo>
                  <a:pt x="18640" y="7169"/>
                  <a:pt x="18721" y="7428"/>
                  <a:pt x="18789" y="7378"/>
                </a:cubicBezTo>
                <a:cubicBezTo>
                  <a:pt x="18801" y="7351"/>
                  <a:pt x="18801" y="7325"/>
                  <a:pt x="18829" y="7325"/>
                </a:cubicBezTo>
                <a:cubicBezTo>
                  <a:pt x="18815" y="7351"/>
                  <a:pt x="18815" y="7351"/>
                  <a:pt x="18801" y="7378"/>
                </a:cubicBezTo>
                <a:cubicBezTo>
                  <a:pt x="18815" y="7402"/>
                  <a:pt x="18829" y="7454"/>
                  <a:pt x="18829" y="7481"/>
                </a:cubicBezTo>
                <a:close/>
                <a:moveTo>
                  <a:pt x="19707" y="14739"/>
                </a:moveTo>
                <a:lnTo>
                  <a:pt x="19707" y="14739"/>
                </a:lnTo>
                <a:cubicBezTo>
                  <a:pt x="19721" y="14790"/>
                  <a:pt x="19721" y="14843"/>
                  <a:pt x="19735" y="14843"/>
                </a:cubicBezTo>
                <a:cubicBezTo>
                  <a:pt x="19748" y="14843"/>
                  <a:pt x="19775" y="14869"/>
                  <a:pt x="19788" y="14869"/>
                </a:cubicBezTo>
                <a:cubicBezTo>
                  <a:pt x="19788" y="14869"/>
                  <a:pt x="19775" y="14869"/>
                  <a:pt x="19775" y="14893"/>
                </a:cubicBezTo>
                <a:cubicBezTo>
                  <a:pt x="19775" y="14920"/>
                  <a:pt x="19816" y="14920"/>
                  <a:pt x="19829" y="14920"/>
                </a:cubicBezTo>
                <a:lnTo>
                  <a:pt x="19829" y="14946"/>
                </a:lnTo>
                <a:cubicBezTo>
                  <a:pt x="19816" y="14946"/>
                  <a:pt x="19816" y="14946"/>
                  <a:pt x="19802" y="14946"/>
                </a:cubicBezTo>
                <a:cubicBezTo>
                  <a:pt x="19829" y="14972"/>
                  <a:pt x="19842" y="14972"/>
                  <a:pt x="19856" y="14999"/>
                </a:cubicBezTo>
                <a:cubicBezTo>
                  <a:pt x="19856" y="15023"/>
                  <a:pt x="19870" y="15023"/>
                  <a:pt x="19856" y="15049"/>
                </a:cubicBezTo>
                <a:cubicBezTo>
                  <a:pt x="19842" y="15049"/>
                  <a:pt x="19829" y="15049"/>
                  <a:pt x="19829" y="15023"/>
                </a:cubicBezTo>
                <a:cubicBezTo>
                  <a:pt x="19829" y="15023"/>
                  <a:pt x="19829" y="15023"/>
                  <a:pt x="19816" y="14999"/>
                </a:cubicBezTo>
                <a:cubicBezTo>
                  <a:pt x="19788" y="14999"/>
                  <a:pt x="19775" y="14999"/>
                  <a:pt x="19748" y="14972"/>
                </a:cubicBezTo>
                <a:cubicBezTo>
                  <a:pt x="19721" y="14972"/>
                  <a:pt x="19707" y="14999"/>
                  <a:pt x="19680" y="14972"/>
                </a:cubicBezTo>
                <a:cubicBezTo>
                  <a:pt x="19667" y="14946"/>
                  <a:pt x="19667" y="14946"/>
                  <a:pt x="19667" y="14920"/>
                </a:cubicBezTo>
                <a:cubicBezTo>
                  <a:pt x="19653" y="14893"/>
                  <a:pt x="19640" y="14893"/>
                  <a:pt x="19626" y="14869"/>
                </a:cubicBezTo>
                <a:cubicBezTo>
                  <a:pt x="19612" y="14816"/>
                  <a:pt x="19586" y="14790"/>
                  <a:pt x="19572" y="14739"/>
                </a:cubicBezTo>
                <a:cubicBezTo>
                  <a:pt x="19558" y="14739"/>
                  <a:pt x="19532" y="14713"/>
                  <a:pt x="19518" y="14713"/>
                </a:cubicBezTo>
                <a:cubicBezTo>
                  <a:pt x="19504" y="14713"/>
                  <a:pt x="19504" y="14687"/>
                  <a:pt x="19491" y="14687"/>
                </a:cubicBezTo>
                <a:cubicBezTo>
                  <a:pt x="19491" y="14687"/>
                  <a:pt x="19478" y="14713"/>
                  <a:pt x="19464" y="14713"/>
                </a:cubicBezTo>
                <a:cubicBezTo>
                  <a:pt x="19451" y="14687"/>
                  <a:pt x="19451" y="14687"/>
                  <a:pt x="19437" y="14687"/>
                </a:cubicBezTo>
                <a:cubicBezTo>
                  <a:pt x="19451" y="14687"/>
                  <a:pt x="19451" y="14713"/>
                  <a:pt x="19451" y="14739"/>
                </a:cubicBezTo>
                <a:cubicBezTo>
                  <a:pt x="19437" y="14739"/>
                  <a:pt x="19437" y="14739"/>
                  <a:pt x="19423" y="14739"/>
                </a:cubicBezTo>
                <a:lnTo>
                  <a:pt x="19423" y="14766"/>
                </a:lnTo>
                <a:cubicBezTo>
                  <a:pt x="19409" y="14766"/>
                  <a:pt x="19369" y="14739"/>
                  <a:pt x="19356" y="14766"/>
                </a:cubicBezTo>
                <a:cubicBezTo>
                  <a:pt x="19383" y="14790"/>
                  <a:pt x="19409" y="14790"/>
                  <a:pt x="19423" y="14843"/>
                </a:cubicBezTo>
                <a:cubicBezTo>
                  <a:pt x="19409" y="14843"/>
                  <a:pt x="19397" y="14869"/>
                  <a:pt x="19383" y="14893"/>
                </a:cubicBezTo>
                <a:cubicBezTo>
                  <a:pt x="19342" y="14869"/>
                  <a:pt x="19302" y="14869"/>
                  <a:pt x="19274" y="14869"/>
                </a:cubicBezTo>
                <a:cubicBezTo>
                  <a:pt x="19248" y="14843"/>
                  <a:pt x="19234" y="14790"/>
                  <a:pt x="19208" y="14739"/>
                </a:cubicBezTo>
                <a:cubicBezTo>
                  <a:pt x="19193" y="14739"/>
                  <a:pt x="19167" y="14766"/>
                  <a:pt x="19153" y="14766"/>
                </a:cubicBezTo>
                <a:cubicBezTo>
                  <a:pt x="19153" y="14713"/>
                  <a:pt x="19167" y="14713"/>
                  <a:pt x="19167" y="14687"/>
                </a:cubicBezTo>
                <a:cubicBezTo>
                  <a:pt x="19153" y="14660"/>
                  <a:pt x="19139" y="14636"/>
                  <a:pt x="19127" y="14610"/>
                </a:cubicBezTo>
                <a:cubicBezTo>
                  <a:pt x="19139" y="14610"/>
                  <a:pt x="19139" y="14610"/>
                  <a:pt x="19153" y="14610"/>
                </a:cubicBezTo>
                <a:lnTo>
                  <a:pt x="19153" y="14583"/>
                </a:lnTo>
                <a:cubicBezTo>
                  <a:pt x="19113" y="14557"/>
                  <a:pt x="19113" y="14454"/>
                  <a:pt x="19072" y="14401"/>
                </a:cubicBezTo>
                <a:cubicBezTo>
                  <a:pt x="19032" y="14351"/>
                  <a:pt x="18950" y="14324"/>
                  <a:pt x="18896" y="14271"/>
                </a:cubicBezTo>
                <a:cubicBezTo>
                  <a:pt x="18896" y="14271"/>
                  <a:pt x="18896" y="14245"/>
                  <a:pt x="18883" y="14245"/>
                </a:cubicBezTo>
                <a:cubicBezTo>
                  <a:pt x="18829" y="14298"/>
                  <a:pt x="18843" y="14168"/>
                  <a:pt x="18829" y="14142"/>
                </a:cubicBezTo>
                <a:cubicBezTo>
                  <a:pt x="18801" y="14195"/>
                  <a:pt x="18829" y="14245"/>
                  <a:pt x="18775" y="14271"/>
                </a:cubicBezTo>
                <a:cubicBezTo>
                  <a:pt x="18775" y="14271"/>
                  <a:pt x="18775" y="14245"/>
                  <a:pt x="18761" y="14221"/>
                </a:cubicBezTo>
                <a:cubicBezTo>
                  <a:pt x="18775" y="14221"/>
                  <a:pt x="18775" y="14221"/>
                  <a:pt x="18775" y="14221"/>
                </a:cubicBezTo>
                <a:cubicBezTo>
                  <a:pt x="18775" y="14142"/>
                  <a:pt x="18748" y="14168"/>
                  <a:pt x="18721" y="14118"/>
                </a:cubicBezTo>
                <a:cubicBezTo>
                  <a:pt x="18734" y="14118"/>
                  <a:pt x="18761" y="14118"/>
                  <a:pt x="18761" y="14118"/>
                </a:cubicBezTo>
                <a:cubicBezTo>
                  <a:pt x="18775" y="14118"/>
                  <a:pt x="18775" y="14089"/>
                  <a:pt x="18789" y="14089"/>
                </a:cubicBezTo>
                <a:cubicBezTo>
                  <a:pt x="18801" y="14089"/>
                  <a:pt x="18829" y="14089"/>
                  <a:pt x="18843" y="14089"/>
                </a:cubicBezTo>
                <a:cubicBezTo>
                  <a:pt x="18843" y="14065"/>
                  <a:pt x="18843" y="14065"/>
                  <a:pt x="18843" y="14039"/>
                </a:cubicBezTo>
                <a:cubicBezTo>
                  <a:pt x="18815" y="14039"/>
                  <a:pt x="18761" y="14065"/>
                  <a:pt x="18734" y="14039"/>
                </a:cubicBezTo>
                <a:cubicBezTo>
                  <a:pt x="18721" y="14039"/>
                  <a:pt x="18721" y="13986"/>
                  <a:pt x="18707" y="13962"/>
                </a:cubicBezTo>
                <a:cubicBezTo>
                  <a:pt x="18694" y="13962"/>
                  <a:pt x="18680" y="13962"/>
                  <a:pt x="18666" y="13962"/>
                </a:cubicBezTo>
                <a:lnTo>
                  <a:pt x="18666" y="13935"/>
                </a:lnTo>
                <a:cubicBezTo>
                  <a:pt x="18666" y="13935"/>
                  <a:pt x="18666" y="13909"/>
                  <a:pt x="18680" y="13883"/>
                </a:cubicBezTo>
                <a:cubicBezTo>
                  <a:pt x="18707" y="13883"/>
                  <a:pt x="18721" y="13856"/>
                  <a:pt x="18734" y="13832"/>
                </a:cubicBezTo>
                <a:cubicBezTo>
                  <a:pt x="18761" y="13832"/>
                  <a:pt x="18829" y="13883"/>
                  <a:pt x="18843" y="13909"/>
                </a:cubicBezTo>
                <a:lnTo>
                  <a:pt x="18855" y="13935"/>
                </a:lnTo>
                <a:cubicBezTo>
                  <a:pt x="18855" y="13962"/>
                  <a:pt x="18843" y="13986"/>
                  <a:pt x="18843" y="13986"/>
                </a:cubicBezTo>
                <a:cubicBezTo>
                  <a:pt x="18843" y="14039"/>
                  <a:pt x="18855" y="14118"/>
                  <a:pt x="18869" y="14118"/>
                </a:cubicBezTo>
                <a:cubicBezTo>
                  <a:pt x="18883" y="14118"/>
                  <a:pt x="18883" y="14118"/>
                  <a:pt x="18883" y="14089"/>
                </a:cubicBezTo>
                <a:cubicBezTo>
                  <a:pt x="18883" y="14142"/>
                  <a:pt x="18896" y="14195"/>
                  <a:pt x="18923" y="14195"/>
                </a:cubicBezTo>
                <a:cubicBezTo>
                  <a:pt x="18950" y="14168"/>
                  <a:pt x="18964" y="14118"/>
                  <a:pt x="18991" y="14065"/>
                </a:cubicBezTo>
                <a:cubicBezTo>
                  <a:pt x="19004" y="14065"/>
                  <a:pt x="19018" y="14039"/>
                  <a:pt x="19032" y="14039"/>
                </a:cubicBezTo>
                <a:cubicBezTo>
                  <a:pt x="19032" y="14012"/>
                  <a:pt x="19032" y="14012"/>
                  <a:pt x="19045" y="13986"/>
                </a:cubicBezTo>
                <a:cubicBezTo>
                  <a:pt x="19045" y="13986"/>
                  <a:pt x="19059" y="13986"/>
                  <a:pt x="19072" y="13962"/>
                </a:cubicBezTo>
                <a:cubicBezTo>
                  <a:pt x="19099" y="13962"/>
                  <a:pt x="19167" y="14039"/>
                  <a:pt x="19193" y="14039"/>
                </a:cubicBezTo>
                <a:cubicBezTo>
                  <a:pt x="19262" y="14089"/>
                  <a:pt x="19329" y="14142"/>
                  <a:pt x="19397" y="14195"/>
                </a:cubicBezTo>
                <a:cubicBezTo>
                  <a:pt x="19437" y="14195"/>
                  <a:pt x="19451" y="14245"/>
                  <a:pt x="19491" y="14245"/>
                </a:cubicBezTo>
                <a:cubicBezTo>
                  <a:pt x="19504" y="14298"/>
                  <a:pt x="19546" y="14324"/>
                  <a:pt x="19572" y="14375"/>
                </a:cubicBezTo>
                <a:cubicBezTo>
                  <a:pt x="19558" y="14375"/>
                  <a:pt x="19558" y="14401"/>
                  <a:pt x="19558" y="14427"/>
                </a:cubicBezTo>
                <a:cubicBezTo>
                  <a:pt x="19586" y="14454"/>
                  <a:pt x="19612" y="14480"/>
                  <a:pt x="19640" y="14480"/>
                </a:cubicBezTo>
                <a:cubicBezTo>
                  <a:pt x="19653" y="14480"/>
                  <a:pt x="19667" y="14504"/>
                  <a:pt x="19667" y="14504"/>
                </a:cubicBezTo>
                <a:cubicBezTo>
                  <a:pt x="19680" y="14504"/>
                  <a:pt x="19693" y="14557"/>
                  <a:pt x="19693" y="14583"/>
                </a:cubicBezTo>
                <a:cubicBezTo>
                  <a:pt x="19667" y="14583"/>
                  <a:pt x="19653" y="14583"/>
                  <a:pt x="19640" y="14610"/>
                </a:cubicBezTo>
                <a:cubicBezTo>
                  <a:pt x="19653" y="14660"/>
                  <a:pt x="19667" y="14687"/>
                  <a:pt x="19693" y="14713"/>
                </a:cubicBezTo>
                <a:cubicBezTo>
                  <a:pt x="19693" y="14739"/>
                  <a:pt x="19707" y="14739"/>
                  <a:pt x="19707" y="14739"/>
                </a:cubicBezTo>
                <a:close/>
                <a:moveTo>
                  <a:pt x="19950" y="14298"/>
                </a:moveTo>
                <a:lnTo>
                  <a:pt x="19950" y="14298"/>
                </a:lnTo>
                <a:cubicBezTo>
                  <a:pt x="19950" y="14298"/>
                  <a:pt x="19950" y="14298"/>
                  <a:pt x="19965" y="14298"/>
                </a:cubicBezTo>
                <a:cubicBezTo>
                  <a:pt x="19965" y="14298"/>
                  <a:pt x="19965" y="14324"/>
                  <a:pt x="19977" y="14324"/>
                </a:cubicBezTo>
                <a:cubicBezTo>
                  <a:pt x="19965" y="14351"/>
                  <a:pt x="19965" y="14351"/>
                  <a:pt x="19965" y="14375"/>
                </a:cubicBezTo>
                <a:cubicBezTo>
                  <a:pt x="19950" y="14375"/>
                  <a:pt x="19950" y="14375"/>
                  <a:pt x="19950" y="14401"/>
                </a:cubicBezTo>
                <a:cubicBezTo>
                  <a:pt x="19950" y="14401"/>
                  <a:pt x="19950" y="14401"/>
                  <a:pt x="19965" y="14427"/>
                </a:cubicBezTo>
                <a:cubicBezTo>
                  <a:pt x="19950" y="14427"/>
                  <a:pt x="19950" y="14427"/>
                  <a:pt x="19950" y="14454"/>
                </a:cubicBezTo>
                <a:cubicBezTo>
                  <a:pt x="19937" y="14454"/>
                  <a:pt x="19924" y="14454"/>
                  <a:pt x="19910" y="14454"/>
                </a:cubicBezTo>
                <a:cubicBezTo>
                  <a:pt x="19896" y="14504"/>
                  <a:pt x="19842" y="14531"/>
                  <a:pt x="19802" y="14531"/>
                </a:cubicBezTo>
                <a:cubicBezTo>
                  <a:pt x="19802" y="14504"/>
                  <a:pt x="19788" y="14504"/>
                  <a:pt x="19788" y="14504"/>
                </a:cubicBezTo>
                <a:cubicBezTo>
                  <a:pt x="19775" y="14504"/>
                  <a:pt x="19775" y="14504"/>
                  <a:pt x="19775" y="14504"/>
                </a:cubicBezTo>
                <a:cubicBezTo>
                  <a:pt x="19761" y="14504"/>
                  <a:pt x="19735" y="14480"/>
                  <a:pt x="19735" y="14454"/>
                </a:cubicBezTo>
                <a:cubicBezTo>
                  <a:pt x="19761" y="14454"/>
                  <a:pt x="19802" y="14454"/>
                  <a:pt x="19816" y="14427"/>
                </a:cubicBezTo>
                <a:cubicBezTo>
                  <a:pt x="19816" y="14427"/>
                  <a:pt x="19816" y="14427"/>
                  <a:pt x="19829" y="14401"/>
                </a:cubicBezTo>
                <a:cubicBezTo>
                  <a:pt x="19829" y="14454"/>
                  <a:pt x="19870" y="14454"/>
                  <a:pt x="19883" y="14427"/>
                </a:cubicBezTo>
                <a:cubicBezTo>
                  <a:pt x="19896" y="14401"/>
                  <a:pt x="19896" y="14375"/>
                  <a:pt x="19896" y="14375"/>
                </a:cubicBezTo>
                <a:cubicBezTo>
                  <a:pt x="19910" y="14375"/>
                  <a:pt x="19924" y="14375"/>
                  <a:pt x="19924" y="14375"/>
                </a:cubicBezTo>
                <a:cubicBezTo>
                  <a:pt x="19924" y="14351"/>
                  <a:pt x="19924" y="14324"/>
                  <a:pt x="19924" y="14298"/>
                </a:cubicBezTo>
                <a:cubicBezTo>
                  <a:pt x="19937" y="14298"/>
                  <a:pt x="19937" y="14298"/>
                  <a:pt x="19950" y="14298"/>
                </a:cubicBezTo>
                <a:close/>
                <a:moveTo>
                  <a:pt x="20045" y="16943"/>
                </a:moveTo>
                <a:lnTo>
                  <a:pt x="20045" y="16943"/>
                </a:lnTo>
                <a:cubicBezTo>
                  <a:pt x="20032" y="16917"/>
                  <a:pt x="20032" y="16890"/>
                  <a:pt x="20045" y="16890"/>
                </a:cubicBezTo>
                <a:lnTo>
                  <a:pt x="20045" y="16866"/>
                </a:lnTo>
                <a:cubicBezTo>
                  <a:pt x="20072" y="16890"/>
                  <a:pt x="20045" y="16917"/>
                  <a:pt x="20045" y="16943"/>
                </a:cubicBezTo>
                <a:close/>
                <a:moveTo>
                  <a:pt x="17518" y="17022"/>
                </a:moveTo>
                <a:lnTo>
                  <a:pt x="17518" y="17022"/>
                </a:lnTo>
                <a:cubicBezTo>
                  <a:pt x="17531" y="17022"/>
                  <a:pt x="17531" y="17046"/>
                  <a:pt x="17545" y="17073"/>
                </a:cubicBezTo>
                <a:cubicBezTo>
                  <a:pt x="17545" y="17073"/>
                  <a:pt x="17558" y="17073"/>
                  <a:pt x="17558" y="17099"/>
                </a:cubicBezTo>
                <a:cubicBezTo>
                  <a:pt x="17558" y="17099"/>
                  <a:pt x="17572" y="17099"/>
                  <a:pt x="17572" y="17125"/>
                </a:cubicBezTo>
                <a:cubicBezTo>
                  <a:pt x="17572" y="17099"/>
                  <a:pt x="17585" y="17099"/>
                  <a:pt x="17585" y="17099"/>
                </a:cubicBezTo>
                <a:lnTo>
                  <a:pt x="17572" y="17073"/>
                </a:lnTo>
                <a:cubicBezTo>
                  <a:pt x="17585" y="17073"/>
                  <a:pt x="17585" y="17073"/>
                  <a:pt x="17585" y="17073"/>
                </a:cubicBezTo>
                <a:cubicBezTo>
                  <a:pt x="17585" y="17073"/>
                  <a:pt x="17585" y="17099"/>
                  <a:pt x="17599" y="17099"/>
                </a:cubicBezTo>
                <a:lnTo>
                  <a:pt x="17599" y="17073"/>
                </a:lnTo>
                <a:cubicBezTo>
                  <a:pt x="17599" y="17046"/>
                  <a:pt x="17599" y="17022"/>
                  <a:pt x="17599" y="17022"/>
                </a:cubicBezTo>
                <a:cubicBezTo>
                  <a:pt x="17585" y="16969"/>
                  <a:pt x="17572" y="16943"/>
                  <a:pt x="17558" y="16890"/>
                </a:cubicBezTo>
                <a:cubicBezTo>
                  <a:pt x="17545" y="16890"/>
                  <a:pt x="17545" y="16866"/>
                  <a:pt x="17545" y="16840"/>
                </a:cubicBezTo>
                <a:cubicBezTo>
                  <a:pt x="17531" y="16813"/>
                  <a:pt x="17558" y="16761"/>
                  <a:pt x="17558" y="16710"/>
                </a:cubicBezTo>
                <a:cubicBezTo>
                  <a:pt x="17558" y="16710"/>
                  <a:pt x="17558" y="16710"/>
                  <a:pt x="17558" y="16684"/>
                </a:cubicBezTo>
                <a:cubicBezTo>
                  <a:pt x="17558" y="16684"/>
                  <a:pt x="17558" y="16657"/>
                  <a:pt x="17558" y="16631"/>
                </a:cubicBezTo>
                <a:cubicBezTo>
                  <a:pt x="17558" y="16631"/>
                  <a:pt x="17558" y="16631"/>
                  <a:pt x="17558" y="16607"/>
                </a:cubicBezTo>
                <a:cubicBezTo>
                  <a:pt x="17558" y="16580"/>
                  <a:pt x="17572" y="16554"/>
                  <a:pt x="17572" y="16528"/>
                </a:cubicBezTo>
                <a:cubicBezTo>
                  <a:pt x="17572" y="16554"/>
                  <a:pt x="17585" y="16580"/>
                  <a:pt x="17599" y="16580"/>
                </a:cubicBezTo>
                <a:cubicBezTo>
                  <a:pt x="17599" y="16580"/>
                  <a:pt x="17599" y="16580"/>
                  <a:pt x="17599" y="16554"/>
                </a:cubicBezTo>
                <a:cubicBezTo>
                  <a:pt x="17612" y="16528"/>
                  <a:pt x="17612" y="16501"/>
                  <a:pt x="17625" y="16475"/>
                </a:cubicBezTo>
                <a:cubicBezTo>
                  <a:pt x="17639" y="16475"/>
                  <a:pt x="17653" y="16475"/>
                  <a:pt x="17653" y="16451"/>
                </a:cubicBezTo>
                <a:cubicBezTo>
                  <a:pt x="17667" y="16451"/>
                  <a:pt x="17667" y="16451"/>
                  <a:pt x="17679" y="16424"/>
                </a:cubicBezTo>
                <a:cubicBezTo>
                  <a:pt x="17693" y="16398"/>
                  <a:pt x="17707" y="16372"/>
                  <a:pt x="17734" y="16345"/>
                </a:cubicBezTo>
                <a:cubicBezTo>
                  <a:pt x="17748" y="16345"/>
                  <a:pt x="17774" y="16345"/>
                  <a:pt x="17788" y="16321"/>
                </a:cubicBezTo>
                <a:cubicBezTo>
                  <a:pt x="17802" y="16321"/>
                  <a:pt x="17815" y="16321"/>
                  <a:pt x="17815" y="16295"/>
                </a:cubicBezTo>
                <a:lnTo>
                  <a:pt x="17828" y="16295"/>
                </a:lnTo>
                <a:cubicBezTo>
                  <a:pt x="17842" y="16268"/>
                  <a:pt x="17869" y="16268"/>
                  <a:pt x="17883" y="16268"/>
                </a:cubicBezTo>
                <a:cubicBezTo>
                  <a:pt x="17883" y="16242"/>
                  <a:pt x="17883" y="16242"/>
                  <a:pt x="17883" y="16242"/>
                </a:cubicBezTo>
                <a:cubicBezTo>
                  <a:pt x="17883" y="16242"/>
                  <a:pt x="17883" y="16242"/>
                  <a:pt x="17896" y="16218"/>
                </a:cubicBezTo>
                <a:cubicBezTo>
                  <a:pt x="17896" y="16218"/>
                  <a:pt x="17923" y="16218"/>
                  <a:pt x="17923" y="16242"/>
                </a:cubicBezTo>
                <a:cubicBezTo>
                  <a:pt x="17937" y="16218"/>
                  <a:pt x="17964" y="16192"/>
                  <a:pt x="17991" y="16192"/>
                </a:cubicBezTo>
                <a:cubicBezTo>
                  <a:pt x="18004" y="16165"/>
                  <a:pt x="18018" y="16165"/>
                  <a:pt x="18031" y="16139"/>
                </a:cubicBezTo>
                <a:cubicBezTo>
                  <a:pt x="18031" y="16112"/>
                  <a:pt x="18044" y="16088"/>
                  <a:pt x="18044" y="16062"/>
                </a:cubicBezTo>
                <a:cubicBezTo>
                  <a:pt x="18044" y="16036"/>
                  <a:pt x="18044" y="16036"/>
                  <a:pt x="18058" y="16009"/>
                </a:cubicBezTo>
                <a:cubicBezTo>
                  <a:pt x="18058" y="16009"/>
                  <a:pt x="18058" y="16009"/>
                  <a:pt x="18072" y="16009"/>
                </a:cubicBezTo>
                <a:lnTo>
                  <a:pt x="18086" y="15983"/>
                </a:lnTo>
                <a:cubicBezTo>
                  <a:pt x="18086" y="15983"/>
                  <a:pt x="18098" y="15956"/>
                  <a:pt x="18086" y="15956"/>
                </a:cubicBezTo>
                <a:cubicBezTo>
                  <a:pt x="18072" y="15932"/>
                  <a:pt x="18072" y="15932"/>
                  <a:pt x="18072" y="15932"/>
                </a:cubicBezTo>
                <a:cubicBezTo>
                  <a:pt x="18072" y="15906"/>
                  <a:pt x="18086" y="15880"/>
                  <a:pt x="18086" y="15853"/>
                </a:cubicBezTo>
                <a:cubicBezTo>
                  <a:pt x="18098" y="15827"/>
                  <a:pt x="18112" y="15803"/>
                  <a:pt x="18112" y="15803"/>
                </a:cubicBezTo>
                <a:cubicBezTo>
                  <a:pt x="18112" y="15776"/>
                  <a:pt x="18112" y="15776"/>
                  <a:pt x="18126" y="15776"/>
                </a:cubicBezTo>
                <a:lnTo>
                  <a:pt x="18139" y="15803"/>
                </a:lnTo>
                <a:cubicBezTo>
                  <a:pt x="18139" y="15803"/>
                  <a:pt x="18139" y="15803"/>
                  <a:pt x="18139" y="15827"/>
                </a:cubicBezTo>
                <a:cubicBezTo>
                  <a:pt x="18153" y="15827"/>
                  <a:pt x="18153" y="15853"/>
                  <a:pt x="18153" y="15880"/>
                </a:cubicBezTo>
                <a:cubicBezTo>
                  <a:pt x="18166" y="15880"/>
                  <a:pt x="18166" y="15880"/>
                  <a:pt x="18166" y="15880"/>
                </a:cubicBezTo>
                <a:cubicBezTo>
                  <a:pt x="18166" y="15853"/>
                  <a:pt x="18166" y="15853"/>
                  <a:pt x="18166" y="15827"/>
                </a:cubicBezTo>
                <a:cubicBezTo>
                  <a:pt x="18180" y="15853"/>
                  <a:pt x="18180" y="15853"/>
                  <a:pt x="18193" y="15827"/>
                </a:cubicBezTo>
                <a:cubicBezTo>
                  <a:pt x="18180" y="15803"/>
                  <a:pt x="18166" y="15803"/>
                  <a:pt x="18166" y="15803"/>
                </a:cubicBezTo>
                <a:cubicBezTo>
                  <a:pt x="18166" y="15776"/>
                  <a:pt x="18180" y="15750"/>
                  <a:pt x="18166" y="15750"/>
                </a:cubicBezTo>
                <a:cubicBezTo>
                  <a:pt x="18180" y="15724"/>
                  <a:pt x="18180" y="15724"/>
                  <a:pt x="18193" y="15724"/>
                </a:cubicBezTo>
                <a:cubicBezTo>
                  <a:pt x="18193" y="15724"/>
                  <a:pt x="18193" y="15750"/>
                  <a:pt x="18207" y="15750"/>
                </a:cubicBezTo>
                <a:cubicBezTo>
                  <a:pt x="18207" y="15750"/>
                  <a:pt x="18207" y="15776"/>
                  <a:pt x="18221" y="15750"/>
                </a:cubicBezTo>
                <a:cubicBezTo>
                  <a:pt x="18221" y="15750"/>
                  <a:pt x="18221" y="15750"/>
                  <a:pt x="18221" y="15724"/>
                </a:cubicBezTo>
                <a:cubicBezTo>
                  <a:pt x="18235" y="15724"/>
                  <a:pt x="18235" y="15697"/>
                  <a:pt x="18235" y="15673"/>
                </a:cubicBezTo>
                <a:cubicBezTo>
                  <a:pt x="18235" y="15673"/>
                  <a:pt x="18221" y="15697"/>
                  <a:pt x="18221" y="15673"/>
                </a:cubicBezTo>
                <a:cubicBezTo>
                  <a:pt x="18221" y="15647"/>
                  <a:pt x="18235" y="15620"/>
                  <a:pt x="18247" y="15620"/>
                </a:cubicBezTo>
                <a:cubicBezTo>
                  <a:pt x="18247" y="15594"/>
                  <a:pt x="18261" y="15594"/>
                  <a:pt x="18261" y="15594"/>
                </a:cubicBezTo>
                <a:cubicBezTo>
                  <a:pt x="18261" y="15594"/>
                  <a:pt x="18275" y="15620"/>
                  <a:pt x="18288" y="15594"/>
                </a:cubicBezTo>
                <a:cubicBezTo>
                  <a:pt x="18275" y="15570"/>
                  <a:pt x="18275" y="15570"/>
                  <a:pt x="18261" y="15570"/>
                </a:cubicBezTo>
                <a:cubicBezTo>
                  <a:pt x="18275" y="15541"/>
                  <a:pt x="18275" y="15541"/>
                  <a:pt x="18288" y="15541"/>
                </a:cubicBezTo>
                <a:cubicBezTo>
                  <a:pt x="18302" y="15517"/>
                  <a:pt x="18302" y="15517"/>
                  <a:pt x="18302" y="15517"/>
                </a:cubicBezTo>
                <a:cubicBezTo>
                  <a:pt x="18302" y="15517"/>
                  <a:pt x="18302" y="15541"/>
                  <a:pt x="18315" y="15541"/>
                </a:cubicBezTo>
                <a:cubicBezTo>
                  <a:pt x="18315" y="15517"/>
                  <a:pt x="18315" y="15517"/>
                  <a:pt x="18315" y="15491"/>
                </a:cubicBezTo>
                <a:cubicBezTo>
                  <a:pt x="18328" y="15491"/>
                  <a:pt x="18315" y="15464"/>
                  <a:pt x="18315" y="15464"/>
                </a:cubicBezTo>
                <a:cubicBezTo>
                  <a:pt x="18315" y="15464"/>
                  <a:pt x="18315" y="15464"/>
                  <a:pt x="18328" y="15464"/>
                </a:cubicBezTo>
                <a:cubicBezTo>
                  <a:pt x="18328" y="15464"/>
                  <a:pt x="18328" y="15464"/>
                  <a:pt x="18342" y="15464"/>
                </a:cubicBezTo>
                <a:cubicBezTo>
                  <a:pt x="18342" y="15464"/>
                  <a:pt x="18356" y="15464"/>
                  <a:pt x="18356" y="15491"/>
                </a:cubicBezTo>
                <a:cubicBezTo>
                  <a:pt x="18356" y="15464"/>
                  <a:pt x="18369" y="15438"/>
                  <a:pt x="18369" y="15438"/>
                </a:cubicBezTo>
                <a:cubicBezTo>
                  <a:pt x="18382" y="15438"/>
                  <a:pt x="18382" y="15438"/>
                  <a:pt x="18396" y="15438"/>
                </a:cubicBezTo>
                <a:cubicBezTo>
                  <a:pt x="18410" y="15464"/>
                  <a:pt x="18423" y="15491"/>
                  <a:pt x="18436" y="15491"/>
                </a:cubicBezTo>
                <a:cubicBezTo>
                  <a:pt x="18436" y="15517"/>
                  <a:pt x="18451" y="15517"/>
                  <a:pt x="18451" y="15517"/>
                </a:cubicBezTo>
                <a:cubicBezTo>
                  <a:pt x="18451" y="15517"/>
                  <a:pt x="18464" y="15517"/>
                  <a:pt x="18464" y="15541"/>
                </a:cubicBezTo>
                <a:lnTo>
                  <a:pt x="18451" y="15541"/>
                </a:lnTo>
                <a:cubicBezTo>
                  <a:pt x="18451" y="15570"/>
                  <a:pt x="18451" y="15570"/>
                  <a:pt x="18451" y="15570"/>
                </a:cubicBezTo>
                <a:cubicBezTo>
                  <a:pt x="18451" y="15570"/>
                  <a:pt x="18451" y="15594"/>
                  <a:pt x="18451" y="15620"/>
                </a:cubicBezTo>
                <a:cubicBezTo>
                  <a:pt x="18464" y="15620"/>
                  <a:pt x="18451" y="15570"/>
                  <a:pt x="18477" y="15570"/>
                </a:cubicBezTo>
                <a:lnTo>
                  <a:pt x="18477" y="15541"/>
                </a:lnTo>
                <a:cubicBezTo>
                  <a:pt x="18491" y="15541"/>
                  <a:pt x="18491" y="15541"/>
                  <a:pt x="18505" y="15570"/>
                </a:cubicBezTo>
                <a:cubicBezTo>
                  <a:pt x="18517" y="15570"/>
                  <a:pt x="18517" y="15570"/>
                  <a:pt x="18517" y="15570"/>
                </a:cubicBezTo>
                <a:cubicBezTo>
                  <a:pt x="18531" y="15570"/>
                  <a:pt x="18531" y="15541"/>
                  <a:pt x="18545" y="15570"/>
                </a:cubicBezTo>
                <a:cubicBezTo>
                  <a:pt x="18559" y="15570"/>
                  <a:pt x="18559" y="15570"/>
                  <a:pt x="18559" y="15517"/>
                </a:cubicBezTo>
                <a:cubicBezTo>
                  <a:pt x="18559" y="15491"/>
                  <a:pt x="18545" y="15491"/>
                  <a:pt x="18531" y="15491"/>
                </a:cubicBezTo>
                <a:cubicBezTo>
                  <a:pt x="18545" y="15464"/>
                  <a:pt x="18559" y="15438"/>
                  <a:pt x="18559" y="15414"/>
                </a:cubicBezTo>
                <a:cubicBezTo>
                  <a:pt x="18559" y="15414"/>
                  <a:pt x="18559" y="15414"/>
                  <a:pt x="18572" y="15387"/>
                </a:cubicBezTo>
                <a:cubicBezTo>
                  <a:pt x="18572" y="15387"/>
                  <a:pt x="18585" y="15387"/>
                  <a:pt x="18599" y="15361"/>
                </a:cubicBezTo>
                <a:cubicBezTo>
                  <a:pt x="18585" y="15361"/>
                  <a:pt x="18585" y="15361"/>
                  <a:pt x="18585" y="15335"/>
                </a:cubicBezTo>
                <a:cubicBezTo>
                  <a:pt x="18599" y="15335"/>
                  <a:pt x="18599" y="15308"/>
                  <a:pt x="18599" y="15308"/>
                </a:cubicBezTo>
                <a:cubicBezTo>
                  <a:pt x="18612" y="15308"/>
                  <a:pt x="18612" y="15284"/>
                  <a:pt x="18612" y="15284"/>
                </a:cubicBezTo>
                <a:cubicBezTo>
                  <a:pt x="18626" y="15258"/>
                  <a:pt x="18626" y="15284"/>
                  <a:pt x="18640" y="15284"/>
                </a:cubicBezTo>
                <a:cubicBezTo>
                  <a:pt x="18640" y="15258"/>
                  <a:pt x="18640" y="15258"/>
                  <a:pt x="18640" y="15232"/>
                </a:cubicBezTo>
                <a:cubicBezTo>
                  <a:pt x="18653" y="15258"/>
                  <a:pt x="18680" y="15232"/>
                  <a:pt x="18694" y="15232"/>
                </a:cubicBezTo>
                <a:cubicBezTo>
                  <a:pt x="18707" y="15232"/>
                  <a:pt x="18721" y="15232"/>
                  <a:pt x="18721" y="15232"/>
                </a:cubicBezTo>
                <a:cubicBezTo>
                  <a:pt x="18721" y="15258"/>
                  <a:pt x="18734" y="15258"/>
                  <a:pt x="18734" y="15258"/>
                </a:cubicBezTo>
                <a:cubicBezTo>
                  <a:pt x="18734" y="15232"/>
                  <a:pt x="18748" y="15232"/>
                  <a:pt x="18748" y="15232"/>
                </a:cubicBezTo>
                <a:cubicBezTo>
                  <a:pt x="18748" y="15205"/>
                  <a:pt x="18748" y="15205"/>
                  <a:pt x="18748" y="15205"/>
                </a:cubicBezTo>
                <a:cubicBezTo>
                  <a:pt x="18734" y="15179"/>
                  <a:pt x="18748" y="15155"/>
                  <a:pt x="18721" y="15155"/>
                </a:cubicBezTo>
                <a:cubicBezTo>
                  <a:pt x="18721" y="15179"/>
                  <a:pt x="18707" y="15179"/>
                  <a:pt x="18694" y="15155"/>
                </a:cubicBezTo>
                <a:cubicBezTo>
                  <a:pt x="18694" y="15155"/>
                  <a:pt x="18694" y="15128"/>
                  <a:pt x="18707" y="15128"/>
                </a:cubicBezTo>
                <a:lnTo>
                  <a:pt x="18707" y="15155"/>
                </a:lnTo>
                <a:cubicBezTo>
                  <a:pt x="18721" y="15155"/>
                  <a:pt x="18721" y="15128"/>
                  <a:pt x="18721" y="15128"/>
                </a:cubicBezTo>
                <a:cubicBezTo>
                  <a:pt x="18734" y="15128"/>
                  <a:pt x="18748" y="15155"/>
                  <a:pt x="18748" y="15155"/>
                </a:cubicBezTo>
                <a:cubicBezTo>
                  <a:pt x="18761" y="15155"/>
                  <a:pt x="18761" y="15155"/>
                  <a:pt x="18761" y="15155"/>
                </a:cubicBezTo>
                <a:cubicBezTo>
                  <a:pt x="18775" y="15179"/>
                  <a:pt x="18775" y="15179"/>
                  <a:pt x="18789" y="15205"/>
                </a:cubicBezTo>
                <a:cubicBezTo>
                  <a:pt x="18801" y="15205"/>
                  <a:pt x="18815" y="15179"/>
                  <a:pt x="18815" y="15179"/>
                </a:cubicBezTo>
                <a:cubicBezTo>
                  <a:pt x="18829" y="15179"/>
                  <a:pt x="18829" y="15205"/>
                  <a:pt x="18829" y="15205"/>
                </a:cubicBezTo>
                <a:cubicBezTo>
                  <a:pt x="18843" y="15205"/>
                  <a:pt x="18855" y="15205"/>
                  <a:pt x="18855" y="15205"/>
                </a:cubicBezTo>
                <a:cubicBezTo>
                  <a:pt x="18883" y="15179"/>
                  <a:pt x="18896" y="15258"/>
                  <a:pt x="18910" y="15258"/>
                </a:cubicBezTo>
                <a:cubicBezTo>
                  <a:pt x="18923" y="15232"/>
                  <a:pt x="18936" y="15232"/>
                  <a:pt x="18950" y="15205"/>
                </a:cubicBezTo>
                <a:cubicBezTo>
                  <a:pt x="18950" y="15232"/>
                  <a:pt x="18950" y="15232"/>
                  <a:pt x="18950" y="15232"/>
                </a:cubicBezTo>
                <a:lnTo>
                  <a:pt x="18964" y="15232"/>
                </a:lnTo>
                <a:cubicBezTo>
                  <a:pt x="18964" y="15258"/>
                  <a:pt x="18964" y="15258"/>
                  <a:pt x="18978" y="15258"/>
                </a:cubicBezTo>
                <a:cubicBezTo>
                  <a:pt x="18991" y="15258"/>
                  <a:pt x="18964" y="15205"/>
                  <a:pt x="18991" y="15205"/>
                </a:cubicBezTo>
                <a:cubicBezTo>
                  <a:pt x="18991" y="15205"/>
                  <a:pt x="18991" y="15232"/>
                  <a:pt x="19004" y="15232"/>
                </a:cubicBezTo>
                <a:cubicBezTo>
                  <a:pt x="19018" y="15232"/>
                  <a:pt x="19018" y="15258"/>
                  <a:pt x="19032" y="15258"/>
                </a:cubicBezTo>
                <a:cubicBezTo>
                  <a:pt x="19018" y="15284"/>
                  <a:pt x="19018" y="15284"/>
                  <a:pt x="19004" y="15308"/>
                </a:cubicBezTo>
                <a:cubicBezTo>
                  <a:pt x="19004" y="15335"/>
                  <a:pt x="19004" y="15335"/>
                  <a:pt x="19004" y="15335"/>
                </a:cubicBezTo>
                <a:cubicBezTo>
                  <a:pt x="19004" y="15335"/>
                  <a:pt x="19004" y="15335"/>
                  <a:pt x="18991" y="15361"/>
                </a:cubicBezTo>
                <a:cubicBezTo>
                  <a:pt x="18991" y="15308"/>
                  <a:pt x="18978" y="15361"/>
                  <a:pt x="18964" y="15361"/>
                </a:cubicBezTo>
                <a:cubicBezTo>
                  <a:pt x="18964" y="15387"/>
                  <a:pt x="18950" y="15414"/>
                  <a:pt x="18964" y="15414"/>
                </a:cubicBezTo>
                <a:lnTo>
                  <a:pt x="18964" y="15438"/>
                </a:lnTo>
                <a:cubicBezTo>
                  <a:pt x="18950" y="15464"/>
                  <a:pt x="18936" y="15517"/>
                  <a:pt x="18923" y="15541"/>
                </a:cubicBezTo>
                <a:cubicBezTo>
                  <a:pt x="18936" y="15570"/>
                  <a:pt x="18950" y="15570"/>
                  <a:pt x="18950" y="15570"/>
                </a:cubicBezTo>
                <a:cubicBezTo>
                  <a:pt x="18964" y="15594"/>
                  <a:pt x="18978" y="15594"/>
                  <a:pt x="18978" y="15594"/>
                </a:cubicBezTo>
                <a:lnTo>
                  <a:pt x="18978" y="15620"/>
                </a:lnTo>
                <a:lnTo>
                  <a:pt x="18991" y="15620"/>
                </a:lnTo>
                <a:cubicBezTo>
                  <a:pt x="18991" y="15647"/>
                  <a:pt x="19004" y="15647"/>
                  <a:pt x="19018" y="15673"/>
                </a:cubicBezTo>
                <a:cubicBezTo>
                  <a:pt x="19032" y="15647"/>
                  <a:pt x="19045" y="15697"/>
                  <a:pt x="19059" y="15697"/>
                </a:cubicBezTo>
                <a:cubicBezTo>
                  <a:pt x="19059" y="15697"/>
                  <a:pt x="19059" y="15697"/>
                  <a:pt x="19072" y="15697"/>
                </a:cubicBezTo>
                <a:cubicBezTo>
                  <a:pt x="19072" y="15697"/>
                  <a:pt x="19072" y="15697"/>
                  <a:pt x="19085" y="15724"/>
                </a:cubicBezTo>
                <a:lnTo>
                  <a:pt x="19099" y="15750"/>
                </a:lnTo>
                <a:cubicBezTo>
                  <a:pt x="19113" y="15750"/>
                  <a:pt x="19113" y="15750"/>
                  <a:pt x="19127" y="15750"/>
                </a:cubicBezTo>
                <a:cubicBezTo>
                  <a:pt x="19139" y="15776"/>
                  <a:pt x="19153" y="15776"/>
                  <a:pt x="19167" y="15803"/>
                </a:cubicBezTo>
                <a:cubicBezTo>
                  <a:pt x="19167" y="15803"/>
                  <a:pt x="19180" y="15827"/>
                  <a:pt x="19180" y="15853"/>
                </a:cubicBezTo>
                <a:lnTo>
                  <a:pt x="19193" y="15853"/>
                </a:lnTo>
                <a:cubicBezTo>
                  <a:pt x="19208" y="15853"/>
                  <a:pt x="19220" y="15880"/>
                  <a:pt x="19220" y="15880"/>
                </a:cubicBezTo>
                <a:cubicBezTo>
                  <a:pt x="19234" y="15880"/>
                  <a:pt x="19262" y="15880"/>
                  <a:pt x="19274" y="15853"/>
                </a:cubicBezTo>
                <a:cubicBezTo>
                  <a:pt x="19288" y="15853"/>
                  <a:pt x="19288" y="15827"/>
                  <a:pt x="19288" y="15803"/>
                </a:cubicBezTo>
                <a:cubicBezTo>
                  <a:pt x="19302" y="15750"/>
                  <a:pt x="19302" y="15724"/>
                  <a:pt x="19315" y="15697"/>
                </a:cubicBezTo>
                <a:cubicBezTo>
                  <a:pt x="19315" y="15673"/>
                  <a:pt x="19315" y="15673"/>
                  <a:pt x="19315" y="15647"/>
                </a:cubicBezTo>
                <a:cubicBezTo>
                  <a:pt x="19315" y="15620"/>
                  <a:pt x="19315" y="15594"/>
                  <a:pt x="19329" y="15594"/>
                </a:cubicBezTo>
                <a:cubicBezTo>
                  <a:pt x="19329" y="15570"/>
                  <a:pt x="19329" y="15541"/>
                  <a:pt x="19329" y="15541"/>
                </a:cubicBezTo>
                <a:cubicBezTo>
                  <a:pt x="19329" y="15517"/>
                  <a:pt x="19329" y="15491"/>
                  <a:pt x="19329" y="15464"/>
                </a:cubicBezTo>
                <a:cubicBezTo>
                  <a:pt x="19329" y="15464"/>
                  <a:pt x="19315" y="15414"/>
                  <a:pt x="19329" y="15414"/>
                </a:cubicBezTo>
                <a:cubicBezTo>
                  <a:pt x="19329" y="15414"/>
                  <a:pt x="19342" y="15387"/>
                  <a:pt x="19329" y="15361"/>
                </a:cubicBezTo>
                <a:cubicBezTo>
                  <a:pt x="19329" y="15361"/>
                  <a:pt x="19329" y="15361"/>
                  <a:pt x="19329" y="15335"/>
                </a:cubicBezTo>
                <a:cubicBezTo>
                  <a:pt x="19342" y="15335"/>
                  <a:pt x="19342" y="15308"/>
                  <a:pt x="19356" y="15308"/>
                </a:cubicBezTo>
                <a:cubicBezTo>
                  <a:pt x="19342" y="15284"/>
                  <a:pt x="19342" y="15308"/>
                  <a:pt x="19329" y="15284"/>
                </a:cubicBezTo>
                <a:lnTo>
                  <a:pt x="19342" y="15284"/>
                </a:lnTo>
                <a:cubicBezTo>
                  <a:pt x="19342" y="15258"/>
                  <a:pt x="19342" y="15258"/>
                  <a:pt x="19342" y="15232"/>
                </a:cubicBezTo>
                <a:cubicBezTo>
                  <a:pt x="19356" y="15232"/>
                  <a:pt x="19356" y="15232"/>
                  <a:pt x="19356" y="15205"/>
                </a:cubicBezTo>
                <a:cubicBezTo>
                  <a:pt x="19369" y="15179"/>
                  <a:pt x="19369" y="15128"/>
                  <a:pt x="19383" y="15102"/>
                </a:cubicBezTo>
                <a:cubicBezTo>
                  <a:pt x="19397" y="15102"/>
                  <a:pt x="19397" y="15128"/>
                  <a:pt x="19397" y="15128"/>
                </a:cubicBezTo>
                <a:cubicBezTo>
                  <a:pt x="19397" y="15128"/>
                  <a:pt x="19397" y="15128"/>
                  <a:pt x="19409" y="15155"/>
                </a:cubicBezTo>
                <a:cubicBezTo>
                  <a:pt x="19409" y="15155"/>
                  <a:pt x="19409" y="15155"/>
                  <a:pt x="19409" y="15179"/>
                </a:cubicBezTo>
                <a:cubicBezTo>
                  <a:pt x="19409" y="15205"/>
                  <a:pt x="19423" y="15232"/>
                  <a:pt x="19437" y="15232"/>
                </a:cubicBezTo>
                <a:cubicBezTo>
                  <a:pt x="19423" y="15258"/>
                  <a:pt x="19423" y="15258"/>
                  <a:pt x="19423" y="15284"/>
                </a:cubicBezTo>
                <a:cubicBezTo>
                  <a:pt x="19437" y="15284"/>
                  <a:pt x="19451" y="15308"/>
                  <a:pt x="19464" y="15361"/>
                </a:cubicBezTo>
                <a:cubicBezTo>
                  <a:pt x="19464" y="15387"/>
                  <a:pt x="19451" y="15414"/>
                  <a:pt x="19464" y="15438"/>
                </a:cubicBezTo>
                <a:cubicBezTo>
                  <a:pt x="19464" y="15464"/>
                  <a:pt x="19464" y="15464"/>
                  <a:pt x="19464" y="15464"/>
                </a:cubicBezTo>
                <a:cubicBezTo>
                  <a:pt x="19464" y="15491"/>
                  <a:pt x="19464" y="15491"/>
                  <a:pt x="19464" y="15491"/>
                </a:cubicBezTo>
                <a:cubicBezTo>
                  <a:pt x="19464" y="15517"/>
                  <a:pt x="19478" y="15517"/>
                  <a:pt x="19491" y="15517"/>
                </a:cubicBezTo>
                <a:cubicBezTo>
                  <a:pt x="19491" y="15517"/>
                  <a:pt x="19504" y="15517"/>
                  <a:pt x="19518" y="15517"/>
                </a:cubicBezTo>
                <a:cubicBezTo>
                  <a:pt x="19518" y="15491"/>
                  <a:pt x="19518" y="15491"/>
                  <a:pt x="19518" y="15491"/>
                </a:cubicBezTo>
                <a:cubicBezTo>
                  <a:pt x="19532" y="15491"/>
                  <a:pt x="19518" y="15517"/>
                  <a:pt x="19532" y="15541"/>
                </a:cubicBezTo>
                <a:cubicBezTo>
                  <a:pt x="19546" y="15541"/>
                  <a:pt x="19546" y="15570"/>
                  <a:pt x="19572" y="15594"/>
                </a:cubicBezTo>
                <a:cubicBezTo>
                  <a:pt x="19558" y="15620"/>
                  <a:pt x="19572" y="15620"/>
                  <a:pt x="19572" y="15620"/>
                </a:cubicBezTo>
                <a:cubicBezTo>
                  <a:pt x="19572" y="15647"/>
                  <a:pt x="19572" y="15647"/>
                  <a:pt x="19558" y="15647"/>
                </a:cubicBezTo>
                <a:cubicBezTo>
                  <a:pt x="19572" y="15647"/>
                  <a:pt x="19572" y="15673"/>
                  <a:pt x="19572" y="15697"/>
                </a:cubicBezTo>
                <a:cubicBezTo>
                  <a:pt x="19572" y="15724"/>
                  <a:pt x="19572" y="15750"/>
                  <a:pt x="19572" y="15776"/>
                </a:cubicBezTo>
                <a:cubicBezTo>
                  <a:pt x="19586" y="15803"/>
                  <a:pt x="19599" y="15803"/>
                  <a:pt x="19612" y="15827"/>
                </a:cubicBezTo>
                <a:cubicBezTo>
                  <a:pt x="19612" y="15853"/>
                  <a:pt x="19612" y="15853"/>
                  <a:pt x="19612" y="15880"/>
                </a:cubicBezTo>
                <a:cubicBezTo>
                  <a:pt x="19612" y="15880"/>
                  <a:pt x="19612" y="15906"/>
                  <a:pt x="19626" y="15932"/>
                </a:cubicBezTo>
                <a:cubicBezTo>
                  <a:pt x="19612" y="15932"/>
                  <a:pt x="19612" y="15932"/>
                  <a:pt x="19612" y="15932"/>
                </a:cubicBezTo>
                <a:cubicBezTo>
                  <a:pt x="19612" y="15956"/>
                  <a:pt x="19612" y="15983"/>
                  <a:pt x="19626" y="16009"/>
                </a:cubicBezTo>
                <a:cubicBezTo>
                  <a:pt x="19626" y="16062"/>
                  <a:pt x="19626" y="16088"/>
                  <a:pt x="19653" y="16088"/>
                </a:cubicBezTo>
                <a:cubicBezTo>
                  <a:pt x="19667" y="16112"/>
                  <a:pt x="19667" y="16112"/>
                  <a:pt x="19667" y="16112"/>
                </a:cubicBezTo>
                <a:cubicBezTo>
                  <a:pt x="19680" y="16139"/>
                  <a:pt x="19693" y="16112"/>
                  <a:pt x="19693" y="16112"/>
                </a:cubicBezTo>
                <a:cubicBezTo>
                  <a:pt x="19707" y="16139"/>
                  <a:pt x="19707" y="16139"/>
                  <a:pt x="19693" y="16165"/>
                </a:cubicBezTo>
                <a:cubicBezTo>
                  <a:pt x="19707" y="16165"/>
                  <a:pt x="19707" y="16165"/>
                  <a:pt x="19721" y="16165"/>
                </a:cubicBezTo>
                <a:cubicBezTo>
                  <a:pt x="19721" y="16165"/>
                  <a:pt x="19721" y="16192"/>
                  <a:pt x="19735" y="16192"/>
                </a:cubicBezTo>
                <a:cubicBezTo>
                  <a:pt x="19735" y="16192"/>
                  <a:pt x="19748" y="16218"/>
                  <a:pt x="19761" y="16218"/>
                </a:cubicBezTo>
                <a:cubicBezTo>
                  <a:pt x="19761" y="16218"/>
                  <a:pt x="19761" y="16218"/>
                  <a:pt x="19775" y="16218"/>
                </a:cubicBezTo>
                <a:cubicBezTo>
                  <a:pt x="19775" y="16242"/>
                  <a:pt x="19788" y="16242"/>
                  <a:pt x="19788" y="16268"/>
                </a:cubicBezTo>
                <a:lnTo>
                  <a:pt x="19775" y="16268"/>
                </a:lnTo>
                <a:cubicBezTo>
                  <a:pt x="19775" y="16295"/>
                  <a:pt x="19775" y="16321"/>
                  <a:pt x="19788" y="16321"/>
                </a:cubicBezTo>
                <a:lnTo>
                  <a:pt x="19802" y="16345"/>
                </a:lnTo>
                <a:lnTo>
                  <a:pt x="19802" y="16372"/>
                </a:lnTo>
                <a:cubicBezTo>
                  <a:pt x="19816" y="16372"/>
                  <a:pt x="19816" y="16398"/>
                  <a:pt x="19816" y="16424"/>
                </a:cubicBezTo>
                <a:cubicBezTo>
                  <a:pt x="19829" y="16424"/>
                  <a:pt x="19829" y="16451"/>
                  <a:pt x="19829" y="16451"/>
                </a:cubicBezTo>
                <a:cubicBezTo>
                  <a:pt x="19829" y="16475"/>
                  <a:pt x="19829" y="16501"/>
                  <a:pt x="19829" y="16501"/>
                </a:cubicBezTo>
                <a:cubicBezTo>
                  <a:pt x="19829" y="16528"/>
                  <a:pt x="19842" y="16528"/>
                  <a:pt x="19856" y="16528"/>
                </a:cubicBezTo>
                <a:cubicBezTo>
                  <a:pt x="19842" y="16528"/>
                  <a:pt x="19856" y="16501"/>
                  <a:pt x="19856" y="16501"/>
                </a:cubicBezTo>
                <a:cubicBezTo>
                  <a:pt x="19870" y="16501"/>
                  <a:pt x="19870" y="16528"/>
                  <a:pt x="19883" y="16528"/>
                </a:cubicBezTo>
                <a:cubicBezTo>
                  <a:pt x="19883" y="16554"/>
                  <a:pt x="19883" y="16554"/>
                  <a:pt x="19883" y="16554"/>
                </a:cubicBezTo>
                <a:cubicBezTo>
                  <a:pt x="19896" y="16554"/>
                  <a:pt x="19896" y="16528"/>
                  <a:pt x="19896" y="16528"/>
                </a:cubicBezTo>
                <a:cubicBezTo>
                  <a:pt x="19896" y="16528"/>
                  <a:pt x="19896" y="16554"/>
                  <a:pt x="19910" y="16554"/>
                </a:cubicBezTo>
                <a:cubicBezTo>
                  <a:pt x="19910" y="16554"/>
                  <a:pt x="19910" y="16554"/>
                  <a:pt x="19896" y="16580"/>
                </a:cubicBezTo>
                <a:cubicBezTo>
                  <a:pt x="19896" y="16580"/>
                  <a:pt x="19896" y="16657"/>
                  <a:pt x="19910" y="16657"/>
                </a:cubicBezTo>
                <a:cubicBezTo>
                  <a:pt x="19910" y="16684"/>
                  <a:pt x="19924" y="16657"/>
                  <a:pt x="19924" y="16684"/>
                </a:cubicBezTo>
                <a:cubicBezTo>
                  <a:pt x="19910" y="16736"/>
                  <a:pt x="19950" y="16736"/>
                  <a:pt x="19965" y="16787"/>
                </a:cubicBezTo>
                <a:cubicBezTo>
                  <a:pt x="19977" y="16787"/>
                  <a:pt x="19977" y="16787"/>
                  <a:pt x="19977" y="16787"/>
                </a:cubicBezTo>
                <a:cubicBezTo>
                  <a:pt x="19977" y="16813"/>
                  <a:pt x="19977" y="16813"/>
                  <a:pt x="19991" y="16840"/>
                </a:cubicBezTo>
                <a:cubicBezTo>
                  <a:pt x="19991" y="16840"/>
                  <a:pt x="20019" y="16866"/>
                  <a:pt x="20005" y="16890"/>
                </a:cubicBezTo>
                <a:cubicBezTo>
                  <a:pt x="20032" y="16890"/>
                  <a:pt x="20032" y="16943"/>
                  <a:pt x="20032" y="16969"/>
                </a:cubicBezTo>
                <a:lnTo>
                  <a:pt x="20032" y="16993"/>
                </a:lnTo>
                <a:cubicBezTo>
                  <a:pt x="20032" y="16993"/>
                  <a:pt x="20045" y="16993"/>
                  <a:pt x="20045" y="17022"/>
                </a:cubicBezTo>
                <a:cubicBezTo>
                  <a:pt x="20045" y="17022"/>
                  <a:pt x="20045" y="17022"/>
                  <a:pt x="20032" y="17046"/>
                </a:cubicBezTo>
                <a:cubicBezTo>
                  <a:pt x="20032" y="17046"/>
                  <a:pt x="20032" y="17073"/>
                  <a:pt x="20032" y="17099"/>
                </a:cubicBezTo>
                <a:cubicBezTo>
                  <a:pt x="20032" y="17099"/>
                  <a:pt x="20045" y="17125"/>
                  <a:pt x="20045" y="17149"/>
                </a:cubicBezTo>
                <a:cubicBezTo>
                  <a:pt x="20032" y="17149"/>
                  <a:pt x="20032" y="17149"/>
                  <a:pt x="20032" y="17176"/>
                </a:cubicBezTo>
                <a:lnTo>
                  <a:pt x="20045" y="17202"/>
                </a:lnTo>
                <a:cubicBezTo>
                  <a:pt x="20045" y="17229"/>
                  <a:pt x="20059" y="17255"/>
                  <a:pt x="20059" y="17279"/>
                </a:cubicBezTo>
                <a:cubicBezTo>
                  <a:pt x="20059" y="17279"/>
                  <a:pt x="20059" y="17305"/>
                  <a:pt x="20072" y="17305"/>
                </a:cubicBezTo>
                <a:cubicBezTo>
                  <a:pt x="20059" y="17305"/>
                  <a:pt x="20059" y="17332"/>
                  <a:pt x="20059" y="17332"/>
                </a:cubicBezTo>
                <a:cubicBezTo>
                  <a:pt x="20059" y="17358"/>
                  <a:pt x="20059" y="17384"/>
                  <a:pt x="20059" y="17384"/>
                </a:cubicBezTo>
                <a:cubicBezTo>
                  <a:pt x="20059" y="17409"/>
                  <a:pt x="20045" y="17409"/>
                  <a:pt x="20045" y="17435"/>
                </a:cubicBezTo>
                <a:cubicBezTo>
                  <a:pt x="20045" y="17461"/>
                  <a:pt x="20045" y="17514"/>
                  <a:pt x="20032" y="17540"/>
                </a:cubicBezTo>
                <a:lnTo>
                  <a:pt x="20032" y="17565"/>
                </a:lnTo>
                <a:cubicBezTo>
                  <a:pt x="20032" y="17565"/>
                  <a:pt x="20032" y="17591"/>
                  <a:pt x="20019" y="17591"/>
                </a:cubicBezTo>
                <a:cubicBezTo>
                  <a:pt x="20019" y="17617"/>
                  <a:pt x="20019" y="17670"/>
                  <a:pt x="20019" y="17694"/>
                </a:cubicBezTo>
                <a:cubicBezTo>
                  <a:pt x="20005" y="17721"/>
                  <a:pt x="20005" y="17747"/>
                  <a:pt x="20005" y="17747"/>
                </a:cubicBezTo>
                <a:cubicBezTo>
                  <a:pt x="20005" y="17747"/>
                  <a:pt x="20005" y="17773"/>
                  <a:pt x="19991" y="17773"/>
                </a:cubicBezTo>
                <a:cubicBezTo>
                  <a:pt x="19991" y="17773"/>
                  <a:pt x="19991" y="17773"/>
                  <a:pt x="19991" y="17798"/>
                </a:cubicBezTo>
                <a:cubicBezTo>
                  <a:pt x="19977" y="17824"/>
                  <a:pt x="19977" y="17877"/>
                  <a:pt x="19950" y="17877"/>
                </a:cubicBezTo>
                <a:cubicBezTo>
                  <a:pt x="19950" y="17903"/>
                  <a:pt x="19937" y="17903"/>
                  <a:pt x="19924" y="17927"/>
                </a:cubicBezTo>
                <a:cubicBezTo>
                  <a:pt x="19910" y="17953"/>
                  <a:pt x="19896" y="18006"/>
                  <a:pt x="19896" y="18059"/>
                </a:cubicBezTo>
                <a:cubicBezTo>
                  <a:pt x="19883" y="18083"/>
                  <a:pt x="19870" y="18083"/>
                  <a:pt x="19883" y="18136"/>
                </a:cubicBezTo>
                <a:cubicBezTo>
                  <a:pt x="19870" y="18136"/>
                  <a:pt x="19870" y="18136"/>
                  <a:pt x="19870" y="18162"/>
                </a:cubicBezTo>
                <a:cubicBezTo>
                  <a:pt x="19870" y="18162"/>
                  <a:pt x="19856" y="18189"/>
                  <a:pt x="19856" y="18213"/>
                </a:cubicBezTo>
                <a:cubicBezTo>
                  <a:pt x="19842" y="18213"/>
                  <a:pt x="19829" y="18265"/>
                  <a:pt x="19829" y="18292"/>
                </a:cubicBezTo>
                <a:cubicBezTo>
                  <a:pt x="19829" y="18318"/>
                  <a:pt x="19816" y="18369"/>
                  <a:pt x="19816" y="18421"/>
                </a:cubicBezTo>
                <a:cubicBezTo>
                  <a:pt x="19816" y="18421"/>
                  <a:pt x="19816" y="18421"/>
                  <a:pt x="19816" y="18446"/>
                </a:cubicBezTo>
                <a:cubicBezTo>
                  <a:pt x="19816" y="18474"/>
                  <a:pt x="19816" y="18498"/>
                  <a:pt x="19816" y="18525"/>
                </a:cubicBezTo>
                <a:cubicBezTo>
                  <a:pt x="19802" y="18525"/>
                  <a:pt x="19802" y="18525"/>
                  <a:pt x="19802" y="18525"/>
                </a:cubicBezTo>
                <a:cubicBezTo>
                  <a:pt x="19788" y="18525"/>
                  <a:pt x="19788" y="18551"/>
                  <a:pt x="19775" y="18551"/>
                </a:cubicBezTo>
                <a:cubicBezTo>
                  <a:pt x="19748" y="18551"/>
                  <a:pt x="19707" y="18551"/>
                  <a:pt x="19680" y="18551"/>
                </a:cubicBezTo>
                <a:cubicBezTo>
                  <a:pt x="19653" y="18577"/>
                  <a:pt x="19653" y="18628"/>
                  <a:pt x="19626" y="18628"/>
                </a:cubicBezTo>
                <a:cubicBezTo>
                  <a:pt x="19612" y="18654"/>
                  <a:pt x="19612" y="18654"/>
                  <a:pt x="19599" y="18654"/>
                </a:cubicBezTo>
                <a:cubicBezTo>
                  <a:pt x="19586" y="18654"/>
                  <a:pt x="19586" y="18654"/>
                  <a:pt x="19586" y="18654"/>
                </a:cubicBezTo>
                <a:cubicBezTo>
                  <a:pt x="19572" y="18681"/>
                  <a:pt x="19599" y="18681"/>
                  <a:pt x="19599" y="18707"/>
                </a:cubicBezTo>
                <a:lnTo>
                  <a:pt x="19586" y="18707"/>
                </a:lnTo>
                <a:cubicBezTo>
                  <a:pt x="19586" y="18707"/>
                  <a:pt x="19586" y="18707"/>
                  <a:pt x="19572" y="18681"/>
                </a:cubicBezTo>
                <a:cubicBezTo>
                  <a:pt x="19558" y="18654"/>
                  <a:pt x="19546" y="18654"/>
                  <a:pt x="19532" y="18628"/>
                </a:cubicBezTo>
                <a:cubicBezTo>
                  <a:pt x="19532" y="18602"/>
                  <a:pt x="19532" y="18602"/>
                  <a:pt x="19546" y="18602"/>
                </a:cubicBezTo>
                <a:lnTo>
                  <a:pt x="19532" y="18577"/>
                </a:lnTo>
                <a:cubicBezTo>
                  <a:pt x="19518" y="18602"/>
                  <a:pt x="19504" y="18628"/>
                  <a:pt x="19504" y="18602"/>
                </a:cubicBezTo>
                <a:cubicBezTo>
                  <a:pt x="19518" y="18577"/>
                  <a:pt x="19518" y="18551"/>
                  <a:pt x="19518" y="18525"/>
                </a:cubicBezTo>
                <a:cubicBezTo>
                  <a:pt x="19504" y="18525"/>
                  <a:pt x="19504" y="18525"/>
                  <a:pt x="19504" y="18525"/>
                </a:cubicBezTo>
                <a:cubicBezTo>
                  <a:pt x="19491" y="18525"/>
                  <a:pt x="19491" y="18551"/>
                  <a:pt x="19491" y="18551"/>
                </a:cubicBezTo>
                <a:cubicBezTo>
                  <a:pt x="19491" y="18577"/>
                  <a:pt x="19478" y="18577"/>
                  <a:pt x="19464" y="18577"/>
                </a:cubicBezTo>
                <a:cubicBezTo>
                  <a:pt x="19451" y="18602"/>
                  <a:pt x="19451" y="18654"/>
                  <a:pt x="19423" y="18654"/>
                </a:cubicBezTo>
                <a:cubicBezTo>
                  <a:pt x="19423" y="18654"/>
                  <a:pt x="19423" y="18654"/>
                  <a:pt x="19409" y="18654"/>
                </a:cubicBezTo>
                <a:cubicBezTo>
                  <a:pt x="19397" y="18628"/>
                  <a:pt x="19383" y="18602"/>
                  <a:pt x="19369" y="18577"/>
                </a:cubicBezTo>
                <a:cubicBezTo>
                  <a:pt x="19356" y="18577"/>
                  <a:pt x="19356" y="18577"/>
                  <a:pt x="19342" y="18577"/>
                </a:cubicBezTo>
                <a:cubicBezTo>
                  <a:pt x="19329" y="18551"/>
                  <a:pt x="19315" y="18602"/>
                  <a:pt x="19302" y="18577"/>
                </a:cubicBezTo>
                <a:cubicBezTo>
                  <a:pt x="19288" y="18577"/>
                  <a:pt x="19288" y="18551"/>
                  <a:pt x="19288" y="18525"/>
                </a:cubicBezTo>
                <a:lnTo>
                  <a:pt x="19274" y="18525"/>
                </a:lnTo>
                <a:cubicBezTo>
                  <a:pt x="19262" y="18525"/>
                  <a:pt x="19248" y="18525"/>
                  <a:pt x="19248" y="18498"/>
                </a:cubicBezTo>
                <a:cubicBezTo>
                  <a:pt x="19234" y="18498"/>
                  <a:pt x="19234" y="18474"/>
                  <a:pt x="19220" y="18446"/>
                </a:cubicBezTo>
                <a:cubicBezTo>
                  <a:pt x="19220" y="18421"/>
                  <a:pt x="19193" y="18421"/>
                  <a:pt x="19193" y="18369"/>
                </a:cubicBezTo>
                <a:cubicBezTo>
                  <a:pt x="19208" y="18342"/>
                  <a:pt x="19208" y="18292"/>
                  <a:pt x="19193" y="18265"/>
                </a:cubicBezTo>
                <a:cubicBezTo>
                  <a:pt x="19193" y="18239"/>
                  <a:pt x="19193" y="18239"/>
                  <a:pt x="19193" y="18239"/>
                </a:cubicBezTo>
                <a:cubicBezTo>
                  <a:pt x="19180" y="18239"/>
                  <a:pt x="19180" y="18213"/>
                  <a:pt x="19180" y="18213"/>
                </a:cubicBezTo>
                <a:cubicBezTo>
                  <a:pt x="19180" y="18213"/>
                  <a:pt x="19180" y="18213"/>
                  <a:pt x="19167" y="18189"/>
                </a:cubicBezTo>
                <a:lnTo>
                  <a:pt x="19153" y="18162"/>
                </a:lnTo>
                <a:cubicBezTo>
                  <a:pt x="19139" y="18136"/>
                  <a:pt x="19139" y="18162"/>
                  <a:pt x="19127" y="18162"/>
                </a:cubicBezTo>
                <a:lnTo>
                  <a:pt x="19113" y="18162"/>
                </a:lnTo>
                <a:cubicBezTo>
                  <a:pt x="19099" y="18136"/>
                  <a:pt x="19127" y="18136"/>
                  <a:pt x="19127" y="18109"/>
                </a:cubicBezTo>
                <a:cubicBezTo>
                  <a:pt x="19127" y="18083"/>
                  <a:pt x="19127" y="18059"/>
                  <a:pt x="19127" y="18059"/>
                </a:cubicBezTo>
                <a:cubicBezTo>
                  <a:pt x="19127" y="18033"/>
                  <a:pt x="19113" y="18006"/>
                  <a:pt x="19113" y="18006"/>
                </a:cubicBezTo>
                <a:cubicBezTo>
                  <a:pt x="19113" y="17980"/>
                  <a:pt x="19099" y="17980"/>
                  <a:pt x="19099" y="17980"/>
                </a:cubicBezTo>
                <a:cubicBezTo>
                  <a:pt x="19085" y="18006"/>
                  <a:pt x="19085" y="18033"/>
                  <a:pt x="19072" y="18059"/>
                </a:cubicBezTo>
                <a:lnTo>
                  <a:pt x="19072" y="18083"/>
                </a:lnTo>
                <a:lnTo>
                  <a:pt x="19059" y="18083"/>
                </a:lnTo>
                <a:cubicBezTo>
                  <a:pt x="19045" y="18109"/>
                  <a:pt x="19045" y="18109"/>
                  <a:pt x="19032" y="18109"/>
                </a:cubicBezTo>
                <a:cubicBezTo>
                  <a:pt x="19032" y="18083"/>
                  <a:pt x="19032" y="18083"/>
                  <a:pt x="19032" y="18059"/>
                </a:cubicBezTo>
                <a:lnTo>
                  <a:pt x="19045" y="18059"/>
                </a:lnTo>
                <a:cubicBezTo>
                  <a:pt x="19059" y="18059"/>
                  <a:pt x="19059" y="18033"/>
                  <a:pt x="19059" y="17980"/>
                </a:cubicBezTo>
                <a:cubicBezTo>
                  <a:pt x="19059" y="17980"/>
                  <a:pt x="19059" y="17980"/>
                  <a:pt x="19059" y="17953"/>
                </a:cubicBezTo>
                <a:lnTo>
                  <a:pt x="19059" y="17927"/>
                </a:lnTo>
                <a:cubicBezTo>
                  <a:pt x="19072" y="17903"/>
                  <a:pt x="19085" y="17877"/>
                  <a:pt x="19085" y="17877"/>
                </a:cubicBezTo>
                <a:cubicBezTo>
                  <a:pt x="19099" y="17850"/>
                  <a:pt x="19085" y="17850"/>
                  <a:pt x="19085" y="17824"/>
                </a:cubicBezTo>
                <a:lnTo>
                  <a:pt x="19099" y="17798"/>
                </a:lnTo>
                <a:cubicBezTo>
                  <a:pt x="19085" y="17773"/>
                  <a:pt x="19085" y="17773"/>
                  <a:pt x="19085" y="17747"/>
                </a:cubicBezTo>
                <a:cubicBezTo>
                  <a:pt x="19085" y="17773"/>
                  <a:pt x="19072" y="17798"/>
                  <a:pt x="19059" y="17824"/>
                </a:cubicBezTo>
                <a:cubicBezTo>
                  <a:pt x="19059" y="17824"/>
                  <a:pt x="19059" y="17824"/>
                  <a:pt x="19045" y="17850"/>
                </a:cubicBezTo>
                <a:lnTo>
                  <a:pt x="19045" y="17877"/>
                </a:lnTo>
                <a:cubicBezTo>
                  <a:pt x="19032" y="17877"/>
                  <a:pt x="19032" y="17877"/>
                  <a:pt x="19018" y="17903"/>
                </a:cubicBezTo>
                <a:cubicBezTo>
                  <a:pt x="19004" y="17903"/>
                  <a:pt x="18991" y="17927"/>
                  <a:pt x="18991" y="17953"/>
                </a:cubicBezTo>
                <a:cubicBezTo>
                  <a:pt x="18978" y="17953"/>
                  <a:pt x="18978" y="17980"/>
                  <a:pt x="18978" y="18006"/>
                </a:cubicBezTo>
                <a:cubicBezTo>
                  <a:pt x="18964" y="18006"/>
                  <a:pt x="18964" y="18033"/>
                  <a:pt x="18964" y="18033"/>
                </a:cubicBezTo>
                <a:cubicBezTo>
                  <a:pt x="18964" y="18033"/>
                  <a:pt x="18978" y="18033"/>
                  <a:pt x="18978" y="18059"/>
                </a:cubicBezTo>
                <a:cubicBezTo>
                  <a:pt x="18964" y="18059"/>
                  <a:pt x="18950" y="18059"/>
                  <a:pt x="18950" y="18059"/>
                </a:cubicBezTo>
                <a:cubicBezTo>
                  <a:pt x="18936" y="18059"/>
                  <a:pt x="18923" y="18033"/>
                  <a:pt x="18923" y="18006"/>
                </a:cubicBezTo>
                <a:cubicBezTo>
                  <a:pt x="18923" y="18006"/>
                  <a:pt x="18923" y="18006"/>
                  <a:pt x="18936" y="18006"/>
                </a:cubicBezTo>
                <a:lnTo>
                  <a:pt x="18936" y="17980"/>
                </a:lnTo>
                <a:cubicBezTo>
                  <a:pt x="18936" y="17980"/>
                  <a:pt x="18923" y="17980"/>
                  <a:pt x="18923" y="17953"/>
                </a:cubicBezTo>
                <a:cubicBezTo>
                  <a:pt x="18923" y="17927"/>
                  <a:pt x="18923" y="17903"/>
                  <a:pt x="18910" y="17903"/>
                </a:cubicBezTo>
                <a:lnTo>
                  <a:pt x="18910" y="17877"/>
                </a:lnTo>
                <a:cubicBezTo>
                  <a:pt x="18896" y="17877"/>
                  <a:pt x="18896" y="17877"/>
                  <a:pt x="18896" y="17877"/>
                </a:cubicBezTo>
                <a:cubicBezTo>
                  <a:pt x="18896" y="17850"/>
                  <a:pt x="18896" y="17824"/>
                  <a:pt x="18883" y="17824"/>
                </a:cubicBezTo>
                <a:cubicBezTo>
                  <a:pt x="18883" y="17798"/>
                  <a:pt x="18855" y="17798"/>
                  <a:pt x="18855" y="17773"/>
                </a:cubicBezTo>
                <a:cubicBezTo>
                  <a:pt x="18843" y="17747"/>
                  <a:pt x="18869" y="17747"/>
                  <a:pt x="18855" y="17721"/>
                </a:cubicBezTo>
                <a:lnTo>
                  <a:pt x="18843" y="17721"/>
                </a:lnTo>
                <a:lnTo>
                  <a:pt x="18843" y="17694"/>
                </a:lnTo>
                <a:cubicBezTo>
                  <a:pt x="18843" y="17694"/>
                  <a:pt x="18829" y="17670"/>
                  <a:pt x="18815" y="17670"/>
                </a:cubicBezTo>
                <a:cubicBezTo>
                  <a:pt x="18801" y="17670"/>
                  <a:pt x="18801" y="17670"/>
                  <a:pt x="18789" y="17670"/>
                </a:cubicBezTo>
                <a:cubicBezTo>
                  <a:pt x="18775" y="17670"/>
                  <a:pt x="18775" y="17644"/>
                  <a:pt x="18761" y="17644"/>
                </a:cubicBezTo>
                <a:cubicBezTo>
                  <a:pt x="18748" y="17644"/>
                  <a:pt x="18748" y="17670"/>
                  <a:pt x="18734" y="17644"/>
                </a:cubicBezTo>
                <a:cubicBezTo>
                  <a:pt x="18721" y="17644"/>
                  <a:pt x="18707" y="17617"/>
                  <a:pt x="18694" y="17617"/>
                </a:cubicBezTo>
                <a:cubicBezTo>
                  <a:pt x="18680" y="17617"/>
                  <a:pt x="18666" y="17617"/>
                  <a:pt x="18640" y="17617"/>
                </a:cubicBezTo>
                <a:cubicBezTo>
                  <a:pt x="18640" y="17617"/>
                  <a:pt x="18626" y="17617"/>
                  <a:pt x="18612" y="17617"/>
                </a:cubicBezTo>
                <a:cubicBezTo>
                  <a:pt x="18599" y="17617"/>
                  <a:pt x="18585" y="17617"/>
                  <a:pt x="18572" y="17617"/>
                </a:cubicBezTo>
                <a:cubicBezTo>
                  <a:pt x="18559" y="17617"/>
                  <a:pt x="18531" y="17644"/>
                  <a:pt x="18517" y="17644"/>
                </a:cubicBezTo>
                <a:cubicBezTo>
                  <a:pt x="18517" y="17644"/>
                  <a:pt x="18517" y="17670"/>
                  <a:pt x="18505" y="17670"/>
                </a:cubicBezTo>
                <a:cubicBezTo>
                  <a:pt x="18477" y="17694"/>
                  <a:pt x="18451" y="17721"/>
                  <a:pt x="18410" y="17721"/>
                </a:cubicBezTo>
                <a:cubicBezTo>
                  <a:pt x="18396" y="17721"/>
                  <a:pt x="18369" y="17747"/>
                  <a:pt x="18356" y="17747"/>
                </a:cubicBezTo>
                <a:cubicBezTo>
                  <a:pt x="18328" y="17773"/>
                  <a:pt x="18302" y="17798"/>
                  <a:pt x="18275" y="17824"/>
                </a:cubicBezTo>
                <a:cubicBezTo>
                  <a:pt x="18261" y="17824"/>
                  <a:pt x="18261" y="17824"/>
                  <a:pt x="18247" y="17824"/>
                </a:cubicBezTo>
                <a:cubicBezTo>
                  <a:pt x="18235" y="17824"/>
                  <a:pt x="18235" y="17877"/>
                  <a:pt x="18235" y="17927"/>
                </a:cubicBezTo>
                <a:lnTo>
                  <a:pt x="18221" y="17953"/>
                </a:lnTo>
                <a:lnTo>
                  <a:pt x="18207" y="17980"/>
                </a:lnTo>
                <a:lnTo>
                  <a:pt x="18193" y="17980"/>
                </a:lnTo>
                <a:cubicBezTo>
                  <a:pt x="18180" y="17980"/>
                  <a:pt x="18180" y="17980"/>
                  <a:pt x="18180" y="17953"/>
                </a:cubicBezTo>
                <a:cubicBezTo>
                  <a:pt x="18166" y="17980"/>
                  <a:pt x="18153" y="17980"/>
                  <a:pt x="18153" y="17980"/>
                </a:cubicBezTo>
                <a:cubicBezTo>
                  <a:pt x="18139" y="17980"/>
                  <a:pt x="18139" y="17980"/>
                  <a:pt x="18139" y="17980"/>
                </a:cubicBezTo>
                <a:cubicBezTo>
                  <a:pt x="18126" y="17980"/>
                  <a:pt x="18126" y="17980"/>
                  <a:pt x="18112" y="17980"/>
                </a:cubicBezTo>
                <a:cubicBezTo>
                  <a:pt x="18098" y="17953"/>
                  <a:pt x="18086" y="17980"/>
                  <a:pt x="18072" y="17980"/>
                </a:cubicBezTo>
                <a:cubicBezTo>
                  <a:pt x="18058" y="17980"/>
                  <a:pt x="18044" y="17980"/>
                  <a:pt x="18044" y="18006"/>
                </a:cubicBezTo>
                <a:lnTo>
                  <a:pt x="18031" y="18006"/>
                </a:lnTo>
                <a:lnTo>
                  <a:pt x="18018" y="18006"/>
                </a:lnTo>
                <a:cubicBezTo>
                  <a:pt x="18004" y="18006"/>
                  <a:pt x="17991" y="18006"/>
                  <a:pt x="17977" y="18033"/>
                </a:cubicBezTo>
                <a:cubicBezTo>
                  <a:pt x="17964" y="18033"/>
                  <a:pt x="17964" y="18059"/>
                  <a:pt x="17964" y="18083"/>
                </a:cubicBezTo>
                <a:lnTo>
                  <a:pt x="17949" y="18083"/>
                </a:lnTo>
                <a:cubicBezTo>
                  <a:pt x="17937" y="18083"/>
                  <a:pt x="17923" y="18109"/>
                  <a:pt x="17909" y="18136"/>
                </a:cubicBezTo>
                <a:cubicBezTo>
                  <a:pt x="17909" y="18136"/>
                  <a:pt x="17909" y="18136"/>
                  <a:pt x="17896" y="18136"/>
                </a:cubicBezTo>
                <a:cubicBezTo>
                  <a:pt x="17896" y="18162"/>
                  <a:pt x="17896" y="18162"/>
                  <a:pt x="17896" y="18189"/>
                </a:cubicBezTo>
                <a:lnTo>
                  <a:pt x="17883" y="18189"/>
                </a:lnTo>
                <a:cubicBezTo>
                  <a:pt x="17869" y="18189"/>
                  <a:pt x="17869" y="18213"/>
                  <a:pt x="17856" y="18189"/>
                </a:cubicBezTo>
                <a:cubicBezTo>
                  <a:pt x="17856" y="18213"/>
                  <a:pt x="17842" y="18189"/>
                  <a:pt x="17828" y="18189"/>
                </a:cubicBezTo>
                <a:lnTo>
                  <a:pt x="17828" y="18213"/>
                </a:lnTo>
                <a:cubicBezTo>
                  <a:pt x="17802" y="18189"/>
                  <a:pt x="17774" y="18189"/>
                  <a:pt x="17748" y="18189"/>
                </a:cubicBezTo>
                <a:lnTo>
                  <a:pt x="17748" y="18162"/>
                </a:lnTo>
                <a:cubicBezTo>
                  <a:pt x="17734" y="18162"/>
                  <a:pt x="17734" y="18136"/>
                  <a:pt x="17720" y="18136"/>
                </a:cubicBezTo>
                <a:cubicBezTo>
                  <a:pt x="17720" y="18136"/>
                  <a:pt x="17707" y="18136"/>
                  <a:pt x="17707" y="18109"/>
                </a:cubicBezTo>
                <a:lnTo>
                  <a:pt x="17693" y="18109"/>
                </a:lnTo>
                <a:cubicBezTo>
                  <a:pt x="17693" y="18083"/>
                  <a:pt x="17693" y="18083"/>
                  <a:pt x="17693" y="18059"/>
                </a:cubicBezTo>
                <a:cubicBezTo>
                  <a:pt x="17693" y="18059"/>
                  <a:pt x="17679" y="18033"/>
                  <a:pt x="17693" y="18033"/>
                </a:cubicBezTo>
                <a:lnTo>
                  <a:pt x="17707" y="18033"/>
                </a:lnTo>
                <a:cubicBezTo>
                  <a:pt x="17720" y="18006"/>
                  <a:pt x="17720" y="17980"/>
                  <a:pt x="17734" y="17980"/>
                </a:cubicBezTo>
                <a:cubicBezTo>
                  <a:pt x="17734" y="17953"/>
                  <a:pt x="17720" y="17927"/>
                  <a:pt x="17720" y="17903"/>
                </a:cubicBezTo>
                <a:cubicBezTo>
                  <a:pt x="17720" y="17850"/>
                  <a:pt x="17720" y="17798"/>
                  <a:pt x="17720" y="17747"/>
                </a:cubicBezTo>
                <a:cubicBezTo>
                  <a:pt x="17693" y="17694"/>
                  <a:pt x="17679" y="17644"/>
                  <a:pt x="17667" y="17591"/>
                </a:cubicBezTo>
                <a:cubicBezTo>
                  <a:pt x="17667" y="17540"/>
                  <a:pt x="17667" y="17488"/>
                  <a:pt x="17667" y="17435"/>
                </a:cubicBezTo>
                <a:cubicBezTo>
                  <a:pt x="17639" y="17435"/>
                  <a:pt x="17639" y="17384"/>
                  <a:pt x="17625" y="17358"/>
                </a:cubicBezTo>
                <a:cubicBezTo>
                  <a:pt x="17625" y="17358"/>
                  <a:pt x="17625" y="17358"/>
                  <a:pt x="17612" y="17332"/>
                </a:cubicBezTo>
                <a:cubicBezTo>
                  <a:pt x="17612" y="17332"/>
                  <a:pt x="17612" y="17332"/>
                  <a:pt x="17599" y="17305"/>
                </a:cubicBezTo>
                <a:cubicBezTo>
                  <a:pt x="17599" y="17279"/>
                  <a:pt x="17599" y="17229"/>
                  <a:pt x="17585" y="17176"/>
                </a:cubicBezTo>
                <a:cubicBezTo>
                  <a:pt x="17585" y="17176"/>
                  <a:pt x="17585" y="17176"/>
                  <a:pt x="17572" y="17176"/>
                </a:cubicBezTo>
                <a:cubicBezTo>
                  <a:pt x="17558" y="17125"/>
                  <a:pt x="17545" y="17099"/>
                  <a:pt x="17518" y="17073"/>
                </a:cubicBezTo>
                <a:cubicBezTo>
                  <a:pt x="17518" y="17046"/>
                  <a:pt x="17518" y="17046"/>
                  <a:pt x="17518" y="17022"/>
                </a:cubicBezTo>
                <a:close/>
                <a:moveTo>
                  <a:pt x="19059" y="18162"/>
                </a:moveTo>
                <a:lnTo>
                  <a:pt x="19059" y="18162"/>
                </a:lnTo>
                <a:lnTo>
                  <a:pt x="19072" y="18162"/>
                </a:lnTo>
                <a:cubicBezTo>
                  <a:pt x="19072" y="18189"/>
                  <a:pt x="19085" y="18162"/>
                  <a:pt x="19099" y="18189"/>
                </a:cubicBezTo>
                <a:cubicBezTo>
                  <a:pt x="19085" y="18189"/>
                  <a:pt x="19085" y="18213"/>
                  <a:pt x="19072" y="18213"/>
                </a:cubicBezTo>
                <a:lnTo>
                  <a:pt x="19059" y="18213"/>
                </a:lnTo>
                <a:lnTo>
                  <a:pt x="19045" y="18213"/>
                </a:lnTo>
                <a:lnTo>
                  <a:pt x="19032" y="18213"/>
                </a:lnTo>
                <a:lnTo>
                  <a:pt x="19018" y="18213"/>
                </a:lnTo>
                <a:lnTo>
                  <a:pt x="19004" y="18213"/>
                </a:lnTo>
                <a:cubicBezTo>
                  <a:pt x="19004" y="18189"/>
                  <a:pt x="19004" y="18189"/>
                  <a:pt x="19004" y="18189"/>
                </a:cubicBezTo>
                <a:cubicBezTo>
                  <a:pt x="19018" y="18162"/>
                  <a:pt x="19045" y="18162"/>
                  <a:pt x="19059" y="18162"/>
                </a:cubicBezTo>
                <a:close/>
                <a:moveTo>
                  <a:pt x="19478" y="18731"/>
                </a:moveTo>
                <a:lnTo>
                  <a:pt x="19478" y="18731"/>
                </a:lnTo>
                <a:cubicBezTo>
                  <a:pt x="19478" y="18758"/>
                  <a:pt x="19478" y="18784"/>
                  <a:pt x="19464" y="18784"/>
                </a:cubicBezTo>
                <a:cubicBezTo>
                  <a:pt x="19464" y="18758"/>
                  <a:pt x="19464" y="18758"/>
                  <a:pt x="19478" y="18731"/>
                </a:cubicBezTo>
                <a:close/>
                <a:moveTo>
                  <a:pt x="19721" y="18837"/>
                </a:moveTo>
                <a:lnTo>
                  <a:pt x="19721" y="18837"/>
                </a:lnTo>
                <a:lnTo>
                  <a:pt x="19707" y="18837"/>
                </a:lnTo>
                <a:cubicBezTo>
                  <a:pt x="19707" y="18810"/>
                  <a:pt x="19707" y="18784"/>
                  <a:pt x="19707" y="18758"/>
                </a:cubicBezTo>
                <a:cubicBezTo>
                  <a:pt x="19707" y="18784"/>
                  <a:pt x="19735" y="18810"/>
                  <a:pt x="19735" y="18810"/>
                </a:cubicBezTo>
                <a:cubicBezTo>
                  <a:pt x="19721" y="18837"/>
                  <a:pt x="19721" y="18837"/>
                  <a:pt x="19721" y="18837"/>
                </a:cubicBezTo>
                <a:close/>
                <a:moveTo>
                  <a:pt x="19504" y="18993"/>
                </a:moveTo>
                <a:lnTo>
                  <a:pt x="19504" y="18993"/>
                </a:lnTo>
                <a:cubicBezTo>
                  <a:pt x="19504" y="18966"/>
                  <a:pt x="19504" y="18940"/>
                  <a:pt x="19504" y="18914"/>
                </a:cubicBezTo>
                <a:lnTo>
                  <a:pt x="19504" y="18887"/>
                </a:lnTo>
                <a:cubicBezTo>
                  <a:pt x="19518" y="18887"/>
                  <a:pt x="19532" y="18914"/>
                  <a:pt x="19546" y="18887"/>
                </a:cubicBezTo>
                <a:lnTo>
                  <a:pt x="19558" y="18914"/>
                </a:lnTo>
                <a:cubicBezTo>
                  <a:pt x="19586" y="18940"/>
                  <a:pt x="19599" y="18966"/>
                  <a:pt x="19626" y="18966"/>
                </a:cubicBezTo>
                <a:cubicBezTo>
                  <a:pt x="19626" y="18940"/>
                  <a:pt x="19640" y="18940"/>
                  <a:pt x="19653" y="18940"/>
                </a:cubicBezTo>
                <a:cubicBezTo>
                  <a:pt x="19667" y="18940"/>
                  <a:pt x="19667" y="18940"/>
                  <a:pt x="19667" y="18940"/>
                </a:cubicBezTo>
                <a:cubicBezTo>
                  <a:pt x="19680" y="18940"/>
                  <a:pt x="19680" y="18940"/>
                  <a:pt x="19680" y="18940"/>
                </a:cubicBezTo>
                <a:cubicBezTo>
                  <a:pt x="19693" y="18940"/>
                  <a:pt x="19693" y="18940"/>
                  <a:pt x="19693" y="18940"/>
                </a:cubicBezTo>
                <a:cubicBezTo>
                  <a:pt x="19707" y="18940"/>
                  <a:pt x="19707" y="18914"/>
                  <a:pt x="19707" y="18914"/>
                </a:cubicBezTo>
                <a:cubicBezTo>
                  <a:pt x="19721" y="18940"/>
                  <a:pt x="19721" y="18940"/>
                  <a:pt x="19721" y="18966"/>
                </a:cubicBezTo>
                <a:cubicBezTo>
                  <a:pt x="19721" y="18993"/>
                  <a:pt x="19721" y="18993"/>
                  <a:pt x="19721" y="19017"/>
                </a:cubicBezTo>
                <a:cubicBezTo>
                  <a:pt x="19721" y="19017"/>
                  <a:pt x="19721" y="19017"/>
                  <a:pt x="19721" y="19043"/>
                </a:cubicBezTo>
                <a:cubicBezTo>
                  <a:pt x="19721" y="19096"/>
                  <a:pt x="19721" y="19122"/>
                  <a:pt x="19707" y="19146"/>
                </a:cubicBezTo>
                <a:cubicBezTo>
                  <a:pt x="19707" y="19173"/>
                  <a:pt x="19693" y="19173"/>
                  <a:pt x="19693" y="19199"/>
                </a:cubicBezTo>
                <a:cubicBezTo>
                  <a:pt x="19693" y="19226"/>
                  <a:pt x="19693" y="19250"/>
                  <a:pt x="19693" y="19276"/>
                </a:cubicBezTo>
                <a:cubicBezTo>
                  <a:pt x="19693" y="19276"/>
                  <a:pt x="19693" y="19276"/>
                  <a:pt x="19680" y="19276"/>
                </a:cubicBezTo>
                <a:lnTo>
                  <a:pt x="19680" y="19250"/>
                </a:lnTo>
                <a:cubicBezTo>
                  <a:pt x="19653" y="19250"/>
                  <a:pt x="19640" y="19302"/>
                  <a:pt x="19640" y="19329"/>
                </a:cubicBezTo>
                <a:cubicBezTo>
                  <a:pt x="19612" y="19329"/>
                  <a:pt x="19599" y="19355"/>
                  <a:pt x="19586" y="19302"/>
                </a:cubicBezTo>
                <a:cubicBezTo>
                  <a:pt x="19586" y="19302"/>
                  <a:pt x="19586" y="19302"/>
                  <a:pt x="19586" y="19276"/>
                </a:cubicBezTo>
                <a:cubicBezTo>
                  <a:pt x="19586" y="19250"/>
                  <a:pt x="19558" y="19276"/>
                  <a:pt x="19558" y="19226"/>
                </a:cubicBezTo>
                <a:cubicBezTo>
                  <a:pt x="19546" y="19226"/>
                  <a:pt x="19546" y="19199"/>
                  <a:pt x="19546" y="19173"/>
                </a:cubicBezTo>
                <a:cubicBezTo>
                  <a:pt x="19546" y="19146"/>
                  <a:pt x="19546" y="19146"/>
                  <a:pt x="19532" y="19146"/>
                </a:cubicBezTo>
                <a:cubicBezTo>
                  <a:pt x="19546" y="19122"/>
                  <a:pt x="19546" y="19122"/>
                  <a:pt x="19532" y="19096"/>
                </a:cubicBezTo>
                <a:cubicBezTo>
                  <a:pt x="19532" y="19043"/>
                  <a:pt x="19518" y="19017"/>
                  <a:pt x="19504" y="18993"/>
                </a:cubicBezTo>
                <a:close/>
                <a:moveTo>
                  <a:pt x="19504" y="18993"/>
                </a:moveTo>
              </a:path>
            </a:pathLst>
          </a:custGeom>
          <a:solidFill>
            <a:srgbClr val="D0D9E2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bevel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900" b="1" cap="all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31" y="113500"/>
            <a:ext cx="1541352" cy="215789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76917" y="349731"/>
            <a:ext cx="1599166" cy="1615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2763">
            <a:off x="2561771" y="3704465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83" y="3208612"/>
            <a:ext cx="7147501" cy="4069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536467" y="183003"/>
            <a:ext cx="5269734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TP Naskh 3" pitchFamily="2" charset="-78"/>
              </a:rPr>
              <a:t>الدراسات الاجتماعية </a:t>
            </a:r>
          </a:p>
          <a:p>
            <a:pPr algn="ctr"/>
            <a:r>
              <a:rPr lang="ar-EG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TP Naskh 3" pitchFamily="2" charset="-78"/>
              </a:rPr>
              <a:t>وطننا العربي</a:t>
            </a:r>
          </a:p>
          <a:p>
            <a:pPr algn="ctr"/>
            <a:r>
              <a:rPr lang="ar-EG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TP Naskh 3" pitchFamily="2" charset="-78"/>
              </a:rPr>
              <a:t>ظواهر جغرافيا وحضارة اسلامية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17699" y="5425336"/>
            <a:ext cx="289733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تحت اشراف : </a:t>
            </a:r>
          </a:p>
          <a:p>
            <a:pPr algn="ctr"/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أ.م.د نهله المتولى </a:t>
            </a:r>
          </a:p>
          <a:p>
            <a:pPr algn="ctr"/>
            <a:r>
              <a:rPr lang="ar-E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د. منار درويش</a:t>
            </a:r>
            <a:endParaRPr lang="ar-EG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C35732-CB65-410E-A50A-0DD1D19E738A}"/>
              </a:ext>
            </a:extLst>
          </p:cNvPr>
          <p:cNvSpPr/>
          <p:nvPr/>
        </p:nvSpPr>
        <p:spPr>
          <a:xfrm>
            <a:off x="-458672" y="5353210"/>
            <a:ext cx="3726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تكنولوجيا التعليم </a:t>
            </a:r>
          </a:p>
          <a:p>
            <a:pPr algn="ctr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الفرقة الرابعه</a:t>
            </a:r>
          </a:p>
          <a:p>
            <a:pPr algn="ctr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لعام  2020 – 2021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83" y="497471"/>
            <a:ext cx="1295591" cy="12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038" y="348986"/>
            <a:ext cx="8543925" cy="691779"/>
          </a:xfrm>
        </p:spPr>
        <p:txBody>
          <a:bodyPr>
            <a:noAutofit/>
          </a:bodyPr>
          <a:lstStyle/>
          <a:p>
            <a:r>
              <a:rPr lang="ar-EG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ثانيا: العوامل البشرية:</a:t>
            </a:r>
            <a:r>
              <a:rPr lang="en-US" sz="3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/>
            </a:r>
            <a:br>
              <a:rPr lang="en-US" sz="3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</a:br>
            <a:r>
              <a:rPr lang="ar-EG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هناك مجموعة من العوامل البشرية المؤثرة </a:t>
            </a:r>
            <a:r>
              <a:rPr lang="ar-EG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فى</a:t>
            </a:r>
            <a:r>
              <a:rPr lang="ar-EG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توزيع السكان منها:</a:t>
            </a:r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/>
            </a:r>
            <a:b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</a:br>
            <a:r>
              <a:rPr lang="ar-EG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 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07398" y="1358564"/>
            <a:ext cx="4411162" cy="5096388"/>
            <a:chOff x="5825054" y="1665759"/>
            <a:chExt cx="4200120" cy="43100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1" name="Freeform 656"/>
            <p:cNvSpPr>
              <a:spLocks/>
            </p:cNvSpPr>
            <p:nvPr/>
          </p:nvSpPr>
          <p:spPr bwMode="auto">
            <a:xfrm>
              <a:off x="6084402" y="4030662"/>
              <a:ext cx="756066" cy="762659"/>
            </a:xfrm>
            <a:custGeom>
              <a:avLst/>
              <a:gdLst>
                <a:gd name="T0" fmla="*/ 67 w 81"/>
                <a:gd name="T1" fmla="*/ 66 h 82"/>
                <a:gd name="T2" fmla="*/ 46 w 81"/>
                <a:gd name="T3" fmla="*/ 79 h 82"/>
                <a:gd name="T4" fmla="*/ 39 w 81"/>
                <a:gd name="T5" fmla="*/ 76 h 82"/>
                <a:gd name="T6" fmla="*/ 35 w 81"/>
                <a:gd name="T7" fmla="*/ 75 h 82"/>
                <a:gd name="T8" fmla="*/ 34 w 81"/>
                <a:gd name="T9" fmla="*/ 74 h 82"/>
                <a:gd name="T10" fmla="*/ 32 w 81"/>
                <a:gd name="T11" fmla="*/ 77 h 82"/>
                <a:gd name="T12" fmla="*/ 33 w 81"/>
                <a:gd name="T13" fmla="*/ 79 h 82"/>
                <a:gd name="T14" fmla="*/ 31 w 81"/>
                <a:gd name="T15" fmla="*/ 80 h 82"/>
                <a:gd name="T16" fmla="*/ 30 w 81"/>
                <a:gd name="T17" fmla="*/ 79 h 82"/>
                <a:gd name="T18" fmla="*/ 29 w 81"/>
                <a:gd name="T19" fmla="*/ 75 h 82"/>
                <a:gd name="T20" fmla="*/ 26 w 81"/>
                <a:gd name="T21" fmla="*/ 71 h 82"/>
                <a:gd name="T22" fmla="*/ 25 w 81"/>
                <a:gd name="T23" fmla="*/ 67 h 82"/>
                <a:gd name="T24" fmla="*/ 22 w 81"/>
                <a:gd name="T25" fmla="*/ 62 h 82"/>
                <a:gd name="T26" fmla="*/ 20 w 81"/>
                <a:gd name="T27" fmla="*/ 60 h 82"/>
                <a:gd name="T28" fmla="*/ 18 w 81"/>
                <a:gd name="T29" fmla="*/ 57 h 82"/>
                <a:gd name="T30" fmla="*/ 17 w 81"/>
                <a:gd name="T31" fmla="*/ 53 h 82"/>
                <a:gd name="T32" fmla="*/ 16 w 81"/>
                <a:gd name="T33" fmla="*/ 48 h 82"/>
                <a:gd name="T34" fmla="*/ 14 w 81"/>
                <a:gd name="T35" fmla="*/ 45 h 82"/>
                <a:gd name="T36" fmla="*/ 12 w 81"/>
                <a:gd name="T37" fmla="*/ 42 h 82"/>
                <a:gd name="T38" fmla="*/ 10 w 81"/>
                <a:gd name="T39" fmla="*/ 40 h 82"/>
                <a:gd name="T40" fmla="*/ 9 w 81"/>
                <a:gd name="T41" fmla="*/ 36 h 82"/>
                <a:gd name="T42" fmla="*/ 6 w 81"/>
                <a:gd name="T43" fmla="*/ 30 h 82"/>
                <a:gd name="T44" fmla="*/ 4 w 81"/>
                <a:gd name="T45" fmla="*/ 26 h 82"/>
                <a:gd name="T46" fmla="*/ 3 w 81"/>
                <a:gd name="T47" fmla="*/ 23 h 82"/>
                <a:gd name="T48" fmla="*/ 1 w 81"/>
                <a:gd name="T49" fmla="*/ 23 h 82"/>
                <a:gd name="T50" fmla="*/ 1 w 81"/>
                <a:gd name="T51" fmla="*/ 21 h 82"/>
                <a:gd name="T52" fmla="*/ 1 w 81"/>
                <a:gd name="T53" fmla="*/ 17 h 82"/>
                <a:gd name="T54" fmla="*/ 5 w 81"/>
                <a:gd name="T55" fmla="*/ 16 h 82"/>
                <a:gd name="T56" fmla="*/ 7 w 81"/>
                <a:gd name="T57" fmla="*/ 13 h 82"/>
                <a:gd name="T58" fmla="*/ 10 w 81"/>
                <a:gd name="T59" fmla="*/ 13 h 82"/>
                <a:gd name="T60" fmla="*/ 12 w 81"/>
                <a:gd name="T61" fmla="*/ 11 h 82"/>
                <a:gd name="T62" fmla="*/ 16 w 81"/>
                <a:gd name="T63" fmla="*/ 2 h 82"/>
                <a:gd name="T64" fmla="*/ 19 w 81"/>
                <a:gd name="T65" fmla="*/ 2 h 82"/>
                <a:gd name="T66" fmla="*/ 23 w 81"/>
                <a:gd name="T67" fmla="*/ 4 h 82"/>
                <a:gd name="T68" fmla="*/ 27 w 81"/>
                <a:gd name="T69" fmla="*/ 7 h 82"/>
                <a:gd name="T70" fmla="*/ 33 w 81"/>
                <a:gd name="T71" fmla="*/ 13 h 82"/>
                <a:gd name="T72" fmla="*/ 41 w 81"/>
                <a:gd name="T73" fmla="*/ 17 h 82"/>
                <a:gd name="T74" fmla="*/ 47 w 81"/>
                <a:gd name="T75" fmla="*/ 17 h 82"/>
                <a:gd name="T76" fmla="*/ 49 w 81"/>
                <a:gd name="T77" fmla="*/ 19 h 82"/>
                <a:gd name="T78" fmla="*/ 51 w 81"/>
                <a:gd name="T79" fmla="*/ 20 h 82"/>
                <a:gd name="T80" fmla="*/ 53 w 81"/>
                <a:gd name="T81" fmla="*/ 21 h 82"/>
                <a:gd name="T82" fmla="*/ 53 w 81"/>
                <a:gd name="T83" fmla="*/ 24 h 82"/>
                <a:gd name="T84" fmla="*/ 55 w 81"/>
                <a:gd name="T85" fmla="*/ 26 h 82"/>
                <a:gd name="T86" fmla="*/ 57 w 81"/>
                <a:gd name="T87" fmla="*/ 27 h 82"/>
                <a:gd name="T88" fmla="*/ 58 w 81"/>
                <a:gd name="T89" fmla="*/ 30 h 82"/>
                <a:gd name="T90" fmla="*/ 59 w 81"/>
                <a:gd name="T91" fmla="*/ 33 h 82"/>
                <a:gd name="T92" fmla="*/ 59 w 81"/>
                <a:gd name="T93" fmla="*/ 35 h 82"/>
                <a:gd name="T94" fmla="*/ 60 w 81"/>
                <a:gd name="T95" fmla="*/ 37 h 82"/>
                <a:gd name="T96" fmla="*/ 62 w 81"/>
                <a:gd name="T97" fmla="*/ 39 h 82"/>
                <a:gd name="T98" fmla="*/ 64 w 81"/>
                <a:gd name="T9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" h="82">
                  <a:moveTo>
                    <a:pt x="79" y="49"/>
                  </a:moveTo>
                  <a:cubicBezTo>
                    <a:pt x="81" y="52"/>
                    <a:pt x="81" y="52"/>
                    <a:pt x="81" y="5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82"/>
                    <a:pt x="47" y="81"/>
                    <a:pt x="47" y="81"/>
                  </a:cubicBezTo>
                  <a:cubicBezTo>
                    <a:pt x="47" y="81"/>
                    <a:pt x="47" y="80"/>
                    <a:pt x="46" y="79"/>
                  </a:cubicBezTo>
                  <a:cubicBezTo>
                    <a:pt x="46" y="79"/>
                    <a:pt x="45" y="78"/>
                    <a:pt x="45" y="78"/>
                  </a:cubicBezTo>
                  <a:cubicBezTo>
                    <a:pt x="44" y="78"/>
                    <a:pt x="42" y="77"/>
                    <a:pt x="41" y="77"/>
                  </a:cubicBezTo>
                  <a:cubicBezTo>
                    <a:pt x="41" y="77"/>
                    <a:pt x="40" y="77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5" y="76"/>
                  </a:cubicBezTo>
                  <a:cubicBezTo>
                    <a:pt x="35" y="76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4" y="75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6"/>
                  </a:cubicBezTo>
                  <a:cubicBezTo>
                    <a:pt x="33" y="76"/>
                    <a:pt x="32" y="76"/>
                    <a:pt x="32" y="76"/>
                  </a:cubicBezTo>
                  <a:cubicBezTo>
                    <a:pt x="32" y="76"/>
                    <a:pt x="32" y="76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3" y="78"/>
                    <a:pt x="33" y="78"/>
                  </a:cubicBezTo>
                  <a:cubicBezTo>
                    <a:pt x="33" y="78"/>
                    <a:pt x="33" y="79"/>
                    <a:pt x="33" y="79"/>
                  </a:cubicBezTo>
                  <a:cubicBezTo>
                    <a:pt x="33" y="79"/>
                    <a:pt x="33" y="79"/>
                    <a:pt x="33" y="80"/>
                  </a:cubicBezTo>
                  <a:cubicBezTo>
                    <a:pt x="33" y="80"/>
                    <a:pt x="33" y="80"/>
                    <a:pt x="32" y="80"/>
                  </a:cubicBezTo>
                  <a:cubicBezTo>
                    <a:pt x="32" y="80"/>
                    <a:pt x="32" y="79"/>
                    <a:pt x="32" y="80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0"/>
                    <a:pt x="31" y="80"/>
                  </a:cubicBezTo>
                  <a:cubicBezTo>
                    <a:pt x="30" y="80"/>
                    <a:pt x="30" y="79"/>
                    <a:pt x="30" y="79"/>
                  </a:cubicBezTo>
                  <a:cubicBezTo>
                    <a:pt x="30" y="78"/>
                    <a:pt x="30" y="78"/>
                    <a:pt x="30" y="77"/>
                  </a:cubicBezTo>
                  <a:cubicBezTo>
                    <a:pt x="30" y="77"/>
                    <a:pt x="29" y="77"/>
                    <a:pt x="29" y="77"/>
                  </a:cubicBezTo>
                  <a:cubicBezTo>
                    <a:pt x="29" y="77"/>
                    <a:pt x="29" y="76"/>
                    <a:pt x="29" y="76"/>
                  </a:cubicBezTo>
                  <a:cubicBezTo>
                    <a:pt x="29" y="76"/>
                    <a:pt x="29" y="75"/>
                    <a:pt x="29" y="75"/>
                  </a:cubicBezTo>
                  <a:cubicBezTo>
                    <a:pt x="29" y="75"/>
                    <a:pt x="28" y="74"/>
                    <a:pt x="28" y="74"/>
                  </a:cubicBezTo>
                  <a:cubicBezTo>
                    <a:pt x="28" y="74"/>
                    <a:pt x="27" y="73"/>
                    <a:pt x="27" y="73"/>
                  </a:cubicBezTo>
                  <a:cubicBezTo>
                    <a:pt x="27" y="73"/>
                    <a:pt x="27" y="72"/>
                    <a:pt x="27" y="72"/>
                  </a:cubicBezTo>
                  <a:cubicBezTo>
                    <a:pt x="27" y="72"/>
                    <a:pt x="27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0"/>
                    <a:pt x="26" y="70"/>
                    <a:pt x="26" y="69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5" y="68"/>
                    <a:pt x="25" y="67"/>
                    <a:pt x="25" y="67"/>
                  </a:cubicBezTo>
                  <a:cubicBezTo>
                    <a:pt x="25" y="66"/>
                    <a:pt x="24" y="65"/>
                    <a:pt x="24" y="65"/>
                  </a:cubicBezTo>
                  <a:cubicBezTo>
                    <a:pt x="24" y="64"/>
                    <a:pt x="24" y="64"/>
                    <a:pt x="24" y="63"/>
                  </a:cubicBezTo>
                  <a:cubicBezTo>
                    <a:pt x="23" y="63"/>
                    <a:pt x="23" y="62"/>
                    <a:pt x="23" y="62"/>
                  </a:cubicBezTo>
                  <a:cubicBezTo>
                    <a:pt x="23" y="62"/>
                    <a:pt x="22" y="62"/>
                    <a:pt x="22" y="62"/>
                  </a:cubicBezTo>
                  <a:cubicBezTo>
                    <a:pt x="22" y="62"/>
                    <a:pt x="21" y="61"/>
                    <a:pt x="21" y="61"/>
                  </a:cubicBezTo>
                  <a:cubicBezTo>
                    <a:pt x="21" y="61"/>
                    <a:pt x="21" y="60"/>
                    <a:pt x="21" y="60"/>
                  </a:cubicBezTo>
                  <a:cubicBezTo>
                    <a:pt x="21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9" y="60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8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6"/>
                    <a:pt x="17" y="56"/>
                    <a:pt x="17" y="56"/>
                  </a:cubicBezTo>
                  <a:cubicBezTo>
                    <a:pt x="17" y="55"/>
                    <a:pt x="17" y="55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9"/>
                    <a:pt x="16" y="49"/>
                    <a:pt x="16" y="48"/>
                  </a:cubicBezTo>
                  <a:cubicBezTo>
                    <a:pt x="16" y="48"/>
                    <a:pt x="16" y="48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5"/>
                    <a:pt x="14" y="45"/>
                  </a:cubicBezTo>
                  <a:cubicBezTo>
                    <a:pt x="14" y="45"/>
                    <a:pt x="14" y="45"/>
                    <a:pt x="14" y="44"/>
                  </a:cubicBezTo>
                  <a:cubicBezTo>
                    <a:pt x="14" y="44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1"/>
                    <a:pt x="11" y="41"/>
                    <a:pt x="11" y="41"/>
                  </a:cubicBezTo>
                  <a:cubicBezTo>
                    <a:pt x="11" y="41"/>
                    <a:pt x="11" y="40"/>
                    <a:pt x="10" y="40"/>
                  </a:cubicBezTo>
                  <a:cubicBezTo>
                    <a:pt x="10" y="40"/>
                    <a:pt x="10" y="39"/>
                    <a:pt x="10" y="39"/>
                  </a:cubicBezTo>
                  <a:cubicBezTo>
                    <a:pt x="10" y="39"/>
                    <a:pt x="10" y="39"/>
                    <a:pt x="10" y="38"/>
                  </a:cubicBezTo>
                  <a:cubicBezTo>
                    <a:pt x="10" y="38"/>
                    <a:pt x="10" y="37"/>
                    <a:pt x="10" y="37"/>
                  </a:cubicBezTo>
                  <a:cubicBezTo>
                    <a:pt x="10" y="37"/>
                    <a:pt x="10" y="37"/>
                    <a:pt x="9" y="36"/>
                  </a:cubicBezTo>
                  <a:cubicBezTo>
                    <a:pt x="9" y="36"/>
                    <a:pt x="9" y="35"/>
                    <a:pt x="8" y="35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7" y="33"/>
                    <a:pt x="7" y="32"/>
                    <a:pt x="7" y="32"/>
                  </a:cubicBezTo>
                  <a:cubicBezTo>
                    <a:pt x="7" y="31"/>
                    <a:pt x="6" y="31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7"/>
                    <a:pt x="4" y="27"/>
                    <a:pt x="4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2" y="23"/>
                    <a:pt x="2" y="23"/>
                  </a:cubicBezTo>
                  <a:cubicBezTo>
                    <a:pt x="2" y="23"/>
                    <a:pt x="2" y="22"/>
                    <a:pt x="2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4"/>
                    <a:pt x="11" y="4"/>
                  </a:cubicBezTo>
                  <a:cubicBezTo>
                    <a:pt x="12" y="4"/>
                    <a:pt x="14" y="3"/>
                    <a:pt x="15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8" y="1"/>
                    <a:pt x="19" y="1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2" y="3"/>
                    <a:pt x="22" y="3"/>
                    <a:pt x="23" y="4"/>
                  </a:cubicBezTo>
                  <a:cubicBezTo>
                    <a:pt x="23" y="4"/>
                    <a:pt x="23" y="5"/>
                    <a:pt x="24" y="5"/>
                  </a:cubicBezTo>
                  <a:cubicBezTo>
                    <a:pt x="24" y="5"/>
                    <a:pt x="24" y="5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7" y="7"/>
                    <a:pt x="28" y="8"/>
                    <a:pt x="28" y="8"/>
                  </a:cubicBezTo>
                  <a:cubicBezTo>
                    <a:pt x="28" y="8"/>
                    <a:pt x="29" y="8"/>
                    <a:pt x="29" y="9"/>
                  </a:cubicBezTo>
                  <a:cubicBezTo>
                    <a:pt x="30" y="9"/>
                    <a:pt x="30" y="10"/>
                    <a:pt x="31" y="11"/>
                  </a:cubicBezTo>
                  <a:cubicBezTo>
                    <a:pt x="32" y="11"/>
                    <a:pt x="33" y="12"/>
                    <a:pt x="33" y="13"/>
                  </a:cubicBezTo>
                  <a:cubicBezTo>
                    <a:pt x="34" y="13"/>
                    <a:pt x="35" y="15"/>
                    <a:pt x="36" y="15"/>
                  </a:cubicBezTo>
                  <a:cubicBezTo>
                    <a:pt x="36" y="15"/>
                    <a:pt x="37" y="16"/>
                    <a:pt x="37" y="16"/>
                  </a:cubicBezTo>
                  <a:cubicBezTo>
                    <a:pt x="38" y="16"/>
                    <a:pt x="38" y="16"/>
                    <a:pt x="39" y="17"/>
                  </a:cubicBezTo>
                  <a:cubicBezTo>
                    <a:pt x="40" y="17"/>
                    <a:pt x="41" y="17"/>
                    <a:pt x="41" y="17"/>
                  </a:cubicBezTo>
                  <a:cubicBezTo>
                    <a:pt x="42" y="17"/>
                    <a:pt x="43" y="17"/>
                    <a:pt x="44" y="17"/>
                  </a:cubicBezTo>
                  <a:cubicBezTo>
                    <a:pt x="44" y="17"/>
                    <a:pt x="45" y="17"/>
                    <a:pt x="46" y="17"/>
                  </a:cubicBezTo>
                  <a:cubicBezTo>
                    <a:pt x="46" y="17"/>
                    <a:pt x="46" y="17"/>
                    <a:pt x="46" y="16"/>
                  </a:cubicBezTo>
                  <a:cubicBezTo>
                    <a:pt x="46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9" y="18"/>
                    <a:pt x="49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49" y="19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1" y="20"/>
                    <a:pt x="51" y="20"/>
                  </a:cubicBezTo>
                  <a:cubicBezTo>
                    <a:pt x="51" y="20"/>
                    <a:pt x="52" y="20"/>
                    <a:pt x="52" y="20"/>
                  </a:cubicBezTo>
                  <a:cubicBezTo>
                    <a:pt x="52" y="20"/>
                    <a:pt x="52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3" y="21"/>
                    <a:pt x="53" y="21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4"/>
                    <a:pt x="53" y="24"/>
                  </a:cubicBezTo>
                  <a:cubicBezTo>
                    <a:pt x="53" y="24"/>
                    <a:pt x="53" y="24"/>
                    <a:pt x="54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7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8" y="29"/>
                    <a:pt x="58" y="30"/>
                    <a:pt x="58" y="30"/>
                  </a:cubicBezTo>
                  <a:cubicBezTo>
                    <a:pt x="58" y="30"/>
                    <a:pt x="58" y="30"/>
                    <a:pt x="58" y="31"/>
                  </a:cubicBezTo>
                  <a:cubicBezTo>
                    <a:pt x="58" y="31"/>
                    <a:pt x="58" y="31"/>
                    <a:pt x="59" y="3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60" y="36"/>
                    <a:pt x="60" y="36"/>
                  </a:cubicBezTo>
                  <a:cubicBezTo>
                    <a:pt x="60" y="36"/>
                    <a:pt x="60" y="35"/>
                    <a:pt x="60" y="35"/>
                  </a:cubicBezTo>
                  <a:cubicBezTo>
                    <a:pt x="60" y="35"/>
                    <a:pt x="60" y="36"/>
                    <a:pt x="60" y="36"/>
                  </a:cubicBezTo>
                  <a:cubicBezTo>
                    <a:pt x="60" y="36"/>
                    <a:pt x="60" y="36"/>
                    <a:pt x="60" y="37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1" y="38"/>
                    <a:pt x="61" y="38"/>
                  </a:cubicBezTo>
                  <a:cubicBezTo>
                    <a:pt x="61" y="38"/>
                    <a:pt x="61" y="39"/>
                    <a:pt x="61" y="39"/>
                  </a:cubicBezTo>
                  <a:cubicBezTo>
                    <a:pt x="61" y="39"/>
                    <a:pt x="62" y="39"/>
                    <a:pt x="62" y="39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7" y="47"/>
                    <a:pt x="67" y="47"/>
                    <a:pt x="67" y="47"/>
                  </a:cubicBezTo>
                  <a:lnTo>
                    <a:pt x="79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2" name="Freeform 661"/>
            <p:cNvSpPr>
              <a:spLocks/>
            </p:cNvSpPr>
            <p:nvPr/>
          </p:nvSpPr>
          <p:spPr bwMode="auto">
            <a:xfrm>
              <a:off x="6811895" y="4281219"/>
              <a:ext cx="37364" cy="19781"/>
            </a:xfrm>
            <a:custGeom>
              <a:avLst/>
              <a:gdLst>
                <a:gd name="T0" fmla="*/ 3 w 4"/>
                <a:gd name="T1" fmla="*/ 1 h 2"/>
                <a:gd name="T2" fmla="*/ 3 w 4"/>
                <a:gd name="T3" fmla="*/ 1 h 2"/>
                <a:gd name="T4" fmla="*/ 4 w 4"/>
                <a:gd name="T5" fmla="*/ 1 h 2"/>
                <a:gd name="T6" fmla="*/ 4 w 4"/>
                <a:gd name="T7" fmla="*/ 0 h 2"/>
                <a:gd name="T8" fmla="*/ 4 w 4"/>
                <a:gd name="T9" fmla="*/ 0 h 2"/>
                <a:gd name="T10" fmla="*/ 4 w 4"/>
                <a:gd name="T11" fmla="*/ 0 h 2"/>
                <a:gd name="T12" fmla="*/ 3 w 4"/>
                <a:gd name="T13" fmla="*/ 0 h 2"/>
                <a:gd name="T14" fmla="*/ 3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1 w 4"/>
                <a:gd name="T23" fmla="*/ 1 h 2"/>
                <a:gd name="T24" fmla="*/ 1 w 4"/>
                <a:gd name="T25" fmla="*/ 2 h 2"/>
                <a:gd name="T26" fmla="*/ 1 w 4"/>
                <a:gd name="T27" fmla="*/ 2 h 2"/>
                <a:gd name="T28" fmla="*/ 0 w 4"/>
                <a:gd name="T29" fmla="*/ 2 h 2"/>
                <a:gd name="T30" fmla="*/ 0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1 w 4"/>
                <a:gd name="T37" fmla="*/ 2 h 2"/>
                <a:gd name="T38" fmla="*/ 1 w 4"/>
                <a:gd name="T39" fmla="*/ 2 h 2"/>
                <a:gd name="T40" fmla="*/ 2 w 4"/>
                <a:gd name="T41" fmla="*/ 2 h 2"/>
                <a:gd name="T42" fmla="*/ 2 w 4"/>
                <a:gd name="T43" fmla="*/ 2 h 2"/>
                <a:gd name="T44" fmla="*/ 3 w 4"/>
                <a:gd name="T45" fmla="*/ 1 h 2"/>
                <a:gd name="T46" fmla="*/ 3 w 4"/>
                <a:gd name="T47" fmla="*/ 2 h 2"/>
                <a:gd name="T48" fmla="*/ 3 w 4"/>
                <a:gd name="T4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3" name="Freeform 665"/>
            <p:cNvSpPr>
              <a:spLocks/>
            </p:cNvSpPr>
            <p:nvPr/>
          </p:nvSpPr>
          <p:spPr bwMode="auto">
            <a:xfrm>
              <a:off x="8759204" y="4560348"/>
              <a:ext cx="92310" cy="94508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8 h 10"/>
                <a:gd name="T4" fmla="*/ 7 w 10"/>
                <a:gd name="T5" fmla="*/ 8 h 10"/>
                <a:gd name="T6" fmla="*/ 8 w 10"/>
                <a:gd name="T7" fmla="*/ 8 h 10"/>
                <a:gd name="T8" fmla="*/ 8 w 10"/>
                <a:gd name="T9" fmla="*/ 7 h 10"/>
                <a:gd name="T10" fmla="*/ 8 w 10"/>
                <a:gd name="T11" fmla="*/ 7 h 10"/>
                <a:gd name="T12" fmla="*/ 8 w 10"/>
                <a:gd name="T13" fmla="*/ 6 h 10"/>
                <a:gd name="T14" fmla="*/ 8 w 10"/>
                <a:gd name="T15" fmla="*/ 6 h 10"/>
                <a:gd name="T16" fmla="*/ 8 w 10"/>
                <a:gd name="T17" fmla="*/ 5 h 10"/>
                <a:gd name="T18" fmla="*/ 8 w 10"/>
                <a:gd name="T19" fmla="*/ 5 h 10"/>
                <a:gd name="T20" fmla="*/ 9 w 10"/>
                <a:gd name="T21" fmla="*/ 4 h 10"/>
                <a:gd name="T22" fmla="*/ 9 w 10"/>
                <a:gd name="T23" fmla="*/ 3 h 10"/>
                <a:gd name="T24" fmla="*/ 9 w 10"/>
                <a:gd name="T25" fmla="*/ 2 h 10"/>
                <a:gd name="T26" fmla="*/ 10 w 10"/>
                <a:gd name="T27" fmla="*/ 3 h 10"/>
                <a:gd name="T28" fmla="*/ 10 w 10"/>
                <a:gd name="T29" fmla="*/ 2 h 10"/>
                <a:gd name="T30" fmla="*/ 10 w 10"/>
                <a:gd name="T31" fmla="*/ 1 h 10"/>
                <a:gd name="T32" fmla="*/ 9 w 10"/>
                <a:gd name="T33" fmla="*/ 1 h 10"/>
                <a:gd name="T34" fmla="*/ 9 w 10"/>
                <a:gd name="T35" fmla="*/ 0 h 10"/>
                <a:gd name="T36" fmla="*/ 8 w 10"/>
                <a:gd name="T37" fmla="*/ 0 h 10"/>
                <a:gd name="T38" fmla="*/ 8 w 10"/>
                <a:gd name="T39" fmla="*/ 0 h 10"/>
                <a:gd name="T40" fmla="*/ 8 w 10"/>
                <a:gd name="T41" fmla="*/ 0 h 10"/>
                <a:gd name="T42" fmla="*/ 7 w 10"/>
                <a:gd name="T43" fmla="*/ 1 h 10"/>
                <a:gd name="T44" fmla="*/ 6 w 10"/>
                <a:gd name="T45" fmla="*/ 1 h 10"/>
                <a:gd name="T46" fmla="*/ 5 w 10"/>
                <a:gd name="T47" fmla="*/ 0 h 10"/>
                <a:gd name="T48" fmla="*/ 4 w 10"/>
                <a:gd name="T49" fmla="*/ 0 h 10"/>
                <a:gd name="T50" fmla="*/ 3 w 10"/>
                <a:gd name="T51" fmla="*/ 1 h 10"/>
                <a:gd name="T52" fmla="*/ 3 w 10"/>
                <a:gd name="T53" fmla="*/ 1 h 10"/>
                <a:gd name="T54" fmla="*/ 2 w 10"/>
                <a:gd name="T55" fmla="*/ 1 h 10"/>
                <a:gd name="T56" fmla="*/ 2 w 10"/>
                <a:gd name="T57" fmla="*/ 2 h 10"/>
                <a:gd name="T58" fmla="*/ 2 w 10"/>
                <a:gd name="T59" fmla="*/ 2 h 10"/>
                <a:gd name="T60" fmla="*/ 2 w 10"/>
                <a:gd name="T61" fmla="*/ 2 h 10"/>
                <a:gd name="T62" fmla="*/ 2 w 10"/>
                <a:gd name="T63" fmla="*/ 3 h 10"/>
                <a:gd name="T64" fmla="*/ 1 w 10"/>
                <a:gd name="T65" fmla="*/ 3 h 10"/>
                <a:gd name="T66" fmla="*/ 1 w 10"/>
                <a:gd name="T67" fmla="*/ 4 h 10"/>
                <a:gd name="T68" fmla="*/ 0 w 10"/>
                <a:gd name="T69" fmla="*/ 4 h 10"/>
                <a:gd name="T70" fmla="*/ 0 w 10"/>
                <a:gd name="T71" fmla="*/ 5 h 10"/>
                <a:gd name="T72" fmla="*/ 0 w 10"/>
                <a:gd name="T73" fmla="*/ 6 h 10"/>
                <a:gd name="T74" fmla="*/ 0 w 10"/>
                <a:gd name="T75" fmla="*/ 7 h 10"/>
                <a:gd name="T76" fmla="*/ 1 w 10"/>
                <a:gd name="T77" fmla="*/ 8 h 10"/>
                <a:gd name="T78" fmla="*/ 1 w 10"/>
                <a:gd name="T79" fmla="*/ 8 h 10"/>
                <a:gd name="T80" fmla="*/ 2 w 10"/>
                <a:gd name="T81" fmla="*/ 8 h 10"/>
                <a:gd name="T82" fmla="*/ 2 w 10"/>
                <a:gd name="T83" fmla="*/ 9 h 10"/>
                <a:gd name="T84" fmla="*/ 3 w 10"/>
                <a:gd name="T85" fmla="*/ 9 h 10"/>
                <a:gd name="T86" fmla="*/ 3 w 10"/>
                <a:gd name="T87" fmla="*/ 9 h 10"/>
                <a:gd name="T88" fmla="*/ 4 w 10"/>
                <a:gd name="T89" fmla="*/ 9 h 10"/>
                <a:gd name="T90" fmla="*/ 4 w 10"/>
                <a:gd name="T91" fmla="*/ 10 h 10"/>
                <a:gd name="T92" fmla="*/ 4 w 10"/>
                <a:gd name="T93" fmla="*/ 10 h 10"/>
                <a:gd name="T94" fmla="*/ 5 w 10"/>
                <a:gd name="T95" fmla="*/ 10 h 10"/>
                <a:gd name="T96" fmla="*/ 6 w 10"/>
                <a:gd name="T97" fmla="*/ 10 h 10"/>
                <a:gd name="T98" fmla="*/ 6 w 10"/>
                <a:gd name="T99" fmla="*/ 9 h 10"/>
                <a:gd name="T100" fmla="*/ 6 w 10"/>
                <a:gd name="T101" fmla="*/ 9 h 10"/>
                <a:gd name="T102" fmla="*/ 6 w 10"/>
                <a:gd name="T103" fmla="*/ 9 h 10"/>
                <a:gd name="T104" fmla="*/ 6 w 10"/>
                <a:gd name="T105" fmla="*/ 9 h 10"/>
                <a:gd name="T106" fmla="*/ 7 w 10"/>
                <a:gd name="T107" fmla="*/ 9 h 10"/>
                <a:gd name="T108" fmla="*/ 7 w 10"/>
                <a:gd name="T10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4" name="Freeform 666"/>
            <p:cNvSpPr>
              <a:spLocks/>
            </p:cNvSpPr>
            <p:nvPr/>
          </p:nvSpPr>
          <p:spPr bwMode="auto">
            <a:xfrm>
              <a:off x="9141632" y="4290010"/>
              <a:ext cx="46155" cy="169236"/>
            </a:xfrm>
            <a:custGeom>
              <a:avLst/>
              <a:gdLst>
                <a:gd name="T0" fmla="*/ 4 w 5"/>
                <a:gd name="T1" fmla="*/ 18 h 18"/>
                <a:gd name="T2" fmla="*/ 4 w 5"/>
                <a:gd name="T3" fmla="*/ 17 h 18"/>
                <a:gd name="T4" fmla="*/ 4 w 5"/>
                <a:gd name="T5" fmla="*/ 15 h 18"/>
                <a:gd name="T6" fmla="*/ 5 w 5"/>
                <a:gd name="T7" fmla="*/ 14 h 18"/>
                <a:gd name="T8" fmla="*/ 5 w 5"/>
                <a:gd name="T9" fmla="*/ 13 h 18"/>
                <a:gd name="T10" fmla="*/ 5 w 5"/>
                <a:gd name="T11" fmla="*/ 12 h 18"/>
                <a:gd name="T12" fmla="*/ 5 w 5"/>
                <a:gd name="T13" fmla="*/ 10 h 18"/>
                <a:gd name="T14" fmla="*/ 5 w 5"/>
                <a:gd name="T15" fmla="*/ 9 h 18"/>
                <a:gd name="T16" fmla="*/ 5 w 5"/>
                <a:gd name="T17" fmla="*/ 7 h 18"/>
                <a:gd name="T18" fmla="*/ 5 w 5"/>
                <a:gd name="T19" fmla="*/ 6 h 18"/>
                <a:gd name="T20" fmla="*/ 5 w 5"/>
                <a:gd name="T21" fmla="*/ 4 h 18"/>
                <a:gd name="T22" fmla="*/ 5 w 5"/>
                <a:gd name="T23" fmla="*/ 3 h 18"/>
                <a:gd name="T24" fmla="*/ 5 w 5"/>
                <a:gd name="T25" fmla="*/ 2 h 18"/>
                <a:gd name="T26" fmla="*/ 5 w 5"/>
                <a:gd name="T27" fmla="*/ 2 h 18"/>
                <a:gd name="T28" fmla="*/ 4 w 5"/>
                <a:gd name="T29" fmla="*/ 1 h 18"/>
                <a:gd name="T30" fmla="*/ 4 w 5"/>
                <a:gd name="T31" fmla="*/ 0 h 18"/>
                <a:gd name="T32" fmla="*/ 3 w 5"/>
                <a:gd name="T33" fmla="*/ 0 h 18"/>
                <a:gd name="T34" fmla="*/ 3 w 5"/>
                <a:gd name="T35" fmla="*/ 0 h 18"/>
                <a:gd name="T36" fmla="*/ 2 w 5"/>
                <a:gd name="T37" fmla="*/ 1 h 18"/>
                <a:gd name="T38" fmla="*/ 2 w 5"/>
                <a:gd name="T39" fmla="*/ 1 h 18"/>
                <a:gd name="T40" fmla="*/ 1 w 5"/>
                <a:gd name="T41" fmla="*/ 2 h 18"/>
                <a:gd name="T42" fmla="*/ 1 w 5"/>
                <a:gd name="T43" fmla="*/ 3 h 18"/>
                <a:gd name="T44" fmla="*/ 0 w 5"/>
                <a:gd name="T45" fmla="*/ 5 h 18"/>
                <a:gd name="T46" fmla="*/ 0 w 5"/>
                <a:gd name="T47" fmla="*/ 6 h 18"/>
                <a:gd name="T48" fmla="*/ 0 w 5"/>
                <a:gd name="T49" fmla="*/ 7 h 18"/>
                <a:gd name="T50" fmla="*/ 0 w 5"/>
                <a:gd name="T51" fmla="*/ 9 h 18"/>
                <a:gd name="T52" fmla="*/ 0 w 5"/>
                <a:gd name="T53" fmla="*/ 11 h 18"/>
                <a:gd name="T54" fmla="*/ 0 w 5"/>
                <a:gd name="T55" fmla="*/ 12 h 18"/>
                <a:gd name="T56" fmla="*/ 0 w 5"/>
                <a:gd name="T57" fmla="*/ 14 h 18"/>
                <a:gd name="T58" fmla="*/ 1 w 5"/>
                <a:gd name="T59" fmla="*/ 15 h 18"/>
                <a:gd name="T60" fmla="*/ 3 w 5"/>
                <a:gd name="T61" fmla="*/ 15 h 18"/>
                <a:gd name="T62" fmla="*/ 3 w 5"/>
                <a:gd name="T63" fmla="*/ 16 h 18"/>
                <a:gd name="T64" fmla="*/ 3 w 5"/>
                <a:gd name="T65" fmla="*/ 17 h 18"/>
                <a:gd name="T66" fmla="*/ 3 w 5"/>
                <a:gd name="T67" fmla="*/ 18 h 18"/>
                <a:gd name="T68" fmla="*/ 4 w 5"/>
                <a:gd name="T69" fmla="*/ 18 h 18"/>
                <a:gd name="T70" fmla="*/ 4 w 5"/>
                <a:gd name="T7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8">
                  <a:moveTo>
                    <a:pt x="4" y="18"/>
                  </a:moveTo>
                  <a:cubicBezTo>
                    <a:pt x="4" y="18"/>
                    <a:pt x="4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5" name="Freeform 699"/>
            <p:cNvSpPr>
              <a:spLocks/>
            </p:cNvSpPr>
            <p:nvPr/>
          </p:nvSpPr>
          <p:spPr bwMode="auto">
            <a:xfrm>
              <a:off x="9484499" y="3228441"/>
              <a:ext cx="186819" cy="215391"/>
            </a:xfrm>
            <a:custGeom>
              <a:avLst/>
              <a:gdLst>
                <a:gd name="T0" fmla="*/ 7 w 20"/>
                <a:gd name="T1" fmla="*/ 21 h 23"/>
                <a:gd name="T2" fmla="*/ 6 w 20"/>
                <a:gd name="T3" fmla="*/ 23 h 23"/>
                <a:gd name="T4" fmla="*/ 5 w 20"/>
                <a:gd name="T5" fmla="*/ 22 h 23"/>
                <a:gd name="T6" fmla="*/ 4 w 20"/>
                <a:gd name="T7" fmla="*/ 21 h 23"/>
                <a:gd name="T8" fmla="*/ 5 w 20"/>
                <a:gd name="T9" fmla="*/ 21 h 23"/>
                <a:gd name="T10" fmla="*/ 5 w 20"/>
                <a:gd name="T11" fmla="*/ 20 h 23"/>
                <a:gd name="T12" fmla="*/ 3 w 20"/>
                <a:gd name="T13" fmla="*/ 19 h 23"/>
                <a:gd name="T14" fmla="*/ 1 w 20"/>
                <a:gd name="T15" fmla="*/ 17 h 23"/>
                <a:gd name="T16" fmla="*/ 2 w 20"/>
                <a:gd name="T17" fmla="*/ 17 h 23"/>
                <a:gd name="T18" fmla="*/ 3 w 20"/>
                <a:gd name="T19" fmla="*/ 15 h 23"/>
                <a:gd name="T20" fmla="*/ 2 w 20"/>
                <a:gd name="T21" fmla="*/ 13 h 23"/>
                <a:gd name="T22" fmla="*/ 3 w 20"/>
                <a:gd name="T23" fmla="*/ 13 h 23"/>
                <a:gd name="T24" fmla="*/ 4 w 20"/>
                <a:gd name="T25" fmla="*/ 13 h 23"/>
                <a:gd name="T26" fmla="*/ 5 w 20"/>
                <a:gd name="T27" fmla="*/ 12 h 23"/>
                <a:gd name="T28" fmla="*/ 4 w 20"/>
                <a:gd name="T29" fmla="*/ 9 h 23"/>
                <a:gd name="T30" fmla="*/ 3 w 20"/>
                <a:gd name="T31" fmla="*/ 6 h 23"/>
                <a:gd name="T32" fmla="*/ 1 w 20"/>
                <a:gd name="T33" fmla="*/ 3 h 23"/>
                <a:gd name="T34" fmla="*/ 0 w 20"/>
                <a:gd name="T35" fmla="*/ 2 h 23"/>
                <a:gd name="T36" fmla="*/ 0 w 20"/>
                <a:gd name="T37" fmla="*/ 0 h 23"/>
                <a:gd name="T38" fmla="*/ 2 w 20"/>
                <a:gd name="T39" fmla="*/ 1 h 23"/>
                <a:gd name="T40" fmla="*/ 4 w 20"/>
                <a:gd name="T41" fmla="*/ 2 h 23"/>
                <a:gd name="T42" fmla="*/ 6 w 20"/>
                <a:gd name="T43" fmla="*/ 4 h 23"/>
                <a:gd name="T44" fmla="*/ 8 w 20"/>
                <a:gd name="T45" fmla="*/ 5 h 23"/>
                <a:gd name="T46" fmla="*/ 10 w 20"/>
                <a:gd name="T47" fmla="*/ 6 h 23"/>
                <a:gd name="T48" fmla="*/ 11 w 20"/>
                <a:gd name="T49" fmla="*/ 7 h 23"/>
                <a:gd name="T50" fmla="*/ 12 w 20"/>
                <a:gd name="T51" fmla="*/ 7 h 23"/>
                <a:gd name="T52" fmla="*/ 13 w 20"/>
                <a:gd name="T53" fmla="*/ 7 h 23"/>
                <a:gd name="T54" fmla="*/ 14 w 20"/>
                <a:gd name="T55" fmla="*/ 8 h 23"/>
                <a:gd name="T56" fmla="*/ 15 w 20"/>
                <a:gd name="T57" fmla="*/ 7 h 23"/>
                <a:gd name="T58" fmla="*/ 16 w 20"/>
                <a:gd name="T59" fmla="*/ 6 h 23"/>
                <a:gd name="T60" fmla="*/ 16 w 20"/>
                <a:gd name="T61" fmla="*/ 7 h 23"/>
                <a:gd name="T62" fmla="*/ 17 w 20"/>
                <a:gd name="T63" fmla="*/ 9 h 23"/>
                <a:gd name="T64" fmla="*/ 18 w 20"/>
                <a:gd name="T65" fmla="*/ 11 h 23"/>
                <a:gd name="T66" fmla="*/ 19 w 20"/>
                <a:gd name="T67" fmla="*/ 11 h 23"/>
                <a:gd name="T68" fmla="*/ 20 w 20"/>
                <a:gd name="T69" fmla="*/ 11 h 23"/>
                <a:gd name="T70" fmla="*/ 19 w 20"/>
                <a:gd name="T71" fmla="*/ 12 h 23"/>
                <a:gd name="T72" fmla="*/ 18 w 20"/>
                <a:gd name="T73" fmla="*/ 13 h 23"/>
                <a:gd name="T74" fmla="*/ 17 w 20"/>
                <a:gd name="T75" fmla="*/ 14 h 23"/>
                <a:gd name="T76" fmla="*/ 16 w 20"/>
                <a:gd name="T77" fmla="*/ 14 h 23"/>
                <a:gd name="T78" fmla="*/ 14 w 20"/>
                <a:gd name="T79" fmla="*/ 14 h 23"/>
                <a:gd name="T80" fmla="*/ 15 w 20"/>
                <a:gd name="T81" fmla="*/ 16 h 23"/>
                <a:gd name="T82" fmla="*/ 15 w 20"/>
                <a:gd name="T83" fmla="*/ 18 h 23"/>
                <a:gd name="T84" fmla="*/ 16 w 20"/>
                <a:gd name="T85" fmla="*/ 20 h 23"/>
                <a:gd name="T86" fmla="*/ 14 w 20"/>
                <a:gd name="T87" fmla="*/ 19 h 23"/>
                <a:gd name="T88" fmla="*/ 12 w 20"/>
                <a:gd name="T89" fmla="*/ 18 h 23"/>
                <a:gd name="T90" fmla="*/ 10 w 20"/>
                <a:gd name="T91" fmla="*/ 17 h 23"/>
                <a:gd name="T92" fmla="*/ 8 w 20"/>
                <a:gd name="T93" fmla="*/ 17 h 23"/>
                <a:gd name="T94" fmla="*/ 6 w 20"/>
                <a:gd name="T95" fmla="*/ 18 h 23"/>
                <a:gd name="T96" fmla="*/ 4 w 20"/>
                <a:gd name="T97" fmla="*/ 17 h 23"/>
                <a:gd name="T98" fmla="*/ 5 w 20"/>
                <a:gd name="T99" fmla="*/ 19 h 23"/>
                <a:gd name="T100" fmla="*/ 7 w 20"/>
                <a:gd name="T101" fmla="*/ 20 h 23"/>
                <a:gd name="T102" fmla="*/ 8 w 20"/>
                <a:gd name="T10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3">
                  <a:moveTo>
                    <a:pt x="8" y="21"/>
                  </a:moveTo>
                  <a:cubicBezTo>
                    <a:pt x="8" y="21"/>
                    <a:pt x="8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18"/>
                    <a:pt x="2" y="18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2"/>
                    <a:pt x="20" y="12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6" y="14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6" name="Freeform 702"/>
            <p:cNvSpPr>
              <a:spLocks/>
            </p:cNvSpPr>
            <p:nvPr/>
          </p:nvSpPr>
          <p:spPr bwMode="auto">
            <a:xfrm>
              <a:off x="9346034" y="3435041"/>
              <a:ext cx="334076" cy="558258"/>
            </a:xfrm>
            <a:custGeom>
              <a:avLst/>
              <a:gdLst>
                <a:gd name="T0" fmla="*/ 10 w 36"/>
                <a:gd name="T1" fmla="*/ 58 h 60"/>
                <a:gd name="T2" fmla="*/ 9 w 36"/>
                <a:gd name="T3" fmla="*/ 60 h 60"/>
                <a:gd name="T4" fmla="*/ 7 w 36"/>
                <a:gd name="T5" fmla="*/ 58 h 60"/>
                <a:gd name="T6" fmla="*/ 7 w 36"/>
                <a:gd name="T7" fmla="*/ 56 h 60"/>
                <a:gd name="T8" fmla="*/ 7 w 36"/>
                <a:gd name="T9" fmla="*/ 60 h 60"/>
                <a:gd name="T10" fmla="*/ 5 w 36"/>
                <a:gd name="T11" fmla="*/ 58 h 60"/>
                <a:gd name="T12" fmla="*/ 4 w 36"/>
                <a:gd name="T13" fmla="*/ 55 h 60"/>
                <a:gd name="T14" fmla="*/ 8 w 36"/>
                <a:gd name="T15" fmla="*/ 54 h 60"/>
                <a:gd name="T16" fmla="*/ 6 w 36"/>
                <a:gd name="T17" fmla="*/ 52 h 60"/>
                <a:gd name="T18" fmla="*/ 3 w 36"/>
                <a:gd name="T19" fmla="*/ 50 h 60"/>
                <a:gd name="T20" fmla="*/ 4 w 36"/>
                <a:gd name="T21" fmla="*/ 51 h 60"/>
                <a:gd name="T22" fmla="*/ 3 w 36"/>
                <a:gd name="T23" fmla="*/ 52 h 60"/>
                <a:gd name="T24" fmla="*/ 1 w 36"/>
                <a:gd name="T25" fmla="*/ 50 h 60"/>
                <a:gd name="T26" fmla="*/ 0 w 36"/>
                <a:gd name="T27" fmla="*/ 48 h 60"/>
                <a:gd name="T28" fmla="*/ 2 w 36"/>
                <a:gd name="T29" fmla="*/ 45 h 60"/>
                <a:gd name="T30" fmla="*/ 2 w 36"/>
                <a:gd name="T31" fmla="*/ 42 h 60"/>
                <a:gd name="T32" fmla="*/ 5 w 36"/>
                <a:gd name="T33" fmla="*/ 40 h 60"/>
                <a:gd name="T34" fmla="*/ 8 w 36"/>
                <a:gd name="T35" fmla="*/ 36 h 60"/>
                <a:gd name="T36" fmla="*/ 11 w 36"/>
                <a:gd name="T37" fmla="*/ 35 h 60"/>
                <a:gd name="T38" fmla="*/ 15 w 36"/>
                <a:gd name="T39" fmla="*/ 34 h 60"/>
                <a:gd name="T40" fmla="*/ 19 w 36"/>
                <a:gd name="T41" fmla="*/ 33 h 60"/>
                <a:gd name="T42" fmla="*/ 19 w 36"/>
                <a:gd name="T43" fmla="*/ 28 h 60"/>
                <a:gd name="T44" fmla="*/ 19 w 36"/>
                <a:gd name="T45" fmla="*/ 24 h 60"/>
                <a:gd name="T46" fmla="*/ 19 w 36"/>
                <a:gd name="T47" fmla="*/ 25 h 60"/>
                <a:gd name="T48" fmla="*/ 21 w 36"/>
                <a:gd name="T49" fmla="*/ 27 h 60"/>
                <a:gd name="T50" fmla="*/ 25 w 36"/>
                <a:gd name="T51" fmla="*/ 23 h 60"/>
                <a:gd name="T52" fmla="*/ 26 w 36"/>
                <a:gd name="T53" fmla="*/ 18 h 60"/>
                <a:gd name="T54" fmla="*/ 25 w 36"/>
                <a:gd name="T55" fmla="*/ 12 h 60"/>
                <a:gd name="T56" fmla="*/ 24 w 36"/>
                <a:gd name="T57" fmla="*/ 9 h 60"/>
                <a:gd name="T58" fmla="*/ 22 w 36"/>
                <a:gd name="T59" fmla="*/ 8 h 60"/>
                <a:gd name="T60" fmla="*/ 22 w 36"/>
                <a:gd name="T61" fmla="*/ 3 h 60"/>
                <a:gd name="T62" fmla="*/ 24 w 36"/>
                <a:gd name="T63" fmla="*/ 4 h 60"/>
                <a:gd name="T64" fmla="*/ 25 w 36"/>
                <a:gd name="T65" fmla="*/ 2 h 60"/>
                <a:gd name="T66" fmla="*/ 23 w 36"/>
                <a:gd name="T67" fmla="*/ 0 h 60"/>
                <a:gd name="T68" fmla="*/ 25 w 36"/>
                <a:gd name="T69" fmla="*/ 0 h 60"/>
                <a:gd name="T70" fmla="*/ 31 w 36"/>
                <a:gd name="T71" fmla="*/ 9 h 60"/>
                <a:gd name="T72" fmla="*/ 33 w 36"/>
                <a:gd name="T73" fmla="*/ 13 h 60"/>
                <a:gd name="T74" fmla="*/ 32 w 36"/>
                <a:gd name="T75" fmla="*/ 17 h 60"/>
                <a:gd name="T76" fmla="*/ 34 w 36"/>
                <a:gd name="T77" fmla="*/ 24 h 60"/>
                <a:gd name="T78" fmla="*/ 36 w 36"/>
                <a:gd name="T79" fmla="*/ 32 h 60"/>
                <a:gd name="T80" fmla="*/ 35 w 36"/>
                <a:gd name="T81" fmla="*/ 36 h 60"/>
                <a:gd name="T82" fmla="*/ 33 w 36"/>
                <a:gd name="T83" fmla="*/ 35 h 60"/>
                <a:gd name="T84" fmla="*/ 31 w 36"/>
                <a:gd name="T85" fmla="*/ 38 h 60"/>
                <a:gd name="T86" fmla="*/ 30 w 36"/>
                <a:gd name="T87" fmla="*/ 36 h 60"/>
                <a:gd name="T88" fmla="*/ 28 w 36"/>
                <a:gd name="T89" fmla="*/ 39 h 60"/>
                <a:gd name="T90" fmla="*/ 24 w 36"/>
                <a:gd name="T91" fmla="*/ 39 h 60"/>
                <a:gd name="T92" fmla="*/ 23 w 36"/>
                <a:gd name="T93" fmla="*/ 37 h 60"/>
                <a:gd name="T94" fmla="*/ 24 w 36"/>
                <a:gd name="T95" fmla="*/ 41 h 60"/>
                <a:gd name="T96" fmla="*/ 22 w 36"/>
                <a:gd name="T97" fmla="*/ 45 h 60"/>
                <a:gd name="T98" fmla="*/ 19 w 36"/>
                <a:gd name="T99" fmla="*/ 42 h 60"/>
                <a:gd name="T100" fmla="*/ 19 w 36"/>
                <a:gd name="T101" fmla="*/ 39 h 60"/>
                <a:gd name="T102" fmla="*/ 10 w 36"/>
                <a:gd name="T103" fmla="*/ 42 h 60"/>
                <a:gd name="T104" fmla="*/ 5 w 36"/>
                <a:gd name="T105" fmla="*/ 44 h 60"/>
                <a:gd name="T106" fmla="*/ 8 w 36"/>
                <a:gd name="T107" fmla="*/ 46 h 60"/>
                <a:gd name="T108" fmla="*/ 10 w 36"/>
                <a:gd name="T109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" h="60">
                  <a:moveTo>
                    <a:pt x="9" y="54"/>
                  </a:moveTo>
                  <a:cubicBezTo>
                    <a:pt x="9" y="55"/>
                    <a:pt x="9" y="55"/>
                    <a:pt x="9" y="56"/>
                  </a:cubicBezTo>
                  <a:cubicBezTo>
                    <a:pt x="9" y="56"/>
                    <a:pt x="10" y="56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8"/>
                    <a:pt x="10" y="59"/>
                    <a:pt x="10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9" y="58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9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7" y="56"/>
                    <a:pt x="8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6" y="57"/>
                    <a:pt x="6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6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6"/>
                    <a:pt x="5" y="56"/>
                  </a:cubicBezTo>
                  <a:cubicBezTo>
                    <a:pt x="5" y="56"/>
                    <a:pt x="5" y="55"/>
                    <a:pt x="5" y="55"/>
                  </a:cubicBezTo>
                  <a:cubicBezTo>
                    <a:pt x="5" y="55"/>
                    <a:pt x="4" y="55"/>
                    <a:pt x="4" y="55"/>
                  </a:cubicBezTo>
                  <a:cubicBezTo>
                    <a:pt x="4" y="55"/>
                    <a:pt x="4" y="55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6" y="54"/>
                    <a:pt x="6" y="54"/>
                  </a:cubicBezTo>
                  <a:cubicBezTo>
                    <a:pt x="6" y="54"/>
                    <a:pt x="6" y="53"/>
                    <a:pt x="6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4"/>
                    <a:pt x="8" y="53"/>
                    <a:pt x="8" y="53"/>
                  </a:cubicBezTo>
                  <a:cubicBezTo>
                    <a:pt x="8" y="53"/>
                    <a:pt x="8" y="53"/>
                    <a:pt x="7" y="53"/>
                  </a:cubicBezTo>
                  <a:cubicBezTo>
                    <a:pt x="7" y="53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3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4" y="52"/>
                    <a:pt x="4" y="5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0"/>
                    <a:pt x="4" y="50"/>
                  </a:cubicBezTo>
                  <a:cubicBezTo>
                    <a:pt x="4" y="50"/>
                    <a:pt x="4" y="50"/>
                    <a:pt x="3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2"/>
                  </a:cubicBezTo>
                  <a:cubicBezTo>
                    <a:pt x="4" y="52"/>
                    <a:pt x="4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1"/>
                    <a:pt x="3" y="51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2" y="50"/>
                    <a:pt x="2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1" y="46"/>
                    <a:pt x="1" y="46"/>
                  </a:cubicBezTo>
                  <a:cubicBezTo>
                    <a:pt x="2" y="46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5" y="40"/>
                    <a:pt x="5" y="40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6" y="39"/>
                    <a:pt x="6" y="38"/>
                    <a:pt x="6" y="38"/>
                  </a:cubicBezTo>
                  <a:cubicBezTo>
                    <a:pt x="6" y="38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6"/>
                    <a:pt x="7" y="36"/>
                  </a:cubicBezTo>
                  <a:cubicBezTo>
                    <a:pt x="7" y="36"/>
                    <a:pt x="7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5"/>
                    <a:pt x="8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5"/>
                    <a:pt x="10" y="35"/>
                  </a:cubicBezTo>
                  <a:cubicBezTo>
                    <a:pt x="10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3" y="35"/>
                    <a:pt x="13" y="35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7" y="35"/>
                    <a:pt x="17" y="35"/>
                  </a:cubicBezTo>
                  <a:cubicBezTo>
                    <a:pt x="17" y="35"/>
                    <a:pt x="17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9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9" y="26"/>
                    <a:pt x="18" y="26"/>
                    <a:pt x="18" y="25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19" y="25"/>
                    <a:pt x="19" y="25"/>
                  </a:cubicBezTo>
                  <a:cubicBezTo>
                    <a:pt x="19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2" y="27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1"/>
                    <a:pt x="25" y="20"/>
                    <a:pt x="25" y="20"/>
                  </a:cubicBezTo>
                  <a:cubicBezTo>
                    <a:pt x="25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8"/>
                  </a:cubicBezTo>
                  <a:cubicBezTo>
                    <a:pt x="26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10"/>
                    <a:pt x="25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5"/>
                    <a:pt x="22" y="5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4" y="4"/>
                    <a:pt x="25" y="3"/>
                  </a:cubicBezTo>
                  <a:cubicBezTo>
                    <a:pt x="25" y="3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5" y="2"/>
                    <a:pt x="25" y="2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5" y="1"/>
                    <a:pt x="26" y="2"/>
                  </a:cubicBezTo>
                  <a:cubicBezTo>
                    <a:pt x="26" y="2"/>
                    <a:pt x="26" y="3"/>
                    <a:pt x="27" y="3"/>
                  </a:cubicBezTo>
                  <a:cubicBezTo>
                    <a:pt x="27" y="4"/>
                    <a:pt x="27" y="5"/>
                    <a:pt x="28" y="5"/>
                  </a:cubicBezTo>
                  <a:cubicBezTo>
                    <a:pt x="28" y="6"/>
                    <a:pt x="29" y="6"/>
                    <a:pt x="29" y="7"/>
                  </a:cubicBezTo>
                  <a:cubicBezTo>
                    <a:pt x="30" y="7"/>
                    <a:pt x="30" y="8"/>
                    <a:pt x="31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0"/>
                    <a:pt x="32" y="10"/>
                  </a:cubicBezTo>
                  <a:cubicBezTo>
                    <a:pt x="32" y="10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2" y="12"/>
                    <a:pt x="32" y="12"/>
                  </a:cubicBezTo>
                  <a:cubicBezTo>
                    <a:pt x="32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3" y="16"/>
                    <a:pt x="33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2" y="19"/>
                    <a:pt x="32" y="20"/>
                    <a:pt x="32" y="20"/>
                  </a:cubicBezTo>
                  <a:cubicBezTo>
                    <a:pt x="32" y="20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4" y="24"/>
                    <a:pt x="34" y="25"/>
                    <a:pt x="34" y="25"/>
                  </a:cubicBezTo>
                  <a:cubicBezTo>
                    <a:pt x="34" y="25"/>
                    <a:pt x="34" y="26"/>
                    <a:pt x="34" y="26"/>
                  </a:cubicBezTo>
                  <a:cubicBezTo>
                    <a:pt x="34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30"/>
                  </a:cubicBezTo>
                  <a:cubicBezTo>
                    <a:pt x="35" y="30"/>
                    <a:pt x="36" y="31"/>
                    <a:pt x="36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5"/>
                    <a:pt x="35" y="35"/>
                    <a:pt x="35" y="35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6"/>
                    <a:pt x="34" y="36"/>
                  </a:cubicBezTo>
                  <a:cubicBezTo>
                    <a:pt x="34" y="36"/>
                    <a:pt x="34" y="36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2" y="36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9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6"/>
                    <a:pt x="31" y="36"/>
                  </a:cubicBezTo>
                  <a:cubicBezTo>
                    <a:pt x="31" y="36"/>
                    <a:pt x="31" y="36"/>
                    <a:pt x="30" y="36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0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9"/>
                    <a:pt x="29" y="39"/>
                  </a:cubicBezTo>
                  <a:cubicBezTo>
                    <a:pt x="29" y="39"/>
                    <a:pt x="29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6" y="39"/>
                    <a:pt x="26" y="39"/>
                  </a:cubicBezTo>
                  <a:cubicBezTo>
                    <a:pt x="26" y="39"/>
                    <a:pt x="26" y="39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3" y="39"/>
                    <a:pt x="23" y="39"/>
                  </a:cubicBezTo>
                  <a:cubicBezTo>
                    <a:pt x="23" y="39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6"/>
                    <a:pt x="23" y="37"/>
                    <a:pt x="23" y="37"/>
                  </a:cubicBezTo>
                  <a:cubicBezTo>
                    <a:pt x="23" y="37"/>
                    <a:pt x="23" y="38"/>
                    <a:pt x="23" y="38"/>
                  </a:cubicBezTo>
                  <a:cubicBezTo>
                    <a:pt x="23" y="38"/>
                    <a:pt x="23" y="38"/>
                    <a:pt x="23" y="39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3" y="42"/>
                    <a:pt x="23" y="42"/>
                    <a:pt x="23" y="43"/>
                  </a:cubicBezTo>
                  <a:cubicBezTo>
                    <a:pt x="23" y="43"/>
                    <a:pt x="23" y="44"/>
                    <a:pt x="23" y="44"/>
                  </a:cubicBezTo>
                  <a:cubicBezTo>
                    <a:pt x="23" y="44"/>
                    <a:pt x="23" y="45"/>
                    <a:pt x="23" y="46"/>
                  </a:cubicBezTo>
                  <a:cubicBezTo>
                    <a:pt x="23" y="46"/>
                    <a:pt x="22" y="46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4"/>
                    <a:pt x="20" y="44"/>
                  </a:cubicBezTo>
                  <a:cubicBezTo>
                    <a:pt x="20" y="44"/>
                    <a:pt x="20" y="44"/>
                    <a:pt x="19" y="44"/>
                  </a:cubicBezTo>
                  <a:cubicBezTo>
                    <a:pt x="19" y="44"/>
                    <a:pt x="19" y="43"/>
                    <a:pt x="19" y="43"/>
                  </a:cubicBezTo>
                  <a:cubicBezTo>
                    <a:pt x="19" y="43"/>
                    <a:pt x="19" y="43"/>
                    <a:pt x="19" y="42"/>
                  </a:cubicBezTo>
                  <a:cubicBezTo>
                    <a:pt x="18" y="42"/>
                    <a:pt x="19" y="42"/>
                    <a:pt x="18" y="42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0"/>
                    <a:pt x="18" y="40"/>
                    <a:pt x="19" y="40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8"/>
                    <a:pt x="17" y="39"/>
                    <a:pt x="17" y="39"/>
                  </a:cubicBezTo>
                  <a:cubicBezTo>
                    <a:pt x="17" y="39"/>
                    <a:pt x="16" y="39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11" y="41"/>
                    <a:pt x="11" y="42"/>
                    <a:pt x="10" y="42"/>
                  </a:cubicBezTo>
                  <a:cubicBezTo>
                    <a:pt x="10" y="42"/>
                    <a:pt x="9" y="42"/>
                    <a:pt x="9" y="42"/>
                  </a:cubicBezTo>
                  <a:cubicBezTo>
                    <a:pt x="9" y="42"/>
                    <a:pt x="8" y="42"/>
                    <a:pt x="8" y="42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5" y="46"/>
                    <a:pt x="6" y="46"/>
                    <a:pt x="6" y="46"/>
                  </a:cubicBezTo>
                  <a:cubicBezTo>
                    <a:pt x="6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8" y="47"/>
                    <a:pt x="7" y="47"/>
                    <a:pt x="7" y="47"/>
                  </a:cubicBezTo>
                  <a:cubicBezTo>
                    <a:pt x="7" y="47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49"/>
                    <a:pt x="10" y="50"/>
                    <a:pt x="10" y="50"/>
                  </a:cubicBezTo>
                  <a:cubicBezTo>
                    <a:pt x="10" y="50"/>
                    <a:pt x="9" y="51"/>
                    <a:pt x="9" y="51"/>
                  </a:cubicBezTo>
                  <a:cubicBezTo>
                    <a:pt x="9" y="51"/>
                    <a:pt x="10" y="52"/>
                    <a:pt x="10" y="52"/>
                  </a:cubicBezTo>
                  <a:cubicBezTo>
                    <a:pt x="10" y="52"/>
                    <a:pt x="9" y="53"/>
                    <a:pt x="9" y="53"/>
                  </a:cubicBezTo>
                  <a:cubicBezTo>
                    <a:pt x="9" y="53"/>
                    <a:pt x="9" y="54"/>
                    <a:pt x="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7" name="Freeform 703"/>
            <p:cNvSpPr>
              <a:spLocks/>
            </p:cNvSpPr>
            <p:nvPr/>
          </p:nvSpPr>
          <p:spPr bwMode="auto">
            <a:xfrm>
              <a:off x="9429553" y="3815271"/>
              <a:ext cx="83519" cy="83519"/>
            </a:xfrm>
            <a:custGeom>
              <a:avLst/>
              <a:gdLst>
                <a:gd name="T0" fmla="*/ 4 w 9"/>
                <a:gd name="T1" fmla="*/ 9 h 9"/>
                <a:gd name="T2" fmla="*/ 4 w 9"/>
                <a:gd name="T3" fmla="*/ 8 h 9"/>
                <a:gd name="T4" fmla="*/ 5 w 9"/>
                <a:gd name="T5" fmla="*/ 7 h 9"/>
                <a:gd name="T6" fmla="*/ 5 w 9"/>
                <a:gd name="T7" fmla="*/ 6 h 9"/>
                <a:gd name="T8" fmla="*/ 5 w 9"/>
                <a:gd name="T9" fmla="*/ 5 h 9"/>
                <a:gd name="T10" fmla="*/ 6 w 9"/>
                <a:gd name="T11" fmla="*/ 5 h 9"/>
                <a:gd name="T12" fmla="*/ 7 w 9"/>
                <a:gd name="T13" fmla="*/ 5 h 9"/>
                <a:gd name="T14" fmla="*/ 7 w 9"/>
                <a:gd name="T15" fmla="*/ 6 h 9"/>
                <a:gd name="T16" fmla="*/ 8 w 9"/>
                <a:gd name="T17" fmla="*/ 6 h 9"/>
                <a:gd name="T18" fmla="*/ 8 w 9"/>
                <a:gd name="T19" fmla="*/ 6 h 9"/>
                <a:gd name="T20" fmla="*/ 8 w 9"/>
                <a:gd name="T21" fmla="*/ 5 h 9"/>
                <a:gd name="T22" fmla="*/ 8 w 9"/>
                <a:gd name="T23" fmla="*/ 4 h 9"/>
                <a:gd name="T24" fmla="*/ 9 w 9"/>
                <a:gd name="T25" fmla="*/ 4 h 9"/>
                <a:gd name="T26" fmla="*/ 9 w 9"/>
                <a:gd name="T27" fmla="*/ 3 h 9"/>
                <a:gd name="T28" fmla="*/ 8 w 9"/>
                <a:gd name="T29" fmla="*/ 2 h 9"/>
                <a:gd name="T30" fmla="*/ 8 w 9"/>
                <a:gd name="T31" fmla="*/ 1 h 9"/>
                <a:gd name="T32" fmla="*/ 7 w 9"/>
                <a:gd name="T33" fmla="*/ 1 h 9"/>
                <a:gd name="T34" fmla="*/ 6 w 9"/>
                <a:gd name="T35" fmla="*/ 0 h 9"/>
                <a:gd name="T36" fmla="*/ 5 w 9"/>
                <a:gd name="T37" fmla="*/ 0 h 9"/>
                <a:gd name="T38" fmla="*/ 4 w 9"/>
                <a:gd name="T39" fmla="*/ 1 h 9"/>
                <a:gd name="T40" fmla="*/ 3 w 9"/>
                <a:gd name="T41" fmla="*/ 2 h 9"/>
                <a:gd name="T42" fmla="*/ 3 w 9"/>
                <a:gd name="T43" fmla="*/ 2 h 9"/>
                <a:gd name="T44" fmla="*/ 2 w 9"/>
                <a:gd name="T45" fmla="*/ 2 h 9"/>
                <a:gd name="T46" fmla="*/ 2 w 9"/>
                <a:gd name="T47" fmla="*/ 3 h 9"/>
                <a:gd name="T48" fmla="*/ 1 w 9"/>
                <a:gd name="T49" fmla="*/ 4 h 9"/>
                <a:gd name="T50" fmla="*/ 1 w 9"/>
                <a:gd name="T51" fmla="*/ 5 h 9"/>
                <a:gd name="T52" fmla="*/ 0 w 9"/>
                <a:gd name="T53" fmla="*/ 5 h 9"/>
                <a:gd name="T54" fmla="*/ 1 w 9"/>
                <a:gd name="T55" fmla="*/ 6 h 9"/>
                <a:gd name="T56" fmla="*/ 1 w 9"/>
                <a:gd name="T57" fmla="*/ 6 h 9"/>
                <a:gd name="T58" fmla="*/ 2 w 9"/>
                <a:gd name="T59" fmla="*/ 6 h 9"/>
                <a:gd name="T60" fmla="*/ 2 w 9"/>
                <a:gd name="T61" fmla="*/ 6 h 9"/>
                <a:gd name="T62" fmla="*/ 2 w 9"/>
                <a:gd name="T63" fmla="*/ 7 h 9"/>
                <a:gd name="T64" fmla="*/ 1 w 9"/>
                <a:gd name="T65" fmla="*/ 7 h 9"/>
                <a:gd name="T66" fmla="*/ 1 w 9"/>
                <a:gd name="T67" fmla="*/ 7 h 9"/>
                <a:gd name="T68" fmla="*/ 1 w 9"/>
                <a:gd name="T69" fmla="*/ 8 h 9"/>
                <a:gd name="T70" fmla="*/ 2 w 9"/>
                <a:gd name="T71" fmla="*/ 8 h 9"/>
                <a:gd name="T72" fmla="*/ 2 w 9"/>
                <a:gd name="T73" fmla="*/ 8 h 9"/>
                <a:gd name="T74" fmla="*/ 3 w 9"/>
                <a:gd name="T75" fmla="*/ 8 h 9"/>
                <a:gd name="T76" fmla="*/ 3 w 9"/>
                <a:gd name="T77" fmla="*/ 9 h 9"/>
                <a:gd name="T78" fmla="*/ 3 w 9"/>
                <a:gd name="T79" fmla="*/ 9 h 9"/>
                <a:gd name="T80" fmla="*/ 4 w 9"/>
                <a:gd name="T81" fmla="*/ 9 h 9"/>
                <a:gd name="T82" fmla="*/ 4 w 9"/>
                <a:gd name="T8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9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8" name="Freeform 704"/>
            <p:cNvSpPr>
              <a:spLocks/>
            </p:cNvSpPr>
            <p:nvPr/>
          </p:nvSpPr>
          <p:spPr bwMode="auto">
            <a:xfrm>
              <a:off x="9225151" y="3872416"/>
              <a:ext cx="26374" cy="26374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3 w 3"/>
                <a:gd name="T5" fmla="*/ 1 h 3"/>
                <a:gd name="T6" fmla="*/ 2 w 3"/>
                <a:gd name="T7" fmla="*/ 1 h 3"/>
                <a:gd name="T8" fmla="*/ 2 w 3"/>
                <a:gd name="T9" fmla="*/ 1 h 3"/>
                <a:gd name="T10" fmla="*/ 1 w 3"/>
                <a:gd name="T11" fmla="*/ 0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1 h 3"/>
                <a:gd name="T18" fmla="*/ 0 w 3"/>
                <a:gd name="T19" fmla="*/ 2 h 3"/>
                <a:gd name="T20" fmla="*/ 0 w 3"/>
                <a:gd name="T21" fmla="*/ 2 h 3"/>
                <a:gd name="T22" fmla="*/ 1 w 3"/>
                <a:gd name="T23" fmla="*/ 3 h 3"/>
                <a:gd name="T24" fmla="*/ 1 w 3"/>
                <a:gd name="T25" fmla="*/ 2 h 3"/>
                <a:gd name="T26" fmla="*/ 2 w 3"/>
                <a:gd name="T27" fmla="*/ 2 h 3"/>
                <a:gd name="T28" fmla="*/ 2 w 3"/>
                <a:gd name="T29" fmla="*/ 2 h 3"/>
                <a:gd name="T30" fmla="*/ 3 w 3"/>
                <a:gd name="T3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9" name="Freeform 709"/>
            <p:cNvSpPr>
              <a:spLocks/>
            </p:cNvSpPr>
            <p:nvPr/>
          </p:nvSpPr>
          <p:spPr bwMode="auto">
            <a:xfrm>
              <a:off x="9178996" y="3852635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0" name="Freeform 710"/>
            <p:cNvSpPr>
              <a:spLocks/>
            </p:cNvSpPr>
            <p:nvPr/>
          </p:nvSpPr>
          <p:spPr bwMode="auto">
            <a:xfrm>
              <a:off x="9205370" y="3835052"/>
              <a:ext cx="10989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1" name="Freeform 711"/>
            <p:cNvSpPr>
              <a:spLocks/>
            </p:cNvSpPr>
            <p:nvPr/>
          </p:nvSpPr>
          <p:spPr bwMode="auto">
            <a:xfrm>
              <a:off x="9205370" y="3843844"/>
              <a:ext cx="10989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2" name="Freeform 712"/>
            <p:cNvSpPr>
              <a:spLocks/>
            </p:cNvSpPr>
            <p:nvPr/>
          </p:nvSpPr>
          <p:spPr bwMode="auto">
            <a:xfrm>
              <a:off x="9196579" y="3826261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3" name="Freeform 713"/>
            <p:cNvSpPr>
              <a:spLocks/>
            </p:cNvSpPr>
            <p:nvPr/>
          </p:nvSpPr>
          <p:spPr bwMode="auto">
            <a:xfrm>
              <a:off x="9178996" y="373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4" name="Freeform 717"/>
            <p:cNvSpPr>
              <a:spLocks/>
            </p:cNvSpPr>
            <p:nvPr/>
          </p:nvSpPr>
          <p:spPr bwMode="auto">
            <a:xfrm>
              <a:off x="9251525" y="2773483"/>
              <a:ext cx="281327" cy="437375"/>
            </a:xfrm>
            <a:custGeom>
              <a:avLst/>
              <a:gdLst>
                <a:gd name="T0" fmla="*/ 29 w 30"/>
                <a:gd name="T1" fmla="*/ 45 h 47"/>
                <a:gd name="T2" fmla="*/ 28 w 30"/>
                <a:gd name="T3" fmla="*/ 42 h 47"/>
                <a:gd name="T4" fmla="*/ 27 w 30"/>
                <a:gd name="T5" fmla="*/ 41 h 47"/>
                <a:gd name="T6" fmla="*/ 24 w 30"/>
                <a:gd name="T7" fmla="*/ 39 h 47"/>
                <a:gd name="T8" fmla="*/ 21 w 30"/>
                <a:gd name="T9" fmla="*/ 35 h 47"/>
                <a:gd name="T10" fmla="*/ 19 w 30"/>
                <a:gd name="T11" fmla="*/ 29 h 47"/>
                <a:gd name="T12" fmla="*/ 21 w 30"/>
                <a:gd name="T13" fmla="*/ 27 h 47"/>
                <a:gd name="T14" fmla="*/ 23 w 30"/>
                <a:gd name="T15" fmla="*/ 28 h 47"/>
                <a:gd name="T16" fmla="*/ 24 w 30"/>
                <a:gd name="T17" fmla="*/ 29 h 47"/>
                <a:gd name="T18" fmla="*/ 25 w 30"/>
                <a:gd name="T19" fmla="*/ 30 h 47"/>
                <a:gd name="T20" fmla="*/ 25 w 30"/>
                <a:gd name="T21" fmla="*/ 28 h 47"/>
                <a:gd name="T22" fmla="*/ 23 w 30"/>
                <a:gd name="T23" fmla="*/ 27 h 47"/>
                <a:gd name="T24" fmla="*/ 20 w 30"/>
                <a:gd name="T25" fmla="*/ 24 h 47"/>
                <a:gd name="T26" fmla="*/ 16 w 30"/>
                <a:gd name="T27" fmla="*/ 19 h 47"/>
                <a:gd name="T28" fmla="*/ 14 w 30"/>
                <a:gd name="T29" fmla="*/ 16 h 47"/>
                <a:gd name="T30" fmla="*/ 11 w 30"/>
                <a:gd name="T31" fmla="*/ 14 h 47"/>
                <a:gd name="T32" fmla="*/ 10 w 30"/>
                <a:gd name="T33" fmla="*/ 12 h 47"/>
                <a:gd name="T34" fmla="*/ 9 w 30"/>
                <a:gd name="T35" fmla="*/ 11 h 47"/>
                <a:gd name="T36" fmla="*/ 9 w 30"/>
                <a:gd name="T37" fmla="*/ 10 h 47"/>
                <a:gd name="T38" fmla="*/ 9 w 30"/>
                <a:gd name="T39" fmla="*/ 9 h 47"/>
                <a:gd name="T40" fmla="*/ 7 w 30"/>
                <a:gd name="T41" fmla="*/ 8 h 47"/>
                <a:gd name="T42" fmla="*/ 6 w 30"/>
                <a:gd name="T43" fmla="*/ 6 h 47"/>
                <a:gd name="T44" fmla="*/ 5 w 30"/>
                <a:gd name="T45" fmla="*/ 3 h 47"/>
                <a:gd name="T46" fmla="*/ 2 w 30"/>
                <a:gd name="T47" fmla="*/ 1 h 47"/>
                <a:gd name="T48" fmla="*/ 1 w 30"/>
                <a:gd name="T49" fmla="*/ 0 h 47"/>
                <a:gd name="T50" fmla="*/ 1 w 30"/>
                <a:gd name="T51" fmla="*/ 2 h 47"/>
                <a:gd name="T52" fmla="*/ 3 w 30"/>
                <a:gd name="T53" fmla="*/ 3 h 47"/>
                <a:gd name="T54" fmla="*/ 4 w 30"/>
                <a:gd name="T55" fmla="*/ 5 h 47"/>
                <a:gd name="T56" fmla="*/ 2 w 30"/>
                <a:gd name="T57" fmla="*/ 6 h 47"/>
                <a:gd name="T58" fmla="*/ 2 w 30"/>
                <a:gd name="T59" fmla="*/ 6 h 47"/>
                <a:gd name="T60" fmla="*/ 3 w 30"/>
                <a:gd name="T61" fmla="*/ 8 h 47"/>
                <a:gd name="T62" fmla="*/ 4 w 30"/>
                <a:gd name="T63" fmla="*/ 10 h 47"/>
                <a:gd name="T64" fmla="*/ 5 w 30"/>
                <a:gd name="T65" fmla="*/ 13 h 47"/>
                <a:gd name="T66" fmla="*/ 7 w 30"/>
                <a:gd name="T67" fmla="*/ 14 h 47"/>
                <a:gd name="T68" fmla="*/ 8 w 30"/>
                <a:gd name="T69" fmla="*/ 16 h 47"/>
                <a:gd name="T70" fmla="*/ 10 w 30"/>
                <a:gd name="T71" fmla="*/ 19 h 47"/>
                <a:gd name="T72" fmla="*/ 13 w 30"/>
                <a:gd name="T73" fmla="*/ 23 h 47"/>
                <a:gd name="T74" fmla="*/ 15 w 30"/>
                <a:gd name="T75" fmla="*/ 26 h 47"/>
                <a:gd name="T76" fmla="*/ 15 w 30"/>
                <a:gd name="T77" fmla="*/ 29 h 47"/>
                <a:gd name="T78" fmla="*/ 17 w 30"/>
                <a:gd name="T79" fmla="*/ 32 h 47"/>
                <a:gd name="T80" fmla="*/ 20 w 30"/>
                <a:gd name="T81" fmla="*/ 36 h 47"/>
                <a:gd name="T82" fmla="*/ 21 w 30"/>
                <a:gd name="T83" fmla="*/ 39 h 47"/>
                <a:gd name="T84" fmla="*/ 22 w 30"/>
                <a:gd name="T85" fmla="*/ 42 h 47"/>
                <a:gd name="T86" fmla="*/ 24 w 30"/>
                <a:gd name="T87" fmla="*/ 46 h 47"/>
                <a:gd name="T88" fmla="*/ 25 w 30"/>
                <a:gd name="T89" fmla="*/ 47 h 47"/>
                <a:gd name="T90" fmla="*/ 25 w 30"/>
                <a:gd name="T91" fmla="*/ 44 h 47"/>
                <a:gd name="T92" fmla="*/ 25 w 30"/>
                <a:gd name="T93" fmla="*/ 43 h 47"/>
                <a:gd name="T94" fmla="*/ 27 w 30"/>
                <a:gd name="T95" fmla="*/ 43 h 47"/>
                <a:gd name="T96" fmla="*/ 29 w 30"/>
                <a:gd name="T97" fmla="*/ 45 h 47"/>
                <a:gd name="T98" fmla="*/ 30 w 30"/>
                <a:gd name="T9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" h="47">
                  <a:moveTo>
                    <a:pt x="30" y="46"/>
                  </a:moveTo>
                  <a:cubicBezTo>
                    <a:pt x="30" y="46"/>
                    <a:pt x="30" y="46"/>
                    <a:pt x="30" y="45"/>
                  </a:cubicBezTo>
                  <a:cubicBezTo>
                    <a:pt x="30" y="45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3"/>
                    <a:pt x="29" y="43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6" y="40"/>
                    <a:pt x="26" y="40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cubicBezTo>
                    <a:pt x="24" y="39"/>
                    <a:pt x="23" y="38"/>
                    <a:pt x="23" y="38"/>
                  </a:cubicBezTo>
                  <a:cubicBezTo>
                    <a:pt x="23" y="38"/>
                    <a:pt x="22" y="37"/>
                    <a:pt x="22" y="36"/>
                  </a:cubicBezTo>
                  <a:cubicBezTo>
                    <a:pt x="22" y="36"/>
                    <a:pt x="21" y="35"/>
                    <a:pt x="21" y="35"/>
                  </a:cubicBezTo>
                  <a:cubicBezTo>
                    <a:pt x="21" y="34"/>
                    <a:pt x="21" y="32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29"/>
                    <a:pt x="19" y="29"/>
                    <a:pt x="19" y="29"/>
                  </a:cubicBezTo>
                  <a:cubicBezTo>
                    <a:pt x="19" y="28"/>
                    <a:pt x="19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29"/>
                    <a:pt x="25" y="29"/>
                  </a:cubicBezTo>
                  <a:cubicBezTo>
                    <a:pt x="25" y="29"/>
                    <a:pt x="25" y="29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6"/>
                    <a:pt x="22" y="26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ubicBezTo>
                    <a:pt x="20" y="23"/>
                    <a:pt x="19" y="22"/>
                    <a:pt x="19" y="22"/>
                  </a:cubicBezTo>
                  <a:cubicBezTo>
                    <a:pt x="18" y="21"/>
                    <a:pt x="17" y="21"/>
                    <a:pt x="17" y="20"/>
                  </a:cubicBezTo>
                  <a:cubicBezTo>
                    <a:pt x="17" y="20"/>
                    <a:pt x="16" y="19"/>
                    <a:pt x="16" y="19"/>
                  </a:cubicBezTo>
                  <a:cubicBezTo>
                    <a:pt x="16" y="19"/>
                    <a:pt x="16" y="18"/>
                    <a:pt x="15" y="18"/>
                  </a:cubicBezTo>
                  <a:cubicBezTo>
                    <a:pt x="15" y="18"/>
                    <a:pt x="15" y="17"/>
                    <a:pt x="14" y="17"/>
                  </a:cubicBezTo>
                  <a:cubicBezTo>
                    <a:pt x="14" y="17"/>
                    <a:pt x="14" y="17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1" y="14"/>
                    <a:pt x="11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9" y="9"/>
                    <a:pt x="9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1"/>
                    <a:pt x="11" y="21"/>
                  </a:cubicBezTo>
                  <a:cubicBezTo>
                    <a:pt x="11" y="21"/>
                    <a:pt x="12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4"/>
                    <a:pt x="14" y="25"/>
                    <a:pt x="14" y="25"/>
                  </a:cubicBezTo>
                  <a:cubicBezTo>
                    <a:pt x="14" y="25"/>
                    <a:pt x="15" y="26"/>
                    <a:pt x="15" y="26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5" y="29"/>
                    <a:pt x="15" y="30"/>
                    <a:pt x="16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7" y="32"/>
                    <a:pt x="17" y="32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8" y="34"/>
                    <a:pt x="19" y="34"/>
                    <a:pt x="19" y="35"/>
                  </a:cubicBezTo>
                  <a:cubicBezTo>
                    <a:pt x="19" y="35"/>
                    <a:pt x="20" y="36"/>
                    <a:pt x="20" y="36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cubicBezTo>
                    <a:pt x="21" y="40"/>
                    <a:pt x="22" y="41"/>
                    <a:pt x="22" y="41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2" y="42"/>
                    <a:pt x="22" y="43"/>
                    <a:pt x="22" y="43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4" y="46"/>
                  </a:cubicBezTo>
                  <a:cubicBezTo>
                    <a:pt x="24" y="46"/>
                    <a:pt x="24" y="46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6"/>
                    <a:pt x="25" y="46"/>
                  </a:cubicBezTo>
                  <a:cubicBezTo>
                    <a:pt x="25" y="46"/>
                    <a:pt x="25" y="45"/>
                    <a:pt x="25" y="45"/>
                  </a:cubicBezTo>
                  <a:cubicBezTo>
                    <a:pt x="25" y="45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6" y="43"/>
                    <a:pt x="26" y="43"/>
                  </a:cubicBezTo>
                  <a:cubicBezTo>
                    <a:pt x="26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3"/>
                    <a:pt x="28" y="44"/>
                    <a:pt x="28" y="44"/>
                  </a:cubicBezTo>
                  <a:cubicBezTo>
                    <a:pt x="28" y="44"/>
                    <a:pt x="29" y="44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30" y="46"/>
                    <a:pt x="3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5" name="Freeform 765"/>
            <p:cNvSpPr>
              <a:spLocks noEditPoints="1"/>
            </p:cNvSpPr>
            <p:nvPr/>
          </p:nvSpPr>
          <p:spPr bwMode="auto">
            <a:xfrm>
              <a:off x="5945936" y="1665759"/>
              <a:ext cx="4052864" cy="1953902"/>
            </a:xfrm>
            <a:custGeom>
              <a:avLst/>
              <a:gdLst>
                <a:gd name="T0" fmla="*/ 31 w 435"/>
                <a:gd name="T1" fmla="*/ 184 h 210"/>
                <a:gd name="T2" fmla="*/ 27 w 435"/>
                <a:gd name="T3" fmla="*/ 162 h 210"/>
                <a:gd name="T4" fmla="*/ 5 w 435"/>
                <a:gd name="T5" fmla="*/ 134 h 210"/>
                <a:gd name="T6" fmla="*/ 7 w 435"/>
                <a:gd name="T7" fmla="*/ 110 h 210"/>
                <a:gd name="T8" fmla="*/ 9 w 435"/>
                <a:gd name="T9" fmla="*/ 73 h 210"/>
                <a:gd name="T10" fmla="*/ 21 w 435"/>
                <a:gd name="T11" fmla="*/ 58 h 210"/>
                <a:gd name="T12" fmla="*/ 20 w 435"/>
                <a:gd name="T13" fmla="*/ 72 h 210"/>
                <a:gd name="T14" fmla="*/ 28 w 435"/>
                <a:gd name="T15" fmla="*/ 83 h 210"/>
                <a:gd name="T16" fmla="*/ 49 w 435"/>
                <a:gd name="T17" fmla="*/ 73 h 210"/>
                <a:gd name="T18" fmla="*/ 57 w 435"/>
                <a:gd name="T19" fmla="*/ 71 h 210"/>
                <a:gd name="T20" fmla="*/ 75 w 435"/>
                <a:gd name="T21" fmla="*/ 65 h 210"/>
                <a:gd name="T22" fmla="*/ 101 w 435"/>
                <a:gd name="T23" fmla="*/ 57 h 210"/>
                <a:gd name="T24" fmla="*/ 103 w 435"/>
                <a:gd name="T25" fmla="*/ 45 h 210"/>
                <a:gd name="T26" fmla="*/ 121 w 435"/>
                <a:gd name="T27" fmla="*/ 66 h 210"/>
                <a:gd name="T28" fmla="*/ 122 w 435"/>
                <a:gd name="T29" fmla="*/ 71 h 210"/>
                <a:gd name="T30" fmla="*/ 135 w 435"/>
                <a:gd name="T31" fmla="*/ 60 h 210"/>
                <a:gd name="T32" fmla="*/ 122 w 435"/>
                <a:gd name="T33" fmla="*/ 40 h 210"/>
                <a:gd name="T34" fmla="*/ 131 w 435"/>
                <a:gd name="T35" fmla="*/ 37 h 210"/>
                <a:gd name="T36" fmla="*/ 145 w 435"/>
                <a:gd name="T37" fmla="*/ 47 h 210"/>
                <a:gd name="T38" fmla="*/ 143 w 435"/>
                <a:gd name="T39" fmla="*/ 24 h 210"/>
                <a:gd name="T40" fmla="*/ 157 w 435"/>
                <a:gd name="T41" fmla="*/ 11 h 210"/>
                <a:gd name="T42" fmla="*/ 170 w 435"/>
                <a:gd name="T43" fmla="*/ 2 h 210"/>
                <a:gd name="T44" fmla="*/ 191 w 435"/>
                <a:gd name="T45" fmla="*/ 4 h 210"/>
                <a:gd name="T46" fmla="*/ 195 w 435"/>
                <a:gd name="T47" fmla="*/ 22 h 210"/>
                <a:gd name="T48" fmla="*/ 204 w 435"/>
                <a:gd name="T49" fmla="*/ 21 h 210"/>
                <a:gd name="T50" fmla="*/ 225 w 435"/>
                <a:gd name="T51" fmla="*/ 23 h 210"/>
                <a:gd name="T52" fmla="*/ 247 w 435"/>
                <a:gd name="T53" fmla="*/ 21 h 210"/>
                <a:gd name="T54" fmla="*/ 262 w 435"/>
                <a:gd name="T55" fmla="*/ 26 h 210"/>
                <a:gd name="T56" fmla="*/ 274 w 435"/>
                <a:gd name="T57" fmla="*/ 17 h 210"/>
                <a:gd name="T58" fmla="*/ 290 w 435"/>
                <a:gd name="T59" fmla="*/ 19 h 210"/>
                <a:gd name="T60" fmla="*/ 335 w 435"/>
                <a:gd name="T61" fmla="*/ 24 h 210"/>
                <a:gd name="T62" fmla="*/ 362 w 435"/>
                <a:gd name="T63" fmla="*/ 20 h 210"/>
                <a:gd name="T64" fmla="*/ 400 w 435"/>
                <a:gd name="T65" fmla="*/ 21 h 210"/>
                <a:gd name="T66" fmla="*/ 418 w 435"/>
                <a:gd name="T67" fmla="*/ 27 h 210"/>
                <a:gd name="T68" fmla="*/ 433 w 435"/>
                <a:gd name="T69" fmla="*/ 33 h 210"/>
                <a:gd name="T70" fmla="*/ 416 w 435"/>
                <a:gd name="T71" fmla="*/ 36 h 210"/>
                <a:gd name="T72" fmla="*/ 406 w 435"/>
                <a:gd name="T73" fmla="*/ 42 h 210"/>
                <a:gd name="T74" fmla="*/ 421 w 435"/>
                <a:gd name="T75" fmla="*/ 50 h 210"/>
                <a:gd name="T76" fmla="*/ 414 w 435"/>
                <a:gd name="T77" fmla="*/ 74 h 210"/>
                <a:gd name="T78" fmla="*/ 395 w 435"/>
                <a:gd name="T79" fmla="*/ 77 h 210"/>
                <a:gd name="T80" fmla="*/ 410 w 435"/>
                <a:gd name="T81" fmla="*/ 97 h 210"/>
                <a:gd name="T82" fmla="*/ 413 w 435"/>
                <a:gd name="T83" fmla="*/ 117 h 210"/>
                <a:gd name="T84" fmla="*/ 387 w 435"/>
                <a:gd name="T85" fmla="*/ 98 h 210"/>
                <a:gd name="T86" fmla="*/ 385 w 435"/>
                <a:gd name="T87" fmla="*/ 62 h 210"/>
                <a:gd name="T88" fmla="*/ 377 w 435"/>
                <a:gd name="T89" fmla="*/ 69 h 210"/>
                <a:gd name="T90" fmla="*/ 372 w 435"/>
                <a:gd name="T91" fmla="*/ 86 h 210"/>
                <a:gd name="T92" fmla="*/ 349 w 435"/>
                <a:gd name="T93" fmla="*/ 89 h 210"/>
                <a:gd name="T94" fmla="*/ 335 w 435"/>
                <a:gd name="T95" fmla="*/ 120 h 210"/>
                <a:gd name="T96" fmla="*/ 349 w 435"/>
                <a:gd name="T97" fmla="*/ 122 h 210"/>
                <a:gd name="T98" fmla="*/ 365 w 435"/>
                <a:gd name="T99" fmla="*/ 175 h 210"/>
                <a:gd name="T100" fmla="*/ 351 w 435"/>
                <a:gd name="T101" fmla="*/ 185 h 210"/>
                <a:gd name="T102" fmla="*/ 335 w 435"/>
                <a:gd name="T103" fmla="*/ 155 h 210"/>
                <a:gd name="T104" fmla="*/ 293 w 435"/>
                <a:gd name="T105" fmla="*/ 133 h 210"/>
                <a:gd name="T106" fmla="*/ 268 w 435"/>
                <a:gd name="T107" fmla="*/ 159 h 210"/>
                <a:gd name="T108" fmla="*/ 226 w 435"/>
                <a:gd name="T109" fmla="*/ 156 h 210"/>
                <a:gd name="T110" fmla="*/ 185 w 435"/>
                <a:gd name="T111" fmla="*/ 162 h 210"/>
                <a:gd name="T112" fmla="*/ 140 w 435"/>
                <a:gd name="T113" fmla="*/ 140 h 210"/>
                <a:gd name="T114" fmla="*/ 103 w 435"/>
                <a:gd name="T115" fmla="*/ 145 h 210"/>
                <a:gd name="T116" fmla="*/ 89 w 435"/>
                <a:gd name="T117" fmla="*/ 161 h 210"/>
                <a:gd name="T118" fmla="*/ 59 w 435"/>
                <a:gd name="T119" fmla="*/ 170 h 210"/>
                <a:gd name="T120" fmla="*/ 62 w 435"/>
                <a:gd name="T121" fmla="*/ 209 h 210"/>
                <a:gd name="T122" fmla="*/ 243 w 435"/>
                <a:gd name="T123" fmla="*/ 14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5" h="210">
                  <a:moveTo>
                    <a:pt x="60" y="207"/>
                  </a:moveTo>
                  <a:cubicBezTo>
                    <a:pt x="60" y="207"/>
                    <a:pt x="60" y="207"/>
                    <a:pt x="60" y="207"/>
                  </a:cubicBezTo>
                  <a:cubicBezTo>
                    <a:pt x="59" y="207"/>
                    <a:pt x="59" y="207"/>
                    <a:pt x="58" y="206"/>
                  </a:cubicBezTo>
                  <a:cubicBezTo>
                    <a:pt x="58" y="206"/>
                    <a:pt x="58" y="206"/>
                    <a:pt x="57" y="206"/>
                  </a:cubicBezTo>
                  <a:cubicBezTo>
                    <a:pt x="57" y="205"/>
                    <a:pt x="57" y="205"/>
                    <a:pt x="57" y="205"/>
                  </a:cubicBezTo>
                  <a:cubicBezTo>
                    <a:pt x="56" y="204"/>
                    <a:pt x="56" y="204"/>
                    <a:pt x="56" y="203"/>
                  </a:cubicBezTo>
                  <a:cubicBezTo>
                    <a:pt x="56" y="203"/>
                    <a:pt x="55" y="203"/>
                    <a:pt x="55" y="203"/>
                  </a:cubicBezTo>
                  <a:cubicBezTo>
                    <a:pt x="55" y="203"/>
                    <a:pt x="55" y="202"/>
                    <a:pt x="54" y="202"/>
                  </a:cubicBezTo>
                  <a:cubicBezTo>
                    <a:pt x="54" y="202"/>
                    <a:pt x="54" y="202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2" y="202"/>
                    <a:pt x="52" y="202"/>
                    <a:pt x="52" y="202"/>
                  </a:cubicBezTo>
                  <a:cubicBezTo>
                    <a:pt x="52" y="202"/>
                    <a:pt x="52" y="202"/>
                    <a:pt x="52" y="202"/>
                  </a:cubicBezTo>
                  <a:cubicBezTo>
                    <a:pt x="51" y="203"/>
                    <a:pt x="51" y="203"/>
                    <a:pt x="51" y="203"/>
                  </a:cubicBezTo>
                  <a:cubicBezTo>
                    <a:pt x="51" y="203"/>
                    <a:pt x="50" y="203"/>
                    <a:pt x="50" y="203"/>
                  </a:cubicBezTo>
                  <a:cubicBezTo>
                    <a:pt x="50" y="203"/>
                    <a:pt x="49" y="202"/>
                    <a:pt x="49" y="202"/>
                  </a:cubicBezTo>
                  <a:cubicBezTo>
                    <a:pt x="49" y="202"/>
                    <a:pt x="49" y="202"/>
                    <a:pt x="49" y="201"/>
                  </a:cubicBezTo>
                  <a:cubicBezTo>
                    <a:pt x="48" y="201"/>
                    <a:pt x="48" y="201"/>
                    <a:pt x="48" y="201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6" y="200"/>
                    <a:pt x="46" y="200"/>
                    <a:pt x="46" y="200"/>
                  </a:cubicBezTo>
                  <a:cubicBezTo>
                    <a:pt x="45" y="200"/>
                    <a:pt x="45" y="200"/>
                    <a:pt x="45" y="200"/>
                  </a:cubicBezTo>
                  <a:cubicBezTo>
                    <a:pt x="44" y="200"/>
                    <a:pt x="43" y="200"/>
                    <a:pt x="43" y="200"/>
                  </a:cubicBezTo>
                  <a:cubicBezTo>
                    <a:pt x="43" y="200"/>
                    <a:pt x="42" y="199"/>
                    <a:pt x="42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0" y="199"/>
                    <a:pt x="39" y="198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39" y="198"/>
                    <a:pt x="38" y="198"/>
                    <a:pt x="38" y="198"/>
                  </a:cubicBezTo>
                  <a:cubicBezTo>
                    <a:pt x="38" y="198"/>
                    <a:pt x="38" y="198"/>
                    <a:pt x="37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7" y="198"/>
                    <a:pt x="37" y="199"/>
                    <a:pt x="37" y="199"/>
                  </a:cubicBezTo>
                  <a:cubicBezTo>
                    <a:pt x="37" y="199"/>
                    <a:pt x="36" y="199"/>
                    <a:pt x="36" y="199"/>
                  </a:cubicBezTo>
                  <a:cubicBezTo>
                    <a:pt x="35" y="199"/>
                    <a:pt x="34" y="197"/>
                    <a:pt x="34" y="196"/>
                  </a:cubicBezTo>
                  <a:cubicBezTo>
                    <a:pt x="33" y="196"/>
                    <a:pt x="33" y="195"/>
                    <a:pt x="32" y="195"/>
                  </a:cubicBezTo>
                  <a:cubicBezTo>
                    <a:pt x="32" y="194"/>
                    <a:pt x="32" y="194"/>
                    <a:pt x="31" y="194"/>
                  </a:cubicBezTo>
                  <a:cubicBezTo>
                    <a:pt x="31" y="194"/>
                    <a:pt x="31" y="194"/>
                    <a:pt x="31" y="193"/>
                  </a:cubicBezTo>
                  <a:cubicBezTo>
                    <a:pt x="31" y="193"/>
                    <a:pt x="30" y="193"/>
                    <a:pt x="30" y="193"/>
                  </a:cubicBezTo>
                  <a:cubicBezTo>
                    <a:pt x="29" y="193"/>
                    <a:pt x="29" y="192"/>
                    <a:pt x="29" y="192"/>
                  </a:cubicBezTo>
                  <a:cubicBezTo>
                    <a:pt x="29" y="192"/>
                    <a:pt x="28" y="192"/>
                    <a:pt x="28" y="192"/>
                  </a:cubicBezTo>
                  <a:cubicBezTo>
                    <a:pt x="28" y="191"/>
                    <a:pt x="27" y="192"/>
                    <a:pt x="27" y="192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7" y="191"/>
                    <a:pt x="27" y="191"/>
                    <a:pt x="27" y="190"/>
                  </a:cubicBezTo>
                  <a:cubicBezTo>
                    <a:pt x="26" y="190"/>
                    <a:pt x="26" y="190"/>
                    <a:pt x="26" y="190"/>
                  </a:cubicBezTo>
                  <a:cubicBezTo>
                    <a:pt x="26" y="190"/>
                    <a:pt x="26" y="189"/>
                    <a:pt x="25" y="189"/>
                  </a:cubicBezTo>
                  <a:cubicBezTo>
                    <a:pt x="25" y="189"/>
                    <a:pt x="25" y="188"/>
                    <a:pt x="25" y="188"/>
                  </a:cubicBezTo>
                  <a:cubicBezTo>
                    <a:pt x="25" y="188"/>
                    <a:pt x="25" y="188"/>
                    <a:pt x="26" y="188"/>
                  </a:cubicBezTo>
                  <a:cubicBezTo>
                    <a:pt x="26" y="187"/>
                    <a:pt x="26" y="188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26" y="188"/>
                    <a:pt x="26" y="188"/>
                    <a:pt x="26" y="189"/>
                  </a:cubicBezTo>
                  <a:cubicBezTo>
                    <a:pt x="26" y="189"/>
                    <a:pt x="27" y="189"/>
                    <a:pt x="27" y="188"/>
                  </a:cubicBezTo>
                  <a:cubicBezTo>
                    <a:pt x="27" y="188"/>
                    <a:pt x="27" y="188"/>
                    <a:pt x="27" y="188"/>
                  </a:cubicBezTo>
                  <a:cubicBezTo>
                    <a:pt x="27" y="188"/>
                    <a:pt x="28" y="188"/>
                    <a:pt x="28" y="188"/>
                  </a:cubicBezTo>
                  <a:cubicBezTo>
                    <a:pt x="28" y="188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6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9" y="186"/>
                    <a:pt x="29" y="186"/>
                    <a:pt x="29" y="185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30" y="185"/>
                    <a:pt x="30" y="185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2" y="184"/>
                    <a:pt x="32" y="184"/>
                  </a:cubicBezTo>
                  <a:cubicBezTo>
                    <a:pt x="32" y="184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3" y="180"/>
                    <a:pt x="33" y="180"/>
                  </a:cubicBezTo>
                  <a:cubicBezTo>
                    <a:pt x="33" y="180"/>
                    <a:pt x="33" y="180"/>
                    <a:pt x="34" y="180"/>
                  </a:cubicBezTo>
                  <a:cubicBezTo>
                    <a:pt x="34" y="180"/>
                    <a:pt x="34" y="179"/>
                    <a:pt x="34" y="179"/>
                  </a:cubicBezTo>
                  <a:cubicBezTo>
                    <a:pt x="34" y="179"/>
                    <a:pt x="35" y="179"/>
                    <a:pt x="35" y="179"/>
                  </a:cubicBezTo>
                  <a:cubicBezTo>
                    <a:pt x="35" y="179"/>
                    <a:pt x="34" y="179"/>
                    <a:pt x="34" y="178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4" y="178"/>
                    <a:pt x="33" y="179"/>
                    <a:pt x="33" y="179"/>
                  </a:cubicBezTo>
                  <a:cubicBezTo>
                    <a:pt x="33" y="179"/>
                    <a:pt x="33" y="179"/>
                    <a:pt x="32" y="179"/>
                  </a:cubicBezTo>
                  <a:cubicBezTo>
                    <a:pt x="32" y="179"/>
                    <a:pt x="32" y="179"/>
                    <a:pt x="31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79"/>
                    <a:pt x="31" y="179"/>
                    <a:pt x="31" y="178"/>
                  </a:cubicBezTo>
                  <a:cubicBezTo>
                    <a:pt x="31" y="178"/>
                    <a:pt x="31" y="178"/>
                    <a:pt x="31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1" y="177"/>
                    <a:pt x="32" y="176"/>
                    <a:pt x="32" y="176"/>
                  </a:cubicBezTo>
                  <a:cubicBezTo>
                    <a:pt x="32" y="176"/>
                    <a:pt x="32" y="175"/>
                    <a:pt x="33" y="175"/>
                  </a:cubicBezTo>
                  <a:cubicBezTo>
                    <a:pt x="33" y="175"/>
                    <a:pt x="33" y="175"/>
                    <a:pt x="34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5"/>
                    <a:pt x="35" y="175"/>
                    <a:pt x="35" y="175"/>
                  </a:cubicBezTo>
                  <a:cubicBezTo>
                    <a:pt x="35" y="175"/>
                    <a:pt x="36" y="175"/>
                    <a:pt x="36" y="175"/>
                  </a:cubicBezTo>
                  <a:cubicBezTo>
                    <a:pt x="36" y="175"/>
                    <a:pt x="37" y="174"/>
                    <a:pt x="37" y="174"/>
                  </a:cubicBezTo>
                  <a:cubicBezTo>
                    <a:pt x="37" y="174"/>
                    <a:pt x="37" y="174"/>
                    <a:pt x="37" y="173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7" y="172"/>
                    <a:pt x="36" y="172"/>
                    <a:pt x="36" y="172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0"/>
                    <a:pt x="36" y="170"/>
                  </a:cubicBezTo>
                  <a:cubicBezTo>
                    <a:pt x="36" y="170"/>
                    <a:pt x="36" y="170"/>
                    <a:pt x="36" y="169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7" y="169"/>
                    <a:pt x="37" y="169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7"/>
                    <a:pt x="37" y="167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7" y="167"/>
                    <a:pt x="36" y="167"/>
                    <a:pt x="36" y="167"/>
                  </a:cubicBezTo>
                  <a:cubicBezTo>
                    <a:pt x="36" y="167"/>
                    <a:pt x="36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4" y="166"/>
                    <a:pt x="34" y="166"/>
                    <a:pt x="34" y="165"/>
                  </a:cubicBezTo>
                  <a:cubicBezTo>
                    <a:pt x="33" y="165"/>
                    <a:pt x="33" y="165"/>
                    <a:pt x="33" y="164"/>
                  </a:cubicBezTo>
                  <a:cubicBezTo>
                    <a:pt x="33" y="164"/>
                    <a:pt x="33" y="164"/>
                    <a:pt x="32" y="164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1" y="164"/>
                    <a:pt x="31" y="165"/>
                    <a:pt x="31" y="165"/>
                  </a:cubicBezTo>
                  <a:cubicBezTo>
                    <a:pt x="31" y="165"/>
                    <a:pt x="31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3"/>
                  </a:cubicBezTo>
                  <a:cubicBezTo>
                    <a:pt x="29" y="163"/>
                    <a:pt x="30" y="163"/>
                    <a:pt x="29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8" y="162"/>
                    <a:pt x="28" y="162"/>
                  </a:cubicBezTo>
                  <a:cubicBezTo>
                    <a:pt x="28" y="162"/>
                    <a:pt x="27" y="162"/>
                    <a:pt x="27" y="162"/>
                  </a:cubicBezTo>
                  <a:cubicBezTo>
                    <a:pt x="27" y="162"/>
                    <a:pt x="26" y="162"/>
                    <a:pt x="26" y="162"/>
                  </a:cubicBezTo>
                  <a:cubicBezTo>
                    <a:pt x="26" y="162"/>
                    <a:pt x="25" y="162"/>
                    <a:pt x="25" y="162"/>
                  </a:cubicBezTo>
                  <a:cubicBezTo>
                    <a:pt x="25" y="162"/>
                    <a:pt x="24" y="162"/>
                    <a:pt x="24" y="162"/>
                  </a:cubicBezTo>
                  <a:cubicBezTo>
                    <a:pt x="24" y="162"/>
                    <a:pt x="23" y="162"/>
                    <a:pt x="23" y="162"/>
                  </a:cubicBezTo>
                  <a:cubicBezTo>
                    <a:pt x="23" y="161"/>
                    <a:pt x="23" y="161"/>
                    <a:pt x="22" y="161"/>
                  </a:cubicBezTo>
                  <a:cubicBezTo>
                    <a:pt x="22" y="161"/>
                    <a:pt x="22" y="160"/>
                    <a:pt x="22" y="160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59"/>
                    <a:pt x="22" y="158"/>
                    <a:pt x="22" y="158"/>
                  </a:cubicBezTo>
                  <a:cubicBezTo>
                    <a:pt x="21" y="158"/>
                    <a:pt x="20" y="158"/>
                    <a:pt x="20" y="158"/>
                  </a:cubicBezTo>
                  <a:cubicBezTo>
                    <a:pt x="20" y="158"/>
                    <a:pt x="19" y="157"/>
                    <a:pt x="19" y="157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57"/>
                    <a:pt x="19" y="156"/>
                    <a:pt x="19" y="156"/>
                  </a:cubicBezTo>
                  <a:cubicBezTo>
                    <a:pt x="19" y="156"/>
                    <a:pt x="19" y="155"/>
                    <a:pt x="19" y="155"/>
                  </a:cubicBezTo>
                  <a:cubicBezTo>
                    <a:pt x="19" y="155"/>
                    <a:pt x="19" y="154"/>
                    <a:pt x="19" y="154"/>
                  </a:cubicBezTo>
                  <a:cubicBezTo>
                    <a:pt x="19" y="154"/>
                    <a:pt x="18" y="154"/>
                    <a:pt x="18" y="154"/>
                  </a:cubicBezTo>
                  <a:cubicBezTo>
                    <a:pt x="18" y="154"/>
                    <a:pt x="18" y="153"/>
                    <a:pt x="18" y="153"/>
                  </a:cubicBezTo>
                  <a:cubicBezTo>
                    <a:pt x="18" y="153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2"/>
                  </a:cubicBezTo>
                  <a:cubicBezTo>
                    <a:pt x="17" y="152"/>
                    <a:pt x="16" y="152"/>
                    <a:pt x="16" y="152"/>
                  </a:cubicBezTo>
                  <a:cubicBezTo>
                    <a:pt x="16" y="152"/>
                    <a:pt x="15" y="153"/>
                    <a:pt x="15" y="153"/>
                  </a:cubicBezTo>
                  <a:cubicBezTo>
                    <a:pt x="15" y="153"/>
                    <a:pt x="15" y="152"/>
                    <a:pt x="14" y="152"/>
                  </a:cubicBezTo>
                  <a:cubicBezTo>
                    <a:pt x="14" y="152"/>
                    <a:pt x="14" y="152"/>
                    <a:pt x="13" y="152"/>
                  </a:cubicBezTo>
                  <a:cubicBezTo>
                    <a:pt x="13" y="152"/>
                    <a:pt x="13" y="152"/>
                    <a:pt x="12" y="152"/>
                  </a:cubicBezTo>
                  <a:cubicBezTo>
                    <a:pt x="12" y="152"/>
                    <a:pt x="12" y="152"/>
                    <a:pt x="12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0" y="153"/>
                    <a:pt x="10" y="153"/>
                  </a:cubicBezTo>
                  <a:cubicBezTo>
                    <a:pt x="10" y="152"/>
                    <a:pt x="10" y="151"/>
                    <a:pt x="10" y="151"/>
                  </a:cubicBezTo>
                  <a:cubicBezTo>
                    <a:pt x="10" y="151"/>
                    <a:pt x="10" y="150"/>
                    <a:pt x="10" y="150"/>
                  </a:cubicBezTo>
                  <a:cubicBezTo>
                    <a:pt x="10" y="150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7"/>
                    <a:pt x="11" y="147"/>
                    <a:pt x="11" y="147"/>
                  </a:cubicBezTo>
                  <a:cubicBezTo>
                    <a:pt x="11" y="147"/>
                    <a:pt x="12" y="147"/>
                    <a:pt x="12" y="147"/>
                  </a:cubicBezTo>
                  <a:cubicBezTo>
                    <a:pt x="12" y="147"/>
                    <a:pt x="13" y="147"/>
                    <a:pt x="13" y="147"/>
                  </a:cubicBezTo>
                  <a:cubicBezTo>
                    <a:pt x="13" y="147"/>
                    <a:pt x="14" y="147"/>
                    <a:pt x="14" y="146"/>
                  </a:cubicBezTo>
                  <a:cubicBezTo>
                    <a:pt x="14" y="146"/>
                    <a:pt x="14" y="146"/>
                    <a:pt x="14" y="145"/>
                  </a:cubicBezTo>
                  <a:cubicBezTo>
                    <a:pt x="14" y="145"/>
                    <a:pt x="14" y="145"/>
                    <a:pt x="14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12" y="144"/>
                    <a:pt x="12" y="143"/>
                    <a:pt x="12" y="143"/>
                  </a:cubicBezTo>
                  <a:cubicBezTo>
                    <a:pt x="12" y="143"/>
                    <a:pt x="12" y="142"/>
                    <a:pt x="11" y="142"/>
                  </a:cubicBezTo>
                  <a:cubicBezTo>
                    <a:pt x="11" y="142"/>
                    <a:pt x="11" y="141"/>
                    <a:pt x="11" y="141"/>
                  </a:cubicBezTo>
                  <a:cubicBezTo>
                    <a:pt x="11" y="141"/>
                    <a:pt x="11" y="140"/>
                    <a:pt x="11" y="140"/>
                  </a:cubicBezTo>
                  <a:cubicBezTo>
                    <a:pt x="11" y="140"/>
                    <a:pt x="11" y="140"/>
                    <a:pt x="11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1" y="139"/>
                    <a:pt x="10" y="139"/>
                    <a:pt x="10" y="139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9" y="139"/>
                    <a:pt x="9" y="138"/>
                    <a:pt x="9" y="138"/>
                  </a:cubicBezTo>
                  <a:cubicBezTo>
                    <a:pt x="9" y="138"/>
                    <a:pt x="9" y="137"/>
                    <a:pt x="9" y="137"/>
                  </a:cubicBezTo>
                  <a:cubicBezTo>
                    <a:pt x="9" y="137"/>
                    <a:pt x="10" y="136"/>
                    <a:pt x="10" y="136"/>
                  </a:cubicBezTo>
                  <a:cubicBezTo>
                    <a:pt x="10" y="136"/>
                    <a:pt x="10" y="135"/>
                    <a:pt x="10" y="135"/>
                  </a:cubicBezTo>
                  <a:cubicBezTo>
                    <a:pt x="10" y="135"/>
                    <a:pt x="10" y="135"/>
                    <a:pt x="9" y="134"/>
                  </a:cubicBezTo>
                  <a:cubicBezTo>
                    <a:pt x="9" y="134"/>
                    <a:pt x="9" y="134"/>
                    <a:pt x="8" y="134"/>
                  </a:cubicBezTo>
                  <a:cubicBezTo>
                    <a:pt x="8" y="134"/>
                    <a:pt x="7" y="134"/>
                    <a:pt x="7" y="134"/>
                  </a:cubicBezTo>
                  <a:cubicBezTo>
                    <a:pt x="7" y="134"/>
                    <a:pt x="7" y="134"/>
                    <a:pt x="6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6" y="134"/>
                    <a:pt x="5" y="134"/>
                    <a:pt x="5" y="134"/>
                  </a:cubicBezTo>
                  <a:cubicBezTo>
                    <a:pt x="5" y="134"/>
                    <a:pt x="5" y="134"/>
                    <a:pt x="5" y="133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4" y="133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3"/>
                    <a:pt x="3" y="133"/>
                    <a:pt x="3" y="132"/>
                  </a:cubicBezTo>
                  <a:cubicBezTo>
                    <a:pt x="3" y="132"/>
                    <a:pt x="2" y="132"/>
                    <a:pt x="2" y="132"/>
                  </a:cubicBezTo>
                  <a:cubicBezTo>
                    <a:pt x="2" y="132"/>
                    <a:pt x="2" y="131"/>
                    <a:pt x="2" y="131"/>
                  </a:cubicBezTo>
                  <a:cubicBezTo>
                    <a:pt x="2" y="131"/>
                    <a:pt x="1" y="131"/>
                    <a:pt x="1" y="131"/>
                  </a:cubicBezTo>
                  <a:cubicBezTo>
                    <a:pt x="1" y="131"/>
                    <a:pt x="1" y="130"/>
                    <a:pt x="1" y="130"/>
                  </a:cubicBezTo>
                  <a:cubicBezTo>
                    <a:pt x="1" y="130"/>
                    <a:pt x="1" y="130"/>
                    <a:pt x="1" y="129"/>
                  </a:cubicBezTo>
                  <a:cubicBezTo>
                    <a:pt x="1" y="129"/>
                    <a:pt x="1" y="129"/>
                    <a:pt x="1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28"/>
                    <a:pt x="0" y="127"/>
                    <a:pt x="0" y="127"/>
                  </a:cubicBezTo>
                  <a:cubicBezTo>
                    <a:pt x="0" y="127"/>
                    <a:pt x="0" y="126"/>
                    <a:pt x="0" y="126"/>
                  </a:cubicBezTo>
                  <a:cubicBezTo>
                    <a:pt x="0" y="126"/>
                    <a:pt x="1" y="126"/>
                    <a:pt x="1" y="125"/>
                  </a:cubicBezTo>
                  <a:cubicBezTo>
                    <a:pt x="1" y="125"/>
                    <a:pt x="1" y="125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3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1"/>
                    <a:pt x="2" y="121"/>
                  </a:cubicBezTo>
                  <a:cubicBezTo>
                    <a:pt x="2" y="121"/>
                    <a:pt x="1" y="121"/>
                    <a:pt x="1" y="121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1"/>
                    <a:pt x="0" y="120"/>
                    <a:pt x="1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1" y="118"/>
                    <a:pt x="1" y="117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6"/>
                    <a:pt x="2" y="116"/>
                    <a:pt x="2" y="116"/>
                  </a:cubicBezTo>
                  <a:cubicBezTo>
                    <a:pt x="2" y="116"/>
                    <a:pt x="2" y="115"/>
                    <a:pt x="2" y="115"/>
                  </a:cubicBezTo>
                  <a:cubicBezTo>
                    <a:pt x="2" y="115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2"/>
                    <a:pt x="2" y="112"/>
                  </a:cubicBezTo>
                  <a:cubicBezTo>
                    <a:pt x="2" y="112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2"/>
                    <a:pt x="3" y="112"/>
                  </a:cubicBezTo>
                  <a:cubicBezTo>
                    <a:pt x="3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6" y="112"/>
                  </a:cubicBezTo>
                  <a:cubicBezTo>
                    <a:pt x="6" y="111"/>
                    <a:pt x="6" y="111"/>
                    <a:pt x="6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8" y="112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2"/>
                    <a:pt x="9" y="111"/>
                    <a:pt x="9" y="111"/>
                  </a:cubicBezTo>
                  <a:cubicBezTo>
                    <a:pt x="9" y="111"/>
                    <a:pt x="8" y="111"/>
                    <a:pt x="8" y="111"/>
                  </a:cubicBezTo>
                  <a:cubicBezTo>
                    <a:pt x="8" y="111"/>
                    <a:pt x="8" y="110"/>
                    <a:pt x="8" y="110"/>
                  </a:cubicBezTo>
                  <a:cubicBezTo>
                    <a:pt x="8" y="110"/>
                    <a:pt x="7" y="110"/>
                    <a:pt x="7" y="110"/>
                  </a:cubicBezTo>
                  <a:cubicBezTo>
                    <a:pt x="7" y="110"/>
                    <a:pt x="7" y="110"/>
                    <a:pt x="6" y="110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0"/>
                    <a:pt x="5" y="110"/>
                    <a:pt x="5" y="110"/>
                  </a:cubicBezTo>
                  <a:cubicBezTo>
                    <a:pt x="5" y="110"/>
                    <a:pt x="5" y="110"/>
                    <a:pt x="4" y="110"/>
                  </a:cubicBezTo>
                  <a:cubicBezTo>
                    <a:pt x="4" y="110"/>
                    <a:pt x="4" y="109"/>
                    <a:pt x="4" y="109"/>
                  </a:cubicBezTo>
                  <a:cubicBezTo>
                    <a:pt x="4" y="109"/>
                    <a:pt x="3" y="109"/>
                    <a:pt x="4" y="109"/>
                  </a:cubicBezTo>
                  <a:cubicBezTo>
                    <a:pt x="4" y="108"/>
                    <a:pt x="4" y="109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3" y="107"/>
                    <a:pt x="3" y="107"/>
                  </a:cubicBezTo>
                  <a:cubicBezTo>
                    <a:pt x="3" y="107"/>
                    <a:pt x="3" y="108"/>
                    <a:pt x="3" y="108"/>
                  </a:cubicBezTo>
                  <a:cubicBezTo>
                    <a:pt x="3" y="108"/>
                    <a:pt x="2" y="108"/>
                    <a:pt x="2" y="108"/>
                  </a:cubicBezTo>
                  <a:cubicBezTo>
                    <a:pt x="2" y="108"/>
                    <a:pt x="2" y="108"/>
                    <a:pt x="1" y="108"/>
                  </a:cubicBezTo>
                  <a:cubicBezTo>
                    <a:pt x="1" y="108"/>
                    <a:pt x="2" y="108"/>
                    <a:pt x="2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3" y="106"/>
                    <a:pt x="3" y="106"/>
                  </a:cubicBezTo>
                  <a:cubicBezTo>
                    <a:pt x="3" y="106"/>
                    <a:pt x="3" y="106"/>
                    <a:pt x="4" y="106"/>
                  </a:cubicBezTo>
                  <a:cubicBezTo>
                    <a:pt x="4" y="106"/>
                    <a:pt x="4" y="105"/>
                    <a:pt x="4" y="105"/>
                  </a:cubicBezTo>
                  <a:cubicBezTo>
                    <a:pt x="4" y="105"/>
                    <a:pt x="5" y="104"/>
                    <a:pt x="5" y="104"/>
                  </a:cubicBezTo>
                  <a:cubicBezTo>
                    <a:pt x="5" y="104"/>
                    <a:pt x="6" y="104"/>
                    <a:pt x="6" y="104"/>
                  </a:cubicBezTo>
                  <a:cubicBezTo>
                    <a:pt x="6" y="103"/>
                    <a:pt x="7" y="103"/>
                    <a:pt x="7" y="103"/>
                  </a:cubicBezTo>
                  <a:cubicBezTo>
                    <a:pt x="7" y="102"/>
                    <a:pt x="8" y="102"/>
                    <a:pt x="8" y="101"/>
                  </a:cubicBezTo>
                  <a:cubicBezTo>
                    <a:pt x="8" y="101"/>
                    <a:pt x="9" y="101"/>
                    <a:pt x="9" y="100"/>
                  </a:cubicBezTo>
                  <a:cubicBezTo>
                    <a:pt x="10" y="100"/>
                    <a:pt x="10" y="99"/>
                    <a:pt x="10" y="99"/>
                  </a:cubicBezTo>
                  <a:cubicBezTo>
                    <a:pt x="11" y="98"/>
                    <a:pt x="11" y="98"/>
                    <a:pt x="12" y="97"/>
                  </a:cubicBezTo>
                  <a:cubicBezTo>
                    <a:pt x="12" y="97"/>
                    <a:pt x="12" y="97"/>
                    <a:pt x="12" y="96"/>
                  </a:cubicBezTo>
                  <a:cubicBezTo>
                    <a:pt x="12" y="96"/>
                    <a:pt x="13" y="95"/>
                    <a:pt x="13" y="95"/>
                  </a:cubicBezTo>
                  <a:cubicBezTo>
                    <a:pt x="13" y="95"/>
                    <a:pt x="13" y="95"/>
                    <a:pt x="13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3"/>
                    <a:pt x="12" y="93"/>
                    <a:pt x="12" y="92"/>
                  </a:cubicBezTo>
                  <a:cubicBezTo>
                    <a:pt x="11" y="92"/>
                    <a:pt x="11" y="92"/>
                    <a:pt x="11" y="91"/>
                  </a:cubicBezTo>
                  <a:cubicBezTo>
                    <a:pt x="11" y="91"/>
                    <a:pt x="10" y="91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88"/>
                    <a:pt x="10" y="88"/>
                    <a:pt x="11" y="88"/>
                  </a:cubicBezTo>
                  <a:cubicBezTo>
                    <a:pt x="11" y="88"/>
                    <a:pt x="11" y="87"/>
                    <a:pt x="11" y="87"/>
                  </a:cubicBezTo>
                  <a:cubicBezTo>
                    <a:pt x="11" y="87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9" y="84"/>
                    <a:pt x="9" y="84"/>
                  </a:cubicBezTo>
                  <a:cubicBezTo>
                    <a:pt x="9" y="84"/>
                    <a:pt x="9" y="83"/>
                    <a:pt x="9" y="83"/>
                  </a:cubicBezTo>
                  <a:cubicBezTo>
                    <a:pt x="9" y="83"/>
                    <a:pt x="9" y="82"/>
                    <a:pt x="9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1"/>
                    <a:pt x="10" y="81"/>
                    <a:pt x="9" y="81"/>
                  </a:cubicBezTo>
                  <a:cubicBezTo>
                    <a:pt x="9" y="80"/>
                    <a:pt x="10" y="80"/>
                    <a:pt x="10" y="79"/>
                  </a:cubicBezTo>
                  <a:cubicBezTo>
                    <a:pt x="10" y="79"/>
                    <a:pt x="10" y="79"/>
                    <a:pt x="10" y="78"/>
                  </a:cubicBezTo>
                  <a:cubicBezTo>
                    <a:pt x="10" y="78"/>
                    <a:pt x="11" y="78"/>
                    <a:pt x="11" y="78"/>
                  </a:cubicBezTo>
                  <a:cubicBezTo>
                    <a:pt x="11" y="78"/>
                    <a:pt x="11" y="77"/>
                    <a:pt x="11" y="77"/>
                  </a:cubicBezTo>
                  <a:cubicBezTo>
                    <a:pt x="11" y="77"/>
                    <a:pt x="10" y="76"/>
                    <a:pt x="10" y="76"/>
                  </a:cubicBezTo>
                  <a:cubicBezTo>
                    <a:pt x="10" y="75"/>
                    <a:pt x="10" y="75"/>
                    <a:pt x="10" y="74"/>
                  </a:cubicBezTo>
                  <a:cubicBezTo>
                    <a:pt x="9" y="74"/>
                    <a:pt x="9" y="73"/>
                    <a:pt x="9" y="73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0"/>
                    <a:pt x="9" y="70"/>
                    <a:pt x="10" y="70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1" y="68"/>
                    <a:pt x="11" y="68"/>
                    <a:pt x="11" y="67"/>
                  </a:cubicBezTo>
                  <a:cubicBezTo>
                    <a:pt x="11" y="67"/>
                    <a:pt x="10" y="67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4"/>
                    <a:pt x="8" y="64"/>
                  </a:cubicBezTo>
                  <a:cubicBezTo>
                    <a:pt x="8" y="64"/>
                    <a:pt x="8" y="63"/>
                    <a:pt x="8" y="63"/>
                  </a:cubicBezTo>
                  <a:cubicBezTo>
                    <a:pt x="8" y="63"/>
                    <a:pt x="8" y="63"/>
                    <a:pt x="8" y="62"/>
                  </a:cubicBezTo>
                  <a:cubicBezTo>
                    <a:pt x="8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8" y="61"/>
                    <a:pt x="8" y="61"/>
                    <a:pt x="8" y="60"/>
                  </a:cubicBezTo>
                  <a:cubicBezTo>
                    <a:pt x="8" y="60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10" y="60"/>
                    <a:pt x="10" y="60"/>
                  </a:cubicBezTo>
                  <a:cubicBezTo>
                    <a:pt x="10" y="60"/>
                    <a:pt x="10" y="60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2" y="58"/>
                  </a:cubicBezTo>
                  <a:cubicBezTo>
                    <a:pt x="12" y="58"/>
                    <a:pt x="12" y="57"/>
                    <a:pt x="12" y="57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7"/>
                    <a:pt x="13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5" y="55"/>
                    <a:pt x="15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4"/>
                    <a:pt x="17" y="54"/>
                  </a:cubicBezTo>
                  <a:cubicBezTo>
                    <a:pt x="17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9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9"/>
                    <a:pt x="20" y="60"/>
                    <a:pt x="21" y="60"/>
                  </a:cubicBezTo>
                  <a:cubicBezTo>
                    <a:pt x="21" y="60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8"/>
                  </a:cubicBezTo>
                  <a:cubicBezTo>
                    <a:pt x="22" y="58"/>
                    <a:pt x="23" y="58"/>
                    <a:pt x="23" y="58"/>
                  </a:cubicBezTo>
                  <a:cubicBezTo>
                    <a:pt x="23" y="58"/>
                    <a:pt x="24" y="59"/>
                    <a:pt x="24" y="59"/>
                  </a:cubicBezTo>
                  <a:cubicBezTo>
                    <a:pt x="24" y="59"/>
                    <a:pt x="25" y="58"/>
                    <a:pt x="25" y="58"/>
                  </a:cubicBezTo>
                  <a:cubicBezTo>
                    <a:pt x="25" y="58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0"/>
                    <a:pt x="29" y="60"/>
                  </a:cubicBezTo>
                  <a:cubicBezTo>
                    <a:pt x="29" y="60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3"/>
                    <a:pt x="32" y="63"/>
                  </a:cubicBezTo>
                  <a:cubicBezTo>
                    <a:pt x="33" y="63"/>
                    <a:pt x="33" y="64"/>
                    <a:pt x="33" y="64"/>
                  </a:cubicBezTo>
                  <a:cubicBezTo>
                    <a:pt x="33" y="64"/>
                    <a:pt x="34" y="64"/>
                    <a:pt x="34" y="64"/>
                  </a:cubicBezTo>
                  <a:cubicBezTo>
                    <a:pt x="34" y="64"/>
                    <a:pt x="35" y="64"/>
                    <a:pt x="35" y="64"/>
                  </a:cubicBezTo>
                  <a:cubicBezTo>
                    <a:pt x="35" y="64"/>
                    <a:pt x="35" y="64"/>
                    <a:pt x="35" y="65"/>
                  </a:cubicBezTo>
                  <a:cubicBezTo>
                    <a:pt x="35" y="65"/>
                    <a:pt x="36" y="65"/>
                    <a:pt x="36" y="65"/>
                  </a:cubicBezTo>
                  <a:cubicBezTo>
                    <a:pt x="36" y="65"/>
                    <a:pt x="37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8" y="66"/>
                    <a:pt x="39" y="66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40" y="67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40" y="68"/>
                    <a:pt x="41" y="68"/>
                    <a:pt x="41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70"/>
                    <a:pt x="41" y="70"/>
                  </a:cubicBezTo>
                  <a:cubicBezTo>
                    <a:pt x="41" y="70"/>
                    <a:pt x="41" y="71"/>
                    <a:pt x="41" y="71"/>
                  </a:cubicBezTo>
                  <a:cubicBezTo>
                    <a:pt x="42" y="71"/>
                    <a:pt x="42" y="72"/>
                    <a:pt x="42" y="72"/>
                  </a:cubicBezTo>
                  <a:cubicBezTo>
                    <a:pt x="42" y="72"/>
                    <a:pt x="41" y="72"/>
                    <a:pt x="41" y="72"/>
                  </a:cubicBezTo>
                  <a:cubicBezTo>
                    <a:pt x="41" y="72"/>
                    <a:pt x="40" y="73"/>
                    <a:pt x="40" y="73"/>
                  </a:cubicBezTo>
                  <a:cubicBezTo>
                    <a:pt x="40" y="73"/>
                    <a:pt x="40" y="74"/>
                    <a:pt x="40" y="74"/>
                  </a:cubicBezTo>
                  <a:cubicBezTo>
                    <a:pt x="40" y="74"/>
                    <a:pt x="39" y="74"/>
                    <a:pt x="39" y="75"/>
                  </a:cubicBezTo>
                  <a:cubicBezTo>
                    <a:pt x="38" y="75"/>
                    <a:pt x="37" y="75"/>
                    <a:pt x="37" y="76"/>
                  </a:cubicBezTo>
                  <a:cubicBezTo>
                    <a:pt x="37" y="76"/>
                    <a:pt x="36" y="76"/>
                    <a:pt x="36" y="76"/>
                  </a:cubicBezTo>
                  <a:cubicBezTo>
                    <a:pt x="36" y="76"/>
                    <a:pt x="35" y="76"/>
                    <a:pt x="35" y="76"/>
                  </a:cubicBezTo>
                  <a:cubicBezTo>
                    <a:pt x="34" y="77"/>
                    <a:pt x="34" y="77"/>
                    <a:pt x="33" y="77"/>
                  </a:cubicBezTo>
                  <a:cubicBezTo>
                    <a:pt x="33" y="76"/>
                    <a:pt x="32" y="76"/>
                    <a:pt x="32" y="76"/>
                  </a:cubicBezTo>
                  <a:cubicBezTo>
                    <a:pt x="32" y="76"/>
                    <a:pt x="31" y="76"/>
                    <a:pt x="30" y="76"/>
                  </a:cubicBezTo>
                  <a:cubicBezTo>
                    <a:pt x="30" y="76"/>
                    <a:pt x="28" y="75"/>
                    <a:pt x="28" y="75"/>
                  </a:cubicBezTo>
                  <a:cubicBezTo>
                    <a:pt x="27" y="75"/>
                    <a:pt x="26" y="75"/>
                    <a:pt x="26" y="75"/>
                  </a:cubicBezTo>
                  <a:cubicBezTo>
                    <a:pt x="26" y="75"/>
                    <a:pt x="25" y="74"/>
                    <a:pt x="25" y="74"/>
                  </a:cubicBezTo>
                  <a:cubicBezTo>
                    <a:pt x="25" y="74"/>
                    <a:pt x="25" y="74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2"/>
                    <a:pt x="22" y="72"/>
                  </a:cubicBezTo>
                  <a:cubicBezTo>
                    <a:pt x="22" y="72"/>
                    <a:pt x="21" y="72"/>
                    <a:pt x="21" y="72"/>
                  </a:cubicBezTo>
                  <a:cubicBezTo>
                    <a:pt x="21" y="72"/>
                    <a:pt x="21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2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0"/>
                    <a:pt x="18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1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3"/>
                    <a:pt x="18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3"/>
                    <a:pt x="18" y="73"/>
                  </a:cubicBezTo>
                  <a:cubicBezTo>
                    <a:pt x="19" y="73"/>
                    <a:pt x="19" y="73"/>
                    <a:pt x="19" y="74"/>
                  </a:cubicBezTo>
                  <a:cubicBezTo>
                    <a:pt x="19" y="74"/>
                    <a:pt x="20" y="74"/>
                    <a:pt x="20" y="74"/>
                  </a:cubicBezTo>
                  <a:cubicBezTo>
                    <a:pt x="20" y="74"/>
                    <a:pt x="20" y="74"/>
                    <a:pt x="20" y="75"/>
                  </a:cubicBezTo>
                  <a:cubicBezTo>
                    <a:pt x="20" y="75"/>
                    <a:pt x="19" y="75"/>
                    <a:pt x="19" y="75"/>
                  </a:cubicBezTo>
                  <a:cubicBezTo>
                    <a:pt x="19" y="75"/>
                    <a:pt x="19" y="75"/>
                    <a:pt x="19" y="76"/>
                  </a:cubicBezTo>
                  <a:cubicBezTo>
                    <a:pt x="19" y="76"/>
                    <a:pt x="19" y="75"/>
                    <a:pt x="19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1" y="76"/>
                    <a:pt x="21" y="76"/>
                  </a:cubicBezTo>
                  <a:cubicBezTo>
                    <a:pt x="21" y="76"/>
                    <a:pt x="22" y="76"/>
                    <a:pt x="22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4" y="78"/>
                    <a:pt x="24" y="78"/>
                  </a:cubicBezTo>
                  <a:cubicBezTo>
                    <a:pt x="24" y="78"/>
                    <a:pt x="23" y="79"/>
                    <a:pt x="23" y="79"/>
                  </a:cubicBezTo>
                  <a:cubicBezTo>
                    <a:pt x="23" y="79"/>
                    <a:pt x="23" y="80"/>
                    <a:pt x="23" y="80"/>
                  </a:cubicBezTo>
                  <a:cubicBezTo>
                    <a:pt x="23" y="80"/>
                    <a:pt x="23" y="80"/>
                    <a:pt x="22" y="80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3" y="81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4"/>
                    <a:pt x="23" y="84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6"/>
                    <a:pt x="24" y="86"/>
                  </a:cubicBezTo>
                  <a:cubicBezTo>
                    <a:pt x="25" y="86"/>
                    <a:pt x="25" y="86"/>
                    <a:pt x="25" y="87"/>
                  </a:cubicBezTo>
                  <a:cubicBezTo>
                    <a:pt x="25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7" y="88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9" y="88"/>
                    <a:pt x="29" y="89"/>
                    <a:pt x="30" y="89"/>
                  </a:cubicBezTo>
                  <a:cubicBezTo>
                    <a:pt x="30" y="89"/>
                    <a:pt x="30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ubicBezTo>
                    <a:pt x="32" y="89"/>
                    <a:pt x="32" y="88"/>
                    <a:pt x="32" y="88"/>
                  </a:cubicBezTo>
                  <a:cubicBezTo>
                    <a:pt x="32" y="88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0" y="85"/>
                    <a:pt x="30" y="85"/>
                  </a:cubicBezTo>
                  <a:cubicBezTo>
                    <a:pt x="30" y="85"/>
                    <a:pt x="30" y="85"/>
                    <a:pt x="29" y="85"/>
                  </a:cubicBezTo>
                  <a:cubicBezTo>
                    <a:pt x="29" y="85"/>
                    <a:pt x="29" y="84"/>
                    <a:pt x="29" y="84"/>
                  </a:cubicBezTo>
                  <a:cubicBezTo>
                    <a:pt x="29" y="84"/>
                    <a:pt x="28" y="84"/>
                    <a:pt x="28" y="84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1"/>
                    <a:pt x="29" y="81"/>
                  </a:cubicBezTo>
                  <a:cubicBezTo>
                    <a:pt x="29" y="81"/>
                    <a:pt x="30" y="82"/>
                    <a:pt x="30" y="82"/>
                  </a:cubicBezTo>
                  <a:cubicBezTo>
                    <a:pt x="30" y="82"/>
                    <a:pt x="30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3" y="83"/>
                    <a:pt x="32" y="84"/>
                    <a:pt x="32" y="84"/>
                  </a:cubicBezTo>
                  <a:cubicBezTo>
                    <a:pt x="32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5" y="84"/>
                    <a:pt x="35" y="84"/>
                  </a:cubicBezTo>
                  <a:cubicBezTo>
                    <a:pt x="35" y="84"/>
                    <a:pt x="35" y="84"/>
                    <a:pt x="36" y="84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7" y="85"/>
                    <a:pt x="37" y="84"/>
                    <a:pt x="37" y="84"/>
                  </a:cubicBezTo>
                  <a:cubicBezTo>
                    <a:pt x="37" y="84"/>
                    <a:pt x="38" y="84"/>
                    <a:pt x="38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9" y="84"/>
                    <a:pt x="39" y="84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2"/>
                    <a:pt x="39" y="82"/>
                  </a:cubicBezTo>
                  <a:cubicBezTo>
                    <a:pt x="39" y="82"/>
                    <a:pt x="38" y="82"/>
                    <a:pt x="38" y="82"/>
                  </a:cubicBezTo>
                  <a:cubicBezTo>
                    <a:pt x="38" y="81"/>
                    <a:pt x="38" y="81"/>
                    <a:pt x="37" y="81"/>
                  </a:cubicBezTo>
                  <a:cubicBezTo>
                    <a:pt x="37" y="81"/>
                    <a:pt x="37" y="81"/>
                    <a:pt x="37" y="80"/>
                  </a:cubicBezTo>
                  <a:cubicBezTo>
                    <a:pt x="37" y="80"/>
                    <a:pt x="37" y="80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79"/>
                    <a:pt x="38" y="78"/>
                  </a:cubicBezTo>
                  <a:cubicBezTo>
                    <a:pt x="38" y="78"/>
                    <a:pt x="39" y="78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8"/>
                    <a:pt x="40" y="77"/>
                    <a:pt x="40" y="77"/>
                  </a:cubicBezTo>
                  <a:cubicBezTo>
                    <a:pt x="40" y="77"/>
                    <a:pt x="40" y="77"/>
                    <a:pt x="41" y="77"/>
                  </a:cubicBezTo>
                  <a:cubicBezTo>
                    <a:pt x="41" y="77"/>
                    <a:pt x="41" y="76"/>
                    <a:pt x="42" y="76"/>
                  </a:cubicBezTo>
                  <a:cubicBezTo>
                    <a:pt x="42" y="76"/>
                    <a:pt x="42" y="75"/>
                    <a:pt x="43" y="75"/>
                  </a:cubicBezTo>
                  <a:cubicBezTo>
                    <a:pt x="43" y="75"/>
                    <a:pt x="43" y="74"/>
                    <a:pt x="43" y="74"/>
                  </a:cubicBezTo>
                  <a:cubicBezTo>
                    <a:pt x="43" y="74"/>
                    <a:pt x="44" y="74"/>
                    <a:pt x="44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74"/>
                    <a:pt x="46" y="74"/>
                    <a:pt x="46" y="74"/>
                  </a:cubicBezTo>
                  <a:cubicBezTo>
                    <a:pt x="46" y="74"/>
                    <a:pt x="47" y="74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9" y="77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4"/>
                    <a:pt x="48" y="74"/>
                  </a:cubicBezTo>
                  <a:cubicBezTo>
                    <a:pt x="48" y="74"/>
                    <a:pt x="48" y="74"/>
                    <a:pt x="49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3"/>
                    <a:pt x="49" y="72"/>
                    <a:pt x="49" y="72"/>
                  </a:cubicBezTo>
                  <a:cubicBezTo>
                    <a:pt x="49" y="72"/>
                    <a:pt x="49" y="71"/>
                    <a:pt x="48" y="71"/>
                  </a:cubicBezTo>
                  <a:cubicBezTo>
                    <a:pt x="48" y="71"/>
                    <a:pt x="48" y="70"/>
                    <a:pt x="48" y="70"/>
                  </a:cubicBezTo>
                  <a:cubicBezTo>
                    <a:pt x="48" y="70"/>
                    <a:pt x="47" y="70"/>
                    <a:pt x="47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7" y="67"/>
                    <a:pt x="47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5"/>
                    <a:pt x="48" y="65"/>
                  </a:cubicBezTo>
                  <a:cubicBezTo>
                    <a:pt x="48" y="65"/>
                    <a:pt x="48" y="64"/>
                    <a:pt x="48" y="64"/>
                  </a:cubicBezTo>
                  <a:cubicBezTo>
                    <a:pt x="48" y="64"/>
                    <a:pt x="48" y="63"/>
                    <a:pt x="48" y="63"/>
                  </a:cubicBezTo>
                  <a:cubicBezTo>
                    <a:pt x="48" y="63"/>
                    <a:pt x="47" y="63"/>
                    <a:pt x="47" y="63"/>
                  </a:cubicBezTo>
                  <a:cubicBezTo>
                    <a:pt x="47" y="63"/>
                    <a:pt x="46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1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7" y="62"/>
                    <a:pt x="47" y="62"/>
                  </a:cubicBezTo>
                  <a:cubicBezTo>
                    <a:pt x="47" y="62"/>
                    <a:pt x="48" y="62"/>
                    <a:pt x="48" y="62"/>
                  </a:cubicBezTo>
                  <a:cubicBezTo>
                    <a:pt x="48" y="62"/>
                    <a:pt x="49" y="62"/>
                    <a:pt x="49" y="62"/>
                  </a:cubicBezTo>
                  <a:cubicBezTo>
                    <a:pt x="49" y="62"/>
                    <a:pt x="50" y="62"/>
                    <a:pt x="50" y="62"/>
                  </a:cubicBezTo>
                  <a:cubicBezTo>
                    <a:pt x="50" y="62"/>
                    <a:pt x="50" y="61"/>
                    <a:pt x="50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2"/>
                    <a:pt x="52" y="62"/>
                    <a:pt x="52" y="62"/>
                  </a:cubicBezTo>
                  <a:cubicBezTo>
                    <a:pt x="52" y="63"/>
                    <a:pt x="52" y="63"/>
                    <a:pt x="53" y="63"/>
                  </a:cubicBezTo>
                  <a:cubicBezTo>
                    <a:pt x="53" y="63"/>
                    <a:pt x="53" y="64"/>
                    <a:pt x="53" y="64"/>
                  </a:cubicBezTo>
                  <a:cubicBezTo>
                    <a:pt x="53" y="64"/>
                    <a:pt x="53" y="64"/>
                    <a:pt x="54" y="64"/>
                  </a:cubicBezTo>
                  <a:cubicBezTo>
                    <a:pt x="54" y="64"/>
                    <a:pt x="54" y="64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2" y="67"/>
                    <a:pt x="52" y="67"/>
                  </a:cubicBezTo>
                  <a:cubicBezTo>
                    <a:pt x="52" y="67"/>
                    <a:pt x="52" y="67"/>
                    <a:pt x="51" y="67"/>
                  </a:cubicBezTo>
                  <a:cubicBezTo>
                    <a:pt x="51" y="67"/>
                    <a:pt x="51" y="67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8"/>
                    <a:pt x="50" y="68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1" y="69"/>
                    <a:pt x="51" y="69"/>
                  </a:cubicBezTo>
                  <a:cubicBezTo>
                    <a:pt x="51" y="70"/>
                    <a:pt x="51" y="70"/>
                    <a:pt x="52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52" y="71"/>
                    <a:pt x="52" y="72"/>
                    <a:pt x="52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5" y="72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57" y="72"/>
                    <a:pt x="57" y="72"/>
                  </a:cubicBezTo>
                  <a:cubicBezTo>
                    <a:pt x="57" y="72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69"/>
                    <a:pt x="57" y="69"/>
                  </a:cubicBezTo>
                  <a:cubicBezTo>
                    <a:pt x="57" y="69"/>
                    <a:pt x="57" y="69"/>
                    <a:pt x="57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7"/>
                    <a:pt x="58" y="67"/>
                  </a:cubicBezTo>
                  <a:cubicBezTo>
                    <a:pt x="58" y="67"/>
                    <a:pt x="58" y="67"/>
                    <a:pt x="5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60" y="67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0" y="66"/>
                    <a:pt x="59" y="66"/>
                    <a:pt x="60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6"/>
                    <a:pt x="63" y="65"/>
                    <a:pt x="63" y="65"/>
                  </a:cubicBezTo>
                  <a:cubicBezTo>
                    <a:pt x="63" y="65"/>
                    <a:pt x="63" y="65"/>
                    <a:pt x="64" y="64"/>
                  </a:cubicBezTo>
                  <a:cubicBezTo>
                    <a:pt x="64" y="64"/>
                    <a:pt x="64" y="64"/>
                    <a:pt x="65" y="64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2"/>
                    <a:pt x="68" y="62"/>
                    <a:pt x="68" y="62"/>
                  </a:cubicBezTo>
                  <a:cubicBezTo>
                    <a:pt x="68" y="62"/>
                    <a:pt x="69" y="62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70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0" y="62"/>
                    <a:pt x="69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2"/>
                    <a:pt x="69" y="61"/>
                    <a:pt x="69" y="61"/>
                  </a:cubicBezTo>
                  <a:cubicBezTo>
                    <a:pt x="69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60"/>
                    <a:pt x="72" y="60"/>
                    <a:pt x="72" y="60"/>
                  </a:cubicBezTo>
                  <a:cubicBezTo>
                    <a:pt x="72" y="60"/>
                    <a:pt x="72" y="59"/>
                    <a:pt x="73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4" y="59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0"/>
                    <a:pt x="72" y="61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2"/>
                    <a:pt x="73" y="62"/>
                  </a:cubicBezTo>
                  <a:cubicBezTo>
                    <a:pt x="73" y="62"/>
                    <a:pt x="73" y="62"/>
                    <a:pt x="73" y="6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4"/>
                    <a:pt x="73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4" y="64"/>
                    <a:pt x="74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4"/>
                    <a:pt x="75" y="64"/>
                    <a:pt x="75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5" y="65"/>
                    <a:pt x="76" y="64"/>
                    <a:pt x="76" y="64"/>
                  </a:cubicBezTo>
                  <a:cubicBezTo>
                    <a:pt x="76" y="64"/>
                    <a:pt x="76" y="64"/>
                    <a:pt x="75" y="64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7" y="62"/>
                    <a:pt x="77" y="62"/>
                  </a:cubicBezTo>
                  <a:cubicBezTo>
                    <a:pt x="77" y="62"/>
                    <a:pt x="77" y="62"/>
                    <a:pt x="78" y="62"/>
                  </a:cubicBezTo>
                  <a:cubicBezTo>
                    <a:pt x="78" y="62"/>
                    <a:pt x="78" y="61"/>
                    <a:pt x="78" y="61"/>
                  </a:cubicBezTo>
                  <a:cubicBezTo>
                    <a:pt x="78" y="61"/>
                    <a:pt x="78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61"/>
                    <a:pt x="80" y="62"/>
                    <a:pt x="80" y="62"/>
                  </a:cubicBezTo>
                  <a:cubicBezTo>
                    <a:pt x="80" y="62"/>
                    <a:pt x="81" y="62"/>
                    <a:pt x="81" y="62"/>
                  </a:cubicBezTo>
                  <a:cubicBezTo>
                    <a:pt x="81" y="62"/>
                    <a:pt x="82" y="61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3" y="61"/>
                    <a:pt x="83" y="60"/>
                    <a:pt x="83" y="60"/>
                  </a:cubicBezTo>
                  <a:cubicBezTo>
                    <a:pt x="83" y="60"/>
                    <a:pt x="83" y="60"/>
                    <a:pt x="84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2"/>
                    <a:pt x="86" y="63"/>
                    <a:pt x="86" y="63"/>
                  </a:cubicBezTo>
                  <a:cubicBezTo>
                    <a:pt x="86" y="63"/>
                    <a:pt x="87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88" y="61"/>
                    <a:pt x="87" y="61"/>
                    <a:pt x="88" y="61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9" y="61"/>
                    <a:pt x="89" y="61"/>
                  </a:cubicBezTo>
                  <a:cubicBezTo>
                    <a:pt x="89" y="61"/>
                    <a:pt x="89" y="60"/>
                    <a:pt x="90" y="60"/>
                  </a:cubicBezTo>
                  <a:cubicBezTo>
                    <a:pt x="90" y="60"/>
                    <a:pt x="90" y="60"/>
                    <a:pt x="90" y="59"/>
                  </a:cubicBezTo>
                  <a:cubicBezTo>
                    <a:pt x="90" y="59"/>
                    <a:pt x="90" y="58"/>
                    <a:pt x="90" y="58"/>
                  </a:cubicBezTo>
                  <a:cubicBezTo>
                    <a:pt x="90" y="58"/>
                    <a:pt x="90" y="58"/>
                    <a:pt x="89" y="5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9" y="58"/>
                    <a:pt x="89" y="57"/>
                    <a:pt x="89" y="57"/>
                  </a:cubicBezTo>
                  <a:cubicBezTo>
                    <a:pt x="89" y="57"/>
                    <a:pt x="89" y="57"/>
                    <a:pt x="89" y="56"/>
                  </a:cubicBezTo>
                  <a:cubicBezTo>
                    <a:pt x="89" y="56"/>
                    <a:pt x="88" y="56"/>
                    <a:pt x="88" y="56"/>
                  </a:cubicBezTo>
                  <a:cubicBezTo>
                    <a:pt x="88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4"/>
                  </a:cubicBezTo>
                  <a:cubicBezTo>
                    <a:pt x="89" y="54"/>
                    <a:pt x="89" y="54"/>
                    <a:pt x="90" y="54"/>
                  </a:cubicBezTo>
                  <a:cubicBezTo>
                    <a:pt x="90" y="54"/>
                    <a:pt x="90" y="54"/>
                    <a:pt x="91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54"/>
                    <a:pt x="92" y="54"/>
                    <a:pt x="92" y="54"/>
                  </a:cubicBezTo>
                  <a:cubicBezTo>
                    <a:pt x="92" y="54"/>
                    <a:pt x="93" y="54"/>
                    <a:pt x="93" y="54"/>
                  </a:cubicBezTo>
                  <a:cubicBezTo>
                    <a:pt x="93" y="54"/>
                    <a:pt x="94" y="54"/>
                    <a:pt x="94" y="54"/>
                  </a:cubicBezTo>
                  <a:cubicBezTo>
                    <a:pt x="95" y="54"/>
                    <a:pt x="95" y="55"/>
                    <a:pt x="96" y="55"/>
                  </a:cubicBezTo>
                  <a:cubicBezTo>
                    <a:pt x="96" y="55"/>
                    <a:pt x="97" y="55"/>
                    <a:pt x="97" y="55"/>
                  </a:cubicBezTo>
                  <a:cubicBezTo>
                    <a:pt x="97" y="55"/>
                    <a:pt x="98" y="56"/>
                    <a:pt x="98" y="56"/>
                  </a:cubicBezTo>
                  <a:cubicBezTo>
                    <a:pt x="98" y="56"/>
                    <a:pt x="99" y="56"/>
                    <a:pt x="99" y="56"/>
                  </a:cubicBezTo>
                  <a:cubicBezTo>
                    <a:pt x="99" y="57"/>
                    <a:pt x="100" y="57"/>
                    <a:pt x="100" y="57"/>
                  </a:cubicBezTo>
                  <a:cubicBezTo>
                    <a:pt x="100" y="57"/>
                    <a:pt x="101" y="57"/>
                    <a:pt x="101" y="57"/>
                  </a:cubicBezTo>
                  <a:cubicBezTo>
                    <a:pt x="101" y="57"/>
                    <a:pt x="102" y="57"/>
                    <a:pt x="102" y="57"/>
                  </a:cubicBezTo>
                  <a:cubicBezTo>
                    <a:pt x="102" y="58"/>
                    <a:pt x="103" y="58"/>
                    <a:pt x="103" y="58"/>
                  </a:cubicBezTo>
                  <a:cubicBezTo>
                    <a:pt x="103" y="58"/>
                    <a:pt x="104" y="58"/>
                    <a:pt x="104" y="58"/>
                  </a:cubicBezTo>
                  <a:cubicBezTo>
                    <a:pt x="104" y="58"/>
                    <a:pt x="105" y="58"/>
                    <a:pt x="105" y="58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59"/>
                    <a:pt x="107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60"/>
                    <a:pt x="108" y="61"/>
                    <a:pt x="108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9" y="62"/>
                    <a:pt x="109" y="63"/>
                    <a:pt x="109" y="62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9" y="62"/>
                    <a:pt x="109" y="61"/>
                    <a:pt x="109" y="61"/>
                  </a:cubicBezTo>
                  <a:cubicBezTo>
                    <a:pt x="109" y="61"/>
                    <a:pt x="110" y="61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60"/>
                    <a:pt x="110" y="59"/>
                    <a:pt x="110" y="59"/>
                  </a:cubicBezTo>
                  <a:cubicBezTo>
                    <a:pt x="110" y="59"/>
                    <a:pt x="110" y="59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8" y="58"/>
                    <a:pt x="108" y="57"/>
                    <a:pt x="108" y="57"/>
                  </a:cubicBezTo>
                  <a:cubicBezTo>
                    <a:pt x="108" y="57"/>
                    <a:pt x="108" y="57"/>
                    <a:pt x="107" y="57"/>
                  </a:cubicBezTo>
                  <a:cubicBezTo>
                    <a:pt x="107" y="57"/>
                    <a:pt x="107" y="56"/>
                    <a:pt x="107" y="56"/>
                  </a:cubicBezTo>
                  <a:cubicBezTo>
                    <a:pt x="107" y="56"/>
                    <a:pt x="107" y="55"/>
                    <a:pt x="107" y="55"/>
                  </a:cubicBezTo>
                  <a:cubicBezTo>
                    <a:pt x="107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4" y="54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4"/>
                    <a:pt x="103" y="54"/>
                  </a:cubicBezTo>
                  <a:cubicBezTo>
                    <a:pt x="103" y="54"/>
                    <a:pt x="103" y="53"/>
                    <a:pt x="103" y="53"/>
                  </a:cubicBezTo>
                  <a:cubicBezTo>
                    <a:pt x="103" y="53"/>
                    <a:pt x="104" y="53"/>
                    <a:pt x="104" y="53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5" y="52"/>
                    <a:pt x="105" y="52"/>
                  </a:cubicBezTo>
                  <a:cubicBezTo>
                    <a:pt x="105" y="52"/>
                    <a:pt x="105" y="51"/>
                    <a:pt x="105" y="51"/>
                  </a:cubicBezTo>
                  <a:cubicBezTo>
                    <a:pt x="105" y="50"/>
                    <a:pt x="104" y="50"/>
                    <a:pt x="104" y="50"/>
                  </a:cubicBezTo>
                  <a:cubicBezTo>
                    <a:pt x="104" y="49"/>
                    <a:pt x="105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8"/>
                    <a:pt x="103" y="48"/>
                    <a:pt x="103" y="48"/>
                  </a:cubicBezTo>
                  <a:cubicBezTo>
                    <a:pt x="103" y="48"/>
                    <a:pt x="103" y="49"/>
                    <a:pt x="103" y="49"/>
                  </a:cubicBezTo>
                  <a:cubicBezTo>
                    <a:pt x="103" y="49"/>
                    <a:pt x="102" y="48"/>
                    <a:pt x="102" y="48"/>
                  </a:cubicBezTo>
                  <a:cubicBezTo>
                    <a:pt x="102" y="48"/>
                    <a:pt x="102" y="48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2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3" y="45"/>
                    <a:pt x="103" y="45"/>
                  </a:cubicBezTo>
                  <a:cubicBezTo>
                    <a:pt x="103" y="45"/>
                    <a:pt x="104" y="44"/>
                    <a:pt x="104" y="44"/>
                  </a:cubicBezTo>
                  <a:cubicBezTo>
                    <a:pt x="104" y="44"/>
                    <a:pt x="105" y="43"/>
                    <a:pt x="105" y="43"/>
                  </a:cubicBezTo>
                  <a:cubicBezTo>
                    <a:pt x="105" y="42"/>
                    <a:pt x="105" y="42"/>
                    <a:pt x="105" y="41"/>
                  </a:cubicBezTo>
                  <a:cubicBezTo>
                    <a:pt x="105" y="41"/>
                    <a:pt x="105" y="40"/>
                    <a:pt x="105" y="39"/>
                  </a:cubicBezTo>
                  <a:cubicBezTo>
                    <a:pt x="105" y="39"/>
                    <a:pt x="105" y="38"/>
                    <a:pt x="105" y="37"/>
                  </a:cubicBezTo>
                  <a:cubicBezTo>
                    <a:pt x="105" y="37"/>
                    <a:pt x="106" y="36"/>
                    <a:pt x="106" y="36"/>
                  </a:cubicBezTo>
                  <a:cubicBezTo>
                    <a:pt x="106" y="36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6"/>
                    <a:pt x="108" y="35"/>
                    <a:pt x="108" y="35"/>
                  </a:cubicBezTo>
                  <a:cubicBezTo>
                    <a:pt x="108" y="35"/>
                    <a:pt x="109" y="35"/>
                    <a:pt x="109" y="35"/>
                  </a:cubicBezTo>
                  <a:cubicBezTo>
                    <a:pt x="109" y="35"/>
                    <a:pt x="110" y="35"/>
                    <a:pt x="110" y="35"/>
                  </a:cubicBezTo>
                  <a:cubicBezTo>
                    <a:pt x="111" y="35"/>
                    <a:pt x="112" y="35"/>
                    <a:pt x="112" y="35"/>
                  </a:cubicBezTo>
                  <a:cubicBezTo>
                    <a:pt x="112" y="35"/>
                    <a:pt x="112" y="35"/>
                    <a:pt x="113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5"/>
                    <a:pt x="113" y="35"/>
                    <a:pt x="114" y="35"/>
                  </a:cubicBezTo>
                  <a:cubicBezTo>
                    <a:pt x="114" y="35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7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7"/>
                    <a:pt x="115" y="38"/>
                    <a:pt x="115" y="38"/>
                  </a:cubicBezTo>
                  <a:cubicBezTo>
                    <a:pt x="115" y="38"/>
                    <a:pt x="115" y="39"/>
                    <a:pt x="115" y="39"/>
                  </a:cubicBezTo>
                  <a:cubicBezTo>
                    <a:pt x="115" y="39"/>
                    <a:pt x="115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1"/>
                    <a:pt x="115" y="41"/>
                    <a:pt x="115" y="41"/>
                  </a:cubicBezTo>
                  <a:cubicBezTo>
                    <a:pt x="115" y="42"/>
                    <a:pt x="115" y="43"/>
                    <a:pt x="115" y="43"/>
                  </a:cubicBezTo>
                  <a:cubicBezTo>
                    <a:pt x="115" y="43"/>
                    <a:pt x="115" y="44"/>
                    <a:pt x="115" y="44"/>
                  </a:cubicBezTo>
                  <a:cubicBezTo>
                    <a:pt x="115" y="44"/>
                    <a:pt x="115" y="44"/>
                    <a:pt x="116" y="44"/>
                  </a:cubicBezTo>
                  <a:cubicBezTo>
                    <a:pt x="116" y="44"/>
                    <a:pt x="116" y="45"/>
                    <a:pt x="116" y="45"/>
                  </a:cubicBezTo>
                  <a:cubicBezTo>
                    <a:pt x="116" y="45"/>
                    <a:pt x="116" y="46"/>
                    <a:pt x="117" y="46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7" y="46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9"/>
                  </a:cubicBezTo>
                  <a:cubicBezTo>
                    <a:pt x="118" y="49"/>
                    <a:pt x="117" y="50"/>
                    <a:pt x="117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2"/>
                    <a:pt x="118" y="52"/>
                  </a:cubicBezTo>
                  <a:cubicBezTo>
                    <a:pt x="118" y="52"/>
                    <a:pt x="118" y="53"/>
                    <a:pt x="119" y="53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9" y="54"/>
                    <a:pt x="119" y="55"/>
                    <a:pt x="119" y="55"/>
                  </a:cubicBezTo>
                  <a:cubicBezTo>
                    <a:pt x="119" y="55"/>
                    <a:pt x="119" y="56"/>
                    <a:pt x="119" y="56"/>
                  </a:cubicBezTo>
                  <a:cubicBezTo>
                    <a:pt x="119" y="56"/>
                    <a:pt x="119" y="57"/>
                    <a:pt x="120" y="57"/>
                  </a:cubicBezTo>
                  <a:cubicBezTo>
                    <a:pt x="120" y="57"/>
                    <a:pt x="120" y="57"/>
                    <a:pt x="120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2" y="59"/>
                    <a:pt x="122" y="58"/>
                    <a:pt x="122" y="58"/>
                  </a:cubicBezTo>
                  <a:cubicBezTo>
                    <a:pt x="123" y="59"/>
                    <a:pt x="123" y="59"/>
                    <a:pt x="123" y="59"/>
                  </a:cubicBezTo>
                  <a:cubicBezTo>
                    <a:pt x="123" y="59"/>
                    <a:pt x="123" y="60"/>
                    <a:pt x="123" y="60"/>
                  </a:cubicBezTo>
                  <a:cubicBezTo>
                    <a:pt x="123" y="60"/>
                    <a:pt x="123" y="61"/>
                    <a:pt x="123" y="61"/>
                  </a:cubicBezTo>
                  <a:cubicBezTo>
                    <a:pt x="122" y="61"/>
                    <a:pt x="122" y="62"/>
                    <a:pt x="122" y="62"/>
                  </a:cubicBezTo>
                  <a:cubicBezTo>
                    <a:pt x="122" y="62"/>
                    <a:pt x="123" y="62"/>
                    <a:pt x="123" y="62"/>
                  </a:cubicBezTo>
                  <a:cubicBezTo>
                    <a:pt x="123" y="62"/>
                    <a:pt x="123" y="63"/>
                    <a:pt x="123" y="63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3" y="64"/>
                    <a:pt x="122" y="64"/>
                  </a:cubicBezTo>
                  <a:cubicBezTo>
                    <a:pt x="122" y="64"/>
                    <a:pt x="122" y="65"/>
                    <a:pt x="122" y="65"/>
                  </a:cubicBezTo>
                  <a:cubicBezTo>
                    <a:pt x="122" y="65"/>
                    <a:pt x="122" y="66"/>
                    <a:pt x="122" y="66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22" y="66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8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9"/>
                    <a:pt x="121" y="69"/>
                    <a:pt x="120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20" y="69"/>
                    <a:pt x="120" y="69"/>
                    <a:pt x="119" y="69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0" y="69"/>
                    <a:pt x="120" y="70"/>
                    <a:pt x="120" y="70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20" y="70"/>
                    <a:pt x="120" y="70"/>
                    <a:pt x="120" y="71"/>
                  </a:cubicBezTo>
                  <a:cubicBezTo>
                    <a:pt x="120" y="71"/>
                    <a:pt x="120" y="70"/>
                    <a:pt x="120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2"/>
                    <a:pt x="118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71"/>
                    <a:pt x="117" y="70"/>
                    <a:pt x="117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7" y="70"/>
                    <a:pt x="117" y="70"/>
                    <a:pt x="116" y="70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6" y="70"/>
                    <a:pt x="116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5" y="70"/>
                    <a:pt x="115" y="70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4" y="70"/>
                    <a:pt x="113" y="70"/>
                    <a:pt x="113" y="7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0"/>
                    <a:pt x="112" y="70"/>
                    <a:pt x="111" y="70"/>
                  </a:cubicBezTo>
                  <a:cubicBezTo>
                    <a:pt x="111" y="70"/>
                    <a:pt x="111" y="71"/>
                    <a:pt x="111" y="71"/>
                  </a:cubicBezTo>
                  <a:cubicBezTo>
                    <a:pt x="111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71"/>
                    <a:pt x="113" y="72"/>
                    <a:pt x="114" y="72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4" y="72"/>
                    <a:pt x="115" y="7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6" y="72"/>
                    <a:pt x="116" y="73"/>
                    <a:pt x="116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8" y="73"/>
                    <a:pt x="118" y="72"/>
                    <a:pt x="119" y="72"/>
                  </a:cubicBezTo>
                  <a:cubicBezTo>
                    <a:pt x="119" y="72"/>
                    <a:pt x="119" y="72"/>
                    <a:pt x="120" y="72"/>
                  </a:cubicBezTo>
                  <a:cubicBezTo>
                    <a:pt x="120" y="72"/>
                    <a:pt x="120" y="72"/>
                    <a:pt x="121" y="72"/>
                  </a:cubicBezTo>
                  <a:cubicBezTo>
                    <a:pt x="121" y="72"/>
                    <a:pt x="121" y="73"/>
                    <a:pt x="121" y="73"/>
                  </a:cubicBezTo>
                  <a:cubicBezTo>
                    <a:pt x="122" y="73"/>
                    <a:pt x="122" y="73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3" y="72"/>
                    <a:pt x="123" y="71"/>
                    <a:pt x="123" y="71"/>
                  </a:cubicBezTo>
                  <a:cubicBezTo>
                    <a:pt x="123" y="71"/>
                    <a:pt x="122" y="71"/>
                    <a:pt x="122" y="71"/>
                  </a:cubicBezTo>
                  <a:cubicBezTo>
                    <a:pt x="122" y="71"/>
                    <a:pt x="122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4" y="70"/>
                    <a:pt x="124" y="70"/>
                  </a:cubicBezTo>
                  <a:cubicBezTo>
                    <a:pt x="124" y="70"/>
                    <a:pt x="124" y="70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5" y="68"/>
                    <a:pt x="125" y="68"/>
                  </a:cubicBezTo>
                  <a:cubicBezTo>
                    <a:pt x="125" y="68"/>
                    <a:pt x="125" y="68"/>
                    <a:pt x="126" y="68"/>
                  </a:cubicBezTo>
                  <a:cubicBezTo>
                    <a:pt x="126" y="68"/>
                    <a:pt x="126" y="67"/>
                    <a:pt x="126" y="67"/>
                  </a:cubicBezTo>
                  <a:cubicBezTo>
                    <a:pt x="126" y="67"/>
                    <a:pt x="126" y="66"/>
                    <a:pt x="126" y="66"/>
                  </a:cubicBezTo>
                  <a:cubicBezTo>
                    <a:pt x="126" y="66"/>
                    <a:pt x="126" y="66"/>
                    <a:pt x="126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65"/>
                    <a:pt x="127" y="65"/>
                    <a:pt x="127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2"/>
                  </a:cubicBezTo>
                  <a:cubicBezTo>
                    <a:pt x="127" y="62"/>
                    <a:pt x="126" y="62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5" y="59"/>
                    <a:pt x="125" y="59"/>
                    <a:pt x="125" y="58"/>
                  </a:cubicBezTo>
                  <a:cubicBezTo>
                    <a:pt x="125" y="58"/>
                    <a:pt x="125" y="58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8"/>
                    <a:pt x="127" y="58"/>
                    <a:pt x="127" y="58"/>
                  </a:cubicBezTo>
                  <a:cubicBezTo>
                    <a:pt x="127" y="57"/>
                    <a:pt x="128" y="57"/>
                    <a:pt x="128" y="57"/>
                  </a:cubicBezTo>
                  <a:cubicBezTo>
                    <a:pt x="128" y="57"/>
                    <a:pt x="129" y="57"/>
                    <a:pt x="129" y="57"/>
                  </a:cubicBezTo>
                  <a:cubicBezTo>
                    <a:pt x="129" y="57"/>
                    <a:pt x="130" y="57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2" y="59"/>
                    <a:pt x="132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9"/>
                    <a:pt x="133" y="59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60"/>
                    <a:pt x="133" y="61"/>
                    <a:pt x="133" y="61"/>
                  </a:cubicBezTo>
                  <a:cubicBezTo>
                    <a:pt x="133" y="61"/>
                    <a:pt x="133" y="62"/>
                    <a:pt x="133" y="62"/>
                  </a:cubicBezTo>
                  <a:cubicBezTo>
                    <a:pt x="133" y="62"/>
                    <a:pt x="133" y="62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4" y="64"/>
                    <a:pt x="134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64"/>
                    <a:pt x="134" y="65"/>
                    <a:pt x="135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6" y="65"/>
                    <a:pt x="136" y="65"/>
                    <a:pt x="137" y="65"/>
                  </a:cubicBezTo>
                  <a:cubicBezTo>
                    <a:pt x="137" y="65"/>
                    <a:pt x="137" y="65"/>
                    <a:pt x="138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7" y="64"/>
                    <a:pt x="136" y="64"/>
                    <a:pt x="136" y="64"/>
                  </a:cubicBezTo>
                  <a:cubicBezTo>
                    <a:pt x="136" y="64"/>
                    <a:pt x="136" y="64"/>
                    <a:pt x="135" y="64"/>
                  </a:cubicBezTo>
                  <a:cubicBezTo>
                    <a:pt x="135" y="64"/>
                    <a:pt x="135" y="64"/>
                    <a:pt x="135" y="63"/>
                  </a:cubicBezTo>
                  <a:cubicBezTo>
                    <a:pt x="135" y="63"/>
                    <a:pt x="134" y="63"/>
                    <a:pt x="134" y="63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59"/>
                    <a:pt x="134" y="59"/>
                    <a:pt x="134" y="59"/>
                  </a:cubicBezTo>
                  <a:cubicBezTo>
                    <a:pt x="134" y="59"/>
                    <a:pt x="134" y="59"/>
                    <a:pt x="133" y="58"/>
                  </a:cubicBezTo>
                  <a:cubicBezTo>
                    <a:pt x="133" y="58"/>
                    <a:pt x="133" y="58"/>
                    <a:pt x="133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1" y="57"/>
                    <a:pt x="131" y="57"/>
                  </a:cubicBezTo>
                  <a:cubicBezTo>
                    <a:pt x="131" y="57"/>
                    <a:pt x="130" y="56"/>
                    <a:pt x="130" y="56"/>
                  </a:cubicBezTo>
                  <a:cubicBezTo>
                    <a:pt x="130" y="56"/>
                    <a:pt x="129" y="56"/>
                    <a:pt x="129" y="56"/>
                  </a:cubicBezTo>
                  <a:cubicBezTo>
                    <a:pt x="129" y="55"/>
                    <a:pt x="128" y="55"/>
                    <a:pt x="128" y="55"/>
                  </a:cubicBezTo>
                  <a:cubicBezTo>
                    <a:pt x="128" y="55"/>
                    <a:pt x="127" y="56"/>
                    <a:pt x="127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5" y="56"/>
                    <a:pt x="125" y="57"/>
                    <a:pt x="125" y="57"/>
                  </a:cubicBezTo>
                  <a:cubicBezTo>
                    <a:pt x="125" y="57"/>
                    <a:pt x="124" y="56"/>
                    <a:pt x="124" y="56"/>
                  </a:cubicBezTo>
                  <a:cubicBezTo>
                    <a:pt x="124" y="56"/>
                    <a:pt x="123" y="56"/>
                    <a:pt x="123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56"/>
                    <a:pt x="122" y="55"/>
                    <a:pt x="122" y="55"/>
                  </a:cubicBezTo>
                  <a:cubicBezTo>
                    <a:pt x="122" y="55"/>
                    <a:pt x="123" y="55"/>
                    <a:pt x="123" y="55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4"/>
                    <a:pt x="122" y="53"/>
                    <a:pt x="122" y="53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9"/>
                    <a:pt x="122" y="49"/>
                  </a:cubicBezTo>
                  <a:cubicBezTo>
                    <a:pt x="122" y="49"/>
                    <a:pt x="122" y="48"/>
                    <a:pt x="121" y="48"/>
                  </a:cubicBezTo>
                  <a:cubicBezTo>
                    <a:pt x="121" y="48"/>
                    <a:pt x="121" y="48"/>
                    <a:pt x="121" y="47"/>
                  </a:cubicBezTo>
                  <a:cubicBezTo>
                    <a:pt x="121" y="47"/>
                    <a:pt x="120" y="47"/>
                    <a:pt x="120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19" y="45"/>
                    <a:pt x="119" y="44"/>
                    <a:pt x="119" y="44"/>
                  </a:cubicBezTo>
                  <a:cubicBezTo>
                    <a:pt x="119" y="44"/>
                    <a:pt x="118" y="44"/>
                    <a:pt x="118" y="43"/>
                  </a:cubicBezTo>
                  <a:cubicBezTo>
                    <a:pt x="118" y="43"/>
                    <a:pt x="118" y="42"/>
                    <a:pt x="118" y="42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40"/>
                    <a:pt x="119" y="40"/>
                    <a:pt x="119" y="40"/>
                  </a:cubicBezTo>
                  <a:cubicBezTo>
                    <a:pt x="119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8"/>
                  </a:cubicBezTo>
                  <a:cubicBezTo>
                    <a:pt x="121" y="38"/>
                    <a:pt x="120" y="38"/>
                    <a:pt x="120" y="38"/>
                  </a:cubicBezTo>
                  <a:cubicBezTo>
                    <a:pt x="120" y="38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5"/>
                    <a:pt x="121" y="35"/>
                    <a:pt x="121" y="35"/>
                  </a:cubicBezTo>
                  <a:cubicBezTo>
                    <a:pt x="121" y="35"/>
                    <a:pt x="121" y="35"/>
                    <a:pt x="121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2" y="36"/>
                    <a:pt x="122" y="37"/>
                    <a:pt x="122" y="37"/>
                  </a:cubicBezTo>
                  <a:cubicBezTo>
                    <a:pt x="122" y="37"/>
                    <a:pt x="122" y="37"/>
                    <a:pt x="122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8"/>
                    <a:pt x="123" y="39"/>
                    <a:pt x="123" y="39"/>
                  </a:cubicBezTo>
                  <a:cubicBezTo>
                    <a:pt x="123" y="39"/>
                    <a:pt x="122" y="39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40"/>
                    <a:pt x="122" y="41"/>
                    <a:pt x="122" y="41"/>
                  </a:cubicBezTo>
                  <a:cubicBezTo>
                    <a:pt x="122" y="41"/>
                    <a:pt x="122" y="41"/>
                    <a:pt x="123" y="41"/>
                  </a:cubicBezTo>
                  <a:cubicBezTo>
                    <a:pt x="123" y="41"/>
                    <a:pt x="123" y="42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4" y="44"/>
                    <a:pt x="124" y="44"/>
                  </a:cubicBezTo>
                  <a:cubicBezTo>
                    <a:pt x="124" y="43"/>
                    <a:pt x="124" y="43"/>
                    <a:pt x="125" y="43"/>
                  </a:cubicBezTo>
                  <a:cubicBezTo>
                    <a:pt x="125" y="43"/>
                    <a:pt x="126" y="44"/>
                    <a:pt x="126" y="44"/>
                  </a:cubicBezTo>
                  <a:cubicBezTo>
                    <a:pt x="126" y="44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9" y="44"/>
                    <a:pt x="129" y="44"/>
                    <a:pt x="130" y="44"/>
                  </a:cubicBezTo>
                  <a:cubicBezTo>
                    <a:pt x="130" y="44"/>
                    <a:pt x="130" y="45"/>
                    <a:pt x="130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2" y="45"/>
                    <a:pt x="132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1" y="44"/>
                    <a:pt x="131" y="44"/>
                  </a:cubicBezTo>
                  <a:cubicBezTo>
                    <a:pt x="131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3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7" y="43"/>
                  </a:cubicBezTo>
                  <a:cubicBezTo>
                    <a:pt x="127" y="43"/>
                    <a:pt x="127" y="43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4" y="39"/>
                    <a:pt x="124" y="39"/>
                    <a:pt x="125" y="39"/>
                  </a:cubicBezTo>
                  <a:cubicBezTo>
                    <a:pt x="125" y="39"/>
                    <a:pt x="125" y="38"/>
                    <a:pt x="125" y="38"/>
                  </a:cubicBezTo>
                  <a:cubicBezTo>
                    <a:pt x="125" y="38"/>
                    <a:pt x="126" y="39"/>
                    <a:pt x="126" y="39"/>
                  </a:cubicBezTo>
                  <a:cubicBezTo>
                    <a:pt x="126" y="39"/>
                    <a:pt x="126" y="39"/>
                    <a:pt x="127" y="39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7" y="40"/>
                    <a:pt x="128" y="40"/>
                    <a:pt x="128" y="41"/>
                  </a:cubicBezTo>
                  <a:cubicBezTo>
                    <a:pt x="128" y="41"/>
                    <a:pt x="128" y="41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39"/>
                    <a:pt x="128" y="39"/>
                  </a:cubicBezTo>
                  <a:cubicBezTo>
                    <a:pt x="128" y="39"/>
                    <a:pt x="129" y="39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8"/>
                    <a:pt x="128" y="39"/>
                    <a:pt x="128" y="39"/>
                  </a:cubicBezTo>
                  <a:cubicBezTo>
                    <a:pt x="127" y="39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8" y="38"/>
                    <a:pt x="128" y="38"/>
                  </a:cubicBezTo>
                  <a:cubicBezTo>
                    <a:pt x="128" y="38"/>
                    <a:pt x="128" y="37"/>
                    <a:pt x="128" y="37"/>
                  </a:cubicBezTo>
                  <a:cubicBezTo>
                    <a:pt x="128" y="37"/>
                    <a:pt x="129" y="37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1" y="37"/>
                    <a:pt x="132" y="37"/>
                    <a:pt x="132" y="37"/>
                  </a:cubicBezTo>
                  <a:cubicBezTo>
                    <a:pt x="132" y="37"/>
                    <a:pt x="133" y="37"/>
                    <a:pt x="133" y="38"/>
                  </a:cubicBezTo>
                  <a:cubicBezTo>
                    <a:pt x="133" y="38"/>
                    <a:pt x="133" y="38"/>
                    <a:pt x="134" y="38"/>
                  </a:cubicBezTo>
                  <a:cubicBezTo>
                    <a:pt x="134" y="38"/>
                    <a:pt x="134" y="38"/>
                    <a:pt x="134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6" y="39"/>
                    <a:pt x="136" y="39"/>
                  </a:cubicBezTo>
                  <a:cubicBezTo>
                    <a:pt x="136" y="39"/>
                    <a:pt x="136" y="40"/>
                    <a:pt x="137" y="40"/>
                  </a:cubicBezTo>
                  <a:cubicBezTo>
                    <a:pt x="137" y="40"/>
                    <a:pt x="138" y="40"/>
                    <a:pt x="138" y="40"/>
                  </a:cubicBezTo>
                  <a:cubicBezTo>
                    <a:pt x="138" y="40"/>
                    <a:pt x="138" y="40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0" y="39"/>
                    <a:pt x="140" y="39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1" y="40"/>
                    <a:pt x="140" y="41"/>
                    <a:pt x="140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2"/>
                    <a:pt x="141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39" y="42"/>
                    <a:pt x="139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0" y="43"/>
                    <a:pt x="140" y="43"/>
                    <a:pt x="140" y="44"/>
                  </a:cubicBezTo>
                  <a:cubicBezTo>
                    <a:pt x="140" y="44"/>
                    <a:pt x="140" y="44"/>
                    <a:pt x="140" y="45"/>
                  </a:cubicBezTo>
                  <a:cubicBezTo>
                    <a:pt x="140" y="45"/>
                    <a:pt x="141" y="45"/>
                    <a:pt x="141" y="45"/>
                  </a:cubicBezTo>
                  <a:cubicBezTo>
                    <a:pt x="141" y="45"/>
                    <a:pt x="141" y="46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4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42" y="44"/>
                    <a:pt x="142" y="45"/>
                    <a:pt x="142" y="45"/>
                  </a:cubicBezTo>
                  <a:cubicBezTo>
                    <a:pt x="142" y="45"/>
                    <a:pt x="142" y="45"/>
                    <a:pt x="143" y="45"/>
                  </a:cubicBezTo>
                  <a:cubicBezTo>
                    <a:pt x="143" y="45"/>
                    <a:pt x="143" y="46"/>
                    <a:pt x="143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8"/>
                    <a:pt x="144" y="47"/>
                    <a:pt x="144" y="47"/>
                  </a:cubicBezTo>
                  <a:cubicBezTo>
                    <a:pt x="144" y="47"/>
                    <a:pt x="143" y="47"/>
                    <a:pt x="143" y="47"/>
                  </a:cubicBezTo>
                  <a:cubicBezTo>
                    <a:pt x="143" y="47"/>
                    <a:pt x="143" y="48"/>
                    <a:pt x="143" y="48"/>
                  </a:cubicBezTo>
                  <a:cubicBezTo>
                    <a:pt x="143" y="48"/>
                    <a:pt x="143" y="49"/>
                    <a:pt x="143" y="49"/>
                  </a:cubicBezTo>
                  <a:cubicBezTo>
                    <a:pt x="143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5" y="49"/>
                    <a:pt x="145" y="50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50"/>
                    <a:pt x="146" y="51"/>
                    <a:pt x="146" y="51"/>
                  </a:cubicBezTo>
                  <a:cubicBezTo>
                    <a:pt x="146" y="51"/>
                    <a:pt x="146" y="51"/>
                    <a:pt x="147" y="51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7" y="51"/>
                    <a:pt x="147" y="51"/>
                    <a:pt x="148" y="51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9" y="52"/>
                    <a:pt x="149" y="51"/>
                    <a:pt x="149" y="51"/>
                  </a:cubicBezTo>
                  <a:cubicBezTo>
                    <a:pt x="149" y="51"/>
                    <a:pt x="148" y="51"/>
                    <a:pt x="148" y="51"/>
                  </a:cubicBezTo>
                  <a:cubicBezTo>
                    <a:pt x="148" y="51"/>
                    <a:pt x="148" y="51"/>
                    <a:pt x="147" y="50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7" y="50"/>
                    <a:pt x="146" y="50"/>
                    <a:pt x="146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9"/>
                    <a:pt x="145" y="49"/>
                    <a:pt x="144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5" y="48"/>
                    <a:pt x="145" y="48"/>
                  </a:cubicBezTo>
                  <a:cubicBezTo>
                    <a:pt x="145" y="48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6"/>
                    <a:pt x="145" y="46"/>
                    <a:pt x="144" y="46"/>
                  </a:cubicBezTo>
                  <a:cubicBezTo>
                    <a:pt x="144" y="46"/>
                    <a:pt x="144" y="46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4" y="44"/>
                    <a:pt x="143" y="44"/>
                    <a:pt x="143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2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2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0"/>
                    <a:pt x="142" y="39"/>
                    <a:pt x="142" y="39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1" y="39"/>
                    <a:pt x="140" y="38"/>
                    <a:pt x="140" y="38"/>
                  </a:cubicBezTo>
                  <a:cubicBezTo>
                    <a:pt x="140" y="38"/>
                    <a:pt x="140" y="38"/>
                    <a:pt x="139" y="38"/>
                  </a:cubicBezTo>
                  <a:cubicBezTo>
                    <a:pt x="139" y="38"/>
                    <a:pt x="139" y="38"/>
                    <a:pt x="138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7" y="38"/>
                    <a:pt x="137" y="37"/>
                    <a:pt x="137" y="37"/>
                  </a:cubicBezTo>
                  <a:cubicBezTo>
                    <a:pt x="137" y="37"/>
                    <a:pt x="137" y="37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5" y="36"/>
                    <a:pt x="135" y="36"/>
                  </a:cubicBezTo>
                  <a:cubicBezTo>
                    <a:pt x="135" y="36"/>
                    <a:pt x="134" y="36"/>
                    <a:pt x="134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4"/>
                    <a:pt x="133" y="33"/>
                    <a:pt x="132" y="33"/>
                  </a:cubicBezTo>
                  <a:cubicBezTo>
                    <a:pt x="132" y="33"/>
                    <a:pt x="132" y="32"/>
                    <a:pt x="132" y="32"/>
                  </a:cubicBezTo>
                  <a:cubicBezTo>
                    <a:pt x="132" y="32"/>
                    <a:pt x="132" y="31"/>
                    <a:pt x="132" y="31"/>
                  </a:cubicBezTo>
                  <a:cubicBezTo>
                    <a:pt x="132" y="31"/>
                    <a:pt x="132" y="30"/>
                    <a:pt x="132" y="30"/>
                  </a:cubicBezTo>
                  <a:cubicBezTo>
                    <a:pt x="132" y="30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29"/>
                    <a:pt x="134" y="29"/>
                    <a:pt x="134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6" y="29"/>
                    <a:pt x="137" y="29"/>
                    <a:pt x="137" y="29"/>
                  </a:cubicBezTo>
                  <a:cubicBezTo>
                    <a:pt x="137" y="29"/>
                    <a:pt x="138" y="28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2" y="28"/>
                    <a:pt x="142" y="28"/>
                  </a:cubicBezTo>
                  <a:cubicBezTo>
                    <a:pt x="142" y="28"/>
                    <a:pt x="143" y="27"/>
                    <a:pt x="143" y="27"/>
                  </a:cubicBezTo>
                  <a:cubicBezTo>
                    <a:pt x="143" y="27"/>
                    <a:pt x="144" y="27"/>
                    <a:pt x="144" y="27"/>
                  </a:cubicBezTo>
                  <a:cubicBezTo>
                    <a:pt x="144" y="27"/>
                    <a:pt x="145" y="27"/>
                    <a:pt x="145" y="27"/>
                  </a:cubicBezTo>
                  <a:cubicBezTo>
                    <a:pt x="145" y="27"/>
                    <a:pt x="146" y="27"/>
                    <a:pt x="146" y="27"/>
                  </a:cubicBezTo>
                  <a:cubicBezTo>
                    <a:pt x="146" y="27"/>
                    <a:pt x="146" y="27"/>
                    <a:pt x="146" y="26"/>
                  </a:cubicBezTo>
                  <a:cubicBezTo>
                    <a:pt x="146" y="26"/>
                    <a:pt x="146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6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3" y="25"/>
                    <a:pt x="143" y="25"/>
                  </a:cubicBezTo>
                  <a:cubicBezTo>
                    <a:pt x="143" y="24"/>
                    <a:pt x="143" y="25"/>
                    <a:pt x="143" y="25"/>
                  </a:cubicBezTo>
                  <a:cubicBezTo>
                    <a:pt x="143" y="24"/>
                    <a:pt x="142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2" y="23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4" y="24"/>
                    <a:pt x="144" y="24"/>
                  </a:cubicBezTo>
                  <a:cubicBezTo>
                    <a:pt x="144" y="24"/>
                    <a:pt x="144" y="23"/>
                    <a:pt x="144" y="23"/>
                  </a:cubicBezTo>
                  <a:cubicBezTo>
                    <a:pt x="144" y="23"/>
                    <a:pt x="143" y="23"/>
                    <a:pt x="143" y="23"/>
                  </a:cubicBezTo>
                  <a:cubicBezTo>
                    <a:pt x="143" y="23"/>
                    <a:pt x="143" y="23"/>
                    <a:pt x="142" y="23"/>
                  </a:cubicBezTo>
                  <a:cubicBezTo>
                    <a:pt x="142" y="23"/>
                    <a:pt x="142" y="23"/>
                    <a:pt x="142" y="22"/>
                  </a:cubicBezTo>
                  <a:cubicBezTo>
                    <a:pt x="142" y="22"/>
                    <a:pt x="142" y="22"/>
                    <a:pt x="141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1"/>
                    <a:pt x="142" y="21"/>
                    <a:pt x="142" y="22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2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1"/>
                    <a:pt x="143" y="21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1"/>
                    <a:pt x="143" y="20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4" y="20"/>
                    <a:pt x="143" y="20"/>
                    <a:pt x="143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3" y="19"/>
                    <a:pt x="143" y="19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3" y="19"/>
                    <a:pt x="144" y="19"/>
                    <a:pt x="144" y="1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4" y="19"/>
                    <a:pt x="145" y="19"/>
                    <a:pt x="145" y="19"/>
                  </a:cubicBezTo>
                  <a:cubicBezTo>
                    <a:pt x="145" y="19"/>
                    <a:pt x="145" y="18"/>
                    <a:pt x="145" y="18"/>
                  </a:cubicBezTo>
                  <a:cubicBezTo>
                    <a:pt x="145" y="18"/>
                    <a:pt x="145" y="17"/>
                    <a:pt x="145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7" y="16"/>
                    <a:pt x="147" y="16"/>
                  </a:cubicBezTo>
                  <a:cubicBezTo>
                    <a:pt x="147" y="16"/>
                    <a:pt x="147" y="16"/>
                    <a:pt x="148" y="16"/>
                  </a:cubicBezTo>
                  <a:cubicBezTo>
                    <a:pt x="148" y="16"/>
                    <a:pt x="148" y="16"/>
                    <a:pt x="148" y="15"/>
                  </a:cubicBezTo>
                  <a:cubicBezTo>
                    <a:pt x="148" y="15"/>
                    <a:pt x="149" y="15"/>
                    <a:pt x="149" y="15"/>
                  </a:cubicBezTo>
                  <a:cubicBezTo>
                    <a:pt x="149" y="15"/>
                    <a:pt x="150" y="15"/>
                    <a:pt x="150" y="15"/>
                  </a:cubicBezTo>
                  <a:cubicBezTo>
                    <a:pt x="150" y="15"/>
                    <a:pt x="150" y="15"/>
                    <a:pt x="151" y="14"/>
                  </a:cubicBezTo>
                  <a:cubicBezTo>
                    <a:pt x="151" y="14"/>
                    <a:pt x="151" y="14"/>
                    <a:pt x="152" y="14"/>
                  </a:cubicBezTo>
                  <a:cubicBezTo>
                    <a:pt x="152" y="14"/>
                    <a:pt x="152" y="15"/>
                    <a:pt x="152" y="15"/>
                  </a:cubicBezTo>
                  <a:cubicBezTo>
                    <a:pt x="153" y="15"/>
                    <a:pt x="153" y="14"/>
                    <a:pt x="153" y="14"/>
                  </a:cubicBezTo>
                  <a:cubicBezTo>
                    <a:pt x="154" y="14"/>
                    <a:pt x="155" y="14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14"/>
                    <a:pt x="155" y="13"/>
                    <a:pt x="155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3"/>
                    <a:pt x="154" y="14"/>
                    <a:pt x="154" y="14"/>
                  </a:cubicBezTo>
                  <a:cubicBezTo>
                    <a:pt x="154" y="14"/>
                    <a:pt x="153" y="14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1"/>
                  </a:cubicBezTo>
                  <a:cubicBezTo>
                    <a:pt x="153" y="11"/>
                    <a:pt x="154" y="12"/>
                    <a:pt x="154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2"/>
                    <a:pt x="155" y="12"/>
                    <a:pt x="155" y="12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5" y="12"/>
                    <a:pt x="156" y="12"/>
                    <a:pt x="156" y="12"/>
                  </a:cubicBezTo>
                  <a:cubicBezTo>
                    <a:pt x="156" y="12"/>
                    <a:pt x="156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8" y="11"/>
                    <a:pt x="158" y="12"/>
                    <a:pt x="158" y="12"/>
                  </a:cubicBezTo>
                  <a:cubicBezTo>
                    <a:pt x="158" y="12"/>
                    <a:pt x="159" y="12"/>
                    <a:pt x="159" y="12"/>
                  </a:cubicBezTo>
                  <a:cubicBezTo>
                    <a:pt x="159" y="12"/>
                    <a:pt x="159" y="12"/>
                    <a:pt x="160" y="12"/>
                  </a:cubicBezTo>
                  <a:cubicBezTo>
                    <a:pt x="160" y="12"/>
                    <a:pt x="160" y="12"/>
                    <a:pt x="160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3"/>
                    <a:pt x="162" y="13"/>
                    <a:pt x="163" y="13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3" y="12"/>
                    <a:pt x="163" y="13"/>
                    <a:pt x="163" y="13"/>
                  </a:cubicBezTo>
                  <a:cubicBezTo>
                    <a:pt x="163" y="13"/>
                    <a:pt x="164" y="13"/>
                    <a:pt x="164" y="13"/>
                  </a:cubicBezTo>
                  <a:cubicBezTo>
                    <a:pt x="164" y="13"/>
                    <a:pt x="164" y="12"/>
                    <a:pt x="164" y="12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4" y="11"/>
                    <a:pt x="165" y="12"/>
                    <a:pt x="165" y="11"/>
                  </a:cubicBezTo>
                  <a:cubicBezTo>
                    <a:pt x="165" y="11"/>
                    <a:pt x="166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66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2"/>
                    <a:pt x="167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1"/>
                    <a:pt x="168" y="11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7" y="10"/>
                    <a:pt x="167" y="10"/>
                    <a:pt x="166" y="1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5" y="9"/>
                    <a:pt x="166" y="9"/>
                    <a:pt x="166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6" y="9"/>
                    <a:pt x="167" y="9"/>
                    <a:pt x="167" y="9"/>
                  </a:cubicBezTo>
                  <a:cubicBezTo>
                    <a:pt x="167" y="9"/>
                    <a:pt x="168" y="9"/>
                    <a:pt x="168" y="9"/>
                  </a:cubicBezTo>
                  <a:cubicBezTo>
                    <a:pt x="168" y="9"/>
                    <a:pt x="168" y="9"/>
                    <a:pt x="168" y="9"/>
                  </a:cubicBezTo>
                  <a:cubicBezTo>
                    <a:pt x="168" y="9"/>
                    <a:pt x="169" y="9"/>
                    <a:pt x="169" y="9"/>
                  </a:cubicBezTo>
                  <a:cubicBezTo>
                    <a:pt x="169" y="9"/>
                    <a:pt x="170" y="9"/>
                    <a:pt x="170" y="9"/>
                  </a:cubicBezTo>
                  <a:cubicBezTo>
                    <a:pt x="170" y="9"/>
                    <a:pt x="171" y="9"/>
                    <a:pt x="171" y="9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2" y="9"/>
                    <a:pt x="173" y="9"/>
                    <a:pt x="173" y="9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1" y="9"/>
                    <a:pt x="171" y="9"/>
                    <a:pt x="171" y="9"/>
                  </a:cubicBezTo>
                  <a:cubicBezTo>
                    <a:pt x="171" y="9"/>
                    <a:pt x="171" y="8"/>
                    <a:pt x="171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7" y="7"/>
                    <a:pt x="167" y="6"/>
                    <a:pt x="167" y="6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8" y="5"/>
                    <a:pt x="168" y="4"/>
                    <a:pt x="168" y="4"/>
                  </a:cubicBezTo>
                  <a:cubicBezTo>
                    <a:pt x="168" y="4"/>
                    <a:pt x="168" y="3"/>
                    <a:pt x="168" y="3"/>
                  </a:cubicBezTo>
                  <a:cubicBezTo>
                    <a:pt x="168" y="3"/>
                    <a:pt x="169" y="3"/>
                    <a:pt x="169" y="3"/>
                  </a:cubicBezTo>
                  <a:cubicBezTo>
                    <a:pt x="169" y="3"/>
                    <a:pt x="170" y="2"/>
                    <a:pt x="170" y="2"/>
                  </a:cubicBezTo>
                  <a:cubicBezTo>
                    <a:pt x="170" y="2"/>
                    <a:pt x="170" y="1"/>
                    <a:pt x="171" y="1"/>
                  </a:cubicBezTo>
                  <a:cubicBezTo>
                    <a:pt x="171" y="1"/>
                    <a:pt x="171" y="0"/>
                    <a:pt x="171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3" y="0"/>
                    <a:pt x="173" y="0"/>
                    <a:pt x="173" y="1"/>
                  </a:cubicBezTo>
                  <a:cubicBezTo>
                    <a:pt x="173" y="1"/>
                    <a:pt x="174" y="1"/>
                    <a:pt x="174" y="1"/>
                  </a:cubicBezTo>
                  <a:cubicBezTo>
                    <a:pt x="174" y="1"/>
                    <a:pt x="174" y="1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5" y="1"/>
                    <a:pt x="175" y="1"/>
                    <a:pt x="176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1"/>
                    <a:pt x="177" y="2"/>
                    <a:pt x="177" y="2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5" y="4"/>
                    <a:pt x="175" y="4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75" y="4"/>
                    <a:pt x="174" y="4"/>
                    <a:pt x="174" y="4"/>
                  </a:cubicBezTo>
                  <a:cubicBezTo>
                    <a:pt x="174" y="4"/>
                    <a:pt x="175" y="4"/>
                    <a:pt x="175" y="4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75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8" y="5"/>
                    <a:pt x="178" y="5"/>
                  </a:cubicBezTo>
                  <a:cubicBezTo>
                    <a:pt x="178" y="5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1" y="4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6"/>
                    <a:pt x="181" y="6"/>
                  </a:cubicBezTo>
                  <a:cubicBezTo>
                    <a:pt x="181" y="6"/>
                    <a:pt x="181" y="6"/>
                    <a:pt x="181" y="7"/>
                  </a:cubicBezTo>
                  <a:cubicBezTo>
                    <a:pt x="181" y="7"/>
                    <a:pt x="181" y="7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6"/>
                    <a:pt x="180" y="7"/>
                    <a:pt x="180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1" y="7"/>
                    <a:pt x="182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2" y="7"/>
                    <a:pt x="183" y="7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5"/>
                    <a:pt x="184" y="5"/>
                    <a:pt x="183" y="5"/>
                  </a:cubicBezTo>
                  <a:cubicBezTo>
                    <a:pt x="183" y="5"/>
                    <a:pt x="184" y="5"/>
                    <a:pt x="184" y="5"/>
                  </a:cubicBezTo>
                  <a:cubicBezTo>
                    <a:pt x="184" y="5"/>
                    <a:pt x="184" y="4"/>
                    <a:pt x="184" y="4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6" y="4"/>
                    <a:pt x="186" y="4"/>
                  </a:cubicBezTo>
                  <a:cubicBezTo>
                    <a:pt x="186" y="4"/>
                    <a:pt x="186" y="4"/>
                    <a:pt x="187" y="4"/>
                  </a:cubicBezTo>
                  <a:cubicBezTo>
                    <a:pt x="187" y="4"/>
                    <a:pt x="188" y="4"/>
                    <a:pt x="188" y="4"/>
                  </a:cubicBezTo>
                  <a:cubicBezTo>
                    <a:pt x="188" y="4"/>
                    <a:pt x="189" y="4"/>
                    <a:pt x="189" y="4"/>
                  </a:cubicBezTo>
                  <a:cubicBezTo>
                    <a:pt x="189" y="4"/>
                    <a:pt x="190" y="4"/>
                    <a:pt x="190" y="4"/>
                  </a:cubicBezTo>
                  <a:cubicBezTo>
                    <a:pt x="190" y="4"/>
                    <a:pt x="191" y="4"/>
                    <a:pt x="191" y="4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1" y="5"/>
                    <a:pt x="192" y="4"/>
                    <a:pt x="192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6"/>
                    <a:pt x="194" y="6"/>
                  </a:cubicBezTo>
                  <a:cubicBezTo>
                    <a:pt x="194" y="6"/>
                    <a:pt x="195" y="6"/>
                    <a:pt x="195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6"/>
                    <a:pt x="195" y="7"/>
                    <a:pt x="195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8"/>
                    <a:pt x="196" y="8"/>
                  </a:cubicBezTo>
                  <a:cubicBezTo>
                    <a:pt x="196" y="8"/>
                    <a:pt x="196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6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6"/>
                    <a:pt x="197" y="6"/>
                    <a:pt x="197" y="6"/>
                  </a:cubicBezTo>
                  <a:cubicBezTo>
                    <a:pt x="197" y="6"/>
                    <a:pt x="197" y="6"/>
                    <a:pt x="197" y="6"/>
                  </a:cubicBezTo>
                  <a:cubicBezTo>
                    <a:pt x="197" y="7"/>
                    <a:pt x="197" y="7"/>
                    <a:pt x="198" y="7"/>
                  </a:cubicBezTo>
                  <a:cubicBezTo>
                    <a:pt x="198" y="7"/>
                    <a:pt x="198" y="8"/>
                    <a:pt x="198" y="8"/>
                  </a:cubicBezTo>
                  <a:cubicBezTo>
                    <a:pt x="198" y="8"/>
                    <a:pt x="199" y="8"/>
                    <a:pt x="199" y="8"/>
                  </a:cubicBezTo>
                  <a:cubicBezTo>
                    <a:pt x="199" y="8"/>
                    <a:pt x="199" y="9"/>
                    <a:pt x="199" y="9"/>
                  </a:cubicBezTo>
                  <a:cubicBezTo>
                    <a:pt x="200" y="9"/>
                    <a:pt x="200" y="9"/>
                    <a:pt x="200" y="9"/>
                  </a:cubicBezTo>
                  <a:cubicBezTo>
                    <a:pt x="200" y="9"/>
                    <a:pt x="200" y="10"/>
                    <a:pt x="200" y="10"/>
                  </a:cubicBezTo>
                  <a:cubicBezTo>
                    <a:pt x="200" y="10"/>
                    <a:pt x="200" y="10"/>
                    <a:pt x="199" y="10"/>
                  </a:cubicBezTo>
                  <a:cubicBezTo>
                    <a:pt x="199" y="10"/>
                    <a:pt x="199" y="9"/>
                    <a:pt x="199" y="9"/>
                  </a:cubicBezTo>
                  <a:cubicBezTo>
                    <a:pt x="199" y="9"/>
                    <a:pt x="198" y="9"/>
                    <a:pt x="198" y="9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7" y="10"/>
                    <a:pt x="197" y="10"/>
                    <a:pt x="198" y="11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198" y="10"/>
                    <a:pt x="199" y="10"/>
                    <a:pt x="199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1"/>
                    <a:pt x="200" y="11"/>
                    <a:pt x="200" y="11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200" y="11"/>
                    <a:pt x="200" y="11"/>
                    <a:pt x="200" y="12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0" y="13"/>
                    <a:pt x="200" y="13"/>
                    <a:pt x="200" y="14"/>
                  </a:cubicBezTo>
                  <a:cubicBezTo>
                    <a:pt x="199" y="14"/>
                    <a:pt x="199" y="14"/>
                    <a:pt x="199" y="15"/>
                  </a:cubicBezTo>
                  <a:cubicBezTo>
                    <a:pt x="199" y="15"/>
                    <a:pt x="198" y="15"/>
                    <a:pt x="198" y="16"/>
                  </a:cubicBezTo>
                  <a:cubicBezTo>
                    <a:pt x="198" y="16"/>
                    <a:pt x="198" y="16"/>
                    <a:pt x="198" y="17"/>
                  </a:cubicBezTo>
                  <a:cubicBezTo>
                    <a:pt x="198" y="17"/>
                    <a:pt x="197" y="17"/>
                    <a:pt x="197" y="17"/>
                  </a:cubicBezTo>
                  <a:cubicBezTo>
                    <a:pt x="197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8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6" y="19"/>
                    <a:pt x="196" y="19"/>
                    <a:pt x="196" y="20"/>
                  </a:cubicBezTo>
                  <a:cubicBezTo>
                    <a:pt x="196" y="20"/>
                    <a:pt x="195" y="20"/>
                    <a:pt x="195" y="20"/>
                  </a:cubicBezTo>
                  <a:cubicBezTo>
                    <a:pt x="195" y="20"/>
                    <a:pt x="195" y="21"/>
                    <a:pt x="195" y="21"/>
                  </a:cubicBezTo>
                  <a:cubicBezTo>
                    <a:pt x="195" y="21"/>
                    <a:pt x="195" y="21"/>
                    <a:pt x="195" y="22"/>
                  </a:cubicBezTo>
                  <a:cubicBezTo>
                    <a:pt x="195" y="22"/>
                    <a:pt x="194" y="22"/>
                    <a:pt x="194" y="22"/>
                  </a:cubicBezTo>
                  <a:cubicBezTo>
                    <a:pt x="194" y="22"/>
                    <a:pt x="193" y="23"/>
                    <a:pt x="193" y="23"/>
                  </a:cubicBezTo>
                  <a:cubicBezTo>
                    <a:pt x="193" y="23"/>
                    <a:pt x="192" y="23"/>
                    <a:pt x="192" y="24"/>
                  </a:cubicBezTo>
                  <a:cubicBezTo>
                    <a:pt x="192" y="24"/>
                    <a:pt x="192" y="24"/>
                    <a:pt x="192" y="25"/>
                  </a:cubicBezTo>
                  <a:cubicBezTo>
                    <a:pt x="192" y="25"/>
                    <a:pt x="192" y="25"/>
                    <a:pt x="191" y="25"/>
                  </a:cubicBezTo>
                  <a:cubicBezTo>
                    <a:pt x="191" y="25"/>
                    <a:pt x="191" y="26"/>
                    <a:pt x="191" y="26"/>
                  </a:cubicBezTo>
                  <a:cubicBezTo>
                    <a:pt x="191" y="26"/>
                    <a:pt x="191" y="26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8"/>
                    <a:pt x="190" y="28"/>
                    <a:pt x="190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29"/>
                    <a:pt x="189" y="29"/>
                    <a:pt x="189" y="29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89" y="30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29"/>
                    <a:pt x="191" y="28"/>
                    <a:pt x="191" y="28"/>
                  </a:cubicBezTo>
                  <a:cubicBezTo>
                    <a:pt x="191" y="28"/>
                    <a:pt x="192" y="28"/>
                    <a:pt x="192" y="28"/>
                  </a:cubicBezTo>
                  <a:cubicBezTo>
                    <a:pt x="192" y="28"/>
                    <a:pt x="192" y="27"/>
                    <a:pt x="192" y="27"/>
                  </a:cubicBezTo>
                  <a:cubicBezTo>
                    <a:pt x="192" y="27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4" y="26"/>
                    <a:pt x="194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4" y="26"/>
                    <a:pt x="195" y="25"/>
                    <a:pt x="195" y="25"/>
                  </a:cubicBezTo>
                  <a:cubicBezTo>
                    <a:pt x="195" y="25"/>
                    <a:pt x="196" y="25"/>
                    <a:pt x="196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197" y="25"/>
                    <a:pt x="197" y="24"/>
                    <a:pt x="197" y="24"/>
                  </a:cubicBezTo>
                  <a:cubicBezTo>
                    <a:pt x="197" y="24"/>
                    <a:pt x="197" y="24"/>
                    <a:pt x="197" y="24"/>
                  </a:cubicBezTo>
                  <a:cubicBezTo>
                    <a:pt x="197" y="24"/>
                    <a:pt x="197" y="24"/>
                    <a:pt x="198" y="24"/>
                  </a:cubicBezTo>
                  <a:cubicBezTo>
                    <a:pt x="198" y="23"/>
                    <a:pt x="198" y="23"/>
                    <a:pt x="198" y="23"/>
                  </a:cubicBezTo>
                  <a:cubicBezTo>
                    <a:pt x="198" y="23"/>
                    <a:pt x="198" y="22"/>
                    <a:pt x="198" y="22"/>
                  </a:cubicBezTo>
                  <a:cubicBezTo>
                    <a:pt x="198" y="22"/>
                    <a:pt x="198" y="23"/>
                    <a:pt x="198" y="23"/>
                  </a:cubicBezTo>
                  <a:cubicBezTo>
                    <a:pt x="198" y="23"/>
                    <a:pt x="198" y="23"/>
                    <a:pt x="199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99" y="23"/>
                    <a:pt x="199" y="22"/>
                    <a:pt x="199" y="22"/>
                  </a:cubicBezTo>
                  <a:cubicBezTo>
                    <a:pt x="199" y="22"/>
                    <a:pt x="199" y="22"/>
                    <a:pt x="199" y="22"/>
                  </a:cubicBezTo>
                  <a:cubicBezTo>
                    <a:pt x="199" y="22"/>
                    <a:pt x="199" y="22"/>
                    <a:pt x="199" y="22"/>
                  </a:cubicBezTo>
                  <a:cubicBezTo>
                    <a:pt x="199" y="22"/>
                    <a:pt x="200" y="21"/>
                    <a:pt x="200" y="21"/>
                  </a:cubicBezTo>
                  <a:cubicBezTo>
                    <a:pt x="200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8" y="21"/>
                    <a:pt x="198" y="21"/>
                  </a:cubicBezTo>
                  <a:cubicBezTo>
                    <a:pt x="198" y="21"/>
                    <a:pt x="198" y="22"/>
                    <a:pt x="198" y="22"/>
                  </a:cubicBezTo>
                  <a:cubicBezTo>
                    <a:pt x="198" y="22"/>
                    <a:pt x="197" y="22"/>
                    <a:pt x="197" y="22"/>
                  </a:cubicBezTo>
                  <a:cubicBezTo>
                    <a:pt x="197" y="22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19"/>
                    <a:pt x="197" y="19"/>
                  </a:cubicBezTo>
                  <a:cubicBezTo>
                    <a:pt x="198" y="19"/>
                    <a:pt x="198" y="20"/>
                    <a:pt x="198" y="20"/>
                  </a:cubicBezTo>
                  <a:cubicBezTo>
                    <a:pt x="198" y="20"/>
                    <a:pt x="199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9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1"/>
                    <a:pt x="201" y="21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1"/>
                    <a:pt x="203" y="21"/>
                    <a:pt x="203" y="21"/>
                  </a:cubicBezTo>
                  <a:cubicBezTo>
                    <a:pt x="203" y="21"/>
                    <a:pt x="204" y="21"/>
                    <a:pt x="204" y="21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204" y="21"/>
                    <a:pt x="204" y="21"/>
                    <a:pt x="204" y="20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20"/>
                    <a:pt x="204" y="19"/>
                    <a:pt x="204" y="19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19"/>
                    <a:pt x="204" y="20"/>
                    <a:pt x="205" y="20"/>
                  </a:cubicBezTo>
                  <a:cubicBezTo>
                    <a:pt x="205" y="20"/>
                    <a:pt x="205" y="20"/>
                    <a:pt x="205" y="20"/>
                  </a:cubicBezTo>
                  <a:cubicBezTo>
                    <a:pt x="205" y="21"/>
                    <a:pt x="206" y="21"/>
                    <a:pt x="206" y="21"/>
                  </a:cubicBezTo>
                  <a:cubicBezTo>
                    <a:pt x="206" y="21"/>
                    <a:pt x="206" y="21"/>
                    <a:pt x="206" y="22"/>
                  </a:cubicBezTo>
                  <a:cubicBezTo>
                    <a:pt x="206" y="22"/>
                    <a:pt x="206" y="22"/>
                    <a:pt x="207" y="22"/>
                  </a:cubicBezTo>
                  <a:cubicBezTo>
                    <a:pt x="207" y="22"/>
                    <a:pt x="207" y="22"/>
                    <a:pt x="207" y="23"/>
                  </a:cubicBezTo>
                  <a:cubicBezTo>
                    <a:pt x="207" y="23"/>
                    <a:pt x="206" y="23"/>
                    <a:pt x="206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6" y="23"/>
                    <a:pt x="207" y="23"/>
                    <a:pt x="207" y="23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9" y="24"/>
                    <a:pt x="208" y="24"/>
                    <a:pt x="208" y="24"/>
                  </a:cubicBezTo>
                  <a:cubicBezTo>
                    <a:pt x="208" y="24"/>
                    <a:pt x="208" y="24"/>
                    <a:pt x="208" y="23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208" y="23"/>
                    <a:pt x="208" y="23"/>
                    <a:pt x="208" y="22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22"/>
                    <a:pt x="207" y="22"/>
                    <a:pt x="207" y="22"/>
                  </a:cubicBezTo>
                  <a:cubicBezTo>
                    <a:pt x="207" y="22"/>
                    <a:pt x="207" y="22"/>
                    <a:pt x="207" y="21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7" y="21"/>
                    <a:pt x="208" y="21"/>
                    <a:pt x="208" y="21"/>
                  </a:cubicBezTo>
                  <a:cubicBezTo>
                    <a:pt x="208" y="21"/>
                    <a:pt x="208" y="21"/>
                    <a:pt x="209" y="21"/>
                  </a:cubicBezTo>
                  <a:cubicBezTo>
                    <a:pt x="209" y="21"/>
                    <a:pt x="209" y="20"/>
                    <a:pt x="210" y="20"/>
                  </a:cubicBezTo>
                  <a:cubicBezTo>
                    <a:pt x="210" y="20"/>
                    <a:pt x="210" y="20"/>
                    <a:pt x="211" y="20"/>
                  </a:cubicBezTo>
                  <a:cubicBezTo>
                    <a:pt x="211" y="20"/>
                    <a:pt x="212" y="20"/>
                    <a:pt x="212" y="20"/>
                  </a:cubicBezTo>
                  <a:cubicBezTo>
                    <a:pt x="212" y="20"/>
                    <a:pt x="213" y="20"/>
                    <a:pt x="213" y="20"/>
                  </a:cubicBezTo>
                  <a:cubicBezTo>
                    <a:pt x="214" y="20"/>
                    <a:pt x="215" y="20"/>
                    <a:pt x="215" y="20"/>
                  </a:cubicBezTo>
                  <a:cubicBezTo>
                    <a:pt x="215" y="20"/>
                    <a:pt x="216" y="19"/>
                    <a:pt x="216" y="19"/>
                  </a:cubicBezTo>
                  <a:cubicBezTo>
                    <a:pt x="216" y="19"/>
                    <a:pt x="217" y="19"/>
                    <a:pt x="218" y="19"/>
                  </a:cubicBezTo>
                  <a:cubicBezTo>
                    <a:pt x="218" y="19"/>
                    <a:pt x="218" y="19"/>
                    <a:pt x="218" y="19"/>
                  </a:cubicBezTo>
                  <a:cubicBezTo>
                    <a:pt x="219" y="19"/>
                    <a:pt x="219" y="20"/>
                    <a:pt x="219" y="20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0"/>
                    <a:pt x="218" y="20"/>
                    <a:pt x="218" y="20"/>
                  </a:cubicBezTo>
                  <a:cubicBezTo>
                    <a:pt x="218" y="20"/>
                    <a:pt x="218" y="21"/>
                    <a:pt x="218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8" y="22"/>
                    <a:pt x="219" y="22"/>
                    <a:pt x="219" y="22"/>
                  </a:cubicBezTo>
                  <a:cubicBezTo>
                    <a:pt x="219" y="22"/>
                    <a:pt x="220" y="22"/>
                    <a:pt x="220" y="22"/>
                  </a:cubicBezTo>
                  <a:cubicBezTo>
                    <a:pt x="220" y="22"/>
                    <a:pt x="221" y="22"/>
                    <a:pt x="221" y="22"/>
                  </a:cubicBezTo>
                  <a:cubicBezTo>
                    <a:pt x="222" y="22"/>
                    <a:pt x="222" y="23"/>
                    <a:pt x="223" y="23"/>
                  </a:cubicBezTo>
                  <a:cubicBezTo>
                    <a:pt x="223" y="23"/>
                    <a:pt x="223" y="22"/>
                    <a:pt x="223" y="22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23" y="22"/>
                    <a:pt x="223" y="21"/>
                    <a:pt x="223" y="21"/>
                  </a:cubicBezTo>
                  <a:cubicBezTo>
                    <a:pt x="223" y="21"/>
                    <a:pt x="224" y="21"/>
                    <a:pt x="224" y="21"/>
                  </a:cubicBezTo>
                  <a:cubicBezTo>
                    <a:pt x="224" y="21"/>
                    <a:pt x="224" y="22"/>
                    <a:pt x="224" y="22"/>
                  </a:cubicBezTo>
                  <a:cubicBezTo>
                    <a:pt x="224" y="22"/>
                    <a:pt x="224" y="23"/>
                    <a:pt x="224" y="23"/>
                  </a:cubicBezTo>
                  <a:cubicBezTo>
                    <a:pt x="224" y="23"/>
                    <a:pt x="225" y="23"/>
                    <a:pt x="225" y="23"/>
                  </a:cubicBezTo>
                  <a:cubicBezTo>
                    <a:pt x="225" y="23"/>
                    <a:pt x="226" y="23"/>
                    <a:pt x="226" y="23"/>
                  </a:cubicBezTo>
                  <a:cubicBezTo>
                    <a:pt x="226" y="23"/>
                    <a:pt x="227" y="23"/>
                    <a:pt x="227" y="23"/>
                  </a:cubicBezTo>
                  <a:cubicBezTo>
                    <a:pt x="227" y="22"/>
                    <a:pt x="227" y="22"/>
                    <a:pt x="228" y="22"/>
                  </a:cubicBezTo>
                  <a:cubicBezTo>
                    <a:pt x="228" y="22"/>
                    <a:pt x="229" y="22"/>
                    <a:pt x="229" y="22"/>
                  </a:cubicBezTo>
                  <a:cubicBezTo>
                    <a:pt x="229" y="22"/>
                    <a:pt x="230" y="22"/>
                    <a:pt x="230" y="22"/>
                  </a:cubicBezTo>
                  <a:cubicBezTo>
                    <a:pt x="230" y="22"/>
                    <a:pt x="230" y="22"/>
                    <a:pt x="230" y="22"/>
                  </a:cubicBezTo>
                  <a:cubicBezTo>
                    <a:pt x="231" y="22"/>
                    <a:pt x="231" y="21"/>
                    <a:pt x="231" y="21"/>
                  </a:cubicBezTo>
                  <a:cubicBezTo>
                    <a:pt x="231" y="21"/>
                    <a:pt x="231" y="22"/>
                    <a:pt x="231" y="22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2"/>
                    <a:pt x="232" y="21"/>
                    <a:pt x="232" y="21"/>
                  </a:cubicBezTo>
                  <a:cubicBezTo>
                    <a:pt x="232" y="21"/>
                    <a:pt x="231" y="21"/>
                    <a:pt x="231" y="21"/>
                  </a:cubicBezTo>
                  <a:cubicBezTo>
                    <a:pt x="231" y="21"/>
                    <a:pt x="231" y="20"/>
                    <a:pt x="231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1" y="20"/>
                    <a:pt x="231" y="19"/>
                    <a:pt x="231" y="19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29" y="18"/>
                    <a:pt x="229" y="18"/>
                  </a:cubicBezTo>
                  <a:cubicBezTo>
                    <a:pt x="229" y="18"/>
                    <a:pt x="230" y="18"/>
                    <a:pt x="230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1" y="18"/>
                    <a:pt x="231" y="18"/>
                    <a:pt x="231" y="17"/>
                  </a:cubicBezTo>
                  <a:cubicBezTo>
                    <a:pt x="231" y="17"/>
                    <a:pt x="230" y="17"/>
                    <a:pt x="231" y="17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2" y="16"/>
                    <a:pt x="233" y="17"/>
                    <a:pt x="233" y="17"/>
                  </a:cubicBezTo>
                  <a:cubicBezTo>
                    <a:pt x="233" y="17"/>
                    <a:pt x="233" y="17"/>
                    <a:pt x="233" y="17"/>
                  </a:cubicBezTo>
                  <a:cubicBezTo>
                    <a:pt x="233" y="17"/>
                    <a:pt x="234" y="17"/>
                    <a:pt x="234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4" y="17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9"/>
                    <a:pt x="236" y="18"/>
                  </a:cubicBezTo>
                  <a:cubicBezTo>
                    <a:pt x="236" y="18"/>
                    <a:pt x="236" y="18"/>
                    <a:pt x="236" y="18"/>
                  </a:cubicBezTo>
                  <a:cubicBezTo>
                    <a:pt x="236" y="18"/>
                    <a:pt x="236" y="18"/>
                    <a:pt x="236" y="17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17"/>
                    <a:pt x="237" y="17"/>
                    <a:pt x="237" y="17"/>
                  </a:cubicBezTo>
                  <a:cubicBezTo>
                    <a:pt x="237" y="17"/>
                    <a:pt x="237" y="18"/>
                    <a:pt x="237" y="18"/>
                  </a:cubicBezTo>
                  <a:cubicBezTo>
                    <a:pt x="237" y="18"/>
                    <a:pt x="238" y="18"/>
                    <a:pt x="238" y="18"/>
                  </a:cubicBezTo>
                  <a:cubicBezTo>
                    <a:pt x="238" y="18"/>
                    <a:pt x="238" y="17"/>
                    <a:pt x="238" y="17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238" y="17"/>
                    <a:pt x="239" y="17"/>
                    <a:pt x="239" y="17"/>
                  </a:cubicBezTo>
                  <a:cubicBezTo>
                    <a:pt x="239" y="17"/>
                    <a:pt x="240" y="17"/>
                    <a:pt x="240" y="17"/>
                  </a:cubicBezTo>
                  <a:cubicBezTo>
                    <a:pt x="240" y="17"/>
                    <a:pt x="240" y="17"/>
                    <a:pt x="240" y="17"/>
                  </a:cubicBezTo>
                  <a:cubicBezTo>
                    <a:pt x="241" y="17"/>
                    <a:pt x="241" y="17"/>
                    <a:pt x="241" y="17"/>
                  </a:cubicBezTo>
                  <a:cubicBezTo>
                    <a:pt x="241" y="17"/>
                    <a:pt x="241" y="17"/>
                    <a:pt x="241" y="17"/>
                  </a:cubicBezTo>
                  <a:cubicBezTo>
                    <a:pt x="241" y="17"/>
                    <a:pt x="242" y="17"/>
                    <a:pt x="242" y="17"/>
                  </a:cubicBezTo>
                  <a:cubicBezTo>
                    <a:pt x="242" y="17"/>
                    <a:pt x="242" y="18"/>
                    <a:pt x="242" y="18"/>
                  </a:cubicBezTo>
                  <a:cubicBezTo>
                    <a:pt x="242" y="18"/>
                    <a:pt x="243" y="18"/>
                    <a:pt x="243" y="18"/>
                  </a:cubicBezTo>
                  <a:cubicBezTo>
                    <a:pt x="243" y="18"/>
                    <a:pt x="243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5" y="19"/>
                    <a:pt x="245" y="19"/>
                    <a:pt x="245" y="19"/>
                  </a:cubicBezTo>
                  <a:cubicBezTo>
                    <a:pt x="245" y="19"/>
                    <a:pt x="245" y="19"/>
                    <a:pt x="245" y="19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20"/>
                    <a:pt x="245" y="21"/>
                    <a:pt x="245" y="21"/>
                  </a:cubicBezTo>
                  <a:cubicBezTo>
                    <a:pt x="245" y="21"/>
                    <a:pt x="246" y="21"/>
                    <a:pt x="246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6" y="21"/>
                    <a:pt x="247" y="21"/>
                    <a:pt x="247" y="21"/>
                  </a:cubicBezTo>
                  <a:cubicBezTo>
                    <a:pt x="247" y="21"/>
                    <a:pt x="247" y="22"/>
                    <a:pt x="247" y="22"/>
                  </a:cubicBezTo>
                  <a:cubicBezTo>
                    <a:pt x="247" y="22"/>
                    <a:pt x="247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7" y="22"/>
                    <a:pt x="247" y="22"/>
                    <a:pt x="247" y="22"/>
                  </a:cubicBezTo>
                  <a:cubicBezTo>
                    <a:pt x="247" y="22"/>
                    <a:pt x="247" y="23"/>
                    <a:pt x="247" y="23"/>
                  </a:cubicBezTo>
                  <a:cubicBezTo>
                    <a:pt x="247" y="23"/>
                    <a:pt x="247" y="23"/>
                    <a:pt x="247" y="23"/>
                  </a:cubicBezTo>
                  <a:cubicBezTo>
                    <a:pt x="247" y="23"/>
                    <a:pt x="247" y="23"/>
                    <a:pt x="247" y="23"/>
                  </a:cubicBezTo>
                  <a:cubicBezTo>
                    <a:pt x="247" y="23"/>
                    <a:pt x="248" y="23"/>
                    <a:pt x="248" y="23"/>
                  </a:cubicBezTo>
                  <a:cubicBezTo>
                    <a:pt x="248" y="23"/>
                    <a:pt x="248" y="23"/>
                    <a:pt x="249" y="23"/>
                  </a:cubicBezTo>
                  <a:cubicBezTo>
                    <a:pt x="249" y="23"/>
                    <a:pt x="249" y="23"/>
                    <a:pt x="249" y="23"/>
                  </a:cubicBezTo>
                  <a:cubicBezTo>
                    <a:pt x="249" y="23"/>
                    <a:pt x="249" y="23"/>
                    <a:pt x="249" y="24"/>
                  </a:cubicBezTo>
                  <a:cubicBezTo>
                    <a:pt x="249" y="24"/>
                    <a:pt x="248" y="24"/>
                    <a:pt x="248" y="24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9" y="25"/>
                    <a:pt x="249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25"/>
                    <a:pt x="249" y="24"/>
                    <a:pt x="249" y="24"/>
                  </a:cubicBezTo>
                  <a:cubicBezTo>
                    <a:pt x="249" y="24"/>
                    <a:pt x="250" y="24"/>
                    <a:pt x="250" y="24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25"/>
                    <a:pt x="251" y="25"/>
                    <a:pt x="251" y="25"/>
                  </a:cubicBezTo>
                  <a:cubicBezTo>
                    <a:pt x="251" y="25"/>
                    <a:pt x="251" y="25"/>
                    <a:pt x="251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6"/>
                    <a:pt x="251" y="27"/>
                    <a:pt x="251" y="27"/>
                  </a:cubicBezTo>
                  <a:cubicBezTo>
                    <a:pt x="251" y="27"/>
                    <a:pt x="251" y="27"/>
                    <a:pt x="250" y="27"/>
                  </a:cubicBezTo>
                  <a:cubicBezTo>
                    <a:pt x="250" y="27"/>
                    <a:pt x="251" y="28"/>
                    <a:pt x="251" y="28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28"/>
                    <a:pt x="252" y="28"/>
                    <a:pt x="252" y="28"/>
                  </a:cubicBezTo>
                  <a:cubicBezTo>
                    <a:pt x="252" y="28"/>
                    <a:pt x="252" y="29"/>
                    <a:pt x="252" y="29"/>
                  </a:cubicBezTo>
                  <a:cubicBezTo>
                    <a:pt x="253" y="29"/>
                    <a:pt x="253" y="29"/>
                    <a:pt x="253" y="29"/>
                  </a:cubicBezTo>
                  <a:cubicBezTo>
                    <a:pt x="253" y="29"/>
                    <a:pt x="254" y="29"/>
                    <a:pt x="254" y="29"/>
                  </a:cubicBezTo>
                  <a:cubicBezTo>
                    <a:pt x="254" y="29"/>
                    <a:pt x="254" y="30"/>
                    <a:pt x="254" y="30"/>
                  </a:cubicBezTo>
                  <a:cubicBezTo>
                    <a:pt x="254" y="30"/>
                    <a:pt x="255" y="30"/>
                    <a:pt x="255" y="30"/>
                  </a:cubicBezTo>
                  <a:cubicBezTo>
                    <a:pt x="255" y="30"/>
                    <a:pt x="255" y="30"/>
                    <a:pt x="256" y="30"/>
                  </a:cubicBezTo>
                  <a:cubicBezTo>
                    <a:pt x="256" y="30"/>
                    <a:pt x="256" y="30"/>
                    <a:pt x="256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7" y="31"/>
                    <a:pt x="257" y="31"/>
                    <a:pt x="258" y="31"/>
                  </a:cubicBezTo>
                  <a:cubicBezTo>
                    <a:pt x="258" y="31"/>
                    <a:pt x="258" y="30"/>
                    <a:pt x="258" y="30"/>
                  </a:cubicBezTo>
                  <a:cubicBezTo>
                    <a:pt x="258" y="30"/>
                    <a:pt x="258" y="31"/>
                    <a:pt x="258" y="31"/>
                  </a:cubicBezTo>
                  <a:cubicBezTo>
                    <a:pt x="258" y="31"/>
                    <a:pt x="259" y="31"/>
                    <a:pt x="259" y="31"/>
                  </a:cubicBezTo>
                  <a:cubicBezTo>
                    <a:pt x="259" y="31"/>
                    <a:pt x="259" y="32"/>
                    <a:pt x="259" y="32"/>
                  </a:cubicBezTo>
                  <a:cubicBezTo>
                    <a:pt x="259" y="31"/>
                    <a:pt x="260" y="31"/>
                    <a:pt x="260" y="31"/>
                  </a:cubicBezTo>
                  <a:cubicBezTo>
                    <a:pt x="260" y="31"/>
                    <a:pt x="260" y="30"/>
                    <a:pt x="260" y="30"/>
                  </a:cubicBezTo>
                  <a:cubicBezTo>
                    <a:pt x="260" y="30"/>
                    <a:pt x="260" y="29"/>
                    <a:pt x="260" y="29"/>
                  </a:cubicBezTo>
                  <a:cubicBezTo>
                    <a:pt x="260" y="29"/>
                    <a:pt x="260" y="29"/>
                    <a:pt x="259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26"/>
                    <a:pt x="259" y="26"/>
                    <a:pt x="258" y="26"/>
                  </a:cubicBezTo>
                  <a:cubicBezTo>
                    <a:pt x="258" y="26"/>
                    <a:pt x="258" y="25"/>
                    <a:pt x="258" y="25"/>
                  </a:cubicBezTo>
                  <a:cubicBezTo>
                    <a:pt x="258" y="25"/>
                    <a:pt x="258" y="25"/>
                    <a:pt x="258" y="24"/>
                  </a:cubicBezTo>
                  <a:cubicBezTo>
                    <a:pt x="257" y="24"/>
                    <a:pt x="257" y="24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4"/>
                    <a:pt x="259" y="24"/>
                    <a:pt x="259" y="25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9" y="25"/>
                    <a:pt x="260" y="26"/>
                    <a:pt x="260" y="26"/>
                  </a:cubicBezTo>
                  <a:cubicBezTo>
                    <a:pt x="260" y="26"/>
                    <a:pt x="260" y="26"/>
                    <a:pt x="261" y="26"/>
                  </a:cubicBezTo>
                  <a:cubicBezTo>
                    <a:pt x="261" y="26"/>
                    <a:pt x="262" y="26"/>
                    <a:pt x="262" y="26"/>
                  </a:cubicBezTo>
                  <a:cubicBezTo>
                    <a:pt x="263" y="26"/>
                    <a:pt x="264" y="26"/>
                    <a:pt x="264" y="26"/>
                  </a:cubicBezTo>
                  <a:cubicBezTo>
                    <a:pt x="264" y="26"/>
                    <a:pt x="265" y="26"/>
                    <a:pt x="265" y="26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65" y="25"/>
                    <a:pt x="265" y="25"/>
                    <a:pt x="266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7" y="25"/>
                    <a:pt x="268" y="24"/>
                    <a:pt x="268" y="24"/>
                  </a:cubicBezTo>
                  <a:cubicBezTo>
                    <a:pt x="269" y="25"/>
                    <a:pt x="269" y="25"/>
                    <a:pt x="270" y="25"/>
                  </a:cubicBezTo>
                  <a:cubicBezTo>
                    <a:pt x="270" y="25"/>
                    <a:pt x="271" y="26"/>
                    <a:pt x="272" y="26"/>
                  </a:cubicBezTo>
                  <a:cubicBezTo>
                    <a:pt x="272" y="26"/>
                    <a:pt x="273" y="26"/>
                    <a:pt x="273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5" y="27"/>
                    <a:pt x="275" y="27"/>
                    <a:pt x="275" y="27"/>
                  </a:cubicBezTo>
                  <a:cubicBezTo>
                    <a:pt x="275" y="27"/>
                    <a:pt x="274" y="26"/>
                    <a:pt x="274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4" y="26"/>
                    <a:pt x="275" y="26"/>
                    <a:pt x="275" y="26"/>
                  </a:cubicBezTo>
                  <a:cubicBezTo>
                    <a:pt x="275" y="26"/>
                    <a:pt x="275" y="25"/>
                    <a:pt x="275" y="25"/>
                  </a:cubicBezTo>
                  <a:cubicBezTo>
                    <a:pt x="275" y="25"/>
                    <a:pt x="274" y="25"/>
                    <a:pt x="274" y="25"/>
                  </a:cubicBezTo>
                  <a:cubicBezTo>
                    <a:pt x="274" y="25"/>
                    <a:pt x="274" y="25"/>
                    <a:pt x="274" y="25"/>
                  </a:cubicBezTo>
                  <a:cubicBezTo>
                    <a:pt x="274" y="25"/>
                    <a:pt x="273" y="25"/>
                    <a:pt x="273" y="25"/>
                  </a:cubicBezTo>
                  <a:cubicBezTo>
                    <a:pt x="273" y="25"/>
                    <a:pt x="273" y="24"/>
                    <a:pt x="273" y="24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4" y="24"/>
                    <a:pt x="275" y="23"/>
                    <a:pt x="275" y="23"/>
                  </a:cubicBezTo>
                  <a:cubicBezTo>
                    <a:pt x="275" y="23"/>
                    <a:pt x="275" y="24"/>
                    <a:pt x="275" y="24"/>
                  </a:cubicBezTo>
                  <a:cubicBezTo>
                    <a:pt x="275" y="24"/>
                    <a:pt x="276" y="24"/>
                    <a:pt x="276" y="24"/>
                  </a:cubicBezTo>
                  <a:cubicBezTo>
                    <a:pt x="276" y="24"/>
                    <a:pt x="276" y="24"/>
                    <a:pt x="276" y="24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3"/>
                    <a:pt x="278" y="23"/>
                  </a:cubicBezTo>
                  <a:cubicBezTo>
                    <a:pt x="278" y="23"/>
                    <a:pt x="278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6" y="23"/>
                    <a:pt x="276" y="23"/>
                  </a:cubicBezTo>
                  <a:cubicBezTo>
                    <a:pt x="276" y="23"/>
                    <a:pt x="276" y="23"/>
                    <a:pt x="276" y="22"/>
                  </a:cubicBezTo>
                  <a:cubicBezTo>
                    <a:pt x="276" y="22"/>
                    <a:pt x="276" y="22"/>
                    <a:pt x="275" y="22"/>
                  </a:cubicBezTo>
                  <a:cubicBezTo>
                    <a:pt x="275" y="22"/>
                    <a:pt x="275" y="21"/>
                    <a:pt x="275" y="21"/>
                  </a:cubicBezTo>
                  <a:cubicBezTo>
                    <a:pt x="275" y="21"/>
                    <a:pt x="275" y="21"/>
                    <a:pt x="275" y="21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4" y="21"/>
                    <a:pt x="274" y="20"/>
                    <a:pt x="274" y="20"/>
                  </a:cubicBezTo>
                  <a:cubicBezTo>
                    <a:pt x="274" y="20"/>
                    <a:pt x="274" y="20"/>
                    <a:pt x="274" y="19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4" y="19"/>
                    <a:pt x="274" y="19"/>
                    <a:pt x="274" y="19"/>
                  </a:cubicBezTo>
                  <a:cubicBezTo>
                    <a:pt x="274" y="19"/>
                    <a:pt x="274" y="19"/>
                    <a:pt x="274" y="19"/>
                  </a:cubicBezTo>
                  <a:cubicBezTo>
                    <a:pt x="273" y="19"/>
                    <a:pt x="273" y="20"/>
                    <a:pt x="273" y="20"/>
                  </a:cubicBezTo>
                  <a:cubicBezTo>
                    <a:pt x="273" y="20"/>
                    <a:pt x="272" y="20"/>
                    <a:pt x="272" y="20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2" y="19"/>
                    <a:pt x="272" y="18"/>
                    <a:pt x="272" y="18"/>
                  </a:cubicBezTo>
                  <a:cubicBezTo>
                    <a:pt x="272" y="18"/>
                    <a:pt x="273" y="18"/>
                    <a:pt x="273" y="18"/>
                  </a:cubicBezTo>
                  <a:cubicBezTo>
                    <a:pt x="273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5" y="18"/>
                  </a:cubicBezTo>
                  <a:cubicBezTo>
                    <a:pt x="275" y="18"/>
                    <a:pt x="275" y="17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5" y="17"/>
                    <a:pt x="274" y="17"/>
                    <a:pt x="274" y="17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74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4" y="15"/>
                    <a:pt x="274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4" y="15"/>
                    <a:pt x="275" y="15"/>
                    <a:pt x="275" y="16"/>
                  </a:cubicBezTo>
                  <a:cubicBezTo>
                    <a:pt x="275" y="16"/>
                    <a:pt x="276" y="16"/>
                    <a:pt x="276" y="16"/>
                  </a:cubicBezTo>
                  <a:cubicBezTo>
                    <a:pt x="277" y="16"/>
                    <a:pt x="278" y="16"/>
                    <a:pt x="278" y="16"/>
                  </a:cubicBezTo>
                  <a:cubicBezTo>
                    <a:pt x="279" y="16"/>
                    <a:pt x="280" y="16"/>
                    <a:pt x="280" y="16"/>
                  </a:cubicBezTo>
                  <a:cubicBezTo>
                    <a:pt x="280" y="16"/>
                    <a:pt x="281" y="16"/>
                    <a:pt x="281" y="16"/>
                  </a:cubicBezTo>
                  <a:cubicBezTo>
                    <a:pt x="281" y="16"/>
                    <a:pt x="282" y="16"/>
                    <a:pt x="282" y="16"/>
                  </a:cubicBezTo>
                  <a:cubicBezTo>
                    <a:pt x="283" y="16"/>
                    <a:pt x="283" y="16"/>
                    <a:pt x="284" y="16"/>
                  </a:cubicBezTo>
                  <a:cubicBezTo>
                    <a:pt x="284" y="16"/>
                    <a:pt x="285" y="16"/>
                    <a:pt x="285" y="16"/>
                  </a:cubicBezTo>
                  <a:cubicBezTo>
                    <a:pt x="285" y="16"/>
                    <a:pt x="286" y="16"/>
                    <a:pt x="286" y="16"/>
                  </a:cubicBezTo>
                  <a:cubicBezTo>
                    <a:pt x="286" y="16"/>
                    <a:pt x="287" y="16"/>
                    <a:pt x="288" y="16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7"/>
                    <a:pt x="287" y="16"/>
                    <a:pt x="287" y="16"/>
                  </a:cubicBezTo>
                  <a:cubicBezTo>
                    <a:pt x="287" y="16"/>
                    <a:pt x="287" y="17"/>
                    <a:pt x="287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6" y="16"/>
                    <a:pt x="285" y="16"/>
                    <a:pt x="285" y="16"/>
                  </a:cubicBezTo>
                  <a:cubicBezTo>
                    <a:pt x="285" y="17"/>
                    <a:pt x="285" y="17"/>
                    <a:pt x="285" y="17"/>
                  </a:cubicBezTo>
                  <a:cubicBezTo>
                    <a:pt x="285" y="17"/>
                    <a:pt x="285" y="17"/>
                    <a:pt x="285" y="17"/>
                  </a:cubicBezTo>
                  <a:cubicBezTo>
                    <a:pt x="285" y="17"/>
                    <a:pt x="284" y="18"/>
                    <a:pt x="285" y="18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5" y="18"/>
                    <a:pt x="286" y="18"/>
                    <a:pt x="286" y="18"/>
                  </a:cubicBezTo>
                  <a:cubicBezTo>
                    <a:pt x="286" y="18"/>
                    <a:pt x="286" y="17"/>
                    <a:pt x="286" y="17"/>
                  </a:cubicBezTo>
                  <a:cubicBezTo>
                    <a:pt x="287" y="17"/>
                    <a:pt x="287" y="17"/>
                    <a:pt x="288" y="17"/>
                  </a:cubicBezTo>
                  <a:cubicBezTo>
                    <a:pt x="288" y="17"/>
                    <a:pt x="288" y="17"/>
                    <a:pt x="289" y="17"/>
                  </a:cubicBezTo>
                  <a:cubicBezTo>
                    <a:pt x="289" y="17"/>
                    <a:pt x="289" y="17"/>
                    <a:pt x="289" y="17"/>
                  </a:cubicBezTo>
                  <a:cubicBezTo>
                    <a:pt x="289" y="17"/>
                    <a:pt x="290" y="17"/>
                    <a:pt x="290" y="17"/>
                  </a:cubicBezTo>
                  <a:cubicBezTo>
                    <a:pt x="290" y="17"/>
                    <a:pt x="290" y="18"/>
                    <a:pt x="290" y="18"/>
                  </a:cubicBezTo>
                  <a:cubicBezTo>
                    <a:pt x="290" y="18"/>
                    <a:pt x="290" y="18"/>
                    <a:pt x="289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89" y="19"/>
                    <a:pt x="289" y="19"/>
                    <a:pt x="289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9" y="18"/>
                    <a:pt x="289" y="17"/>
                    <a:pt x="289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8" y="18"/>
                    <a:pt x="288" y="19"/>
                    <a:pt x="288" y="19"/>
                  </a:cubicBezTo>
                  <a:cubicBezTo>
                    <a:pt x="288" y="19"/>
                    <a:pt x="289" y="19"/>
                    <a:pt x="289" y="19"/>
                  </a:cubicBezTo>
                  <a:cubicBezTo>
                    <a:pt x="289" y="19"/>
                    <a:pt x="288" y="19"/>
                    <a:pt x="288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8" y="19"/>
                    <a:pt x="287" y="20"/>
                    <a:pt x="287" y="20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8" y="21"/>
                    <a:pt x="288" y="21"/>
                    <a:pt x="289" y="21"/>
                  </a:cubicBezTo>
                  <a:cubicBezTo>
                    <a:pt x="289" y="21"/>
                    <a:pt x="289" y="21"/>
                    <a:pt x="289" y="21"/>
                  </a:cubicBezTo>
                  <a:cubicBezTo>
                    <a:pt x="289" y="21"/>
                    <a:pt x="289" y="21"/>
                    <a:pt x="289" y="21"/>
                  </a:cubicBezTo>
                  <a:cubicBezTo>
                    <a:pt x="289" y="21"/>
                    <a:pt x="290" y="21"/>
                    <a:pt x="290" y="21"/>
                  </a:cubicBezTo>
                  <a:cubicBezTo>
                    <a:pt x="290" y="20"/>
                    <a:pt x="290" y="20"/>
                    <a:pt x="290" y="19"/>
                  </a:cubicBezTo>
                  <a:cubicBezTo>
                    <a:pt x="290" y="19"/>
                    <a:pt x="290" y="19"/>
                    <a:pt x="290" y="19"/>
                  </a:cubicBezTo>
                  <a:cubicBezTo>
                    <a:pt x="290" y="19"/>
                    <a:pt x="290" y="19"/>
                    <a:pt x="290" y="19"/>
                  </a:cubicBezTo>
                  <a:cubicBezTo>
                    <a:pt x="290" y="19"/>
                    <a:pt x="291" y="18"/>
                    <a:pt x="291" y="18"/>
                  </a:cubicBezTo>
                  <a:cubicBezTo>
                    <a:pt x="291" y="18"/>
                    <a:pt x="291" y="17"/>
                    <a:pt x="291" y="17"/>
                  </a:cubicBezTo>
                  <a:cubicBezTo>
                    <a:pt x="291" y="17"/>
                    <a:pt x="290" y="17"/>
                    <a:pt x="290" y="17"/>
                  </a:cubicBezTo>
                  <a:cubicBezTo>
                    <a:pt x="290" y="17"/>
                    <a:pt x="290" y="16"/>
                    <a:pt x="290" y="16"/>
                  </a:cubicBezTo>
                  <a:cubicBezTo>
                    <a:pt x="290" y="16"/>
                    <a:pt x="290" y="15"/>
                    <a:pt x="290" y="15"/>
                  </a:cubicBezTo>
                  <a:cubicBezTo>
                    <a:pt x="290" y="15"/>
                    <a:pt x="291" y="15"/>
                    <a:pt x="291" y="15"/>
                  </a:cubicBezTo>
                  <a:cubicBezTo>
                    <a:pt x="291" y="15"/>
                    <a:pt x="291" y="15"/>
                    <a:pt x="291" y="15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4" y="15"/>
                    <a:pt x="295" y="15"/>
                    <a:pt x="295" y="15"/>
                  </a:cubicBezTo>
                  <a:cubicBezTo>
                    <a:pt x="296" y="15"/>
                    <a:pt x="296" y="15"/>
                    <a:pt x="297" y="15"/>
                  </a:cubicBezTo>
                  <a:cubicBezTo>
                    <a:pt x="297" y="15"/>
                    <a:pt x="298" y="16"/>
                    <a:pt x="298" y="16"/>
                  </a:cubicBezTo>
                  <a:cubicBezTo>
                    <a:pt x="298" y="16"/>
                    <a:pt x="299" y="16"/>
                    <a:pt x="299" y="16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299" y="17"/>
                    <a:pt x="298" y="17"/>
                    <a:pt x="298" y="17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298" y="17"/>
                    <a:pt x="298" y="18"/>
                    <a:pt x="298" y="18"/>
                  </a:cubicBezTo>
                  <a:cubicBezTo>
                    <a:pt x="298" y="18"/>
                    <a:pt x="298" y="19"/>
                    <a:pt x="298" y="19"/>
                  </a:cubicBezTo>
                  <a:cubicBezTo>
                    <a:pt x="298" y="19"/>
                    <a:pt x="299" y="19"/>
                    <a:pt x="299" y="19"/>
                  </a:cubicBezTo>
                  <a:cubicBezTo>
                    <a:pt x="299" y="19"/>
                    <a:pt x="300" y="18"/>
                    <a:pt x="300" y="18"/>
                  </a:cubicBezTo>
                  <a:cubicBezTo>
                    <a:pt x="300" y="18"/>
                    <a:pt x="301" y="18"/>
                    <a:pt x="301" y="18"/>
                  </a:cubicBezTo>
                  <a:cubicBezTo>
                    <a:pt x="301" y="18"/>
                    <a:pt x="301" y="19"/>
                    <a:pt x="301" y="19"/>
                  </a:cubicBezTo>
                  <a:cubicBezTo>
                    <a:pt x="302" y="19"/>
                    <a:pt x="302" y="19"/>
                    <a:pt x="303" y="19"/>
                  </a:cubicBezTo>
                  <a:cubicBezTo>
                    <a:pt x="303" y="19"/>
                    <a:pt x="303" y="19"/>
                    <a:pt x="303" y="19"/>
                  </a:cubicBezTo>
                  <a:cubicBezTo>
                    <a:pt x="303" y="19"/>
                    <a:pt x="304" y="19"/>
                    <a:pt x="304" y="19"/>
                  </a:cubicBezTo>
                  <a:cubicBezTo>
                    <a:pt x="304" y="19"/>
                    <a:pt x="304" y="19"/>
                    <a:pt x="304" y="19"/>
                  </a:cubicBezTo>
                  <a:cubicBezTo>
                    <a:pt x="305" y="19"/>
                    <a:pt x="305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9"/>
                    <a:pt x="307" y="19"/>
                    <a:pt x="307" y="20"/>
                  </a:cubicBezTo>
                  <a:cubicBezTo>
                    <a:pt x="308" y="20"/>
                    <a:pt x="309" y="20"/>
                    <a:pt x="309" y="20"/>
                  </a:cubicBezTo>
                  <a:cubicBezTo>
                    <a:pt x="309" y="21"/>
                    <a:pt x="309" y="21"/>
                    <a:pt x="308" y="21"/>
                  </a:cubicBezTo>
                  <a:cubicBezTo>
                    <a:pt x="308" y="21"/>
                    <a:pt x="308" y="21"/>
                    <a:pt x="308" y="21"/>
                  </a:cubicBezTo>
                  <a:cubicBezTo>
                    <a:pt x="308" y="21"/>
                    <a:pt x="308" y="21"/>
                    <a:pt x="308" y="21"/>
                  </a:cubicBezTo>
                  <a:cubicBezTo>
                    <a:pt x="308" y="22"/>
                    <a:pt x="309" y="21"/>
                    <a:pt x="309" y="21"/>
                  </a:cubicBezTo>
                  <a:cubicBezTo>
                    <a:pt x="309" y="21"/>
                    <a:pt x="310" y="21"/>
                    <a:pt x="310" y="21"/>
                  </a:cubicBezTo>
                  <a:cubicBezTo>
                    <a:pt x="310" y="21"/>
                    <a:pt x="310" y="21"/>
                    <a:pt x="311" y="21"/>
                  </a:cubicBezTo>
                  <a:cubicBezTo>
                    <a:pt x="311" y="21"/>
                    <a:pt x="311" y="20"/>
                    <a:pt x="312" y="20"/>
                  </a:cubicBezTo>
                  <a:cubicBezTo>
                    <a:pt x="312" y="20"/>
                    <a:pt x="313" y="20"/>
                    <a:pt x="314" y="20"/>
                  </a:cubicBezTo>
                  <a:cubicBezTo>
                    <a:pt x="314" y="20"/>
                    <a:pt x="316" y="19"/>
                    <a:pt x="317" y="19"/>
                  </a:cubicBezTo>
                  <a:cubicBezTo>
                    <a:pt x="317" y="19"/>
                    <a:pt x="318" y="18"/>
                    <a:pt x="318" y="18"/>
                  </a:cubicBezTo>
                  <a:cubicBezTo>
                    <a:pt x="319" y="18"/>
                    <a:pt x="319" y="18"/>
                    <a:pt x="320" y="18"/>
                  </a:cubicBezTo>
                  <a:cubicBezTo>
                    <a:pt x="320" y="18"/>
                    <a:pt x="321" y="18"/>
                    <a:pt x="322" y="18"/>
                  </a:cubicBezTo>
                  <a:cubicBezTo>
                    <a:pt x="322" y="18"/>
                    <a:pt x="324" y="18"/>
                    <a:pt x="324" y="18"/>
                  </a:cubicBezTo>
                  <a:cubicBezTo>
                    <a:pt x="325" y="18"/>
                    <a:pt x="326" y="18"/>
                    <a:pt x="326" y="18"/>
                  </a:cubicBezTo>
                  <a:cubicBezTo>
                    <a:pt x="326" y="18"/>
                    <a:pt x="327" y="18"/>
                    <a:pt x="327" y="18"/>
                  </a:cubicBezTo>
                  <a:cubicBezTo>
                    <a:pt x="328" y="18"/>
                    <a:pt x="329" y="19"/>
                    <a:pt x="329" y="19"/>
                  </a:cubicBezTo>
                  <a:cubicBezTo>
                    <a:pt x="329" y="19"/>
                    <a:pt x="330" y="20"/>
                    <a:pt x="330" y="20"/>
                  </a:cubicBezTo>
                  <a:cubicBezTo>
                    <a:pt x="330" y="20"/>
                    <a:pt x="331" y="20"/>
                    <a:pt x="331" y="20"/>
                  </a:cubicBezTo>
                  <a:cubicBezTo>
                    <a:pt x="331" y="21"/>
                    <a:pt x="332" y="21"/>
                    <a:pt x="332" y="21"/>
                  </a:cubicBezTo>
                  <a:cubicBezTo>
                    <a:pt x="332" y="21"/>
                    <a:pt x="332" y="22"/>
                    <a:pt x="332" y="22"/>
                  </a:cubicBezTo>
                  <a:cubicBezTo>
                    <a:pt x="333" y="22"/>
                    <a:pt x="333" y="23"/>
                    <a:pt x="333" y="23"/>
                  </a:cubicBezTo>
                  <a:cubicBezTo>
                    <a:pt x="333" y="23"/>
                    <a:pt x="334" y="24"/>
                    <a:pt x="334" y="24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5" y="24"/>
                    <a:pt x="335" y="24"/>
                    <a:pt x="335" y="24"/>
                  </a:cubicBezTo>
                  <a:cubicBezTo>
                    <a:pt x="335" y="24"/>
                    <a:pt x="336" y="25"/>
                    <a:pt x="336" y="25"/>
                  </a:cubicBezTo>
                  <a:cubicBezTo>
                    <a:pt x="336" y="25"/>
                    <a:pt x="336" y="25"/>
                    <a:pt x="336" y="25"/>
                  </a:cubicBezTo>
                  <a:cubicBezTo>
                    <a:pt x="337" y="25"/>
                    <a:pt x="337" y="25"/>
                    <a:pt x="337" y="25"/>
                  </a:cubicBezTo>
                  <a:cubicBezTo>
                    <a:pt x="337" y="25"/>
                    <a:pt x="338" y="25"/>
                    <a:pt x="338" y="25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8" y="25"/>
                    <a:pt x="339" y="25"/>
                    <a:pt x="339" y="25"/>
                  </a:cubicBezTo>
                  <a:cubicBezTo>
                    <a:pt x="339" y="25"/>
                    <a:pt x="339" y="25"/>
                    <a:pt x="339" y="25"/>
                  </a:cubicBezTo>
                  <a:cubicBezTo>
                    <a:pt x="339" y="25"/>
                    <a:pt x="339" y="24"/>
                    <a:pt x="339" y="24"/>
                  </a:cubicBezTo>
                  <a:cubicBezTo>
                    <a:pt x="339" y="24"/>
                    <a:pt x="340" y="24"/>
                    <a:pt x="340" y="24"/>
                  </a:cubicBezTo>
                  <a:cubicBezTo>
                    <a:pt x="340" y="24"/>
                    <a:pt x="340" y="24"/>
                    <a:pt x="341" y="24"/>
                  </a:cubicBezTo>
                  <a:cubicBezTo>
                    <a:pt x="341" y="24"/>
                    <a:pt x="341" y="24"/>
                    <a:pt x="341" y="24"/>
                  </a:cubicBezTo>
                  <a:cubicBezTo>
                    <a:pt x="341" y="24"/>
                    <a:pt x="341" y="23"/>
                    <a:pt x="341" y="23"/>
                  </a:cubicBezTo>
                  <a:cubicBezTo>
                    <a:pt x="341" y="23"/>
                    <a:pt x="342" y="23"/>
                    <a:pt x="342" y="23"/>
                  </a:cubicBezTo>
                  <a:cubicBezTo>
                    <a:pt x="342" y="23"/>
                    <a:pt x="343" y="23"/>
                    <a:pt x="343" y="23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4" y="23"/>
                    <a:pt x="344" y="23"/>
                    <a:pt x="344" y="23"/>
                  </a:cubicBezTo>
                  <a:cubicBezTo>
                    <a:pt x="344" y="23"/>
                    <a:pt x="345" y="22"/>
                    <a:pt x="345" y="22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6" y="22"/>
                    <a:pt x="346" y="23"/>
                    <a:pt x="346" y="22"/>
                  </a:cubicBezTo>
                  <a:cubicBezTo>
                    <a:pt x="347" y="22"/>
                    <a:pt x="347" y="22"/>
                    <a:pt x="348" y="22"/>
                  </a:cubicBezTo>
                  <a:cubicBezTo>
                    <a:pt x="348" y="22"/>
                    <a:pt x="349" y="22"/>
                    <a:pt x="349" y="22"/>
                  </a:cubicBezTo>
                  <a:cubicBezTo>
                    <a:pt x="350" y="22"/>
                    <a:pt x="350" y="22"/>
                    <a:pt x="351" y="22"/>
                  </a:cubicBezTo>
                  <a:cubicBezTo>
                    <a:pt x="351" y="22"/>
                    <a:pt x="352" y="22"/>
                    <a:pt x="353" y="22"/>
                  </a:cubicBezTo>
                  <a:cubicBezTo>
                    <a:pt x="353" y="22"/>
                    <a:pt x="353" y="22"/>
                    <a:pt x="353" y="22"/>
                  </a:cubicBezTo>
                  <a:cubicBezTo>
                    <a:pt x="353" y="22"/>
                    <a:pt x="353" y="22"/>
                    <a:pt x="353" y="21"/>
                  </a:cubicBezTo>
                  <a:cubicBezTo>
                    <a:pt x="353" y="21"/>
                    <a:pt x="354" y="21"/>
                    <a:pt x="354" y="21"/>
                  </a:cubicBezTo>
                  <a:cubicBezTo>
                    <a:pt x="354" y="21"/>
                    <a:pt x="354" y="21"/>
                    <a:pt x="354" y="21"/>
                  </a:cubicBezTo>
                  <a:cubicBezTo>
                    <a:pt x="354" y="21"/>
                    <a:pt x="355" y="21"/>
                    <a:pt x="355" y="21"/>
                  </a:cubicBezTo>
                  <a:cubicBezTo>
                    <a:pt x="355" y="21"/>
                    <a:pt x="355" y="21"/>
                    <a:pt x="355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3"/>
                    <a:pt x="358" y="23"/>
                    <a:pt x="358" y="23"/>
                  </a:cubicBezTo>
                  <a:cubicBezTo>
                    <a:pt x="358" y="23"/>
                    <a:pt x="358" y="22"/>
                    <a:pt x="358" y="22"/>
                  </a:cubicBezTo>
                  <a:cubicBezTo>
                    <a:pt x="359" y="22"/>
                    <a:pt x="359" y="23"/>
                    <a:pt x="359" y="23"/>
                  </a:cubicBezTo>
                  <a:cubicBezTo>
                    <a:pt x="359" y="23"/>
                    <a:pt x="360" y="23"/>
                    <a:pt x="360" y="23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23"/>
                    <a:pt x="361" y="23"/>
                    <a:pt x="361" y="23"/>
                  </a:cubicBezTo>
                  <a:cubicBezTo>
                    <a:pt x="361" y="23"/>
                    <a:pt x="361" y="23"/>
                    <a:pt x="362" y="23"/>
                  </a:cubicBezTo>
                  <a:cubicBezTo>
                    <a:pt x="362" y="23"/>
                    <a:pt x="362" y="23"/>
                    <a:pt x="362" y="23"/>
                  </a:cubicBezTo>
                  <a:cubicBezTo>
                    <a:pt x="362" y="23"/>
                    <a:pt x="362" y="24"/>
                    <a:pt x="363" y="24"/>
                  </a:cubicBezTo>
                  <a:cubicBezTo>
                    <a:pt x="363" y="24"/>
                    <a:pt x="363" y="24"/>
                    <a:pt x="363" y="24"/>
                  </a:cubicBezTo>
                  <a:cubicBezTo>
                    <a:pt x="363" y="24"/>
                    <a:pt x="363" y="24"/>
                    <a:pt x="364" y="24"/>
                  </a:cubicBezTo>
                  <a:cubicBezTo>
                    <a:pt x="364" y="24"/>
                    <a:pt x="364" y="24"/>
                    <a:pt x="364" y="24"/>
                  </a:cubicBezTo>
                  <a:cubicBezTo>
                    <a:pt x="364" y="24"/>
                    <a:pt x="365" y="24"/>
                    <a:pt x="365" y="24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65" y="24"/>
                    <a:pt x="366" y="24"/>
                    <a:pt x="366" y="24"/>
                  </a:cubicBezTo>
                  <a:cubicBezTo>
                    <a:pt x="366" y="24"/>
                    <a:pt x="366" y="24"/>
                    <a:pt x="366" y="24"/>
                  </a:cubicBezTo>
                  <a:cubicBezTo>
                    <a:pt x="366" y="24"/>
                    <a:pt x="366" y="23"/>
                    <a:pt x="366" y="23"/>
                  </a:cubicBezTo>
                  <a:cubicBezTo>
                    <a:pt x="366" y="23"/>
                    <a:pt x="365" y="23"/>
                    <a:pt x="365" y="23"/>
                  </a:cubicBezTo>
                  <a:cubicBezTo>
                    <a:pt x="365" y="23"/>
                    <a:pt x="365" y="23"/>
                    <a:pt x="365" y="2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2"/>
                    <a:pt x="364" y="22"/>
                    <a:pt x="364" y="22"/>
                  </a:cubicBezTo>
                  <a:cubicBezTo>
                    <a:pt x="364" y="21"/>
                    <a:pt x="363" y="21"/>
                    <a:pt x="363" y="21"/>
                  </a:cubicBezTo>
                  <a:cubicBezTo>
                    <a:pt x="363" y="21"/>
                    <a:pt x="362" y="20"/>
                    <a:pt x="362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20"/>
                    <a:pt x="361" y="19"/>
                    <a:pt x="361" y="20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0" y="20"/>
                    <a:pt x="360" y="20"/>
                    <a:pt x="360" y="20"/>
                  </a:cubicBezTo>
                  <a:cubicBezTo>
                    <a:pt x="360" y="20"/>
                    <a:pt x="360" y="19"/>
                    <a:pt x="360" y="19"/>
                  </a:cubicBezTo>
                  <a:cubicBezTo>
                    <a:pt x="360" y="19"/>
                    <a:pt x="361" y="19"/>
                    <a:pt x="361" y="19"/>
                  </a:cubicBezTo>
                  <a:cubicBezTo>
                    <a:pt x="361" y="19"/>
                    <a:pt x="361" y="18"/>
                    <a:pt x="360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8"/>
                    <a:pt x="359" y="17"/>
                    <a:pt x="359" y="17"/>
                  </a:cubicBezTo>
                  <a:cubicBezTo>
                    <a:pt x="359" y="17"/>
                    <a:pt x="359" y="17"/>
                    <a:pt x="359" y="16"/>
                  </a:cubicBezTo>
                  <a:cubicBezTo>
                    <a:pt x="359" y="16"/>
                    <a:pt x="359" y="16"/>
                    <a:pt x="359" y="16"/>
                  </a:cubicBezTo>
                  <a:cubicBezTo>
                    <a:pt x="359" y="16"/>
                    <a:pt x="359" y="16"/>
                    <a:pt x="359" y="16"/>
                  </a:cubicBezTo>
                  <a:cubicBezTo>
                    <a:pt x="359" y="16"/>
                    <a:pt x="360" y="16"/>
                    <a:pt x="360" y="16"/>
                  </a:cubicBezTo>
                  <a:cubicBezTo>
                    <a:pt x="360" y="16"/>
                    <a:pt x="360" y="16"/>
                    <a:pt x="361" y="16"/>
                  </a:cubicBezTo>
                  <a:cubicBezTo>
                    <a:pt x="361" y="16"/>
                    <a:pt x="362" y="16"/>
                    <a:pt x="362" y="16"/>
                  </a:cubicBezTo>
                  <a:cubicBezTo>
                    <a:pt x="362" y="16"/>
                    <a:pt x="363" y="16"/>
                    <a:pt x="363" y="17"/>
                  </a:cubicBezTo>
                  <a:cubicBezTo>
                    <a:pt x="363" y="17"/>
                    <a:pt x="364" y="17"/>
                    <a:pt x="364" y="17"/>
                  </a:cubicBezTo>
                  <a:cubicBezTo>
                    <a:pt x="364" y="17"/>
                    <a:pt x="364" y="17"/>
                    <a:pt x="364" y="17"/>
                  </a:cubicBezTo>
                  <a:cubicBezTo>
                    <a:pt x="365" y="17"/>
                    <a:pt x="365" y="16"/>
                    <a:pt x="365" y="16"/>
                  </a:cubicBezTo>
                  <a:cubicBezTo>
                    <a:pt x="365" y="16"/>
                    <a:pt x="365" y="16"/>
                    <a:pt x="365" y="16"/>
                  </a:cubicBezTo>
                  <a:cubicBezTo>
                    <a:pt x="365" y="16"/>
                    <a:pt x="365" y="16"/>
                    <a:pt x="365" y="16"/>
                  </a:cubicBezTo>
                  <a:cubicBezTo>
                    <a:pt x="365" y="16"/>
                    <a:pt x="366" y="16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6"/>
                    <a:pt x="367" y="16"/>
                  </a:cubicBezTo>
                  <a:cubicBezTo>
                    <a:pt x="367" y="16"/>
                    <a:pt x="367" y="16"/>
                    <a:pt x="367" y="16"/>
                  </a:cubicBezTo>
                  <a:cubicBezTo>
                    <a:pt x="367" y="16"/>
                    <a:pt x="367" y="16"/>
                    <a:pt x="367" y="16"/>
                  </a:cubicBezTo>
                  <a:cubicBezTo>
                    <a:pt x="367" y="16"/>
                    <a:pt x="368" y="16"/>
                    <a:pt x="368" y="16"/>
                  </a:cubicBezTo>
                  <a:cubicBezTo>
                    <a:pt x="368" y="16"/>
                    <a:pt x="369" y="16"/>
                    <a:pt x="369" y="16"/>
                  </a:cubicBezTo>
                  <a:cubicBezTo>
                    <a:pt x="369" y="16"/>
                    <a:pt x="370" y="16"/>
                    <a:pt x="370" y="16"/>
                  </a:cubicBezTo>
                  <a:cubicBezTo>
                    <a:pt x="370" y="16"/>
                    <a:pt x="371" y="15"/>
                    <a:pt x="371" y="15"/>
                  </a:cubicBezTo>
                  <a:cubicBezTo>
                    <a:pt x="372" y="15"/>
                    <a:pt x="373" y="15"/>
                    <a:pt x="373" y="15"/>
                  </a:cubicBezTo>
                  <a:cubicBezTo>
                    <a:pt x="373" y="15"/>
                    <a:pt x="374" y="15"/>
                    <a:pt x="374" y="15"/>
                  </a:cubicBezTo>
                  <a:cubicBezTo>
                    <a:pt x="375" y="15"/>
                    <a:pt x="375" y="15"/>
                    <a:pt x="375" y="15"/>
                  </a:cubicBezTo>
                  <a:cubicBezTo>
                    <a:pt x="375" y="15"/>
                    <a:pt x="376" y="15"/>
                    <a:pt x="376" y="15"/>
                  </a:cubicBezTo>
                  <a:cubicBezTo>
                    <a:pt x="376" y="15"/>
                    <a:pt x="377" y="15"/>
                    <a:pt x="377" y="15"/>
                  </a:cubicBezTo>
                  <a:cubicBezTo>
                    <a:pt x="377" y="16"/>
                    <a:pt x="378" y="16"/>
                    <a:pt x="378" y="16"/>
                  </a:cubicBezTo>
                  <a:cubicBezTo>
                    <a:pt x="378" y="16"/>
                    <a:pt x="379" y="16"/>
                    <a:pt x="379" y="16"/>
                  </a:cubicBezTo>
                  <a:cubicBezTo>
                    <a:pt x="379" y="16"/>
                    <a:pt x="380" y="16"/>
                    <a:pt x="381" y="16"/>
                  </a:cubicBezTo>
                  <a:cubicBezTo>
                    <a:pt x="381" y="16"/>
                    <a:pt x="382" y="16"/>
                    <a:pt x="382" y="16"/>
                  </a:cubicBezTo>
                  <a:cubicBezTo>
                    <a:pt x="382" y="16"/>
                    <a:pt x="383" y="16"/>
                    <a:pt x="383" y="16"/>
                  </a:cubicBezTo>
                  <a:cubicBezTo>
                    <a:pt x="383" y="16"/>
                    <a:pt x="384" y="16"/>
                    <a:pt x="384" y="16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5" y="17"/>
                    <a:pt x="385" y="17"/>
                    <a:pt x="386" y="17"/>
                  </a:cubicBezTo>
                  <a:cubicBezTo>
                    <a:pt x="386" y="17"/>
                    <a:pt x="386" y="17"/>
                    <a:pt x="387" y="17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8" y="18"/>
                    <a:pt x="389" y="18"/>
                    <a:pt x="389" y="18"/>
                  </a:cubicBezTo>
                  <a:cubicBezTo>
                    <a:pt x="389" y="18"/>
                    <a:pt x="389" y="18"/>
                    <a:pt x="390" y="18"/>
                  </a:cubicBezTo>
                  <a:cubicBezTo>
                    <a:pt x="390" y="18"/>
                    <a:pt x="390" y="18"/>
                    <a:pt x="391" y="18"/>
                  </a:cubicBezTo>
                  <a:cubicBezTo>
                    <a:pt x="391" y="18"/>
                    <a:pt x="391" y="18"/>
                    <a:pt x="392" y="18"/>
                  </a:cubicBezTo>
                  <a:cubicBezTo>
                    <a:pt x="392" y="18"/>
                    <a:pt x="393" y="18"/>
                    <a:pt x="394" y="19"/>
                  </a:cubicBezTo>
                  <a:cubicBezTo>
                    <a:pt x="394" y="19"/>
                    <a:pt x="395" y="19"/>
                    <a:pt x="395" y="19"/>
                  </a:cubicBezTo>
                  <a:cubicBezTo>
                    <a:pt x="396" y="19"/>
                    <a:pt x="397" y="20"/>
                    <a:pt x="397" y="20"/>
                  </a:cubicBezTo>
                  <a:cubicBezTo>
                    <a:pt x="397" y="20"/>
                    <a:pt x="398" y="20"/>
                    <a:pt x="399" y="20"/>
                  </a:cubicBezTo>
                  <a:cubicBezTo>
                    <a:pt x="399" y="20"/>
                    <a:pt x="400" y="21"/>
                    <a:pt x="400" y="21"/>
                  </a:cubicBezTo>
                  <a:cubicBezTo>
                    <a:pt x="400" y="21"/>
                    <a:pt x="401" y="20"/>
                    <a:pt x="401" y="20"/>
                  </a:cubicBezTo>
                  <a:cubicBezTo>
                    <a:pt x="401" y="20"/>
                    <a:pt x="401" y="20"/>
                    <a:pt x="401" y="20"/>
                  </a:cubicBezTo>
                  <a:cubicBezTo>
                    <a:pt x="402" y="20"/>
                    <a:pt x="402" y="21"/>
                    <a:pt x="402" y="21"/>
                  </a:cubicBezTo>
                  <a:cubicBezTo>
                    <a:pt x="402" y="21"/>
                    <a:pt x="402" y="21"/>
                    <a:pt x="403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21"/>
                    <a:pt x="403" y="21"/>
                    <a:pt x="404" y="21"/>
                  </a:cubicBezTo>
                  <a:cubicBezTo>
                    <a:pt x="404" y="22"/>
                    <a:pt x="404" y="22"/>
                    <a:pt x="404" y="21"/>
                  </a:cubicBezTo>
                  <a:cubicBezTo>
                    <a:pt x="404" y="21"/>
                    <a:pt x="404" y="21"/>
                    <a:pt x="404" y="21"/>
                  </a:cubicBezTo>
                  <a:cubicBezTo>
                    <a:pt x="404" y="21"/>
                    <a:pt x="405" y="21"/>
                    <a:pt x="405" y="21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21"/>
                    <a:pt x="406" y="21"/>
                    <a:pt x="406" y="21"/>
                  </a:cubicBezTo>
                  <a:cubicBezTo>
                    <a:pt x="406" y="22"/>
                    <a:pt x="406" y="22"/>
                    <a:pt x="406" y="22"/>
                  </a:cubicBezTo>
                  <a:cubicBezTo>
                    <a:pt x="406" y="23"/>
                    <a:pt x="406" y="23"/>
                    <a:pt x="406" y="23"/>
                  </a:cubicBezTo>
                  <a:cubicBezTo>
                    <a:pt x="407" y="23"/>
                    <a:pt x="407" y="23"/>
                    <a:pt x="407" y="23"/>
                  </a:cubicBezTo>
                  <a:cubicBezTo>
                    <a:pt x="407" y="23"/>
                    <a:pt x="408" y="23"/>
                    <a:pt x="408" y="23"/>
                  </a:cubicBezTo>
                  <a:cubicBezTo>
                    <a:pt x="408" y="23"/>
                    <a:pt x="408" y="23"/>
                    <a:pt x="408" y="22"/>
                  </a:cubicBezTo>
                  <a:cubicBezTo>
                    <a:pt x="408" y="22"/>
                    <a:pt x="407" y="22"/>
                    <a:pt x="407" y="22"/>
                  </a:cubicBezTo>
                  <a:cubicBezTo>
                    <a:pt x="407" y="22"/>
                    <a:pt x="408" y="22"/>
                    <a:pt x="408" y="22"/>
                  </a:cubicBezTo>
                  <a:cubicBezTo>
                    <a:pt x="408" y="22"/>
                    <a:pt x="408" y="22"/>
                    <a:pt x="408" y="22"/>
                  </a:cubicBezTo>
                  <a:cubicBezTo>
                    <a:pt x="408" y="22"/>
                    <a:pt x="408" y="22"/>
                    <a:pt x="409" y="22"/>
                  </a:cubicBezTo>
                  <a:cubicBezTo>
                    <a:pt x="409" y="22"/>
                    <a:pt x="409" y="22"/>
                    <a:pt x="409" y="22"/>
                  </a:cubicBezTo>
                  <a:cubicBezTo>
                    <a:pt x="409" y="22"/>
                    <a:pt x="410" y="22"/>
                    <a:pt x="410" y="22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0" y="23"/>
                    <a:pt x="411" y="24"/>
                    <a:pt x="411" y="24"/>
                  </a:cubicBezTo>
                  <a:cubicBezTo>
                    <a:pt x="411" y="24"/>
                    <a:pt x="411" y="24"/>
                    <a:pt x="411" y="24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3"/>
                    <a:pt x="412" y="23"/>
                    <a:pt x="413" y="24"/>
                  </a:cubicBezTo>
                  <a:cubicBezTo>
                    <a:pt x="413" y="24"/>
                    <a:pt x="413" y="24"/>
                    <a:pt x="413" y="24"/>
                  </a:cubicBezTo>
                  <a:cubicBezTo>
                    <a:pt x="413" y="24"/>
                    <a:pt x="413" y="25"/>
                    <a:pt x="414" y="25"/>
                  </a:cubicBezTo>
                  <a:cubicBezTo>
                    <a:pt x="414" y="25"/>
                    <a:pt x="414" y="25"/>
                    <a:pt x="414" y="26"/>
                  </a:cubicBezTo>
                  <a:cubicBezTo>
                    <a:pt x="414" y="26"/>
                    <a:pt x="415" y="26"/>
                    <a:pt x="415" y="26"/>
                  </a:cubicBezTo>
                  <a:cubicBezTo>
                    <a:pt x="415" y="26"/>
                    <a:pt x="415" y="26"/>
                    <a:pt x="416" y="26"/>
                  </a:cubicBezTo>
                  <a:cubicBezTo>
                    <a:pt x="416" y="27"/>
                    <a:pt x="416" y="27"/>
                    <a:pt x="416" y="27"/>
                  </a:cubicBezTo>
                  <a:cubicBezTo>
                    <a:pt x="416" y="27"/>
                    <a:pt x="416" y="28"/>
                    <a:pt x="416" y="28"/>
                  </a:cubicBezTo>
                  <a:cubicBezTo>
                    <a:pt x="416" y="28"/>
                    <a:pt x="416" y="28"/>
                    <a:pt x="417" y="28"/>
                  </a:cubicBezTo>
                  <a:cubicBezTo>
                    <a:pt x="417" y="28"/>
                    <a:pt x="417" y="28"/>
                    <a:pt x="417" y="28"/>
                  </a:cubicBezTo>
                  <a:cubicBezTo>
                    <a:pt x="417" y="28"/>
                    <a:pt x="418" y="28"/>
                    <a:pt x="418" y="28"/>
                  </a:cubicBezTo>
                  <a:cubicBezTo>
                    <a:pt x="418" y="28"/>
                    <a:pt x="418" y="28"/>
                    <a:pt x="418" y="28"/>
                  </a:cubicBezTo>
                  <a:cubicBezTo>
                    <a:pt x="418" y="29"/>
                    <a:pt x="419" y="29"/>
                    <a:pt x="419" y="29"/>
                  </a:cubicBezTo>
                  <a:cubicBezTo>
                    <a:pt x="419" y="29"/>
                    <a:pt x="419" y="29"/>
                    <a:pt x="419" y="29"/>
                  </a:cubicBezTo>
                  <a:cubicBezTo>
                    <a:pt x="419" y="29"/>
                    <a:pt x="420" y="30"/>
                    <a:pt x="420" y="30"/>
                  </a:cubicBezTo>
                  <a:cubicBezTo>
                    <a:pt x="420" y="30"/>
                    <a:pt x="420" y="30"/>
                    <a:pt x="420" y="29"/>
                  </a:cubicBezTo>
                  <a:cubicBezTo>
                    <a:pt x="420" y="29"/>
                    <a:pt x="420" y="29"/>
                    <a:pt x="420" y="29"/>
                  </a:cubicBezTo>
                  <a:cubicBezTo>
                    <a:pt x="420" y="29"/>
                    <a:pt x="420" y="29"/>
                    <a:pt x="420" y="29"/>
                  </a:cubicBezTo>
                  <a:cubicBezTo>
                    <a:pt x="420" y="29"/>
                    <a:pt x="420" y="28"/>
                    <a:pt x="420" y="28"/>
                  </a:cubicBezTo>
                  <a:cubicBezTo>
                    <a:pt x="420" y="28"/>
                    <a:pt x="420" y="28"/>
                    <a:pt x="420" y="28"/>
                  </a:cubicBezTo>
                  <a:cubicBezTo>
                    <a:pt x="420" y="28"/>
                    <a:pt x="421" y="29"/>
                    <a:pt x="421" y="29"/>
                  </a:cubicBezTo>
                  <a:cubicBezTo>
                    <a:pt x="421" y="29"/>
                    <a:pt x="421" y="29"/>
                    <a:pt x="421" y="29"/>
                  </a:cubicBezTo>
                  <a:cubicBezTo>
                    <a:pt x="421" y="29"/>
                    <a:pt x="421" y="29"/>
                    <a:pt x="421" y="29"/>
                  </a:cubicBezTo>
                  <a:cubicBezTo>
                    <a:pt x="421" y="29"/>
                    <a:pt x="421" y="28"/>
                    <a:pt x="421" y="28"/>
                  </a:cubicBezTo>
                  <a:cubicBezTo>
                    <a:pt x="421" y="28"/>
                    <a:pt x="421" y="28"/>
                    <a:pt x="421" y="28"/>
                  </a:cubicBezTo>
                  <a:cubicBezTo>
                    <a:pt x="421" y="28"/>
                    <a:pt x="421" y="28"/>
                    <a:pt x="420" y="27"/>
                  </a:cubicBezTo>
                  <a:cubicBezTo>
                    <a:pt x="420" y="27"/>
                    <a:pt x="420" y="27"/>
                    <a:pt x="420" y="27"/>
                  </a:cubicBezTo>
                  <a:cubicBezTo>
                    <a:pt x="420" y="27"/>
                    <a:pt x="420" y="27"/>
                    <a:pt x="420" y="27"/>
                  </a:cubicBezTo>
                  <a:cubicBezTo>
                    <a:pt x="419" y="27"/>
                    <a:pt x="419" y="27"/>
                    <a:pt x="419" y="27"/>
                  </a:cubicBezTo>
                  <a:cubicBezTo>
                    <a:pt x="419" y="27"/>
                    <a:pt x="418" y="27"/>
                    <a:pt x="418" y="27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418" y="26"/>
                    <a:pt x="417" y="26"/>
                    <a:pt x="417" y="26"/>
                  </a:cubicBezTo>
                  <a:cubicBezTo>
                    <a:pt x="417" y="26"/>
                    <a:pt x="416" y="26"/>
                    <a:pt x="416" y="26"/>
                  </a:cubicBezTo>
                  <a:cubicBezTo>
                    <a:pt x="416" y="26"/>
                    <a:pt x="416" y="25"/>
                    <a:pt x="416" y="25"/>
                  </a:cubicBezTo>
                  <a:cubicBezTo>
                    <a:pt x="416" y="25"/>
                    <a:pt x="416" y="25"/>
                    <a:pt x="416" y="25"/>
                  </a:cubicBezTo>
                  <a:cubicBezTo>
                    <a:pt x="416" y="25"/>
                    <a:pt x="416" y="25"/>
                    <a:pt x="416" y="25"/>
                  </a:cubicBezTo>
                  <a:cubicBezTo>
                    <a:pt x="417" y="25"/>
                    <a:pt x="417" y="25"/>
                    <a:pt x="417" y="25"/>
                  </a:cubicBezTo>
                  <a:cubicBezTo>
                    <a:pt x="417" y="25"/>
                    <a:pt x="418" y="25"/>
                    <a:pt x="418" y="25"/>
                  </a:cubicBezTo>
                  <a:cubicBezTo>
                    <a:pt x="418" y="25"/>
                    <a:pt x="418" y="25"/>
                    <a:pt x="418" y="25"/>
                  </a:cubicBezTo>
                  <a:cubicBezTo>
                    <a:pt x="419" y="25"/>
                    <a:pt x="419" y="25"/>
                    <a:pt x="419" y="25"/>
                  </a:cubicBezTo>
                  <a:cubicBezTo>
                    <a:pt x="419" y="25"/>
                    <a:pt x="419" y="25"/>
                    <a:pt x="419" y="25"/>
                  </a:cubicBezTo>
                  <a:cubicBezTo>
                    <a:pt x="419" y="25"/>
                    <a:pt x="419" y="25"/>
                    <a:pt x="420" y="25"/>
                  </a:cubicBezTo>
                  <a:cubicBezTo>
                    <a:pt x="420" y="25"/>
                    <a:pt x="420" y="25"/>
                    <a:pt x="420" y="25"/>
                  </a:cubicBezTo>
                  <a:cubicBezTo>
                    <a:pt x="420" y="25"/>
                    <a:pt x="420" y="25"/>
                    <a:pt x="420" y="25"/>
                  </a:cubicBezTo>
                  <a:cubicBezTo>
                    <a:pt x="420" y="25"/>
                    <a:pt x="420" y="25"/>
                    <a:pt x="420" y="25"/>
                  </a:cubicBezTo>
                  <a:cubicBezTo>
                    <a:pt x="420" y="25"/>
                    <a:pt x="420" y="25"/>
                    <a:pt x="420" y="25"/>
                  </a:cubicBezTo>
                  <a:cubicBezTo>
                    <a:pt x="420" y="25"/>
                    <a:pt x="420" y="24"/>
                    <a:pt x="420" y="24"/>
                  </a:cubicBezTo>
                  <a:cubicBezTo>
                    <a:pt x="420" y="24"/>
                    <a:pt x="420" y="24"/>
                    <a:pt x="420" y="24"/>
                  </a:cubicBezTo>
                  <a:cubicBezTo>
                    <a:pt x="420" y="24"/>
                    <a:pt x="420" y="24"/>
                    <a:pt x="421" y="24"/>
                  </a:cubicBezTo>
                  <a:cubicBezTo>
                    <a:pt x="421" y="24"/>
                    <a:pt x="421" y="24"/>
                    <a:pt x="421" y="24"/>
                  </a:cubicBezTo>
                  <a:cubicBezTo>
                    <a:pt x="421" y="24"/>
                    <a:pt x="422" y="24"/>
                    <a:pt x="422" y="24"/>
                  </a:cubicBezTo>
                  <a:cubicBezTo>
                    <a:pt x="422" y="24"/>
                    <a:pt x="422" y="24"/>
                    <a:pt x="423" y="24"/>
                  </a:cubicBezTo>
                  <a:cubicBezTo>
                    <a:pt x="423" y="24"/>
                    <a:pt x="424" y="24"/>
                    <a:pt x="424" y="24"/>
                  </a:cubicBezTo>
                  <a:cubicBezTo>
                    <a:pt x="424" y="24"/>
                    <a:pt x="424" y="25"/>
                    <a:pt x="425" y="25"/>
                  </a:cubicBezTo>
                  <a:cubicBezTo>
                    <a:pt x="425" y="25"/>
                    <a:pt x="425" y="25"/>
                    <a:pt x="425" y="26"/>
                  </a:cubicBezTo>
                  <a:cubicBezTo>
                    <a:pt x="426" y="26"/>
                    <a:pt x="426" y="26"/>
                    <a:pt x="426" y="26"/>
                  </a:cubicBezTo>
                  <a:cubicBezTo>
                    <a:pt x="427" y="26"/>
                    <a:pt x="428" y="26"/>
                    <a:pt x="428" y="26"/>
                  </a:cubicBezTo>
                  <a:cubicBezTo>
                    <a:pt x="428" y="27"/>
                    <a:pt x="429" y="26"/>
                    <a:pt x="429" y="27"/>
                  </a:cubicBezTo>
                  <a:cubicBezTo>
                    <a:pt x="429" y="27"/>
                    <a:pt x="430" y="27"/>
                    <a:pt x="430" y="27"/>
                  </a:cubicBezTo>
                  <a:cubicBezTo>
                    <a:pt x="430" y="27"/>
                    <a:pt x="431" y="27"/>
                    <a:pt x="431" y="27"/>
                  </a:cubicBezTo>
                  <a:cubicBezTo>
                    <a:pt x="431" y="27"/>
                    <a:pt x="431" y="28"/>
                    <a:pt x="432" y="28"/>
                  </a:cubicBezTo>
                  <a:cubicBezTo>
                    <a:pt x="432" y="28"/>
                    <a:pt x="432" y="28"/>
                    <a:pt x="432" y="27"/>
                  </a:cubicBezTo>
                  <a:cubicBezTo>
                    <a:pt x="432" y="27"/>
                    <a:pt x="433" y="27"/>
                    <a:pt x="433" y="27"/>
                  </a:cubicBezTo>
                  <a:cubicBezTo>
                    <a:pt x="433" y="27"/>
                    <a:pt x="433" y="27"/>
                    <a:pt x="433" y="27"/>
                  </a:cubicBezTo>
                  <a:cubicBezTo>
                    <a:pt x="434" y="27"/>
                    <a:pt x="434" y="27"/>
                    <a:pt x="434" y="27"/>
                  </a:cubicBezTo>
                  <a:cubicBezTo>
                    <a:pt x="434" y="28"/>
                    <a:pt x="435" y="28"/>
                    <a:pt x="435" y="28"/>
                  </a:cubicBezTo>
                  <a:cubicBezTo>
                    <a:pt x="435" y="28"/>
                    <a:pt x="434" y="28"/>
                    <a:pt x="434" y="28"/>
                  </a:cubicBezTo>
                  <a:cubicBezTo>
                    <a:pt x="434" y="28"/>
                    <a:pt x="434" y="28"/>
                    <a:pt x="434" y="28"/>
                  </a:cubicBezTo>
                  <a:cubicBezTo>
                    <a:pt x="434" y="28"/>
                    <a:pt x="434" y="28"/>
                    <a:pt x="433" y="28"/>
                  </a:cubicBezTo>
                  <a:cubicBezTo>
                    <a:pt x="433" y="28"/>
                    <a:pt x="433" y="28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4" y="30"/>
                    <a:pt x="434" y="30"/>
                  </a:cubicBezTo>
                  <a:cubicBezTo>
                    <a:pt x="434" y="30"/>
                    <a:pt x="434" y="30"/>
                    <a:pt x="434" y="31"/>
                  </a:cubicBezTo>
                  <a:cubicBezTo>
                    <a:pt x="434" y="31"/>
                    <a:pt x="434" y="31"/>
                    <a:pt x="434" y="31"/>
                  </a:cubicBezTo>
                  <a:cubicBezTo>
                    <a:pt x="434" y="31"/>
                    <a:pt x="433" y="31"/>
                    <a:pt x="433" y="31"/>
                  </a:cubicBezTo>
                  <a:cubicBezTo>
                    <a:pt x="433" y="31"/>
                    <a:pt x="433" y="31"/>
                    <a:pt x="433" y="31"/>
                  </a:cubicBezTo>
                  <a:cubicBezTo>
                    <a:pt x="432" y="31"/>
                    <a:pt x="432" y="30"/>
                    <a:pt x="432" y="30"/>
                  </a:cubicBezTo>
                  <a:cubicBezTo>
                    <a:pt x="432" y="30"/>
                    <a:pt x="432" y="30"/>
                    <a:pt x="431" y="30"/>
                  </a:cubicBezTo>
                  <a:cubicBezTo>
                    <a:pt x="431" y="30"/>
                    <a:pt x="431" y="30"/>
                    <a:pt x="431" y="30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31" y="31"/>
                    <a:pt x="431" y="31"/>
                    <a:pt x="432" y="31"/>
                  </a:cubicBezTo>
                  <a:cubicBezTo>
                    <a:pt x="432" y="31"/>
                    <a:pt x="432" y="31"/>
                    <a:pt x="432" y="31"/>
                  </a:cubicBezTo>
                  <a:cubicBezTo>
                    <a:pt x="432" y="31"/>
                    <a:pt x="432" y="31"/>
                    <a:pt x="432" y="31"/>
                  </a:cubicBezTo>
                  <a:cubicBezTo>
                    <a:pt x="433" y="31"/>
                    <a:pt x="433" y="32"/>
                    <a:pt x="433" y="32"/>
                  </a:cubicBezTo>
                  <a:cubicBezTo>
                    <a:pt x="433" y="32"/>
                    <a:pt x="433" y="32"/>
                    <a:pt x="433" y="32"/>
                  </a:cubicBezTo>
                  <a:cubicBezTo>
                    <a:pt x="433" y="32"/>
                    <a:pt x="433" y="33"/>
                    <a:pt x="433" y="33"/>
                  </a:cubicBezTo>
                  <a:cubicBezTo>
                    <a:pt x="432" y="33"/>
                    <a:pt x="432" y="33"/>
                    <a:pt x="432" y="33"/>
                  </a:cubicBezTo>
                  <a:cubicBezTo>
                    <a:pt x="432" y="33"/>
                    <a:pt x="432" y="32"/>
                    <a:pt x="431" y="32"/>
                  </a:cubicBezTo>
                  <a:cubicBezTo>
                    <a:pt x="431" y="32"/>
                    <a:pt x="431" y="32"/>
                    <a:pt x="431" y="32"/>
                  </a:cubicBezTo>
                  <a:cubicBezTo>
                    <a:pt x="431" y="32"/>
                    <a:pt x="430" y="32"/>
                    <a:pt x="430" y="32"/>
                  </a:cubicBezTo>
                  <a:cubicBezTo>
                    <a:pt x="430" y="32"/>
                    <a:pt x="430" y="32"/>
                    <a:pt x="430" y="32"/>
                  </a:cubicBezTo>
                  <a:cubicBezTo>
                    <a:pt x="430" y="32"/>
                    <a:pt x="429" y="32"/>
                    <a:pt x="429" y="32"/>
                  </a:cubicBezTo>
                  <a:cubicBezTo>
                    <a:pt x="429" y="32"/>
                    <a:pt x="430" y="32"/>
                    <a:pt x="430" y="32"/>
                  </a:cubicBezTo>
                  <a:cubicBezTo>
                    <a:pt x="430" y="32"/>
                    <a:pt x="430" y="33"/>
                    <a:pt x="430" y="33"/>
                  </a:cubicBezTo>
                  <a:cubicBezTo>
                    <a:pt x="430" y="33"/>
                    <a:pt x="430" y="33"/>
                    <a:pt x="431" y="33"/>
                  </a:cubicBezTo>
                  <a:cubicBezTo>
                    <a:pt x="431" y="33"/>
                    <a:pt x="431" y="33"/>
                    <a:pt x="431" y="33"/>
                  </a:cubicBezTo>
                  <a:cubicBezTo>
                    <a:pt x="431" y="33"/>
                    <a:pt x="432" y="33"/>
                    <a:pt x="432" y="33"/>
                  </a:cubicBezTo>
                  <a:cubicBezTo>
                    <a:pt x="432" y="34"/>
                    <a:pt x="432" y="34"/>
                    <a:pt x="432" y="34"/>
                  </a:cubicBezTo>
                  <a:cubicBezTo>
                    <a:pt x="432" y="34"/>
                    <a:pt x="432" y="34"/>
                    <a:pt x="432" y="34"/>
                  </a:cubicBezTo>
                  <a:cubicBezTo>
                    <a:pt x="432" y="34"/>
                    <a:pt x="432" y="35"/>
                    <a:pt x="432" y="35"/>
                  </a:cubicBezTo>
                  <a:cubicBezTo>
                    <a:pt x="432" y="35"/>
                    <a:pt x="433" y="35"/>
                    <a:pt x="433" y="35"/>
                  </a:cubicBezTo>
                  <a:cubicBezTo>
                    <a:pt x="433" y="35"/>
                    <a:pt x="433" y="35"/>
                    <a:pt x="433" y="35"/>
                  </a:cubicBezTo>
                  <a:cubicBezTo>
                    <a:pt x="433" y="35"/>
                    <a:pt x="433" y="35"/>
                    <a:pt x="433" y="35"/>
                  </a:cubicBezTo>
                  <a:cubicBezTo>
                    <a:pt x="433" y="36"/>
                    <a:pt x="433" y="36"/>
                    <a:pt x="433" y="36"/>
                  </a:cubicBezTo>
                  <a:cubicBezTo>
                    <a:pt x="433" y="36"/>
                    <a:pt x="433" y="36"/>
                    <a:pt x="433" y="36"/>
                  </a:cubicBezTo>
                  <a:cubicBezTo>
                    <a:pt x="433" y="36"/>
                    <a:pt x="432" y="36"/>
                    <a:pt x="432" y="37"/>
                  </a:cubicBezTo>
                  <a:cubicBezTo>
                    <a:pt x="432" y="37"/>
                    <a:pt x="432" y="37"/>
                    <a:pt x="432" y="37"/>
                  </a:cubicBezTo>
                  <a:cubicBezTo>
                    <a:pt x="433" y="37"/>
                    <a:pt x="433" y="37"/>
                    <a:pt x="433" y="37"/>
                  </a:cubicBezTo>
                  <a:cubicBezTo>
                    <a:pt x="433" y="37"/>
                    <a:pt x="433" y="37"/>
                    <a:pt x="433" y="37"/>
                  </a:cubicBezTo>
                  <a:cubicBezTo>
                    <a:pt x="433" y="37"/>
                    <a:pt x="434" y="37"/>
                    <a:pt x="434" y="37"/>
                  </a:cubicBezTo>
                  <a:cubicBezTo>
                    <a:pt x="434" y="37"/>
                    <a:pt x="434" y="37"/>
                    <a:pt x="434" y="37"/>
                  </a:cubicBezTo>
                  <a:cubicBezTo>
                    <a:pt x="434" y="38"/>
                    <a:pt x="434" y="38"/>
                    <a:pt x="434" y="38"/>
                  </a:cubicBezTo>
                  <a:cubicBezTo>
                    <a:pt x="434" y="38"/>
                    <a:pt x="434" y="38"/>
                    <a:pt x="434" y="39"/>
                  </a:cubicBezTo>
                  <a:cubicBezTo>
                    <a:pt x="434" y="39"/>
                    <a:pt x="434" y="39"/>
                    <a:pt x="434" y="39"/>
                  </a:cubicBezTo>
                  <a:cubicBezTo>
                    <a:pt x="434" y="39"/>
                    <a:pt x="434" y="39"/>
                    <a:pt x="434" y="39"/>
                  </a:cubicBezTo>
                  <a:cubicBezTo>
                    <a:pt x="434" y="40"/>
                    <a:pt x="434" y="40"/>
                    <a:pt x="434" y="40"/>
                  </a:cubicBezTo>
                  <a:cubicBezTo>
                    <a:pt x="434" y="40"/>
                    <a:pt x="434" y="40"/>
                    <a:pt x="434" y="40"/>
                  </a:cubicBezTo>
                  <a:cubicBezTo>
                    <a:pt x="434" y="41"/>
                    <a:pt x="434" y="41"/>
                    <a:pt x="433" y="40"/>
                  </a:cubicBezTo>
                  <a:cubicBezTo>
                    <a:pt x="433" y="40"/>
                    <a:pt x="433" y="40"/>
                    <a:pt x="433" y="40"/>
                  </a:cubicBezTo>
                  <a:cubicBezTo>
                    <a:pt x="432" y="40"/>
                    <a:pt x="432" y="40"/>
                    <a:pt x="432" y="40"/>
                  </a:cubicBezTo>
                  <a:cubicBezTo>
                    <a:pt x="432" y="39"/>
                    <a:pt x="431" y="39"/>
                    <a:pt x="431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0" y="39"/>
                    <a:pt x="430" y="39"/>
                    <a:pt x="430" y="39"/>
                  </a:cubicBezTo>
                  <a:cubicBezTo>
                    <a:pt x="430" y="39"/>
                    <a:pt x="429" y="39"/>
                    <a:pt x="429" y="39"/>
                  </a:cubicBezTo>
                  <a:cubicBezTo>
                    <a:pt x="429" y="39"/>
                    <a:pt x="429" y="39"/>
                    <a:pt x="429" y="39"/>
                  </a:cubicBezTo>
                  <a:cubicBezTo>
                    <a:pt x="429" y="39"/>
                    <a:pt x="428" y="39"/>
                    <a:pt x="428" y="39"/>
                  </a:cubicBezTo>
                  <a:cubicBezTo>
                    <a:pt x="428" y="39"/>
                    <a:pt x="428" y="39"/>
                    <a:pt x="428" y="39"/>
                  </a:cubicBezTo>
                  <a:cubicBezTo>
                    <a:pt x="427" y="39"/>
                    <a:pt x="427" y="39"/>
                    <a:pt x="427" y="39"/>
                  </a:cubicBezTo>
                  <a:cubicBezTo>
                    <a:pt x="427" y="39"/>
                    <a:pt x="427" y="38"/>
                    <a:pt x="426" y="38"/>
                  </a:cubicBezTo>
                  <a:cubicBezTo>
                    <a:pt x="426" y="38"/>
                    <a:pt x="426" y="38"/>
                    <a:pt x="425" y="38"/>
                  </a:cubicBezTo>
                  <a:cubicBezTo>
                    <a:pt x="425" y="38"/>
                    <a:pt x="425" y="38"/>
                    <a:pt x="424" y="38"/>
                  </a:cubicBezTo>
                  <a:cubicBezTo>
                    <a:pt x="424" y="38"/>
                    <a:pt x="424" y="38"/>
                    <a:pt x="423" y="38"/>
                  </a:cubicBezTo>
                  <a:cubicBezTo>
                    <a:pt x="423" y="37"/>
                    <a:pt x="423" y="37"/>
                    <a:pt x="422" y="37"/>
                  </a:cubicBezTo>
                  <a:cubicBezTo>
                    <a:pt x="422" y="36"/>
                    <a:pt x="422" y="36"/>
                    <a:pt x="422" y="36"/>
                  </a:cubicBezTo>
                  <a:cubicBezTo>
                    <a:pt x="422" y="36"/>
                    <a:pt x="421" y="36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0" y="36"/>
                    <a:pt x="420" y="36"/>
                    <a:pt x="420" y="36"/>
                  </a:cubicBezTo>
                  <a:cubicBezTo>
                    <a:pt x="420" y="36"/>
                    <a:pt x="420" y="35"/>
                    <a:pt x="420" y="35"/>
                  </a:cubicBezTo>
                  <a:cubicBezTo>
                    <a:pt x="419" y="35"/>
                    <a:pt x="419" y="35"/>
                    <a:pt x="418" y="35"/>
                  </a:cubicBezTo>
                  <a:cubicBezTo>
                    <a:pt x="418" y="35"/>
                    <a:pt x="418" y="35"/>
                    <a:pt x="418" y="35"/>
                  </a:cubicBezTo>
                  <a:cubicBezTo>
                    <a:pt x="418" y="35"/>
                    <a:pt x="418" y="36"/>
                    <a:pt x="418" y="36"/>
                  </a:cubicBezTo>
                  <a:cubicBezTo>
                    <a:pt x="418" y="36"/>
                    <a:pt x="417" y="36"/>
                    <a:pt x="417" y="36"/>
                  </a:cubicBezTo>
                  <a:cubicBezTo>
                    <a:pt x="417" y="36"/>
                    <a:pt x="416" y="36"/>
                    <a:pt x="416" y="36"/>
                  </a:cubicBezTo>
                  <a:cubicBezTo>
                    <a:pt x="416" y="36"/>
                    <a:pt x="416" y="37"/>
                    <a:pt x="416" y="37"/>
                  </a:cubicBezTo>
                  <a:cubicBezTo>
                    <a:pt x="416" y="37"/>
                    <a:pt x="415" y="37"/>
                    <a:pt x="415" y="37"/>
                  </a:cubicBezTo>
                  <a:cubicBezTo>
                    <a:pt x="415" y="37"/>
                    <a:pt x="415" y="37"/>
                    <a:pt x="415" y="37"/>
                  </a:cubicBezTo>
                  <a:cubicBezTo>
                    <a:pt x="414" y="36"/>
                    <a:pt x="414" y="36"/>
                    <a:pt x="414" y="36"/>
                  </a:cubicBezTo>
                  <a:cubicBezTo>
                    <a:pt x="414" y="36"/>
                    <a:pt x="414" y="35"/>
                    <a:pt x="414" y="35"/>
                  </a:cubicBezTo>
                  <a:cubicBezTo>
                    <a:pt x="414" y="35"/>
                    <a:pt x="414" y="35"/>
                    <a:pt x="413" y="35"/>
                  </a:cubicBezTo>
                  <a:cubicBezTo>
                    <a:pt x="413" y="35"/>
                    <a:pt x="413" y="36"/>
                    <a:pt x="413" y="36"/>
                  </a:cubicBezTo>
                  <a:cubicBezTo>
                    <a:pt x="413" y="36"/>
                    <a:pt x="413" y="36"/>
                    <a:pt x="413" y="36"/>
                  </a:cubicBezTo>
                  <a:cubicBezTo>
                    <a:pt x="413" y="36"/>
                    <a:pt x="413" y="35"/>
                    <a:pt x="413" y="35"/>
                  </a:cubicBezTo>
                  <a:cubicBezTo>
                    <a:pt x="413" y="35"/>
                    <a:pt x="412" y="35"/>
                    <a:pt x="412" y="35"/>
                  </a:cubicBezTo>
                  <a:cubicBezTo>
                    <a:pt x="412" y="35"/>
                    <a:pt x="412" y="35"/>
                    <a:pt x="411" y="35"/>
                  </a:cubicBezTo>
                  <a:cubicBezTo>
                    <a:pt x="411" y="35"/>
                    <a:pt x="411" y="35"/>
                    <a:pt x="411" y="34"/>
                  </a:cubicBezTo>
                  <a:cubicBezTo>
                    <a:pt x="411" y="34"/>
                    <a:pt x="410" y="34"/>
                    <a:pt x="410" y="34"/>
                  </a:cubicBezTo>
                  <a:cubicBezTo>
                    <a:pt x="410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3"/>
                    <a:pt x="411" y="33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411" y="33"/>
                    <a:pt x="410" y="33"/>
                    <a:pt x="410" y="33"/>
                  </a:cubicBezTo>
                  <a:cubicBezTo>
                    <a:pt x="410" y="33"/>
                    <a:pt x="410" y="32"/>
                    <a:pt x="410" y="32"/>
                  </a:cubicBezTo>
                  <a:cubicBezTo>
                    <a:pt x="410" y="32"/>
                    <a:pt x="410" y="32"/>
                    <a:pt x="410" y="32"/>
                  </a:cubicBezTo>
                  <a:cubicBezTo>
                    <a:pt x="410" y="31"/>
                    <a:pt x="409" y="31"/>
                    <a:pt x="409" y="31"/>
                  </a:cubicBezTo>
                  <a:cubicBezTo>
                    <a:pt x="409" y="32"/>
                    <a:pt x="409" y="32"/>
                    <a:pt x="409" y="32"/>
                  </a:cubicBezTo>
                  <a:cubicBezTo>
                    <a:pt x="409" y="32"/>
                    <a:pt x="409" y="32"/>
                    <a:pt x="409" y="32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09" y="33"/>
                    <a:pt x="409" y="33"/>
                    <a:pt x="409" y="34"/>
                  </a:cubicBezTo>
                  <a:cubicBezTo>
                    <a:pt x="409" y="34"/>
                    <a:pt x="409" y="34"/>
                    <a:pt x="408" y="34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4"/>
                    <a:pt x="408" y="34"/>
                    <a:pt x="408" y="34"/>
                  </a:cubicBezTo>
                  <a:cubicBezTo>
                    <a:pt x="408" y="34"/>
                    <a:pt x="407" y="34"/>
                    <a:pt x="407" y="34"/>
                  </a:cubicBezTo>
                  <a:cubicBezTo>
                    <a:pt x="407" y="34"/>
                    <a:pt x="407" y="34"/>
                    <a:pt x="407" y="34"/>
                  </a:cubicBezTo>
                  <a:cubicBezTo>
                    <a:pt x="407" y="34"/>
                    <a:pt x="407" y="34"/>
                    <a:pt x="407" y="34"/>
                  </a:cubicBezTo>
                  <a:cubicBezTo>
                    <a:pt x="407" y="34"/>
                    <a:pt x="407" y="34"/>
                    <a:pt x="408" y="34"/>
                  </a:cubicBezTo>
                  <a:cubicBezTo>
                    <a:pt x="408" y="34"/>
                    <a:pt x="408" y="35"/>
                    <a:pt x="408" y="35"/>
                  </a:cubicBezTo>
                  <a:cubicBezTo>
                    <a:pt x="408" y="35"/>
                    <a:pt x="409" y="35"/>
                    <a:pt x="409" y="35"/>
                  </a:cubicBezTo>
                  <a:cubicBezTo>
                    <a:pt x="409" y="35"/>
                    <a:pt x="409" y="35"/>
                    <a:pt x="410" y="36"/>
                  </a:cubicBezTo>
                  <a:cubicBezTo>
                    <a:pt x="410" y="36"/>
                    <a:pt x="410" y="36"/>
                    <a:pt x="410" y="36"/>
                  </a:cubicBezTo>
                  <a:cubicBezTo>
                    <a:pt x="410" y="36"/>
                    <a:pt x="411" y="36"/>
                    <a:pt x="411" y="36"/>
                  </a:cubicBezTo>
                  <a:cubicBezTo>
                    <a:pt x="411" y="36"/>
                    <a:pt x="411" y="36"/>
                    <a:pt x="412" y="36"/>
                  </a:cubicBezTo>
                  <a:cubicBezTo>
                    <a:pt x="412" y="36"/>
                    <a:pt x="412" y="36"/>
                    <a:pt x="412" y="37"/>
                  </a:cubicBezTo>
                  <a:cubicBezTo>
                    <a:pt x="413" y="37"/>
                    <a:pt x="413" y="37"/>
                    <a:pt x="413" y="37"/>
                  </a:cubicBezTo>
                  <a:cubicBezTo>
                    <a:pt x="413" y="38"/>
                    <a:pt x="413" y="38"/>
                    <a:pt x="413" y="39"/>
                  </a:cubicBezTo>
                  <a:cubicBezTo>
                    <a:pt x="413" y="39"/>
                    <a:pt x="414" y="40"/>
                    <a:pt x="413" y="40"/>
                  </a:cubicBezTo>
                  <a:cubicBezTo>
                    <a:pt x="413" y="41"/>
                    <a:pt x="413" y="41"/>
                    <a:pt x="413" y="41"/>
                  </a:cubicBezTo>
                  <a:cubicBezTo>
                    <a:pt x="413" y="41"/>
                    <a:pt x="413" y="41"/>
                    <a:pt x="412" y="41"/>
                  </a:cubicBezTo>
                  <a:cubicBezTo>
                    <a:pt x="412" y="42"/>
                    <a:pt x="412" y="42"/>
                    <a:pt x="412" y="42"/>
                  </a:cubicBezTo>
                  <a:cubicBezTo>
                    <a:pt x="412" y="42"/>
                    <a:pt x="412" y="43"/>
                    <a:pt x="412" y="43"/>
                  </a:cubicBezTo>
                  <a:cubicBezTo>
                    <a:pt x="412" y="43"/>
                    <a:pt x="411" y="43"/>
                    <a:pt x="411" y="43"/>
                  </a:cubicBezTo>
                  <a:cubicBezTo>
                    <a:pt x="411" y="43"/>
                    <a:pt x="410" y="43"/>
                    <a:pt x="410" y="43"/>
                  </a:cubicBezTo>
                  <a:cubicBezTo>
                    <a:pt x="410" y="43"/>
                    <a:pt x="409" y="43"/>
                    <a:pt x="409" y="43"/>
                  </a:cubicBezTo>
                  <a:cubicBezTo>
                    <a:pt x="409" y="43"/>
                    <a:pt x="408" y="43"/>
                    <a:pt x="408" y="43"/>
                  </a:cubicBezTo>
                  <a:cubicBezTo>
                    <a:pt x="408" y="43"/>
                    <a:pt x="407" y="42"/>
                    <a:pt x="407" y="42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7" y="42"/>
                    <a:pt x="406" y="42"/>
                    <a:pt x="406" y="42"/>
                  </a:cubicBezTo>
                  <a:cubicBezTo>
                    <a:pt x="406" y="42"/>
                    <a:pt x="405" y="42"/>
                    <a:pt x="405" y="42"/>
                  </a:cubicBezTo>
                  <a:cubicBezTo>
                    <a:pt x="405" y="42"/>
                    <a:pt x="405" y="42"/>
                    <a:pt x="405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4" y="43"/>
                    <a:pt x="404" y="43"/>
                    <a:pt x="405" y="43"/>
                  </a:cubicBezTo>
                  <a:cubicBezTo>
                    <a:pt x="405" y="43"/>
                    <a:pt x="405" y="42"/>
                    <a:pt x="406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6" y="42"/>
                    <a:pt x="407" y="42"/>
                    <a:pt x="407" y="43"/>
                  </a:cubicBezTo>
                  <a:cubicBezTo>
                    <a:pt x="407" y="43"/>
                    <a:pt x="407" y="43"/>
                    <a:pt x="407" y="43"/>
                  </a:cubicBezTo>
                  <a:cubicBezTo>
                    <a:pt x="407" y="43"/>
                    <a:pt x="407" y="43"/>
                    <a:pt x="407" y="44"/>
                  </a:cubicBezTo>
                  <a:cubicBezTo>
                    <a:pt x="407" y="44"/>
                    <a:pt x="407" y="43"/>
                    <a:pt x="407" y="43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406" y="43"/>
                    <a:pt x="405" y="43"/>
                    <a:pt x="405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5" y="43"/>
                    <a:pt x="405" y="44"/>
                    <a:pt x="405" y="44"/>
                  </a:cubicBezTo>
                  <a:cubicBezTo>
                    <a:pt x="405" y="44"/>
                    <a:pt x="406" y="44"/>
                    <a:pt x="406" y="44"/>
                  </a:cubicBezTo>
                  <a:cubicBezTo>
                    <a:pt x="406" y="44"/>
                    <a:pt x="406" y="44"/>
                    <a:pt x="406" y="44"/>
                  </a:cubicBezTo>
                  <a:cubicBezTo>
                    <a:pt x="406" y="44"/>
                    <a:pt x="406" y="45"/>
                    <a:pt x="406" y="45"/>
                  </a:cubicBezTo>
                  <a:cubicBezTo>
                    <a:pt x="406" y="45"/>
                    <a:pt x="406" y="45"/>
                    <a:pt x="406" y="45"/>
                  </a:cubicBezTo>
                  <a:cubicBezTo>
                    <a:pt x="406" y="46"/>
                    <a:pt x="407" y="46"/>
                    <a:pt x="407" y="46"/>
                  </a:cubicBezTo>
                  <a:cubicBezTo>
                    <a:pt x="407" y="46"/>
                    <a:pt x="407" y="45"/>
                    <a:pt x="407" y="45"/>
                  </a:cubicBezTo>
                  <a:cubicBezTo>
                    <a:pt x="407" y="45"/>
                    <a:pt x="407" y="45"/>
                    <a:pt x="407" y="45"/>
                  </a:cubicBezTo>
                  <a:cubicBezTo>
                    <a:pt x="407" y="45"/>
                    <a:pt x="407" y="45"/>
                    <a:pt x="407" y="45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07" y="44"/>
                    <a:pt x="408" y="44"/>
                    <a:pt x="408" y="44"/>
                  </a:cubicBezTo>
                  <a:cubicBezTo>
                    <a:pt x="408" y="44"/>
                    <a:pt x="408" y="44"/>
                    <a:pt x="408" y="44"/>
                  </a:cubicBezTo>
                  <a:cubicBezTo>
                    <a:pt x="408" y="44"/>
                    <a:pt x="408" y="44"/>
                    <a:pt x="408" y="44"/>
                  </a:cubicBezTo>
                  <a:cubicBezTo>
                    <a:pt x="408" y="44"/>
                    <a:pt x="408" y="44"/>
                    <a:pt x="409" y="44"/>
                  </a:cubicBezTo>
                  <a:cubicBezTo>
                    <a:pt x="409" y="44"/>
                    <a:pt x="409" y="44"/>
                    <a:pt x="409" y="44"/>
                  </a:cubicBezTo>
                  <a:cubicBezTo>
                    <a:pt x="409" y="44"/>
                    <a:pt x="409" y="44"/>
                    <a:pt x="410" y="44"/>
                  </a:cubicBezTo>
                  <a:cubicBezTo>
                    <a:pt x="410" y="44"/>
                    <a:pt x="410" y="44"/>
                    <a:pt x="410" y="44"/>
                  </a:cubicBezTo>
                  <a:cubicBezTo>
                    <a:pt x="410" y="45"/>
                    <a:pt x="411" y="45"/>
                    <a:pt x="411" y="45"/>
                  </a:cubicBezTo>
                  <a:cubicBezTo>
                    <a:pt x="411" y="45"/>
                    <a:pt x="411" y="45"/>
                    <a:pt x="412" y="46"/>
                  </a:cubicBezTo>
                  <a:cubicBezTo>
                    <a:pt x="412" y="46"/>
                    <a:pt x="412" y="46"/>
                    <a:pt x="412" y="46"/>
                  </a:cubicBezTo>
                  <a:cubicBezTo>
                    <a:pt x="413" y="46"/>
                    <a:pt x="413" y="46"/>
                    <a:pt x="413" y="46"/>
                  </a:cubicBezTo>
                  <a:cubicBezTo>
                    <a:pt x="413" y="46"/>
                    <a:pt x="413" y="46"/>
                    <a:pt x="413" y="45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13" y="45"/>
                    <a:pt x="412" y="45"/>
                    <a:pt x="412" y="45"/>
                  </a:cubicBezTo>
                  <a:cubicBezTo>
                    <a:pt x="412" y="45"/>
                    <a:pt x="412" y="44"/>
                    <a:pt x="412" y="44"/>
                  </a:cubicBezTo>
                  <a:cubicBezTo>
                    <a:pt x="412" y="44"/>
                    <a:pt x="412" y="44"/>
                    <a:pt x="413" y="44"/>
                  </a:cubicBezTo>
                  <a:cubicBezTo>
                    <a:pt x="413" y="44"/>
                    <a:pt x="413" y="45"/>
                    <a:pt x="413" y="45"/>
                  </a:cubicBezTo>
                  <a:cubicBezTo>
                    <a:pt x="413" y="45"/>
                    <a:pt x="414" y="45"/>
                    <a:pt x="414" y="45"/>
                  </a:cubicBezTo>
                  <a:cubicBezTo>
                    <a:pt x="414" y="45"/>
                    <a:pt x="414" y="45"/>
                    <a:pt x="414" y="45"/>
                  </a:cubicBezTo>
                  <a:cubicBezTo>
                    <a:pt x="414" y="46"/>
                    <a:pt x="414" y="46"/>
                    <a:pt x="415" y="46"/>
                  </a:cubicBezTo>
                  <a:cubicBezTo>
                    <a:pt x="415" y="46"/>
                    <a:pt x="415" y="46"/>
                    <a:pt x="415" y="46"/>
                  </a:cubicBezTo>
                  <a:cubicBezTo>
                    <a:pt x="415" y="46"/>
                    <a:pt x="415" y="46"/>
                    <a:pt x="415" y="46"/>
                  </a:cubicBezTo>
                  <a:cubicBezTo>
                    <a:pt x="415" y="46"/>
                    <a:pt x="416" y="46"/>
                    <a:pt x="416" y="46"/>
                  </a:cubicBezTo>
                  <a:cubicBezTo>
                    <a:pt x="416" y="46"/>
                    <a:pt x="416" y="47"/>
                    <a:pt x="416" y="47"/>
                  </a:cubicBezTo>
                  <a:cubicBezTo>
                    <a:pt x="417" y="47"/>
                    <a:pt x="417" y="47"/>
                    <a:pt x="417" y="48"/>
                  </a:cubicBezTo>
                  <a:cubicBezTo>
                    <a:pt x="417" y="48"/>
                    <a:pt x="418" y="48"/>
                    <a:pt x="418" y="48"/>
                  </a:cubicBezTo>
                  <a:cubicBezTo>
                    <a:pt x="418" y="48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20" y="49"/>
                    <a:pt x="420" y="49"/>
                    <a:pt x="420" y="49"/>
                  </a:cubicBezTo>
                  <a:cubicBezTo>
                    <a:pt x="420" y="49"/>
                    <a:pt x="420" y="50"/>
                    <a:pt x="421" y="50"/>
                  </a:cubicBezTo>
                  <a:cubicBezTo>
                    <a:pt x="421" y="50"/>
                    <a:pt x="421" y="50"/>
                    <a:pt x="422" y="50"/>
                  </a:cubicBezTo>
                  <a:cubicBezTo>
                    <a:pt x="422" y="50"/>
                    <a:pt x="422" y="50"/>
                    <a:pt x="422" y="50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5" y="52"/>
                    <a:pt x="425" y="52"/>
                    <a:pt x="425" y="5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6" y="53"/>
                    <a:pt x="426" y="53"/>
                    <a:pt x="426" y="54"/>
                  </a:cubicBezTo>
                  <a:cubicBezTo>
                    <a:pt x="426" y="54"/>
                    <a:pt x="426" y="54"/>
                    <a:pt x="426" y="54"/>
                  </a:cubicBezTo>
                  <a:cubicBezTo>
                    <a:pt x="426" y="54"/>
                    <a:pt x="426" y="54"/>
                    <a:pt x="426" y="55"/>
                  </a:cubicBezTo>
                  <a:cubicBezTo>
                    <a:pt x="426" y="55"/>
                    <a:pt x="426" y="55"/>
                    <a:pt x="426" y="55"/>
                  </a:cubicBezTo>
                  <a:cubicBezTo>
                    <a:pt x="426" y="55"/>
                    <a:pt x="426" y="55"/>
                    <a:pt x="426" y="55"/>
                  </a:cubicBezTo>
                  <a:cubicBezTo>
                    <a:pt x="427" y="56"/>
                    <a:pt x="427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5" y="56"/>
                    <a:pt x="425" y="56"/>
                  </a:cubicBezTo>
                  <a:cubicBezTo>
                    <a:pt x="425" y="56"/>
                    <a:pt x="425" y="56"/>
                    <a:pt x="424" y="55"/>
                  </a:cubicBezTo>
                  <a:cubicBezTo>
                    <a:pt x="424" y="55"/>
                    <a:pt x="424" y="55"/>
                    <a:pt x="423" y="55"/>
                  </a:cubicBezTo>
                  <a:cubicBezTo>
                    <a:pt x="423" y="55"/>
                    <a:pt x="422" y="55"/>
                    <a:pt x="422" y="55"/>
                  </a:cubicBezTo>
                  <a:cubicBezTo>
                    <a:pt x="422" y="55"/>
                    <a:pt x="421" y="55"/>
                    <a:pt x="421" y="55"/>
                  </a:cubicBezTo>
                  <a:cubicBezTo>
                    <a:pt x="421" y="55"/>
                    <a:pt x="420" y="55"/>
                    <a:pt x="420" y="55"/>
                  </a:cubicBezTo>
                  <a:cubicBezTo>
                    <a:pt x="420" y="55"/>
                    <a:pt x="420" y="55"/>
                    <a:pt x="420" y="55"/>
                  </a:cubicBezTo>
                  <a:cubicBezTo>
                    <a:pt x="419" y="55"/>
                    <a:pt x="419" y="55"/>
                    <a:pt x="419" y="55"/>
                  </a:cubicBezTo>
                  <a:cubicBezTo>
                    <a:pt x="419" y="55"/>
                    <a:pt x="419" y="55"/>
                    <a:pt x="419" y="55"/>
                  </a:cubicBezTo>
                  <a:cubicBezTo>
                    <a:pt x="419" y="55"/>
                    <a:pt x="420" y="56"/>
                    <a:pt x="420" y="56"/>
                  </a:cubicBezTo>
                  <a:cubicBezTo>
                    <a:pt x="420" y="56"/>
                    <a:pt x="420" y="56"/>
                    <a:pt x="420" y="56"/>
                  </a:cubicBezTo>
                  <a:cubicBezTo>
                    <a:pt x="420" y="56"/>
                    <a:pt x="419" y="57"/>
                    <a:pt x="419" y="57"/>
                  </a:cubicBezTo>
                  <a:cubicBezTo>
                    <a:pt x="419" y="57"/>
                    <a:pt x="419" y="57"/>
                    <a:pt x="419" y="57"/>
                  </a:cubicBezTo>
                  <a:cubicBezTo>
                    <a:pt x="419" y="57"/>
                    <a:pt x="419" y="58"/>
                    <a:pt x="419" y="58"/>
                  </a:cubicBezTo>
                  <a:cubicBezTo>
                    <a:pt x="418" y="58"/>
                    <a:pt x="418" y="59"/>
                    <a:pt x="418" y="59"/>
                  </a:cubicBezTo>
                  <a:cubicBezTo>
                    <a:pt x="418" y="59"/>
                    <a:pt x="418" y="59"/>
                    <a:pt x="418" y="60"/>
                  </a:cubicBezTo>
                  <a:cubicBezTo>
                    <a:pt x="418" y="60"/>
                    <a:pt x="418" y="60"/>
                    <a:pt x="417" y="60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7" y="60"/>
                    <a:pt x="417" y="61"/>
                    <a:pt x="417" y="61"/>
                  </a:cubicBezTo>
                  <a:cubicBezTo>
                    <a:pt x="417" y="61"/>
                    <a:pt x="416" y="62"/>
                    <a:pt x="416" y="62"/>
                  </a:cubicBezTo>
                  <a:cubicBezTo>
                    <a:pt x="416" y="62"/>
                    <a:pt x="416" y="62"/>
                    <a:pt x="416" y="62"/>
                  </a:cubicBezTo>
                  <a:cubicBezTo>
                    <a:pt x="416" y="63"/>
                    <a:pt x="415" y="63"/>
                    <a:pt x="415" y="63"/>
                  </a:cubicBezTo>
                  <a:cubicBezTo>
                    <a:pt x="415" y="63"/>
                    <a:pt x="415" y="63"/>
                    <a:pt x="415" y="63"/>
                  </a:cubicBezTo>
                  <a:cubicBezTo>
                    <a:pt x="415" y="63"/>
                    <a:pt x="415" y="63"/>
                    <a:pt x="415" y="64"/>
                  </a:cubicBezTo>
                  <a:cubicBezTo>
                    <a:pt x="415" y="64"/>
                    <a:pt x="415" y="64"/>
                    <a:pt x="415" y="64"/>
                  </a:cubicBezTo>
                  <a:cubicBezTo>
                    <a:pt x="415" y="65"/>
                    <a:pt x="415" y="65"/>
                    <a:pt x="415" y="65"/>
                  </a:cubicBezTo>
                  <a:cubicBezTo>
                    <a:pt x="415" y="65"/>
                    <a:pt x="415" y="66"/>
                    <a:pt x="415" y="66"/>
                  </a:cubicBezTo>
                  <a:cubicBezTo>
                    <a:pt x="415" y="66"/>
                    <a:pt x="415" y="66"/>
                    <a:pt x="415" y="66"/>
                  </a:cubicBezTo>
                  <a:cubicBezTo>
                    <a:pt x="415" y="66"/>
                    <a:pt x="415" y="66"/>
                    <a:pt x="415" y="67"/>
                  </a:cubicBezTo>
                  <a:cubicBezTo>
                    <a:pt x="415" y="67"/>
                    <a:pt x="415" y="67"/>
                    <a:pt x="415" y="67"/>
                  </a:cubicBezTo>
                  <a:cubicBezTo>
                    <a:pt x="415" y="67"/>
                    <a:pt x="415" y="67"/>
                    <a:pt x="415" y="68"/>
                  </a:cubicBezTo>
                  <a:cubicBezTo>
                    <a:pt x="415" y="68"/>
                    <a:pt x="415" y="68"/>
                    <a:pt x="415" y="68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4" y="68"/>
                    <a:pt x="414" y="69"/>
                    <a:pt x="414" y="69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70"/>
                    <a:pt x="414" y="70"/>
                    <a:pt x="414" y="70"/>
                  </a:cubicBezTo>
                  <a:cubicBezTo>
                    <a:pt x="414" y="70"/>
                    <a:pt x="414" y="71"/>
                    <a:pt x="414" y="71"/>
                  </a:cubicBezTo>
                  <a:cubicBezTo>
                    <a:pt x="414" y="71"/>
                    <a:pt x="414" y="71"/>
                    <a:pt x="414" y="71"/>
                  </a:cubicBezTo>
                  <a:cubicBezTo>
                    <a:pt x="414" y="72"/>
                    <a:pt x="414" y="72"/>
                    <a:pt x="414" y="72"/>
                  </a:cubicBezTo>
                  <a:cubicBezTo>
                    <a:pt x="414" y="72"/>
                    <a:pt x="414" y="73"/>
                    <a:pt x="414" y="73"/>
                  </a:cubicBezTo>
                  <a:cubicBezTo>
                    <a:pt x="414" y="73"/>
                    <a:pt x="415" y="74"/>
                    <a:pt x="415" y="74"/>
                  </a:cubicBezTo>
                  <a:cubicBezTo>
                    <a:pt x="415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3" y="74"/>
                    <a:pt x="413" y="74"/>
                  </a:cubicBezTo>
                  <a:cubicBezTo>
                    <a:pt x="413" y="74"/>
                    <a:pt x="413" y="74"/>
                    <a:pt x="413" y="74"/>
                  </a:cubicBezTo>
                  <a:cubicBezTo>
                    <a:pt x="413" y="74"/>
                    <a:pt x="412" y="74"/>
                    <a:pt x="412" y="73"/>
                  </a:cubicBezTo>
                  <a:cubicBezTo>
                    <a:pt x="412" y="73"/>
                    <a:pt x="412" y="73"/>
                    <a:pt x="412" y="73"/>
                  </a:cubicBezTo>
                  <a:cubicBezTo>
                    <a:pt x="412" y="73"/>
                    <a:pt x="412" y="73"/>
                    <a:pt x="412" y="73"/>
                  </a:cubicBezTo>
                  <a:cubicBezTo>
                    <a:pt x="412" y="73"/>
                    <a:pt x="411" y="73"/>
                    <a:pt x="411" y="73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72"/>
                    <a:pt x="410" y="72"/>
                    <a:pt x="410" y="72"/>
                  </a:cubicBezTo>
                  <a:cubicBezTo>
                    <a:pt x="410" y="72"/>
                    <a:pt x="410" y="72"/>
                    <a:pt x="410" y="72"/>
                  </a:cubicBezTo>
                  <a:cubicBezTo>
                    <a:pt x="410" y="71"/>
                    <a:pt x="409" y="71"/>
                    <a:pt x="409" y="71"/>
                  </a:cubicBezTo>
                  <a:cubicBezTo>
                    <a:pt x="409" y="71"/>
                    <a:pt x="409" y="71"/>
                    <a:pt x="409" y="71"/>
                  </a:cubicBezTo>
                  <a:cubicBezTo>
                    <a:pt x="409" y="71"/>
                    <a:pt x="408" y="71"/>
                    <a:pt x="408" y="71"/>
                  </a:cubicBezTo>
                  <a:cubicBezTo>
                    <a:pt x="408" y="71"/>
                    <a:pt x="408" y="71"/>
                    <a:pt x="408" y="71"/>
                  </a:cubicBezTo>
                  <a:cubicBezTo>
                    <a:pt x="408" y="71"/>
                    <a:pt x="408" y="71"/>
                    <a:pt x="408" y="71"/>
                  </a:cubicBezTo>
                  <a:cubicBezTo>
                    <a:pt x="408" y="71"/>
                    <a:pt x="407" y="71"/>
                    <a:pt x="407" y="71"/>
                  </a:cubicBezTo>
                  <a:cubicBezTo>
                    <a:pt x="407" y="71"/>
                    <a:pt x="407" y="71"/>
                    <a:pt x="406" y="71"/>
                  </a:cubicBezTo>
                  <a:cubicBezTo>
                    <a:pt x="406" y="71"/>
                    <a:pt x="406" y="71"/>
                    <a:pt x="406" y="71"/>
                  </a:cubicBezTo>
                  <a:cubicBezTo>
                    <a:pt x="406" y="71"/>
                    <a:pt x="406" y="72"/>
                    <a:pt x="406" y="72"/>
                  </a:cubicBezTo>
                  <a:cubicBezTo>
                    <a:pt x="405" y="72"/>
                    <a:pt x="405" y="72"/>
                    <a:pt x="405" y="72"/>
                  </a:cubicBezTo>
                  <a:cubicBezTo>
                    <a:pt x="405" y="72"/>
                    <a:pt x="405" y="73"/>
                    <a:pt x="405" y="73"/>
                  </a:cubicBezTo>
                  <a:cubicBezTo>
                    <a:pt x="404" y="73"/>
                    <a:pt x="404" y="73"/>
                    <a:pt x="404" y="73"/>
                  </a:cubicBezTo>
                  <a:cubicBezTo>
                    <a:pt x="404" y="73"/>
                    <a:pt x="404" y="73"/>
                    <a:pt x="403" y="74"/>
                  </a:cubicBezTo>
                  <a:cubicBezTo>
                    <a:pt x="403" y="74"/>
                    <a:pt x="403" y="74"/>
                    <a:pt x="403" y="74"/>
                  </a:cubicBezTo>
                  <a:cubicBezTo>
                    <a:pt x="403" y="74"/>
                    <a:pt x="404" y="74"/>
                    <a:pt x="404" y="74"/>
                  </a:cubicBezTo>
                  <a:cubicBezTo>
                    <a:pt x="404" y="75"/>
                    <a:pt x="404" y="75"/>
                    <a:pt x="404" y="75"/>
                  </a:cubicBezTo>
                  <a:cubicBezTo>
                    <a:pt x="404" y="75"/>
                    <a:pt x="404" y="76"/>
                    <a:pt x="404" y="76"/>
                  </a:cubicBezTo>
                  <a:cubicBezTo>
                    <a:pt x="404" y="76"/>
                    <a:pt x="404" y="77"/>
                    <a:pt x="404" y="78"/>
                  </a:cubicBezTo>
                  <a:cubicBezTo>
                    <a:pt x="404" y="78"/>
                    <a:pt x="404" y="78"/>
                    <a:pt x="404" y="78"/>
                  </a:cubicBezTo>
                  <a:cubicBezTo>
                    <a:pt x="403" y="78"/>
                    <a:pt x="403" y="78"/>
                    <a:pt x="40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403" y="77"/>
                    <a:pt x="403" y="77"/>
                    <a:pt x="403" y="76"/>
                  </a:cubicBezTo>
                  <a:cubicBezTo>
                    <a:pt x="403" y="76"/>
                    <a:pt x="403" y="76"/>
                    <a:pt x="403" y="76"/>
                  </a:cubicBezTo>
                  <a:cubicBezTo>
                    <a:pt x="403" y="76"/>
                    <a:pt x="403" y="75"/>
                    <a:pt x="402" y="75"/>
                  </a:cubicBezTo>
                  <a:cubicBezTo>
                    <a:pt x="402" y="75"/>
                    <a:pt x="402" y="74"/>
                    <a:pt x="402" y="74"/>
                  </a:cubicBezTo>
                  <a:cubicBezTo>
                    <a:pt x="402" y="74"/>
                    <a:pt x="402" y="74"/>
                    <a:pt x="401" y="74"/>
                  </a:cubicBezTo>
                  <a:cubicBezTo>
                    <a:pt x="401" y="74"/>
                    <a:pt x="401" y="74"/>
                    <a:pt x="401" y="74"/>
                  </a:cubicBezTo>
                  <a:cubicBezTo>
                    <a:pt x="401" y="74"/>
                    <a:pt x="401" y="74"/>
                    <a:pt x="401" y="74"/>
                  </a:cubicBezTo>
                  <a:cubicBezTo>
                    <a:pt x="401" y="75"/>
                    <a:pt x="401" y="75"/>
                    <a:pt x="401" y="75"/>
                  </a:cubicBezTo>
                  <a:cubicBezTo>
                    <a:pt x="401" y="75"/>
                    <a:pt x="400" y="75"/>
                    <a:pt x="400" y="7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8"/>
                  </a:cubicBezTo>
                  <a:cubicBezTo>
                    <a:pt x="400" y="78"/>
                    <a:pt x="400" y="78"/>
                    <a:pt x="400" y="78"/>
                  </a:cubicBezTo>
                  <a:cubicBezTo>
                    <a:pt x="400" y="78"/>
                    <a:pt x="399" y="78"/>
                    <a:pt x="399" y="78"/>
                  </a:cubicBezTo>
                  <a:cubicBezTo>
                    <a:pt x="399" y="78"/>
                    <a:pt x="399" y="78"/>
                    <a:pt x="399" y="78"/>
                  </a:cubicBezTo>
                  <a:cubicBezTo>
                    <a:pt x="399" y="78"/>
                    <a:pt x="398" y="78"/>
                    <a:pt x="398" y="77"/>
                  </a:cubicBezTo>
                  <a:cubicBezTo>
                    <a:pt x="398" y="77"/>
                    <a:pt x="398" y="77"/>
                    <a:pt x="398" y="77"/>
                  </a:cubicBezTo>
                  <a:cubicBezTo>
                    <a:pt x="398" y="77"/>
                    <a:pt x="397" y="77"/>
                    <a:pt x="397" y="77"/>
                  </a:cubicBezTo>
                  <a:cubicBezTo>
                    <a:pt x="397" y="77"/>
                    <a:pt x="397" y="77"/>
                    <a:pt x="397" y="77"/>
                  </a:cubicBezTo>
                  <a:cubicBezTo>
                    <a:pt x="397" y="77"/>
                    <a:pt x="396" y="77"/>
                    <a:pt x="396" y="77"/>
                  </a:cubicBezTo>
                  <a:cubicBezTo>
                    <a:pt x="396" y="77"/>
                    <a:pt x="396" y="77"/>
                    <a:pt x="396" y="77"/>
                  </a:cubicBezTo>
                  <a:cubicBezTo>
                    <a:pt x="396" y="77"/>
                    <a:pt x="395" y="77"/>
                    <a:pt x="395" y="77"/>
                  </a:cubicBezTo>
                  <a:cubicBezTo>
                    <a:pt x="395" y="77"/>
                    <a:pt x="395" y="78"/>
                    <a:pt x="395" y="78"/>
                  </a:cubicBezTo>
                  <a:cubicBezTo>
                    <a:pt x="395" y="78"/>
                    <a:pt x="396" y="78"/>
                    <a:pt x="396" y="78"/>
                  </a:cubicBezTo>
                  <a:cubicBezTo>
                    <a:pt x="396" y="78"/>
                    <a:pt x="396" y="79"/>
                    <a:pt x="396" y="79"/>
                  </a:cubicBezTo>
                  <a:cubicBezTo>
                    <a:pt x="396" y="79"/>
                    <a:pt x="396" y="79"/>
                    <a:pt x="396" y="79"/>
                  </a:cubicBezTo>
                  <a:cubicBezTo>
                    <a:pt x="396" y="79"/>
                    <a:pt x="396" y="79"/>
                    <a:pt x="396" y="79"/>
                  </a:cubicBezTo>
                  <a:cubicBezTo>
                    <a:pt x="396" y="80"/>
                    <a:pt x="397" y="80"/>
                    <a:pt x="397" y="80"/>
                  </a:cubicBezTo>
                  <a:cubicBezTo>
                    <a:pt x="397" y="80"/>
                    <a:pt x="397" y="80"/>
                    <a:pt x="397" y="81"/>
                  </a:cubicBezTo>
                  <a:cubicBezTo>
                    <a:pt x="397" y="81"/>
                    <a:pt x="398" y="81"/>
                    <a:pt x="398" y="81"/>
                  </a:cubicBezTo>
                  <a:cubicBezTo>
                    <a:pt x="398" y="81"/>
                    <a:pt x="398" y="81"/>
                    <a:pt x="398" y="82"/>
                  </a:cubicBezTo>
                  <a:cubicBezTo>
                    <a:pt x="398" y="82"/>
                    <a:pt x="398" y="82"/>
                    <a:pt x="398" y="82"/>
                  </a:cubicBezTo>
                  <a:cubicBezTo>
                    <a:pt x="398" y="82"/>
                    <a:pt x="398" y="82"/>
                    <a:pt x="398" y="82"/>
                  </a:cubicBezTo>
                  <a:cubicBezTo>
                    <a:pt x="398" y="82"/>
                    <a:pt x="399" y="83"/>
                    <a:pt x="399" y="83"/>
                  </a:cubicBezTo>
                  <a:cubicBezTo>
                    <a:pt x="399" y="83"/>
                    <a:pt x="399" y="83"/>
                    <a:pt x="399" y="83"/>
                  </a:cubicBezTo>
                  <a:cubicBezTo>
                    <a:pt x="399" y="83"/>
                    <a:pt x="398" y="83"/>
                    <a:pt x="398" y="83"/>
                  </a:cubicBezTo>
                  <a:cubicBezTo>
                    <a:pt x="398" y="83"/>
                    <a:pt x="398" y="84"/>
                    <a:pt x="398" y="84"/>
                  </a:cubicBezTo>
                  <a:cubicBezTo>
                    <a:pt x="398" y="84"/>
                    <a:pt x="398" y="84"/>
                    <a:pt x="398" y="84"/>
                  </a:cubicBezTo>
                  <a:cubicBezTo>
                    <a:pt x="399" y="84"/>
                    <a:pt x="398" y="84"/>
                    <a:pt x="398" y="85"/>
                  </a:cubicBezTo>
                  <a:cubicBezTo>
                    <a:pt x="398" y="85"/>
                    <a:pt x="398" y="85"/>
                    <a:pt x="398" y="85"/>
                  </a:cubicBezTo>
                  <a:cubicBezTo>
                    <a:pt x="398" y="85"/>
                    <a:pt x="398" y="86"/>
                    <a:pt x="398" y="86"/>
                  </a:cubicBezTo>
                  <a:cubicBezTo>
                    <a:pt x="398" y="86"/>
                    <a:pt x="398" y="87"/>
                    <a:pt x="398" y="87"/>
                  </a:cubicBezTo>
                  <a:cubicBezTo>
                    <a:pt x="398" y="87"/>
                    <a:pt x="399" y="87"/>
                    <a:pt x="399" y="88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399" y="88"/>
                    <a:pt x="400" y="89"/>
                    <a:pt x="400" y="89"/>
                  </a:cubicBezTo>
                  <a:cubicBezTo>
                    <a:pt x="400" y="89"/>
                    <a:pt x="400" y="89"/>
                    <a:pt x="400" y="90"/>
                  </a:cubicBezTo>
                  <a:cubicBezTo>
                    <a:pt x="400" y="90"/>
                    <a:pt x="400" y="90"/>
                    <a:pt x="400" y="90"/>
                  </a:cubicBezTo>
                  <a:cubicBezTo>
                    <a:pt x="401" y="90"/>
                    <a:pt x="401" y="90"/>
                    <a:pt x="401" y="90"/>
                  </a:cubicBezTo>
                  <a:cubicBezTo>
                    <a:pt x="401" y="90"/>
                    <a:pt x="401" y="90"/>
                    <a:pt x="402" y="90"/>
                  </a:cubicBezTo>
                  <a:cubicBezTo>
                    <a:pt x="402" y="90"/>
                    <a:pt x="402" y="91"/>
                    <a:pt x="402" y="91"/>
                  </a:cubicBezTo>
                  <a:cubicBezTo>
                    <a:pt x="402" y="91"/>
                    <a:pt x="402" y="91"/>
                    <a:pt x="402" y="91"/>
                  </a:cubicBezTo>
                  <a:cubicBezTo>
                    <a:pt x="403" y="91"/>
                    <a:pt x="403" y="91"/>
                    <a:pt x="403" y="91"/>
                  </a:cubicBezTo>
                  <a:cubicBezTo>
                    <a:pt x="403" y="91"/>
                    <a:pt x="403" y="90"/>
                    <a:pt x="403" y="90"/>
                  </a:cubicBezTo>
                  <a:cubicBezTo>
                    <a:pt x="403" y="90"/>
                    <a:pt x="403" y="90"/>
                    <a:pt x="403" y="90"/>
                  </a:cubicBezTo>
                  <a:cubicBezTo>
                    <a:pt x="403" y="90"/>
                    <a:pt x="403" y="90"/>
                    <a:pt x="403" y="90"/>
                  </a:cubicBezTo>
                  <a:cubicBezTo>
                    <a:pt x="404" y="90"/>
                    <a:pt x="404" y="90"/>
                    <a:pt x="404" y="90"/>
                  </a:cubicBezTo>
                  <a:cubicBezTo>
                    <a:pt x="404" y="90"/>
                    <a:pt x="404" y="90"/>
                    <a:pt x="404" y="90"/>
                  </a:cubicBezTo>
                  <a:cubicBezTo>
                    <a:pt x="404" y="90"/>
                    <a:pt x="405" y="90"/>
                    <a:pt x="405" y="90"/>
                  </a:cubicBezTo>
                  <a:cubicBezTo>
                    <a:pt x="405" y="90"/>
                    <a:pt x="405" y="90"/>
                    <a:pt x="405" y="90"/>
                  </a:cubicBezTo>
                  <a:cubicBezTo>
                    <a:pt x="405" y="91"/>
                    <a:pt x="405" y="91"/>
                    <a:pt x="405" y="91"/>
                  </a:cubicBezTo>
                  <a:cubicBezTo>
                    <a:pt x="405" y="91"/>
                    <a:pt x="405" y="91"/>
                    <a:pt x="405" y="91"/>
                  </a:cubicBezTo>
                  <a:cubicBezTo>
                    <a:pt x="405" y="92"/>
                    <a:pt x="405" y="92"/>
                    <a:pt x="405" y="92"/>
                  </a:cubicBezTo>
                  <a:cubicBezTo>
                    <a:pt x="405" y="92"/>
                    <a:pt x="405" y="92"/>
                    <a:pt x="405" y="92"/>
                  </a:cubicBezTo>
                  <a:cubicBezTo>
                    <a:pt x="405" y="92"/>
                    <a:pt x="405" y="93"/>
                    <a:pt x="405" y="93"/>
                  </a:cubicBezTo>
                  <a:cubicBezTo>
                    <a:pt x="405" y="93"/>
                    <a:pt x="406" y="93"/>
                    <a:pt x="406" y="93"/>
                  </a:cubicBezTo>
                  <a:cubicBezTo>
                    <a:pt x="406" y="93"/>
                    <a:pt x="406" y="94"/>
                    <a:pt x="406" y="94"/>
                  </a:cubicBezTo>
                  <a:cubicBezTo>
                    <a:pt x="406" y="94"/>
                    <a:pt x="407" y="94"/>
                    <a:pt x="407" y="94"/>
                  </a:cubicBezTo>
                  <a:cubicBezTo>
                    <a:pt x="407" y="95"/>
                    <a:pt x="407" y="95"/>
                    <a:pt x="407" y="95"/>
                  </a:cubicBezTo>
                  <a:cubicBezTo>
                    <a:pt x="407" y="95"/>
                    <a:pt x="408" y="96"/>
                    <a:pt x="408" y="96"/>
                  </a:cubicBezTo>
                  <a:cubicBezTo>
                    <a:pt x="408" y="96"/>
                    <a:pt x="408" y="96"/>
                    <a:pt x="408" y="96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8" y="97"/>
                    <a:pt x="409" y="96"/>
                    <a:pt x="409" y="96"/>
                  </a:cubicBezTo>
                  <a:cubicBezTo>
                    <a:pt x="409" y="96"/>
                    <a:pt x="408" y="96"/>
                    <a:pt x="408" y="96"/>
                  </a:cubicBezTo>
                  <a:cubicBezTo>
                    <a:pt x="408" y="96"/>
                    <a:pt x="408" y="95"/>
                    <a:pt x="409" y="95"/>
                  </a:cubicBezTo>
                  <a:cubicBezTo>
                    <a:pt x="409" y="95"/>
                    <a:pt x="409" y="95"/>
                    <a:pt x="409" y="95"/>
                  </a:cubicBezTo>
                  <a:cubicBezTo>
                    <a:pt x="409" y="95"/>
                    <a:pt x="409" y="96"/>
                    <a:pt x="409" y="96"/>
                  </a:cubicBezTo>
                  <a:cubicBezTo>
                    <a:pt x="410" y="96"/>
                    <a:pt x="410" y="96"/>
                    <a:pt x="410" y="96"/>
                  </a:cubicBezTo>
                  <a:cubicBezTo>
                    <a:pt x="410" y="96"/>
                    <a:pt x="410" y="96"/>
                    <a:pt x="410" y="97"/>
                  </a:cubicBezTo>
                  <a:cubicBezTo>
                    <a:pt x="410" y="97"/>
                    <a:pt x="410" y="97"/>
                    <a:pt x="410" y="97"/>
                  </a:cubicBezTo>
                  <a:cubicBezTo>
                    <a:pt x="410" y="97"/>
                    <a:pt x="410" y="97"/>
                    <a:pt x="410" y="98"/>
                  </a:cubicBezTo>
                  <a:cubicBezTo>
                    <a:pt x="411" y="98"/>
                    <a:pt x="411" y="98"/>
                    <a:pt x="411" y="98"/>
                  </a:cubicBezTo>
                  <a:cubicBezTo>
                    <a:pt x="411" y="98"/>
                    <a:pt x="411" y="98"/>
                    <a:pt x="411" y="98"/>
                  </a:cubicBezTo>
                  <a:cubicBezTo>
                    <a:pt x="411" y="99"/>
                    <a:pt x="411" y="99"/>
                    <a:pt x="411" y="99"/>
                  </a:cubicBezTo>
                  <a:cubicBezTo>
                    <a:pt x="411" y="99"/>
                    <a:pt x="411" y="99"/>
                    <a:pt x="411" y="100"/>
                  </a:cubicBezTo>
                  <a:cubicBezTo>
                    <a:pt x="411" y="100"/>
                    <a:pt x="411" y="100"/>
                    <a:pt x="411" y="100"/>
                  </a:cubicBezTo>
                  <a:cubicBezTo>
                    <a:pt x="411" y="100"/>
                    <a:pt x="410" y="100"/>
                    <a:pt x="410" y="100"/>
                  </a:cubicBezTo>
                  <a:cubicBezTo>
                    <a:pt x="410" y="100"/>
                    <a:pt x="410" y="99"/>
                    <a:pt x="410" y="99"/>
                  </a:cubicBezTo>
                  <a:cubicBezTo>
                    <a:pt x="410" y="99"/>
                    <a:pt x="410" y="99"/>
                    <a:pt x="410" y="99"/>
                  </a:cubicBezTo>
                  <a:cubicBezTo>
                    <a:pt x="410" y="99"/>
                    <a:pt x="410" y="98"/>
                    <a:pt x="410" y="98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0" y="98"/>
                    <a:pt x="410" y="98"/>
                    <a:pt x="410" y="97"/>
                  </a:cubicBezTo>
                  <a:cubicBezTo>
                    <a:pt x="410" y="97"/>
                    <a:pt x="409" y="97"/>
                    <a:pt x="409" y="97"/>
                  </a:cubicBezTo>
                  <a:cubicBezTo>
                    <a:pt x="409" y="98"/>
                    <a:pt x="409" y="98"/>
                    <a:pt x="409" y="98"/>
                  </a:cubicBezTo>
                  <a:cubicBezTo>
                    <a:pt x="409" y="98"/>
                    <a:pt x="408" y="98"/>
                    <a:pt x="408" y="98"/>
                  </a:cubicBezTo>
                  <a:cubicBezTo>
                    <a:pt x="408" y="98"/>
                    <a:pt x="408" y="98"/>
                    <a:pt x="408" y="98"/>
                  </a:cubicBezTo>
                  <a:cubicBezTo>
                    <a:pt x="408" y="98"/>
                    <a:pt x="408" y="98"/>
                    <a:pt x="408" y="98"/>
                  </a:cubicBezTo>
                  <a:cubicBezTo>
                    <a:pt x="407" y="98"/>
                    <a:pt x="407" y="99"/>
                    <a:pt x="407" y="99"/>
                  </a:cubicBezTo>
                  <a:cubicBezTo>
                    <a:pt x="408" y="99"/>
                    <a:pt x="408" y="99"/>
                    <a:pt x="408" y="99"/>
                  </a:cubicBezTo>
                  <a:cubicBezTo>
                    <a:pt x="408" y="99"/>
                    <a:pt x="408" y="99"/>
                    <a:pt x="408" y="99"/>
                  </a:cubicBezTo>
                  <a:cubicBezTo>
                    <a:pt x="408" y="98"/>
                    <a:pt x="408" y="98"/>
                    <a:pt x="408" y="98"/>
                  </a:cubicBezTo>
                  <a:cubicBezTo>
                    <a:pt x="408" y="98"/>
                    <a:pt x="409" y="98"/>
                    <a:pt x="409" y="99"/>
                  </a:cubicBezTo>
                  <a:cubicBezTo>
                    <a:pt x="409" y="99"/>
                    <a:pt x="409" y="99"/>
                    <a:pt x="409" y="99"/>
                  </a:cubicBezTo>
                  <a:cubicBezTo>
                    <a:pt x="409" y="99"/>
                    <a:pt x="409" y="100"/>
                    <a:pt x="409" y="100"/>
                  </a:cubicBezTo>
                  <a:cubicBezTo>
                    <a:pt x="409" y="100"/>
                    <a:pt x="409" y="100"/>
                    <a:pt x="409" y="101"/>
                  </a:cubicBezTo>
                  <a:cubicBezTo>
                    <a:pt x="409" y="101"/>
                    <a:pt x="409" y="101"/>
                    <a:pt x="409" y="102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9" y="102"/>
                    <a:pt x="410" y="103"/>
                    <a:pt x="410" y="103"/>
                  </a:cubicBezTo>
                  <a:cubicBezTo>
                    <a:pt x="410" y="103"/>
                    <a:pt x="410" y="103"/>
                    <a:pt x="411" y="104"/>
                  </a:cubicBezTo>
                  <a:cubicBezTo>
                    <a:pt x="411" y="104"/>
                    <a:pt x="411" y="104"/>
                    <a:pt x="411" y="104"/>
                  </a:cubicBezTo>
                  <a:cubicBezTo>
                    <a:pt x="411" y="105"/>
                    <a:pt x="411" y="105"/>
                    <a:pt x="412" y="105"/>
                  </a:cubicBezTo>
                  <a:cubicBezTo>
                    <a:pt x="412" y="106"/>
                    <a:pt x="412" y="106"/>
                    <a:pt x="412" y="106"/>
                  </a:cubicBezTo>
                  <a:cubicBezTo>
                    <a:pt x="412" y="106"/>
                    <a:pt x="413" y="107"/>
                    <a:pt x="413" y="107"/>
                  </a:cubicBezTo>
                  <a:cubicBezTo>
                    <a:pt x="413" y="107"/>
                    <a:pt x="413" y="107"/>
                    <a:pt x="413" y="107"/>
                  </a:cubicBezTo>
                  <a:cubicBezTo>
                    <a:pt x="414" y="107"/>
                    <a:pt x="414" y="107"/>
                    <a:pt x="414" y="107"/>
                  </a:cubicBezTo>
                  <a:cubicBezTo>
                    <a:pt x="414" y="108"/>
                    <a:pt x="414" y="108"/>
                    <a:pt x="414" y="108"/>
                  </a:cubicBezTo>
                  <a:cubicBezTo>
                    <a:pt x="414" y="109"/>
                    <a:pt x="414" y="109"/>
                    <a:pt x="414" y="109"/>
                  </a:cubicBezTo>
                  <a:cubicBezTo>
                    <a:pt x="414" y="109"/>
                    <a:pt x="413" y="109"/>
                    <a:pt x="413" y="109"/>
                  </a:cubicBezTo>
                  <a:cubicBezTo>
                    <a:pt x="413" y="109"/>
                    <a:pt x="413" y="110"/>
                    <a:pt x="413" y="110"/>
                  </a:cubicBezTo>
                  <a:cubicBezTo>
                    <a:pt x="413" y="110"/>
                    <a:pt x="412" y="109"/>
                    <a:pt x="412" y="109"/>
                  </a:cubicBezTo>
                  <a:cubicBezTo>
                    <a:pt x="412" y="109"/>
                    <a:pt x="412" y="109"/>
                    <a:pt x="412" y="109"/>
                  </a:cubicBezTo>
                  <a:cubicBezTo>
                    <a:pt x="412" y="109"/>
                    <a:pt x="412" y="109"/>
                    <a:pt x="412" y="109"/>
                  </a:cubicBezTo>
                  <a:cubicBezTo>
                    <a:pt x="412" y="109"/>
                    <a:pt x="412" y="109"/>
                    <a:pt x="412" y="109"/>
                  </a:cubicBezTo>
                  <a:cubicBezTo>
                    <a:pt x="411" y="110"/>
                    <a:pt x="411" y="110"/>
                    <a:pt x="411" y="110"/>
                  </a:cubicBezTo>
                  <a:cubicBezTo>
                    <a:pt x="411" y="110"/>
                    <a:pt x="410" y="110"/>
                    <a:pt x="410" y="110"/>
                  </a:cubicBezTo>
                  <a:cubicBezTo>
                    <a:pt x="410" y="110"/>
                    <a:pt x="410" y="111"/>
                    <a:pt x="410" y="111"/>
                  </a:cubicBezTo>
                  <a:cubicBezTo>
                    <a:pt x="410" y="111"/>
                    <a:pt x="410" y="112"/>
                    <a:pt x="410" y="112"/>
                  </a:cubicBezTo>
                  <a:cubicBezTo>
                    <a:pt x="410" y="112"/>
                    <a:pt x="410" y="113"/>
                    <a:pt x="410" y="113"/>
                  </a:cubicBezTo>
                  <a:cubicBezTo>
                    <a:pt x="410" y="113"/>
                    <a:pt x="411" y="114"/>
                    <a:pt x="411" y="114"/>
                  </a:cubicBezTo>
                  <a:cubicBezTo>
                    <a:pt x="411" y="114"/>
                    <a:pt x="412" y="115"/>
                    <a:pt x="412" y="115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6"/>
                    <a:pt x="413" y="116"/>
                    <a:pt x="413" y="116"/>
                  </a:cubicBezTo>
                  <a:cubicBezTo>
                    <a:pt x="413" y="116"/>
                    <a:pt x="413" y="117"/>
                    <a:pt x="413" y="117"/>
                  </a:cubicBezTo>
                  <a:cubicBezTo>
                    <a:pt x="413" y="117"/>
                    <a:pt x="413" y="117"/>
                    <a:pt x="414" y="117"/>
                  </a:cubicBezTo>
                  <a:cubicBezTo>
                    <a:pt x="414" y="117"/>
                    <a:pt x="414" y="117"/>
                    <a:pt x="414" y="118"/>
                  </a:cubicBezTo>
                  <a:cubicBezTo>
                    <a:pt x="414" y="118"/>
                    <a:pt x="413" y="118"/>
                    <a:pt x="413" y="118"/>
                  </a:cubicBezTo>
                  <a:cubicBezTo>
                    <a:pt x="413" y="118"/>
                    <a:pt x="413" y="117"/>
                    <a:pt x="413" y="117"/>
                  </a:cubicBezTo>
                  <a:cubicBezTo>
                    <a:pt x="413" y="117"/>
                    <a:pt x="413" y="117"/>
                    <a:pt x="413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411" y="117"/>
                    <a:pt x="411" y="118"/>
                    <a:pt x="411" y="118"/>
                  </a:cubicBezTo>
                  <a:cubicBezTo>
                    <a:pt x="411" y="118"/>
                    <a:pt x="412" y="118"/>
                    <a:pt x="412" y="118"/>
                  </a:cubicBezTo>
                  <a:cubicBezTo>
                    <a:pt x="412" y="118"/>
                    <a:pt x="412" y="119"/>
                    <a:pt x="412" y="119"/>
                  </a:cubicBezTo>
                  <a:cubicBezTo>
                    <a:pt x="412" y="119"/>
                    <a:pt x="411" y="119"/>
                    <a:pt x="411" y="119"/>
                  </a:cubicBezTo>
                  <a:cubicBezTo>
                    <a:pt x="411" y="119"/>
                    <a:pt x="411" y="119"/>
                    <a:pt x="411" y="119"/>
                  </a:cubicBezTo>
                  <a:cubicBezTo>
                    <a:pt x="411" y="119"/>
                    <a:pt x="411" y="119"/>
                    <a:pt x="411" y="119"/>
                  </a:cubicBezTo>
                  <a:cubicBezTo>
                    <a:pt x="411" y="120"/>
                    <a:pt x="410" y="120"/>
                    <a:pt x="410" y="120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20"/>
                    <a:pt x="411" y="120"/>
                    <a:pt x="411" y="120"/>
                  </a:cubicBezTo>
                  <a:cubicBezTo>
                    <a:pt x="411" y="120"/>
                    <a:pt x="411" y="120"/>
                    <a:pt x="411" y="120"/>
                  </a:cubicBezTo>
                  <a:cubicBezTo>
                    <a:pt x="411" y="121"/>
                    <a:pt x="411" y="121"/>
                    <a:pt x="411" y="121"/>
                  </a:cubicBezTo>
                  <a:cubicBezTo>
                    <a:pt x="412" y="121"/>
                    <a:pt x="412" y="121"/>
                    <a:pt x="412" y="121"/>
                  </a:cubicBezTo>
                  <a:cubicBezTo>
                    <a:pt x="412" y="121"/>
                    <a:pt x="412" y="121"/>
                    <a:pt x="412" y="122"/>
                  </a:cubicBezTo>
                  <a:cubicBezTo>
                    <a:pt x="412" y="122"/>
                    <a:pt x="412" y="122"/>
                    <a:pt x="412" y="122"/>
                  </a:cubicBezTo>
                  <a:cubicBezTo>
                    <a:pt x="412" y="122"/>
                    <a:pt x="412" y="122"/>
                    <a:pt x="412" y="122"/>
                  </a:cubicBezTo>
                  <a:cubicBezTo>
                    <a:pt x="412" y="122"/>
                    <a:pt x="412" y="123"/>
                    <a:pt x="412" y="123"/>
                  </a:cubicBezTo>
                  <a:cubicBezTo>
                    <a:pt x="412" y="123"/>
                    <a:pt x="413" y="123"/>
                    <a:pt x="413" y="123"/>
                  </a:cubicBezTo>
                  <a:cubicBezTo>
                    <a:pt x="413" y="123"/>
                    <a:pt x="413" y="123"/>
                    <a:pt x="413" y="123"/>
                  </a:cubicBezTo>
                  <a:cubicBezTo>
                    <a:pt x="413" y="124"/>
                    <a:pt x="413" y="124"/>
                    <a:pt x="413" y="125"/>
                  </a:cubicBezTo>
                  <a:cubicBezTo>
                    <a:pt x="413" y="125"/>
                    <a:pt x="413" y="125"/>
                    <a:pt x="413" y="125"/>
                  </a:cubicBezTo>
                  <a:cubicBezTo>
                    <a:pt x="413" y="126"/>
                    <a:pt x="414" y="126"/>
                    <a:pt x="414" y="126"/>
                  </a:cubicBezTo>
                  <a:cubicBezTo>
                    <a:pt x="414" y="127"/>
                    <a:pt x="413" y="127"/>
                    <a:pt x="413" y="128"/>
                  </a:cubicBezTo>
                  <a:cubicBezTo>
                    <a:pt x="413" y="128"/>
                    <a:pt x="413" y="128"/>
                    <a:pt x="413" y="129"/>
                  </a:cubicBezTo>
                  <a:cubicBezTo>
                    <a:pt x="413" y="129"/>
                    <a:pt x="413" y="130"/>
                    <a:pt x="413" y="130"/>
                  </a:cubicBezTo>
                  <a:cubicBezTo>
                    <a:pt x="413" y="130"/>
                    <a:pt x="413" y="131"/>
                    <a:pt x="413" y="131"/>
                  </a:cubicBezTo>
                  <a:cubicBezTo>
                    <a:pt x="413" y="131"/>
                    <a:pt x="413" y="132"/>
                    <a:pt x="413" y="132"/>
                  </a:cubicBezTo>
                  <a:cubicBezTo>
                    <a:pt x="413" y="132"/>
                    <a:pt x="412" y="132"/>
                    <a:pt x="412" y="132"/>
                  </a:cubicBezTo>
                  <a:cubicBezTo>
                    <a:pt x="412" y="132"/>
                    <a:pt x="412" y="131"/>
                    <a:pt x="412" y="131"/>
                  </a:cubicBezTo>
                  <a:cubicBezTo>
                    <a:pt x="412" y="131"/>
                    <a:pt x="412" y="131"/>
                    <a:pt x="411" y="131"/>
                  </a:cubicBezTo>
                  <a:cubicBezTo>
                    <a:pt x="411" y="131"/>
                    <a:pt x="411" y="130"/>
                    <a:pt x="411" y="130"/>
                  </a:cubicBezTo>
                  <a:cubicBezTo>
                    <a:pt x="411" y="130"/>
                    <a:pt x="410" y="129"/>
                    <a:pt x="410" y="129"/>
                  </a:cubicBezTo>
                  <a:cubicBezTo>
                    <a:pt x="410" y="129"/>
                    <a:pt x="409" y="129"/>
                    <a:pt x="409" y="128"/>
                  </a:cubicBezTo>
                  <a:cubicBezTo>
                    <a:pt x="409" y="128"/>
                    <a:pt x="408" y="128"/>
                    <a:pt x="408" y="128"/>
                  </a:cubicBezTo>
                  <a:cubicBezTo>
                    <a:pt x="408" y="128"/>
                    <a:pt x="408" y="127"/>
                    <a:pt x="408" y="127"/>
                  </a:cubicBezTo>
                  <a:cubicBezTo>
                    <a:pt x="408" y="127"/>
                    <a:pt x="408" y="126"/>
                    <a:pt x="408" y="126"/>
                  </a:cubicBezTo>
                  <a:cubicBezTo>
                    <a:pt x="408" y="126"/>
                    <a:pt x="407" y="125"/>
                    <a:pt x="407" y="125"/>
                  </a:cubicBezTo>
                  <a:cubicBezTo>
                    <a:pt x="406" y="125"/>
                    <a:pt x="406" y="124"/>
                    <a:pt x="405" y="123"/>
                  </a:cubicBezTo>
                  <a:cubicBezTo>
                    <a:pt x="405" y="123"/>
                    <a:pt x="403" y="122"/>
                    <a:pt x="403" y="121"/>
                  </a:cubicBezTo>
                  <a:cubicBezTo>
                    <a:pt x="403" y="121"/>
                    <a:pt x="402" y="120"/>
                    <a:pt x="402" y="120"/>
                  </a:cubicBezTo>
                  <a:cubicBezTo>
                    <a:pt x="401" y="119"/>
                    <a:pt x="401" y="118"/>
                    <a:pt x="400" y="118"/>
                  </a:cubicBezTo>
                  <a:cubicBezTo>
                    <a:pt x="400" y="117"/>
                    <a:pt x="399" y="116"/>
                    <a:pt x="399" y="116"/>
                  </a:cubicBezTo>
                  <a:cubicBezTo>
                    <a:pt x="398" y="116"/>
                    <a:pt x="398" y="115"/>
                    <a:pt x="398" y="115"/>
                  </a:cubicBezTo>
                  <a:cubicBezTo>
                    <a:pt x="397" y="115"/>
                    <a:pt x="397" y="114"/>
                    <a:pt x="397" y="114"/>
                  </a:cubicBezTo>
                  <a:cubicBezTo>
                    <a:pt x="397" y="113"/>
                    <a:pt x="395" y="112"/>
                    <a:pt x="395" y="112"/>
                  </a:cubicBezTo>
                  <a:cubicBezTo>
                    <a:pt x="395" y="111"/>
                    <a:pt x="394" y="111"/>
                    <a:pt x="394" y="110"/>
                  </a:cubicBezTo>
                  <a:cubicBezTo>
                    <a:pt x="393" y="110"/>
                    <a:pt x="392" y="109"/>
                    <a:pt x="392" y="108"/>
                  </a:cubicBezTo>
                  <a:cubicBezTo>
                    <a:pt x="391" y="108"/>
                    <a:pt x="391" y="106"/>
                    <a:pt x="390" y="106"/>
                  </a:cubicBezTo>
                  <a:cubicBezTo>
                    <a:pt x="390" y="105"/>
                    <a:pt x="389" y="104"/>
                    <a:pt x="389" y="104"/>
                  </a:cubicBezTo>
                  <a:cubicBezTo>
                    <a:pt x="389" y="104"/>
                    <a:pt x="389" y="103"/>
                    <a:pt x="389" y="103"/>
                  </a:cubicBezTo>
                  <a:cubicBezTo>
                    <a:pt x="389" y="103"/>
                    <a:pt x="389" y="102"/>
                    <a:pt x="388" y="102"/>
                  </a:cubicBezTo>
                  <a:cubicBezTo>
                    <a:pt x="388" y="102"/>
                    <a:pt x="388" y="101"/>
                    <a:pt x="388" y="101"/>
                  </a:cubicBezTo>
                  <a:cubicBezTo>
                    <a:pt x="388" y="100"/>
                    <a:pt x="387" y="100"/>
                    <a:pt x="387" y="100"/>
                  </a:cubicBezTo>
                  <a:cubicBezTo>
                    <a:pt x="387" y="100"/>
                    <a:pt x="387" y="99"/>
                    <a:pt x="387" y="99"/>
                  </a:cubicBezTo>
                  <a:cubicBezTo>
                    <a:pt x="387" y="98"/>
                    <a:pt x="387" y="98"/>
                    <a:pt x="387" y="98"/>
                  </a:cubicBezTo>
                  <a:cubicBezTo>
                    <a:pt x="387" y="98"/>
                    <a:pt x="387" y="98"/>
                    <a:pt x="387" y="98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387" y="97"/>
                    <a:pt x="387" y="96"/>
                    <a:pt x="387" y="96"/>
                  </a:cubicBezTo>
                  <a:cubicBezTo>
                    <a:pt x="387" y="96"/>
                    <a:pt x="387" y="95"/>
                    <a:pt x="387" y="95"/>
                  </a:cubicBezTo>
                  <a:cubicBezTo>
                    <a:pt x="387" y="95"/>
                    <a:pt x="386" y="94"/>
                    <a:pt x="386" y="94"/>
                  </a:cubicBezTo>
                  <a:cubicBezTo>
                    <a:pt x="386" y="94"/>
                    <a:pt x="386" y="94"/>
                    <a:pt x="386" y="94"/>
                  </a:cubicBezTo>
                  <a:cubicBezTo>
                    <a:pt x="386" y="94"/>
                    <a:pt x="386" y="94"/>
                    <a:pt x="385" y="94"/>
                  </a:cubicBezTo>
                  <a:cubicBezTo>
                    <a:pt x="385" y="94"/>
                    <a:pt x="385" y="94"/>
                    <a:pt x="385" y="93"/>
                  </a:cubicBezTo>
                  <a:cubicBezTo>
                    <a:pt x="386" y="93"/>
                    <a:pt x="386" y="93"/>
                    <a:pt x="386" y="93"/>
                  </a:cubicBezTo>
                  <a:cubicBezTo>
                    <a:pt x="386" y="93"/>
                    <a:pt x="386" y="93"/>
                    <a:pt x="387" y="93"/>
                  </a:cubicBezTo>
                  <a:cubicBezTo>
                    <a:pt x="387" y="93"/>
                    <a:pt x="387" y="93"/>
                    <a:pt x="387" y="93"/>
                  </a:cubicBezTo>
                  <a:cubicBezTo>
                    <a:pt x="387" y="93"/>
                    <a:pt x="387" y="92"/>
                    <a:pt x="387" y="92"/>
                  </a:cubicBezTo>
                  <a:cubicBezTo>
                    <a:pt x="387" y="92"/>
                    <a:pt x="387" y="92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9" y="91"/>
                    <a:pt x="389" y="91"/>
                  </a:cubicBezTo>
                  <a:cubicBezTo>
                    <a:pt x="389" y="91"/>
                    <a:pt x="389" y="91"/>
                    <a:pt x="389" y="90"/>
                  </a:cubicBezTo>
                  <a:cubicBezTo>
                    <a:pt x="388" y="90"/>
                    <a:pt x="389" y="89"/>
                    <a:pt x="389" y="89"/>
                  </a:cubicBezTo>
                  <a:cubicBezTo>
                    <a:pt x="389" y="89"/>
                    <a:pt x="389" y="89"/>
                    <a:pt x="389" y="88"/>
                  </a:cubicBezTo>
                  <a:cubicBezTo>
                    <a:pt x="389" y="88"/>
                    <a:pt x="389" y="88"/>
                    <a:pt x="389" y="88"/>
                  </a:cubicBezTo>
                  <a:cubicBezTo>
                    <a:pt x="389" y="87"/>
                    <a:pt x="389" y="87"/>
                    <a:pt x="389" y="87"/>
                  </a:cubicBezTo>
                  <a:cubicBezTo>
                    <a:pt x="389" y="86"/>
                    <a:pt x="389" y="86"/>
                    <a:pt x="389" y="85"/>
                  </a:cubicBezTo>
                  <a:cubicBezTo>
                    <a:pt x="389" y="85"/>
                    <a:pt x="389" y="83"/>
                    <a:pt x="389" y="82"/>
                  </a:cubicBezTo>
                  <a:cubicBezTo>
                    <a:pt x="389" y="82"/>
                    <a:pt x="389" y="81"/>
                    <a:pt x="389" y="80"/>
                  </a:cubicBezTo>
                  <a:cubicBezTo>
                    <a:pt x="389" y="80"/>
                    <a:pt x="389" y="79"/>
                    <a:pt x="389" y="78"/>
                  </a:cubicBezTo>
                  <a:cubicBezTo>
                    <a:pt x="389" y="78"/>
                    <a:pt x="389" y="77"/>
                    <a:pt x="389" y="77"/>
                  </a:cubicBezTo>
                  <a:cubicBezTo>
                    <a:pt x="388" y="77"/>
                    <a:pt x="388" y="77"/>
                    <a:pt x="388" y="77"/>
                  </a:cubicBezTo>
                  <a:cubicBezTo>
                    <a:pt x="388" y="76"/>
                    <a:pt x="388" y="76"/>
                    <a:pt x="388" y="76"/>
                  </a:cubicBezTo>
                  <a:cubicBezTo>
                    <a:pt x="388" y="75"/>
                    <a:pt x="388" y="75"/>
                    <a:pt x="388" y="75"/>
                  </a:cubicBezTo>
                  <a:cubicBezTo>
                    <a:pt x="388" y="75"/>
                    <a:pt x="388" y="74"/>
                    <a:pt x="388" y="74"/>
                  </a:cubicBezTo>
                  <a:cubicBezTo>
                    <a:pt x="388" y="74"/>
                    <a:pt x="389" y="74"/>
                    <a:pt x="389" y="74"/>
                  </a:cubicBezTo>
                  <a:cubicBezTo>
                    <a:pt x="389" y="74"/>
                    <a:pt x="389" y="73"/>
                    <a:pt x="389" y="73"/>
                  </a:cubicBezTo>
                  <a:cubicBezTo>
                    <a:pt x="389" y="73"/>
                    <a:pt x="390" y="73"/>
                    <a:pt x="390" y="73"/>
                  </a:cubicBezTo>
                  <a:cubicBezTo>
                    <a:pt x="390" y="73"/>
                    <a:pt x="390" y="73"/>
                    <a:pt x="390" y="73"/>
                  </a:cubicBezTo>
                  <a:cubicBezTo>
                    <a:pt x="390" y="73"/>
                    <a:pt x="390" y="72"/>
                    <a:pt x="390" y="72"/>
                  </a:cubicBezTo>
                  <a:cubicBezTo>
                    <a:pt x="391" y="72"/>
                    <a:pt x="391" y="72"/>
                    <a:pt x="391" y="72"/>
                  </a:cubicBezTo>
                  <a:cubicBezTo>
                    <a:pt x="391" y="72"/>
                    <a:pt x="391" y="72"/>
                    <a:pt x="391" y="71"/>
                  </a:cubicBezTo>
                  <a:cubicBezTo>
                    <a:pt x="391" y="71"/>
                    <a:pt x="390" y="72"/>
                    <a:pt x="390" y="72"/>
                  </a:cubicBezTo>
                  <a:cubicBezTo>
                    <a:pt x="390" y="71"/>
                    <a:pt x="390" y="71"/>
                    <a:pt x="390" y="71"/>
                  </a:cubicBezTo>
                  <a:cubicBezTo>
                    <a:pt x="390" y="71"/>
                    <a:pt x="390" y="71"/>
                    <a:pt x="389" y="71"/>
                  </a:cubicBezTo>
                  <a:cubicBezTo>
                    <a:pt x="389" y="71"/>
                    <a:pt x="390" y="70"/>
                    <a:pt x="389" y="70"/>
                  </a:cubicBezTo>
                  <a:cubicBezTo>
                    <a:pt x="389" y="70"/>
                    <a:pt x="389" y="70"/>
                    <a:pt x="389" y="69"/>
                  </a:cubicBezTo>
                  <a:cubicBezTo>
                    <a:pt x="389" y="69"/>
                    <a:pt x="389" y="69"/>
                    <a:pt x="389" y="69"/>
                  </a:cubicBezTo>
                  <a:cubicBezTo>
                    <a:pt x="388" y="69"/>
                    <a:pt x="388" y="69"/>
                    <a:pt x="388" y="69"/>
                  </a:cubicBezTo>
                  <a:cubicBezTo>
                    <a:pt x="388" y="69"/>
                    <a:pt x="388" y="68"/>
                    <a:pt x="388" y="68"/>
                  </a:cubicBezTo>
                  <a:cubicBezTo>
                    <a:pt x="388" y="68"/>
                    <a:pt x="388" y="67"/>
                    <a:pt x="387" y="67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7" y="66"/>
                    <a:pt x="387" y="66"/>
                    <a:pt x="387" y="66"/>
                  </a:cubicBezTo>
                  <a:cubicBezTo>
                    <a:pt x="386" y="66"/>
                    <a:pt x="386" y="66"/>
                    <a:pt x="386" y="66"/>
                  </a:cubicBezTo>
                  <a:cubicBezTo>
                    <a:pt x="386" y="66"/>
                    <a:pt x="386" y="65"/>
                    <a:pt x="386" y="65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385" y="64"/>
                    <a:pt x="385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6" y="63"/>
                    <a:pt x="386" y="63"/>
                    <a:pt x="386" y="63"/>
                  </a:cubicBezTo>
                  <a:cubicBezTo>
                    <a:pt x="386" y="63"/>
                    <a:pt x="386" y="63"/>
                    <a:pt x="386" y="63"/>
                  </a:cubicBezTo>
                  <a:cubicBezTo>
                    <a:pt x="386" y="63"/>
                    <a:pt x="387" y="63"/>
                    <a:pt x="387" y="63"/>
                  </a:cubicBezTo>
                  <a:cubicBezTo>
                    <a:pt x="386" y="63"/>
                    <a:pt x="386" y="63"/>
                    <a:pt x="386" y="63"/>
                  </a:cubicBezTo>
                  <a:cubicBezTo>
                    <a:pt x="385" y="63"/>
                    <a:pt x="385" y="63"/>
                    <a:pt x="385" y="62"/>
                  </a:cubicBezTo>
                  <a:cubicBezTo>
                    <a:pt x="384" y="62"/>
                    <a:pt x="384" y="62"/>
                    <a:pt x="384" y="62"/>
                  </a:cubicBezTo>
                  <a:cubicBezTo>
                    <a:pt x="384" y="62"/>
                    <a:pt x="384" y="62"/>
                    <a:pt x="384" y="62"/>
                  </a:cubicBezTo>
                  <a:cubicBezTo>
                    <a:pt x="384" y="62"/>
                    <a:pt x="383" y="62"/>
                    <a:pt x="383" y="62"/>
                  </a:cubicBezTo>
                  <a:cubicBezTo>
                    <a:pt x="383" y="63"/>
                    <a:pt x="383" y="63"/>
                    <a:pt x="383" y="63"/>
                  </a:cubicBezTo>
                  <a:cubicBezTo>
                    <a:pt x="383" y="63"/>
                    <a:pt x="383" y="63"/>
                    <a:pt x="382" y="63"/>
                  </a:cubicBezTo>
                  <a:cubicBezTo>
                    <a:pt x="382" y="63"/>
                    <a:pt x="382" y="63"/>
                    <a:pt x="382" y="63"/>
                  </a:cubicBezTo>
                  <a:cubicBezTo>
                    <a:pt x="382" y="63"/>
                    <a:pt x="382" y="64"/>
                    <a:pt x="382" y="64"/>
                  </a:cubicBezTo>
                  <a:cubicBezTo>
                    <a:pt x="382" y="64"/>
                    <a:pt x="382" y="64"/>
                    <a:pt x="382" y="64"/>
                  </a:cubicBezTo>
                  <a:cubicBezTo>
                    <a:pt x="382" y="64"/>
                    <a:pt x="383" y="64"/>
                    <a:pt x="383" y="64"/>
                  </a:cubicBezTo>
                  <a:cubicBezTo>
                    <a:pt x="383" y="64"/>
                    <a:pt x="383" y="64"/>
                    <a:pt x="383" y="64"/>
                  </a:cubicBezTo>
                  <a:cubicBezTo>
                    <a:pt x="383" y="64"/>
                    <a:pt x="384" y="64"/>
                    <a:pt x="384" y="64"/>
                  </a:cubicBezTo>
                  <a:cubicBezTo>
                    <a:pt x="384" y="65"/>
                    <a:pt x="384" y="65"/>
                    <a:pt x="384" y="65"/>
                  </a:cubicBezTo>
                  <a:cubicBezTo>
                    <a:pt x="384" y="65"/>
                    <a:pt x="383" y="65"/>
                    <a:pt x="383" y="65"/>
                  </a:cubicBezTo>
                  <a:cubicBezTo>
                    <a:pt x="383" y="65"/>
                    <a:pt x="383" y="65"/>
                    <a:pt x="383" y="66"/>
                  </a:cubicBezTo>
                  <a:cubicBezTo>
                    <a:pt x="383" y="66"/>
                    <a:pt x="383" y="66"/>
                    <a:pt x="383" y="66"/>
                  </a:cubicBezTo>
                  <a:cubicBezTo>
                    <a:pt x="383" y="66"/>
                    <a:pt x="384" y="66"/>
                    <a:pt x="384" y="66"/>
                  </a:cubicBezTo>
                  <a:cubicBezTo>
                    <a:pt x="384" y="67"/>
                    <a:pt x="384" y="67"/>
                    <a:pt x="384" y="67"/>
                  </a:cubicBezTo>
                  <a:cubicBezTo>
                    <a:pt x="384" y="67"/>
                    <a:pt x="384" y="67"/>
                    <a:pt x="384" y="68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5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5" y="69"/>
                    <a:pt x="385" y="69"/>
                    <a:pt x="385" y="69"/>
                  </a:cubicBezTo>
                  <a:cubicBezTo>
                    <a:pt x="385" y="69"/>
                    <a:pt x="385" y="68"/>
                    <a:pt x="385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9"/>
                    <a:pt x="383" y="69"/>
                  </a:cubicBezTo>
                  <a:cubicBezTo>
                    <a:pt x="383" y="69"/>
                    <a:pt x="383" y="69"/>
                    <a:pt x="383" y="70"/>
                  </a:cubicBezTo>
                  <a:cubicBezTo>
                    <a:pt x="383" y="70"/>
                    <a:pt x="384" y="70"/>
                    <a:pt x="384" y="70"/>
                  </a:cubicBezTo>
                  <a:cubicBezTo>
                    <a:pt x="384" y="71"/>
                    <a:pt x="384" y="72"/>
                    <a:pt x="384" y="72"/>
                  </a:cubicBezTo>
                  <a:cubicBezTo>
                    <a:pt x="384" y="72"/>
                    <a:pt x="384" y="72"/>
                    <a:pt x="384" y="73"/>
                  </a:cubicBezTo>
                  <a:cubicBezTo>
                    <a:pt x="383" y="73"/>
                    <a:pt x="384" y="73"/>
                    <a:pt x="383" y="73"/>
                  </a:cubicBezTo>
                  <a:cubicBezTo>
                    <a:pt x="383" y="73"/>
                    <a:pt x="383" y="74"/>
                    <a:pt x="383" y="74"/>
                  </a:cubicBezTo>
                  <a:cubicBezTo>
                    <a:pt x="383" y="74"/>
                    <a:pt x="383" y="74"/>
                    <a:pt x="383" y="74"/>
                  </a:cubicBezTo>
                  <a:cubicBezTo>
                    <a:pt x="383" y="74"/>
                    <a:pt x="383" y="75"/>
                    <a:pt x="383" y="75"/>
                  </a:cubicBezTo>
                  <a:cubicBezTo>
                    <a:pt x="383" y="75"/>
                    <a:pt x="383" y="75"/>
                    <a:pt x="383" y="75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2" y="75"/>
                    <a:pt x="381" y="74"/>
                    <a:pt x="381" y="74"/>
                  </a:cubicBezTo>
                  <a:cubicBezTo>
                    <a:pt x="381" y="74"/>
                    <a:pt x="381" y="74"/>
                    <a:pt x="381" y="74"/>
                  </a:cubicBezTo>
                  <a:cubicBezTo>
                    <a:pt x="381" y="74"/>
                    <a:pt x="381" y="73"/>
                    <a:pt x="381" y="73"/>
                  </a:cubicBezTo>
                  <a:cubicBezTo>
                    <a:pt x="381" y="73"/>
                    <a:pt x="381" y="73"/>
                    <a:pt x="380" y="73"/>
                  </a:cubicBezTo>
                  <a:cubicBezTo>
                    <a:pt x="380" y="73"/>
                    <a:pt x="380" y="73"/>
                    <a:pt x="380" y="73"/>
                  </a:cubicBezTo>
                  <a:cubicBezTo>
                    <a:pt x="380" y="74"/>
                    <a:pt x="380" y="74"/>
                    <a:pt x="380" y="74"/>
                  </a:cubicBezTo>
                  <a:cubicBezTo>
                    <a:pt x="380" y="74"/>
                    <a:pt x="380" y="74"/>
                    <a:pt x="379" y="74"/>
                  </a:cubicBezTo>
                  <a:cubicBezTo>
                    <a:pt x="379" y="74"/>
                    <a:pt x="379" y="74"/>
                    <a:pt x="379" y="74"/>
                  </a:cubicBezTo>
                  <a:cubicBezTo>
                    <a:pt x="379" y="74"/>
                    <a:pt x="379" y="74"/>
                    <a:pt x="379" y="74"/>
                  </a:cubicBezTo>
                  <a:cubicBezTo>
                    <a:pt x="379" y="74"/>
                    <a:pt x="379" y="73"/>
                    <a:pt x="379" y="73"/>
                  </a:cubicBezTo>
                  <a:cubicBezTo>
                    <a:pt x="379" y="73"/>
                    <a:pt x="379" y="73"/>
                    <a:pt x="379" y="73"/>
                  </a:cubicBezTo>
                  <a:cubicBezTo>
                    <a:pt x="379" y="73"/>
                    <a:pt x="379" y="73"/>
                    <a:pt x="379" y="73"/>
                  </a:cubicBezTo>
                  <a:cubicBezTo>
                    <a:pt x="379" y="72"/>
                    <a:pt x="378" y="72"/>
                    <a:pt x="378" y="72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78" y="72"/>
                    <a:pt x="378" y="72"/>
                    <a:pt x="378" y="71"/>
                  </a:cubicBezTo>
                  <a:cubicBezTo>
                    <a:pt x="378" y="71"/>
                    <a:pt x="378" y="71"/>
                    <a:pt x="378" y="70"/>
                  </a:cubicBezTo>
                  <a:cubicBezTo>
                    <a:pt x="378" y="70"/>
                    <a:pt x="378" y="70"/>
                    <a:pt x="378" y="70"/>
                  </a:cubicBezTo>
                  <a:cubicBezTo>
                    <a:pt x="378" y="70"/>
                    <a:pt x="377" y="70"/>
                    <a:pt x="377" y="70"/>
                  </a:cubicBezTo>
                  <a:cubicBezTo>
                    <a:pt x="377" y="70"/>
                    <a:pt x="377" y="69"/>
                    <a:pt x="377" y="69"/>
                  </a:cubicBezTo>
                  <a:cubicBezTo>
                    <a:pt x="377" y="69"/>
                    <a:pt x="377" y="69"/>
                    <a:pt x="377" y="69"/>
                  </a:cubicBezTo>
                  <a:cubicBezTo>
                    <a:pt x="377" y="69"/>
                    <a:pt x="377" y="69"/>
                    <a:pt x="377" y="68"/>
                  </a:cubicBezTo>
                  <a:cubicBezTo>
                    <a:pt x="377" y="68"/>
                    <a:pt x="377" y="68"/>
                    <a:pt x="376" y="68"/>
                  </a:cubicBezTo>
                  <a:cubicBezTo>
                    <a:pt x="376" y="68"/>
                    <a:pt x="376" y="68"/>
                    <a:pt x="376" y="68"/>
                  </a:cubicBezTo>
                  <a:cubicBezTo>
                    <a:pt x="376" y="68"/>
                    <a:pt x="376" y="68"/>
                    <a:pt x="376" y="68"/>
                  </a:cubicBezTo>
                  <a:cubicBezTo>
                    <a:pt x="376" y="69"/>
                    <a:pt x="376" y="69"/>
                    <a:pt x="376" y="69"/>
                  </a:cubicBezTo>
                  <a:cubicBezTo>
                    <a:pt x="376" y="69"/>
                    <a:pt x="376" y="69"/>
                    <a:pt x="376" y="70"/>
                  </a:cubicBezTo>
                  <a:cubicBezTo>
                    <a:pt x="376" y="70"/>
                    <a:pt x="376" y="70"/>
                    <a:pt x="376" y="70"/>
                  </a:cubicBezTo>
                  <a:cubicBezTo>
                    <a:pt x="375" y="70"/>
                    <a:pt x="375" y="70"/>
                    <a:pt x="375" y="70"/>
                  </a:cubicBezTo>
                  <a:cubicBezTo>
                    <a:pt x="375" y="70"/>
                    <a:pt x="375" y="69"/>
                    <a:pt x="375" y="69"/>
                  </a:cubicBezTo>
                  <a:cubicBezTo>
                    <a:pt x="375" y="69"/>
                    <a:pt x="375" y="69"/>
                    <a:pt x="375" y="69"/>
                  </a:cubicBezTo>
                  <a:cubicBezTo>
                    <a:pt x="375" y="69"/>
                    <a:pt x="374" y="68"/>
                    <a:pt x="374" y="68"/>
                  </a:cubicBezTo>
                  <a:cubicBezTo>
                    <a:pt x="374" y="68"/>
                    <a:pt x="374" y="69"/>
                    <a:pt x="374" y="69"/>
                  </a:cubicBezTo>
                  <a:cubicBezTo>
                    <a:pt x="374" y="69"/>
                    <a:pt x="373" y="69"/>
                    <a:pt x="373" y="69"/>
                  </a:cubicBezTo>
                  <a:cubicBezTo>
                    <a:pt x="373" y="69"/>
                    <a:pt x="372" y="69"/>
                    <a:pt x="372" y="69"/>
                  </a:cubicBezTo>
                  <a:cubicBezTo>
                    <a:pt x="372" y="69"/>
                    <a:pt x="372" y="70"/>
                    <a:pt x="372" y="70"/>
                  </a:cubicBezTo>
                  <a:cubicBezTo>
                    <a:pt x="371" y="70"/>
                    <a:pt x="371" y="70"/>
                    <a:pt x="371" y="70"/>
                  </a:cubicBezTo>
                  <a:cubicBezTo>
                    <a:pt x="371" y="70"/>
                    <a:pt x="370" y="70"/>
                    <a:pt x="370" y="70"/>
                  </a:cubicBezTo>
                  <a:cubicBezTo>
                    <a:pt x="370" y="71"/>
                    <a:pt x="370" y="71"/>
                    <a:pt x="369" y="71"/>
                  </a:cubicBezTo>
                  <a:cubicBezTo>
                    <a:pt x="369" y="71"/>
                    <a:pt x="369" y="71"/>
                    <a:pt x="369" y="71"/>
                  </a:cubicBezTo>
                  <a:cubicBezTo>
                    <a:pt x="369" y="71"/>
                    <a:pt x="369" y="71"/>
                    <a:pt x="369" y="71"/>
                  </a:cubicBezTo>
                  <a:cubicBezTo>
                    <a:pt x="369" y="72"/>
                    <a:pt x="368" y="72"/>
                    <a:pt x="368" y="72"/>
                  </a:cubicBezTo>
                  <a:cubicBezTo>
                    <a:pt x="368" y="73"/>
                    <a:pt x="369" y="73"/>
                    <a:pt x="369" y="73"/>
                  </a:cubicBezTo>
                  <a:cubicBezTo>
                    <a:pt x="369" y="73"/>
                    <a:pt x="369" y="73"/>
                    <a:pt x="369" y="74"/>
                  </a:cubicBezTo>
                  <a:cubicBezTo>
                    <a:pt x="369" y="74"/>
                    <a:pt x="369" y="74"/>
                    <a:pt x="369" y="74"/>
                  </a:cubicBezTo>
                  <a:cubicBezTo>
                    <a:pt x="369" y="74"/>
                    <a:pt x="369" y="74"/>
                    <a:pt x="369" y="74"/>
                  </a:cubicBezTo>
                  <a:cubicBezTo>
                    <a:pt x="369" y="74"/>
                    <a:pt x="369" y="74"/>
                    <a:pt x="369" y="74"/>
                  </a:cubicBezTo>
                  <a:cubicBezTo>
                    <a:pt x="368" y="75"/>
                    <a:pt x="369" y="75"/>
                    <a:pt x="369" y="75"/>
                  </a:cubicBezTo>
                  <a:cubicBezTo>
                    <a:pt x="369" y="76"/>
                    <a:pt x="369" y="77"/>
                    <a:pt x="369" y="77"/>
                  </a:cubicBezTo>
                  <a:cubicBezTo>
                    <a:pt x="369" y="77"/>
                    <a:pt x="369" y="78"/>
                    <a:pt x="369" y="79"/>
                  </a:cubicBezTo>
                  <a:cubicBezTo>
                    <a:pt x="369" y="79"/>
                    <a:pt x="369" y="80"/>
                    <a:pt x="369" y="80"/>
                  </a:cubicBezTo>
                  <a:cubicBezTo>
                    <a:pt x="369" y="80"/>
                    <a:pt x="368" y="81"/>
                    <a:pt x="368" y="81"/>
                  </a:cubicBezTo>
                  <a:cubicBezTo>
                    <a:pt x="368" y="81"/>
                    <a:pt x="368" y="82"/>
                    <a:pt x="368" y="82"/>
                  </a:cubicBezTo>
                  <a:cubicBezTo>
                    <a:pt x="368" y="82"/>
                    <a:pt x="369" y="82"/>
                    <a:pt x="369" y="82"/>
                  </a:cubicBezTo>
                  <a:cubicBezTo>
                    <a:pt x="369" y="82"/>
                    <a:pt x="369" y="83"/>
                    <a:pt x="369" y="83"/>
                  </a:cubicBezTo>
                  <a:cubicBezTo>
                    <a:pt x="369" y="83"/>
                    <a:pt x="369" y="83"/>
                    <a:pt x="369" y="83"/>
                  </a:cubicBezTo>
                  <a:cubicBezTo>
                    <a:pt x="369" y="83"/>
                    <a:pt x="370" y="83"/>
                    <a:pt x="370" y="83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70" y="84"/>
                    <a:pt x="370" y="85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70" y="85"/>
                    <a:pt x="371" y="85"/>
                    <a:pt x="371" y="85"/>
                  </a:cubicBezTo>
                  <a:cubicBezTo>
                    <a:pt x="371" y="86"/>
                    <a:pt x="371" y="86"/>
                    <a:pt x="371" y="85"/>
                  </a:cubicBezTo>
                  <a:cubicBezTo>
                    <a:pt x="371" y="85"/>
                    <a:pt x="371" y="85"/>
                    <a:pt x="371" y="85"/>
                  </a:cubicBezTo>
                  <a:cubicBezTo>
                    <a:pt x="371" y="85"/>
                    <a:pt x="371" y="85"/>
                    <a:pt x="372" y="84"/>
                  </a:cubicBezTo>
                  <a:cubicBezTo>
                    <a:pt x="372" y="84"/>
                    <a:pt x="372" y="84"/>
                    <a:pt x="372" y="84"/>
                  </a:cubicBezTo>
                  <a:cubicBezTo>
                    <a:pt x="372" y="85"/>
                    <a:pt x="372" y="85"/>
                    <a:pt x="372" y="85"/>
                  </a:cubicBezTo>
                  <a:cubicBezTo>
                    <a:pt x="372" y="85"/>
                    <a:pt x="373" y="85"/>
                    <a:pt x="373" y="86"/>
                  </a:cubicBezTo>
                  <a:cubicBezTo>
                    <a:pt x="373" y="86"/>
                    <a:pt x="374" y="86"/>
                    <a:pt x="374" y="86"/>
                  </a:cubicBezTo>
                  <a:cubicBezTo>
                    <a:pt x="374" y="86"/>
                    <a:pt x="374" y="86"/>
                    <a:pt x="374" y="86"/>
                  </a:cubicBezTo>
                  <a:cubicBezTo>
                    <a:pt x="374" y="86"/>
                    <a:pt x="374" y="86"/>
                    <a:pt x="374" y="86"/>
                  </a:cubicBezTo>
                  <a:cubicBezTo>
                    <a:pt x="374" y="86"/>
                    <a:pt x="374" y="86"/>
                    <a:pt x="374" y="86"/>
                  </a:cubicBezTo>
                  <a:cubicBezTo>
                    <a:pt x="373" y="87"/>
                    <a:pt x="374" y="87"/>
                    <a:pt x="373" y="87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3" y="87"/>
                    <a:pt x="373" y="87"/>
                    <a:pt x="373" y="86"/>
                  </a:cubicBezTo>
                  <a:cubicBezTo>
                    <a:pt x="373" y="86"/>
                    <a:pt x="372" y="86"/>
                    <a:pt x="372" y="86"/>
                  </a:cubicBezTo>
                  <a:cubicBezTo>
                    <a:pt x="372" y="86"/>
                    <a:pt x="372" y="86"/>
                    <a:pt x="372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72" y="87"/>
                    <a:pt x="372" y="87"/>
                    <a:pt x="372" y="88"/>
                  </a:cubicBezTo>
                  <a:cubicBezTo>
                    <a:pt x="371" y="88"/>
                    <a:pt x="371" y="88"/>
                    <a:pt x="371" y="88"/>
                  </a:cubicBezTo>
                  <a:cubicBezTo>
                    <a:pt x="370" y="88"/>
                    <a:pt x="370" y="88"/>
                    <a:pt x="370" y="87"/>
                  </a:cubicBezTo>
                  <a:cubicBezTo>
                    <a:pt x="370" y="87"/>
                    <a:pt x="370" y="87"/>
                    <a:pt x="370" y="87"/>
                  </a:cubicBezTo>
                  <a:cubicBezTo>
                    <a:pt x="370" y="87"/>
                    <a:pt x="369" y="87"/>
                    <a:pt x="369" y="87"/>
                  </a:cubicBezTo>
                  <a:cubicBezTo>
                    <a:pt x="369" y="87"/>
                    <a:pt x="369" y="88"/>
                    <a:pt x="369" y="88"/>
                  </a:cubicBezTo>
                  <a:cubicBezTo>
                    <a:pt x="369" y="88"/>
                    <a:pt x="369" y="89"/>
                    <a:pt x="369" y="89"/>
                  </a:cubicBezTo>
                  <a:cubicBezTo>
                    <a:pt x="368" y="89"/>
                    <a:pt x="368" y="89"/>
                    <a:pt x="368" y="89"/>
                  </a:cubicBezTo>
                  <a:cubicBezTo>
                    <a:pt x="368" y="89"/>
                    <a:pt x="368" y="89"/>
                    <a:pt x="368" y="89"/>
                  </a:cubicBezTo>
                  <a:cubicBezTo>
                    <a:pt x="367" y="89"/>
                    <a:pt x="367" y="89"/>
                    <a:pt x="367" y="89"/>
                  </a:cubicBezTo>
                  <a:cubicBezTo>
                    <a:pt x="367" y="89"/>
                    <a:pt x="367" y="89"/>
                    <a:pt x="366" y="89"/>
                  </a:cubicBezTo>
                  <a:cubicBezTo>
                    <a:pt x="366" y="89"/>
                    <a:pt x="366" y="90"/>
                    <a:pt x="366" y="90"/>
                  </a:cubicBezTo>
                  <a:cubicBezTo>
                    <a:pt x="365" y="90"/>
                    <a:pt x="365" y="90"/>
                    <a:pt x="365" y="90"/>
                  </a:cubicBezTo>
                  <a:cubicBezTo>
                    <a:pt x="365" y="90"/>
                    <a:pt x="365" y="90"/>
                    <a:pt x="365" y="90"/>
                  </a:cubicBezTo>
                  <a:cubicBezTo>
                    <a:pt x="365" y="90"/>
                    <a:pt x="364" y="90"/>
                    <a:pt x="364" y="90"/>
                  </a:cubicBezTo>
                  <a:cubicBezTo>
                    <a:pt x="364" y="90"/>
                    <a:pt x="364" y="90"/>
                    <a:pt x="364" y="90"/>
                  </a:cubicBezTo>
                  <a:cubicBezTo>
                    <a:pt x="364" y="90"/>
                    <a:pt x="364" y="89"/>
                    <a:pt x="364" y="89"/>
                  </a:cubicBezTo>
                  <a:cubicBezTo>
                    <a:pt x="364" y="89"/>
                    <a:pt x="363" y="89"/>
                    <a:pt x="363" y="89"/>
                  </a:cubicBezTo>
                  <a:cubicBezTo>
                    <a:pt x="363" y="89"/>
                    <a:pt x="363" y="88"/>
                    <a:pt x="363" y="88"/>
                  </a:cubicBezTo>
                  <a:cubicBezTo>
                    <a:pt x="363" y="88"/>
                    <a:pt x="364" y="88"/>
                    <a:pt x="364" y="88"/>
                  </a:cubicBezTo>
                  <a:cubicBezTo>
                    <a:pt x="364" y="88"/>
                    <a:pt x="365" y="88"/>
                    <a:pt x="365" y="88"/>
                  </a:cubicBezTo>
                  <a:cubicBezTo>
                    <a:pt x="365" y="88"/>
                    <a:pt x="366" y="88"/>
                    <a:pt x="366" y="88"/>
                  </a:cubicBezTo>
                  <a:cubicBezTo>
                    <a:pt x="366" y="87"/>
                    <a:pt x="366" y="87"/>
                    <a:pt x="366" y="87"/>
                  </a:cubicBezTo>
                  <a:cubicBezTo>
                    <a:pt x="365" y="87"/>
                    <a:pt x="365" y="87"/>
                    <a:pt x="364" y="87"/>
                  </a:cubicBezTo>
                  <a:cubicBezTo>
                    <a:pt x="364" y="87"/>
                    <a:pt x="364" y="87"/>
                    <a:pt x="364" y="87"/>
                  </a:cubicBezTo>
                  <a:cubicBezTo>
                    <a:pt x="363" y="87"/>
                    <a:pt x="363" y="86"/>
                    <a:pt x="363" y="86"/>
                  </a:cubicBezTo>
                  <a:cubicBezTo>
                    <a:pt x="363" y="86"/>
                    <a:pt x="362" y="86"/>
                    <a:pt x="362" y="86"/>
                  </a:cubicBezTo>
                  <a:cubicBezTo>
                    <a:pt x="361" y="86"/>
                    <a:pt x="361" y="86"/>
                    <a:pt x="360" y="86"/>
                  </a:cubicBezTo>
                  <a:cubicBezTo>
                    <a:pt x="360" y="86"/>
                    <a:pt x="359" y="86"/>
                    <a:pt x="359" y="87"/>
                  </a:cubicBezTo>
                  <a:cubicBezTo>
                    <a:pt x="359" y="87"/>
                    <a:pt x="358" y="87"/>
                    <a:pt x="358" y="86"/>
                  </a:cubicBezTo>
                  <a:cubicBezTo>
                    <a:pt x="358" y="86"/>
                    <a:pt x="357" y="86"/>
                    <a:pt x="357" y="86"/>
                  </a:cubicBezTo>
                  <a:cubicBezTo>
                    <a:pt x="357" y="86"/>
                    <a:pt x="357" y="86"/>
                    <a:pt x="356" y="86"/>
                  </a:cubicBezTo>
                  <a:cubicBezTo>
                    <a:pt x="356" y="86"/>
                    <a:pt x="356" y="86"/>
                    <a:pt x="356" y="87"/>
                  </a:cubicBezTo>
                  <a:cubicBezTo>
                    <a:pt x="356" y="87"/>
                    <a:pt x="356" y="87"/>
                    <a:pt x="356" y="87"/>
                  </a:cubicBezTo>
                  <a:cubicBezTo>
                    <a:pt x="356" y="87"/>
                    <a:pt x="356" y="87"/>
                    <a:pt x="356" y="87"/>
                  </a:cubicBezTo>
                  <a:cubicBezTo>
                    <a:pt x="356" y="87"/>
                    <a:pt x="356" y="87"/>
                    <a:pt x="356" y="88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8"/>
                    <a:pt x="355" y="88"/>
                    <a:pt x="355" y="88"/>
                  </a:cubicBezTo>
                  <a:cubicBezTo>
                    <a:pt x="355" y="88"/>
                    <a:pt x="355" y="88"/>
                    <a:pt x="355" y="88"/>
                  </a:cubicBezTo>
                  <a:cubicBezTo>
                    <a:pt x="355" y="88"/>
                    <a:pt x="355" y="88"/>
                    <a:pt x="355" y="88"/>
                  </a:cubicBezTo>
                  <a:cubicBezTo>
                    <a:pt x="355" y="88"/>
                    <a:pt x="355" y="88"/>
                    <a:pt x="355" y="88"/>
                  </a:cubicBezTo>
                  <a:cubicBezTo>
                    <a:pt x="355" y="88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3" y="89"/>
                    <a:pt x="353" y="89"/>
                  </a:cubicBezTo>
                  <a:cubicBezTo>
                    <a:pt x="353" y="89"/>
                    <a:pt x="353" y="90"/>
                    <a:pt x="353" y="90"/>
                  </a:cubicBezTo>
                  <a:cubicBezTo>
                    <a:pt x="353" y="90"/>
                    <a:pt x="353" y="90"/>
                    <a:pt x="352" y="90"/>
                  </a:cubicBezTo>
                  <a:cubicBezTo>
                    <a:pt x="352" y="90"/>
                    <a:pt x="352" y="90"/>
                    <a:pt x="352" y="90"/>
                  </a:cubicBezTo>
                  <a:cubicBezTo>
                    <a:pt x="352" y="90"/>
                    <a:pt x="352" y="90"/>
                    <a:pt x="351" y="90"/>
                  </a:cubicBezTo>
                  <a:cubicBezTo>
                    <a:pt x="351" y="90"/>
                    <a:pt x="351" y="90"/>
                    <a:pt x="351" y="90"/>
                  </a:cubicBezTo>
                  <a:cubicBezTo>
                    <a:pt x="351" y="90"/>
                    <a:pt x="350" y="90"/>
                    <a:pt x="350" y="90"/>
                  </a:cubicBezTo>
                  <a:cubicBezTo>
                    <a:pt x="350" y="90"/>
                    <a:pt x="349" y="89"/>
                    <a:pt x="349" y="89"/>
                  </a:cubicBezTo>
                  <a:cubicBezTo>
                    <a:pt x="349" y="89"/>
                    <a:pt x="349" y="89"/>
                    <a:pt x="348" y="89"/>
                  </a:cubicBezTo>
                  <a:cubicBezTo>
                    <a:pt x="348" y="89"/>
                    <a:pt x="348" y="89"/>
                    <a:pt x="348" y="89"/>
                  </a:cubicBezTo>
                  <a:cubicBezTo>
                    <a:pt x="348" y="90"/>
                    <a:pt x="348" y="90"/>
                    <a:pt x="348" y="90"/>
                  </a:cubicBezTo>
                  <a:cubicBezTo>
                    <a:pt x="348" y="90"/>
                    <a:pt x="348" y="90"/>
                    <a:pt x="348" y="91"/>
                  </a:cubicBezTo>
                  <a:cubicBezTo>
                    <a:pt x="348" y="91"/>
                    <a:pt x="348" y="91"/>
                    <a:pt x="348" y="91"/>
                  </a:cubicBezTo>
                  <a:cubicBezTo>
                    <a:pt x="348" y="91"/>
                    <a:pt x="347" y="91"/>
                    <a:pt x="347" y="91"/>
                  </a:cubicBezTo>
                  <a:cubicBezTo>
                    <a:pt x="347" y="91"/>
                    <a:pt x="347" y="90"/>
                    <a:pt x="347" y="90"/>
                  </a:cubicBezTo>
                  <a:cubicBezTo>
                    <a:pt x="346" y="90"/>
                    <a:pt x="347" y="90"/>
                    <a:pt x="346" y="89"/>
                  </a:cubicBezTo>
                  <a:cubicBezTo>
                    <a:pt x="346" y="89"/>
                    <a:pt x="346" y="89"/>
                    <a:pt x="346" y="89"/>
                  </a:cubicBezTo>
                  <a:cubicBezTo>
                    <a:pt x="346" y="90"/>
                    <a:pt x="345" y="90"/>
                    <a:pt x="345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5" y="90"/>
                    <a:pt x="344" y="90"/>
                    <a:pt x="344" y="90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4" y="90"/>
                    <a:pt x="343" y="90"/>
                    <a:pt x="343" y="90"/>
                  </a:cubicBezTo>
                  <a:cubicBezTo>
                    <a:pt x="343" y="90"/>
                    <a:pt x="342" y="90"/>
                    <a:pt x="342" y="90"/>
                  </a:cubicBezTo>
                  <a:cubicBezTo>
                    <a:pt x="342" y="90"/>
                    <a:pt x="341" y="91"/>
                    <a:pt x="340" y="91"/>
                  </a:cubicBezTo>
                  <a:cubicBezTo>
                    <a:pt x="340" y="91"/>
                    <a:pt x="340" y="91"/>
                    <a:pt x="339" y="91"/>
                  </a:cubicBezTo>
                  <a:cubicBezTo>
                    <a:pt x="339" y="91"/>
                    <a:pt x="339" y="91"/>
                    <a:pt x="339" y="91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8" y="93"/>
                    <a:pt x="338" y="93"/>
                    <a:pt x="338" y="94"/>
                  </a:cubicBezTo>
                  <a:cubicBezTo>
                    <a:pt x="337" y="94"/>
                    <a:pt x="337" y="95"/>
                    <a:pt x="337" y="95"/>
                  </a:cubicBezTo>
                  <a:cubicBezTo>
                    <a:pt x="337" y="95"/>
                    <a:pt x="337" y="96"/>
                    <a:pt x="337" y="96"/>
                  </a:cubicBezTo>
                  <a:cubicBezTo>
                    <a:pt x="337" y="96"/>
                    <a:pt x="337" y="96"/>
                    <a:pt x="337" y="97"/>
                  </a:cubicBezTo>
                  <a:cubicBezTo>
                    <a:pt x="336" y="97"/>
                    <a:pt x="336" y="97"/>
                    <a:pt x="336" y="98"/>
                  </a:cubicBezTo>
                  <a:cubicBezTo>
                    <a:pt x="336" y="98"/>
                    <a:pt x="337" y="98"/>
                    <a:pt x="337" y="99"/>
                  </a:cubicBezTo>
                  <a:cubicBezTo>
                    <a:pt x="337" y="99"/>
                    <a:pt x="337" y="100"/>
                    <a:pt x="336" y="100"/>
                  </a:cubicBezTo>
                  <a:cubicBezTo>
                    <a:pt x="336" y="100"/>
                    <a:pt x="336" y="101"/>
                    <a:pt x="336" y="101"/>
                  </a:cubicBezTo>
                  <a:cubicBezTo>
                    <a:pt x="336" y="101"/>
                    <a:pt x="336" y="101"/>
                    <a:pt x="336" y="101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6" y="102"/>
                    <a:pt x="336" y="103"/>
                    <a:pt x="336" y="103"/>
                  </a:cubicBezTo>
                  <a:cubicBezTo>
                    <a:pt x="336" y="103"/>
                    <a:pt x="335" y="103"/>
                    <a:pt x="335" y="104"/>
                  </a:cubicBezTo>
                  <a:cubicBezTo>
                    <a:pt x="335" y="104"/>
                    <a:pt x="335" y="104"/>
                    <a:pt x="335" y="104"/>
                  </a:cubicBezTo>
                  <a:cubicBezTo>
                    <a:pt x="335" y="104"/>
                    <a:pt x="335" y="104"/>
                    <a:pt x="335" y="105"/>
                  </a:cubicBezTo>
                  <a:cubicBezTo>
                    <a:pt x="335" y="105"/>
                    <a:pt x="335" y="105"/>
                    <a:pt x="334" y="105"/>
                  </a:cubicBezTo>
                  <a:cubicBezTo>
                    <a:pt x="334" y="105"/>
                    <a:pt x="334" y="106"/>
                    <a:pt x="334" y="106"/>
                  </a:cubicBezTo>
                  <a:cubicBezTo>
                    <a:pt x="334" y="106"/>
                    <a:pt x="334" y="107"/>
                    <a:pt x="334" y="108"/>
                  </a:cubicBezTo>
                  <a:cubicBezTo>
                    <a:pt x="334" y="108"/>
                    <a:pt x="335" y="109"/>
                    <a:pt x="335" y="110"/>
                  </a:cubicBezTo>
                  <a:cubicBezTo>
                    <a:pt x="335" y="110"/>
                    <a:pt x="334" y="111"/>
                    <a:pt x="334" y="111"/>
                  </a:cubicBezTo>
                  <a:cubicBezTo>
                    <a:pt x="334" y="111"/>
                    <a:pt x="334" y="111"/>
                    <a:pt x="334" y="111"/>
                  </a:cubicBezTo>
                  <a:cubicBezTo>
                    <a:pt x="334" y="111"/>
                    <a:pt x="334" y="112"/>
                    <a:pt x="334" y="112"/>
                  </a:cubicBezTo>
                  <a:cubicBezTo>
                    <a:pt x="334" y="112"/>
                    <a:pt x="334" y="113"/>
                    <a:pt x="334" y="113"/>
                  </a:cubicBezTo>
                  <a:cubicBezTo>
                    <a:pt x="334" y="113"/>
                    <a:pt x="333" y="113"/>
                    <a:pt x="333" y="113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33" y="114"/>
                    <a:pt x="333" y="115"/>
                    <a:pt x="333" y="115"/>
                  </a:cubicBezTo>
                  <a:cubicBezTo>
                    <a:pt x="333" y="115"/>
                    <a:pt x="333" y="115"/>
                    <a:pt x="332" y="115"/>
                  </a:cubicBezTo>
                  <a:cubicBezTo>
                    <a:pt x="332" y="115"/>
                    <a:pt x="332" y="115"/>
                    <a:pt x="332" y="115"/>
                  </a:cubicBezTo>
                  <a:cubicBezTo>
                    <a:pt x="332" y="116"/>
                    <a:pt x="332" y="116"/>
                    <a:pt x="332" y="117"/>
                  </a:cubicBezTo>
                  <a:cubicBezTo>
                    <a:pt x="332" y="117"/>
                    <a:pt x="332" y="117"/>
                    <a:pt x="332" y="117"/>
                  </a:cubicBezTo>
                  <a:cubicBezTo>
                    <a:pt x="332" y="117"/>
                    <a:pt x="332" y="118"/>
                    <a:pt x="332" y="118"/>
                  </a:cubicBezTo>
                  <a:cubicBezTo>
                    <a:pt x="332" y="118"/>
                    <a:pt x="331" y="118"/>
                    <a:pt x="331" y="118"/>
                  </a:cubicBezTo>
                  <a:cubicBezTo>
                    <a:pt x="331" y="119"/>
                    <a:pt x="331" y="119"/>
                    <a:pt x="331" y="119"/>
                  </a:cubicBezTo>
                  <a:cubicBezTo>
                    <a:pt x="331" y="119"/>
                    <a:pt x="331" y="119"/>
                    <a:pt x="332" y="120"/>
                  </a:cubicBezTo>
                  <a:cubicBezTo>
                    <a:pt x="332" y="120"/>
                    <a:pt x="332" y="120"/>
                    <a:pt x="332" y="120"/>
                  </a:cubicBezTo>
                  <a:cubicBezTo>
                    <a:pt x="332" y="120"/>
                    <a:pt x="333" y="120"/>
                    <a:pt x="333" y="120"/>
                  </a:cubicBezTo>
                  <a:cubicBezTo>
                    <a:pt x="333" y="120"/>
                    <a:pt x="333" y="120"/>
                    <a:pt x="334" y="120"/>
                  </a:cubicBezTo>
                  <a:cubicBezTo>
                    <a:pt x="334" y="120"/>
                    <a:pt x="334" y="120"/>
                    <a:pt x="334" y="120"/>
                  </a:cubicBezTo>
                  <a:cubicBezTo>
                    <a:pt x="335" y="120"/>
                    <a:pt x="335" y="120"/>
                    <a:pt x="335" y="120"/>
                  </a:cubicBezTo>
                  <a:cubicBezTo>
                    <a:pt x="336" y="120"/>
                    <a:pt x="336" y="120"/>
                    <a:pt x="336" y="120"/>
                  </a:cubicBezTo>
                  <a:cubicBezTo>
                    <a:pt x="337" y="120"/>
                    <a:pt x="337" y="120"/>
                    <a:pt x="337" y="120"/>
                  </a:cubicBezTo>
                  <a:cubicBezTo>
                    <a:pt x="337" y="120"/>
                    <a:pt x="337" y="120"/>
                    <a:pt x="337" y="120"/>
                  </a:cubicBezTo>
                  <a:cubicBezTo>
                    <a:pt x="337" y="121"/>
                    <a:pt x="337" y="121"/>
                    <a:pt x="338" y="121"/>
                  </a:cubicBezTo>
                  <a:cubicBezTo>
                    <a:pt x="338" y="121"/>
                    <a:pt x="338" y="121"/>
                    <a:pt x="338" y="122"/>
                  </a:cubicBezTo>
                  <a:cubicBezTo>
                    <a:pt x="338" y="122"/>
                    <a:pt x="338" y="122"/>
                    <a:pt x="338" y="123"/>
                  </a:cubicBezTo>
                  <a:cubicBezTo>
                    <a:pt x="339" y="123"/>
                    <a:pt x="339" y="124"/>
                    <a:pt x="339" y="124"/>
                  </a:cubicBezTo>
                  <a:cubicBezTo>
                    <a:pt x="339" y="124"/>
                    <a:pt x="339" y="124"/>
                    <a:pt x="339" y="125"/>
                  </a:cubicBezTo>
                  <a:cubicBezTo>
                    <a:pt x="339" y="125"/>
                    <a:pt x="339" y="125"/>
                    <a:pt x="339" y="125"/>
                  </a:cubicBezTo>
                  <a:cubicBezTo>
                    <a:pt x="339" y="125"/>
                    <a:pt x="339" y="124"/>
                    <a:pt x="340" y="124"/>
                  </a:cubicBezTo>
                  <a:cubicBezTo>
                    <a:pt x="340" y="124"/>
                    <a:pt x="340" y="124"/>
                    <a:pt x="340" y="124"/>
                  </a:cubicBezTo>
                  <a:cubicBezTo>
                    <a:pt x="340" y="124"/>
                    <a:pt x="340" y="124"/>
                    <a:pt x="340" y="124"/>
                  </a:cubicBezTo>
                  <a:cubicBezTo>
                    <a:pt x="340" y="124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2"/>
                    <a:pt x="339" y="122"/>
                  </a:cubicBezTo>
                  <a:cubicBezTo>
                    <a:pt x="339" y="122"/>
                    <a:pt x="339" y="122"/>
                    <a:pt x="339" y="122"/>
                  </a:cubicBezTo>
                  <a:cubicBezTo>
                    <a:pt x="339" y="122"/>
                    <a:pt x="340" y="121"/>
                    <a:pt x="340" y="121"/>
                  </a:cubicBezTo>
                  <a:cubicBezTo>
                    <a:pt x="340" y="121"/>
                    <a:pt x="340" y="121"/>
                    <a:pt x="340" y="121"/>
                  </a:cubicBezTo>
                  <a:cubicBezTo>
                    <a:pt x="340" y="122"/>
                    <a:pt x="341" y="122"/>
                    <a:pt x="341" y="122"/>
                  </a:cubicBezTo>
                  <a:cubicBezTo>
                    <a:pt x="341" y="122"/>
                    <a:pt x="340" y="122"/>
                    <a:pt x="340" y="122"/>
                  </a:cubicBezTo>
                  <a:cubicBezTo>
                    <a:pt x="340" y="123"/>
                    <a:pt x="341" y="123"/>
                    <a:pt x="341" y="123"/>
                  </a:cubicBezTo>
                  <a:cubicBezTo>
                    <a:pt x="341" y="123"/>
                    <a:pt x="341" y="123"/>
                    <a:pt x="341" y="123"/>
                  </a:cubicBezTo>
                  <a:cubicBezTo>
                    <a:pt x="341" y="123"/>
                    <a:pt x="341" y="123"/>
                    <a:pt x="342" y="123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2" y="123"/>
                    <a:pt x="343" y="123"/>
                    <a:pt x="343" y="123"/>
                  </a:cubicBezTo>
                  <a:cubicBezTo>
                    <a:pt x="343" y="124"/>
                    <a:pt x="342" y="124"/>
                    <a:pt x="342" y="124"/>
                  </a:cubicBezTo>
                  <a:cubicBezTo>
                    <a:pt x="342" y="124"/>
                    <a:pt x="342" y="124"/>
                    <a:pt x="342" y="124"/>
                  </a:cubicBezTo>
                  <a:cubicBezTo>
                    <a:pt x="342" y="124"/>
                    <a:pt x="342" y="125"/>
                    <a:pt x="342" y="125"/>
                  </a:cubicBezTo>
                  <a:cubicBezTo>
                    <a:pt x="342" y="125"/>
                    <a:pt x="341" y="125"/>
                    <a:pt x="341" y="125"/>
                  </a:cubicBezTo>
                  <a:cubicBezTo>
                    <a:pt x="341" y="125"/>
                    <a:pt x="341" y="126"/>
                    <a:pt x="341" y="126"/>
                  </a:cubicBezTo>
                  <a:cubicBezTo>
                    <a:pt x="342" y="126"/>
                    <a:pt x="342" y="126"/>
                    <a:pt x="342" y="126"/>
                  </a:cubicBezTo>
                  <a:cubicBezTo>
                    <a:pt x="342" y="126"/>
                    <a:pt x="342" y="126"/>
                    <a:pt x="342" y="126"/>
                  </a:cubicBezTo>
                  <a:cubicBezTo>
                    <a:pt x="342" y="125"/>
                    <a:pt x="343" y="125"/>
                    <a:pt x="343" y="125"/>
                  </a:cubicBezTo>
                  <a:cubicBezTo>
                    <a:pt x="343" y="125"/>
                    <a:pt x="343" y="125"/>
                    <a:pt x="343" y="125"/>
                  </a:cubicBezTo>
                  <a:cubicBezTo>
                    <a:pt x="343" y="125"/>
                    <a:pt x="344" y="125"/>
                    <a:pt x="344" y="125"/>
                  </a:cubicBezTo>
                  <a:cubicBezTo>
                    <a:pt x="344" y="125"/>
                    <a:pt x="344" y="125"/>
                    <a:pt x="344" y="125"/>
                  </a:cubicBezTo>
                  <a:cubicBezTo>
                    <a:pt x="344" y="124"/>
                    <a:pt x="344" y="124"/>
                    <a:pt x="344" y="124"/>
                  </a:cubicBezTo>
                  <a:cubicBezTo>
                    <a:pt x="344" y="124"/>
                    <a:pt x="344" y="124"/>
                    <a:pt x="344" y="124"/>
                  </a:cubicBezTo>
                  <a:cubicBezTo>
                    <a:pt x="344" y="124"/>
                    <a:pt x="345" y="124"/>
                    <a:pt x="345" y="124"/>
                  </a:cubicBezTo>
                  <a:cubicBezTo>
                    <a:pt x="345" y="124"/>
                    <a:pt x="344" y="125"/>
                    <a:pt x="344" y="125"/>
                  </a:cubicBezTo>
                  <a:cubicBezTo>
                    <a:pt x="344" y="125"/>
                    <a:pt x="345" y="125"/>
                    <a:pt x="345" y="125"/>
                  </a:cubicBezTo>
                  <a:cubicBezTo>
                    <a:pt x="345" y="125"/>
                    <a:pt x="345" y="125"/>
                    <a:pt x="345" y="125"/>
                  </a:cubicBezTo>
                  <a:cubicBezTo>
                    <a:pt x="345" y="125"/>
                    <a:pt x="345" y="125"/>
                    <a:pt x="345" y="125"/>
                  </a:cubicBezTo>
                  <a:cubicBezTo>
                    <a:pt x="345" y="124"/>
                    <a:pt x="345" y="124"/>
                    <a:pt x="345" y="123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5" y="123"/>
                    <a:pt x="345" y="122"/>
                    <a:pt x="345" y="122"/>
                  </a:cubicBezTo>
                  <a:cubicBezTo>
                    <a:pt x="345" y="122"/>
                    <a:pt x="344" y="122"/>
                    <a:pt x="344" y="122"/>
                  </a:cubicBezTo>
                  <a:cubicBezTo>
                    <a:pt x="344" y="122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6" y="121"/>
                    <a:pt x="346" y="121"/>
                  </a:cubicBezTo>
                  <a:cubicBezTo>
                    <a:pt x="347" y="121"/>
                    <a:pt x="347" y="121"/>
                    <a:pt x="347" y="121"/>
                  </a:cubicBezTo>
                  <a:cubicBezTo>
                    <a:pt x="347" y="121"/>
                    <a:pt x="348" y="121"/>
                    <a:pt x="348" y="121"/>
                  </a:cubicBezTo>
                  <a:cubicBezTo>
                    <a:pt x="348" y="122"/>
                    <a:pt x="348" y="122"/>
                    <a:pt x="348" y="122"/>
                  </a:cubicBezTo>
                  <a:cubicBezTo>
                    <a:pt x="349" y="122"/>
                    <a:pt x="349" y="122"/>
                    <a:pt x="349" y="122"/>
                  </a:cubicBezTo>
                  <a:cubicBezTo>
                    <a:pt x="350" y="122"/>
                    <a:pt x="350" y="123"/>
                    <a:pt x="351" y="123"/>
                  </a:cubicBezTo>
                  <a:cubicBezTo>
                    <a:pt x="351" y="123"/>
                    <a:pt x="351" y="124"/>
                    <a:pt x="352" y="124"/>
                  </a:cubicBezTo>
                  <a:cubicBezTo>
                    <a:pt x="352" y="124"/>
                    <a:pt x="353" y="124"/>
                    <a:pt x="353" y="124"/>
                  </a:cubicBezTo>
                  <a:cubicBezTo>
                    <a:pt x="353" y="124"/>
                    <a:pt x="354" y="124"/>
                    <a:pt x="354" y="125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5"/>
                    <a:pt x="354" y="125"/>
                    <a:pt x="355" y="126"/>
                  </a:cubicBezTo>
                  <a:cubicBezTo>
                    <a:pt x="355" y="126"/>
                    <a:pt x="355" y="126"/>
                    <a:pt x="355" y="126"/>
                  </a:cubicBezTo>
                  <a:cubicBezTo>
                    <a:pt x="355" y="126"/>
                    <a:pt x="356" y="126"/>
                    <a:pt x="356" y="126"/>
                  </a:cubicBezTo>
                  <a:cubicBezTo>
                    <a:pt x="356" y="127"/>
                    <a:pt x="355" y="127"/>
                    <a:pt x="355" y="127"/>
                  </a:cubicBezTo>
                  <a:cubicBezTo>
                    <a:pt x="355" y="127"/>
                    <a:pt x="355" y="127"/>
                    <a:pt x="355" y="127"/>
                  </a:cubicBezTo>
                  <a:cubicBezTo>
                    <a:pt x="355" y="127"/>
                    <a:pt x="355" y="127"/>
                    <a:pt x="355" y="127"/>
                  </a:cubicBezTo>
                  <a:cubicBezTo>
                    <a:pt x="355" y="128"/>
                    <a:pt x="355" y="128"/>
                    <a:pt x="356" y="128"/>
                  </a:cubicBezTo>
                  <a:cubicBezTo>
                    <a:pt x="356" y="128"/>
                    <a:pt x="356" y="128"/>
                    <a:pt x="356" y="128"/>
                  </a:cubicBezTo>
                  <a:cubicBezTo>
                    <a:pt x="357" y="128"/>
                    <a:pt x="357" y="129"/>
                    <a:pt x="357" y="129"/>
                  </a:cubicBezTo>
                  <a:cubicBezTo>
                    <a:pt x="357" y="129"/>
                    <a:pt x="357" y="130"/>
                    <a:pt x="357" y="130"/>
                  </a:cubicBezTo>
                  <a:cubicBezTo>
                    <a:pt x="357" y="130"/>
                    <a:pt x="358" y="131"/>
                    <a:pt x="358" y="131"/>
                  </a:cubicBezTo>
                  <a:cubicBezTo>
                    <a:pt x="358" y="131"/>
                    <a:pt x="358" y="131"/>
                    <a:pt x="358" y="131"/>
                  </a:cubicBezTo>
                  <a:cubicBezTo>
                    <a:pt x="358" y="131"/>
                    <a:pt x="359" y="131"/>
                    <a:pt x="359" y="132"/>
                  </a:cubicBezTo>
                  <a:cubicBezTo>
                    <a:pt x="359" y="132"/>
                    <a:pt x="359" y="132"/>
                    <a:pt x="359" y="132"/>
                  </a:cubicBezTo>
                  <a:cubicBezTo>
                    <a:pt x="359" y="132"/>
                    <a:pt x="359" y="133"/>
                    <a:pt x="359" y="133"/>
                  </a:cubicBezTo>
                  <a:cubicBezTo>
                    <a:pt x="360" y="133"/>
                    <a:pt x="360" y="133"/>
                    <a:pt x="360" y="134"/>
                  </a:cubicBezTo>
                  <a:cubicBezTo>
                    <a:pt x="360" y="134"/>
                    <a:pt x="360" y="134"/>
                    <a:pt x="360" y="134"/>
                  </a:cubicBezTo>
                  <a:cubicBezTo>
                    <a:pt x="360" y="134"/>
                    <a:pt x="360" y="135"/>
                    <a:pt x="360" y="135"/>
                  </a:cubicBezTo>
                  <a:cubicBezTo>
                    <a:pt x="360" y="135"/>
                    <a:pt x="360" y="136"/>
                    <a:pt x="360" y="136"/>
                  </a:cubicBezTo>
                  <a:cubicBezTo>
                    <a:pt x="360" y="136"/>
                    <a:pt x="359" y="136"/>
                    <a:pt x="359" y="136"/>
                  </a:cubicBezTo>
                  <a:cubicBezTo>
                    <a:pt x="359" y="136"/>
                    <a:pt x="359" y="136"/>
                    <a:pt x="359" y="136"/>
                  </a:cubicBezTo>
                  <a:cubicBezTo>
                    <a:pt x="359" y="136"/>
                    <a:pt x="360" y="137"/>
                    <a:pt x="360" y="137"/>
                  </a:cubicBezTo>
                  <a:cubicBezTo>
                    <a:pt x="360" y="137"/>
                    <a:pt x="360" y="137"/>
                    <a:pt x="360" y="137"/>
                  </a:cubicBezTo>
                  <a:cubicBezTo>
                    <a:pt x="360" y="138"/>
                    <a:pt x="360" y="138"/>
                    <a:pt x="360" y="139"/>
                  </a:cubicBezTo>
                  <a:cubicBezTo>
                    <a:pt x="360" y="139"/>
                    <a:pt x="361" y="140"/>
                    <a:pt x="361" y="140"/>
                  </a:cubicBezTo>
                  <a:cubicBezTo>
                    <a:pt x="361" y="140"/>
                    <a:pt x="362" y="141"/>
                    <a:pt x="362" y="141"/>
                  </a:cubicBezTo>
                  <a:cubicBezTo>
                    <a:pt x="362" y="142"/>
                    <a:pt x="362" y="142"/>
                    <a:pt x="362" y="142"/>
                  </a:cubicBezTo>
                  <a:cubicBezTo>
                    <a:pt x="362" y="142"/>
                    <a:pt x="362" y="143"/>
                    <a:pt x="362" y="143"/>
                  </a:cubicBezTo>
                  <a:cubicBezTo>
                    <a:pt x="363" y="143"/>
                    <a:pt x="363" y="143"/>
                    <a:pt x="363" y="143"/>
                  </a:cubicBezTo>
                  <a:cubicBezTo>
                    <a:pt x="363" y="144"/>
                    <a:pt x="363" y="144"/>
                    <a:pt x="363" y="144"/>
                  </a:cubicBezTo>
                  <a:cubicBezTo>
                    <a:pt x="363" y="144"/>
                    <a:pt x="363" y="145"/>
                    <a:pt x="363" y="145"/>
                  </a:cubicBezTo>
                  <a:cubicBezTo>
                    <a:pt x="363" y="145"/>
                    <a:pt x="364" y="145"/>
                    <a:pt x="364" y="146"/>
                  </a:cubicBezTo>
                  <a:cubicBezTo>
                    <a:pt x="364" y="146"/>
                    <a:pt x="364" y="146"/>
                    <a:pt x="364" y="146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7"/>
                    <a:pt x="365" y="148"/>
                    <a:pt x="365" y="148"/>
                  </a:cubicBezTo>
                  <a:cubicBezTo>
                    <a:pt x="365" y="149"/>
                    <a:pt x="365" y="149"/>
                    <a:pt x="366" y="149"/>
                  </a:cubicBezTo>
                  <a:cubicBezTo>
                    <a:pt x="366" y="149"/>
                    <a:pt x="366" y="150"/>
                    <a:pt x="366" y="150"/>
                  </a:cubicBezTo>
                  <a:cubicBezTo>
                    <a:pt x="367" y="151"/>
                    <a:pt x="366" y="152"/>
                    <a:pt x="366" y="153"/>
                  </a:cubicBezTo>
                  <a:cubicBezTo>
                    <a:pt x="366" y="153"/>
                    <a:pt x="366" y="154"/>
                    <a:pt x="366" y="155"/>
                  </a:cubicBezTo>
                  <a:cubicBezTo>
                    <a:pt x="366" y="155"/>
                    <a:pt x="366" y="156"/>
                    <a:pt x="366" y="157"/>
                  </a:cubicBezTo>
                  <a:cubicBezTo>
                    <a:pt x="366" y="157"/>
                    <a:pt x="366" y="158"/>
                    <a:pt x="366" y="158"/>
                  </a:cubicBezTo>
                  <a:cubicBezTo>
                    <a:pt x="366" y="159"/>
                    <a:pt x="366" y="160"/>
                    <a:pt x="366" y="160"/>
                  </a:cubicBezTo>
                  <a:cubicBezTo>
                    <a:pt x="366" y="160"/>
                    <a:pt x="366" y="161"/>
                    <a:pt x="366" y="162"/>
                  </a:cubicBezTo>
                  <a:cubicBezTo>
                    <a:pt x="366" y="162"/>
                    <a:pt x="366" y="163"/>
                    <a:pt x="366" y="163"/>
                  </a:cubicBezTo>
                  <a:cubicBezTo>
                    <a:pt x="366" y="164"/>
                    <a:pt x="366" y="165"/>
                    <a:pt x="366" y="166"/>
                  </a:cubicBezTo>
                  <a:cubicBezTo>
                    <a:pt x="366" y="166"/>
                    <a:pt x="366" y="168"/>
                    <a:pt x="366" y="168"/>
                  </a:cubicBezTo>
                  <a:cubicBezTo>
                    <a:pt x="366" y="169"/>
                    <a:pt x="366" y="170"/>
                    <a:pt x="366" y="170"/>
                  </a:cubicBezTo>
                  <a:cubicBezTo>
                    <a:pt x="366" y="171"/>
                    <a:pt x="366" y="171"/>
                    <a:pt x="365" y="172"/>
                  </a:cubicBezTo>
                  <a:cubicBezTo>
                    <a:pt x="365" y="172"/>
                    <a:pt x="365" y="172"/>
                    <a:pt x="365" y="173"/>
                  </a:cubicBezTo>
                  <a:cubicBezTo>
                    <a:pt x="365" y="173"/>
                    <a:pt x="365" y="174"/>
                    <a:pt x="365" y="174"/>
                  </a:cubicBezTo>
                  <a:cubicBezTo>
                    <a:pt x="365" y="174"/>
                    <a:pt x="365" y="175"/>
                    <a:pt x="365" y="175"/>
                  </a:cubicBezTo>
                  <a:cubicBezTo>
                    <a:pt x="365" y="175"/>
                    <a:pt x="365" y="175"/>
                    <a:pt x="365" y="175"/>
                  </a:cubicBezTo>
                  <a:cubicBezTo>
                    <a:pt x="365" y="176"/>
                    <a:pt x="364" y="176"/>
                    <a:pt x="364" y="176"/>
                  </a:cubicBezTo>
                  <a:cubicBezTo>
                    <a:pt x="364" y="176"/>
                    <a:pt x="364" y="176"/>
                    <a:pt x="364" y="176"/>
                  </a:cubicBezTo>
                  <a:cubicBezTo>
                    <a:pt x="364" y="177"/>
                    <a:pt x="364" y="177"/>
                    <a:pt x="364" y="177"/>
                  </a:cubicBezTo>
                  <a:cubicBezTo>
                    <a:pt x="364" y="177"/>
                    <a:pt x="364" y="178"/>
                    <a:pt x="364" y="178"/>
                  </a:cubicBezTo>
                  <a:cubicBezTo>
                    <a:pt x="364" y="178"/>
                    <a:pt x="364" y="178"/>
                    <a:pt x="364" y="179"/>
                  </a:cubicBezTo>
                  <a:cubicBezTo>
                    <a:pt x="364" y="179"/>
                    <a:pt x="364" y="179"/>
                    <a:pt x="364" y="179"/>
                  </a:cubicBezTo>
                  <a:cubicBezTo>
                    <a:pt x="365" y="179"/>
                    <a:pt x="365" y="180"/>
                    <a:pt x="365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4" y="180"/>
                    <a:pt x="364" y="181"/>
                    <a:pt x="364" y="181"/>
                  </a:cubicBezTo>
                  <a:cubicBezTo>
                    <a:pt x="364" y="181"/>
                    <a:pt x="363" y="181"/>
                    <a:pt x="363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3" y="183"/>
                    <a:pt x="363" y="183"/>
                    <a:pt x="363" y="183"/>
                  </a:cubicBezTo>
                  <a:cubicBezTo>
                    <a:pt x="363" y="183"/>
                    <a:pt x="362" y="184"/>
                    <a:pt x="362" y="184"/>
                  </a:cubicBezTo>
                  <a:cubicBezTo>
                    <a:pt x="362" y="184"/>
                    <a:pt x="362" y="184"/>
                    <a:pt x="362" y="184"/>
                  </a:cubicBezTo>
                  <a:cubicBezTo>
                    <a:pt x="362" y="184"/>
                    <a:pt x="361" y="184"/>
                    <a:pt x="361" y="185"/>
                  </a:cubicBezTo>
                  <a:cubicBezTo>
                    <a:pt x="361" y="185"/>
                    <a:pt x="361" y="185"/>
                    <a:pt x="361" y="185"/>
                  </a:cubicBezTo>
                  <a:cubicBezTo>
                    <a:pt x="361" y="185"/>
                    <a:pt x="361" y="185"/>
                    <a:pt x="361" y="185"/>
                  </a:cubicBezTo>
                  <a:cubicBezTo>
                    <a:pt x="361" y="185"/>
                    <a:pt x="360" y="186"/>
                    <a:pt x="360" y="186"/>
                  </a:cubicBezTo>
                  <a:cubicBezTo>
                    <a:pt x="360" y="186"/>
                    <a:pt x="360" y="186"/>
                    <a:pt x="360" y="186"/>
                  </a:cubicBezTo>
                  <a:cubicBezTo>
                    <a:pt x="360" y="186"/>
                    <a:pt x="360" y="187"/>
                    <a:pt x="360" y="187"/>
                  </a:cubicBezTo>
                  <a:cubicBezTo>
                    <a:pt x="360" y="187"/>
                    <a:pt x="360" y="186"/>
                    <a:pt x="360" y="186"/>
                  </a:cubicBezTo>
                  <a:cubicBezTo>
                    <a:pt x="360" y="186"/>
                    <a:pt x="359" y="186"/>
                    <a:pt x="359" y="186"/>
                  </a:cubicBezTo>
                  <a:cubicBezTo>
                    <a:pt x="359" y="186"/>
                    <a:pt x="359" y="187"/>
                    <a:pt x="359" y="187"/>
                  </a:cubicBezTo>
                  <a:cubicBezTo>
                    <a:pt x="359" y="187"/>
                    <a:pt x="358" y="187"/>
                    <a:pt x="358" y="187"/>
                  </a:cubicBezTo>
                  <a:cubicBezTo>
                    <a:pt x="358" y="187"/>
                    <a:pt x="358" y="187"/>
                    <a:pt x="358" y="187"/>
                  </a:cubicBezTo>
                  <a:cubicBezTo>
                    <a:pt x="358" y="187"/>
                    <a:pt x="358" y="187"/>
                    <a:pt x="358" y="187"/>
                  </a:cubicBezTo>
                  <a:cubicBezTo>
                    <a:pt x="357" y="187"/>
                    <a:pt x="357" y="187"/>
                    <a:pt x="357" y="187"/>
                  </a:cubicBezTo>
                  <a:cubicBezTo>
                    <a:pt x="357" y="186"/>
                    <a:pt x="357" y="187"/>
                    <a:pt x="357" y="187"/>
                  </a:cubicBezTo>
                  <a:cubicBezTo>
                    <a:pt x="357" y="187"/>
                    <a:pt x="357" y="187"/>
                    <a:pt x="356" y="186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6"/>
                    <a:pt x="356" y="186"/>
                    <a:pt x="355" y="186"/>
                  </a:cubicBezTo>
                  <a:cubicBezTo>
                    <a:pt x="355" y="186"/>
                    <a:pt x="355" y="186"/>
                    <a:pt x="355" y="186"/>
                  </a:cubicBezTo>
                  <a:cubicBezTo>
                    <a:pt x="355" y="186"/>
                    <a:pt x="355" y="186"/>
                    <a:pt x="355" y="18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55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5"/>
                    <a:pt x="353" y="185"/>
                    <a:pt x="353" y="185"/>
                  </a:cubicBezTo>
                  <a:cubicBezTo>
                    <a:pt x="353" y="185"/>
                    <a:pt x="353" y="185"/>
                    <a:pt x="353" y="185"/>
                  </a:cubicBezTo>
                  <a:cubicBezTo>
                    <a:pt x="353" y="185"/>
                    <a:pt x="352" y="185"/>
                    <a:pt x="352" y="185"/>
                  </a:cubicBezTo>
                  <a:cubicBezTo>
                    <a:pt x="352" y="185"/>
                    <a:pt x="352" y="186"/>
                    <a:pt x="352" y="186"/>
                  </a:cubicBezTo>
                  <a:cubicBezTo>
                    <a:pt x="352" y="186"/>
                    <a:pt x="352" y="186"/>
                    <a:pt x="352" y="186"/>
                  </a:cubicBezTo>
                  <a:cubicBezTo>
                    <a:pt x="352" y="186"/>
                    <a:pt x="352" y="187"/>
                    <a:pt x="352" y="187"/>
                  </a:cubicBezTo>
                  <a:cubicBezTo>
                    <a:pt x="352" y="187"/>
                    <a:pt x="352" y="187"/>
                    <a:pt x="352" y="187"/>
                  </a:cubicBezTo>
                  <a:cubicBezTo>
                    <a:pt x="352" y="188"/>
                    <a:pt x="352" y="188"/>
                    <a:pt x="352" y="188"/>
                  </a:cubicBezTo>
                  <a:cubicBezTo>
                    <a:pt x="352" y="188"/>
                    <a:pt x="352" y="188"/>
                    <a:pt x="352" y="188"/>
                  </a:cubicBezTo>
                  <a:cubicBezTo>
                    <a:pt x="352" y="188"/>
                    <a:pt x="351" y="188"/>
                    <a:pt x="351" y="188"/>
                  </a:cubicBezTo>
                  <a:cubicBezTo>
                    <a:pt x="351" y="188"/>
                    <a:pt x="351" y="188"/>
                    <a:pt x="351" y="188"/>
                  </a:cubicBezTo>
                  <a:cubicBezTo>
                    <a:pt x="351" y="188"/>
                    <a:pt x="351" y="188"/>
                    <a:pt x="350" y="188"/>
                  </a:cubicBezTo>
                  <a:cubicBezTo>
                    <a:pt x="350" y="188"/>
                    <a:pt x="350" y="188"/>
                    <a:pt x="350" y="188"/>
                  </a:cubicBezTo>
                  <a:cubicBezTo>
                    <a:pt x="350" y="188"/>
                    <a:pt x="350" y="188"/>
                    <a:pt x="350" y="188"/>
                  </a:cubicBezTo>
                  <a:cubicBezTo>
                    <a:pt x="350" y="188"/>
                    <a:pt x="350" y="188"/>
                    <a:pt x="350" y="188"/>
                  </a:cubicBezTo>
                  <a:cubicBezTo>
                    <a:pt x="350" y="188"/>
                    <a:pt x="350" y="188"/>
                    <a:pt x="350" y="188"/>
                  </a:cubicBezTo>
                  <a:cubicBezTo>
                    <a:pt x="350" y="187"/>
                    <a:pt x="350" y="187"/>
                    <a:pt x="350" y="187"/>
                  </a:cubicBezTo>
                  <a:cubicBezTo>
                    <a:pt x="350" y="187"/>
                    <a:pt x="350" y="187"/>
                    <a:pt x="350" y="187"/>
                  </a:cubicBezTo>
                  <a:cubicBezTo>
                    <a:pt x="350" y="186"/>
                    <a:pt x="350" y="186"/>
                    <a:pt x="350" y="186"/>
                  </a:cubicBezTo>
                  <a:cubicBezTo>
                    <a:pt x="351" y="185"/>
                    <a:pt x="351" y="185"/>
                    <a:pt x="351" y="185"/>
                  </a:cubicBezTo>
                  <a:cubicBezTo>
                    <a:pt x="351" y="184"/>
                    <a:pt x="351" y="184"/>
                    <a:pt x="351" y="183"/>
                  </a:cubicBezTo>
                  <a:cubicBezTo>
                    <a:pt x="351" y="183"/>
                    <a:pt x="350" y="183"/>
                    <a:pt x="350" y="182"/>
                  </a:cubicBezTo>
                  <a:cubicBezTo>
                    <a:pt x="350" y="182"/>
                    <a:pt x="350" y="182"/>
                    <a:pt x="350" y="182"/>
                  </a:cubicBezTo>
                  <a:cubicBezTo>
                    <a:pt x="349" y="181"/>
                    <a:pt x="349" y="181"/>
                    <a:pt x="349" y="181"/>
                  </a:cubicBezTo>
                  <a:cubicBezTo>
                    <a:pt x="349" y="180"/>
                    <a:pt x="349" y="180"/>
                    <a:pt x="349" y="179"/>
                  </a:cubicBezTo>
                  <a:cubicBezTo>
                    <a:pt x="349" y="179"/>
                    <a:pt x="349" y="178"/>
                    <a:pt x="348" y="178"/>
                  </a:cubicBezTo>
                  <a:cubicBezTo>
                    <a:pt x="348" y="178"/>
                    <a:pt x="348" y="178"/>
                    <a:pt x="348" y="177"/>
                  </a:cubicBezTo>
                  <a:cubicBezTo>
                    <a:pt x="348" y="177"/>
                    <a:pt x="348" y="177"/>
                    <a:pt x="348" y="177"/>
                  </a:cubicBezTo>
                  <a:cubicBezTo>
                    <a:pt x="348" y="177"/>
                    <a:pt x="347" y="177"/>
                    <a:pt x="347" y="176"/>
                  </a:cubicBezTo>
                  <a:cubicBezTo>
                    <a:pt x="347" y="176"/>
                    <a:pt x="347" y="176"/>
                    <a:pt x="347" y="176"/>
                  </a:cubicBezTo>
                  <a:cubicBezTo>
                    <a:pt x="347" y="176"/>
                    <a:pt x="347" y="175"/>
                    <a:pt x="347" y="175"/>
                  </a:cubicBezTo>
                  <a:cubicBezTo>
                    <a:pt x="347" y="175"/>
                    <a:pt x="347" y="174"/>
                    <a:pt x="347" y="174"/>
                  </a:cubicBezTo>
                  <a:cubicBezTo>
                    <a:pt x="347" y="174"/>
                    <a:pt x="347" y="173"/>
                    <a:pt x="347" y="173"/>
                  </a:cubicBezTo>
                  <a:cubicBezTo>
                    <a:pt x="347" y="173"/>
                    <a:pt x="348" y="173"/>
                    <a:pt x="348" y="173"/>
                  </a:cubicBezTo>
                  <a:cubicBezTo>
                    <a:pt x="348" y="173"/>
                    <a:pt x="348" y="173"/>
                    <a:pt x="349" y="173"/>
                  </a:cubicBezTo>
                  <a:cubicBezTo>
                    <a:pt x="349" y="173"/>
                    <a:pt x="349" y="173"/>
                    <a:pt x="349" y="173"/>
                  </a:cubicBezTo>
                  <a:cubicBezTo>
                    <a:pt x="350" y="173"/>
                    <a:pt x="350" y="173"/>
                    <a:pt x="350" y="174"/>
                  </a:cubicBezTo>
                  <a:cubicBezTo>
                    <a:pt x="351" y="174"/>
                    <a:pt x="351" y="174"/>
                    <a:pt x="352" y="174"/>
                  </a:cubicBezTo>
                  <a:cubicBezTo>
                    <a:pt x="352" y="174"/>
                    <a:pt x="352" y="174"/>
                    <a:pt x="352" y="174"/>
                  </a:cubicBezTo>
                  <a:cubicBezTo>
                    <a:pt x="352" y="174"/>
                    <a:pt x="352" y="174"/>
                    <a:pt x="353" y="174"/>
                  </a:cubicBezTo>
                  <a:cubicBezTo>
                    <a:pt x="353" y="174"/>
                    <a:pt x="353" y="173"/>
                    <a:pt x="353" y="173"/>
                  </a:cubicBezTo>
                  <a:cubicBezTo>
                    <a:pt x="353" y="173"/>
                    <a:pt x="352" y="173"/>
                    <a:pt x="352" y="173"/>
                  </a:cubicBezTo>
                  <a:cubicBezTo>
                    <a:pt x="352" y="172"/>
                    <a:pt x="352" y="171"/>
                    <a:pt x="352" y="171"/>
                  </a:cubicBezTo>
                  <a:cubicBezTo>
                    <a:pt x="352" y="171"/>
                    <a:pt x="352" y="170"/>
                    <a:pt x="352" y="169"/>
                  </a:cubicBezTo>
                  <a:cubicBezTo>
                    <a:pt x="352" y="169"/>
                    <a:pt x="352" y="168"/>
                    <a:pt x="352" y="167"/>
                  </a:cubicBezTo>
                  <a:cubicBezTo>
                    <a:pt x="352" y="167"/>
                    <a:pt x="352" y="166"/>
                    <a:pt x="352" y="166"/>
                  </a:cubicBezTo>
                  <a:cubicBezTo>
                    <a:pt x="352" y="166"/>
                    <a:pt x="352" y="165"/>
                    <a:pt x="352" y="165"/>
                  </a:cubicBezTo>
                  <a:cubicBezTo>
                    <a:pt x="352" y="165"/>
                    <a:pt x="352" y="164"/>
                    <a:pt x="352" y="164"/>
                  </a:cubicBezTo>
                  <a:cubicBezTo>
                    <a:pt x="352" y="164"/>
                    <a:pt x="351" y="163"/>
                    <a:pt x="351" y="163"/>
                  </a:cubicBezTo>
                  <a:cubicBezTo>
                    <a:pt x="351" y="163"/>
                    <a:pt x="351" y="163"/>
                    <a:pt x="350" y="163"/>
                  </a:cubicBezTo>
                  <a:cubicBezTo>
                    <a:pt x="350" y="162"/>
                    <a:pt x="350" y="162"/>
                    <a:pt x="350" y="162"/>
                  </a:cubicBezTo>
                  <a:cubicBezTo>
                    <a:pt x="350" y="162"/>
                    <a:pt x="351" y="161"/>
                    <a:pt x="351" y="161"/>
                  </a:cubicBezTo>
                  <a:cubicBezTo>
                    <a:pt x="351" y="161"/>
                    <a:pt x="351" y="161"/>
                    <a:pt x="351" y="160"/>
                  </a:cubicBezTo>
                  <a:cubicBezTo>
                    <a:pt x="351" y="160"/>
                    <a:pt x="351" y="159"/>
                    <a:pt x="351" y="159"/>
                  </a:cubicBezTo>
                  <a:cubicBezTo>
                    <a:pt x="351" y="159"/>
                    <a:pt x="351" y="158"/>
                    <a:pt x="351" y="158"/>
                  </a:cubicBezTo>
                  <a:cubicBezTo>
                    <a:pt x="350" y="158"/>
                    <a:pt x="350" y="158"/>
                    <a:pt x="350" y="158"/>
                  </a:cubicBezTo>
                  <a:cubicBezTo>
                    <a:pt x="350" y="158"/>
                    <a:pt x="350" y="158"/>
                    <a:pt x="350" y="157"/>
                  </a:cubicBezTo>
                  <a:cubicBezTo>
                    <a:pt x="350" y="157"/>
                    <a:pt x="350" y="157"/>
                    <a:pt x="350" y="156"/>
                  </a:cubicBezTo>
                  <a:cubicBezTo>
                    <a:pt x="350" y="156"/>
                    <a:pt x="350" y="156"/>
                    <a:pt x="349" y="155"/>
                  </a:cubicBezTo>
                  <a:cubicBezTo>
                    <a:pt x="349" y="155"/>
                    <a:pt x="349" y="156"/>
                    <a:pt x="349" y="156"/>
                  </a:cubicBezTo>
                  <a:cubicBezTo>
                    <a:pt x="348" y="156"/>
                    <a:pt x="348" y="156"/>
                    <a:pt x="347" y="156"/>
                  </a:cubicBezTo>
                  <a:cubicBezTo>
                    <a:pt x="347" y="156"/>
                    <a:pt x="347" y="157"/>
                    <a:pt x="346" y="157"/>
                  </a:cubicBezTo>
                  <a:cubicBezTo>
                    <a:pt x="346" y="157"/>
                    <a:pt x="346" y="157"/>
                    <a:pt x="346" y="158"/>
                  </a:cubicBezTo>
                  <a:cubicBezTo>
                    <a:pt x="346" y="158"/>
                    <a:pt x="345" y="158"/>
                    <a:pt x="345" y="158"/>
                  </a:cubicBezTo>
                  <a:cubicBezTo>
                    <a:pt x="345" y="158"/>
                    <a:pt x="345" y="158"/>
                    <a:pt x="344" y="158"/>
                  </a:cubicBezTo>
                  <a:cubicBezTo>
                    <a:pt x="344" y="159"/>
                    <a:pt x="344" y="159"/>
                    <a:pt x="344" y="159"/>
                  </a:cubicBezTo>
                  <a:cubicBezTo>
                    <a:pt x="344" y="159"/>
                    <a:pt x="343" y="159"/>
                    <a:pt x="342" y="159"/>
                  </a:cubicBezTo>
                  <a:cubicBezTo>
                    <a:pt x="342" y="159"/>
                    <a:pt x="341" y="159"/>
                    <a:pt x="341" y="159"/>
                  </a:cubicBezTo>
                  <a:cubicBezTo>
                    <a:pt x="341" y="159"/>
                    <a:pt x="340" y="159"/>
                    <a:pt x="340" y="159"/>
                  </a:cubicBezTo>
                  <a:cubicBezTo>
                    <a:pt x="340" y="159"/>
                    <a:pt x="339" y="160"/>
                    <a:pt x="339" y="160"/>
                  </a:cubicBezTo>
                  <a:cubicBezTo>
                    <a:pt x="338" y="160"/>
                    <a:pt x="338" y="159"/>
                    <a:pt x="338" y="159"/>
                  </a:cubicBezTo>
                  <a:cubicBezTo>
                    <a:pt x="337" y="159"/>
                    <a:pt x="337" y="159"/>
                    <a:pt x="337" y="158"/>
                  </a:cubicBezTo>
                  <a:cubicBezTo>
                    <a:pt x="337" y="158"/>
                    <a:pt x="337" y="158"/>
                    <a:pt x="337" y="158"/>
                  </a:cubicBezTo>
                  <a:cubicBezTo>
                    <a:pt x="337" y="157"/>
                    <a:pt x="337" y="157"/>
                    <a:pt x="337" y="157"/>
                  </a:cubicBezTo>
                  <a:cubicBezTo>
                    <a:pt x="337" y="156"/>
                    <a:pt x="336" y="156"/>
                    <a:pt x="336" y="156"/>
                  </a:cubicBezTo>
                  <a:cubicBezTo>
                    <a:pt x="336" y="156"/>
                    <a:pt x="336" y="156"/>
                    <a:pt x="335" y="156"/>
                  </a:cubicBezTo>
                  <a:cubicBezTo>
                    <a:pt x="335" y="156"/>
                    <a:pt x="335" y="155"/>
                    <a:pt x="335" y="155"/>
                  </a:cubicBezTo>
                  <a:cubicBezTo>
                    <a:pt x="335" y="155"/>
                    <a:pt x="335" y="155"/>
                    <a:pt x="335" y="154"/>
                  </a:cubicBezTo>
                  <a:cubicBezTo>
                    <a:pt x="335" y="154"/>
                    <a:pt x="334" y="154"/>
                    <a:pt x="334" y="154"/>
                  </a:cubicBezTo>
                  <a:cubicBezTo>
                    <a:pt x="334" y="154"/>
                    <a:pt x="333" y="154"/>
                    <a:pt x="332" y="154"/>
                  </a:cubicBezTo>
                  <a:cubicBezTo>
                    <a:pt x="332" y="154"/>
                    <a:pt x="331" y="154"/>
                    <a:pt x="331" y="153"/>
                  </a:cubicBezTo>
                  <a:cubicBezTo>
                    <a:pt x="331" y="153"/>
                    <a:pt x="331" y="153"/>
                    <a:pt x="331" y="153"/>
                  </a:cubicBezTo>
                  <a:cubicBezTo>
                    <a:pt x="330" y="153"/>
                    <a:pt x="330" y="153"/>
                    <a:pt x="330" y="153"/>
                  </a:cubicBezTo>
                  <a:cubicBezTo>
                    <a:pt x="330" y="152"/>
                    <a:pt x="329" y="152"/>
                    <a:pt x="329" y="152"/>
                  </a:cubicBezTo>
                  <a:cubicBezTo>
                    <a:pt x="329" y="152"/>
                    <a:pt x="329" y="152"/>
                    <a:pt x="328" y="152"/>
                  </a:cubicBezTo>
                  <a:cubicBezTo>
                    <a:pt x="328" y="152"/>
                    <a:pt x="327" y="152"/>
                    <a:pt x="327" y="152"/>
                  </a:cubicBezTo>
                  <a:cubicBezTo>
                    <a:pt x="327" y="152"/>
                    <a:pt x="326" y="151"/>
                    <a:pt x="326" y="151"/>
                  </a:cubicBezTo>
                  <a:cubicBezTo>
                    <a:pt x="326" y="151"/>
                    <a:pt x="325" y="151"/>
                    <a:pt x="325" y="151"/>
                  </a:cubicBezTo>
                  <a:cubicBezTo>
                    <a:pt x="325" y="151"/>
                    <a:pt x="324" y="151"/>
                    <a:pt x="324" y="151"/>
                  </a:cubicBezTo>
                  <a:cubicBezTo>
                    <a:pt x="324" y="151"/>
                    <a:pt x="323" y="151"/>
                    <a:pt x="323" y="151"/>
                  </a:cubicBezTo>
                  <a:cubicBezTo>
                    <a:pt x="323" y="151"/>
                    <a:pt x="322" y="150"/>
                    <a:pt x="322" y="150"/>
                  </a:cubicBezTo>
                  <a:cubicBezTo>
                    <a:pt x="322" y="150"/>
                    <a:pt x="321" y="149"/>
                    <a:pt x="321" y="149"/>
                  </a:cubicBezTo>
                  <a:cubicBezTo>
                    <a:pt x="321" y="149"/>
                    <a:pt x="321" y="148"/>
                    <a:pt x="321" y="148"/>
                  </a:cubicBezTo>
                  <a:cubicBezTo>
                    <a:pt x="321" y="148"/>
                    <a:pt x="321" y="147"/>
                    <a:pt x="320" y="147"/>
                  </a:cubicBezTo>
                  <a:cubicBezTo>
                    <a:pt x="320" y="147"/>
                    <a:pt x="320" y="146"/>
                    <a:pt x="319" y="146"/>
                  </a:cubicBezTo>
                  <a:cubicBezTo>
                    <a:pt x="319" y="146"/>
                    <a:pt x="319" y="145"/>
                    <a:pt x="319" y="145"/>
                  </a:cubicBezTo>
                  <a:cubicBezTo>
                    <a:pt x="319" y="145"/>
                    <a:pt x="318" y="145"/>
                    <a:pt x="318" y="145"/>
                  </a:cubicBezTo>
                  <a:cubicBezTo>
                    <a:pt x="318" y="145"/>
                    <a:pt x="318" y="144"/>
                    <a:pt x="318" y="144"/>
                  </a:cubicBezTo>
                  <a:cubicBezTo>
                    <a:pt x="318" y="144"/>
                    <a:pt x="317" y="144"/>
                    <a:pt x="317" y="144"/>
                  </a:cubicBezTo>
                  <a:cubicBezTo>
                    <a:pt x="317" y="144"/>
                    <a:pt x="317" y="144"/>
                    <a:pt x="317" y="144"/>
                  </a:cubicBezTo>
                  <a:cubicBezTo>
                    <a:pt x="316" y="144"/>
                    <a:pt x="316" y="144"/>
                    <a:pt x="316" y="143"/>
                  </a:cubicBezTo>
                  <a:cubicBezTo>
                    <a:pt x="316" y="143"/>
                    <a:pt x="316" y="143"/>
                    <a:pt x="316" y="143"/>
                  </a:cubicBezTo>
                  <a:cubicBezTo>
                    <a:pt x="315" y="143"/>
                    <a:pt x="315" y="142"/>
                    <a:pt x="315" y="142"/>
                  </a:cubicBezTo>
                  <a:cubicBezTo>
                    <a:pt x="315" y="142"/>
                    <a:pt x="315" y="141"/>
                    <a:pt x="314" y="141"/>
                  </a:cubicBezTo>
                  <a:cubicBezTo>
                    <a:pt x="314" y="141"/>
                    <a:pt x="314" y="141"/>
                    <a:pt x="314" y="141"/>
                  </a:cubicBezTo>
                  <a:cubicBezTo>
                    <a:pt x="314" y="140"/>
                    <a:pt x="314" y="140"/>
                    <a:pt x="314" y="140"/>
                  </a:cubicBezTo>
                  <a:cubicBezTo>
                    <a:pt x="313" y="139"/>
                    <a:pt x="314" y="139"/>
                    <a:pt x="313" y="139"/>
                  </a:cubicBezTo>
                  <a:cubicBezTo>
                    <a:pt x="313" y="138"/>
                    <a:pt x="313" y="138"/>
                    <a:pt x="313" y="138"/>
                  </a:cubicBezTo>
                  <a:cubicBezTo>
                    <a:pt x="312" y="138"/>
                    <a:pt x="312" y="138"/>
                    <a:pt x="312" y="137"/>
                  </a:cubicBezTo>
                  <a:cubicBezTo>
                    <a:pt x="312" y="137"/>
                    <a:pt x="311" y="137"/>
                    <a:pt x="311" y="137"/>
                  </a:cubicBezTo>
                  <a:cubicBezTo>
                    <a:pt x="311" y="137"/>
                    <a:pt x="311" y="136"/>
                    <a:pt x="311" y="136"/>
                  </a:cubicBezTo>
                  <a:cubicBezTo>
                    <a:pt x="311" y="136"/>
                    <a:pt x="311" y="136"/>
                    <a:pt x="310" y="136"/>
                  </a:cubicBezTo>
                  <a:cubicBezTo>
                    <a:pt x="310" y="135"/>
                    <a:pt x="310" y="135"/>
                    <a:pt x="310" y="135"/>
                  </a:cubicBezTo>
                  <a:cubicBezTo>
                    <a:pt x="309" y="135"/>
                    <a:pt x="309" y="135"/>
                    <a:pt x="309" y="135"/>
                  </a:cubicBezTo>
                  <a:cubicBezTo>
                    <a:pt x="309" y="134"/>
                    <a:pt x="309" y="134"/>
                    <a:pt x="309" y="134"/>
                  </a:cubicBezTo>
                  <a:cubicBezTo>
                    <a:pt x="309" y="134"/>
                    <a:pt x="309" y="133"/>
                    <a:pt x="309" y="133"/>
                  </a:cubicBezTo>
                  <a:cubicBezTo>
                    <a:pt x="309" y="133"/>
                    <a:pt x="308" y="134"/>
                    <a:pt x="308" y="134"/>
                  </a:cubicBezTo>
                  <a:cubicBezTo>
                    <a:pt x="308" y="134"/>
                    <a:pt x="308" y="134"/>
                    <a:pt x="308" y="134"/>
                  </a:cubicBezTo>
                  <a:cubicBezTo>
                    <a:pt x="308" y="134"/>
                    <a:pt x="307" y="134"/>
                    <a:pt x="307" y="134"/>
                  </a:cubicBezTo>
                  <a:cubicBezTo>
                    <a:pt x="307" y="134"/>
                    <a:pt x="307" y="134"/>
                    <a:pt x="307" y="134"/>
                  </a:cubicBezTo>
                  <a:cubicBezTo>
                    <a:pt x="307" y="133"/>
                    <a:pt x="306" y="133"/>
                    <a:pt x="306" y="133"/>
                  </a:cubicBezTo>
                  <a:cubicBezTo>
                    <a:pt x="306" y="133"/>
                    <a:pt x="306" y="133"/>
                    <a:pt x="305" y="133"/>
                  </a:cubicBezTo>
                  <a:cubicBezTo>
                    <a:pt x="305" y="133"/>
                    <a:pt x="305" y="133"/>
                    <a:pt x="305" y="133"/>
                  </a:cubicBezTo>
                  <a:cubicBezTo>
                    <a:pt x="305" y="133"/>
                    <a:pt x="304" y="133"/>
                    <a:pt x="304" y="133"/>
                  </a:cubicBezTo>
                  <a:cubicBezTo>
                    <a:pt x="304" y="133"/>
                    <a:pt x="303" y="133"/>
                    <a:pt x="303" y="133"/>
                  </a:cubicBezTo>
                  <a:cubicBezTo>
                    <a:pt x="303" y="133"/>
                    <a:pt x="302" y="133"/>
                    <a:pt x="302" y="133"/>
                  </a:cubicBezTo>
                  <a:cubicBezTo>
                    <a:pt x="302" y="133"/>
                    <a:pt x="302" y="132"/>
                    <a:pt x="301" y="132"/>
                  </a:cubicBezTo>
                  <a:cubicBezTo>
                    <a:pt x="301" y="132"/>
                    <a:pt x="300" y="132"/>
                    <a:pt x="300" y="132"/>
                  </a:cubicBezTo>
                  <a:cubicBezTo>
                    <a:pt x="299" y="132"/>
                    <a:pt x="298" y="131"/>
                    <a:pt x="298" y="131"/>
                  </a:cubicBezTo>
                  <a:cubicBezTo>
                    <a:pt x="297" y="131"/>
                    <a:pt x="297" y="132"/>
                    <a:pt x="296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5" y="132"/>
                    <a:pt x="295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3" y="133"/>
                    <a:pt x="293" y="133"/>
                  </a:cubicBezTo>
                  <a:cubicBezTo>
                    <a:pt x="293" y="133"/>
                    <a:pt x="292" y="133"/>
                    <a:pt x="292" y="133"/>
                  </a:cubicBezTo>
                  <a:cubicBezTo>
                    <a:pt x="292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5"/>
                  </a:cubicBezTo>
                  <a:cubicBezTo>
                    <a:pt x="291" y="135"/>
                    <a:pt x="291" y="135"/>
                    <a:pt x="290" y="135"/>
                  </a:cubicBezTo>
                  <a:cubicBezTo>
                    <a:pt x="290" y="136"/>
                    <a:pt x="290" y="136"/>
                    <a:pt x="290" y="136"/>
                  </a:cubicBezTo>
                  <a:cubicBezTo>
                    <a:pt x="290" y="136"/>
                    <a:pt x="290" y="137"/>
                    <a:pt x="290" y="137"/>
                  </a:cubicBezTo>
                  <a:cubicBezTo>
                    <a:pt x="290" y="137"/>
                    <a:pt x="291" y="137"/>
                    <a:pt x="291" y="137"/>
                  </a:cubicBezTo>
                  <a:cubicBezTo>
                    <a:pt x="291" y="137"/>
                    <a:pt x="291" y="137"/>
                    <a:pt x="291" y="137"/>
                  </a:cubicBezTo>
                  <a:cubicBezTo>
                    <a:pt x="292" y="137"/>
                    <a:pt x="292" y="137"/>
                    <a:pt x="293" y="137"/>
                  </a:cubicBezTo>
                  <a:cubicBezTo>
                    <a:pt x="293" y="137"/>
                    <a:pt x="293" y="138"/>
                    <a:pt x="293" y="138"/>
                  </a:cubicBezTo>
                  <a:cubicBezTo>
                    <a:pt x="293" y="138"/>
                    <a:pt x="292" y="139"/>
                    <a:pt x="293" y="139"/>
                  </a:cubicBezTo>
                  <a:cubicBezTo>
                    <a:pt x="293" y="139"/>
                    <a:pt x="293" y="139"/>
                    <a:pt x="293" y="139"/>
                  </a:cubicBezTo>
                  <a:cubicBezTo>
                    <a:pt x="293" y="140"/>
                    <a:pt x="293" y="141"/>
                    <a:pt x="293" y="141"/>
                  </a:cubicBezTo>
                  <a:cubicBezTo>
                    <a:pt x="293" y="141"/>
                    <a:pt x="293" y="142"/>
                    <a:pt x="293" y="143"/>
                  </a:cubicBezTo>
                  <a:cubicBezTo>
                    <a:pt x="293" y="143"/>
                    <a:pt x="293" y="144"/>
                    <a:pt x="293" y="145"/>
                  </a:cubicBezTo>
                  <a:cubicBezTo>
                    <a:pt x="292" y="146"/>
                    <a:pt x="292" y="147"/>
                    <a:pt x="292" y="148"/>
                  </a:cubicBezTo>
                  <a:cubicBezTo>
                    <a:pt x="292" y="148"/>
                    <a:pt x="292" y="149"/>
                    <a:pt x="292" y="149"/>
                  </a:cubicBezTo>
                  <a:cubicBezTo>
                    <a:pt x="293" y="149"/>
                    <a:pt x="293" y="150"/>
                    <a:pt x="293" y="150"/>
                  </a:cubicBezTo>
                  <a:cubicBezTo>
                    <a:pt x="293" y="150"/>
                    <a:pt x="294" y="150"/>
                    <a:pt x="294" y="151"/>
                  </a:cubicBezTo>
                  <a:cubicBezTo>
                    <a:pt x="294" y="151"/>
                    <a:pt x="294" y="151"/>
                    <a:pt x="293" y="152"/>
                  </a:cubicBezTo>
                  <a:cubicBezTo>
                    <a:pt x="293" y="152"/>
                    <a:pt x="293" y="152"/>
                    <a:pt x="292" y="152"/>
                  </a:cubicBezTo>
                  <a:cubicBezTo>
                    <a:pt x="292" y="152"/>
                    <a:pt x="292" y="152"/>
                    <a:pt x="292" y="152"/>
                  </a:cubicBezTo>
                  <a:cubicBezTo>
                    <a:pt x="292" y="153"/>
                    <a:pt x="292" y="153"/>
                    <a:pt x="291" y="153"/>
                  </a:cubicBezTo>
                  <a:cubicBezTo>
                    <a:pt x="291" y="154"/>
                    <a:pt x="292" y="154"/>
                    <a:pt x="291" y="154"/>
                  </a:cubicBezTo>
                  <a:cubicBezTo>
                    <a:pt x="291" y="155"/>
                    <a:pt x="291" y="155"/>
                    <a:pt x="291" y="155"/>
                  </a:cubicBezTo>
                  <a:cubicBezTo>
                    <a:pt x="291" y="155"/>
                    <a:pt x="291" y="155"/>
                    <a:pt x="291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5"/>
                    <a:pt x="290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87" y="154"/>
                    <a:pt x="287" y="154"/>
                    <a:pt x="287" y="154"/>
                  </a:cubicBezTo>
                  <a:cubicBezTo>
                    <a:pt x="287" y="154"/>
                    <a:pt x="287" y="154"/>
                    <a:pt x="287" y="154"/>
                  </a:cubicBezTo>
                  <a:cubicBezTo>
                    <a:pt x="286" y="154"/>
                    <a:pt x="286" y="153"/>
                    <a:pt x="286" y="153"/>
                  </a:cubicBezTo>
                  <a:cubicBezTo>
                    <a:pt x="286" y="153"/>
                    <a:pt x="285" y="153"/>
                    <a:pt x="285" y="153"/>
                  </a:cubicBezTo>
                  <a:cubicBezTo>
                    <a:pt x="285" y="152"/>
                    <a:pt x="285" y="153"/>
                    <a:pt x="284" y="153"/>
                  </a:cubicBezTo>
                  <a:cubicBezTo>
                    <a:pt x="284" y="153"/>
                    <a:pt x="284" y="153"/>
                    <a:pt x="284" y="153"/>
                  </a:cubicBezTo>
                  <a:cubicBezTo>
                    <a:pt x="284" y="153"/>
                    <a:pt x="283" y="154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82" y="154"/>
                    <a:pt x="282" y="153"/>
                    <a:pt x="281" y="153"/>
                  </a:cubicBezTo>
                  <a:cubicBezTo>
                    <a:pt x="281" y="153"/>
                    <a:pt x="281" y="153"/>
                    <a:pt x="280" y="152"/>
                  </a:cubicBezTo>
                  <a:cubicBezTo>
                    <a:pt x="280" y="152"/>
                    <a:pt x="280" y="152"/>
                    <a:pt x="280" y="152"/>
                  </a:cubicBezTo>
                  <a:cubicBezTo>
                    <a:pt x="280" y="152"/>
                    <a:pt x="280" y="152"/>
                    <a:pt x="279" y="152"/>
                  </a:cubicBezTo>
                  <a:cubicBezTo>
                    <a:pt x="279" y="152"/>
                    <a:pt x="279" y="152"/>
                    <a:pt x="279" y="152"/>
                  </a:cubicBezTo>
                  <a:cubicBezTo>
                    <a:pt x="278" y="152"/>
                    <a:pt x="278" y="152"/>
                    <a:pt x="277" y="152"/>
                  </a:cubicBezTo>
                  <a:cubicBezTo>
                    <a:pt x="277" y="153"/>
                    <a:pt x="276" y="153"/>
                    <a:pt x="276" y="153"/>
                  </a:cubicBezTo>
                  <a:cubicBezTo>
                    <a:pt x="276" y="153"/>
                    <a:pt x="276" y="154"/>
                    <a:pt x="276" y="154"/>
                  </a:cubicBezTo>
                  <a:cubicBezTo>
                    <a:pt x="276" y="154"/>
                    <a:pt x="276" y="155"/>
                    <a:pt x="276" y="155"/>
                  </a:cubicBezTo>
                  <a:cubicBezTo>
                    <a:pt x="276" y="155"/>
                    <a:pt x="276" y="155"/>
                    <a:pt x="276" y="156"/>
                  </a:cubicBezTo>
                  <a:cubicBezTo>
                    <a:pt x="276" y="156"/>
                    <a:pt x="275" y="156"/>
                    <a:pt x="275" y="156"/>
                  </a:cubicBezTo>
                  <a:cubicBezTo>
                    <a:pt x="275" y="156"/>
                    <a:pt x="274" y="155"/>
                    <a:pt x="274" y="156"/>
                  </a:cubicBezTo>
                  <a:cubicBezTo>
                    <a:pt x="274" y="156"/>
                    <a:pt x="274" y="156"/>
                    <a:pt x="273" y="156"/>
                  </a:cubicBezTo>
                  <a:cubicBezTo>
                    <a:pt x="273" y="156"/>
                    <a:pt x="273" y="157"/>
                    <a:pt x="273" y="157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70" y="157"/>
                    <a:pt x="270" y="157"/>
                    <a:pt x="270" y="158"/>
                  </a:cubicBezTo>
                  <a:cubicBezTo>
                    <a:pt x="270" y="158"/>
                    <a:pt x="270" y="158"/>
                    <a:pt x="269" y="158"/>
                  </a:cubicBezTo>
                  <a:cubicBezTo>
                    <a:pt x="269" y="158"/>
                    <a:pt x="268" y="159"/>
                    <a:pt x="268" y="159"/>
                  </a:cubicBezTo>
                  <a:cubicBezTo>
                    <a:pt x="268" y="159"/>
                    <a:pt x="267" y="159"/>
                    <a:pt x="266" y="159"/>
                  </a:cubicBezTo>
                  <a:cubicBezTo>
                    <a:pt x="266" y="159"/>
                    <a:pt x="265" y="159"/>
                    <a:pt x="265" y="158"/>
                  </a:cubicBezTo>
                  <a:cubicBezTo>
                    <a:pt x="265" y="158"/>
                    <a:pt x="264" y="158"/>
                    <a:pt x="264" y="158"/>
                  </a:cubicBezTo>
                  <a:cubicBezTo>
                    <a:pt x="263" y="158"/>
                    <a:pt x="263" y="158"/>
                    <a:pt x="263" y="158"/>
                  </a:cubicBezTo>
                  <a:cubicBezTo>
                    <a:pt x="263" y="158"/>
                    <a:pt x="262" y="158"/>
                    <a:pt x="262" y="158"/>
                  </a:cubicBezTo>
                  <a:cubicBezTo>
                    <a:pt x="262" y="158"/>
                    <a:pt x="261" y="158"/>
                    <a:pt x="261" y="158"/>
                  </a:cubicBezTo>
                  <a:cubicBezTo>
                    <a:pt x="260" y="158"/>
                    <a:pt x="260" y="157"/>
                    <a:pt x="260" y="157"/>
                  </a:cubicBezTo>
                  <a:cubicBezTo>
                    <a:pt x="260" y="157"/>
                    <a:pt x="259" y="157"/>
                    <a:pt x="259" y="157"/>
                  </a:cubicBezTo>
                  <a:cubicBezTo>
                    <a:pt x="259" y="157"/>
                    <a:pt x="258" y="156"/>
                    <a:pt x="258" y="156"/>
                  </a:cubicBezTo>
                  <a:cubicBezTo>
                    <a:pt x="258" y="156"/>
                    <a:pt x="258" y="156"/>
                    <a:pt x="258" y="156"/>
                  </a:cubicBezTo>
                  <a:cubicBezTo>
                    <a:pt x="257" y="156"/>
                    <a:pt x="257" y="156"/>
                    <a:pt x="257" y="155"/>
                  </a:cubicBezTo>
                  <a:cubicBezTo>
                    <a:pt x="257" y="155"/>
                    <a:pt x="256" y="155"/>
                    <a:pt x="256" y="155"/>
                  </a:cubicBezTo>
                  <a:cubicBezTo>
                    <a:pt x="256" y="155"/>
                    <a:pt x="256" y="155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3" y="154"/>
                    <a:pt x="253" y="154"/>
                  </a:cubicBezTo>
                  <a:cubicBezTo>
                    <a:pt x="253" y="154"/>
                    <a:pt x="252" y="154"/>
                    <a:pt x="252" y="154"/>
                  </a:cubicBezTo>
                  <a:cubicBezTo>
                    <a:pt x="252" y="154"/>
                    <a:pt x="251" y="153"/>
                    <a:pt x="251" y="153"/>
                  </a:cubicBezTo>
                  <a:cubicBezTo>
                    <a:pt x="251" y="153"/>
                    <a:pt x="250" y="154"/>
                    <a:pt x="249" y="154"/>
                  </a:cubicBezTo>
                  <a:cubicBezTo>
                    <a:pt x="249" y="154"/>
                    <a:pt x="249" y="154"/>
                    <a:pt x="249" y="154"/>
                  </a:cubicBezTo>
                  <a:cubicBezTo>
                    <a:pt x="248" y="154"/>
                    <a:pt x="247" y="154"/>
                    <a:pt x="247" y="154"/>
                  </a:cubicBezTo>
                  <a:cubicBezTo>
                    <a:pt x="247" y="154"/>
                    <a:pt x="247" y="154"/>
                    <a:pt x="246" y="154"/>
                  </a:cubicBezTo>
                  <a:cubicBezTo>
                    <a:pt x="246" y="155"/>
                    <a:pt x="246" y="155"/>
                    <a:pt x="246" y="155"/>
                  </a:cubicBezTo>
                  <a:cubicBezTo>
                    <a:pt x="246" y="155"/>
                    <a:pt x="245" y="155"/>
                    <a:pt x="245" y="155"/>
                  </a:cubicBezTo>
                  <a:cubicBezTo>
                    <a:pt x="244" y="155"/>
                    <a:pt x="244" y="155"/>
                    <a:pt x="244" y="155"/>
                  </a:cubicBezTo>
                  <a:cubicBezTo>
                    <a:pt x="243" y="155"/>
                    <a:pt x="242" y="155"/>
                    <a:pt x="242" y="155"/>
                  </a:cubicBezTo>
                  <a:cubicBezTo>
                    <a:pt x="242" y="154"/>
                    <a:pt x="241" y="155"/>
                    <a:pt x="241" y="155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39" y="154"/>
                    <a:pt x="239" y="153"/>
                    <a:pt x="238" y="153"/>
                  </a:cubicBezTo>
                  <a:cubicBezTo>
                    <a:pt x="238" y="153"/>
                    <a:pt x="238" y="152"/>
                    <a:pt x="238" y="152"/>
                  </a:cubicBezTo>
                  <a:cubicBezTo>
                    <a:pt x="237" y="152"/>
                    <a:pt x="237" y="151"/>
                    <a:pt x="237" y="151"/>
                  </a:cubicBezTo>
                  <a:cubicBezTo>
                    <a:pt x="237" y="151"/>
                    <a:pt x="237" y="150"/>
                    <a:pt x="237" y="150"/>
                  </a:cubicBezTo>
                  <a:cubicBezTo>
                    <a:pt x="237" y="150"/>
                    <a:pt x="236" y="149"/>
                    <a:pt x="236" y="149"/>
                  </a:cubicBezTo>
                  <a:cubicBezTo>
                    <a:pt x="236" y="149"/>
                    <a:pt x="236" y="149"/>
                    <a:pt x="235" y="149"/>
                  </a:cubicBezTo>
                  <a:cubicBezTo>
                    <a:pt x="235" y="149"/>
                    <a:pt x="234" y="149"/>
                    <a:pt x="234" y="149"/>
                  </a:cubicBezTo>
                  <a:cubicBezTo>
                    <a:pt x="233" y="149"/>
                    <a:pt x="232" y="148"/>
                    <a:pt x="232" y="148"/>
                  </a:cubicBezTo>
                  <a:cubicBezTo>
                    <a:pt x="232" y="148"/>
                    <a:pt x="232" y="148"/>
                    <a:pt x="231" y="148"/>
                  </a:cubicBezTo>
                  <a:cubicBezTo>
                    <a:pt x="231" y="148"/>
                    <a:pt x="230" y="148"/>
                    <a:pt x="230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28" y="148"/>
                    <a:pt x="228" y="148"/>
                    <a:pt x="227" y="147"/>
                  </a:cubicBezTo>
                  <a:cubicBezTo>
                    <a:pt x="227" y="147"/>
                    <a:pt x="227" y="147"/>
                    <a:pt x="226" y="147"/>
                  </a:cubicBezTo>
                  <a:cubicBezTo>
                    <a:pt x="226" y="147"/>
                    <a:pt x="226" y="146"/>
                    <a:pt x="225" y="146"/>
                  </a:cubicBezTo>
                  <a:cubicBezTo>
                    <a:pt x="225" y="147"/>
                    <a:pt x="225" y="147"/>
                    <a:pt x="225" y="147"/>
                  </a:cubicBezTo>
                  <a:cubicBezTo>
                    <a:pt x="225" y="147"/>
                    <a:pt x="225" y="148"/>
                    <a:pt x="225" y="148"/>
                  </a:cubicBezTo>
                  <a:cubicBezTo>
                    <a:pt x="225" y="148"/>
                    <a:pt x="224" y="148"/>
                    <a:pt x="224" y="148"/>
                  </a:cubicBezTo>
                  <a:cubicBezTo>
                    <a:pt x="224" y="149"/>
                    <a:pt x="224" y="149"/>
                    <a:pt x="224" y="149"/>
                  </a:cubicBezTo>
                  <a:cubicBezTo>
                    <a:pt x="224" y="149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3" y="150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4" y="151"/>
                    <a:pt x="224" y="151"/>
                  </a:cubicBezTo>
                  <a:cubicBezTo>
                    <a:pt x="224" y="152"/>
                    <a:pt x="224" y="152"/>
                    <a:pt x="224" y="152"/>
                  </a:cubicBezTo>
                  <a:cubicBezTo>
                    <a:pt x="224" y="153"/>
                    <a:pt x="224" y="153"/>
                    <a:pt x="224" y="153"/>
                  </a:cubicBezTo>
                  <a:cubicBezTo>
                    <a:pt x="225" y="153"/>
                    <a:pt x="225" y="154"/>
                    <a:pt x="225" y="154"/>
                  </a:cubicBezTo>
                  <a:cubicBezTo>
                    <a:pt x="225" y="154"/>
                    <a:pt x="226" y="154"/>
                    <a:pt x="226" y="154"/>
                  </a:cubicBezTo>
                  <a:cubicBezTo>
                    <a:pt x="226" y="155"/>
                    <a:pt x="226" y="155"/>
                    <a:pt x="226" y="155"/>
                  </a:cubicBezTo>
                  <a:cubicBezTo>
                    <a:pt x="226" y="155"/>
                    <a:pt x="226" y="155"/>
                    <a:pt x="226" y="156"/>
                  </a:cubicBezTo>
                  <a:cubicBezTo>
                    <a:pt x="226" y="156"/>
                    <a:pt x="226" y="156"/>
                    <a:pt x="226" y="156"/>
                  </a:cubicBezTo>
                  <a:cubicBezTo>
                    <a:pt x="226" y="156"/>
                    <a:pt x="226" y="157"/>
                    <a:pt x="226" y="157"/>
                  </a:cubicBezTo>
                  <a:cubicBezTo>
                    <a:pt x="226" y="157"/>
                    <a:pt x="226" y="158"/>
                    <a:pt x="226" y="158"/>
                  </a:cubicBezTo>
                  <a:cubicBezTo>
                    <a:pt x="225" y="158"/>
                    <a:pt x="225" y="158"/>
                    <a:pt x="225" y="158"/>
                  </a:cubicBezTo>
                  <a:cubicBezTo>
                    <a:pt x="225" y="158"/>
                    <a:pt x="224" y="158"/>
                    <a:pt x="224" y="159"/>
                  </a:cubicBezTo>
                  <a:cubicBezTo>
                    <a:pt x="224" y="159"/>
                    <a:pt x="223" y="159"/>
                    <a:pt x="223" y="159"/>
                  </a:cubicBezTo>
                  <a:cubicBezTo>
                    <a:pt x="223" y="159"/>
                    <a:pt x="222" y="158"/>
                    <a:pt x="222" y="158"/>
                  </a:cubicBezTo>
                  <a:cubicBezTo>
                    <a:pt x="222" y="158"/>
                    <a:pt x="221" y="158"/>
                    <a:pt x="221" y="158"/>
                  </a:cubicBezTo>
                  <a:cubicBezTo>
                    <a:pt x="221" y="158"/>
                    <a:pt x="220" y="158"/>
                    <a:pt x="220" y="158"/>
                  </a:cubicBezTo>
                  <a:cubicBezTo>
                    <a:pt x="220" y="158"/>
                    <a:pt x="219" y="159"/>
                    <a:pt x="219" y="159"/>
                  </a:cubicBezTo>
                  <a:cubicBezTo>
                    <a:pt x="219" y="159"/>
                    <a:pt x="219" y="159"/>
                    <a:pt x="218" y="159"/>
                  </a:cubicBezTo>
                  <a:cubicBezTo>
                    <a:pt x="218" y="159"/>
                    <a:pt x="217" y="159"/>
                    <a:pt x="217" y="159"/>
                  </a:cubicBezTo>
                  <a:cubicBezTo>
                    <a:pt x="216" y="159"/>
                    <a:pt x="216" y="158"/>
                    <a:pt x="216" y="158"/>
                  </a:cubicBezTo>
                  <a:cubicBezTo>
                    <a:pt x="215" y="158"/>
                    <a:pt x="214" y="157"/>
                    <a:pt x="214" y="157"/>
                  </a:cubicBezTo>
                  <a:cubicBezTo>
                    <a:pt x="214" y="157"/>
                    <a:pt x="214" y="157"/>
                    <a:pt x="214" y="156"/>
                  </a:cubicBezTo>
                  <a:cubicBezTo>
                    <a:pt x="213" y="156"/>
                    <a:pt x="213" y="155"/>
                    <a:pt x="213" y="155"/>
                  </a:cubicBezTo>
                  <a:cubicBezTo>
                    <a:pt x="213" y="155"/>
                    <a:pt x="212" y="155"/>
                    <a:pt x="212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1" y="155"/>
                    <a:pt x="210" y="155"/>
                    <a:pt x="210" y="155"/>
                  </a:cubicBezTo>
                  <a:cubicBezTo>
                    <a:pt x="209" y="155"/>
                    <a:pt x="209" y="155"/>
                    <a:pt x="209" y="155"/>
                  </a:cubicBezTo>
                  <a:cubicBezTo>
                    <a:pt x="209" y="155"/>
                    <a:pt x="209" y="155"/>
                    <a:pt x="208" y="155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4"/>
                    <a:pt x="207" y="154"/>
                    <a:pt x="207" y="154"/>
                  </a:cubicBezTo>
                  <a:cubicBezTo>
                    <a:pt x="207" y="154"/>
                    <a:pt x="207" y="155"/>
                    <a:pt x="207" y="155"/>
                  </a:cubicBezTo>
                  <a:cubicBezTo>
                    <a:pt x="207" y="155"/>
                    <a:pt x="206" y="155"/>
                    <a:pt x="206" y="155"/>
                  </a:cubicBezTo>
                  <a:cubicBezTo>
                    <a:pt x="206" y="155"/>
                    <a:pt x="205" y="155"/>
                    <a:pt x="205" y="155"/>
                  </a:cubicBezTo>
                  <a:cubicBezTo>
                    <a:pt x="205" y="155"/>
                    <a:pt x="204" y="155"/>
                    <a:pt x="204" y="155"/>
                  </a:cubicBezTo>
                  <a:cubicBezTo>
                    <a:pt x="204" y="155"/>
                    <a:pt x="204" y="156"/>
                    <a:pt x="204" y="156"/>
                  </a:cubicBezTo>
                  <a:cubicBezTo>
                    <a:pt x="203" y="156"/>
                    <a:pt x="203" y="156"/>
                    <a:pt x="202" y="156"/>
                  </a:cubicBezTo>
                  <a:cubicBezTo>
                    <a:pt x="202" y="156"/>
                    <a:pt x="202" y="157"/>
                    <a:pt x="202" y="157"/>
                  </a:cubicBezTo>
                  <a:cubicBezTo>
                    <a:pt x="202" y="157"/>
                    <a:pt x="201" y="157"/>
                    <a:pt x="201" y="157"/>
                  </a:cubicBezTo>
                  <a:cubicBezTo>
                    <a:pt x="201" y="158"/>
                    <a:pt x="202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0" y="159"/>
                    <a:pt x="200" y="158"/>
                    <a:pt x="200" y="158"/>
                  </a:cubicBezTo>
                  <a:cubicBezTo>
                    <a:pt x="200" y="158"/>
                    <a:pt x="200" y="158"/>
                    <a:pt x="199" y="158"/>
                  </a:cubicBezTo>
                  <a:cubicBezTo>
                    <a:pt x="199" y="158"/>
                    <a:pt x="199" y="159"/>
                    <a:pt x="199" y="159"/>
                  </a:cubicBezTo>
                  <a:cubicBezTo>
                    <a:pt x="199" y="159"/>
                    <a:pt x="199" y="160"/>
                    <a:pt x="200" y="160"/>
                  </a:cubicBezTo>
                  <a:cubicBezTo>
                    <a:pt x="200" y="160"/>
                    <a:pt x="200" y="161"/>
                    <a:pt x="199" y="161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8" y="161"/>
                    <a:pt x="198" y="161"/>
                    <a:pt x="198" y="161"/>
                  </a:cubicBezTo>
                  <a:cubicBezTo>
                    <a:pt x="198" y="161"/>
                    <a:pt x="197" y="162"/>
                    <a:pt x="197" y="162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6" y="162"/>
                    <a:pt x="196" y="162"/>
                    <a:pt x="195" y="162"/>
                  </a:cubicBezTo>
                  <a:cubicBezTo>
                    <a:pt x="195" y="162"/>
                    <a:pt x="195" y="162"/>
                    <a:pt x="195" y="162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194" y="163"/>
                    <a:pt x="194" y="164"/>
                    <a:pt x="194" y="164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4" y="164"/>
                    <a:pt x="193" y="164"/>
                    <a:pt x="193" y="164"/>
                  </a:cubicBezTo>
                  <a:cubicBezTo>
                    <a:pt x="193" y="164"/>
                    <a:pt x="192" y="164"/>
                    <a:pt x="192" y="164"/>
                  </a:cubicBezTo>
                  <a:cubicBezTo>
                    <a:pt x="192" y="164"/>
                    <a:pt x="191" y="164"/>
                    <a:pt x="191" y="164"/>
                  </a:cubicBezTo>
                  <a:cubicBezTo>
                    <a:pt x="191" y="164"/>
                    <a:pt x="191" y="164"/>
                    <a:pt x="190" y="164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63"/>
                    <a:pt x="190" y="162"/>
                    <a:pt x="190" y="162"/>
                  </a:cubicBezTo>
                  <a:cubicBezTo>
                    <a:pt x="189" y="162"/>
                    <a:pt x="189" y="162"/>
                    <a:pt x="189" y="162"/>
                  </a:cubicBezTo>
                  <a:cubicBezTo>
                    <a:pt x="189" y="162"/>
                    <a:pt x="188" y="162"/>
                    <a:pt x="188" y="162"/>
                  </a:cubicBezTo>
                  <a:cubicBezTo>
                    <a:pt x="188" y="162"/>
                    <a:pt x="188" y="163"/>
                    <a:pt x="187" y="163"/>
                  </a:cubicBezTo>
                  <a:cubicBezTo>
                    <a:pt x="187" y="163"/>
                    <a:pt x="186" y="163"/>
                    <a:pt x="186" y="163"/>
                  </a:cubicBezTo>
                  <a:cubicBezTo>
                    <a:pt x="186" y="163"/>
                    <a:pt x="185" y="162"/>
                    <a:pt x="185" y="162"/>
                  </a:cubicBezTo>
                  <a:cubicBezTo>
                    <a:pt x="184" y="162"/>
                    <a:pt x="184" y="161"/>
                    <a:pt x="183" y="160"/>
                  </a:cubicBezTo>
                  <a:cubicBezTo>
                    <a:pt x="183" y="160"/>
                    <a:pt x="183" y="160"/>
                    <a:pt x="182" y="159"/>
                  </a:cubicBezTo>
                  <a:cubicBezTo>
                    <a:pt x="182" y="159"/>
                    <a:pt x="181" y="159"/>
                    <a:pt x="181" y="159"/>
                  </a:cubicBezTo>
                  <a:cubicBezTo>
                    <a:pt x="180" y="158"/>
                    <a:pt x="180" y="157"/>
                    <a:pt x="180" y="157"/>
                  </a:cubicBezTo>
                  <a:cubicBezTo>
                    <a:pt x="179" y="156"/>
                    <a:pt x="179" y="156"/>
                    <a:pt x="178" y="156"/>
                  </a:cubicBezTo>
                  <a:cubicBezTo>
                    <a:pt x="178" y="156"/>
                    <a:pt x="178" y="155"/>
                    <a:pt x="177" y="155"/>
                  </a:cubicBezTo>
                  <a:cubicBezTo>
                    <a:pt x="177" y="155"/>
                    <a:pt x="176" y="155"/>
                    <a:pt x="176" y="155"/>
                  </a:cubicBezTo>
                  <a:cubicBezTo>
                    <a:pt x="176" y="155"/>
                    <a:pt x="176" y="156"/>
                    <a:pt x="175" y="156"/>
                  </a:cubicBezTo>
                  <a:cubicBezTo>
                    <a:pt x="175" y="156"/>
                    <a:pt x="174" y="156"/>
                    <a:pt x="174" y="156"/>
                  </a:cubicBezTo>
                  <a:cubicBezTo>
                    <a:pt x="174" y="157"/>
                    <a:pt x="173" y="157"/>
                    <a:pt x="172" y="157"/>
                  </a:cubicBezTo>
                  <a:cubicBezTo>
                    <a:pt x="172" y="157"/>
                    <a:pt x="171" y="157"/>
                    <a:pt x="171" y="156"/>
                  </a:cubicBezTo>
                  <a:cubicBezTo>
                    <a:pt x="170" y="156"/>
                    <a:pt x="170" y="156"/>
                    <a:pt x="170" y="155"/>
                  </a:cubicBezTo>
                  <a:cubicBezTo>
                    <a:pt x="170" y="155"/>
                    <a:pt x="169" y="155"/>
                    <a:pt x="169" y="154"/>
                  </a:cubicBezTo>
                  <a:cubicBezTo>
                    <a:pt x="169" y="154"/>
                    <a:pt x="168" y="154"/>
                    <a:pt x="168" y="154"/>
                  </a:cubicBezTo>
                  <a:cubicBezTo>
                    <a:pt x="168" y="154"/>
                    <a:pt x="168" y="154"/>
                    <a:pt x="167" y="154"/>
                  </a:cubicBezTo>
                  <a:cubicBezTo>
                    <a:pt x="167" y="154"/>
                    <a:pt x="168" y="155"/>
                    <a:pt x="167" y="156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67" y="156"/>
                    <a:pt x="167" y="157"/>
                    <a:pt x="166" y="156"/>
                  </a:cubicBezTo>
                  <a:cubicBezTo>
                    <a:pt x="166" y="156"/>
                    <a:pt x="166" y="156"/>
                    <a:pt x="166" y="156"/>
                  </a:cubicBezTo>
                  <a:cubicBezTo>
                    <a:pt x="166" y="156"/>
                    <a:pt x="165" y="155"/>
                    <a:pt x="165" y="155"/>
                  </a:cubicBezTo>
                  <a:cubicBezTo>
                    <a:pt x="165" y="155"/>
                    <a:pt x="164" y="154"/>
                    <a:pt x="164" y="154"/>
                  </a:cubicBezTo>
                  <a:cubicBezTo>
                    <a:pt x="164" y="153"/>
                    <a:pt x="163" y="152"/>
                    <a:pt x="162" y="151"/>
                  </a:cubicBezTo>
                  <a:cubicBezTo>
                    <a:pt x="162" y="150"/>
                    <a:pt x="160" y="149"/>
                    <a:pt x="160" y="148"/>
                  </a:cubicBezTo>
                  <a:cubicBezTo>
                    <a:pt x="159" y="147"/>
                    <a:pt x="158" y="146"/>
                    <a:pt x="158" y="146"/>
                  </a:cubicBezTo>
                  <a:cubicBezTo>
                    <a:pt x="157" y="145"/>
                    <a:pt x="157" y="144"/>
                    <a:pt x="156" y="144"/>
                  </a:cubicBezTo>
                  <a:cubicBezTo>
                    <a:pt x="156" y="143"/>
                    <a:pt x="155" y="143"/>
                    <a:pt x="155" y="143"/>
                  </a:cubicBezTo>
                  <a:cubicBezTo>
                    <a:pt x="154" y="143"/>
                    <a:pt x="154" y="142"/>
                    <a:pt x="154" y="142"/>
                  </a:cubicBezTo>
                  <a:cubicBezTo>
                    <a:pt x="153" y="142"/>
                    <a:pt x="153" y="142"/>
                    <a:pt x="152" y="142"/>
                  </a:cubicBezTo>
                  <a:cubicBezTo>
                    <a:pt x="152" y="142"/>
                    <a:pt x="152" y="141"/>
                    <a:pt x="152" y="141"/>
                  </a:cubicBezTo>
                  <a:cubicBezTo>
                    <a:pt x="152" y="141"/>
                    <a:pt x="152" y="140"/>
                    <a:pt x="152" y="140"/>
                  </a:cubicBezTo>
                  <a:cubicBezTo>
                    <a:pt x="152" y="140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8"/>
                  </a:cubicBezTo>
                  <a:cubicBezTo>
                    <a:pt x="152" y="138"/>
                    <a:pt x="152" y="138"/>
                    <a:pt x="151" y="138"/>
                  </a:cubicBezTo>
                  <a:cubicBezTo>
                    <a:pt x="151" y="138"/>
                    <a:pt x="151" y="138"/>
                    <a:pt x="151" y="138"/>
                  </a:cubicBezTo>
                  <a:cubicBezTo>
                    <a:pt x="150" y="138"/>
                    <a:pt x="150" y="139"/>
                    <a:pt x="150" y="139"/>
                  </a:cubicBezTo>
                  <a:cubicBezTo>
                    <a:pt x="150" y="139"/>
                    <a:pt x="149" y="139"/>
                    <a:pt x="149" y="139"/>
                  </a:cubicBezTo>
                  <a:cubicBezTo>
                    <a:pt x="149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3"/>
                    <a:pt x="146" y="143"/>
                  </a:cubicBezTo>
                  <a:cubicBezTo>
                    <a:pt x="146" y="143"/>
                    <a:pt x="146" y="143"/>
                    <a:pt x="145" y="144"/>
                  </a:cubicBezTo>
                  <a:cubicBezTo>
                    <a:pt x="145" y="144"/>
                    <a:pt x="145" y="143"/>
                    <a:pt x="145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3" y="143"/>
                    <a:pt x="143" y="143"/>
                  </a:cubicBezTo>
                  <a:cubicBezTo>
                    <a:pt x="143" y="143"/>
                    <a:pt x="142" y="143"/>
                    <a:pt x="142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1" y="142"/>
                    <a:pt x="141" y="142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2" y="142"/>
                    <a:pt x="142" y="141"/>
                    <a:pt x="142" y="141"/>
                  </a:cubicBezTo>
                  <a:cubicBezTo>
                    <a:pt x="143" y="141"/>
                    <a:pt x="143" y="141"/>
                    <a:pt x="142" y="140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42" y="140"/>
                    <a:pt x="141" y="141"/>
                    <a:pt x="141" y="141"/>
                  </a:cubicBezTo>
                  <a:cubicBezTo>
                    <a:pt x="141" y="141"/>
                    <a:pt x="141" y="141"/>
                    <a:pt x="140" y="141"/>
                  </a:cubicBezTo>
                  <a:cubicBezTo>
                    <a:pt x="140" y="141"/>
                    <a:pt x="140" y="140"/>
                    <a:pt x="140" y="140"/>
                  </a:cubicBezTo>
                  <a:cubicBezTo>
                    <a:pt x="139" y="140"/>
                    <a:pt x="139" y="141"/>
                    <a:pt x="139" y="141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40"/>
                    <a:pt x="138" y="140"/>
                  </a:cubicBezTo>
                  <a:cubicBezTo>
                    <a:pt x="138" y="140"/>
                    <a:pt x="138" y="140"/>
                    <a:pt x="137" y="140"/>
                  </a:cubicBezTo>
                  <a:cubicBezTo>
                    <a:pt x="137" y="140"/>
                    <a:pt x="136" y="140"/>
                    <a:pt x="136" y="140"/>
                  </a:cubicBezTo>
                  <a:cubicBezTo>
                    <a:pt x="136" y="140"/>
                    <a:pt x="135" y="140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ubicBezTo>
                    <a:pt x="134" y="140"/>
                    <a:pt x="134" y="140"/>
                    <a:pt x="134" y="139"/>
                  </a:cubicBezTo>
                  <a:cubicBezTo>
                    <a:pt x="134" y="139"/>
                    <a:pt x="134" y="139"/>
                    <a:pt x="134" y="138"/>
                  </a:cubicBezTo>
                  <a:cubicBezTo>
                    <a:pt x="134" y="138"/>
                    <a:pt x="134" y="138"/>
                    <a:pt x="134" y="138"/>
                  </a:cubicBezTo>
                  <a:cubicBezTo>
                    <a:pt x="134" y="138"/>
                    <a:pt x="134" y="138"/>
                    <a:pt x="134" y="137"/>
                  </a:cubicBezTo>
                  <a:cubicBezTo>
                    <a:pt x="134" y="137"/>
                    <a:pt x="134" y="137"/>
                    <a:pt x="133" y="137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5"/>
                    <a:pt x="133" y="135"/>
                  </a:cubicBezTo>
                  <a:cubicBezTo>
                    <a:pt x="132" y="135"/>
                    <a:pt x="132" y="134"/>
                    <a:pt x="132" y="134"/>
                  </a:cubicBezTo>
                  <a:cubicBezTo>
                    <a:pt x="132" y="134"/>
                    <a:pt x="131" y="134"/>
                    <a:pt x="131" y="134"/>
                  </a:cubicBezTo>
                  <a:cubicBezTo>
                    <a:pt x="131" y="134"/>
                    <a:pt x="131" y="134"/>
                    <a:pt x="131" y="135"/>
                  </a:cubicBezTo>
                  <a:cubicBezTo>
                    <a:pt x="131" y="135"/>
                    <a:pt x="130" y="135"/>
                    <a:pt x="130" y="135"/>
                  </a:cubicBezTo>
                  <a:cubicBezTo>
                    <a:pt x="130" y="135"/>
                    <a:pt x="130" y="135"/>
                    <a:pt x="130" y="134"/>
                  </a:cubicBezTo>
                  <a:cubicBezTo>
                    <a:pt x="129" y="134"/>
                    <a:pt x="129" y="134"/>
                    <a:pt x="129" y="134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28" y="134"/>
                    <a:pt x="128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6" y="133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5"/>
                    <a:pt x="125" y="135"/>
                  </a:cubicBezTo>
                  <a:cubicBezTo>
                    <a:pt x="125" y="135"/>
                    <a:pt x="125" y="136"/>
                    <a:pt x="124" y="136"/>
                  </a:cubicBezTo>
                  <a:cubicBezTo>
                    <a:pt x="124" y="136"/>
                    <a:pt x="124" y="137"/>
                    <a:pt x="124" y="137"/>
                  </a:cubicBezTo>
                  <a:cubicBezTo>
                    <a:pt x="124" y="137"/>
                    <a:pt x="124" y="137"/>
                    <a:pt x="123" y="137"/>
                  </a:cubicBezTo>
                  <a:cubicBezTo>
                    <a:pt x="123" y="137"/>
                    <a:pt x="122" y="138"/>
                    <a:pt x="122" y="138"/>
                  </a:cubicBezTo>
                  <a:cubicBezTo>
                    <a:pt x="121" y="138"/>
                    <a:pt x="120" y="138"/>
                    <a:pt x="119" y="138"/>
                  </a:cubicBezTo>
                  <a:cubicBezTo>
                    <a:pt x="119" y="139"/>
                    <a:pt x="119" y="139"/>
                    <a:pt x="118" y="139"/>
                  </a:cubicBezTo>
                  <a:cubicBezTo>
                    <a:pt x="118" y="139"/>
                    <a:pt x="117" y="138"/>
                    <a:pt x="117" y="139"/>
                  </a:cubicBezTo>
                  <a:cubicBezTo>
                    <a:pt x="117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1"/>
                    <a:pt x="115" y="140"/>
                    <a:pt x="114" y="140"/>
                  </a:cubicBezTo>
                  <a:cubicBezTo>
                    <a:pt x="114" y="140"/>
                    <a:pt x="114" y="141"/>
                    <a:pt x="113" y="141"/>
                  </a:cubicBezTo>
                  <a:cubicBezTo>
                    <a:pt x="113" y="141"/>
                    <a:pt x="113" y="141"/>
                    <a:pt x="112" y="141"/>
                  </a:cubicBezTo>
                  <a:cubicBezTo>
                    <a:pt x="112" y="141"/>
                    <a:pt x="111" y="141"/>
                    <a:pt x="111" y="141"/>
                  </a:cubicBezTo>
                  <a:cubicBezTo>
                    <a:pt x="111" y="141"/>
                    <a:pt x="110" y="141"/>
                    <a:pt x="110" y="141"/>
                  </a:cubicBezTo>
                  <a:cubicBezTo>
                    <a:pt x="110" y="142"/>
                    <a:pt x="109" y="142"/>
                    <a:pt x="109" y="142"/>
                  </a:cubicBezTo>
                  <a:cubicBezTo>
                    <a:pt x="109" y="142"/>
                    <a:pt x="108" y="142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7" y="143"/>
                    <a:pt x="107" y="143"/>
                  </a:cubicBezTo>
                  <a:cubicBezTo>
                    <a:pt x="107" y="143"/>
                    <a:pt x="107" y="143"/>
                    <a:pt x="107" y="143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4" y="142"/>
                    <a:pt x="104" y="142"/>
                    <a:pt x="103" y="142"/>
                  </a:cubicBezTo>
                  <a:cubicBezTo>
                    <a:pt x="103" y="142"/>
                    <a:pt x="103" y="143"/>
                    <a:pt x="103" y="143"/>
                  </a:cubicBezTo>
                  <a:cubicBezTo>
                    <a:pt x="103" y="143"/>
                    <a:pt x="103" y="144"/>
                    <a:pt x="103" y="144"/>
                  </a:cubicBezTo>
                  <a:cubicBezTo>
                    <a:pt x="103" y="144"/>
                    <a:pt x="102" y="144"/>
                    <a:pt x="102" y="144"/>
                  </a:cubicBezTo>
                  <a:cubicBezTo>
                    <a:pt x="102" y="144"/>
                    <a:pt x="102" y="145"/>
                    <a:pt x="102" y="145"/>
                  </a:cubicBezTo>
                  <a:cubicBezTo>
                    <a:pt x="102" y="145"/>
                    <a:pt x="103" y="145"/>
                    <a:pt x="103" y="145"/>
                  </a:cubicBezTo>
                  <a:cubicBezTo>
                    <a:pt x="103" y="145"/>
                    <a:pt x="103" y="145"/>
                    <a:pt x="104" y="145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5" y="145"/>
                    <a:pt x="105" y="145"/>
                    <a:pt x="105" y="145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3" y="146"/>
                    <a:pt x="104" y="147"/>
                    <a:pt x="104" y="147"/>
                  </a:cubicBezTo>
                  <a:cubicBezTo>
                    <a:pt x="104" y="147"/>
                    <a:pt x="104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8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8"/>
                    <a:pt x="105" y="148"/>
                    <a:pt x="105" y="148"/>
                  </a:cubicBezTo>
                  <a:cubicBezTo>
                    <a:pt x="105" y="148"/>
                    <a:pt x="104" y="148"/>
                    <a:pt x="104" y="148"/>
                  </a:cubicBezTo>
                  <a:cubicBezTo>
                    <a:pt x="104" y="149"/>
                    <a:pt x="103" y="149"/>
                    <a:pt x="103" y="149"/>
                  </a:cubicBezTo>
                  <a:cubicBezTo>
                    <a:pt x="103" y="149"/>
                    <a:pt x="103" y="150"/>
                    <a:pt x="103" y="150"/>
                  </a:cubicBezTo>
                  <a:cubicBezTo>
                    <a:pt x="103" y="150"/>
                    <a:pt x="103" y="151"/>
                    <a:pt x="103" y="151"/>
                  </a:cubicBezTo>
                  <a:cubicBezTo>
                    <a:pt x="103" y="151"/>
                    <a:pt x="103" y="152"/>
                    <a:pt x="103" y="152"/>
                  </a:cubicBezTo>
                  <a:cubicBezTo>
                    <a:pt x="103" y="152"/>
                    <a:pt x="103" y="152"/>
                    <a:pt x="103" y="153"/>
                  </a:cubicBezTo>
                  <a:cubicBezTo>
                    <a:pt x="103" y="153"/>
                    <a:pt x="102" y="153"/>
                    <a:pt x="102" y="153"/>
                  </a:cubicBezTo>
                  <a:cubicBezTo>
                    <a:pt x="102" y="153"/>
                    <a:pt x="101" y="153"/>
                    <a:pt x="101" y="153"/>
                  </a:cubicBezTo>
                  <a:cubicBezTo>
                    <a:pt x="101" y="153"/>
                    <a:pt x="101" y="154"/>
                    <a:pt x="101" y="154"/>
                  </a:cubicBezTo>
                  <a:cubicBezTo>
                    <a:pt x="101" y="154"/>
                    <a:pt x="101" y="154"/>
                    <a:pt x="102" y="154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103" y="154"/>
                    <a:pt x="103" y="155"/>
                    <a:pt x="104" y="155"/>
                  </a:cubicBezTo>
                  <a:cubicBezTo>
                    <a:pt x="104" y="155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5" y="156"/>
                    <a:pt x="105" y="156"/>
                    <a:pt x="106" y="156"/>
                  </a:cubicBezTo>
                  <a:cubicBezTo>
                    <a:pt x="106" y="156"/>
                    <a:pt x="106" y="157"/>
                    <a:pt x="106" y="157"/>
                  </a:cubicBezTo>
                  <a:cubicBezTo>
                    <a:pt x="106" y="157"/>
                    <a:pt x="106" y="158"/>
                    <a:pt x="106" y="158"/>
                  </a:cubicBezTo>
                  <a:cubicBezTo>
                    <a:pt x="106" y="159"/>
                    <a:pt x="105" y="159"/>
                    <a:pt x="105" y="159"/>
                  </a:cubicBezTo>
                  <a:cubicBezTo>
                    <a:pt x="105" y="160"/>
                    <a:pt x="104" y="160"/>
                    <a:pt x="104" y="160"/>
                  </a:cubicBezTo>
                  <a:cubicBezTo>
                    <a:pt x="104" y="160"/>
                    <a:pt x="103" y="160"/>
                    <a:pt x="103" y="160"/>
                  </a:cubicBezTo>
                  <a:cubicBezTo>
                    <a:pt x="103" y="160"/>
                    <a:pt x="102" y="160"/>
                    <a:pt x="102" y="159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2" y="159"/>
                    <a:pt x="101" y="159"/>
                    <a:pt x="101" y="159"/>
                  </a:cubicBezTo>
                  <a:cubicBezTo>
                    <a:pt x="101" y="159"/>
                    <a:pt x="101" y="160"/>
                    <a:pt x="1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01" y="161"/>
                    <a:pt x="100" y="161"/>
                    <a:pt x="100" y="161"/>
                  </a:cubicBezTo>
                  <a:cubicBezTo>
                    <a:pt x="100" y="161"/>
                    <a:pt x="100" y="160"/>
                    <a:pt x="100" y="160"/>
                  </a:cubicBezTo>
                  <a:cubicBezTo>
                    <a:pt x="100" y="160"/>
                    <a:pt x="100" y="160"/>
                    <a:pt x="99" y="160"/>
                  </a:cubicBezTo>
                  <a:cubicBezTo>
                    <a:pt x="99" y="160"/>
                    <a:pt x="99" y="160"/>
                    <a:pt x="98" y="160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7" y="160"/>
                    <a:pt x="97" y="159"/>
                    <a:pt x="97" y="159"/>
                  </a:cubicBezTo>
                  <a:cubicBezTo>
                    <a:pt x="97" y="159"/>
                    <a:pt x="96" y="158"/>
                    <a:pt x="96" y="158"/>
                  </a:cubicBezTo>
                  <a:cubicBezTo>
                    <a:pt x="96" y="158"/>
                    <a:pt x="95" y="158"/>
                    <a:pt x="95" y="158"/>
                  </a:cubicBezTo>
                  <a:cubicBezTo>
                    <a:pt x="95" y="158"/>
                    <a:pt x="95" y="158"/>
                    <a:pt x="94" y="158"/>
                  </a:cubicBezTo>
                  <a:cubicBezTo>
                    <a:pt x="94" y="158"/>
                    <a:pt x="94" y="159"/>
                    <a:pt x="94" y="159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94" y="160"/>
                    <a:pt x="93" y="160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2" y="158"/>
                    <a:pt x="92" y="158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89" y="159"/>
                    <a:pt x="89" y="160"/>
                    <a:pt x="89" y="160"/>
                  </a:cubicBezTo>
                  <a:cubicBezTo>
                    <a:pt x="89" y="160"/>
                    <a:pt x="89" y="160"/>
                    <a:pt x="89" y="161"/>
                  </a:cubicBezTo>
                  <a:cubicBezTo>
                    <a:pt x="89" y="161"/>
                    <a:pt x="88" y="161"/>
                    <a:pt x="88" y="161"/>
                  </a:cubicBezTo>
                  <a:cubicBezTo>
                    <a:pt x="88" y="161"/>
                    <a:pt x="88" y="161"/>
                    <a:pt x="87" y="161"/>
                  </a:cubicBezTo>
                  <a:cubicBezTo>
                    <a:pt x="87" y="161"/>
                    <a:pt x="87" y="161"/>
                    <a:pt x="86" y="161"/>
                  </a:cubicBezTo>
                  <a:cubicBezTo>
                    <a:pt x="86" y="161"/>
                    <a:pt x="86" y="160"/>
                    <a:pt x="86" y="160"/>
                  </a:cubicBezTo>
                  <a:cubicBezTo>
                    <a:pt x="86" y="160"/>
                    <a:pt x="86" y="159"/>
                    <a:pt x="86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5" y="159"/>
                    <a:pt x="84" y="160"/>
                  </a:cubicBezTo>
                  <a:cubicBezTo>
                    <a:pt x="84" y="160"/>
                    <a:pt x="84" y="160"/>
                    <a:pt x="84" y="161"/>
                  </a:cubicBezTo>
                  <a:cubicBezTo>
                    <a:pt x="84" y="161"/>
                    <a:pt x="85" y="161"/>
                    <a:pt x="84" y="16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4" y="161"/>
                    <a:pt x="84" y="161"/>
                    <a:pt x="83" y="161"/>
                  </a:cubicBezTo>
                  <a:cubicBezTo>
                    <a:pt x="83" y="161"/>
                    <a:pt x="84" y="161"/>
                    <a:pt x="83" y="160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3" y="159"/>
                    <a:pt x="82" y="159"/>
                    <a:pt x="82" y="159"/>
                  </a:cubicBezTo>
                  <a:cubicBezTo>
                    <a:pt x="82" y="159"/>
                    <a:pt x="82" y="158"/>
                    <a:pt x="82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0" y="158"/>
                    <a:pt x="80" y="157"/>
                    <a:pt x="80" y="157"/>
                  </a:cubicBezTo>
                  <a:cubicBezTo>
                    <a:pt x="80" y="157"/>
                    <a:pt x="79" y="156"/>
                    <a:pt x="79" y="156"/>
                  </a:cubicBezTo>
                  <a:cubicBezTo>
                    <a:pt x="79" y="156"/>
                    <a:pt x="78" y="156"/>
                    <a:pt x="78" y="156"/>
                  </a:cubicBezTo>
                  <a:cubicBezTo>
                    <a:pt x="78" y="156"/>
                    <a:pt x="78" y="156"/>
                    <a:pt x="77" y="156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7" y="155"/>
                    <a:pt x="77" y="155"/>
                    <a:pt x="76" y="155"/>
                  </a:cubicBezTo>
                  <a:cubicBezTo>
                    <a:pt x="76" y="155"/>
                    <a:pt x="76" y="156"/>
                    <a:pt x="76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6"/>
                    <a:pt x="74" y="156"/>
                    <a:pt x="74" y="156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5"/>
                    <a:pt x="72" y="155"/>
                    <a:pt x="72" y="156"/>
                  </a:cubicBezTo>
                  <a:cubicBezTo>
                    <a:pt x="72" y="156"/>
                    <a:pt x="71" y="156"/>
                    <a:pt x="71" y="156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0" y="157"/>
                    <a:pt x="70" y="158"/>
                    <a:pt x="70" y="158"/>
                  </a:cubicBezTo>
                  <a:cubicBezTo>
                    <a:pt x="69" y="158"/>
                    <a:pt x="69" y="158"/>
                    <a:pt x="68" y="158"/>
                  </a:cubicBezTo>
                  <a:cubicBezTo>
                    <a:pt x="68" y="158"/>
                    <a:pt x="68" y="159"/>
                    <a:pt x="68" y="159"/>
                  </a:cubicBezTo>
                  <a:cubicBezTo>
                    <a:pt x="68" y="159"/>
                    <a:pt x="68" y="159"/>
                    <a:pt x="68" y="160"/>
                  </a:cubicBezTo>
                  <a:cubicBezTo>
                    <a:pt x="68" y="160"/>
                    <a:pt x="67" y="160"/>
                    <a:pt x="67" y="160"/>
                  </a:cubicBezTo>
                  <a:cubicBezTo>
                    <a:pt x="67" y="161"/>
                    <a:pt x="66" y="161"/>
                    <a:pt x="66" y="161"/>
                  </a:cubicBezTo>
                  <a:cubicBezTo>
                    <a:pt x="66" y="161"/>
                    <a:pt x="65" y="161"/>
                    <a:pt x="65" y="161"/>
                  </a:cubicBezTo>
                  <a:cubicBezTo>
                    <a:pt x="65" y="161"/>
                    <a:pt x="65" y="162"/>
                    <a:pt x="65" y="162"/>
                  </a:cubicBezTo>
                  <a:cubicBezTo>
                    <a:pt x="65" y="162"/>
                    <a:pt x="65" y="163"/>
                    <a:pt x="65" y="163"/>
                  </a:cubicBezTo>
                  <a:cubicBezTo>
                    <a:pt x="66" y="164"/>
                    <a:pt x="66" y="164"/>
                    <a:pt x="66" y="164"/>
                  </a:cubicBezTo>
                  <a:cubicBezTo>
                    <a:pt x="66" y="164"/>
                    <a:pt x="65" y="165"/>
                    <a:pt x="65" y="165"/>
                  </a:cubicBezTo>
                  <a:cubicBezTo>
                    <a:pt x="65" y="165"/>
                    <a:pt x="64" y="165"/>
                    <a:pt x="64" y="165"/>
                  </a:cubicBezTo>
                  <a:cubicBezTo>
                    <a:pt x="64" y="165"/>
                    <a:pt x="64" y="164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cubicBezTo>
                    <a:pt x="63" y="164"/>
                    <a:pt x="63" y="163"/>
                    <a:pt x="62" y="163"/>
                  </a:cubicBezTo>
                  <a:cubicBezTo>
                    <a:pt x="62" y="163"/>
                    <a:pt x="62" y="162"/>
                    <a:pt x="62" y="162"/>
                  </a:cubicBezTo>
                  <a:cubicBezTo>
                    <a:pt x="62" y="162"/>
                    <a:pt x="62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61" y="164"/>
                    <a:pt x="61" y="164"/>
                    <a:pt x="61" y="165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60" y="165"/>
                    <a:pt x="59" y="166"/>
                    <a:pt x="59" y="166"/>
                  </a:cubicBezTo>
                  <a:cubicBezTo>
                    <a:pt x="59" y="166"/>
                    <a:pt x="59" y="167"/>
                    <a:pt x="59" y="167"/>
                  </a:cubicBezTo>
                  <a:cubicBezTo>
                    <a:pt x="59" y="167"/>
                    <a:pt x="59" y="167"/>
                    <a:pt x="59" y="168"/>
                  </a:cubicBezTo>
                  <a:cubicBezTo>
                    <a:pt x="59" y="168"/>
                    <a:pt x="59" y="169"/>
                    <a:pt x="59" y="169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58" y="171"/>
                    <a:pt x="58" y="171"/>
                    <a:pt x="59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73"/>
                    <a:pt x="59" y="173"/>
                    <a:pt x="60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73"/>
                    <a:pt x="60" y="174"/>
                    <a:pt x="60" y="174"/>
                  </a:cubicBezTo>
                  <a:cubicBezTo>
                    <a:pt x="60" y="174"/>
                    <a:pt x="60" y="175"/>
                    <a:pt x="60" y="175"/>
                  </a:cubicBezTo>
                  <a:cubicBezTo>
                    <a:pt x="60" y="175"/>
                    <a:pt x="61" y="175"/>
                    <a:pt x="61" y="175"/>
                  </a:cubicBezTo>
                  <a:cubicBezTo>
                    <a:pt x="61" y="175"/>
                    <a:pt x="62" y="175"/>
                    <a:pt x="62" y="175"/>
                  </a:cubicBezTo>
                  <a:cubicBezTo>
                    <a:pt x="62" y="175"/>
                    <a:pt x="63" y="176"/>
                    <a:pt x="63" y="176"/>
                  </a:cubicBezTo>
                  <a:cubicBezTo>
                    <a:pt x="63" y="176"/>
                    <a:pt x="64" y="176"/>
                    <a:pt x="64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4" y="177"/>
                    <a:pt x="65" y="177"/>
                    <a:pt x="65" y="178"/>
                  </a:cubicBezTo>
                  <a:cubicBezTo>
                    <a:pt x="65" y="178"/>
                    <a:pt x="66" y="179"/>
                    <a:pt x="66" y="179"/>
                  </a:cubicBezTo>
                  <a:cubicBezTo>
                    <a:pt x="66" y="179"/>
                    <a:pt x="67" y="180"/>
                    <a:pt x="67" y="180"/>
                  </a:cubicBezTo>
                  <a:cubicBezTo>
                    <a:pt x="67" y="180"/>
                    <a:pt x="67" y="181"/>
                    <a:pt x="67" y="182"/>
                  </a:cubicBezTo>
                  <a:cubicBezTo>
                    <a:pt x="67" y="182"/>
                    <a:pt x="67" y="182"/>
                    <a:pt x="67" y="183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7" y="183"/>
                    <a:pt x="67" y="183"/>
                    <a:pt x="67" y="184"/>
                  </a:cubicBezTo>
                  <a:cubicBezTo>
                    <a:pt x="67" y="184"/>
                    <a:pt x="67" y="184"/>
                    <a:pt x="67" y="184"/>
                  </a:cubicBezTo>
                  <a:cubicBezTo>
                    <a:pt x="67" y="184"/>
                    <a:pt x="66" y="185"/>
                    <a:pt x="66" y="185"/>
                  </a:cubicBezTo>
                  <a:cubicBezTo>
                    <a:pt x="66" y="185"/>
                    <a:pt x="66" y="185"/>
                    <a:pt x="66" y="185"/>
                  </a:cubicBezTo>
                  <a:cubicBezTo>
                    <a:pt x="66" y="186"/>
                    <a:pt x="66" y="186"/>
                    <a:pt x="65" y="186"/>
                  </a:cubicBezTo>
                  <a:cubicBezTo>
                    <a:pt x="65" y="186"/>
                    <a:pt x="65" y="186"/>
                    <a:pt x="64" y="186"/>
                  </a:cubicBezTo>
                  <a:cubicBezTo>
                    <a:pt x="64" y="187"/>
                    <a:pt x="64" y="187"/>
                    <a:pt x="64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3" y="188"/>
                    <a:pt x="63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2" y="188"/>
                    <a:pt x="61" y="189"/>
                    <a:pt x="61" y="189"/>
                  </a:cubicBezTo>
                  <a:cubicBezTo>
                    <a:pt x="61" y="189"/>
                    <a:pt x="61" y="190"/>
                    <a:pt x="61" y="190"/>
                  </a:cubicBezTo>
                  <a:cubicBezTo>
                    <a:pt x="61" y="190"/>
                    <a:pt x="61" y="191"/>
                    <a:pt x="61" y="191"/>
                  </a:cubicBezTo>
                  <a:cubicBezTo>
                    <a:pt x="61" y="191"/>
                    <a:pt x="60" y="192"/>
                    <a:pt x="60" y="192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0" y="193"/>
                    <a:pt x="60" y="193"/>
                    <a:pt x="60" y="193"/>
                  </a:cubicBezTo>
                  <a:cubicBezTo>
                    <a:pt x="60" y="193"/>
                    <a:pt x="60" y="194"/>
                    <a:pt x="60" y="194"/>
                  </a:cubicBezTo>
                  <a:cubicBezTo>
                    <a:pt x="60" y="194"/>
                    <a:pt x="60" y="195"/>
                    <a:pt x="60" y="195"/>
                  </a:cubicBezTo>
                  <a:cubicBezTo>
                    <a:pt x="61" y="195"/>
                    <a:pt x="61" y="196"/>
                    <a:pt x="61" y="196"/>
                  </a:cubicBezTo>
                  <a:cubicBezTo>
                    <a:pt x="61" y="196"/>
                    <a:pt x="61" y="197"/>
                    <a:pt x="61" y="197"/>
                  </a:cubicBezTo>
                  <a:cubicBezTo>
                    <a:pt x="62" y="197"/>
                    <a:pt x="62" y="198"/>
                    <a:pt x="62" y="198"/>
                  </a:cubicBezTo>
                  <a:cubicBezTo>
                    <a:pt x="62" y="198"/>
                    <a:pt x="62" y="198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1"/>
                    <a:pt x="63" y="201"/>
                    <a:pt x="63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2"/>
                    <a:pt x="64" y="203"/>
                    <a:pt x="64" y="203"/>
                  </a:cubicBezTo>
                  <a:cubicBezTo>
                    <a:pt x="64" y="204"/>
                    <a:pt x="64" y="204"/>
                    <a:pt x="65" y="204"/>
                  </a:cubicBezTo>
                  <a:cubicBezTo>
                    <a:pt x="65" y="205"/>
                    <a:pt x="66" y="205"/>
                    <a:pt x="66" y="206"/>
                  </a:cubicBezTo>
                  <a:cubicBezTo>
                    <a:pt x="66" y="206"/>
                    <a:pt x="66" y="207"/>
                    <a:pt x="67" y="207"/>
                  </a:cubicBezTo>
                  <a:cubicBezTo>
                    <a:pt x="67" y="207"/>
                    <a:pt x="67" y="207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6" y="208"/>
                    <a:pt x="66" y="208"/>
                  </a:cubicBezTo>
                  <a:cubicBezTo>
                    <a:pt x="66" y="208"/>
                    <a:pt x="65" y="208"/>
                    <a:pt x="65" y="208"/>
                  </a:cubicBezTo>
                  <a:cubicBezTo>
                    <a:pt x="65" y="209"/>
                    <a:pt x="65" y="209"/>
                    <a:pt x="65" y="209"/>
                  </a:cubicBezTo>
                  <a:cubicBezTo>
                    <a:pt x="65" y="209"/>
                    <a:pt x="64" y="209"/>
                    <a:pt x="64" y="209"/>
                  </a:cubicBezTo>
                  <a:cubicBezTo>
                    <a:pt x="64" y="209"/>
                    <a:pt x="64" y="210"/>
                    <a:pt x="64" y="210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63" y="210"/>
                    <a:pt x="62" y="210"/>
                    <a:pt x="62" y="209"/>
                  </a:cubicBezTo>
                  <a:cubicBezTo>
                    <a:pt x="62" y="209"/>
                    <a:pt x="62" y="209"/>
                    <a:pt x="62" y="208"/>
                  </a:cubicBezTo>
                  <a:cubicBezTo>
                    <a:pt x="62" y="208"/>
                    <a:pt x="61" y="208"/>
                    <a:pt x="61" y="208"/>
                  </a:cubicBezTo>
                  <a:cubicBezTo>
                    <a:pt x="61" y="208"/>
                    <a:pt x="61" y="208"/>
                    <a:pt x="60" y="207"/>
                  </a:cubicBezTo>
                  <a:cubicBezTo>
                    <a:pt x="60" y="207"/>
                    <a:pt x="60" y="207"/>
                    <a:pt x="60" y="207"/>
                  </a:cubicBezTo>
                  <a:close/>
                  <a:moveTo>
                    <a:pt x="254" y="135"/>
                  </a:moveTo>
                  <a:cubicBezTo>
                    <a:pt x="254" y="135"/>
                    <a:pt x="254" y="135"/>
                    <a:pt x="254" y="135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4" y="134"/>
                    <a:pt x="254" y="133"/>
                    <a:pt x="254" y="133"/>
                  </a:cubicBezTo>
                  <a:cubicBezTo>
                    <a:pt x="254" y="133"/>
                    <a:pt x="254" y="133"/>
                    <a:pt x="254" y="133"/>
                  </a:cubicBezTo>
                  <a:cubicBezTo>
                    <a:pt x="254" y="132"/>
                    <a:pt x="254" y="132"/>
                    <a:pt x="253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0"/>
                    <a:pt x="253" y="130"/>
                    <a:pt x="253" y="129"/>
                  </a:cubicBezTo>
                  <a:cubicBezTo>
                    <a:pt x="253" y="129"/>
                    <a:pt x="253" y="129"/>
                    <a:pt x="253" y="128"/>
                  </a:cubicBezTo>
                  <a:cubicBezTo>
                    <a:pt x="252" y="128"/>
                    <a:pt x="252" y="127"/>
                    <a:pt x="252" y="127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2" y="126"/>
                    <a:pt x="252" y="125"/>
                    <a:pt x="252" y="125"/>
                  </a:cubicBezTo>
                  <a:cubicBezTo>
                    <a:pt x="252" y="125"/>
                    <a:pt x="252" y="124"/>
                    <a:pt x="251" y="124"/>
                  </a:cubicBezTo>
                  <a:cubicBezTo>
                    <a:pt x="251" y="124"/>
                    <a:pt x="251" y="124"/>
                    <a:pt x="251" y="124"/>
                  </a:cubicBezTo>
                  <a:cubicBezTo>
                    <a:pt x="251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50" y="124"/>
                    <a:pt x="250" y="125"/>
                    <a:pt x="250" y="125"/>
                  </a:cubicBezTo>
                  <a:cubicBezTo>
                    <a:pt x="250" y="125"/>
                    <a:pt x="250" y="125"/>
                    <a:pt x="250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26"/>
                    <a:pt x="250" y="127"/>
                    <a:pt x="250" y="127"/>
                  </a:cubicBezTo>
                  <a:cubicBezTo>
                    <a:pt x="250" y="127"/>
                    <a:pt x="250" y="127"/>
                    <a:pt x="250" y="127"/>
                  </a:cubicBezTo>
                  <a:cubicBezTo>
                    <a:pt x="250" y="128"/>
                    <a:pt x="250" y="128"/>
                    <a:pt x="250" y="128"/>
                  </a:cubicBezTo>
                  <a:cubicBezTo>
                    <a:pt x="250" y="128"/>
                    <a:pt x="250" y="128"/>
                    <a:pt x="250" y="129"/>
                  </a:cubicBezTo>
                  <a:cubicBezTo>
                    <a:pt x="251" y="129"/>
                    <a:pt x="251" y="129"/>
                    <a:pt x="251" y="130"/>
                  </a:cubicBezTo>
                  <a:cubicBezTo>
                    <a:pt x="251" y="130"/>
                    <a:pt x="251" y="131"/>
                    <a:pt x="251" y="131"/>
                  </a:cubicBezTo>
                  <a:cubicBezTo>
                    <a:pt x="251" y="131"/>
                    <a:pt x="250" y="132"/>
                    <a:pt x="250" y="132"/>
                  </a:cubicBezTo>
                  <a:cubicBezTo>
                    <a:pt x="250" y="132"/>
                    <a:pt x="250" y="133"/>
                    <a:pt x="250" y="133"/>
                  </a:cubicBezTo>
                  <a:cubicBezTo>
                    <a:pt x="250" y="133"/>
                    <a:pt x="250" y="133"/>
                    <a:pt x="250" y="134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0" y="134"/>
                    <a:pt x="249" y="135"/>
                    <a:pt x="249" y="135"/>
                  </a:cubicBezTo>
                  <a:cubicBezTo>
                    <a:pt x="249" y="135"/>
                    <a:pt x="249" y="135"/>
                    <a:pt x="249" y="135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9" y="137"/>
                    <a:pt x="249" y="137"/>
                    <a:pt x="249" y="137"/>
                  </a:cubicBezTo>
                  <a:cubicBezTo>
                    <a:pt x="249" y="137"/>
                    <a:pt x="249" y="137"/>
                    <a:pt x="249" y="137"/>
                  </a:cubicBezTo>
                  <a:cubicBezTo>
                    <a:pt x="249" y="138"/>
                    <a:pt x="248" y="138"/>
                    <a:pt x="248" y="138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9"/>
                    <a:pt x="247" y="139"/>
                    <a:pt x="247" y="139"/>
                  </a:cubicBezTo>
                  <a:cubicBezTo>
                    <a:pt x="247" y="139"/>
                    <a:pt x="247" y="140"/>
                    <a:pt x="247" y="140"/>
                  </a:cubicBezTo>
                  <a:cubicBezTo>
                    <a:pt x="247" y="140"/>
                    <a:pt x="247" y="140"/>
                    <a:pt x="247" y="140"/>
                  </a:cubicBezTo>
                  <a:cubicBezTo>
                    <a:pt x="247" y="140"/>
                    <a:pt x="248" y="140"/>
                    <a:pt x="248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47" y="142"/>
                    <a:pt x="247" y="142"/>
                  </a:cubicBezTo>
                  <a:cubicBezTo>
                    <a:pt x="247" y="143"/>
                    <a:pt x="247" y="143"/>
                    <a:pt x="246" y="143"/>
                  </a:cubicBezTo>
                  <a:cubicBezTo>
                    <a:pt x="246" y="143"/>
                    <a:pt x="246" y="144"/>
                    <a:pt x="246" y="144"/>
                  </a:cubicBezTo>
                  <a:cubicBezTo>
                    <a:pt x="246" y="144"/>
                    <a:pt x="246" y="145"/>
                    <a:pt x="246" y="145"/>
                  </a:cubicBezTo>
                  <a:cubicBezTo>
                    <a:pt x="246" y="145"/>
                    <a:pt x="245" y="145"/>
                    <a:pt x="245" y="146"/>
                  </a:cubicBezTo>
                  <a:cubicBezTo>
                    <a:pt x="245" y="146"/>
                    <a:pt x="245" y="146"/>
                    <a:pt x="245" y="146"/>
                  </a:cubicBezTo>
                  <a:cubicBezTo>
                    <a:pt x="244" y="146"/>
                    <a:pt x="244" y="146"/>
                    <a:pt x="244" y="146"/>
                  </a:cubicBezTo>
                  <a:cubicBezTo>
                    <a:pt x="244" y="146"/>
                    <a:pt x="244" y="145"/>
                    <a:pt x="243" y="145"/>
                  </a:cubicBezTo>
                  <a:cubicBezTo>
                    <a:pt x="243" y="145"/>
                    <a:pt x="243" y="145"/>
                    <a:pt x="243" y="144"/>
                  </a:cubicBezTo>
                  <a:cubicBezTo>
                    <a:pt x="243" y="144"/>
                    <a:pt x="243" y="144"/>
                    <a:pt x="243" y="144"/>
                  </a:cubicBezTo>
                  <a:cubicBezTo>
                    <a:pt x="243" y="143"/>
                    <a:pt x="243" y="143"/>
                    <a:pt x="243" y="143"/>
                  </a:cubicBezTo>
                  <a:cubicBezTo>
                    <a:pt x="243" y="143"/>
                    <a:pt x="243" y="142"/>
                    <a:pt x="243" y="142"/>
                  </a:cubicBezTo>
                  <a:cubicBezTo>
                    <a:pt x="243" y="143"/>
                    <a:pt x="243" y="143"/>
                    <a:pt x="243" y="143"/>
                  </a:cubicBezTo>
                  <a:cubicBezTo>
                    <a:pt x="243" y="143"/>
                    <a:pt x="242" y="144"/>
                    <a:pt x="242" y="144"/>
                  </a:cubicBezTo>
                  <a:cubicBezTo>
                    <a:pt x="242" y="144"/>
                    <a:pt x="242" y="145"/>
                    <a:pt x="242" y="145"/>
                  </a:cubicBezTo>
                  <a:cubicBezTo>
                    <a:pt x="242" y="145"/>
                    <a:pt x="243" y="145"/>
                    <a:pt x="243" y="145"/>
                  </a:cubicBezTo>
                  <a:cubicBezTo>
                    <a:pt x="243" y="145"/>
                    <a:pt x="243" y="145"/>
                    <a:pt x="243" y="146"/>
                  </a:cubicBezTo>
                  <a:cubicBezTo>
                    <a:pt x="243" y="146"/>
                    <a:pt x="243" y="146"/>
                    <a:pt x="243" y="146"/>
                  </a:cubicBezTo>
                  <a:cubicBezTo>
                    <a:pt x="243" y="146"/>
                    <a:pt x="242" y="146"/>
                    <a:pt x="242" y="146"/>
                  </a:cubicBezTo>
                  <a:cubicBezTo>
                    <a:pt x="242" y="146"/>
                    <a:pt x="242" y="146"/>
                    <a:pt x="242" y="146"/>
                  </a:cubicBezTo>
                  <a:cubicBezTo>
                    <a:pt x="241" y="147"/>
                    <a:pt x="242" y="147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8"/>
                    <a:pt x="242" y="147"/>
                    <a:pt x="242" y="148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3" y="148"/>
                    <a:pt x="243" y="148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8"/>
                    <a:pt x="244" y="147"/>
                    <a:pt x="244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6" y="147"/>
                    <a:pt x="246" y="147"/>
                    <a:pt x="247" y="147"/>
                  </a:cubicBezTo>
                  <a:cubicBezTo>
                    <a:pt x="247" y="147"/>
                    <a:pt x="247" y="147"/>
                    <a:pt x="247" y="147"/>
                  </a:cubicBezTo>
                  <a:cubicBezTo>
                    <a:pt x="248" y="146"/>
                    <a:pt x="248" y="146"/>
                    <a:pt x="248" y="146"/>
                  </a:cubicBezTo>
                  <a:cubicBezTo>
                    <a:pt x="248" y="145"/>
                    <a:pt x="248" y="145"/>
                    <a:pt x="248" y="145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48" y="144"/>
                    <a:pt x="248" y="143"/>
                    <a:pt x="248" y="143"/>
                  </a:cubicBezTo>
                  <a:cubicBezTo>
                    <a:pt x="248" y="143"/>
                    <a:pt x="249" y="143"/>
                    <a:pt x="249" y="143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9" y="143"/>
                    <a:pt x="249" y="144"/>
                    <a:pt x="249" y="144"/>
                  </a:cubicBezTo>
                  <a:cubicBezTo>
                    <a:pt x="250" y="144"/>
                    <a:pt x="250" y="144"/>
                    <a:pt x="250" y="143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50" y="142"/>
                    <a:pt x="250" y="142"/>
                    <a:pt x="250" y="142"/>
                  </a:cubicBezTo>
                  <a:cubicBezTo>
                    <a:pt x="250" y="142"/>
                    <a:pt x="251" y="141"/>
                    <a:pt x="251" y="141"/>
                  </a:cubicBezTo>
                  <a:cubicBezTo>
                    <a:pt x="251" y="141"/>
                    <a:pt x="252" y="141"/>
                    <a:pt x="252" y="141"/>
                  </a:cubicBezTo>
                  <a:cubicBezTo>
                    <a:pt x="252" y="140"/>
                    <a:pt x="252" y="140"/>
                    <a:pt x="252" y="140"/>
                  </a:cubicBezTo>
                  <a:cubicBezTo>
                    <a:pt x="252" y="140"/>
                    <a:pt x="252" y="139"/>
                    <a:pt x="252" y="139"/>
                  </a:cubicBezTo>
                  <a:cubicBezTo>
                    <a:pt x="252" y="139"/>
                    <a:pt x="252" y="139"/>
                    <a:pt x="252" y="139"/>
                  </a:cubicBezTo>
                  <a:cubicBezTo>
                    <a:pt x="252" y="138"/>
                    <a:pt x="252" y="138"/>
                    <a:pt x="252" y="138"/>
                  </a:cubicBezTo>
                  <a:cubicBezTo>
                    <a:pt x="252" y="138"/>
                    <a:pt x="252" y="137"/>
                    <a:pt x="252" y="137"/>
                  </a:cubicBezTo>
                  <a:cubicBezTo>
                    <a:pt x="252" y="137"/>
                    <a:pt x="252" y="137"/>
                    <a:pt x="253" y="137"/>
                  </a:cubicBezTo>
                  <a:cubicBezTo>
                    <a:pt x="253" y="137"/>
                    <a:pt x="253" y="137"/>
                    <a:pt x="253" y="137"/>
                  </a:cubicBezTo>
                  <a:cubicBezTo>
                    <a:pt x="253" y="137"/>
                    <a:pt x="253" y="136"/>
                    <a:pt x="253" y="136"/>
                  </a:cubicBezTo>
                  <a:cubicBezTo>
                    <a:pt x="253" y="136"/>
                    <a:pt x="253" y="136"/>
                    <a:pt x="253" y="136"/>
                  </a:cubicBezTo>
                  <a:cubicBezTo>
                    <a:pt x="253" y="136"/>
                    <a:pt x="253" y="136"/>
                    <a:pt x="253" y="136"/>
                  </a:cubicBezTo>
                  <a:cubicBezTo>
                    <a:pt x="253" y="136"/>
                    <a:pt x="252" y="136"/>
                    <a:pt x="25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52" y="136"/>
                    <a:pt x="252" y="135"/>
                    <a:pt x="252" y="135"/>
                  </a:cubicBezTo>
                  <a:cubicBezTo>
                    <a:pt x="252" y="135"/>
                    <a:pt x="252" y="135"/>
                    <a:pt x="252" y="134"/>
                  </a:cubicBezTo>
                  <a:cubicBezTo>
                    <a:pt x="252" y="134"/>
                    <a:pt x="253" y="134"/>
                    <a:pt x="253" y="134"/>
                  </a:cubicBezTo>
                  <a:cubicBezTo>
                    <a:pt x="253" y="134"/>
                    <a:pt x="253" y="134"/>
                    <a:pt x="253" y="134"/>
                  </a:cubicBezTo>
                  <a:cubicBezTo>
                    <a:pt x="253" y="135"/>
                    <a:pt x="253" y="135"/>
                    <a:pt x="253" y="135"/>
                  </a:cubicBezTo>
                  <a:cubicBezTo>
                    <a:pt x="253" y="135"/>
                    <a:pt x="254" y="135"/>
                    <a:pt x="25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6" name="Freeform 766"/>
            <p:cNvSpPr>
              <a:spLocks/>
            </p:cNvSpPr>
            <p:nvPr/>
          </p:nvSpPr>
          <p:spPr bwMode="auto">
            <a:xfrm>
              <a:off x="9251525" y="3406468"/>
              <a:ext cx="10989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0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7" name="Freeform 767"/>
            <p:cNvSpPr>
              <a:spLocks/>
            </p:cNvSpPr>
            <p:nvPr/>
          </p:nvSpPr>
          <p:spPr bwMode="auto">
            <a:xfrm>
              <a:off x="9020750" y="5268060"/>
              <a:ext cx="35166" cy="46155"/>
            </a:xfrm>
            <a:custGeom>
              <a:avLst/>
              <a:gdLst>
                <a:gd name="T0" fmla="*/ 4 w 4"/>
                <a:gd name="T1" fmla="*/ 2 h 5"/>
                <a:gd name="T2" fmla="*/ 4 w 4"/>
                <a:gd name="T3" fmla="*/ 2 h 5"/>
                <a:gd name="T4" fmla="*/ 3 w 4"/>
                <a:gd name="T5" fmla="*/ 3 h 5"/>
                <a:gd name="T6" fmla="*/ 3 w 4"/>
                <a:gd name="T7" fmla="*/ 3 h 5"/>
                <a:gd name="T8" fmla="*/ 3 w 4"/>
                <a:gd name="T9" fmla="*/ 4 h 5"/>
                <a:gd name="T10" fmla="*/ 3 w 4"/>
                <a:gd name="T11" fmla="*/ 4 h 5"/>
                <a:gd name="T12" fmla="*/ 3 w 4"/>
                <a:gd name="T13" fmla="*/ 5 h 5"/>
                <a:gd name="T14" fmla="*/ 2 w 4"/>
                <a:gd name="T15" fmla="*/ 5 h 5"/>
                <a:gd name="T16" fmla="*/ 2 w 4"/>
                <a:gd name="T17" fmla="*/ 5 h 5"/>
                <a:gd name="T18" fmla="*/ 1 w 4"/>
                <a:gd name="T19" fmla="*/ 4 h 5"/>
                <a:gd name="T20" fmla="*/ 1 w 4"/>
                <a:gd name="T21" fmla="*/ 3 h 5"/>
                <a:gd name="T22" fmla="*/ 1 w 4"/>
                <a:gd name="T23" fmla="*/ 3 h 5"/>
                <a:gd name="T24" fmla="*/ 1 w 4"/>
                <a:gd name="T25" fmla="*/ 3 h 5"/>
                <a:gd name="T26" fmla="*/ 0 w 4"/>
                <a:gd name="T27" fmla="*/ 2 h 5"/>
                <a:gd name="T28" fmla="*/ 0 w 4"/>
                <a:gd name="T29" fmla="*/ 2 h 5"/>
                <a:gd name="T30" fmla="*/ 0 w 4"/>
                <a:gd name="T31" fmla="*/ 2 h 5"/>
                <a:gd name="T32" fmla="*/ 1 w 4"/>
                <a:gd name="T33" fmla="*/ 1 h 5"/>
                <a:gd name="T34" fmla="*/ 1 w 4"/>
                <a:gd name="T35" fmla="*/ 1 h 5"/>
                <a:gd name="T36" fmla="*/ 2 w 4"/>
                <a:gd name="T37" fmla="*/ 1 h 5"/>
                <a:gd name="T38" fmla="*/ 2 w 4"/>
                <a:gd name="T39" fmla="*/ 1 h 5"/>
                <a:gd name="T40" fmla="*/ 3 w 4"/>
                <a:gd name="T41" fmla="*/ 1 h 5"/>
                <a:gd name="T42" fmla="*/ 3 w 4"/>
                <a:gd name="T43" fmla="*/ 0 h 5"/>
                <a:gd name="T44" fmla="*/ 3 w 4"/>
                <a:gd name="T45" fmla="*/ 1 h 5"/>
                <a:gd name="T46" fmla="*/ 3 w 4"/>
                <a:gd name="T47" fmla="*/ 1 h 5"/>
                <a:gd name="T48" fmla="*/ 4 w 4"/>
                <a:gd name="T49" fmla="*/ 2 h 5"/>
                <a:gd name="T50" fmla="*/ 4 w 4"/>
                <a:gd name="T5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8" name="Freeform 768"/>
            <p:cNvSpPr>
              <a:spLocks/>
            </p:cNvSpPr>
            <p:nvPr/>
          </p:nvSpPr>
          <p:spPr bwMode="auto">
            <a:xfrm>
              <a:off x="8422930" y="5035087"/>
              <a:ext cx="0" cy="19781"/>
            </a:xfrm>
            <a:custGeom>
              <a:avLst/>
              <a:gdLst>
                <a:gd name="T0" fmla="*/ 1 h 2"/>
                <a:gd name="T1" fmla="*/ 2 h 2"/>
                <a:gd name="T2" fmla="*/ 1 h 2"/>
                <a:gd name="T3" fmla="*/ 1 h 2"/>
                <a:gd name="T4" fmla="*/ 0 h 2"/>
                <a:gd name="T5" fmla="*/ 0 h 2"/>
                <a:gd name="T6" fmla="*/ 0 h 2"/>
                <a:gd name="T7" fmla="*/ 1 h 2"/>
                <a:gd name="T8" fmla="*/ 1 h 2"/>
                <a:gd name="T9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9" name="Freeform 769"/>
            <p:cNvSpPr>
              <a:spLocks/>
            </p:cNvSpPr>
            <p:nvPr/>
          </p:nvSpPr>
          <p:spPr bwMode="auto">
            <a:xfrm>
              <a:off x="8414139" y="5026295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0" name="Freeform 770"/>
            <p:cNvSpPr>
              <a:spLocks/>
            </p:cNvSpPr>
            <p:nvPr/>
          </p:nvSpPr>
          <p:spPr bwMode="auto">
            <a:xfrm>
              <a:off x="8414139" y="4997723"/>
              <a:ext cx="8791" cy="1978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0 w 1"/>
                <a:gd name="T11" fmla="*/ 0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2 h 2"/>
                <a:gd name="T18" fmla="*/ 1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1" name="Freeform 771"/>
            <p:cNvSpPr>
              <a:spLocks/>
            </p:cNvSpPr>
            <p:nvPr/>
          </p:nvSpPr>
          <p:spPr bwMode="auto">
            <a:xfrm>
              <a:off x="8414139" y="5017504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2" name="Freeform 772"/>
            <p:cNvSpPr>
              <a:spLocks/>
            </p:cNvSpPr>
            <p:nvPr/>
          </p:nvSpPr>
          <p:spPr bwMode="auto">
            <a:xfrm>
              <a:off x="8422930" y="4997723"/>
              <a:ext cx="10989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3" name="Freeform 773"/>
            <p:cNvSpPr>
              <a:spLocks/>
            </p:cNvSpPr>
            <p:nvPr/>
          </p:nvSpPr>
          <p:spPr bwMode="auto">
            <a:xfrm>
              <a:off x="8405347" y="4942776"/>
              <a:ext cx="8791" cy="879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4" name="Freeform 774"/>
            <p:cNvSpPr>
              <a:spLocks/>
            </p:cNvSpPr>
            <p:nvPr/>
          </p:nvSpPr>
          <p:spPr bwMode="auto">
            <a:xfrm>
              <a:off x="8422930" y="4951568"/>
              <a:ext cx="0" cy="879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1 h 1"/>
                <a:gd name="T6" fmla="*/ 1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5" name="Freeform 775"/>
            <p:cNvSpPr>
              <a:spLocks/>
            </p:cNvSpPr>
            <p:nvPr/>
          </p:nvSpPr>
          <p:spPr bwMode="auto">
            <a:xfrm>
              <a:off x="8422930" y="4960359"/>
              <a:ext cx="10989" cy="1098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6" name="Freeform 776"/>
            <p:cNvSpPr>
              <a:spLocks/>
            </p:cNvSpPr>
            <p:nvPr/>
          </p:nvSpPr>
          <p:spPr bwMode="auto">
            <a:xfrm>
              <a:off x="8422930" y="4980140"/>
              <a:ext cx="10989" cy="879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7" name="Freeform 777"/>
            <p:cNvSpPr>
              <a:spLocks/>
            </p:cNvSpPr>
            <p:nvPr/>
          </p:nvSpPr>
          <p:spPr bwMode="auto">
            <a:xfrm>
              <a:off x="8422930" y="4988931"/>
              <a:ext cx="10989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8" name="Freeform 778"/>
            <p:cNvSpPr>
              <a:spLocks/>
            </p:cNvSpPr>
            <p:nvPr/>
          </p:nvSpPr>
          <p:spPr bwMode="auto">
            <a:xfrm>
              <a:off x="8414139" y="4942776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9" name="Freeform 779"/>
            <p:cNvSpPr>
              <a:spLocks/>
            </p:cNvSpPr>
            <p:nvPr/>
          </p:nvSpPr>
          <p:spPr bwMode="auto">
            <a:xfrm>
              <a:off x="8405347" y="4896621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0" name="Freeform 780"/>
            <p:cNvSpPr>
              <a:spLocks/>
            </p:cNvSpPr>
            <p:nvPr/>
          </p:nvSpPr>
          <p:spPr bwMode="auto">
            <a:xfrm>
              <a:off x="8414139" y="4914204"/>
              <a:ext cx="879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1" name="Freeform 781"/>
            <p:cNvSpPr>
              <a:spLocks/>
            </p:cNvSpPr>
            <p:nvPr/>
          </p:nvSpPr>
          <p:spPr bwMode="auto">
            <a:xfrm>
              <a:off x="8385566" y="4859257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2" name="Freeform 782"/>
            <p:cNvSpPr>
              <a:spLocks/>
            </p:cNvSpPr>
            <p:nvPr/>
          </p:nvSpPr>
          <p:spPr bwMode="auto">
            <a:xfrm>
              <a:off x="8385566" y="4868049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3" name="Freeform 783"/>
            <p:cNvSpPr>
              <a:spLocks/>
            </p:cNvSpPr>
            <p:nvPr/>
          </p:nvSpPr>
          <p:spPr bwMode="auto">
            <a:xfrm>
              <a:off x="8385566" y="4830685"/>
              <a:ext cx="0" cy="879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4" name="Freeform 784"/>
            <p:cNvSpPr>
              <a:spLocks/>
            </p:cNvSpPr>
            <p:nvPr/>
          </p:nvSpPr>
          <p:spPr bwMode="auto">
            <a:xfrm>
              <a:off x="8629530" y="5026295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1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5" name="Freeform 787"/>
            <p:cNvSpPr>
              <a:spLocks/>
            </p:cNvSpPr>
            <p:nvPr/>
          </p:nvSpPr>
          <p:spPr bwMode="auto">
            <a:xfrm>
              <a:off x="8825140" y="5584553"/>
              <a:ext cx="8791" cy="1098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6" name="Freeform 788"/>
            <p:cNvSpPr>
              <a:spLocks/>
            </p:cNvSpPr>
            <p:nvPr/>
          </p:nvSpPr>
          <p:spPr bwMode="auto">
            <a:xfrm>
              <a:off x="8851514" y="5575762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7" name="Freeform 789"/>
            <p:cNvSpPr>
              <a:spLocks/>
            </p:cNvSpPr>
            <p:nvPr/>
          </p:nvSpPr>
          <p:spPr bwMode="auto">
            <a:xfrm>
              <a:off x="8842722" y="5584553"/>
              <a:ext cx="8791" cy="1098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8" name="Freeform 790"/>
            <p:cNvSpPr>
              <a:spLocks/>
            </p:cNvSpPr>
            <p:nvPr/>
          </p:nvSpPr>
          <p:spPr bwMode="auto">
            <a:xfrm>
              <a:off x="8833931" y="5566970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9" name="Freeform 791"/>
            <p:cNvSpPr>
              <a:spLocks/>
            </p:cNvSpPr>
            <p:nvPr/>
          </p:nvSpPr>
          <p:spPr bwMode="auto">
            <a:xfrm>
              <a:off x="8860305" y="5566970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0" name="Freeform 792"/>
            <p:cNvSpPr>
              <a:spLocks/>
            </p:cNvSpPr>
            <p:nvPr/>
          </p:nvSpPr>
          <p:spPr bwMode="auto">
            <a:xfrm>
              <a:off x="8638321" y="5463670"/>
              <a:ext cx="879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1" name="Freeform 793"/>
            <p:cNvSpPr>
              <a:spLocks/>
            </p:cNvSpPr>
            <p:nvPr/>
          </p:nvSpPr>
          <p:spPr bwMode="auto">
            <a:xfrm>
              <a:off x="8618540" y="5454879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2" name="Freeform 794"/>
            <p:cNvSpPr>
              <a:spLocks/>
            </p:cNvSpPr>
            <p:nvPr/>
          </p:nvSpPr>
          <p:spPr bwMode="auto">
            <a:xfrm>
              <a:off x="8638321" y="5463670"/>
              <a:ext cx="0" cy="879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3" name="Freeform 795"/>
            <p:cNvSpPr>
              <a:spLocks/>
            </p:cNvSpPr>
            <p:nvPr/>
          </p:nvSpPr>
          <p:spPr bwMode="auto">
            <a:xfrm>
              <a:off x="8629530" y="5483451"/>
              <a:ext cx="879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4" name="Freeform 796"/>
            <p:cNvSpPr>
              <a:spLocks/>
            </p:cNvSpPr>
            <p:nvPr/>
          </p:nvSpPr>
          <p:spPr bwMode="auto">
            <a:xfrm>
              <a:off x="8618540" y="5472462"/>
              <a:ext cx="10989" cy="1098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5" name="Freeform 797"/>
            <p:cNvSpPr>
              <a:spLocks/>
            </p:cNvSpPr>
            <p:nvPr/>
          </p:nvSpPr>
          <p:spPr bwMode="auto">
            <a:xfrm>
              <a:off x="8629530" y="54724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6" name="Freeform 798"/>
            <p:cNvSpPr>
              <a:spLocks/>
            </p:cNvSpPr>
            <p:nvPr/>
          </p:nvSpPr>
          <p:spPr bwMode="auto">
            <a:xfrm>
              <a:off x="8554802" y="5408724"/>
              <a:ext cx="17583" cy="17583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0 h 2"/>
                <a:gd name="T12" fmla="*/ 0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0 h 2"/>
                <a:gd name="T20" fmla="*/ 2 w 2"/>
                <a:gd name="T21" fmla="*/ 1 h 2"/>
                <a:gd name="T22" fmla="*/ 2 w 2"/>
                <a:gd name="T23" fmla="*/ 1 h 2"/>
                <a:gd name="T24" fmla="*/ 2 w 2"/>
                <a:gd name="T25" fmla="*/ 1 h 2"/>
                <a:gd name="T26" fmla="*/ 1 w 2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7" name="Freeform 799"/>
            <p:cNvSpPr>
              <a:spLocks/>
            </p:cNvSpPr>
            <p:nvPr/>
          </p:nvSpPr>
          <p:spPr bwMode="auto">
            <a:xfrm>
              <a:off x="8581176" y="5437296"/>
              <a:ext cx="19781" cy="879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1 w 2"/>
                <a:gd name="T17" fmla="*/ 1 h 1"/>
                <a:gd name="T18" fmla="*/ 1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8" name="Freeform 800"/>
            <p:cNvSpPr>
              <a:spLocks/>
            </p:cNvSpPr>
            <p:nvPr/>
          </p:nvSpPr>
          <p:spPr bwMode="auto">
            <a:xfrm>
              <a:off x="8581176" y="5446087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9" name="Freeform 801"/>
            <p:cNvSpPr>
              <a:spLocks/>
            </p:cNvSpPr>
            <p:nvPr/>
          </p:nvSpPr>
          <p:spPr bwMode="auto">
            <a:xfrm>
              <a:off x="8592166" y="5454879"/>
              <a:ext cx="26374" cy="17583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1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2 w 3"/>
                <a:gd name="T25" fmla="*/ 2 h 2"/>
                <a:gd name="T26" fmla="*/ 2 w 3"/>
                <a:gd name="T27" fmla="*/ 1 h 2"/>
                <a:gd name="T28" fmla="*/ 3 w 3"/>
                <a:gd name="T29" fmla="*/ 1 h 2"/>
                <a:gd name="T30" fmla="*/ 3 w 3"/>
                <a:gd name="T31" fmla="*/ 1 h 2"/>
                <a:gd name="T32" fmla="*/ 3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0" name="Freeform 805"/>
            <p:cNvSpPr>
              <a:spLocks/>
            </p:cNvSpPr>
            <p:nvPr/>
          </p:nvSpPr>
          <p:spPr bwMode="auto">
            <a:xfrm>
              <a:off x="8814150" y="5679061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1" name="Freeform 806"/>
            <p:cNvSpPr>
              <a:spLocks/>
            </p:cNvSpPr>
            <p:nvPr/>
          </p:nvSpPr>
          <p:spPr bwMode="auto">
            <a:xfrm>
              <a:off x="8776787" y="5630708"/>
              <a:ext cx="28572" cy="28572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2 h 3"/>
                <a:gd name="T4" fmla="*/ 3 w 3"/>
                <a:gd name="T5" fmla="*/ 1 h 3"/>
                <a:gd name="T6" fmla="*/ 3 w 3"/>
                <a:gd name="T7" fmla="*/ 1 h 3"/>
                <a:gd name="T8" fmla="*/ 2 w 3"/>
                <a:gd name="T9" fmla="*/ 0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1 h 3"/>
                <a:gd name="T16" fmla="*/ 0 w 3"/>
                <a:gd name="T17" fmla="*/ 1 h 3"/>
                <a:gd name="T18" fmla="*/ 0 w 3"/>
                <a:gd name="T19" fmla="*/ 2 h 3"/>
                <a:gd name="T20" fmla="*/ 0 w 3"/>
                <a:gd name="T21" fmla="*/ 3 h 3"/>
                <a:gd name="T22" fmla="*/ 1 w 3"/>
                <a:gd name="T23" fmla="*/ 3 h 3"/>
                <a:gd name="T24" fmla="*/ 1 w 3"/>
                <a:gd name="T25" fmla="*/ 3 h 3"/>
                <a:gd name="T26" fmla="*/ 1 w 3"/>
                <a:gd name="T27" fmla="*/ 2 h 3"/>
                <a:gd name="T28" fmla="*/ 2 w 3"/>
                <a:gd name="T29" fmla="*/ 2 h 3"/>
                <a:gd name="T30" fmla="*/ 2 w 3"/>
                <a:gd name="T31" fmla="*/ 3 h 3"/>
                <a:gd name="T32" fmla="*/ 2 w 3"/>
                <a:gd name="T33" fmla="*/ 3 h 3"/>
                <a:gd name="T34" fmla="*/ 3 w 3"/>
                <a:gd name="T35" fmla="*/ 3 h 3"/>
                <a:gd name="T36" fmla="*/ 3 w 3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2" name="Freeform 807"/>
            <p:cNvSpPr>
              <a:spLocks/>
            </p:cNvSpPr>
            <p:nvPr/>
          </p:nvSpPr>
          <p:spPr bwMode="auto">
            <a:xfrm>
              <a:off x="8814150" y="5621917"/>
              <a:ext cx="10989" cy="1978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0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3" name="Freeform 808"/>
            <p:cNvSpPr>
              <a:spLocks/>
            </p:cNvSpPr>
            <p:nvPr/>
          </p:nvSpPr>
          <p:spPr bwMode="auto">
            <a:xfrm>
              <a:off x="8814150" y="5650489"/>
              <a:ext cx="0" cy="879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4" name="Freeform 810"/>
            <p:cNvSpPr>
              <a:spLocks/>
            </p:cNvSpPr>
            <p:nvPr/>
          </p:nvSpPr>
          <p:spPr bwMode="auto">
            <a:xfrm>
              <a:off x="8572385" y="5753789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5" name="Freeform 811"/>
            <p:cNvSpPr>
              <a:spLocks/>
            </p:cNvSpPr>
            <p:nvPr/>
          </p:nvSpPr>
          <p:spPr bwMode="auto">
            <a:xfrm>
              <a:off x="8517438" y="5668072"/>
              <a:ext cx="8791" cy="1098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6" name="Freeform 840"/>
            <p:cNvSpPr>
              <a:spLocks/>
            </p:cNvSpPr>
            <p:nvPr/>
          </p:nvSpPr>
          <p:spPr bwMode="auto">
            <a:xfrm>
              <a:off x="8684476" y="5780163"/>
              <a:ext cx="391220" cy="158246"/>
            </a:xfrm>
            <a:custGeom>
              <a:avLst/>
              <a:gdLst>
                <a:gd name="T0" fmla="*/ 39 w 42"/>
                <a:gd name="T1" fmla="*/ 17 h 17"/>
                <a:gd name="T2" fmla="*/ 40 w 42"/>
                <a:gd name="T3" fmla="*/ 16 h 17"/>
                <a:gd name="T4" fmla="*/ 42 w 42"/>
                <a:gd name="T5" fmla="*/ 14 h 17"/>
                <a:gd name="T6" fmla="*/ 40 w 42"/>
                <a:gd name="T7" fmla="*/ 12 h 17"/>
                <a:gd name="T8" fmla="*/ 38 w 42"/>
                <a:gd name="T9" fmla="*/ 13 h 17"/>
                <a:gd name="T10" fmla="*/ 36 w 42"/>
                <a:gd name="T11" fmla="*/ 11 h 17"/>
                <a:gd name="T12" fmla="*/ 33 w 42"/>
                <a:gd name="T13" fmla="*/ 10 h 17"/>
                <a:gd name="T14" fmla="*/ 31 w 42"/>
                <a:gd name="T15" fmla="*/ 10 h 17"/>
                <a:gd name="T16" fmla="*/ 30 w 42"/>
                <a:gd name="T17" fmla="*/ 8 h 17"/>
                <a:gd name="T18" fmla="*/ 28 w 42"/>
                <a:gd name="T19" fmla="*/ 6 h 17"/>
                <a:gd name="T20" fmla="*/ 26 w 42"/>
                <a:gd name="T21" fmla="*/ 5 h 17"/>
                <a:gd name="T22" fmla="*/ 23 w 42"/>
                <a:gd name="T23" fmla="*/ 5 h 17"/>
                <a:gd name="T24" fmla="*/ 21 w 42"/>
                <a:gd name="T25" fmla="*/ 6 h 17"/>
                <a:gd name="T26" fmla="*/ 19 w 42"/>
                <a:gd name="T27" fmla="*/ 6 h 17"/>
                <a:gd name="T28" fmla="*/ 17 w 42"/>
                <a:gd name="T29" fmla="*/ 5 h 17"/>
                <a:gd name="T30" fmla="*/ 14 w 42"/>
                <a:gd name="T31" fmla="*/ 5 h 17"/>
                <a:gd name="T32" fmla="*/ 13 w 42"/>
                <a:gd name="T33" fmla="*/ 3 h 17"/>
                <a:gd name="T34" fmla="*/ 11 w 42"/>
                <a:gd name="T35" fmla="*/ 3 h 17"/>
                <a:gd name="T36" fmla="*/ 9 w 42"/>
                <a:gd name="T37" fmla="*/ 1 h 17"/>
                <a:gd name="T38" fmla="*/ 7 w 42"/>
                <a:gd name="T39" fmla="*/ 1 h 17"/>
                <a:gd name="T40" fmla="*/ 5 w 42"/>
                <a:gd name="T41" fmla="*/ 1 h 17"/>
                <a:gd name="T42" fmla="*/ 3 w 42"/>
                <a:gd name="T43" fmla="*/ 2 h 17"/>
                <a:gd name="T44" fmla="*/ 2 w 42"/>
                <a:gd name="T45" fmla="*/ 4 h 17"/>
                <a:gd name="T46" fmla="*/ 0 w 42"/>
                <a:gd name="T47" fmla="*/ 4 h 17"/>
                <a:gd name="T48" fmla="*/ 1 w 42"/>
                <a:gd name="T49" fmla="*/ 6 h 17"/>
                <a:gd name="T50" fmla="*/ 4 w 42"/>
                <a:gd name="T51" fmla="*/ 6 h 17"/>
                <a:gd name="T52" fmla="*/ 5 w 42"/>
                <a:gd name="T53" fmla="*/ 7 h 17"/>
                <a:gd name="T54" fmla="*/ 4 w 42"/>
                <a:gd name="T55" fmla="*/ 8 h 17"/>
                <a:gd name="T56" fmla="*/ 6 w 42"/>
                <a:gd name="T57" fmla="*/ 9 h 17"/>
                <a:gd name="T58" fmla="*/ 9 w 42"/>
                <a:gd name="T59" fmla="*/ 9 h 17"/>
                <a:gd name="T60" fmla="*/ 11 w 42"/>
                <a:gd name="T61" fmla="*/ 11 h 17"/>
                <a:gd name="T62" fmla="*/ 14 w 42"/>
                <a:gd name="T63" fmla="*/ 10 h 17"/>
                <a:gd name="T64" fmla="*/ 16 w 42"/>
                <a:gd name="T65" fmla="*/ 10 h 17"/>
                <a:gd name="T66" fmla="*/ 18 w 42"/>
                <a:gd name="T67" fmla="*/ 11 h 17"/>
                <a:gd name="T68" fmla="*/ 21 w 42"/>
                <a:gd name="T69" fmla="*/ 12 h 17"/>
                <a:gd name="T70" fmla="*/ 24 w 42"/>
                <a:gd name="T71" fmla="*/ 13 h 17"/>
                <a:gd name="T72" fmla="*/ 28 w 42"/>
                <a:gd name="T73" fmla="*/ 14 h 17"/>
                <a:gd name="T74" fmla="*/ 31 w 42"/>
                <a:gd name="T75" fmla="*/ 14 h 17"/>
                <a:gd name="T76" fmla="*/ 34 w 42"/>
                <a:gd name="T77" fmla="*/ 15 h 17"/>
                <a:gd name="T78" fmla="*/ 36 w 42"/>
                <a:gd name="T79" fmla="*/ 15 h 17"/>
                <a:gd name="T80" fmla="*/ 37 w 42"/>
                <a:gd name="T81" fmla="*/ 14 h 17"/>
                <a:gd name="T82" fmla="*/ 37 w 42"/>
                <a:gd name="T83" fmla="*/ 13 h 17"/>
                <a:gd name="T84" fmla="*/ 38 w 42"/>
                <a:gd name="T8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17">
                  <a:moveTo>
                    <a:pt x="38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9" y="17"/>
                    <a:pt x="39" y="17"/>
                  </a:cubicBezTo>
                  <a:cubicBezTo>
                    <a:pt x="39" y="17"/>
                    <a:pt x="39" y="17"/>
                    <a:pt x="40" y="17"/>
                  </a:cubicBezTo>
                  <a:cubicBezTo>
                    <a:pt x="40" y="17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5"/>
                    <a:pt x="42" y="14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3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6" y="11"/>
                    <a:pt x="36" y="11"/>
                  </a:cubicBezTo>
                  <a:cubicBezTo>
                    <a:pt x="36" y="11"/>
                    <a:pt x="36" y="11"/>
                    <a:pt x="35" y="11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4" y="10"/>
                    <a:pt x="34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2" y="11"/>
                    <a:pt x="32" y="10"/>
                  </a:cubicBezTo>
                  <a:cubicBezTo>
                    <a:pt x="32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9"/>
                  </a:cubicBezTo>
                  <a:cubicBezTo>
                    <a:pt x="31" y="9"/>
                    <a:pt x="30" y="9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0" y="7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6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1"/>
                    <a:pt x="17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1" y="12"/>
                    <a:pt x="22" y="13"/>
                    <a:pt x="22" y="13"/>
                  </a:cubicBezTo>
                  <a:cubicBezTo>
                    <a:pt x="22" y="13"/>
                    <a:pt x="23" y="13"/>
                    <a:pt x="23" y="13"/>
                  </a:cubicBezTo>
                  <a:cubicBezTo>
                    <a:pt x="23" y="13"/>
                    <a:pt x="24" y="13"/>
                    <a:pt x="24" y="13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3" y="14"/>
                    <a:pt x="33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5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6" y="15"/>
                    <a:pt x="36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8" y="14"/>
                    <a:pt x="38" y="14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38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7" name="Freeform 842"/>
            <p:cNvSpPr>
              <a:spLocks/>
            </p:cNvSpPr>
            <p:nvPr/>
          </p:nvSpPr>
          <p:spPr bwMode="auto">
            <a:xfrm>
              <a:off x="8963605" y="5837308"/>
              <a:ext cx="57144" cy="17583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1 h 2"/>
                <a:gd name="T4" fmla="*/ 6 w 6"/>
                <a:gd name="T5" fmla="*/ 1 h 2"/>
                <a:gd name="T6" fmla="*/ 5 w 6"/>
                <a:gd name="T7" fmla="*/ 0 h 2"/>
                <a:gd name="T8" fmla="*/ 5 w 6"/>
                <a:gd name="T9" fmla="*/ 0 h 2"/>
                <a:gd name="T10" fmla="*/ 3 w 6"/>
                <a:gd name="T11" fmla="*/ 0 h 2"/>
                <a:gd name="T12" fmla="*/ 2 w 6"/>
                <a:gd name="T13" fmla="*/ 0 h 2"/>
                <a:gd name="T14" fmla="*/ 1 w 6"/>
                <a:gd name="T15" fmla="*/ 0 h 2"/>
                <a:gd name="T16" fmla="*/ 1 w 6"/>
                <a:gd name="T17" fmla="*/ 0 h 2"/>
                <a:gd name="T18" fmla="*/ 0 w 6"/>
                <a:gd name="T19" fmla="*/ 1 h 2"/>
                <a:gd name="T20" fmla="*/ 0 w 6"/>
                <a:gd name="T21" fmla="*/ 1 h 2"/>
                <a:gd name="T22" fmla="*/ 1 w 6"/>
                <a:gd name="T23" fmla="*/ 2 h 2"/>
                <a:gd name="T24" fmla="*/ 2 w 6"/>
                <a:gd name="T25" fmla="*/ 2 h 2"/>
                <a:gd name="T26" fmla="*/ 3 w 6"/>
                <a:gd name="T27" fmla="*/ 2 h 2"/>
                <a:gd name="T28" fmla="*/ 4 w 6"/>
                <a:gd name="T29" fmla="*/ 2 h 2"/>
                <a:gd name="T30" fmla="*/ 5 w 6"/>
                <a:gd name="T3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8" name="Freeform 843"/>
            <p:cNvSpPr>
              <a:spLocks/>
            </p:cNvSpPr>
            <p:nvPr/>
          </p:nvSpPr>
          <p:spPr bwMode="auto">
            <a:xfrm>
              <a:off x="8321828" y="5241686"/>
              <a:ext cx="400011" cy="538477"/>
            </a:xfrm>
            <a:custGeom>
              <a:avLst/>
              <a:gdLst>
                <a:gd name="T0" fmla="*/ 41 w 43"/>
                <a:gd name="T1" fmla="*/ 57 h 58"/>
                <a:gd name="T2" fmla="*/ 40 w 43"/>
                <a:gd name="T3" fmla="*/ 57 h 58"/>
                <a:gd name="T4" fmla="*/ 39 w 43"/>
                <a:gd name="T5" fmla="*/ 58 h 58"/>
                <a:gd name="T6" fmla="*/ 37 w 43"/>
                <a:gd name="T7" fmla="*/ 57 h 58"/>
                <a:gd name="T8" fmla="*/ 36 w 43"/>
                <a:gd name="T9" fmla="*/ 58 h 58"/>
                <a:gd name="T10" fmla="*/ 33 w 43"/>
                <a:gd name="T11" fmla="*/ 55 h 58"/>
                <a:gd name="T12" fmla="*/ 29 w 43"/>
                <a:gd name="T13" fmla="*/ 51 h 58"/>
                <a:gd name="T14" fmla="*/ 27 w 43"/>
                <a:gd name="T15" fmla="*/ 47 h 58"/>
                <a:gd name="T16" fmla="*/ 25 w 43"/>
                <a:gd name="T17" fmla="*/ 44 h 58"/>
                <a:gd name="T18" fmla="*/ 23 w 43"/>
                <a:gd name="T19" fmla="*/ 41 h 58"/>
                <a:gd name="T20" fmla="*/ 22 w 43"/>
                <a:gd name="T21" fmla="*/ 36 h 58"/>
                <a:gd name="T22" fmla="*/ 20 w 43"/>
                <a:gd name="T23" fmla="*/ 32 h 58"/>
                <a:gd name="T24" fmla="*/ 18 w 43"/>
                <a:gd name="T25" fmla="*/ 28 h 58"/>
                <a:gd name="T26" fmla="*/ 16 w 43"/>
                <a:gd name="T27" fmla="*/ 26 h 58"/>
                <a:gd name="T28" fmla="*/ 14 w 43"/>
                <a:gd name="T29" fmla="*/ 22 h 58"/>
                <a:gd name="T30" fmla="*/ 14 w 43"/>
                <a:gd name="T31" fmla="*/ 20 h 58"/>
                <a:gd name="T32" fmla="*/ 10 w 43"/>
                <a:gd name="T33" fmla="*/ 17 h 58"/>
                <a:gd name="T34" fmla="*/ 9 w 43"/>
                <a:gd name="T35" fmla="*/ 14 h 58"/>
                <a:gd name="T36" fmla="*/ 7 w 43"/>
                <a:gd name="T37" fmla="*/ 11 h 58"/>
                <a:gd name="T38" fmla="*/ 4 w 43"/>
                <a:gd name="T39" fmla="*/ 7 h 58"/>
                <a:gd name="T40" fmla="*/ 1 w 43"/>
                <a:gd name="T41" fmla="*/ 5 h 58"/>
                <a:gd name="T42" fmla="*/ 0 w 43"/>
                <a:gd name="T43" fmla="*/ 2 h 58"/>
                <a:gd name="T44" fmla="*/ 2 w 43"/>
                <a:gd name="T45" fmla="*/ 0 h 58"/>
                <a:gd name="T46" fmla="*/ 4 w 43"/>
                <a:gd name="T47" fmla="*/ 2 h 58"/>
                <a:gd name="T48" fmla="*/ 7 w 43"/>
                <a:gd name="T49" fmla="*/ 2 h 58"/>
                <a:gd name="T50" fmla="*/ 10 w 43"/>
                <a:gd name="T51" fmla="*/ 3 h 58"/>
                <a:gd name="T52" fmla="*/ 12 w 43"/>
                <a:gd name="T53" fmla="*/ 5 h 58"/>
                <a:gd name="T54" fmla="*/ 14 w 43"/>
                <a:gd name="T55" fmla="*/ 9 h 58"/>
                <a:gd name="T56" fmla="*/ 18 w 43"/>
                <a:gd name="T57" fmla="*/ 12 h 58"/>
                <a:gd name="T58" fmla="*/ 20 w 43"/>
                <a:gd name="T59" fmla="*/ 14 h 58"/>
                <a:gd name="T60" fmla="*/ 21 w 43"/>
                <a:gd name="T61" fmla="*/ 17 h 58"/>
                <a:gd name="T62" fmla="*/ 23 w 43"/>
                <a:gd name="T63" fmla="*/ 17 h 58"/>
                <a:gd name="T64" fmla="*/ 25 w 43"/>
                <a:gd name="T65" fmla="*/ 20 h 58"/>
                <a:gd name="T66" fmla="*/ 27 w 43"/>
                <a:gd name="T67" fmla="*/ 22 h 58"/>
                <a:gd name="T68" fmla="*/ 29 w 43"/>
                <a:gd name="T69" fmla="*/ 25 h 58"/>
                <a:gd name="T70" fmla="*/ 31 w 43"/>
                <a:gd name="T71" fmla="*/ 26 h 58"/>
                <a:gd name="T72" fmla="*/ 31 w 43"/>
                <a:gd name="T73" fmla="*/ 27 h 58"/>
                <a:gd name="T74" fmla="*/ 33 w 43"/>
                <a:gd name="T75" fmla="*/ 27 h 58"/>
                <a:gd name="T76" fmla="*/ 34 w 43"/>
                <a:gd name="T77" fmla="*/ 29 h 58"/>
                <a:gd name="T78" fmla="*/ 32 w 43"/>
                <a:gd name="T79" fmla="*/ 30 h 58"/>
                <a:gd name="T80" fmla="*/ 33 w 43"/>
                <a:gd name="T81" fmla="*/ 33 h 58"/>
                <a:gd name="T82" fmla="*/ 34 w 43"/>
                <a:gd name="T83" fmla="*/ 34 h 58"/>
                <a:gd name="T84" fmla="*/ 36 w 43"/>
                <a:gd name="T85" fmla="*/ 34 h 58"/>
                <a:gd name="T86" fmla="*/ 36 w 43"/>
                <a:gd name="T87" fmla="*/ 36 h 58"/>
                <a:gd name="T88" fmla="*/ 37 w 43"/>
                <a:gd name="T89" fmla="*/ 38 h 58"/>
                <a:gd name="T90" fmla="*/ 38 w 43"/>
                <a:gd name="T91" fmla="*/ 40 h 58"/>
                <a:gd name="T92" fmla="*/ 38 w 43"/>
                <a:gd name="T93" fmla="*/ 42 h 58"/>
                <a:gd name="T94" fmla="*/ 40 w 43"/>
                <a:gd name="T95" fmla="*/ 41 h 58"/>
                <a:gd name="T96" fmla="*/ 42 w 43"/>
                <a:gd name="T97" fmla="*/ 44 h 58"/>
                <a:gd name="T98" fmla="*/ 42 w 43"/>
                <a:gd name="T99" fmla="*/ 45 h 58"/>
                <a:gd name="T100" fmla="*/ 42 w 43"/>
                <a:gd name="T101" fmla="*/ 48 h 58"/>
                <a:gd name="T102" fmla="*/ 43 w 43"/>
                <a:gd name="T103" fmla="*/ 50 h 58"/>
                <a:gd name="T104" fmla="*/ 42 w 43"/>
                <a:gd name="T105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" h="58">
                  <a:moveTo>
                    <a:pt x="42" y="53"/>
                  </a:moveTo>
                  <a:cubicBezTo>
                    <a:pt x="42" y="53"/>
                    <a:pt x="42" y="54"/>
                    <a:pt x="42" y="54"/>
                  </a:cubicBezTo>
                  <a:cubicBezTo>
                    <a:pt x="42" y="54"/>
                    <a:pt x="42" y="55"/>
                    <a:pt x="42" y="55"/>
                  </a:cubicBezTo>
                  <a:cubicBezTo>
                    <a:pt x="42" y="56"/>
                    <a:pt x="41" y="57"/>
                    <a:pt x="41" y="57"/>
                  </a:cubicBezTo>
                  <a:cubicBezTo>
                    <a:pt x="41" y="57"/>
                    <a:pt x="41" y="58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0" y="57"/>
                    <a:pt x="40" y="57"/>
                  </a:cubicBezTo>
                  <a:cubicBezTo>
                    <a:pt x="40" y="57"/>
                    <a:pt x="40" y="57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8" y="57"/>
                    <a:pt x="38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7" y="58"/>
                    <a:pt x="37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7"/>
                    <a:pt x="36" y="57"/>
                  </a:cubicBezTo>
                  <a:cubicBezTo>
                    <a:pt x="36" y="57"/>
                    <a:pt x="35" y="57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5"/>
                    <a:pt x="34" y="55"/>
                    <a:pt x="33" y="55"/>
                  </a:cubicBezTo>
                  <a:cubicBezTo>
                    <a:pt x="33" y="54"/>
                    <a:pt x="32" y="54"/>
                    <a:pt x="32" y="54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1" y="53"/>
                    <a:pt x="31" y="52"/>
                    <a:pt x="30" y="52"/>
                  </a:cubicBezTo>
                  <a:cubicBezTo>
                    <a:pt x="30" y="52"/>
                    <a:pt x="30" y="51"/>
                    <a:pt x="29" y="51"/>
                  </a:cubicBezTo>
                  <a:cubicBezTo>
                    <a:pt x="29" y="51"/>
                    <a:pt x="29" y="50"/>
                    <a:pt x="28" y="50"/>
                  </a:cubicBezTo>
                  <a:cubicBezTo>
                    <a:pt x="28" y="50"/>
                    <a:pt x="28" y="50"/>
                    <a:pt x="28" y="49"/>
                  </a:cubicBezTo>
                  <a:cubicBezTo>
                    <a:pt x="28" y="49"/>
                    <a:pt x="28" y="49"/>
                    <a:pt x="28" y="48"/>
                  </a:cubicBezTo>
                  <a:cubicBezTo>
                    <a:pt x="28" y="48"/>
                    <a:pt x="28" y="48"/>
                    <a:pt x="27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6" y="46"/>
                    <a:pt x="26" y="46"/>
                    <a:pt x="26" y="45"/>
                  </a:cubicBezTo>
                  <a:cubicBezTo>
                    <a:pt x="26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4"/>
                  </a:cubicBezTo>
                  <a:cubicBezTo>
                    <a:pt x="25" y="44"/>
                    <a:pt x="25" y="43"/>
                    <a:pt x="24" y="43"/>
                  </a:cubicBezTo>
                  <a:cubicBezTo>
                    <a:pt x="24" y="43"/>
                    <a:pt x="24" y="42"/>
                    <a:pt x="24" y="42"/>
                  </a:cubicBezTo>
                  <a:cubicBezTo>
                    <a:pt x="24" y="42"/>
                    <a:pt x="23" y="42"/>
                    <a:pt x="23" y="42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2" y="39"/>
                    <a:pt x="22" y="38"/>
                  </a:cubicBezTo>
                  <a:cubicBezTo>
                    <a:pt x="22" y="38"/>
                    <a:pt x="22" y="37"/>
                    <a:pt x="22" y="37"/>
                  </a:cubicBezTo>
                  <a:cubicBezTo>
                    <a:pt x="22" y="37"/>
                    <a:pt x="22" y="37"/>
                    <a:pt x="22" y="36"/>
                  </a:cubicBezTo>
                  <a:cubicBezTo>
                    <a:pt x="21" y="36"/>
                    <a:pt x="21" y="35"/>
                    <a:pt x="21" y="35"/>
                  </a:cubicBezTo>
                  <a:cubicBezTo>
                    <a:pt x="21" y="35"/>
                    <a:pt x="20" y="34"/>
                    <a:pt x="20" y="34"/>
                  </a:cubicBezTo>
                  <a:cubicBezTo>
                    <a:pt x="20" y="34"/>
                    <a:pt x="21" y="33"/>
                    <a:pt x="20" y="33"/>
                  </a:cubicBezTo>
                  <a:cubicBezTo>
                    <a:pt x="20" y="33"/>
                    <a:pt x="20" y="32"/>
                    <a:pt x="20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19" y="31"/>
                    <a:pt x="19" y="30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8" y="29"/>
                    <a:pt x="18" y="28"/>
                  </a:cubicBezTo>
                  <a:cubicBezTo>
                    <a:pt x="18" y="28"/>
                    <a:pt x="17" y="28"/>
                    <a:pt x="17" y="28"/>
                  </a:cubicBezTo>
                  <a:cubicBezTo>
                    <a:pt x="17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3"/>
                    <a:pt x="15" y="23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8"/>
                    <a:pt x="11" y="18"/>
                  </a:cubicBezTo>
                  <a:cubicBezTo>
                    <a:pt x="11" y="18"/>
                    <a:pt x="11" y="18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6" y="10"/>
                    <a:pt x="5" y="9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4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3" y="7"/>
                    <a:pt x="13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6" y="9"/>
                    <a:pt x="16" y="9"/>
                  </a:cubicBezTo>
                  <a:cubicBezTo>
                    <a:pt x="16" y="10"/>
                    <a:pt x="17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1" y="17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4" y="18"/>
                    <a:pt x="24" y="18"/>
                  </a:cubicBezTo>
                  <a:cubicBezTo>
                    <a:pt x="24" y="18"/>
                    <a:pt x="24" y="18"/>
                    <a:pt x="24" y="19"/>
                  </a:cubicBezTo>
                  <a:cubicBezTo>
                    <a:pt x="25" y="19"/>
                    <a:pt x="25" y="19"/>
                    <a:pt x="25" y="20"/>
                  </a:cubicBezTo>
                  <a:cubicBezTo>
                    <a:pt x="25" y="20"/>
                    <a:pt x="25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7" y="21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5"/>
                    <a:pt x="29" y="25"/>
                  </a:cubicBezTo>
                  <a:cubicBezTo>
                    <a:pt x="30" y="25"/>
                    <a:pt x="30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2" y="26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8"/>
                    <a:pt x="34" y="28"/>
                  </a:cubicBezTo>
                  <a:cubicBezTo>
                    <a:pt x="34" y="28"/>
                    <a:pt x="34" y="28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2" y="30"/>
                    <a:pt x="32" y="30"/>
                  </a:cubicBezTo>
                  <a:cubicBezTo>
                    <a:pt x="32" y="30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3" y="32"/>
                  </a:cubicBezTo>
                  <a:cubicBezTo>
                    <a:pt x="33" y="32"/>
                    <a:pt x="33" y="33"/>
                    <a:pt x="33" y="33"/>
                  </a:cubicBezTo>
                  <a:cubicBezTo>
                    <a:pt x="33" y="33"/>
                    <a:pt x="32" y="33"/>
                    <a:pt x="32" y="33"/>
                  </a:cubicBezTo>
                  <a:cubicBezTo>
                    <a:pt x="32" y="33"/>
                    <a:pt x="32" y="34"/>
                    <a:pt x="32" y="34"/>
                  </a:cubicBezTo>
                  <a:cubicBezTo>
                    <a:pt x="32" y="34"/>
                    <a:pt x="33" y="34"/>
                    <a:pt x="33" y="34"/>
                  </a:cubicBezTo>
                  <a:cubicBezTo>
                    <a:pt x="33" y="34"/>
                    <a:pt x="33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7"/>
                    <a:pt x="37" y="37"/>
                    <a:pt x="37" y="37"/>
                  </a:cubicBezTo>
                  <a:cubicBezTo>
                    <a:pt x="37" y="37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7" y="41"/>
                    <a:pt x="37" y="41"/>
                  </a:cubicBezTo>
                  <a:cubicBezTo>
                    <a:pt x="37" y="41"/>
                    <a:pt x="37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2"/>
                    <a:pt x="41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3" y="44"/>
                    <a:pt x="43" y="45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42" y="46"/>
                    <a:pt x="41" y="47"/>
                    <a:pt x="42" y="47"/>
                  </a:cubicBezTo>
                  <a:cubicBezTo>
                    <a:pt x="42" y="47"/>
                    <a:pt x="42" y="47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49"/>
                    <a:pt x="43" y="50"/>
                  </a:cubicBezTo>
                  <a:cubicBezTo>
                    <a:pt x="43" y="50"/>
                    <a:pt x="42" y="50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3"/>
                    <a:pt x="4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9" name="Freeform 851"/>
            <p:cNvSpPr>
              <a:spLocks/>
            </p:cNvSpPr>
            <p:nvPr/>
          </p:nvSpPr>
          <p:spPr bwMode="auto">
            <a:xfrm>
              <a:off x="9104268" y="5679061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0" name="Freeform 852"/>
            <p:cNvSpPr>
              <a:spLocks/>
            </p:cNvSpPr>
            <p:nvPr/>
          </p:nvSpPr>
          <p:spPr bwMode="auto">
            <a:xfrm>
              <a:off x="9113060" y="5679061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1" name="Freeform 853"/>
            <p:cNvSpPr>
              <a:spLocks/>
            </p:cNvSpPr>
            <p:nvPr/>
          </p:nvSpPr>
          <p:spPr bwMode="auto">
            <a:xfrm>
              <a:off x="9093279" y="5679061"/>
              <a:ext cx="10989" cy="26374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3 h 3"/>
                <a:gd name="T10" fmla="*/ 0 w 1"/>
                <a:gd name="T11" fmla="*/ 3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1 h 3"/>
                <a:gd name="T18" fmla="*/ 0 w 1"/>
                <a:gd name="T19" fmla="*/ 1 h 3"/>
                <a:gd name="T20" fmla="*/ 0 w 1"/>
                <a:gd name="T21" fmla="*/ 1 h 3"/>
                <a:gd name="T22" fmla="*/ 0 w 1"/>
                <a:gd name="T23" fmla="*/ 0 h 3"/>
                <a:gd name="T24" fmla="*/ 1 w 1"/>
                <a:gd name="T25" fmla="*/ 0 h 3"/>
                <a:gd name="T26" fmla="*/ 1 w 1"/>
                <a:gd name="T27" fmla="*/ 0 h 3"/>
                <a:gd name="T28" fmla="*/ 1 w 1"/>
                <a:gd name="T29" fmla="*/ 0 h 3"/>
                <a:gd name="T30" fmla="*/ 1 w 1"/>
                <a:gd name="T31" fmla="*/ 1 h 3"/>
                <a:gd name="T32" fmla="*/ 1 w 1"/>
                <a:gd name="T33" fmla="*/ 1 h 3"/>
                <a:gd name="T34" fmla="*/ 1 w 1"/>
                <a:gd name="T3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2" name="Freeform 854"/>
            <p:cNvSpPr>
              <a:spLocks/>
            </p:cNvSpPr>
            <p:nvPr/>
          </p:nvSpPr>
          <p:spPr bwMode="auto">
            <a:xfrm>
              <a:off x="9159215" y="5325205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3" name="Freeform 856"/>
            <p:cNvSpPr>
              <a:spLocks/>
            </p:cNvSpPr>
            <p:nvPr/>
          </p:nvSpPr>
          <p:spPr bwMode="auto">
            <a:xfrm>
              <a:off x="9196579" y="5437297"/>
              <a:ext cx="241765" cy="342867"/>
            </a:xfrm>
            <a:custGeom>
              <a:avLst/>
              <a:gdLst>
                <a:gd name="T0" fmla="*/ 11 w 26"/>
                <a:gd name="T1" fmla="*/ 12 h 37"/>
                <a:gd name="T2" fmla="*/ 13 w 26"/>
                <a:gd name="T3" fmla="*/ 12 h 37"/>
                <a:gd name="T4" fmla="*/ 16 w 26"/>
                <a:gd name="T5" fmla="*/ 12 h 37"/>
                <a:gd name="T6" fmla="*/ 16 w 26"/>
                <a:gd name="T7" fmla="*/ 11 h 37"/>
                <a:gd name="T8" fmla="*/ 18 w 26"/>
                <a:gd name="T9" fmla="*/ 11 h 37"/>
                <a:gd name="T10" fmla="*/ 18 w 26"/>
                <a:gd name="T11" fmla="*/ 13 h 37"/>
                <a:gd name="T12" fmla="*/ 17 w 26"/>
                <a:gd name="T13" fmla="*/ 13 h 37"/>
                <a:gd name="T14" fmla="*/ 15 w 26"/>
                <a:gd name="T15" fmla="*/ 15 h 37"/>
                <a:gd name="T16" fmla="*/ 12 w 26"/>
                <a:gd name="T17" fmla="*/ 17 h 37"/>
                <a:gd name="T18" fmla="*/ 11 w 26"/>
                <a:gd name="T19" fmla="*/ 18 h 37"/>
                <a:gd name="T20" fmla="*/ 12 w 26"/>
                <a:gd name="T21" fmla="*/ 20 h 37"/>
                <a:gd name="T22" fmla="*/ 14 w 26"/>
                <a:gd name="T23" fmla="*/ 23 h 37"/>
                <a:gd name="T24" fmla="*/ 13 w 26"/>
                <a:gd name="T25" fmla="*/ 25 h 37"/>
                <a:gd name="T26" fmla="*/ 14 w 26"/>
                <a:gd name="T27" fmla="*/ 27 h 37"/>
                <a:gd name="T28" fmla="*/ 15 w 26"/>
                <a:gd name="T29" fmla="*/ 27 h 37"/>
                <a:gd name="T30" fmla="*/ 16 w 26"/>
                <a:gd name="T31" fmla="*/ 29 h 37"/>
                <a:gd name="T32" fmla="*/ 15 w 26"/>
                <a:gd name="T33" fmla="*/ 31 h 37"/>
                <a:gd name="T34" fmla="*/ 13 w 26"/>
                <a:gd name="T35" fmla="*/ 31 h 37"/>
                <a:gd name="T36" fmla="*/ 12 w 26"/>
                <a:gd name="T37" fmla="*/ 33 h 37"/>
                <a:gd name="T38" fmla="*/ 11 w 26"/>
                <a:gd name="T39" fmla="*/ 31 h 37"/>
                <a:gd name="T40" fmla="*/ 11 w 26"/>
                <a:gd name="T41" fmla="*/ 29 h 37"/>
                <a:gd name="T42" fmla="*/ 10 w 26"/>
                <a:gd name="T43" fmla="*/ 28 h 37"/>
                <a:gd name="T44" fmla="*/ 9 w 26"/>
                <a:gd name="T45" fmla="*/ 25 h 37"/>
                <a:gd name="T46" fmla="*/ 9 w 26"/>
                <a:gd name="T47" fmla="*/ 22 h 37"/>
                <a:gd name="T48" fmla="*/ 7 w 26"/>
                <a:gd name="T49" fmla="*/ 22 h 37"/>
                <a:gd name="T50" fmla="*/ 7 w 26"/>
                <a:gd name="T51" fmla="*/ 25 h 37"/>
                <a:gd name="T52" fmla="*/ 7 w 26"/>
                <a:gd name="T53" fmla="*/ 31 h 37"/>
                <a:gd name="T54" fmla="*/ 6 w 26"/>
                <a:gd name="T55" fmla="*/ 33 h 37"/>
                <a:gd name="T56" fmla="*/ 6 w 26"/>
                <a:gd name="T57" fmla="*/ 36 h 37"/>
                <a:gd name="T58" fmla="*/ 5 w 26"/>
                <a:gd name="T59" fmla="*/ 36 h 37"/>
                <a:gd name="T60" fmla="*/ 2 w 26"/>
                <a:gd name="T61" fmla="*/ 36 h 37"/>
                <a:gd name="T62" fmla="*/ 3 w 26"/>
                <a:gd name="T63" fmla="*/ 32 h 37"/>
                <a:gd name="T64" fmla="*/ 3 w 26"/>
                <a:gd name="T65" fmla="*/ 27 h 37"/>
                <a:gd name="T66" fmla="*/ 2 w 26"/>
                <a:gd name="T67" fmla="*/ 26 h 37"/>
                <a:gd name="T68" fmla="*/ 0 w 26"/>
                <a:gd name="T69" fmla="*/ 25 h 37"/>
                <a:gd name="T70" fmla="*/ 1 w 26"/>
                <a:gd name="T71" fmla="*/ 23 h 37"/>
                <a:gd name="T72" fmla="*/ 0 w 26"/>
                <a:gd name="T73" fmla="*/ 22 h 37"/>
                <a:gd name="T74" fmla="*/ 2 w 26"/>
                <a:gd name="T75" fmla="*/ 21 h 37"/>
                <a:gd name="T76" fmla="*/ 2 w 26"/>
                <a:gd name="T77" fmla="*/ 17 h 37"/>
                <a:gd name="T78" fmla="*/ 3 w 26"/>
                <a:gd name="T79" fmla="*/ 13 h 37"/>
                <a:gd name="T80" fmla="*/ 4 w 26"/>
                <a:gd name="T81" fmla="*/ 9 h 37"/>
                <a:gd name="T82" fmla="*/ 5 w 26"/>
                <a:gd name="T83" fmla="*/ 7 h 37"/>
                <a:gd name="T84" fmla="*/ 6 w 26"/>
                <a:gd name="T85" fmla="*/ 4 h 37"/>
                <a:gd name="T86" fmla="*/ 8 w 26"/>
                <a:gd name="T87" fmla="*/ 4 h 37"/>
                <a:gd name="T88" fmla="*/ 9 w 26"/>
                <a:gd name="T89" fmla="*/ 1 h 37"/>
                <a:gd name="T90" fmla="*/ 11 w 26"/>
                <a:gd name="T91" fmla="*/ 2 h 37"/>
                <a:gd name="T92" fmla="*/ 15 w 26"/>
                <a:gd name="T93" fmla="*/ 3 h 37"/>
                <a:gd name="T94" fmla="*/ 20 w 26"/>
                <a:gd name="T95" fmla="*/ 3 h 37"/>
                <a:gd name="T96" fmla="*/ 24 w 26"/>
                <a:gd name="T97" fmla="*/ 0 h 37"/>
                <a:gd name="T98" fmla="*/ 26 w 26"/>
                <a:gd name="T99" fmla="*/ 1 h 37"/>
                <a:gd name="T100" fmla="*/ 25 w 26"/>
                <a:gd name="T101" fmla="*/ 3 h 37"/>
                <a:gd name="T102" fmla="*/ 23 w 26"/>
                <a:gd name="T103" fmla="*/ 6 h 37"/>
                <a:gd name="T104" fmla="*/ 16 w 26"/>
                <a:gd name="T105" fmla="*/ 5 h 37"/>
                <a:gd name="T106" fmla="*/ 10 w 26"/>
                <a:gd name="T107" fmla="*/ 6 h 37"/>
                <a:gd name="T108" fmla="*/ 7 w 26"/>
                <a:gd name="T109" fmla="*/ 7 h 37"/>
                <a:gd name="T110" fmla="*/ 7 w 26"/>
                <a:gd name="T111" fmla="*/ 10 h 37"/>
                <a:gd name="T112" fmla="*/ 8 w 26"/>
                <a:gd name="T113" fmla="*/ 13 h 37"/>
                <a:gd name="T114" fmla="*/ 8 w 26"/>
                <a:gd name="T115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" h="37">
                  <a:moveTo>
                    <a:pt x="10" y="14"/>
                  </a:moveTo>
                  <a:cubicBezTo>
                    <a:pt x="10" y="14"/>
                    <a:pt x="11" y="14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4" y="16"/>
                    <a:pt x="14" y="16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19"/>
                    <a:pt x="12" y="19"/>
                    <a:pt x="12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3" y="21"/>
                    <a:pt x="14" y="21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4"/>
                    <a:pt x="14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8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4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2" y="33"/>
                    <a:pt x="12" y="32"/>
                    <a:pt x="12" y="32"/>
                  </a:cubicBezTo>
                  <a:cubicBezTo>
                    <a:pt x="12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29"/>
                    <a:pt x="7" y="30"/>
                    <a:pt x="7" y="31"/>
                  </a:cubicBezTo>
                  <a:cubicBezTo>
                    <a:pt x="7" y="31"/>
                    <a:pt x="7" y="31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2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6" y="34"/>
                    <a:pt x="6" y="35"/>
                  </a:cubicBezTo>
                  <a:cubicBezTo>
                    <a:pt x="6" y="35"/>
                    <a:pt x="6" y="35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4" y="37"/>
                    <a:pt x="4" y="37"/>
                    <a:pt x="3" y="37"/>
                  </a:cubicBezTo>
                  <a:cubicBezTo>
                    <a:pt x="3" y="37"/>
                    <a:pt x="3" y="37"/>
                    <a:pt x="2" y="37"/>
                  </a:cubicBezTo>
                  <a:cubicBezTo>
                    <a:pt x="2" y="37"/>
                    <a:pt x="2" y="36"/>
                    <a:pt x="2" y="36"/>
                  </a:cubicBezTo>
                  <a:cubicBezTo>
                    <a:pt x="2" y="36"/>
                    <a:pt x="2" y="35"/>
                    <a:pt x="2" y="35"/>
                  </a:cubicBezTo>
                  <a:cubicBezTo>
                    <a:pt x="2" y="34"/>
                    <a:pt x="2" y="34"/>
                    <a:pt x="2" y="33"/>
                  </a:cubicBezTo>
                  <a:cubicBezTo>
                    <a:pt x="2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0"/>
                  </a:cubicBezTo>
                  <a:cubicBezTo>
                    <a:pt x="3" y="30"/>
                    <a:pt x="3" y="29"/>
                    <a:pt x="3" y="29"/>
                  </a:cubicBezTo>
                  <a:cubicBezTo>
                    <a:pt x="3" y="29"/>
                    <a:pt x="3" y="28"/>
                    <a:pt x="3" y="28"/>
                  </a:cubicBezTo>
                  <a:cubicBezTo>
                    <a:pt x="3" y="28"/>
                    <a:pt x="3" y="27"/>
                    <a:pt x="3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3" y="26"/>
                    <a:pt x="3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3"/>
                    <a:pt x="1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5"/>
                    <a:pt x="3" y="14"/>
                    <a:pt x="3" y="14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3" y="13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2"/>
                  </a:cubicBezTo>
                  <a:cubicBezTo>
                    <a:pt x="22" y="2"/>
                    <a:pt x="23" y="1"/>
                    <a:pt x="23" y="1"/>
                  </a:cubicBezTo>
                  <a:cubicBezTo>
                    <a:pt x="23" y="1"/>
                    <a:pt x="23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6"/>
                    <a:pt x="13" y="6"/>
                  </a:cubicBezTo>
                  <a:cubicBezTo>
                    <a:pt x="12" y="6"/>
                    <a:pt x="12" y="6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4"/>
                    <a:pt x="10" y="15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4" name="Oval 857"/>
            <p:cNvSpPr>
              <a:spLocks noChangeArrowheads="1"/>
            </p:cNvSpPr>
            <p:nvPr/>
          </p:nvSpPr>
          <p:spPr bwMode="auto">
            <a:xfrm>
              <a:off x="9205370" y="5446089"/>
              <a:ext cx="2198" cy="21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5" name="Freeform 858"/>
            <p:cNvSpPr>
              <a:spLocks/>
            </p:cNvSpPr>
            <p:nvPr/>
          </p:nvSpPr>
          <p:spPr bwMode="auto">
            <a:xfrm>
              <a:off x="9187787" y="5408725"/>
              <a:ext cx="879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6" name="Freeform 859"/>
            <p:cNvSpPr>
              <a:spLocks/>
            </p:cNvSpPr>
            <p:nvPr/>
          </p:nvSpPr>
          <p:spPr bwMode="auto">
            <a:xfrm>
              <a:off x="9178996" y="5399934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7" name="Freeform 863"/>
            <p:cNvSpPr>
              <a:spLocks/>
            </p:cNvSpPr>
            <p:nvPr/>
          </p:nvSpPr>
          <p:spPr bwMode="auto">
            <a:xfrm>
              <a:off x="9326253" y="5529608"/>
              <a:ext cx="10989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8" name="Freeform 864"/>
            <p:cNvSpPr>
              <a:spLocks/>
            </p:cNvSpPr>
            <p:nvPr/>
          </p:nvSpPr>
          <p:spPr bwMode="auto">
            <a:xfrm>
              <a:off x="9354825" y="5529608"/>
              <a:ext cx="879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9" name="Freeform 865"/>
            <p:cNvSpPr>
              <a:spLocks/>
            </p:cNvSpPr>
            <p:nvPr/>
          </p:nvSpPr>
          <p:spPr bwMode="auto">
            <a:xfrm>
              <a:off x="9317461" y="5529608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0" name="Freeform 866"/>
            <p:cNvSpPr>
              <a:spLocks/>
            </p:cNvSpPr>
            <p:nvPr/>
          </p:nvSpPr>
          <p:spPr bwMode="auto">
            <a:xfrm>
              <a:off x="9326253" y="5520816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1" name="Freeform 867"/>
            <p:cNvSpPr>
              <a:spLocks/>
            </p:cNvSpPr>
            <p:nvPr/>
          </p:nvSpPr>
          <p:spPr bwMode="auto">
            <a:xfrm>
              <a:off x="9299878" y="5520816"/>
              <a:ext cx="879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2" name="Freeform 868"/>
            <p:cNvSpPr>
              <a:spLocks/>
            </p:cNvSpPr>
            <p:nvPr/>
          </p:nvSpPr>
          <p:spPr bwMode="auto">
            <a:xfrm>
              <a:off x="9346034" y="5566972"/>
              <a:ext cx="37364" cy="28572"/>
            </a:xfrm>
            <a:custGeom>
              <a:avLst/>
              <a:gdLst>
                <a:gd name="T0" fmla="*/ 2 w 4"/>
                <a:gd name="T1" fmla="*/ 2 h 3"/>
                <a:gd name="T2" fmla="*/ 3 w 4"/>
                <a:gd name="T3" fmla="*/ 2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1 h 3"/>
                <a:gd name="T10" fmla="*/ 3 w 4"/>
                <a:gd name="T11" fmla="*/ 0 h 3"/>
                <a:gd name="T12" fmla="*/ 3 w 4"/>
                <a:gd name="T13" fmla="*/ 0 h 3"/>
                <a:gd name="T14" fmla="*/ 2 w 4"/>
                <a:gd name="T15" fmla="*/ 1 h 3"/>
                <a:gd name="T16" fmla="*/ 2 w 4"/>
                <a:gd name="T17" fmla="*/ 1 h 3"/>
                <a:gd name="T18" fmla="*/ 2 w 4"/>
                <a:gd name="T19" fmla="*/ 0 h 3"/>
                <a:gd name="T20" fmla="*/ 2 w 4"/>
                <a:gd name="T21" fmla="*/ 0 h 3"/>
                <a:gd name="T22" fmla="*/ 1 w 4"/>
                <a:gd name="T23" fmla="*/ 0 h 3"/>
                <a:gd name="T24" fmla="*/ 1 w 4"/>
                <a:gd name="T25" fmla="*/ 0 h 3"/>
                <a:gd name="T26" fmla="*/ 0 w 4"/>
                <a:gd name="T27" fmla="*/ 1 h 3"/>
                <a:gd name="T28" fmla="*/ 0 w 4"/>
                <a:gd name="T29" fmla="*/ 1 h 3"/>
                <a:gd name="T30" fmla="*/ 0 w 4"/>
                <a:gd name="T31" fmla="*/ 2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2 h 3"/>
                <a:gd name="T38" fmla="*/ 1 w 4"/>
                <a:gd name="T39" fmla="*/ 2 h 3"/>
                <a:gd name="T40" fmla="*/ 1 w 4"/>
                <a:gd name="T41" fmla="*/ 2 h 3"/>
                <a:gd name="T42" fmla="*/ 1 w 4"/>
                <a:gd name="T43" fmla="*/ 2 h 3"/>
                <a:gd name="T44" fmla="*/ 2 w 4"/>
                <a:gd name="T45" fmla="*/ 3 h 3"/>
                <a:gd name="T46" fmla="*/ 2 w 4"/>
                <a:gd name="T47" fmla="*/ 2 h 3"/>
                <a:gd name="T48" fmla="*/ 2 w 4"/>
                <a:gd name="T4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3" name="Freeform 869"/>
            <p:cNvSpPr>
              <a:spLocks/>
            </p:cNvSpPr>
            <p:nvPr/>
          </p:nvSpPr>
          <p:spPr bwMode="auto">
            <a:xfrm>
              <a:off x="9374606" y="5595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4" name="Freeform 870"/>
            <p:cNvSpPr>
              <a:spLocks/>
            </p:cNvSpPr>
            <p:nvPr/>
          </p:nvSpPr>
          <p:spPr bwMode="auto">
            <a:xfrm>
              <a:off x="9363616" y="5613127"/>
              <a:ext cx="0" cy="879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5" name="Freeform 871"/>
            <p:cNvSpPr>
              <a:spLocks/>
            </p:cNvSpPr>
            <p:nvPr/>
          </p:nvSpPr>
          <p:spPr bwMode="auto">
            <a:xfrm>
              <a:off x="9400980" y="5595544"/>
              <a:ext cx="37364" cy="8791"/>
            </a:xfrm>
            <a:custGeom>
              <a:avLst/>
              <a:gdLst>
                <a:gd name="T0" fmla="*/ 1 w 4"/>
                <a:gd name="T1" fmla="*/ 1 h 1"/>
                <a:gd name="T2" fmla="*/ 2 w 4"/>
                <a:gd name="T3" fmla="*/ 1 h 1"/>
                <a:gd name="T4" fmla="*/ 3 w 4"/>
                <a:gd name="T5" fmla="*/ 1 h 1"/>
                <a:gd name="T6" fmla="*/ 4 w 4"/>
                <a:gd name="T7" fmla="*/ 1 h 1"/>
                <a:gd name="T8" fmla="*/ 3 w 4"/>
                <a:gd name="T9" fmla="*/ 0 h 1"/>
                <a:gd name="T10" fmla="*/ 2 w 4"/>
                <a:gd name="T11" fmla="*/ 0 h 1"/>
                <a:gd name="T12" fmla="*/ 1 w 4"/>
                <a:gd name="T13" fmla="*/ 0 h 1"/>
                <a:gd name="T14" fmla="*/ 0 w 4"/>
                <a:gd name="T15" fmla="*/ 0 h 1"/>
                <a:gd name="T16" fmla="*/ 0 w 4"/>
                <a:gd name="T17" fmla="*/ 0 h 1"/>
                <a:gd name="T18" fmla="*/ 0 w 4"/>
                <a:gd name="T19" fmla="*/ 1 h 1"/>
                <a:gd name="T20" fmla="*/ 0 w 4"/>
                <a:gd name="T21" fmla="*/ 1 h 1"/>
                <a:gd name="T22" fmla="*/ 1 w 4"/>
                <a:gd name="T23" fmla="*/ 1 h 1"/>
                <a:gd name="T24" fmla="*/ 1 w 4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6" name="Freeform 874"/>
            <p:cNvSpPr>
              <a:spLocks/>
            </p:cNvSpPr>
            <p:nvPr/>
          </p:nvSpPr>
          <p:spPr bwMode="auto">
            <a:xfrm>
              <a:off x="9354825" y="5705437"/>
              <a:ext cx="8791" cy="1098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7" name="Freeform 875"/>
            <p:cNvSpPr>
              <a:spLocks/>
            </p:cNvSpPr>
            <p:nvPr/>
          </p:nvSpPr>
          <p:spPr bwMode="auto">
            <a:xfrm>
              <a:off x="9354825" y="5696646"/>
              <a:ext cx="879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8" name="Freeform 876"/>
            <p:cNvSpPr>
              <a:spLocks/>
            </p:cNvSpPr>
            <p:nvPr/>
          </p:nvSpPr>
          <p:spPr bwMode="auto">
            <a:xfrm>
              <a:off x="9354825" y="5679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9" name="Freeform 877"/>
            <p:cNvSpPr>
              <a:spLocks/>
            </p:cNvSpPr>
            <p:nvPr/>
          </p:nvSpPr>
          <p:spPr bwMode="auto">
            <a:xfrm>
              <a:off x="9346034" y="5668073"/>
              <a:ext cx="8791" cy="10989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0" name="Freeform 878"/>
            <p:cNvSpPr>
              <a:spLocks/>
            </p:cNvSpPr>
            <p:nvPr/>
          </p:nvSpPr>
          <p:spPr bwMode="auto">
            <a:xfrm>
              <a:off x="9337242" y="5659282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1" name="Freeform 879"/>
            <p:cNvSpPr>
              <a:spLocks/>
            </p:cNvSpPr>
            <p:nvPr/>
          </p:nvSpPr>
          <p:spPr bwMode="auto">
            <a:xfrm>
              <a:off x="9326253" y="5659282"/>
              <a:ext cx="10989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2" name="Freeform 880"/>
            <p:cNvSpPr>
              <a:spLocks/>
            </p:cNvSpPr>
            <p:nvPr/>
          </p:nvSpPr>
          <p:spPr bwMode="auto">
            <a:xfrm>
              <a:off x="9326253" y="5668073"/>
              <a:ext cx="10989" cy="1098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3" name="Freeform 881"/>
            <p:cNvSpPr>
              <a:spLocks/>
            </p:cNvSpPr>
            <p:nvPr/>
          </p:nvSpPr>
          <p:spPr bwMode="auto">
            <a:xfrm>
              <a:off x="9299878" y="5753790"/>
              <a:ext cx="17583" cy="26374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2 w 2"/>
                <a:gd name="T5" fmla="*/ 2 h 3"/>
                <a:gd name="T6" fmla="*/ 1 w 2"/>
                <a:gd name="T7" fmla="*/ 1 h 3"/>
                <a:gd name="T8" fmla="*/ 1 w 2"/>
                <a:gd name="T9" fmla="*/ 1 h 3"/>
                <a:gd name="T10" fmla="*/ 1 w 2"/>
                <a:gd name="T11" fmla="*/ 0 h 3"/>
                <a:gd name="T12" fmla="*/ 0 w 2"/>
                <a:gd name="T13" fmla="*/ 0 h 3"/>
                <a:gd name="T14" fmla="*/ 0 w 2"/>
                <a:gd name="T15" fmla="*/ 1 h 3"/>
                <a:gd name="T16" fmla="*/ 0 w 2"/>
                <a:gd name="T17" fmla="*/ 1 h 3"/>
                <a:gd name="T18" fmla="*/ 1 w 2"/>
                <a:gd name="T19" fmla="*/ 1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4" name="Freeform 882"/>
            <p:cNvSpPr>
              <a:spLocks/>
            </p:cNvSpPr>
            <p:nvPr/>
          </p:nvSpPr>
          <p:spPr bwMode="auto">
            <a:xfrm>
              <a:off x="9317461" y="5734009"/>
              <a:ext cx="28572" cy="37364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0 w 3"/>
                <a:gd name="T7" fmla="*/ 4 h 4"/>
                <a:gd name="T8" fmla="*/ 0 w 3"/>
                <a:gd name="T9" fmla="*/ 3 h 4"/>
                <a:gd name="T10" fmla="*/ 1 w 3"/>
                <a:gd name="T11" fmla="*/ 3 h 4"/>
                <a:gd name="T12" fmla="*/ 1 w 3"/>
                <a:gd name="T13" fmla="*/ 2 h 4"/>
                <a:gd name="T14" fmla="*/ 1 w 3"/>
                <a:gd name="T15" fmla="*/ 1 h 4"/>
                <a:gd name="T16" fmla="*/ 1 w 3"/>
                <a:gd name="T17" fmla="*/ 0 h 4"/>
                <a:gd name="T18" fmla="*/ 2 w 3"/>
                <a:gd name="T19" fmla="*/ 0 h 4"/>
                <a:gd name="T20" fmla="*/ 2 w 3"/>
                <a:gd name="T21" fmla="*/ 0 h 4"/>
                <a:gd name="T22" fmla="*/ 2 w 3"/>
                <a:gd name="T23" fmla="*/ 0 h 4"/>
                <a:gd name="T24" fmla="*/ 2 w 3"/>
                <a:gd name="T25" fmla="*/ 1 h 4"/>
                <a:gd name="T26" fmla="*/ 2 w 3"/>
                <a:gd name="T27" fmla="*/ 1 h 4"/>
                <a:gd name="T28" fmla="*/ 2 w 3"/>
                <a:gd name="T29" fmla="*/ 2 h 4"/>
                <a:gd name="T30" fmla="*/ 2 w 3"/>
                <a:gd name="T31" fmla="*/ 2 h 4"/>
                <a:gd name="T32" fmla="*/ 2 w 3"/>
                <a:gd name="T33" fmla="*/ 3 h 4"/>
                <a:gd name="T34" fmla="*/ 2 w 3"/>
                <a:gd name="T35" fmla="*/ 3 h 4"/>
                <a:gd name="T36" fmla="*/ 2 w 3"/>
                <a:gd name="T37" fmla="*/ 4 h 4"/>
                <a:gd name="T38" fmla="*/ 2 w 3"/>
                <a:gd name="T39" fmla="*/ 4 h 4"/>
                <a:gd name="T40" fmla="*/ 1 w 3"/>
                <a:gd name="T4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5" name="Freeform 883"/>
            <p:cNvSpPr>
              <a:spLocks/>
            </p:cNvSpPr>
            <p:nvPr/>
          </p:nvSpPr>
          <p:spPr bwMode="auto">
            <a:xfrm>
              <a:off x="9337242" y="5725218"/>
              <a:ext cx="26374" cy="65936"/>
            </a:xfrm>
            <a:custGeom>
              <a:avLst/>
              <a:gdLst>
                <a:gd name="T0" fmla="*/ 2 w 3"/>
                <a:gd name="T1" fmla="*/ 4 h 7"/>
                <a:gd name="T2" fmla="*/ 2 w 3"/>
                <a:gd name="T3" fmla="*/ 3 h 7"/>
                <a:gd name="T4" fmla="*/ 2 w 3"/>
                <a:gd name="T5" fmla="*/ 2 h 7"/>
                <a:gd name="T6" fmla="*/ 2 w 3"/>
                <a:gd name="T7" fmla="*/ 2 h 7"/>
                <a:gd name="T8" fmla="*/ 3 w 3"/>
                <a:gd name="T9" fmla="*/ 1 h 7"/>
                <a:gd name="T10" fmla="*/ 3 w 3"/>
                <a:gd name="T11" fmla="*/ 1 h 7"/>
                <a:gd name="T12" fmla="*/ 3 w 3"/>
                <a:gd name="T13" fmla="*/ 0 h 7"/>
                <a:gd name="T14" fmla="*/ 2 w 3"/>
                <a:gd name="T15" fmla="*/ 0 h 7"/>
                <a:gd name="T16" fmla="*/ 2 w 3"/>
                <a:gd name="T17" fmla="*/ 0 h 7"/>
                <a:gd name="T18" fmla="*/ 2 w 3"/>
                <a:gd name="T19" fmla="*/ 1 h 7"/>
                <a:gd name="T20" fmla="*/ 1 w 3"/>
                <a:gd name="T21" fmla="*/ 1 h 7"/>
                <a:gd name="T22" fmla="*/ 1 w 3"/>
                <a:gd name="T23" fmla="*/ 2 h 7"/>
                <a:gd name="T24" fmla="*/ 1 w 3"/>
                <a:gd name="T25" fmla="*/ 3 h 7"/>
                <a:gd name="T26" fmla="*/ 1 w 3"/>
                <a:gd name="T27" fmla="*/ 3 h 7"/>
                <a:gd name="T28" fmla="*/ 1 w 3"/>
                <a:gd name="T29" fmla="*/ 4 h 7"/>
                <a:gd name="T30" fmla="*/ 1 w 3"/>
                <a:gd name="T31" fmla="*/ 5 h 7"/>
                <a:gd name="T32" fmla="*/ 0 w 3"/>
                <a:gd name="T33" fmla="*/ 5 h 7"/>
                <a:gd name="T34" fmla="*/ 0 w 3"/>
                <a:gd name="T35" fmla="*/ 6 h 7"/>
                <a:gd name="T36" fmla="*/ 0 w 3"/>
                <a:gd name="T37" fmla="*/ 6 h 7"/>
                <a:gd name="T38" fmla="*/ 0 w 3"/>
                <a:gd name="T39" fmla="*/ 7 h 7"/>
                <a:gd name="T40" fmla="*/ 1 w 3"/>
                <a:gd name="T41" fmla="*/ 7 h 7"/>
                <a:gd name="T42" fmla="*/ 1 w 3"/>
                <a:gd name="T43" fmla="*/ 6 h 7"/>
                <a:gd name="T44" fmla="*/ 1 w 3"/>
                <a:gd name="T45" fmla="*/ 6 h 7"/>
                <a:gd name="T46" fmla="*/ 1 w 3"/>
                <a:gd name="T47" fmla="*/ 6 h 7"/>
                <a:gd name="T48" fmla="*/ 2 w 3"/>
                <a:gd name="T49" fmla="*/ 6 h 7"/>
                <a:gd name="T50" fmla="*/ 2 w 3"/>
                <a:gd name="T51" fmla="*/ 6 h 7"/>
                <a:gd name="T52" fmla="*/ 2 w 3"/>
                <a:gd name="T53" fmla="*/ 5 h 7"/>
                <a:gd name="T54" fmla="*/ 2 w 3"/>
                <a:gd name="T55" fmla="*/ 5 h 7"/>
                <a:gd name="T56" fmla="*/ 2 w 3"/>
                <a:gd name="T57" fmla="*/ 4 h 7"/>
                <a:gd name="T58" fmla="*/ 2 w 3"/>
                <a:gd name="T59" fmla="*/ 4 h 7"/>
                <a:gd name="T60" fmla="*/ 2 w 3"/>
                <a:gd name="T6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4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6" name="Freeform 884"/>
            <p:cNvSpPr>
              <a:spLocks/>
            </p:cNvSpPr>
            <p:nvPr/>
          </p:nvSpPr>
          <p:spPr bwMode="auto">
            <a:xfrm>
              <a:off x="9317461" y="5846100"/>
              <a:ext cx="879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1 w 1"/>
                <a:gd name="T8" fmla="*/ 1 w 1"/>
                <a:gd name="T9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7" name="Freeform 919"/>
            <p:cNvSpPr>
              <a:spLocks/>
            </p:cNvSpPr>
            <p:nvPr/>
          </p:nvSpPr>
          <p:spPr bwMode="auto">
            <a:xfrm>
              <a:off x="9913083" y="5920828"/>
              <a:ext cx="10989" cy="1758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8" name="Freeform 920"/>
            <p:cNvSpPr>
              <a:spLocks/>
            </p:cNvSpPr>
            <p:nvPr/>
          </p:nvSpPr>
          <p:spPr bwMode="auto">
            <a:xfrm>
              <a:off x="9875719" y="5883464"/>
              <a:ext cx="57145" cy="46155"/>
            </a:xfrm>
            <a:custGeom>
              <a:avLst/>
              <a:gdLst>
                <a:gd name="T0" fmla="*/ 4 w 6"/>
                <a:gd name="T1" fmla="*/ 4 h 5"/>
                <a:gd name="T2" fmla="*/ 4 w 6"/>
                <a:gd name="T3" fmla="*/ 4 h 5"/>
                <a:gd name="T4" fmla="*/ 5 w 6"/>
                <a:gd name="T5" fmla="*/ 3 h 5"/>
                <a:gd name="T6" fmla="*/ 5 w 6"/>
                <a:gd name="T7" fmla="*/ 3 h 5"/>
                <a:gd name="T8" fmla="*/ 6 w 6"/>
                <a:gd name="T9" fmla="*/ 2 h 5"/>
                <a:gd name="T10" fmla="*/ 6 w 6"/>
                <a:gd name="T11" fmla="*/ 1 h 5"/>
                <a:gd name="T12" fmla="*/ 6 w 6"/>
                <a:gd name="T13" fmla="*/ 1 h 5"/>
                <a:gd name="T14" fmla="*/ 6 w 6"/>
                <a:gd name="T15" fmla="*/ 0 h 5"/>
                <a:gd name="T16" fmla="*/ 5 w 6"/>
                <a:gd name="T17" fmla="*/ 0 h 5"/>
                <a:gd name="T18" fmla="*/ 4 w 6"/>
                <a:gd name="T19" fmla="*/ 0 h 5"/>
                <a:gd name="T20" fmla="*/ 4 w 6"/>
                <a:gd name="T21" fmla="*/ 0 h 5"/>
                <a:gd name="T22" fmla="*/ 3 w 6"/>
                <a:gd name="T23" fmla="*/ 0 h 5"/>
                <a:gd name="T24" fmla="*/ 3 w 6"/>
                <a:gd name="T25" fmla="*/ 1 h 5"/>
                <a:gd name="T26" fmla="*/ 3 w 6"/>
                <a:gd name="T27" fmla="*/ 1 h 5"/>
                <a:gd name="T28" fmla="*/ 2 w 6"/>
                <a:gd name="T29" fmla="*/ 1 h 5"/>
                <a:gd name="T30" fmla="*/ 2 w 6"/>
                <a:gd name="T31" fmla="*/ 2 h 5"/>
                <a:gd name="T32" fmla="*/ 2 w 6"/>
                <a:gd name="T33" fmla="*/ 2 h 5"/>
                <a:gd name="T34" fmla="*/ 2 w 6"/>
                <a:gd name="T35" fmla="*/ 3 h 5"/>
                <a:gd name="T36" fmla="*/ 1 w 6"/>
                <a:gd name="T37" fmla="*/ 4 h 5"/>
                <a:gd name="T38" fmla="*/ 1 w 6"/>
                <a:gd name="T39" fmla="*/ 4 h 5"/>
                <a:gd name="T40" fmla="*/ 0 w 6"/>
                <a:gd name="T41" fmla="*/ 5 h 5"/>
                <a:gd name="T42" fmla="*/ 0 w 6"/>
                <a:gd name="T43" fmla="*/ 5 h 5"/>
                <a:gd name="T44" fmla="*/ 1 w 6"/>
                <a:gd name="T45" fmla="*/ 5 h 5"/>
                <a:gd name="T46" fmla="*/ 2 w 6"/>
                <a:gd name="T47" fmla="*/ 5 h 5"/>
                <a:gd name="T48" fmla="*/ 3 w 6"/>
                <a:gd name="T49" fmla="*/ 5 h 5"/>
                <a:gd name="T50" fmla="*/ 3 w 6"/>
                <a:gd name="T51" fmla="*/ 5 h 5"/>
                <a:gd name="T52" fmla="*/ 4 w 6"/>
                <a:gd name="T5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9" name="Freeform 921"/>
            <p:cNvSpPr>
              <a:spLocks/>
            </p:cNvSpPr>
            <p:nvPr/>
          </p:nvSpPr>
          <p:spPr bwMode="auto">
            <a:xfrm>
              <a:off x="9653735" y="5529608"/>
              <a:ext cx="371439" cy="446167"/>
            </a:xfrm>
            <a:custGeom>
              <a:avLst/>
              <a:gdLst>
                <a:gd name="T0" fmla="*/ 36 w 40"/>
                <a:gd name="T1" fmla="*/ 46 h 48"/>
                <a:gd name="T2" fmla="*/ 34 w 40"/>
                <a:gd name="T3" fmla="*/ 43 h 48"/>
                <a:gd name="T4" fmla="*/ 32 w 40"/>
                <a:gd name="T5" fmla="*/ 42 h 48"/>
                <a:gd name="T6" fmla="*/ 30 w 40"/>
                <a:gd name="T7" fmla="*/ 42 h 48"/>
                <a:gd name="T8" fmla="*/ 31 w 40"/>
                <a:gd name="T9" fmla="*/ 38 h 48"/>
                <a:gd name="T10" fmla="*/ 30 w 40"/>
                <a:gd name="T11" fmla="*/ 37 h 48"/>
                <a:gd name="T12" fmla="*/ 30 w 40"/>
                <a:gd name="T13" fmla="*/ 35 h 48"/>
                <a:gd name="T14" fmla="*/ 28 w 40"/>
                <a:gd name="T15" fmla="*/ 33 h 48"/>
                <a:gd name="T16" fmla="*/ 27 w 40"/>
                <a:gd name="T17" fmla="*/ 29 h 48"/>
                <a:gd name="T18" fmla="*/ 29 w 40"/>
                <a:gd name="T19" fmla="*/ 27 h 48"/>
                <a:gd name="T20" fmla="*/ 27 w 40"/>
                <a:gd name="T21" fmla="*/ 28 h 48"/>
                <a:gd name="T22" fmla="*/ 25 w 40"/>
                <a:gd name="T23" fmla="*/ 26 h 48"/>
                <a:gd name="T24" fmla="*/ 24 w 40"/>
                <a:gd name="T25" fmla="*/ 25 h 48"/>
                <a:gd name="T26" fmla="*/ 24 w 40"/>
                <a:gd name="T27" fmla="*/ 24 h 48"/>
                <a:gd name="T28" fmla="*/ 22 w 40"/>
                <a:gd name="T29" fmla="*/ 24 h 48"/>
                <a:gd name="T30" fmla="*/ 17 w 40"/>
                <a:gd name="T31" fmla="*/ 22 h 48"/>
                <a:gd name="T32" fmla="*/ 14 w 40"/>
                <a:gd name="T33" fmla="*/ 21 h 48"/>
                <a:gd name="T34" fmla="*/ 15 w 40"/>
                <a:gd name="T35" fmla="*/ 19 h 48"/>
                <a:gd name="T36" fmla="*/ 12 w 40"/>
                <a:gd name="T37" fmla="*/ 19 h 48"/>
                <a:gd name="T38" fmla="*/ 12 w 40"/>
                <a:gd name="T39" fmla="*/ 15 h 48"/>
                <a:gd name="T40" fmla="*/ 11 w 40"/>
                <a:gd name="T41" fmla="*/ 15 h 48"/>
                <a:gd name="T42" fmla="*/ 10 w 40"/>
                <a:gd name="T43" fmla="*/ 17 h 48"/>
                <a:gd name="T44" fmla="*/ 9 w 40"/>
                <a:gd name="T45" fmla="*/ 20 h 48"/>
                <a:gd name="T46" fmla="*/ 7 w 40"/>
                <a:gd name="T47" fmla="*/ 17 h 48"/>
                <a:gd name="T48" fmla="*/ 7 w 40"/>
                <a:gd name="T49" fmla="*/ 15 h 48"/>
                <a:gd name="T50" fmla="*/ 5 w 40"/>
                <a:gd name="T51" fmla="*/ 14 h 48"/>
                <a:gd name="T52" fmla="*/ 6 w 40"/>
                <a:gd name="T53" fmla="*/ 12 h 48"/>
                <a:gd name="T54" fmla="*/ 8 w 40"/>
                <a:gd name="T55" fmla="*/ 11 h 48"/>
                <a:gd name="T56" fmla="*/ 9 w 40"/>
                <a:gd name="T57" fmla="*/ 12 h 48"/>
                <a:gd name="T58" fmla="*/ 11 w 40"/>
                <a:gd name="T59" fmla="*/ 12 h 48"/>
                <a:gd name="T60" fmla="*/ 12 w 40"/>
                <a:gd name="T61" fmla="*/ 10 h 48"/>
                <a:gd name="T62" fmla="*/ 10 w 40"/>
                <a:gd name="T63" fmla="*/ 10 h 48"/>
                <a:gd name="T64" fmla="*/ 7 w 40"/>
                <a:gd name="T65" fmla="*/ 11 h 48"/>
                <a:gd name="T66" fmla="*/ 5 w 40"/>
                <a:gd name="T67" fmla="*/ 10 h 48"/>
                <a:gd name="T68" fmla="*/ 5 w 40"/>
                <a:gd name="T69" fmla="*/ 8 h 48"/>
                <a:gd name="T70" fmla="*/ 3 w 40"/>
                <a:gd name="T71" fmla="*/ 6 h 48"/>
                <a:gd name="T72" fmla="*/ 1 w 40"/>
                <a:gd name="T73" fmla="*/ 6 h 48"/>
                <a:gd name="T74" fmla="*/ 1 w 40"/>
                <a:gd name="T75" fmla="*/ 5 h 48"/>
                <a:gd name="T76" fmla="*/ 2 w 40"/>
                <a:gd name="T77" fmla="*/ 2 h 48"/>
                <a:gd name="T78" fmla="*/ 5 w 40"/>
                <a:gd name="T79" fmla="*/ 1 h 48"/>
                <a:gd name="T80" fmla="*/ 8 w 40"/>
                <a:gd name="T81" fmla="*/ 1 h 48"/>
                <a:gd name="T82" fmla="*/ 13 w 40"/>
                <a:gd name="T83" fmla="*/ 2 h 48"/>
                <a:gd name="T84" fmla="*/ 13 w 40"/>
                <a:gd name="T85" fmla="*/ 6 h 48"/>
                <a:gd name="T86" fmla="*/ 14 w 40"/>
                <a:gd name="T87" fmla="*/ 12 h 48"/>
                <a:gd name="T88" fmla="*/ 15 w 40"/>
                <a:gd name="T89" fmla="*/ 13 h 48"/>
                <a:gd name="T90" fmla="*/ 16 w 40"/>
                <a:gd name="T91" fmla="*/ 16 h 48"/>
                <a:gd name="T92" fmla="*/ 19 w 40"/>
                <a:gd name="T93" fmla="*/ 14 h 48"/>
                <a:gd name="T94" fmla="*/ 22 w 40"/>
                <a:gd name="T95" fmla="*/ 11 h 48"/>
                <a:gd name="T96" fmla="*/ 25 w 40"/>
                <a:gd name="T97" fmla="*/ 8 h 48"/>
                <a:gd name="T98" fmla="*/ 28 w 40"/>
                <a:gd name="T99" fmla="*/ 6 h 48"/>
                <a:gd name="T100" fmla="*/ 30 w 40"/>
                <a:gd name="T101" fmla="*/ 8 h 48"/>
                <a:gd name="T102" fmla="*/ 34 w 40"/>
                <a:gd name="T103" fmla="*/ 10 h 48"/>
                <a:gd name="T104" fmla="*/ 37 w 40"/>
                <a:gd name="T105" fmla="*/ 11 h 48"/>
                <a:gd name="T106" fmla="*/ 39 w 40"/>
                <a:gd name="T107" fmla="*/ 12 h 48"/>
                <a:gd name="T108" fmla="*/ 38 w 40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" h="48">
                  <a:moveTo>
                    <a:pt x="38" y="48"/>
                  </a:moveTo>
                  <a:cubicBezTo>
                    <a:pt x="38" y="48"/>
                    <a:pt x="37" y="48"/>
                    <a:pt x="37" y="48"/>
                  </a:cubicBezTo>
                  <a:cubicBezTo>
                    <a:pt x="37" y="48"/>
                    <a:pt x="37" y="47"/>
                    <a:pt x="37" y="47"/>
                  </a:cubicBezTo>
                  <a:cubicBezTo>
                    <a:pt x="37" y="47"/>
                    <a:pt x="36" y="47"/>
                    <a:pt x="36" y="47"/>
                  </a:cubicBezTo>
                  <a:cubicBezTo>
                    <a:pt x="36" y="47"/>
                    <a:pt x="36" y="46"/>
                    <a:pt x="36" y="46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5"/>
                    <a:pt x="35" y="45"/>
                    <a:pt x="35" y="45"/>
                  </a:cubicBezTo>
                  <a:cubicBezTo>
                    <a:pt x="35" y="44"/>
                    <a:pt x="35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0" y="43"/>
                    <a:pt x="30" y="43"/>
                  </a:cubicBezTo>
                  <a:cubicBezTo>
                    <a:pt x="30" y="43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0"/>
                    <a:pt x="30" y="40"/>
                  </a:cubicBezTo>
                  <a:cubicBezTo>
                    <a:pt x="30" y="40"/>
                    <a:pt x="30" y="40"/>
                    <a:pt x="31" y="40"/>
                  </a:cubicBezTo>
                  <a:cubicBezTo>
                    <a:pt x="31" y="40"/>
                    <a:pt x="31" y="39"/>
                    <a:pt x="31" y="39"/>
                  </a:cubicBezTo>
                  <a:cubicBezTo>
                    <a:pt x="31" y="39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7"/>
                    <a:pt x="29" y="37"/>
                    <a:pt x="29" y="37"/>
                  </a:cubicBezTo>
                  <a:cubicBezTo>
                    <a:pt x="29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28"/>
                    <a:pt x="28" y="28"/>
                  </a:cubicBezTo>
                  <a:cubicBezTo>
                    <a:pt x="28" y="28"/>
                    <a:pt x="28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5" y="27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6" y="26"/>
                    <a:pt x="26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6"/>
                    <a:pt x="24" y="26"/>
                  </a:cubicBezTo>
                  <a:cubicBezTo>
                    <a:pt x="24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4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0" y="23"/>
                    <a:pt x="20" y="23"/>
                  </a:cubicBezTo>
                  <a:cubicBezTo>
                    <a:pt x="20" y="23"/>
                    <a:pt x="19" y="23"/>
                    <a:pt x="19" y="22"/>
                  </a:cubicBezTo>
                  <a:cubicBezTo>
                    <a:pt x="19" y="22"/>
                    <a:pt x="19" y="22"/>
                    <a:pt x="18" y="22"/>
                  </a:cubicBezTo>
                  <a:cubicBezTo>
                    <a:pt x="18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6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4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20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9" y="18"/>
                    <a:pt x="10" y="19"/>
                    <a:pt x="10" y="19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9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9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7" y="16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2"/>
                    <a:pt x="20" y="12"/>
                    <a:pt x="21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8"/>
                    <a:pt x="25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30" y="8"/>
                    <a:pt x="31" y="8"/>
                    <a:pt x="31" y="8"/>
                  </a:cubicBezTo>
                  <a:cubicBezTo>
                    <a:pt x="31" y="8"/>
                    <a:pt x="31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9"/>
                    <a:pt x="33" y="10"/>
                    <a:pt x="33" y="10"/>
                  </a:cubicBezTo>
                  <a:cubicBezTo>
                    <a:pt x="33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2"/>
                    <a:pt x="38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0" name="Freeform 923"/>
            <p:cNvSpPr>
              <a:spLocks/>
            </p:cNvSpPr>
            <p:nvPr/>
          </p:nvSpPr>
          <p:spPr bwMode="auto">
            <a:xfrm>
              <a:off x="9737254" y="5716426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1" name="Freeform 924"/>
            <p:cNvSpPr>
              <a:spLocks/>
            </p:cNvSpPr>
            <p:nvPr/>
          </p:nvSpPr>
          <p:spPr bwMode="auto">
            <a:xfrm>
              <a:off x="9754837" y="5696646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2" name="Freeform 925"/>
            <p:cNvSpPr>
              <a:spLocks/>
            </p:cNvSpPr>
            <p:nvPr/>
          </p:nvSpPr>
          <p:spPr bwMode="auto">
            <a:xfrm>
              <a:off x="9765826" y="5705437"/>
              <a:ext cx="8791" cy="10989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3" name="Freeform 926"/>
            <p:cNvSpPr>
              <a:spLocks/>
            </p:cNvSpPr>
            <p:nvPr/>
          </p:nvSpPr>
          <p:spPr bwMode="auto">
            <a:xfrm>
              <a:off x="10016383" y="5558180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4" name="Freeform 927"/>
            <p:cNvSpPr>
              <a:spLocks/>
            </p:cNvSpPr>
            <p:nvPr/>
          </p:nvSpPr>
          <p:spPr bwMode="auto">
            <a:xfrm>
              <a:off x="9998800" y="5575763"/>
              <a:ext cx="879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5" name="Freeform 956"/>
            <p:cNvSpPr>
              <a:spLocks/>
            </p:cNvSpPr>
            <p:nvPr/>
          </p:nvSpPr>
          <p:spPr bwMode="auto">
            <a:xfrm>
              <a:off x="9671318" y="5725218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6" name="Freeform 983"/>
            <p:cNvSpPr>
              <a:spLocks/>
            </p:cNvSpPr>
            <p:nvPr/>
          </p:nvSpPr>
          <p:spPr bwMode="auto">
            <a:xfrm>
              <a:off x="8310839" y="5241687"/>
              <a:ext cx="10989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7" name="Freeform 984"/>
            <p:cNvSpPr>
              <a:spLocks/>
            </p:cNvSpPr>
            <p:nvPr/>
          </p:nvSpPr>
          <p:spPr bwMode="auto">
            <a:xfrm>
              <a:off x="8321828" y="5230698"/>
              <a:ext cx="8791" cy="10989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8" name="Freeform 985"/>
            <p:cNvSpPr>
              <a:spLocks/>
            </p:cNvSpPr>
            <p:nvPr/>
          </p:nvSpPr>
          <p:spPr bwMode="auto">
            <a:xfrm>
              <a:off x="8655904" y="5371361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9" name="Freeform 986"/>
            <p:cNvSpPr>
              <a:spLocks/>
            </p:cNvSpPr>
            <p:nvPr/>
          </p:nvSpPr>
          <p:spPr bwMode="auto">
            <a:xfrm>
              <a:off x="8664695" y="53889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0" name="Freeform 987"/>
            <p:cNvSpPr>
              <a:spLocks/>
            </p:cNvSpPr>
            <p:nvPr/>
          </p:nvSpPr>
          <p:spPr bwMode="auto">
            <a:xfrm>
              <a:off x="8675685" y="5388944"/>
              <a:ext cx="0" cy="10989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1" name="Freeform 988"/>
            <p:cNvSpPr>
              <a:spLocks/>
            </p:cNvSpPr>
            <p:nvPr/>
          </p:nvSpPr>
          <p:spPr bwMode="auto">
            <a:xfrm>
              <a:off x="9159215" y="5314217"/>
              <a:ext cx="879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2" name="Freeform 989"/>
            <p:cNvSpPr>
              <a:spLocks/>
            </p:cNvSpPr>
            <p:nvPr/>
          </p:nvSpPr>
          <p:spPr bwMode="auto">
            <a:xfrm>
              <a:off x="9187787" y="5276853"/>
              <a:ext cx="8791" cy="1098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3" name="Freeform 990"/>
            <p:cNvSpPr>
              <a:spLocks/>
            </p:cNvSpPr>
            <p:nvPr/>
          </p:nvSpPr>
          <p:spPr bwMode="auto">
            <a:xfrm>
              <a:off x="9196579" y="5296634"/>
              <a:ext cx="879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4" name="Freeform 991"/>
            <p:cNvSpPr>
              <a:spLocks/>
            </p:cNvSpPr>
            <p:nvPr/>
          </p:nvSpPr>
          <p:spPr bwMode="auto">
            <a:xfrm>
              <a:off x="9225151" y="5268062"/>
              <a:ext cx="0" cy="19781"/>
            </a:xfrm>
            <a:custGeom>
              <a:avLst/>
              <a:gdLst>
                <a:gd name="T0" fmla="*/ 2 h 2"/>
                <a:gd name="T1" fmla="*/ 1 h 2"/>
                <a:gd name="T2" fmla="*/ 1 h 2"/>
                <a:gd name="T3" fmla="*/ 0 h 2"/>
                <a:gd name="T4" fmla="*/ 0 h 2"/>
                <a:gd name="T5" fmla="*/ 1 h 2"/>
                <a:gd name="T6" fmla="*/ 1 h 2"/>
                <a:gd name="T7" fmla="*/ 2 h 2"/>
                <a:gd name="T8" fmla="*/ 2 h 2"/>
                <a:gd name="T9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5" name="Freeform 992"/>
            <p:cNvSpPr>
              <a:spLocks/>
            </p:cNvSpPr>
            <p:nvPr/>
          </p:nvSpPr>
          <p:spPr bwMode="auto">
            <a:xfrm>
              <a:off x="9233942" y="5250479"/>
              <a:ext cx="17583" cy="8791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0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6" name="Freeform 993"/>
            <p:cNvSpPr>
              <a:spLocks/>
            </p:cNvSpPr>
            <p:nvPr/>
          </p:nvSpPr>
          <p:spPr bwMode="auto">
            <a:xfrm>
              <a:off x="9178996" y="5166960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7" name="Freeform 994"/>
            <p:cNvSpPr>
              <a:spLocks/>
            </p:cNvSpPr>
            <p:nvPr/>
          </p:nvSpPr>
          <p:spPr bwMode="auto">
            <a:xfrm>
              <a:off x="9130643" y="5166960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8" name="Freeform 995"/>
            <p:cNvSpPr>
              <a:spLocks/>
            </p:cNvSpPr>
            <p:nvPr/>
          </p:nvSpPr>
          <p:spPr bwMode="auto">
            <a:xfrm>
              <a:off x="9130643" y="5155971"/>
              <a:ext cx="10989" cy="10989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9" name="Freeform 996"/>
            <p:cNvSpPr>
              <a:spLocks/>
            </p:cNvSpPr>
            <p:nvPr/>
          </p:nvSpPr>
          <p:spPr bwMode="auto">
            <a:xfrm>
              <a:off x="9121851" y="51669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0" name="Freeform 997"/>
            <p:cNvSpPr>
              <a:spLocks/>
            </p:cNvSpPr>
            <p:nvPr/>
          </p:nvSpPr>
          <p:spPr bwMode="auto">
            <a:xfrm>
              <a:off x="9104268" y="5155971"/>
              <a:ext cx="879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1" name="Freeform 998"/>
            <p:cNvSpPr>
              <a:spLocks/>
            </p:cNvSpPr>
            <p:nvPr/>
          </p:nvSpPr>
          <p:spPr bwMode="auto">
            <a:xfrm>
              <a:off x="8860305" y="5175751"/>
              <a:ext cx="356054" cy="296712"/>
            </a:xfrm>
            <a:custGeom>
              <a:avLst/>
              <a:gdLst>
                <a:gd name="T0" fmla="*/ 37 w 38"/>
                <a:gd name="T1" fmla="*/ 10 h 32"/>
                <a:gd name="T2" fmla="*/ 36 w 38"/>
                <a:gd name="T3" fmla="*/ 11 h 32"/>
                <a:gd name="T4" fmla="*/ 34 w 38"/>
                <a:gd name="T5" fmla="*/ 10 h 32"/>
                <a:gd name="T6" fmla="*/ 34 w 38"/>
                <a:gd name="T7" fmla="*/ 11 h 32"/>
                <a:gd name="T8" fmla="*/ 35 w 38"/>
                <a:gd name="T9" fmla="*/ 12 h 32"/>
                <a:gd name="T10" fmla="*/ 35 w 38"/>
                <a:gd name="T11" fmla="*/ 14 h 32"/>
                <a:gd name="T12" fmla="*/ 33 w 38"/>
                <a:gd name="T13" fmla="*/ 14 h 32"/>
                <a:gd name="T14" fmla="*/ 32 w 38"/>
                <a:gd name="T15" fmla="*/ 14 h 32"/>
                <a:gd name="T16" fmla="*/ 30 w 38"/>
                <a:gd name="T17" fmla="*/ 14 h 32"/>
                <a:gd name="T18" fmla="*/ 27 w 38"/>
                <a:gd name="T19" fmla="*/ 14 h 32"/>
                <a:gd name="T20" fmla="*/ 25 w 38"/>
                <a:gd name="T21" fmla="*/ 15 h 32"/>
                <a:gd name="T22" fmla="*/ 24 w 38"/>
                <a:gd name="T23" fmla="*/ 17 h 32"/>
                <a:gd name="T24" fmla="*/ 22 w 38"/>
                <a:gd name="T25" fmla="*/ 21 h 32"/>
                <a:gd name="T26" fmla="*/ 21 w 38"/>
                <a:gd name="T27" fmla="*/ 25 h 32"/>
                <a:gd name="T28" fmla="*/ 19 w 38"/>
                <a:gd name="T29" fmla="*/ 28 h 32"/>
                <a:gd name="T30" fmla="*/ 15 w 38"/>
                <a:gd name="T31" fmla="*/ 30 h 32"/>
                <a:gd name="T32" fmla="*/ 13 w 38"/>
                <a:gd name="T33" fmla="*/ 28 h 32"/>
                <a:gd name="T34" fmla="*/ 10 w 38"/>
                <a:gd name="T35" fmla="*/ 30 h 32"/>
                <a:gd name="T36" fmla="*/ 6 w 38"/>
                <a:gd name="T37" fmla="*/ 31 h 32"/>
                <a:gd name="T38" fmla="*/ 3 w 38"/>
                <a:gd name="T39" fmla="*/ 31 h 32"/>
                <a:gd name="T40" fmla="*/ 2 w 38"/>
                <a:gd name="T41" fmla="*/ 29 h 32"/>
                <a:gd name="T42" fmla="*/ 0 w 38"/>
                <a:gd name="T43" fmla="*/ 26 h 32"/>
                <a:gd name="T44" fmla="*/ 1 w 38"/>
                <a:gd name="T45" fmla="*/ 25 h 32"/>
                <a:gd name="T46" fmla="*/ 2 w 38"/>
                <a:gd name="T47" fmla="*/ 27 h 32"/>
                <a:gd name="T48" fmla="*/ 3 w 38"/>
                <a:gd name="T49" fmla="*/ 26 h 32"/>
                <a:gd name="T50" fmla="*/ 5 w 38"/>
                <a:gd name="T51" fmla="*/ 28 h 32"/>
                <a:gd name="T52" fmla="*/ 7 w 38"/>
                <a:gd name="T53" fmla="*/ 29 h 32"/>
                <a:gd name="T54" fmla="*/ 6 w 38"/>
                <a:gd name="T55" fmla="*/ 28 h 32"/>
                <a:gd name="T56" fmla="*/ 6 w 38"/>
                <a:gd name="T57" fmla="*/ 27 h 32"/>
                <a:gd name="T58" fmla="*/ 7 w 38"/>
                <a:gd name="T59" fmla="*/ 24 h 32"/>
                <a:gd name="T60" fmla="*/ 7 w 38"/>
                <a:gd name="T61" fmla="*/ 21 h 32"/>
                <a:gd name="T62" fmla="*/ 9 w 38"/>
                <a:gd name="T63" fmla="*/ 21 h 32"/>
                <a:gd name="T64" fmla="*/ 12 w 38"/>
                <a:gd name="T65" fmla="*/ 20 h 32"/>
                <a:gd name="T66" fmla="*/ 15 w 38"/>
                <a:gd name="T67" fmla="*/ 17 h 32"/>
                <a:gd name="T68" fmla="*/ 17 w 38"/>
                <a:gd name="T69" fmla="*/ 13 h 32"/>
                <a:gd name="T70" fmla="*/ 18 w 38"/>
                <a:gd name="T71" fmla="*/ 13 h 32"/>
                <a:gd name="T72" fmla="*/ 19 w 38"/>
                <a:gd name="T73" fmla="*/ 15 h 32"/>
                <a:gd name="T74" fmla="*/ 20 w 38"/>
                <a:gd name="T75" fmla="*/ 13 h 32"/>
                <a:gd name="T76" fmla="*/ 21 w 38"/>
                <a:gd name="T77" fmla="*/ 11 h 32"/>
                <a:gd name="T78" fmla="*/ 23 w 38"/>
                <a:gd name="T79" fmla="*/ 10 h 32"/>
                <a:gd name="T80" fmla="*/ 23 w 38"/>
                <a:gd name="T81" fmla="*/ 9 h 32"/>
                <a:gd name="T82" fmla="*/ 24 w 38"/>
                <a:gd name="T83" fmla="*/ 7 h 32"/>
                <a:gd name="T84" fmla="*/ 25 w 38"/>
                <a:gd name="T85" fmla="*/ 5 h 32"/>
                <a:gd name="T86" fmla="*/ 27 w 38"/>
                <a:gd name="T87" fmla="*/ 2 h 32"/>
                <a:gd name="T88" fmla="*/ 27 w 38"/>
                <a:gd name="T89" fmla="*/ 0 h 32"/>
                <a:gd name="T90" fmla="*/ 28 w 38"/>
                <a:gd name="T91" fmla="*/ 1 h 32"/>
                <a:gd name="T92" fmla="*/ 29 w 38"/>
                <a:gd name="T93" fmla="*/ 0 h 32"/>
                <a:gd name="T94" fmla="*/ 30 w 38"/>
                <a:gd name="T95" fmla="*/ 1 h 32"/>
                <a:gd name="T96" fmla="*/ 32 w 38"/>
                <a:gd name="T97" fmla="*/ 3 h 32"/>
                <a:gd name="T98" fmla="*/ 32 w 38"/>
                <a:gd name="T99" fmla="*/ 5 h 32"/>
                <a:gd name="T100" fmla="*/ 32 w 38"/>
                <a:gd name="T101" fmla="*/ 6 h 32"/>
                <a:gd name="T102" fmla="*/ 33 w 38"/>
                <a:gd name="T103" fmla="*/ 7 h 32"/>
                <a:gd name="T104" fmla="*/ 35 w 38"/>
                <a:gd name="T105" fmla="*/ 7 h 32"/>
                <a:gd name="T106" fmla="*/ 37 w 38"/>
                <a:gd name="T10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" h="32">
                  <a:moveTo>
                    <a:pt x="38" y="9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1"/>
                    <a:pt x="36" y="11"/>
                  </a:cubicBezTo>
                  <a:cubicBezTo>
                    <a:pt x="35" y="11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3"/>
                    <a:pt x="3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5"/>
                    <a:pt x="34" y="14"/>
                    <a:pt x="34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8" y="14"/>
                    <a:pt x="27" y="14"/>
                    <a:pt x="27" y="14"/>
                  </a:cubicBezTo>
                  <a:cubicBezTo>
                    <a:pt x="27" y="14"/>
                    <a:pt x="26" y="14"/>
                    <a:pt x="26" y="14"/>
                  </a:cubicBezTo>
                  <a:cubicBezTo>
                    <a:pt x="26" y="14"/>
                    <a:pt x="26" y="14"/>
                    <a:pt x="25" y="14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8"/>
                    <a:pt x="24" y="18"/>
                  </a:cubicBezTo>
                  <a:cubicBezTo>
                    <a:pt x="24" y="18"/>
                    <a:pt x="24" y="19"/>
                    <a:pt x="24" y="19"/>
                  </a:cubicBezTo>
                  <a:cubicBezTo>
                    <a:pt x="24" y="20"/>
                    <a:pt x="23" y="20"/>
                    <a:pt x="23" y="20"/>
                  </a:cubicBezTo>
                  <a:cubicBezTo>
                    <a:pt x="23" y="20"/>
                    <a:pt x="22" y="21"/>
                    <a:pt x="22" y="21"/>
                  </a:cubicBezTo>
                  <a:cubicBezTo>
                    <a:pt x="22" y="21"/>
                    <a:pt x="21" y="22"/>
                    <a:pt x="21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7"/>
                    <a:pt x="20" y="27"/>
                    <a:pt x="20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8"/>
                    <a:pt x="12" y="28"/>
                    <a:pt x="12" y="28"/>
                  </a:cubicBezTo>
                  <a:cubicBezTo>
                    <a:pt x="12" y="28"/>
                    <a:pt x="11" y="28"/>
                    <a:pt x="11" y="28"/>
                  </a:cubicBezTo>
                  <a:cubicBezTo>
                    <a:pt x="11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3" y="31"/>
                    <a:pt x="3" y="31"/>
                  </a:cubicBezTo>
                  <a:cubicBezTo>
                    <a:pt x="3" y="31"/>
                    <a:pt x="3" y="31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8"/>
                  </a:cubicBezTo>
                  <a:cubicBezTo>
                    <a:pt x="4" y="28"/>
                    <a:pt x="5" y="28"/>
                    <a:pt x="5" y="28"/>
                  </a:cubicBezTo>
                  <a:cubicBezTo>
                    <a:pt x="5" y="28"/>
                    <a:pt x="5" y="28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6" y="27"/>
                    <a:pt x="6" y="27"/>
                  </a:cubicBezTo>
                  <a:cubicBezTo>
                    <a:pt x="6" y="27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7" y="25"/>
                    <a:pt x="7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4"/>
                    <a:pt x="6" y="23"/>
                    <a:pt x="6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19"/>
                    <a:pt x="13" y="19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5" y="17"/>
                    <a:pt x="15" y="16"/>
                    <a:pt x="15" y="16"/>
                  </a:cubicBezTo>
                  <a:cubicBezTo>
                    <a:pt x="15" y="16"/>
                    <a:pt x="16" y="15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4"/>
                    <a:pt x="17" y="13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0" y="15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ubicBezTo>
                    <a:pt x="25" y="5"/>
                    <a:pt x="25" y="4"/>
                    <a:pt x="26" y="4"/>
                  </a:cubicBezTo>
                  <a:cubicBezTo>
                    <a:pt x="26" y="4"/>
                    <a:pt x="26" y="3"/>
                    <a:pt x="26" y="3"/>
                  </a:cubicBezTo>
                  <a:cubicBezTo>
                    <a:pt x="26" y="3"/>
                    <a:pt x="26" y="3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2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2" y="2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2" y="4"/>
                    <a:pt x="31" y="4"/>
                    <a:pt x="31" y="4"/>
                  </a:cubicBezTo>
                  <a:cubicBezTo>
                    <a:pt x="31" y="4"/>
                    <a:pt x="32" y="5"/>
                    <a:pt x="32" y="5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6"/>
                    <a:pt x="33" y="6"/>
                  </a:cubicBezTo>
                  <a:cubicBezTo>
                    <a:pt x="33" y="6"/>
                    <a:pt x="33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7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8"/>
                    <a:pt x="36" y="8"/>
                  </a:cubicBezTo>
                  <a:cubicBezTo>
                    <a:pt x="36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2" name="Freeform 999"/>
            <p:cNvSpPr>
              <a:spLocks/>
            </p:cNvSpPr>
            <p:nvPr/>
          </p:nvSpPr>
          <p:spPr bwMode="auto">
            <a:xfrm>
              <a:off x="9121851" y="5118607"/>
              <a:ext cx="8791" cy="1978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1 h 2"/>
                <a:gd name="T12" fmla="*/ 1 w 1"/>
                <a:gd name="T13" fmla="*/ 0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2 h 2"/>
                <a:gd name="T20" fmla="*/ 1 w 1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3" name="Freeform 1000"/>
            <p:cNvSpPr>
              <a:spLocks/>
            </p:cNvSpPr>
            <p:nvPr/>
          </p:nvSpPr>
          <p:spPr bwMode="auto">
            <a:xfrm>
              <a:off x="9271306" y="5213115"/>
              <a:ext cx="17583" cy="17583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0 w 2"/>
                <a:gd name="T9" fmla="*/ 1 h 2"/>
                <a:gd name="T10" fmla="*/ 1 w 2"/>
                <a:gd name="T11" fmla="*/ 0 h 2"/>
                <a:gd name="T12" fmla="*/ 2 w 2"/>
                <a:gd name="T13" fmla="*/ 1 h 2"/>
                <a:gd name="T14" fmla="*/ 2 w 2"/>
                <a:gd name="T15" fmla="*/ 1 h 2"/>
                <a:gd name="T16" fmla="*/ 2 w 2"/>
                <a:gd name="T17" fmla="*/ 1 h 2"/>
                <a:gd name="T18" fmla="*/ 2 w 2"/>
                <a:gd name="T19" fmla="*/ 2 h 2"/>
                <a:gd name="T20" fmla="*/ 1 w 2"/>
                <a:gd name="T21" fmla="*/ 2 h 2"/>
                <a:gd name="T22" fmla="*/ 1 w 2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4" name="Freeform 1001"/>
            <p:cNvSpPr>
              <a:spLocks/>
            </p:cNvSpPr>
            <p:nvPr/>
          </p:nvSpPr>
          <p:spPr bwMode="auto">
            <a:xfrm>
              <a:off x="9271306" y="5241687"/>
              <a:ext cx="8791" cy="879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5" name="Freeform 1002"/>
            <p:cNvSpPr>
              <a:spLocks/>
            </p:cNvSpPr>
            <p:nvPr/>
          </p:nvSpPr>
          <p:spPr bwMode="auto">
            <a:xfrm>
              <a:off x="9251525" y="5221907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6" name="Freeform 1003"/>
            <p:cNvSpPr>
              <a:spLocks/>
            </p:cNvSpPr>
            <p:nvPr/>
          </p:nvSpPr>
          <p:spPr bwMode="auto">
            <a:xfrm>
              <a:off x="9242734" y="5221907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7" name="Freeform 1004"/>
            <p:cNvSpPr>
              <a:spLocks/>
            </p:cNvSpPr>
            <p:nvPr/>
          </p:nvSpPr>
          <p:spPr bwMode="auto">
            <a:xfrm>
              <a:off x="9299878" y="52219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8" name="Freeform 1007"/>
            <p:cNvSpPr>
              <a:spLocks/>
            </p:cNvSpPr>
            <p:nvPr/>
          </p:nvSpPr>
          <p:spPr bwMode="auto">
            <a:xfrm>
              <a:off x="9299878" y="5035088"/>
              <a:ext cx="184621" cy="195610"/>
            </a:xfrm>
            <a:custGeom>
              <a:avLst/>
              <a:gdLst>
                <a:gd name="T0" fmla="*/ 19 w 20"/>
                <a:gd name="T1" fmla="*/ 17 h 21"/>
                <a:gd name="T2" fmla="*/ 19 w 20"/>
                <a:gd name="T3" fmla="*/ 15 h 21"/>
                <a:gd name="T4" fmla="*/ 20 w 20"/>
                <a:gd name="T5" fmla="*/ 12 h 21"/>
                <a:gd name="T6" fmla="*/ 19 w 20"/>
                <a:gd name="T7" fmla="*/ 10 h 21"/>
                <a:gd name="T8" fmla="*/ 18 w 20"/>
                <a:gd name="T9" fmla="*/ 9 h 21"/>
                <a:gd name="T10" fmla="*/ 18 w 20"/>
                <a:gd name="T11" fmla="*/ 7 h 21"/>
                <a:gd name="T12" fmla="*/ 17 w 20"/>
                <a:gd name="T13" fmla="*/ 5 h 21"/>
                <a:gd name="T14" fmla="*/ 17 w 20"/>
                <a:gd name="T15" fmla="*/ 2 h 21"/>
                <a:gd name="T16" fmla="*/ 16 w 20"/>
                <a:gd name="T17" fmla="*/ 2 h 21"/>
                <a:gd name="T18" fmla="*/ 15 w 20"/>
                <a:gd name="T19" fmla="*/ 0 h 21"/>
                <a:gd name="T20" fmla="*/ 14 w 20"/>
                <a:gd name="T21" fmla="*/ 1 h 21"/>
                <a:gd name="T22" fmla="*/ 14 w 20"/>
                <a:gd name="T23" fmla="*/ 3 h 21"/>
                <a:gd name="T24" fmla="*/ 14 w 20"/>
                <a:gd name="T25" fmla="*/ 4 h 21"/>
                <a:gd name="T26" fmla="*/ 13 w 20"/>
                <a:gd name="T27" fmla="*/ 5 h 21"/>
                <a:gd name="T28" fmla="*/ 12 w 20"/>
                <a:gd name="T29" fmla="*/ 5 h 21"/>
                <a:gd name="T30" fmla="*/ 12 w 20"/>
                <a:gd name="T31" fmla="*/ 7 h 21"/>
                <a:gd name="T32" fmla="*/ 10 w 20"/>
                <a:gd name="T33" fmla="*/ 7 h 21"/>
                <a:gd name="T34" fmla="*/ 9 w 20"/>
                <a:gd name="T35" fmla="*/ 9 h 21"/>
                <a:gd name="T36" fmla="*/ 8 w 20"/>
                <a:gd name="T37" fmla="*/ 9 h 21"/>
                <a:gd name="T38" fmla="*/ 8 w 20"/>
                <a:gd name="T39" fmla="*/ 8 h 21"/>
                <a:gd name="T40" fmla="*/ 8 w 20"/>
                <a:gd name="T41" fmla="*/ 6 h 21"/>
                <a:gd name="T42" fmla="*/ 6 w 20"/>
                <a:gd name="T43" fmla="*/ 6 h 21"/>
                <a:gd name="T44" fmla="*/ 5 w 20"/>
                <a:gd name="T45" fmla="*/ 7 h 21"/>
                <a:gd name="T46" fmla="*/ 5 w 20"/>
                <a:gd name="T47" fmla="*/ 9 h 21"/>
                <a:gd name="T48" fmla="*/ 2 w 20"/>
                <a:gd name="T49" fmla="*/ 10 h 21"/>
                <a:gd name="T50" fmla="*/ 2 w 20"/>
                <a:gd name="T51" fmla="*/ 12 h 21"/>
                <a:gd name="T52" fmla="*/ 1 w 20"/>
                <a:gd name="T53" fmla="*/ 14 h 21"/>
                <a:gd name="T54" fmla="*/ 1 w 20"/>
                <a:gd name="T55" fmla="*/ 16 h 21"/>
                <a:gd name="T56" fmla="*/ 1 w 20"/>
                <a:gd name="T57" fmla="*/ 16 h 21"/>
                <a:gd name="T58" fmla="*/ 1 w 20"/>
                <a:gd name="T59" fmla="*/ 17 h 21"/>
                <a:gd name="T60" fmla="*/ 2 w 20"/>
                <a:gd name="T61" fmla="*/ 17 h 21"/>
                <a:gd name="T62" fmla="*/ 3 w 20"/>
                <a:gd name="T63" fmla="*/ 17 h 21"/>
                <a:gd name="T64" fmla="*/ 2 w 20"/>
                <a:gd name="T65" fmla="*/ 17 h 21"/>
                <a:gd name="T66" fmla="*/ 3 w 20"/>
                <a:gd name="T67" fmla="*/ 16 h 21"/>
                <a:gd name="T68" fmla="*/ 3 w 20"/>
                <a:gd name="T69" fmla="*/ 15 h 21"/>
                <a:gd name="T70" fmla="*/ 3 w 20"/>
                <a:gd name="T71" fmla="*/ 13 h 21"/>
                <a:gd name="T72" fmla="*/ 3 w 20"/>
                <a:gd name="T73" fmla="*/ 12 h 21"/>
                <a:gd name="T74" fmla="*/ 4 w 20"/>
                <a:gd name="T75" fmla="*/ 11 h 21"/>
                <a:gd name="T76" fmla="*/ 4 w 20"/>
                <a:gd name="T77" fmla="*/ 11 h 21"/>
                <a:gd name="T78" fmla="*/ 5 w 20"/>
                <a:gd name="T79" fmla="*/ 12 h 21"/>
                <a:gd name="T80" fmla="*/ 6 w 20"/>
                <a:gd name="T81" fmla="*/ 11 h 21"/>
                <a:gd name="T82" fmla="*/ 7 w 20"/>
                <a:gd name="T83" fmla="*/ 12 h 21"/>
                <a:gd name="T84" fmla="*/ 8 w 20"/>
                <a:gd name="T85" fmla="*/ 13 h 21"/>
                <a:gd name="T86" fmla="*/ 7 w 20"/>
                <a:gd name="T87" fmla="*/ 11 h 21"/>
                <a:gd name="T88" fmla="*/ 8 w 20"/>
                <a:gd name="T89" fmla="*/ 11 h 21"/>
                <a:gd name="T90" fmla="*/ 10 w 20"/>
                <a:gd name="T91" fmla="*/ 12 h 21"/>
                <a:gd name="T92" fmla="*/ 10 w 20"/>
                <a:gd name="T93" fmla="*/ 13 h 21"/>
                <a:gd name="T94" fmla="*/ 10 w 20"/>
                <a:gd name="T95" fmla="*/ 16 h 21"/>
                <a:gd name="T96" fmla="*/ 11 w 20"/>
                <a:gd name="T97" fmla="*/ 19 h 21"/>
                <a:gd name="T98" fmla="*/ 13 w 20"/>
                <a:gd name="T99" fmla="*/ 20 h 21"/>
                <a:gd name="T100" fmla="*/ 14 w 20"/>
                <a:gd name="T101" fmla="*/ 21 h 21"/>
                <a:gd name="T102" fmla="*/ 14 w 20"/>
                <a:gd name="T103" fmla="*/ 20 h 21"/>
                <a:gd name="T104" fmla="*/ 15 w 20"/>
                <a:gd name="T105" fmla="*/ 21 h 21"/>
                <a:gd name="T106" fmla="*/ 16 w 20"/>
                <a:gd name="T107" fmla="*/ 21 h 21"/>
                <a:gd name="T108" fmla="*/ 17 w 20"/>
                <a:gd name="T109" fmla="*/ 19 h 21"/>
                <a:gd name="T110" fmla="*/ 16 w 20"/>
                <a:gd name="T111" fmla="*/ 18 h 21"/>
                <a:gd name="T112" fmla="*/ 15 w 20"/>
                <a:gd name="T113" fmla="*/ 16 h 21"/>
                <a:gd name="T114" fmla="*/ 16 w 20"/>
                <a:gd name="T115" fmla="*/ 14 h 21"/>
                <a:gd name="T116" fmla="*/ 17 w 20"/>
                <a:gd name="T117" fmla="*/ 13 h 21"/>
                <a:gd name="T118" fmla="*/ 17 w 20"/>
                <a:gd name="T119" fmla="*/ 14 h 21"/>
                <a:gd name="T120" fmla="*/ 18 w 20"/>
                <a:gd name="T121" fmla="*/ 16 h 21"/>
                <a:gd name="T122" fmla="*/ 18 w 20"/>
                <a:gd name="T123" fmla="*/ 18 h 21"/>
                <a:gd name="T124" fmla="*/ 19 w 20"/>
                <a:gd name="T12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" h="21"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4"/>
                    <a:pt x="20" y="13"/>
                    <a:pt x="20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10" y="17"/>
                    <a:pt x="10" y="18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20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6"/>
                    <a:pt x="15" y="16"/>
                  </a:cubicBezTo>
                  <a:cubicBezTo>
                    <a:pt x="15" y="16"/>
                    <a:pt x="16" y="16"/>
                    <a:pt x="16" y="15"/>
                  </a:cubicBezTo>
                  <a:cubicBezTo>
                    <a:pt x="16" y="15"/>
                    <a:pt x="15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9" name="Freeform 1008"/>
            <p:cNvSpPr>
              <a:spLocks/>
            </p:cNvSpPr>
            <p:nvPr/>
          </p:nvSpPr>
          <p:spPr bwMode="auto">
            <a:xfrm>
              <a:off x="9337242" y="5155971"/>
              <a:ext cx="8791" cy="1098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0" name="Freeform 1009"/>
            <p:cNvSpPr>
              <a:spLocks/>
            </p:cNvSpPr>
            <p:nvPr/>
          </p:nvSpPr>
          <p:spPr bwMode="auto">
            <a:xfrm>
              <a:off x="9288889" y="5184543"/>
              <a:ext cx="0" cy="879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1" name="Freeform 1010"/>
            <p:cNvSpPr>
              <a:spLocks/>
            </p:cNvSpPr>
            <p:nvPr/>
          </p:nvSpPr>
          <p:spPr bwMode="auto">
            <a:xfrm>
              <a:off x="9288889" y="5175751"/>
              <a:ext cx="10989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2" name="Freeform 1011"/>
            <p:cNvSpPr>
              <a:spLocks/>
            </p:cNvSpPr>
            <p:nvPr/>
          </p:nvSpPr>
          <p:spPr bwMode="auto">
            <a:xfrm>
              <a:off x="9280098" y="5184543"/>
              <a:ext cx="8791" cy="879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3" name="Freeform 1012"/>
            <p:cNvSpPr>
              <a:spLocks/>
            </p:cNvSpPr>
            <p:nvPr/>
          </p:nvSpPr>
          <p:spPr bwMode="auto">
            <a:xfrm>
              <a:off x="9363616" y="5063660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4" name="Freeform 1013"/>
            <p:cNvSpPr>
              <a:spLocks/>
            </p:cNvSpPr>
            <p:nvPr/>
          </p:nvSpPr>
          <p:spPr bwMode="auto">
            <a:xfrm>
              <a:off x="9400980" y="5063660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5" name="Freeform 1014"/>
            <p:cNvSpPr>
              <a:spLocks/>
            </p:cNvSpPr>
            <p:nvPr/>
          </p:nvSpPr>
          <p:spPr bwMode="auto">
            <a:xfrm>
              <a:off x="9429552" y="5008714"/>
              <a:ext cx="8791" cy="17583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  <a:gd name="T10" fmla="*/ 0 w 1"/>
                <a:gd name="T11" fmla="*/ 0 h 2"/>
                <a:gd name="T12" fmla="*/ 1 w 1"/>
                <a:gd name="T13" fmla="*/ 0 h 2"/>
                <a:gd name="T14" fmla="*/ 1 w 1"/>
                <a:gd name="T15" fmla="*/ 0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2 h 2"/>
                <a:gd name="T22" fmla="*/ 1 w 1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6" name="Freeform 1015"/>
            <p:cNvSpPr>
              <a:spLocks/>
            </p:cNvSpPr>
            <p:nvPr/>
          </p:nvSpPr>
          <p:spPr bwMode="auto">
            <a:xfrm>
              <a:off x="9383397" y="4960361"/>
              <a:ext cx="37364" cy="65936"/>
            </a:xfrm>
            <a:custGeom>
              <a:avLst/>
              <a:gdLst>
                <a:gd name="T0" fmla="*/ 4 w 4"/>
                <a:gd name="T1" fmla="*/ 6 h 7"/>
                <a:gd name="T2" fmla="*/ 4 w 4"/>
                <a:gd name="T3" fmla="*/ 6 h 7"/>
                <a:gd name="T4" fmla="*/ 4 w 4"/>
                <a:gd name="T5" fmla="*/ 5 h 7"/>
                <a:gd name="T6" fmla="*/ 4 w 4"/>
                <a:gd name="T7" fmla="*/ 4 h 7"/>
                <a:gd name="T8" fmla="*/ 4 w 4"/>
                <a:gd name="T9" fmla="*/ 3 h 7"/>
                <a:gd name="T10" fmla="*/ 3 w 4"/>
                <a:gd name="T11" fmla="*/ 3 h 7"/>
                <a:gd name="T12" fmla="*/ 3 w 4"/>
                <a:gd name="T13" fmla="*/ 3 h 7"/>
                <a:gd name="T14" fmla="*/ 3 w 4"/>
                <a:gd name="T15" fmla="*/ 2 h 7"/>
                <a:gd name="T16" fmla="*/ 2 w 4"/>
                <a:gd name="T17" fmla="*/ 2 h 7"/>
                <a:gd name="T18" fmla="*/ 2 w 4"/>
                <a:gd name="T19" fmla="*/ 2 h 7"/>
                <a:gd name="T20" fmla="*/ 2 w 4"/>
                <a:gd name="T21" fmla="*/ 1 h 7"/>
                <a:gd name="T22" fmla="*/ 2 w 4"/>
                <a:gd name="T23" fmla="*/ 1 h 7"/>
                <a:gd name="T24" fmla="*/ 2 w 4"/>
                <a:gd name="T25" fmla="*/ 0 h 7"/>
                <a:gd name="T26" fmla="*/ 1 w 4"/>
                <a:gd name="T27" fmla="*/ 0 h 7"/>
                <a:gd name="T28" fmla="*/ 1 w 4"/>
                <a:gd name="T29" fmla="*/ 0 h 7"/>
                <a:gd name="T30" fmla="*/ 0 w 4"/>
                <a:gd name="T31" fmla="*/ 1 h 7"/>
                <a:gd name="T32" fmla="*/ 0 w 4"/>
                <a:gd name="T33" fmla="*/ 1 h 7"/>
                <a:gd name="T34" fmla="*/ 1 w 4"/>
                <a:gd name="T35" fmla="*/ 2 h 7"/>
                <a:gd name="T36" fmla="*/ 1 w 4"/>
                <a:gd name="T37" fmla="*/ 2 h 7"/>
                <a:gd name="T38" fmla="*/ 1 w 4"/>
                <a:gd name="T39" fmla="*/ 3 h 7"/>
                <a:gd name="T40" fmla="*/ 1 w 4"/>
                <a:gd name="T41" fmla="*/ 3 h 7"/>
                <a:gd name="T42" fmla="*/ 2 w 4"/>
                <a:gd name="T43" fmla="*/ 4 h 7"/>
                <a:gd name="T44" fmla="*/ 2 w 4"/>
                <a:gd name="T45" fmla="*/ 4 h 7"/>
                <a:gd name="T46" fmla="*/ 2 w 4"/>
                <a:gd name="T47" fmla="*/ 5 h 7"/>
                <a:gd name="T48" fmla="*/ 2 w 4"/>
                <a:gd name="T49" fmla="*/ 6 h 7"/>
                <a:gd name="T50" fmla="*/ 2 w 4"/>
                <a:gd name="T51" fmla="*/ 6 h 7"/>
                <a:gd name="T52" fmla="*/ 3 w 4"/>
                <a:gd name="T53" fmla="*/ 7 h 7"/>
                <a:gd name="T54" fmla="*/ 3 w 4"/>
                <a:gd name="T55" fmla="*/ 7 h 7"/>
                <a:gd name="T56" fmla="*/ 4 w 4"/>
                <a:gd name="T5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" h="7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7" name="Freeform 1016"/>
            <p:cNvSpPr>
              <a:spLocks/>
            </p:cNvSpPr>
            <p:nvPr/>
          </p:nvSpPr>
          <p:spPr bwMode="auto">
            <a:xfrm>
              <a:off x="9374606" y="5026297"/>
              <a:ext cx="26374" cy="1978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0 h 2"/>
                <a:gd name="T6" fmla="*/ 1 w 3"/>
                <a:gd name="T7" fmla="*/ 0 h 2"/>
                <a:gd name="T8" fmla="*/ 1 w 3"/>
                <a:gd name="T9" fmla="*/ 0 h 2"/>
                <a:gd name="T10" fmla="*/ 0 w 3"/>
                <a:gd name="T11" fmla="*/ 1 h 2"/>
                <a:gd name="T12" fmla="*/ 0 w 3"/>
                <a:gd name="T13" fmla="*/ 1 h 2"/>
                <a:gd name="T14" fmla="*/ 0 w 3"/>
                <a:gd name="T15" fmla="*/ 2 h 2"/>
                <a:gd name="T16" fmla="*/ 0 w 3"/>
                <a:gd name="T17" fmla="*/ 2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8" name="Freeform 1017"/>
            <p:cNvSpPr>
              <a:spLocks/>
            </p:cNvSpPr>
            <p:nvPr/>
          </p:nvSpPr>
          <p:spPr bwMode="auto">
            <a:xfrm>
              <a:off x="9354825" y="4980141"/>
              <a:ext cx="28572" cy="74727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7 h 8"/>
                <a:gd name="T4" fmla="*/ 0 w 3"/>
                <a:gd name="T5" fmla="*/ 6 h 8"/>
                <a:gd name="T6" fmla="*/ 0 w 3"/>
                <a:gd name="T7" fmla="*/ 6 h 8"/>
                <a:gd name="T8" fmla="*/ 0 w 3"/>
                <a:gd name="T9" fmla="*/ 5 h 8"/>
                <a:gd name="T10" fmla="*/ 1 w 3"/>
                <a:gd name="T11" fmla="*/ 5 h 8"/>
                <a:gd name="T12" fmla="*/ 1 w 3"/>
                <a:gd name="T13" fmla="*/ 4 h 8"/>
                <a:gd name="T14" fmla="*/ 1 w 3"/>
                <a:gd name="T15" fmla="*/ 3 h 8"/>
                <a:gd name="T16" fmla="*/ 1 w 3"/>
                <a:gd name="T17" fmla="*/ 2 h 8"/>
                <a:gd name="T18" fmla="*/ 1 w 3"/>
                <a:gd name="T19" fmla="*/ 1 h 8"/>
                <a:gd name="T20" fmla="*/ 1 w 3"/>
                <a:gd name="T21" fmla="*/ 0 h 8"/>
                <a:gd name="T22" fmla="*/ 1 w 3"/>
                <a:gd name="T23" fmla="*/ 0 h 8"/>
                <a:gd name="T24" fmla="*/ 2 w 3"/>
                <a:gd name="T25" fmla="*/ 0 h 8"/>
                <a:gd name="T26" fmla="*/ 2 w 3"/>
                <a:gd name="T27" fmla="*/ 1 h 8"/>
                <a:gd name="T28" fmla="*/ 2 w 3"/>
                <a:gd name="T29" fmla="*/ 2 h 8"/>
                <a:gd name="T30" fmla="*/ 2 w 3"/>
                <a:gd name="T31" fmla="*/ 2 h 8"/>
                <a:gd name="T32" fmla="*/ 2 w 3"/>
                <a:gd name="T33" fmla="*/ 3 h 8"/>
                <a:gd name="T34" fmla="*/ 3 w 3"/>
                <a:gd name="T35" fmla="*/ 3 h 8"/>
                <a:gd name="T36" fmla="*/ 3 w 3"/>
                <a:gd name="T37" fmla="*/ 4 h 8"/>
                <a:gd name="T38" fmla="*/ 2 w 3"/>
                <a:gd name="T39" fmla="*/ 4 h 8"/>
                <a:gd name="T40" fmla="*/ 2 w 3"/>
                <a:gd name="T41" fmla="*/ 5 h 8"/>
                <a:gd name="T42" fmla="*/ 2 w 3"/>
                <a:gd name="T43" fmla="*/ 5 h 8"/>
                <a:gd name="T44" fmla="*/ 1 w 3"/>
                <a:gd name="T45" fmla="*/ 6 h 8"/>
                <a:gd name="T46" fmla="*/ 1 w 3"/>
                <a:gd name="T47" fmla="*/ 6 h 8"/>
                <a:gd name="T48" fmla="*/ 1 w 3"/>
                <a:gd name="T49" fmla="*/ 7 h 8"/>
                <a:gd name="T50" fmla="*/ 1 w 3"/>
                <a:gd name="T51" fmla="*/ 8 h 8"/>
                <a:gd name="T52" fmla="*/ 0 w 3"/>
                <a:gd name="T5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9" name="Freeform 1018"/>
            <p:cNvSpPr>
              <a:spLocks/>
            </p:cNvSpPr>
            <p:nvPr/>
          </p:nvSpPr>
          <p:spPr bwMode="auto">
            <a:xfrm>
              <a:off x="9374606" y="4905414"/>
              <a:ext cx="54947" cy="74727"/>
            </a:xfrm>
            <a:custGeom>
              <a:avLst/>
              <a:gdLst>
                <a:gd name="T0" fmla="*/ 4 w 6"/>
                <a:gd name="T1" fmla="*/ 7 h 8"/>
                <a:gd name="T2" fmla="*/ 4 w 6"/>
                <a:gd name="T3" fmla="*/ 7 h 8"/>
                <a:gd name="T4" fmla="*/ 4 w 6"/>
                <a:gd name="T5" fmla="*/ 6 h 8"/>
                <a:gd name="T6" fmla="*/ 3 w 6"/>
                <a:gd name="T7" fmla="*/ 6 h 8"/>
                <a:gd name="T8" fmla="*/ 3 w 6"/>
                <a:gd name="T9" fmla="*/ 5 h 8"/>
                <a:gd name="T10" fmla="*/ 3 w 6"/>
                <a:gd name="T11" fmla="*/ 4 h 8"/>
                <a:gd name="T12" fmla="*/ 2 w 6"/>
                <a:gd name="T13" fmla="*/ 4 h 8"/>
                <a:gd name="T14" fmla="*/ 2 w 6"/>
                <a:gd name="T15" fmla="*/ 3 h 8"/>
                <a:gd name="T16" fmla="*/ 1 w 6"/>
                <a:gd name="T17" fmla="*/ 3 h 8"/>
                <a:gd name="T18" fmla="*/ 0 w 6"/>
                <a:gd name="T19" fmla="*/ 2 h 8"/>
                <a:gd name="T20" fmla="*/ 0 w 6"/>
                <a:gd name="T21" fmla="*/ 1 h 8"/>
                <a:gd name="T22" fmla="*/ 0 w 6"/>
                <a:gd name="T23" fmla="*/ 0 h 8"/>
                <a:gd name="T24" fmla="*/ 0 w 6"/>
                <a:gd name="T25" fmla="*/ 0 h 8"/>
                <a:gd name="T26" fmla="*/ 0 w 6"/>
                <a:gd name="T27" fmla="*/ 0 h 8"/>
                <a:gd name="T28" fmla="*/ 0 w 6"/>
                <a:gd name="T29" fmla="*/ 0 h 8"/>
                <a:gd name="T30" fmla="*/ 1 w 6"/>
                <a:gd name="T31" fmla="*/ 0 h 8"/>
                <a:gd name="T32" fmla="*/ 2 w 6"/>
                <a:gd name="T33" fmla="*/ 0 h 8"/>
                <a:gd name="T34" fmla="*/ 2 w 6"/>
                <a:gd name="T35" fmla="*/ 0 h 8"/>
                <a:gd name="T36" fmla="*/ 3 w 6"/>
                <a:gd name="T37" fmla="*/ 0 h 8"/>
                <a:gd name="T38" fmla="*/ 3 w 6"/>
                <a:gd name="T39" fmla="*/ 0 h 8"/>
                <a:gd name="T40" fmla="*/ 4 w 6"/>
                <a:gd name="T41" fmla="*/ 0 h 8"/>
                <a:gd name="T42" fmla="*/ 4 w 6"/>
                <a:gd name="T43" fmla="*/ 1 h 8"/>
                <a:gd name="T44" fmla="*/ 4 w 6"/>
                <a:gd name="T45" fmla="*/ 1 h 8"/>
                <a:gd name="T46" fmla="*/ 4 w 6"/>
                <a:gd name="T47" fmla="*/ 1 h 8"/>
                <a:gd name="T48" fmla="*/ 5 w 6"/>
                <a:gd name="T49" fmla="*/ 1 h 8"/>
                <a:gd name="T50" fmla="*/ 5 w 6"/>
                <a:gd name="T51" fmla="*/ 2 h 8"/>
                <a:gd name="T52" fmla="*/ 5 w 6"/>
                <a:gd name="T53" fmla="*/ 2 h 8"/>
                <a:gd name="T54" fmla="*/ 5 w 6"/>
                <a:gd name="T55" fmla="*/ 3 h 8"/>
                <a:gd name="T56" fmla="*/ 5 w 6"/>
                <a:gd name="T57" fmla="*/ 3 h 8"/>
                <a:gd name="T58" fmla="*/ 5 w 6"/>
                <a:gd name="T59" fmla="*/ 4 h 8"/>
                <a:gd name="T60" fmla="*/ 5 w 6"/>
                <a:gd name="T61" fmla="*/ 5 h 8"/>
                <a:gd name="T62" fmla="*/ 5 w 6"/>
                <a:gd name="T63" fmla="*/ 6 h 8"/>
                <a:gd name="T64" fmla="*/ 6 w 6"/>
                <a:gd name="T65" fmla="*/ 6 h 8"/>
                <a:gd name="T66" fmla="*/ 6 w 6"/>
                <a:gd name="T67" fmla="*/ 6 h 8"/>
                <a:gd name="T68" fmla="*/ 6 w 6"/>
                <a:gd name="T69" fmla="*/ 7 h 8"/>
                <a:gd name="T70" fmla="*/ 6 w 6"/>
                <a:gd name="T71" fmla="*/ 7 h 8"/>
                <a:gd name="T72" fmla="*/ 5 w 6"/>
                <a:gd name="T73" fmla="*/ 7 h 8"/>
                <a:gd name="T74" fmla="*/ 5 w 6"/>
                <a:gd name="T75" fmla="*/ 7 h 8"/>
                <a:gd name="T76" fmla="*/ 4 w 6"/>
                <a:gd name="T7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" h="8"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0" name="Freeform 1019"/>
            <p:cNvSpPr>
              <a:spLocks/>
            </p:cNvSpPr>
            <p:nvPr/>
          </p:nvSpPr>
          <p:spPr bwMode="auto">
            <a:xfrm>
              <a:off x="9337242" y="4905414"/>
              <a:ext cx="37364" cy="3736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3 w 4"/>
                <a:gd name="T5" fmla="*/ 3 h 4"/>
                <a:gd name="T6" fmla="*/ 2 w 4"/>
                <a:gd name="T7" fmla="*/ 2 h 4"/>
                <a:gd name="T8" fmla="*/ 2 w 4"/>
                <a:gd name="T9" fmla="*/ 1 h 4"/>
                <a:gd name="T10" fmla="*/ 1 w 4"/>
                <a:gd name="T11" fmla="*/ 1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1 h 4"/>
                <a:gd name="T18" fmla="*/ 0 w 4"/>
                <a:gd name="T19" fmla="*/ 1 h 4"/>
                <a:gd name="T20" fmla="*/ 0 w 4"/>
                <a:gd name="T21" fmla="*/ 2 h 4"/>
                <a:gd name="T22" fmla="*/ 0 w 4"/>
                <a:gd name="T23" fmla="*/ 2 h 4"/>
                <a:gd name="T24" fmla="*/ 0 w 4"/>
                <a:gd name="T25" fmla="*/ 2 h 4"/>
                <a:gd name="T26" fmla="*/ 0 w 4"/>
                <a:gd name="T27" fmla="*/ 3 h 4"/>
                <a:gd name="T28" fmla="*/ 0 w 4"/>
                <a:gd name="T29" fmla="*/ 3 h 4"/>
                <a:gd name="T30" fmla="*/ 0 w 4"/>
                <a:gd name="T31" fmla="*/ 3 h 4"/>
                <a:gd name="T32" fmla="*/ 1 w 4"/>
                <a:gd name="T33" fmla="*/ 3 h 4"/>
                <a:gd name="T34" fmla="*/ 1 w 4"/>
                <a:gd name="T35" fmla="*/ 3 h 4"/>
                <a:gd name="T36" fmla="*/ 2 w 4"/>
                <a:gd name="T37" fmla="*/ 3 h 4"/>
                <a:gd name="T38" fmla="*/ 2 w 4"/>
                <a:gd name="T39" fmla="*/ 4 h 4"/>
                <a:gd name="T40" fmla="*/ 3 w 4"/>
                <a:gd name="T41" fmla="*/ 4 h 4"/>
                <a:gd name="T42" fmla="*/ 3 w 4"/>
                <a:gd name="T43" fmla="*/ 4 h 4"/>
                <a:gd name="T44" fmla="*/ 4 w 4"/>
                <a:gd name="T4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1" name="Freeform 1020"/>
            <p:cNvSpPr>
              <a:spLocks/>
            </p:cNvSpPr>
            <p:nvPr/>
          </p:nvSpPr>
          <p:spPr bwMode="auto">
            <a:xfrm>
              <a:off x="9346034" y="4905414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2" name="Freeform 1021"/>
            <p:cNvSpPr>
              <a:spLocks/>
            </p:cNvSpPr>
            <p:nvPr/>
          </p:nvSpPr>
          <p:spPr bwMode="auto">
            <a:xfrm>
              <a:off x="9317461" y="4887831"/>
              <a:ext cx="19781" cy="17583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1 h 2"/>
                <a:gd name="T4" fmla="*/ 1 w 2"/>
                <a:gd name="T5" fmla="*/ 1 h 2"/>
                <a:gd name="T6" fmla="*/ 1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1 h 2"/>
                <a:gd name="T18" fmla="*/ 2 w 2"/>
                <a:gd name="T19" fmla="*/ 1 h 2"/>
                <a:gd name="T20" fmla="*/ 2 w 2"/>
                <a:gd name="T21" fmla="*/ 1 h 2"/>
                <a:gd name="T22" fmla="*/ 2 w 2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3" name="Freeform 1022"/>
            <p:cNvSpPr>
              <a:spLocks/>
            </p:cNvSpPr>
            <p:nvPr/>
          </p:nvSpPr>
          <p:spPr bwMode="auto">
            <a:xfrm>
              <a:off x="9308670" y="4914205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4" name="Freeform 1023"/>
            <p:cNvSpPr>
              <a:spLocks/>
            </p:cNvSpPr>
            <p:nvPr/>
          </p:nvSpPr>
          <p:spPr bwMode="auto">
            <a:xfrm>
              <a:off x="9288889" y="4905414"/>
              <a:ext cx="0" cy="28572"/>
            </a:xfrm>
            <a:custGeom>
              <a:avLst/>
              <a:gdLst>
                <a:gd name="T0" fmla="*/ 3 h 3"/>
                <a:gd name="T1" fmla="*/ 3 h 3"/>
                <a:gd name="T2" fmla="*/ 2 h 3"/>
                <a:gd name="T3" fmla="*/ 1 h 3"/>
                <a:gd name="T4" fmla="*/ 0 h 3"/>
                <a:gd name="T5" fmla="*/ 0 h 3"/>
                <a:gd name="T6" fmla="*/ 1 h 3"/>
                <a:gd name="T7" fmla="*/ 1 h 3"/>
                <a:gd name="T8" fmla="*/ 2 h 3"/>
                <a:gd name="T9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5" name="Freeform 1024"/>
            <p:cNvSpPr>
              <a:spLocks/>
            </p:cNvSpPr>
            <p:nvPr/>
          </p:nvSpPr>
          <p:spPr bwMode="auto">
            <a:xfrm>
              <a:off x="9280098" y="4868050"/>
              <a:ext cx="8791" cy="19781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1 w 1"/>
                <a:gd name="T13" fmla="*/ 0 h 2"/>
                <a:gd name="T14" fmla="*/ 1 w 1"/>
                <a:gd name="T15" fmla="*/ 0 h 2"/>
                <a:gd name="T16" fmla="*/ 1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6" name="Freeform 1025"/>
            <p:cNvSpPr>
              <a:spLocks/>
            </p:cNvSpPr>
            <p:nvPr/>
          </p:nvSpPr>
          <p:spPr bwMode="auto">
            <a:xfrm>
              <a:off x="9354825" y="4830686"/>
              <a:ext cx="19781" cy="28572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2 w 2"/>
                <a:gd name="T5" fmla="*/ 1 h 3"/>
                <a:gd name="T6" fmla="*/ 1 w 2"/>
                <a:gd name="T7" fmla="*/ 1 h 3"/>
                <a:gd name="T8" fmla="*/ 1 w 2"/>
                <a:gd name="T9" fmla="*/ 0 h 3"/>
                <a:gd name="T10" fmla="*/ 1 w 2"/>
                <a:gd name="T11" fmla="*/ 1 h 3"/>
                <a:gd name="T12" fmla="*/ 0 w 2"/>
                <a:gd name="T13" fmla="*/ 1 h 3"/>
                <a:gd name="T14" fmla="*/ 0 w 2"/>
                <a:gd name="T15" fmla="*/ 2 h 3"/>
                <a:gd name="T16" fmla="*/ 0 w 2"/>
                <a:gd name="T17" fmla="*/ 2 h 3"/>
                <a:gd name="T18" fmla="*/ 1 w 2"/>
                <a:gd name="T19" fmla="*/ 3 h 3"/>
                <a:gd name="T20" fmla="*/ 1 w 2"/>
                <a:gd name="T21" fmla="*/ 3 h 3"/>
                <a:gd name="T22" fmla="*/ 2 w 2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7" name="Freeform 1026"/>
            <p:cNvSpPr>
              <a:spLocks/>
            </p:cNvSpPr>
            <p:nvPr/>
          </p:nvSpPr>
          <p:spPr bwMode="auto">
            <a:xfrm>
              <a:off x="9317461" y="4997724"/>
              <a:ext cx="8791" cy="1098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1 w 1"/>
                <a:gd name="T15" fmla="*/ 1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8" name="Freeform 1027"/>
            <p:cNvSpPr>
              <a:spLocks/>
            </p:cNvSpPr>
            <p:nvPr/>
          </p:nvSpPr>
          <p:spPr bwMode="auto">
            <a:xfrm>
              <a:off x="9280098" y="4942778"/>
              <a:ext cx="57145" cy="65936"/>
            </a:xfrm>
            <a:custGeom>
              <a:avLst/>
              <a:gdLst>
                <a:gd name="T0" fmla="*/ 5 w 6"/>
                <a:gd name="T1" fmla="*/ 5 h 7"/>
                <a:gd name="T2" fmla="*/ 5 w 6"/>
                <a:gd name="T3" fmla="*/ 4 h 7"/>
                <a:gd name="T4" fmla="*/ 6 w 6"/>
                <a:gd name="T5" fmla="*/ 3 h 7"/>
                <a:gd name="T6" fmla="*/ 6 w 6"/>
                <a:gd name="T7" fmla="*/ 2 h 7"/>
                <a:gd name="T8" fmla="*/ 6 w 6"/>
                <a:gd name="T9" fmla="*/ 1 h 7"/>
                <a:gd name="T10" fmla="*/ 5 w 6"/>
                <a:gd name="T11" fmla="*/ 1 h 7"/>
                <a:gd name="T12" fmla="*/ 5 w 6"/>
                <a:gd name="T13" fmla="*/ 1 h 7"/>
                <a:gd name="T14" fmla="*/ 4 w 6"/>
                <a:gd name="T15" fmla="*/ 2 h 7"/>
                <a:gd name="T16" fmla="*/ 4 w 6"/>
                <a:gd name="T17" fmla="*/ 1 h 7"/>
                <a:gd name="T18" fmla="*/ 3 w 6"/>
                <a:gd name="T19" fmla="*/ 1 h 7"/>
                <a:gd name="T20" fmla="*/ 2 w 6"/>
                <a:gd name="T21" fmla="*/ 1 h 7"/>
                <a:gd name="T22" fmla="*/ 2 w 6"/>
                <a:gd name="T23" fmla="*/ 0 h 7"/>
                <a:gd name="T24" fmla="*/ 1 w 6"/>
                <a:gd name="T25" fmla="*/ 0 h 7"/>
                <a:gd name="T26" fmla="*/ 0 w 6"/>
                <a:gd name="T27" fmla="*/ 0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2 h 7"/>
                <a:gd name="T34" fmla="*/ 2 w 6"/>
                <a:gd name="T35" fmla="*/ 3 h 7"/>
                <a:gd name="T36" fmla="*/ 2 w 6"/>
                <a:gd name="T37" fmla="*/ 4 h 7"/>
                <a:gd name="T38" fmla="*/ 2 w 6"/>
                <a:gd name="T39" fmla="*/ 5 h 7"/>
                <a:gd name="T40" fmla="*/ 1 w 6"/>
                <a:gd name="T41" fmla="*/ 6 h 7"/>
                <a:gd name="T42" fmla="*/ 2 w 6"/>
                <a:gd name="T43" fmla="*/ 7 h 7"/>
                <a:gd name="T44" fmla="*/ 2 w 6"/>
                <a:gd name="T45" fmla="*/ 7 h 7"/>
                <a:gd name="T46" fmla="*/ 2 w 6"/>
                <a:gd name="T47" fmla="*/ 7 h 7"/>
                <a:gd name="T48" fmla="*/ 2 w 6"/>
                <a:gd name="T49" fmla="*/ 6 h 7"/>
                <a:gd name="T50" fmla="*/ 3 w 6"/>
                <a:gd name="T51" fmla="*/ 6 h 7"/>
                <a:gd name="T52" fmla="*/ 3 w 6"/>
                <a:gd name="T53" fmla="*/ 6 h 7"/>
                <a:gd name="T54" fmla="*/ 4 w 6"/>
                <a:gd name="T55" fmla="*/ 5 h 7"/>
                <a:gd name="T56" fmla="*/ 5 w 6"/>
                <a:gd name="T5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7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9" name="Freeform 1028"/>
            <p:cNvSpPr>
              <a:spLocks/>
            </p:cNvSpPr>
            <p:nvPr/>
          </p:nvSpPr>
          <p:spPr bwMode="auto">
            <a:xfrm>
              <a:off x="9262515" y="4933986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0" name="Freeform 1029"/>
            <p:cNvSpPr>
              <a:spLocks/>
            </p:cNvSpPr>
            <p:nvPr/>
          </p:nvSpPr>
          <p:spPr bwMode="auto">
            <a:xfrm>
              <a:off x="9225151" y="4868050"/>
              <a:ext cx="46155" cy="65936"/>
            </a:xfrm>
            <a:custGeom>
              <a:avLst/>
              <a:gdLst>
                <a:gd name="T0" fmla="*/ 4 w 5"/>
                <a:gd name="T1" fmla="*/ 6 h 7"/>
                <a:gd name="T2" fmla="*/ 5 w 5"/>
                <a:gd name="T3" fmla="*/ 5 h 7"/>
                <a:gd name="T4" fmla="*/ 5 w 5"/>
                <a:gd name="T5" fmla="*/ 4 h 7"/>
                <a:gd name="T6" fmla="*/ 5 w 5"/>
                <a:gd name="T7" fmla="*/ 3 h 7"/>
                <a:gd name="T8" fmla="*/ 5 w 5"/>
                <a:gd name="T9" fmla="*/ 2 h 7"/>
                <a:gd name="T10" fmla="*/ 4 w 5"/>
                <a:gd name="T11" fmla="*/ 2 h 7"/>
                <a:gd name="T12" fmla="*/ 4 w 5"/>
                <a:gd name="T13" fmla="*/ 1 h 7"/>
                <a:gd name="T14" fmla="*/ 3 w 5"/>
                <a:gd name="T15" fmla="*/ 1 h 7"/>
                <a:gd name="T16" fmla="*/ 2 w 5"/>
                <a:gd name="T17" fmla="*/ 0 h 7"/>
                <a:gd name="T18" fmla="*/ 1 w 5"/>
                <a:gd name="T19" fmla="*/ 0 h 7"/>
                <a:gd name="T20" fmla="*/ 0 w 5"/>
                <a:gd name="T21" fmla="*/ 0 h 7"/>
                <a:gd name="T22" fmla="*/ 0 w 5"/>
                <a:gd name="T23" fmla="*/ 1 h 7"/>
                <a:gd name="T24" fmla="*/ 0 w 5"/>
                <a:gd name="T25" fmla="*/ 1 h 7"/>
                <a:gd name="T26" fmla="*/ 1 w 5"/>
                <a:gd name="T27" fmla="*/ 2 h 7"/>
                <a:gd name="T28" fmla="*/ 1 w 5"/>
                <a:gd name="T29" fmla="*/ 2 h 7"/>
                <a:gd name="T30" fmla="*/ 1 w 5"/>
                <a:gd name="T31" fmla="*/ 2 h 7"/>
                <a:gd name="T32" fmla="*/ 1 w 5"/>
                <a:gd name="T33" fmla="*/ 3 h 7"/>
                <a:gd name="T34" fmla="*/ 2 w 5"/>
                <a:gd name="T35" fmla="*/ 4 h 7"/>
                <a:gd name="T36" fmla="*/ 2 w 5"/>
                <a:gd name="T37" fmla="*/ 4 h 7"/>
                <a:gd name="T38" fmla="*/ 2 w 5"/>
                <a:gd name="T39" fmla="*/ 5 h 7"/>
                <a:gd name="T40" fmla="*/ 3 w 5"/>
                <a:gd name="T41" fmla="*/ 5 h 7"/>
                <a:gd name="T42" fmla="*/ 3 w 5"/>
                <a:gd name="T43" fmla="*/ 6 h 7"/>
                <a:gd name="T44" fmla="*/ 3 w 5"/>
                <a:gd name="T45" fmla="*/ 6 h 7"/>
                <a:gd name="T46" fmla="*/ 4 w 5"/>
                <a:gd name="T47" fmla="*/ 7 h 7"/>
                <a:gd name="T48" fmla="*/ 4 w 5"/>
                <a:gd name="T49" fmla="*/ 7 h 7"/>
                <a:gd name="T50" fmla="*/ 4 w 5"/>
                <a:gd name="T51" fmla="*/ 6 h 7"/>
                <a:gd name="T52" fmla="*/ 4 w 5"/>
                <a:gd name="T5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1" name="Freeform 1030"/>
            <p:cNvSpPr>
              <a:spLocks/>
            </p:cNvSpPr>
            <p:nvPr/>
          </p:nvSpPr>
          <p:spPr bwMode="auto">
            <a:xfrm>
              <a:off x="9205370" y="4922997"/>
              <a:ext cx="28572" cy="19781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1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0 w 3"/>
                <a:gd name="T13" fmla="*/ 0 h 2"/>
                <a:gd name="T14" fmla="*/ 0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2 w 3"/>
                <a:gd name="T25" fmla="*/ 2 h 2"/>
                <a:gd name="T26" fmla="*/ 3 w 3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2" name="Freeform 1031"/>
            <p:cNvSpPr>
              <a:spLocks/>
            </p:cNvSpPr>
            <p:nvPr/>
          </p:nvSpPr>
          <p:spPr bwMode="auto">
            <a:xfrm>
              <a:off x="9216359" y="4942778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3" name="Freeform 1032"/>
            <p:cNvSpPr>
              <a:spLocks/>
            </p:cNvSpPr>
            <p:nvPr/>
          </p:nvSpPr>
          <p:spPr bwMode="auto">
            <a:xfrm>
              <a:off x="9225151" y="4942778"/>
              <a:ext cx="0" cy="8791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0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4" name="Freeform 1033"/>
            <p:cNvSpPr>
              <a:spLocks/>
            </p:cNvSpPr>
            <p:nvPr/>
          </p:nvSpPr>
          <p:spPr bwMode="auto">
            <a:xfrm>
              <a:off x="9205370" y="4960361"/>
              <a:ext cx="10989" cy="1098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5" name="Freeform 1034"/>
            <p:cNvSpPr>
              <a:spLocks/>
            </p:cNvSpPr>
            <p:nvPr/>
          </p:nvSpPr>
          <p:spPr bwMode="auto">
            <a:xfrm>
              <a:off x="9130643" y="5109815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6" name="Freeform 1035"/>
            <p:cNvSpPr>
              <a:spLocks/>
            </p:cNvSpPr>
            <p:nvPr/>
          </p:nvSpPr>
          <p:spPr bwMode="auto">
            <a:xfrm>
              <a:off x="9130643" y="4971350"/>
              <a:ext cx="85717" cy="138466"/>
            </a:xfrm>
            <a:custGeom>
              <a:avLst/>
              <a:gdLst>
                <a:gd name="T0" fmla="*/ 1 w 9"/>
                <a:gd name="T1" fmla="*/ 14 h 15"/>
                <a:gd name="T2" fmla="*/ 0 w 9"/>
                <a:gd name="T3" fmla="*/ 15 h 15"/>
                <a:gd name="T4" fmla="*/ 0 w 9"/>
                <a:gd name="T5" fmla="*/ 15 h 15"/>
                <a:gd name="T6" fmla="*/ 0 w 9"/>
                <a:gd name="T7" fmla="*/ 15 h 15"/>
                <a:gd name="T8" fmla="*/ 0 w 9"/>
                <a:gd name="T9" fmla="*/ 14 h 15"/>
                <a:gd name="T10" fmla="*/ 0 w 9"/>
                <a:gd name="T11" fmla="*/ 13 h 15"/>
                <a:gd name="T12" fmla="*/ 1 w 9"/>
                <a:gd name="T13" fmla="*/ 12 h 15"/>
                <a:gd name="T14" fmla="*/ 2 w 9"/>
                <a:gd name="T15" fmla="*/ 11 h 15"/>
                <a:gd name="T16" fmla="*/ 2 w 9"/>
                <a:gd name="T17" fmla="*/ 11 h 15"/>
                <a:gd name="T18" fmla="*/ 3 w 9"/>
                <a:gd name="T19" fmla="*/ 10 h 15"/>
                <a:gd name="T20" fmla="*/ 3 w 9"/>
                <a:gd name="T21" fmla="*/ 10 h 15"/>
                <a:gd name="T22" fmla="*/ 4 w 9"/>
                <a:gd name="T23" fmla="*/ 9 h 15"/>
                <a:gd name="T24" fmla="*/ 4 w 9"/>
                <a:gd name="T25" fmla="*/ 7 h 15"/>
                <a:gd name="T26" fmla="*/ 5 w 9"/>
                <a:gd name="T27" fmla="*/ 6 h 15"/>
                <a:gd name="T28" fmla="*/ 5 w 9"/>
                <a:gd name="T29" fmla="*/ 6 h 15"/>
                <a:gd name="T30" fmla="*/ 6 w 9"/>
                <a:gd name="T31" fmla="*/ 5 h 15"/>
                <a:gd name="T32" fmla="*/ 6 w 9"/>
                <a:gd name="T33" fmla="*/ 4 h 15"/>
                <a:gd name="T34" fmla="*/ 7 w 9"/>
                <a:gd name="T35" fmla="*/ 4 h 15"/>
                <a:gd name="T36" fmla="*/ 7 w 9"/>
                <a:gd name="T37" fmla="*/ 4 h 15"/>
                <a:gd name="T38" fmla="*/ 7 w 9"/>
                <a:gd name="T39" fmla="*/ 3 h 15"/>
                <a:gd name="T40" fmla="*/ 7 w 9"/>
                <a:gd name="T41" fmla="*/ 2 h 15"/>
                <a:gd name="T42" fmla="*/ 6 w 9"/>
                <a:gd name="T43" fmla="*/ 2 h 15"/>
                <a:gd name="T44" fmla="*/ 6 w 9"/>
                <a:gd name="T45" fmla="*/ 2 h 15"/>
                <a:gd name="T46" fmla="*/ 7 w 9"/>
                <a:gd name="T47" fmla="*/ 2 h 15"/>
                <a:gd name="T48" fmla="*/ 7 w 9"/>
                <a:gd name="T49" fmla="*/ 2 h 15"/>
                <a:gd name="T50" fmla="*/ 7 w 9"/>
                <a:gd name="T51" fmla="*/ 2 h 15"/>
                <a:gd name="T52" fmla="*/ 7 w 9"/>
                <a:gd name="T53" fmla="*/ 2 h 15"/>
                <a:gd name="T54" fmla="*/ 8 w 9"/>
                <a:gd name="T55" fmla="*/ 2 h 15"/>
                <a:gd name="T56" fmla="*/ 7 w 9"/>
                <a:gd name="T57" fmla="*/ 1 h 15"/>
                <a:gd name="T58" fmla="*/ 7 w 9"/>
                <a:gd name="T59" fmla="*/ 1 h 15"/>
                <a:gd name="T60" fmla="*/ 7 w 9"/>
                <a:gd name="T61" fmla="*/ 0 h 15"/>
                <a:gd name="T62" fmla="*/ 7 w 9"/>
                <a:gd name="T63" fmla="*/ 0 h 15"/>
                <a:gd name="T64" fmla="*/ 7 w 9"/>
                <a:gd name="T65" fmla="*/ 0 h 15"/>
                <a:gd name="T66" fmla="*/ 7 w 9"/>
                <a:gd name="T67" fmla="*/ 1 h 15"/>
                <a:gd name="T68" fmla="*/ 8 w 9"/>
                <a:gd name="T69" fmla="*/ 1 h 15"/>
                <a:gd name="T70" fmla="*/ 8 w 9"/>
                <a:gd name="T71" fmla="*/ 2 h 15"/>
                <a:gd name="T72" fmla="*/ 8 w 9"/>
                <a:gd name="T73" fmla="*/ 2 h 15"/>
                <a:gd name="T74" fmla="*/ 8 w 9"/>
                <a:gd name="T75" fmla="*/ 3 h 15"/>
                <a:gd name="T76" fmla="*/ 9 w 9"/>
                <a:gd name="T77" fmla="*/ 4 h 15"/>
                <a:gd name="T78" fmla="*/ 8 w 9"/>
                <a:gd name="T79" fmla="*/ 5 h 15"/>
                <a:gd name="T80" fmla="*/ 7 w 9"/>
                <a:gd name="T81" fmla="*/ 5 h 15"/>
                <a:gd name="T82" fmla="*/ 7 w 9"/>
                <a:gd name="T83" fmla="*/ 6 h 15"/>
                <a:gd name="T84" fmla="*/ 6 w 9"/>
                <a:gd name="T85" fmla="*/ 6 h 15"/>
                <a:gd name="T86" fmla="*/ 6 w 9"/>
                <a:gd name="T87" fmla="*/ 7 h 15"/>
                <a:gd name="T88" fmla="*/ 6 w 9"/>
                <a:gd name="T89" fmla="*/ 8 h 15"/>
                <a:gd name="T90" fmla="*/ 6 w 9"/>
                <a:gd name="T91" fmla="*/ 8 h 15"/>
                <a:gd name="T92" fmla="*/ 5 w 9"/>
                <a:gd name="T93" fmla="*/ 9 h 15"/>
                <a:gd name="T94" fmla="*/ 5 w 9"/>
                <a:gd name="T95" fmla="*/ 10 h 15"/>
                <a:gd name="T96" fmla="*/ 4 w 9"/>
                <a:gd name="T97" fmla="*/ 11 h 15"/>
                <a:gd name="T98" fmla="*/ 4 w 9"/>
                <a:gd name="T99" fmla="*/ 11 h 15"/>
                <a:gd name="T100" fmla="*/ 3 w 9"/>
                <a:gd name="T101" fmla="*/ 12 h 15"/>
                <a:gd name="T102" fmla="*/ 3 w 9"/>
                <a:gd name="T103" fmla="*/ 12 h 15"/>
                <a:gd name="T104" fmla="*/ 2 w 9"/>
                <a:gd name="T105" fmla="*/ 13 h 15"/>
                <a:gd name="T106" fmla="*/ 2 w 9"/>
                <a:gd name="T107" fmla="*/ 13 h 15"/>
                <a:gd name="T108" fmla="*/ 2 w 9"/>
                <a:gd name="T109" fmla="*/ 14 h 15"/>
                <a:gd name="T110" fmla="*/ 1 w 9"/>
                <a:gd name="T111" fmla="*/ 14 h 15"/>
                <a:gd name="T112" fmla="*/ 1 w 9"/>
                <a:gd name="T1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" h="15">
                  <a:moveTo>
                    <a:pt x="1" y="14"/>
                  </a:move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9" y="4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7" name="Freeform 1036"/>
            <p:cNvSpPr>
              <a:spLocks/>
            </p:cNvSpPr>
            <p:nvPr/>
          </p:nvSpPr>
          <p:spPr bwMode="auto">
            <a:xfrm>
              <a:off x="9216359" y="4997724"/>
              <a:ext cx="8791" cy="1098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8" name="Freeform 1037"/>
            <p:cNvSpPr>
              <a:spLocks/>
            </p:cNvSpPr>
            <p:nvPr/>
          </p:nvSpPr>
          <p:spPr bwMode="auto">
            <a:xfrm>
              <a:off x="9242734" y="4988933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9" name="Freeform 1038"/>
            <p:cNvSpPr>
              <a:spLocks/>
            </p:cNvSpPr>
            <p:nvPr/>
          </p:nvSpPr>
          <p:spPr bwMode="auto">
            <a:xfrm>
              <a:off x="9262515" y="4988933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0" name="Freeform 1039"/>
            <p:cNvSpPr>
              <a:spLocks/>
            </p:cNvSpPr>
            <p:nvPr/>
          </p:nvSpPr>
          <p:spPr bwMode="auto">
            <a:xfrm>
              <a:off x="9262515" y="4980141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1" name="Freeform 1040"/>
            <p:cNvSpPr>
              <a:spLocks/>
            </p:cNvSpPr>
            <p:nvPr/>
          </p:nvSpPr>
          <p:spPr bwMode="auto">
            <a:xfrm>
              <a:off x="9262515" y="49889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2" name="Freeform 1041"/>
            <p:cNvSpPr>
              <a:spLocks/>
            </p:cNvSpPr>
            <p:nvPr/>
          </p:nvSpPr>
          <p:spPr bwMode="auto">
            <a:xfrm>
              <a:off x="9178996" y="4617494"/>
              <a:ext cx="184621" cy="287920"/>
            </a:xfrm>
            <a:custGeom>
              <a:avLst/>
              <a:gdLst>
                <a:gd name="T0" fmla="*/ 10 w 20"/>
                <a:gd name="T1" fmla="*/ 23 h 31"/>
                <a:gd name="T2" fmla="*/ 12 w 20"/>
                <a:gd name="T3" fmla="*/ 24 h 31"/>
                <a:gd name="T4" fmla="*/ 13 w 20"/>
                <a:gd name="T5" fmla="*/ 23 h 31"/>
                <a:gd name="T6" fmla="*/ 14 w 20"/>
                <a:gd name="T7" fmla="*/ 23 h 31"/>
                <a:gd name="T8" fmla="*/ 15 w 20"/>
                <a:gd name="T9" fmla="*/ 24 h 31"/>
                <a:gd name="T10" fmla="*/ 16 w 20"/>
                <a:gd name="T11" fmla="*/ 25 h 31"/>
                <a:gd name="T12" fmla="*/ 19 w 20"/>
                <a:gd name="T13" fmla="*/ 25 h 31"/>
                <a:gd name="T14" fmla="*/ 17 w 20"/>
                <a:gd name="T15" fmla="*/ 26 h 31"/>
                <a:gd name="T16" fmla="*/ 18 w 20"/>
                <a:gd name="T17" fmla="*/ 27 h 31"/>
                <a:gd name="T18" fmla="*/ 20 w 20"/>
                <a:gd name="T19" fmla="*/ 29 h 31"/>
                <a:gd name="T20" fmla="*/ 20 w 20"/>
                <a:gd name="T21" fmla="*/ 31 h 31"/>
                <a:gd name="T22" fmla="*/ 19 w 20"/>
                <a:gd name="T23" fmla="*/ 31 h 31"/>
                <a:gd name="T24" fmla="*/ 19 w 20"/>
                <a:gd name="T25" fmla="*/ 30 h 31"/>
                <a:gd name="T26" fmla="*/ 17 w 20"/>
                <a:gd name="T27" fmla="*/ 29 h 31"/>
                <a:gd name="T28" fmla="*/ 16 w 20"/>
                <a:gd name="T29" fmla="*/ 27 h 31"/>
                <a:gd name="T30" fmla="*/ 15 w 20"/>
                <a:gd name="T31" fmla="*/ 26 h 31"/>
                <a:gd name="T32" fmla="*/ 14 w 20"/>
                <a:gd name="T33" fmla="*/ 25 h 31"/>
                <a:gd name="T34" fmla="*/ 14 w 20"/>
                <a:gd name="T35" fmla="*/ 26 h 31"/>
                <a:gd name="T36" fmla="*/ 14 w 20"/>
                <a:gd name="T37" fmla="*/ 28 h 31"/>
                <a:gd name="T38" fmla="*/ 14 w 20"/>
                <a:gd name="T39" fmla="*/ 28 h 31"/>
                <a:gd name="T40" fmla="*/ 13 w 20"/>
                <a:gd name="T41" fmla="*/ 27 h 31"/>
                <a:gd name="T42" fmla="*/ 11 w 20"/>
                <a:gd name="T43" fmla="*/ 26 h 31"/>
                <a:gd name="T44" fmla="*/ 10 w 20"/>
                <a:gd name="T45" fmla="*/ 26 h 31"/>
                <a:gd name="T46" fmla="*/ 7 w 20"/>
                <a:gd name="T47" fmla="*/ 26 h 31"/>
                <a:gd name="T48" fmla="*/ 6 w 20"/>
                <a:gd name="T49" fmla="*/ 25 h 31"/>
                <a:gd name="T50" fmla="*/ 5 w 20"/>
                <a:gd name="T51" fmla="*/ 25 h 31"/>
                <a:gd name="T52" fmla="*/ 5 w 20"/>
                <a:gd name="T53" fmla="*/ 23 h 31"/>
                <a:gd name="T54" fmla="*/ 5 w 20"/>
                <a:gd name="T55" fmla="*/ 21 h 31"/>
                <a:gd name="T56" fmla="*/ 3 w 20"/>
                <a:gd name="T57" fmla="*/ 20 h 31"/>
                <a:gd name="T58" fmla="*/ 2 w 20"/>
                <a:gd name="T59" fmla="*/ 18 h 31"/>
                <a:gd name="T60" fmla="*/ 1 w 20"/>
                <a:gd name="T61" fmla="*/ 15 h 31"/>
                <a:gd name="T62" fmla="*/ 0 w 20"/>
                <a:gd name="T63" fmla="*/ 14 h 31"/>
                <a:gd name="T64" fmla="*/ 1 w 20"/>
                <a:gd name="T65" fmla="*/ 12 h 31"/>
                <a:gd name="T66" fmla="*/ 2 w 20"/>
                <a:gd name="T67" fmla="*/ 13 h 31"/>
                <a:gd name="T68" fmla="*/ 2 w 20"/>
                <a:gd name="T69" fmla="*/ 12 h 31"/>
                <a:gd name="T70" fmla="*/ 2 w 20"/>
                <a:gd name="T71" fmla="*/ 9 h 31"/>
                <a:gd name="T72" fmla="*/ 2 w 20"/>
                <a:gd name="T73" fmla="*/ 6 h 31"/>
                <a:gd name="T74" fmla="*/ 2 w 20"/>
                <a:gd name="T75" fmla="*/ 3 h 31"/>
                <a:gd name="T76" fmla="*/ 3 w 20"/>
                <a:gd name="T77" fmla="*/ 0 h 31"/>
                <a:gd name="T78" fmla="*/ 4 w 20"/>
                <a:gd name="T79" fmla="*/ 1 h 31"/>
                <a:gd name="T80" fmla="*/ 6 w 20"/>
                <a:gd name="T81" fmla="*/ 1 h 31"/>
                <a:gd name="T82" fmla="*/ 8 w 20"/>
                <a:gd name="T83" fmla="*/ 2 h 31"/>
                <a:gd name="T84" fmla="*/ 9 w 20"/>
                <a:gd name="T85" fmla="*/ 3 h 31"/>
                <a:gd name="T86" fmla="*/ 9 w 20"/>
                <a:gd name="T87" fmla="*/ 5 h 31"/>
                <a:gd name="T88" fmla="*/ 10 w 20"/>
                <a:gd name="T89" fmla="*/ 7 h 31"/>
                <a:gd name="T90" fmla="*/ 11 w 20"/>
                <a:gd name="T91" fmla="*/ 9 h 31"/>
                <a:gd name="T92" fmla="*/ 10 w 20"/>
                <a:gd name="T93" fmla="*/ 11 h 31"/>
                <a:gd name="T94" fmla="*/ 11 w 20"/>
                <a:gd name="T95" fmla="*/ 13 h 31"/>
                <a:gd name="T96" fmla="*/ 9 w 20"/>
                <a:gd name="T97" fmla="*/ 13 h 31"/>
                <a:gd name="T98" fmla="*/ 8 w 20"/>
                <a:gd name="T99" fmla="*/ 14 h 31"/>
                <a:gd name="T100" fmla="*/ 8 w 20"/>
                <a:gd name="T101" fmla="*/ 16 h 31"/>
                <a:gd name="T102" fmla="*/ 8 w 20"/>
                <a:gd name="T103" fmla="*/ 17 h 31"/>
                <a:gd name="T104" fmla="*/ 9 w 20"/>
                <a:gd name="T105" fmla="*/ 18 h 31"/>
                <a:gd name="T106" fmla="*/ 9 w 20"/>
                <a:gd name="T107" fmla="*/ 20 h 31"/>
                <a:gd name="T108" fmla="*/ 10 w 20"/>
                <a:gd name="T10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" h="31">
                  <a:moveTo>
                    <a:pt x="10" y="22"/>
                  </a:moveTo>
                  <a:cubicBezTo>
                    <a:pt x="10" y="22"/>
                    <a:pt x="10" y="22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4"/>
                    <a:pt x="10" y="24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1" y="24"/>
                    <a:pt x="11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7" y="24"/>
                  </a:cubicBezTo>
                  <a:cubicBezTo>
                    <a:pt x="17" y="24"/>
                    <a:pt x="18" y="24"/>
                    <a:pt x="18" y="25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19" y="25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20" y="30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5" y="25"/>
                    <a:pt x="5" y="25"/>
                  </a:cubicBezTo>
                  <a:cubicBezTo>
                    <a:pt x="5" y="25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1"/>
                    <a:pt x="5" y="21"/>
                  </a:cubicBezTo>
                  <a:cubicBezTo>
                    <a:pt x="5" y="21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3" name="Freeform 1042"/>
            <p:cNvSpPr>
              <a:spLocks/>
            </p:cNvSpPr>
            <p:nvPr/>
          </p:nvSpPr>
          <p:spPr bwMode="auto">
            <a:xfrm>
              <a:off x="9242734" y="4597713"/>
              <a:ext cx="0" cy="19781"/>
            </a:xfrm>
            <a:custGeom>
              <a:avLst/>
              <a:gdLst>
                <a:gd name="T0" fmla="*/ 1 h 2"/>
                <a:gd name="T1" fmla="*/ 1 h 2"/>
                <a:gd name="T2" fmla="*/ 1 h 2"/>
                <a:gd name="T3" fmla="*/ 0 h 2"/>
                <a:gd name="T4" fmla="*/ 1 h 2"/>
                <a:gd name="T5" fmla="*/ 1 h 2"/>
                <a:gd name="T6" fmla="*/ 1 h 2"/>
                <a:gd name="T7" fmla="*/ 2 h 2"/>
                <a:gd name="T8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4" name="Freeform 1043"/>
            <p:cNvSpPr>
              <a:spLocks/>
            </p:cNvSpPr>
            <p:nvPr/>
          </p:nvSpPr>
          <p:spPr bwMode="auto">
            <a:xfrm>
              <a:off x="9225151" y="4606504"/>
              <a:ext cx="8791" cy="1098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5" name="Freeform 1044"/>
            <p:cNvSpPr>
              <a:spLocks/>
            </p:cNvSpPr>
            <p:nvPr/>
          </p:nvSpPr>
          <p:spPr bwMode="auto">
            <a:xfrm>
              <a:off x="9216359" y="4588921"/>
              <a:ext cx="8791" cy="17583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2 h 2"/>
                <a:gd name="T18" fmla="*/ 1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6" name="Freeform 1047"/>
            <p:cNvSpPr>
              <a:spLocks/>
            </p:cNvSpPr>
            <p:nvPr/>
          </p:nvSpPr>
          <p:spPr bwMode="auto">
            <a:xfrm>
              <a:off x="8433919" y="5138388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7" name="Freeform 1048"/>
            <p:cNvSpPr>
              <a:spLocks/>
            </p:cNvSpPr>
            <p:nvPr/>
          </p:nvSpPr>
          <p:spPr bwMode="auto">
            <a:xfrm>
              <a:off x="8488866" y="5063660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8" name="Freeform 1049"/>
            <p:cNvSpPr>
              <a:spLocks/>
            </p:cNvSpPr>
            <p:nvPr/>
          </p:nvSpPr>
          <p:spPr bwMode="auto">
            <a:xfrm>
              <a:off x="8469085" y="5054869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9" name="Freeform 1050"/>
            <p:cNvSpPr>
              <a:spLocks/>
            </p:cNvSpPr>
            <p:nvPr/>
          </p:nvSpPr>
          <p:spPr bwMode="auto">
            <a:xfrm>
              <a:off x="8348203" y="4560349"/>
              <a:ext cx="316493" cy="690130"/>
            </a:xfrm>
            <a:custGeom>
              <a:avLst/>
              <a:gdLst>
                <a:gd name="T0" fmla="*/ 11 w 34"/>
                <a:gd name="T1" fmla="*/ 2 h 74"/>
                <a:gd name="T2" fmla="*/ 15 w 34"/>
                <a:gd name="T3" fmla="*/ 4 h 74"/>
                <a:gd name="T4" fmla="*/ 16 w 34"/>
                <a:gd name="T5" fmla="*/ 9 h 74"/>
                <a:gd name="T6" fmla="*/ 16 w 34"/>
                <a:gd name="T7" fmla="*/ 14 h 74"/>
                <a:gd name="T8" fmla="*/ 19 w 34"/>
                <a:gd name="T9" fmla="*/ 11 h 74"/>
                <a:gd name="T10" fmla="*/ 21 w 34"/>
                <a:gd name="T11" fmla="*/ 13 h 74"/>
                <a:gd name="T12" fmla="*/ 24 w 34"/>
                <a:gd name="T13" fmla="*/ 10 h 74"/>
                <a:gd name="T14" fmla="*/ 28 w 34"/>
                <a:gd name="T15" fmla="*/ 11 h 74"/>
                <a:gd name="T16" fmla="*/ 31 w 34"/>
                <a:gd name="T17" fmla="*/ 17 h 74"/>
                <a:gd name="T18" fmla="*/ 33 w 34"/>
                <a:gd name="T19" fmla="*/ 21 h 74"/>
                <a:gd name="T20" fmla="*/ 34 w 34"/>
                <a:gd name="T21" fmla="*/ 27 h 74"/>
                <a:gd name="T22" fmla="*/ 33 w 34"/>
                <a:gd name="T23" fmla="*/ 30 h 74"/>
                <a:gd name="T24" fmla="*/ 29 w 34"/>
                <a:gd name="T25" fmla="*/ 30 h 74"/>
                <a:gd name="T26" fmla="*/ 24 w 34"/>
                <a:gd name="T27" fmla="*/ 33 h 74"/>
                <a:gd name="T28" fmla="*/ 23 w 34"/>
                <a:gd name="T29" fmla="*/ 39 h 74"/>
                <a:gd name="T30" fmla="*/ 26 w 34"/>
                <a:gd name="T31" fmla="*/ 44 h 74"/>
                <a:gd name="T32" fmla="*/ 24 w 34"/>
                <a:gd name="T33" fmla="*/ 41 h 74"/>
                <a:gd name="T34" fmla="*/ 23 w 34"/>
                <a:gd name="T35" fmla="*/ 41 h 74"/>
                <a:gd name="T36" fmla="*/ 21 w 34"/>
                <a:gd name="T37" fmla="*/ 39 h 74"/>
                <a:gd name="T38" fmla="*/ 18 w 34"/>
                <a:gd name="T39" fmla="*/ 39 h 74"/>
                <a:gd name="T40" fmla="*/ 17 w 34"/>
                <a:gd name="T41" fmla="*/ 38 h 74"/>
                <a:gd name="T42" fmla="*/ 17 w 34"/>
                <a:gd name="T43" fmla="*/ 36 h 74"/>
                <a:gd name="T44" fmla="*/ 15 w 34"/>
                <a:gd name="T45" fmla="*/ 34 h 74"/>
                <a:gd name="T46" fmla="*/ 13 w 34"/>
                <a:gd name="T47" fmla="*/ 36 h 74"/>
                <a:gd name="T48" fmla="*/ 14 w 34"/>
                <a:gd name="T49" fmla="*/ 40 h 74"/>
                <a:gd name="T50" fmla="*/ 13 w 34"/>
                <a:gd name="T51" fmla="*/ 43 h 74"/>
                <a:gd name="T52" fmla="*/ 13 w 34"/>
                <a:gd name="T53" fmla="*/ 48 h 74"/>
                <a:gd name="T54" fmla="*/ 12 w 34"/>
                <a:gd name="T55" fmla="*/ 51 h 74"/>
                <a:gd name="T56" fmla="*/ 12 w 34"/>
                <a:gd name="T57" fmla="*/ 55 h 74"/>
                <a:gd name="T58" fmla="*/ 15 w 34"/>
                <a:gd name="T59" fmla="*/ 58 h 74"/>
                <a:gd name="T60" fmla="*/ 19 w 34"/>
                <a:gd name="T61" fmla="*/ 66 h 74"/>
                <a:gd name="T62" fmla="*/ 22 w 34"/>
                <a:gd name="T63" fmla="*/ 67 h 74"/>
                <a:gd name="T64" fmla="*/ 25 w 34"/>
                <a:gd name="T65" fmla="*/ 70 h 74"/>
                <a:gd name="T66" fmla="*/ 22 w 34"/>
                <a:gd name="T67" fmla="*/ 72 h 74"/>
                <a:gd name="T68" fmla="*/ 20 w 34"/>
                <a:gd name="T69" fmla="*/ 72 h 74"/>
                <a:gd name="T70" fmla="*/ 19 w 34"/>
                <a:gd name="T71" fmla="*/ 70 h 74"/>
                <a:gd name="T72" fmla="*/ 17 w 34"/>
                <a:gd name="T73" fmla="*/ 69 h 74"/>
                <a:gd name="T74" fmla="*/ 15 w 34"/>
                <a:gd name="T75" fmla="*/ 67 h 74"/>
                <a:gd name="T76" fmla="*/ 13 w 34"/>
                <a:gd name="T77" fmla="*/ 65 h 74"/>
                <a:gd name="T78" fmla="*/ 12 w 34"/>
                <a:gd name="T79" fmla="*/ 63 h 74"/>
                <a:gd name="T80" fmla="*/ 11 w 34"/>
                <a:gd name="T81" fmla="*/ 61 h 74"/>
                <a:gd name="T82" fmla="*/ 10 w 34"/>
                <a:gd name="T83" fmla="*/ 60 h 74"/>
                <a:gd name="T84" fmla="*/ 9 w 34"/>
                <a:gd name="T85" fmla="*/ 60 h 74"/>
                <a:gd name="T86" fmla="*/ 9 w 34"/>
                <a:gd name="T87" fmla="*/ 57 h 74"/>
                <a:gd name="T88" fmla="*/ 10 w 34"/>
                <a:gd name="T89" fmla="*/ 53 h 74"/>
                <a:gd name="T90" fmla="*/ 10 w 34"/>
                <a:gd name="T91" fmla="*/ 49 h 74"/>
                <a:gd name="T92" fmla="*/ 12 w 34"/>
                <a:gd name="T93" fmla="*/ 44 h 74"/>
                <a:gd name="T94" fmla="*/ 11 w 34"/>
                <a:gd name="T95" fmla="*/ 38 h 74"/>
                <a:gd name="T96" fmla="*/ 10 w 34"/>
                <a:gd name="T97" fmla="*/ 33 h 74"/>
                <a:gd name="T98" fmla="*/ 7 w 34"/>
                <a:gd name="T99" fmla="*/ 29 h 74"/>
                <a:gd name="T100" fmla="*/ 7 w 34"/>
                <a:gd name="T101" fmla="*/ 25 h 74"/>
                <a:gd name="T102" fmla="*/ 7 w 34"/>
                <a:gd name="T103" fmla="*/ 21 h 74"/>
                <a:gd name="T104" fmla="*/ 4 w 34"/>
                <a:gd name="T105" fmla="*/ 16 h 74"/>
                <a:gd name="T106" fmla="*/ 1 w 34"/>
                <a:gd name="T107" fmla="*/ 11 h 74"/>
                <a:gd name="T108" fmla="*/ 2 w 34"/>
                <a:gd name="T109" fmla="*/ 8 h 74"/>
                <a:gd name="T110" fmla="*/ 4 w 34"/>
                <a:gd name="T111" fmla="*/ 4 h 74"/>
                <a:gd name="T112" fmla="*/ 9 w 34"/>
                <a:gd name="T1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" h="74">
                  <a:moveTo>
                    <a:pt x="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3"/>
                    <a:pt x="11" y="4"/>
                    <a:pt x="12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4"/>
                    <a:pt x="16" y="5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6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3"/>
                    <a:pt x="29" y="13"/>
                    <a:pt x="30" y="13"/>
                  </a:cubicBezTo>
                  <a:cubicBezTo>
                    <a:pt x="30" y="13"/>
                    <a:pt x="30" y="14"/>
                    <a:pt x="30" y="14"/>
                  </a:cubicBezTo>
                  <a:cubicBezTo>
                    <a:pt x="30" y="14"/>
                    <a:pt x="30" y="15"/>
                    <a:pt x="30" y="16"/>
                  </a:cubicBezTo>
                  <a:cubicBezTo>
                    <a:pt x="30" y="16"/>
                    <a:pt x="31" y="16"/>
                    <a:pt x="31" y="17"/>
                  </a:cubicBezTo>
                  <a:cubicBezTo>
                    <a:pt x="31" y="17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0"/>
                    <a:pt x="31" y="20"/>
                    <a:pt x="32" y="20"/>
                  </a:cubicBezTo>
                  <a:cubicBezTo>
                    <a:pt x="32" y="21"/>
                    <a:pt x="32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33" y="23"/>
                    <a:pt x="33" y="23"/>
                    <a:pt x="33" y="24"/>
                  </a:cubicBezTo>
                  <a:cubicBezTo>
                    <a:pt x="34" y="24"/>
                    <a:pt x="34" y="25"/>
                    <a:pt x="34" y="25"/>
                  </a:cubicBezTo>
                  <a:cubicBezTo>
                    <a:pt x="34" y="25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ubicBezTo>
                    <a:pt x="34" y="27"/>
                    <a:pt x="34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4" y="29"/>
                    <a:pt x="34" y="30"/>
                    <a:pt x="34" y="30"/>
                  </a:cubicBezTo>
                  <a:cubicBezTo>
                    <a:pt x="34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1" y="30"/>
                  </a:cubicBezTo>
                  <a:cubicBezTo>
                    <a:pt x="31" y="30"/>
                    <a:pt x="30" y="30"/>
                    <a:pt x="30" y="30"/>
                  </a:cubicBezTo>
                  <a:cubicBezTo>
                    <a:pt x="30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30"/>
                    <a:pt x="25" y="31"/>
                    <a:pt x="25" y="31"/>
                  </a:cubicBezTo>
                  <a:cubicBezTo>
                    <a:pt x="25" y="31"/>
                    <a:pt x="25" y="31"/>
                    <a:pt x="24" y="32"/>
                  </a:cubicBezTo>
                  <a:cubicBezTo>
                    <a:pt x="24" y="32"/>
                    <a:pt x="24" y="32"/>
                    <a:pt x="24" y="33"/>
                  </a:cubicBezTo>
                  <a:cubicBezTo>
                    <a:pt x="24" y="33"/>
                    <a:pt x="23" y="33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3" y="37"/>
                    <a:pt x="23" y="37"/>
                    <a:pt x="23" y="38"/>
                  </a:cubicBezTo>
                  <a:cubicBezTo>
                    <a:pt x="23" y="38"/>
                    <a:pt x="23" y="39"/>
                    <a:pt x="23" y="39"/>
                  </a:cubicBezTo>
                  <a:cubicBezTo>
                    <a:pt x="24" y="39"/>
                    <a:pt x="24" y="39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6" y="41"/>
                    <a:pt x="26" y="42"/>
                  </a:cubicBezTo>
                  <a:cubicBezTo>
                    <a:pt x="26" y="42"/>
                    <a:pt x="26" y="42"/>
                    <a:pt x="26" y="43"/>
                  </a:cubicBezTo>
                  <a:cubicBezTo>
                    <a:pt x="26" y="43"/>
                    <a:pt x="26" y="43"/>
                    <a:pt x="26" y="44"/>
                  </a:cubicBezTo>
                  <a:cubicBezTo>
                    <a:pt x="26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39"/>
                  </a:cubicBezTo>
                  <a:cubicBezTo>
                    <a:pt x="22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7" y="37"/>
                    <a:pt x="17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7" y="36"/>
                    <a:pt x="17" y="36"/>
                  </a:cubicBezTo>
                  <a:cubicBezTo>
                    <a:pt x="17" y="36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3" y="35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7"/>
                    <a:pt x="14" y="38"/>
                    <a:pt x="14" y="38"/>
                  </a:cubicBezTo>
                  <a:cubicBezTo>
                    <a:pt x="14" y="38"/>
                    <a:pt x="14" y="38"/>
                    <a:pt x="14" y="39"/>
                  </a:cubicBezTo>
                  <a:cubicBezTo>
                    <a:pt x="14" y="39"/>
                    <a:pt x="14" y="40"/>
                    <a:pt x="14" y="40"/>
                  </a:cubicBezTo>
                  <a:cubicBezTo>
                    <a:pt x="14" y="40"/>
                    <a:pt x="14" y="41"/>
                    <a:pt x="14" y="41"/>
                  </a:cubicBezTo>
                  <a:cubicBezTo>
                    <a:pt x="14" y="41"/>
                    <a:pt x="14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5"/>
                    <a:pt x="13" y="46"/>
                    <a:pt x="13" y="46"/>
                  </a:cubicBezTo>
                  <a:cubicBezTo>
                    <a:pt x="13" y="46"/>
                    <a:pt x="13" y="47"/>
                    <a:pt x="13" y="47"/>
                  </a:cubicBezTo>
                  <a:cubicBezTo>
                    <a:pt x="13" y="47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2" y="49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2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4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4" y="55"/>
                    <a:pt x="14" y="55"/>
                  </a:cubicBezTo>
                  <a:cubicBezTo>
                    <a:pt x="14" y="55"/>
                    <a:pt x="14" y="56"/>
                    <a:pt x="14" y="56"/>
                  </a:cubicBezTo>
                  <a:cubicBezTo>
                    <a:pt x="15" y="56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60"/>
                  </a:cubicBezTo>
                  <a:cubicBezTo>
                    <a:pt x="16" y="60"/>
                    <a:pt x="17" y="61"/>
                    <a:pt x="17" y="61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7" y="63"/>
                    <a:pt x="18" y="64"/>
                    <a:pt x="18" y="65"/>
                  </a:cubicBezTo>
                  <a:cubicBezTo>
                    <a:pt x="18" y="65"/>
                    <a:pt x="18" y="65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20" y="67"/>
                    <a:pt x="20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3" y="68"/>
                    <a:pt x="23" y="68"/>
                  </a:cubicBezTo>
                  <a:cubicBezTo>
                    <a:pt x="23" y="69"/>
                    <a:pt x="24" y="69"/>
                    <a:pt x="24" y="69"/>
                  </a:cubicBezTo>
                  <a:cubicBezTo>
                    <a:pt x="24" y="69"/>
                    <a:pt x="24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1"/>
                    <a:pt x="25" y="71"/>
                  </a:cubicBezTo>
                  <a:cubicBezTo>
                    <a:pt x="25" y="71"/>
                    <a:pt x="25" y="71"/>
                    <a:pt x="24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3" y="72"/>
                    <a:pt x="23" y="72"/>
                  </a:cubicBezTo>
                  <a:cubicBezTo>
                    <a:pt x="23" y="72"/>
                    <a:pt x="22" y="72"/>
                    <a:pt x="22" y="72"/>
                  </a:cubicBezTo>
                  <a:cubicBezTo>
                    <a:pt x="22" y="72"/>
                    <a:pt x="22" y="73"/>
                    <a:pt x="22" y="73"/>
                  </a:cubicBezTo>
                  <a:cubicBezTo>
                    <a:pt x="22" y="73"/>
                    <a:pt x="22" y="73"/>
                    <a:pt x="21" y="73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0" y="74"/>
                    <a:pt x="20" y="73"/>
                    <a:pt x="20" y="73"/>
                  </a:cubicBezTo>
                  <a:cubicBezTo>
                    <a:pt x="20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0"/>
                    <a:pt x="20" y="70"/>
                  </a:cubicBezTo>
                  <a:cubicBezTo>
                    <a:pt x="20" y="70"/>
                    <a:pt x="19" y="70"/>
                    <a:pt x="19" y="70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7" y="68"/>
                    <a:pt x="17" y="68"/>
                  </a:cubicBezTo>
                  <a:cubicBezTo>
                    <a:pt x="17" y="68"/>
                    <a:pt x="17" y="69"/>
                    <a:pt x="17" y="69"/>
                  </a:cubicBezTo>
                  <a:cubicBezTo>
                    <a:pt x="17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5" y="68"/>
                    <a:pt x="15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4" y="67"/>
                    <a:pt x="14" y="66"/>
                    <a:pt x="14" y="66"/>
                  </a:cubicBezTo>
                  <a:cubicBezTo>
                    <a:pt x="14" y="66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65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1"/>
                  </a:cubicBezTo>
                  <a:cubicBezTo>
                    <a:pt x="11" y="61"/>
                    <a:pt x="11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1"/>
                  </a:cubicBezTo>
                  <a:cubicBezTo>
                    <a:pt x="10" y="61"/>
                    <a:pt x="9" y="61"/>
                    <a:pt x="9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9" y="55"/>
                    <a:pt x="9" y="54"/>
                    <a:pt x="9" y="54"/>
                  </a:cubicBezTo>
                  <a:cubicBezTo>
                    <a:pt x="10" y="54"/>
                    <a:pt x="10" y="53"/>
                    <a:pt x="10" y="53"/>
                  </a:cubicBezTo>
                  <a:cubicBezTo>
                    <a:pt x="10" y="53"/>
                    <a:pt x="10" y="52"/>
                    <a:pt x="10" y="52"/>
                  </a:cubicBezTo>
                  <a:cubicBezTo>
                    <a:pt x="10" y="52"/>
                    <a:pt x="10" y="51"/>
                    <a:pt x="10" y="51"/>
                  </a:cubicBezTo>
                  <a:cubicBezTo>
                    <a:pt x="10" y="51"/>
                    <a:pt x="10" y="51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49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0" y="48"/>
                    <a:pt x="11" y="47"/>
                    <a:pt x="11" y="47"/>
                  </a:cubicBezTo>
                  <a:cubicBezTo>
                    <a:pt x="11" y="47"/>
                    <a:pt x="11" y="46"/>
                    <a:pt x="11" y="46"/>
                  </a:cubicBezTo>
                  <a:cubicBezTo>
                    <a:pt x="11" y="45"/>
                    <a:pt x="12" y="45"/>
                    <a:pt x="12" y="45"/>
                  </a:cubicBezTo>
                  <a:cubicBezTo>
                    <a:pt x="12" y="45"/>
                    <a:pt x="12" y="44"/>
                    <a:pt x="12" y="44"/>
                  </a:cubicBezTo>
                  <a:cubicBezTo>
                    <a:pt x="12" y="43"/>
                    <a:pt x="12" y="43"/>
                    <a:pt x="12" y="42"/>
                  </a:cubicBezTo>
                  <a:cubicBezTo>
                    <a:pt x="12" y="42"/>
                    <a:pt x="12" y="41"/>
                    <a:pt x="12" y="41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7"/>
                    <a:pt x="10" y="37"/>
                  </a:cubicBezTo>
                  <a:cubicBezTo>
                    <a:pt x="10" y="37"/>
                    <a:pt x="10" y="36"/>
                    <a:pt x="10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4"/>
                    <a:pt x="10" y="34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9" y="31"/>
                    <a:pt x="8" y="31"/>
                    <a:pt x="8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6" y="28"/>
                    <a:pt x="6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22"/>
                    <a:pt x="8" y="22"/>
                    <a:pt x="8" y="22"/>
                  </a:cubicBezTo>
                  <a:cubicBezTo>
                    <a:pt x="8" y="21"/>
                    <a:pt x="7" y="21"/>
                    <a:pt x="7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5" y="17"/>
                    <a:pt x="5" y="17"/>
                  </a:cubicBez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3" y="14"/>
                    <a:pt x="3" y="14"/>
                  </a:cubicBezTo>
                  <a:cubicBezTo>
                    <a:pt x="3" y="14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0" name="Freeform 1051"/>
            <p:cNvSpPr>
              <a:spLocks/>
            </p:cNvSpPr>
            <p:nvPr/>
          </p:nvSpPr>
          <p:spPr bwMode="auto">
            <a:xfrm>
              <a:off x="7743790" y="5054869"/>
              <a:ext cx="83519" cy="175829"/>
            </a:xfrm>
            <a:custGeom>
              <a:avLst/>
              <a:gdLst>
                <a:gd name="T0" fmla="*/ 4 w 9"/>
                <a:gd name="T1" fmla="*/ 19 h 19"/>
                <a:gd name="T2" fmla="*/ 6 w 9"/>
                <a:gd name="T3" fmla="*/ 18 h 19"/>
                <a:gd name="T4" fmla="*/ 7 w 9"/>
                <a:gd name="T5" fmla="*/ 17 h 19"/>
                <a:gd name="T6" fmla="*/ 8 w 9"/>
                <a:gd name="T7" fmla="*/ 16 h 19"/>
                <a:gd name="T8" fmla="*/ 9 w 9"/>
                <a:gd name="T9" fmla="*/ 14 h 19"/>
                <a:gd name="T10" fmla="*/ 8 w 9"/>
                <a:gd name="T11" fmla="*/ 12 h 19"/>
                <a:gd name="T12" fmla="*/ 8 w 9"/>
                <a:gd name="T13" fmla="*/ 12 h 19"/>
                <a:gd name="T14" fmla="*/ 8 w 9"/>
                <a:gd name="T15" fmla="*/ 11 h 19"/>
                <a:gd name="T16" fmla="*/ 8 w 9"/>
                <a:gd name="T17" fmla="*/ 10 h 19"/>
                <a:gd name="T18" fmla="*/ 8 w 9"/>
                <a:gd name="T19" fmla="*/ 10 h 19"/>
                <a:gd name="T20" fmla="*/ 7 w 9"/>
                <a:gd name="T21" fmla="*/ 9 h 19"/>
                <a:gd name="T22" fmla="*/ 7 w 9"/>
                <a:gd name="T23" fmla="*/ 8 h 19"/>
                <a:gd name="T24" fmla="*/ 6 w 9"/>
                <a:gd name="T25" fmla="*/ 7 h 19"/>
                <a:gd name="T26" fmla="*/ 6 w 9"/>
                <a:gd name="T27" fmla="*/ 6 h 19"/>
                <a:gd name="T28" fmla="*/ 5 w 9"/>
                <a:gd name="T29" fmla="*/ 6 h 19"/>
                <a:gd name="T30" fmla="*/ 5 w 9"/>
                <a:gd name="T31" fmla="*/ 5 h 19"/>
                <a:gd name="T32" fmla="*/ 5 w 9"/>
                <a:gd name="T33" fmla="*/ 4 h 19"/>
                <a:gd name="T34" fmla="*/ 4 w 9"/>
                <a:gd name="T35" fmla="*/ 3 h 19"/>
                <a:gd name="T36" fmla="*/ 3 w 9"/>
                <a:gd name="T37" fmla="*/ 2 h 19"/>
                <a:gd name="T38" fmla="*/ 3 w 9"/>
                <a:gd name="T39" fmla="*/ 1 h 19"/>
                <a:gd name="T40" fmla="*/ 2 w 9"/>
                <a:gd name="T41" fmla="*/ 1 h 19"/>
                <a:gd name="T42" fmla="*/ 1 w 9"/>
                <a:gd name="T43" fmla="*/ 0 h 19"/>
                <a:gd name="T44" fmla="*/ 1 w 9"/>
                <a:gd name="T45" fmla="*/ 1 h 19"/>
                <a:gd name="T46" fmla="*/ 1 w 9"/>
                <a:gd name="T47" fmla="*/ 2 h 19"/>
                <a:gd name="T48" fmla="*/ 1 w 9"/>
                <a:gd name="T49" fmla="*/ 3 h 19"/>
                <a:gd name="T50" fmla="*/ 1 w 9"/>
                <a:gd name="T51" fmla="*/ 4 h 19"/>
                <a:gd name="T52" fmla="*/ 1 w 9"/>
                <a:gd name="T53" fmla="*/ 5 h 19"/>
                <a:gd name="T54" fmla="*/ 1 w 9"/>
                <a:gd name="T55" fmla="*/ 6 h 19"/>
                <a:gd name="T56" fmla="*/ 1 w 9"/>
                <a:gd name="T57" fmla="*/ 7 h 19"/>
                <a:gd name="T58" fmla="*/ 1 w 9"/>
                <a:gd name="T59" fmla="*/ 8 h 19"/>
                <a:gd name="T60" fmla="*/ 0 w 9"/>
                <a:gd name="T61" fmla="*/ 8 h 19"/>
                <a:gd name="T62" fmla="*/ 0 w 9"/>
                <a:gd name="T63" fmla="*/ 9 h 19"/>
                <a:gd name="T64" fmla="*/ 0 w 9"/>
                <a:gd name="T65" fmla="*/ 10 h 19"/>
                <a:gd name="T66" fmla="*/ 0 w 9"/>
                <a:gd name="T67" fmla="*/ 11 h 19"/>
                <a:gd name="T68" fmla="*/ 1 w 9"/>
                <a:gd name="T69" fmla="*/ 11 h 19"/>
                <a:gd name="T70" fmla="*/ 1 w 9"/>
                <a:gd name="T71" fmla="*/ 12 h 19"/>
                <a:gd name="T72" fmla="*/ 1 w 9"/>
                <a:gd name="T73" fmla="*/ 13 h 19"/>
                <a:gd name="T74" fmla="*/ 1 w 9"/>
                <a:gd name="T75" fmla="*/ 14 h 19"/>
                <a:gd name="T76" fmla="*/ 1 w 9"/>
                <a:gd name="T77" fmla="*/ 15 h 19"/>
                <a:gd name="T78" fmla="*/ 1 w 9"/>
                <a:gd name="T79" fmla="*/ 17 h 19"/>
                <a:gd name="T80" fmla="*/ 2 w 9"/>
                <a:gd name="T81" fmla="*/ 18 h 19"/>
                <a:gd name="T82" fmla="*/ 2 w 9"/>
                <a:gd name="T83" fmla="*/ 19 h 19"/>
                <a:gd name="T84" fmla="*/ 3 w 9"/>
                <a:gd name="T85" fmla="*/ 19 h 19"/>
                <a:gd name="T86" fmla="*/ 4 w 9"/>
                <a:gd name="T8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4" y="19"/>
                  </a:moveTo>
                  <a:cubicBezTo>
                    <a:pt x="5" y="19"/>
                    <a:pt x="6" y="18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13"/>
                    <a:pt x="8" y="13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4" y="3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1" name="Freeform 1052"/>
            <p:cNvSpPr>
              <a:spLocks/>
            </p:cNvSpPr>
            <p:nvPr/>
          </p:nvSpPr>
          <p:spPr bwMode="auto">
            <a:xfrm>
              <a:off x="7761373" y="3043822"/>
              <a:ext cx="997831" cy="483530"/>
            </a:xfrm>
            <a:custGeom>
              <a:avLst/>
              <a:gdLst>
                <a:gd name="T0" fmla="*/ 2 w 107"/>
                <a:gd name="T1" fmla="*/ 20 h 52"/>
                <a:gd name="T2" fmla="*/ 6 w 107"/>
                <a:gd name="T3" fmla="*/ 21 h 52"/>
                <a:gd name="T4" fmla="*/ 10 w 107"/>
                <a:gd name="T5" fmla="*/ 22 h 52"/>
                <a:gd name="T6" fmla="*/ 12 w 107"/>
                <a:gd name="T7" fmla="*/ 26 h 52"/>
                <a:gd name="T8" fmla="*/ 14 w 107"/>
                <a:gd name="T9" fmla="*/ 33 h 52"/>
                <a:gd name="T10" fmla="*/ 20 w 107"/>
                <a:gd name="T11" fmla="*/ 35 h 52"/>
                <a:gd name="T12" fmla="*/ 26 w 107"/>
                <a:gd name="T13" fmla="*/ 36 h 52"/>
                <a:gd name="T14" fmla="*/ 30 w 107"/>
                <a:gd name="T15" fmla="*/ 38 h 52"/>
                <a:gd name="T16" fmla="*/ 33 w 107"/>
                <a:gd name="T17" fmla="*/ 44 h 52"/>
                <a:gd name="T18" fmla="*/ 37 w 107"/>
                <a:gd name="T19" fmla="*/ 48 h 52"/>
                <a:gd name="T20" fmla="*/ 44 w 107"/>
                <a:gd name="T21" fmla="*/ 48 h 52"/>
                <a:gd name="T22" fmla="*/ 52 w 107"/>
                <a:gd name="T23" fmla="*/ 47 h 52"/>
                <a:gd name="T24" fmla="*/ 60 w 107"/>
                <a:gd name="T25" fmla="*/ 50 h 52"/>
                <a:gd name="T26" fmla="*/ 66 w 107"/>
                <a:gd name="T27" fmla="*/ 51 h 52"/>
                <a:gd name="T28" fmla="*/ 70 w 107"/>
                <a:gd name="T29" fmla="*/ 49 h 52"/>
                <a:gd name="T30" fmla="*/ 77 w 107"/>
                <a:gd name="T31" fmla="*/ 47 h 52"/>
                <a:gd name="T32" fmla="*/ 82 w 107"/>
                <a:gd name="T33" fmla="*/ 46 h 52"/>
                <a:gd name="T34" fmla="*/ 85 w 107"/>
                <a:gd name="T35" fmla="*/ 44 h 52"/>
                <a:gd name="T36" fmla="*/ 87 w 107"/>
                <a:gd name="T37" fmla="*/ 40 h 52"/>
                <a:gd name="T38" fmla="*/ 85 w 107"/>
                <a:gd name="T39" fmla="*/ 34 h 52"/>
                <a:gd name="T40" fmla="*/ 88 w 107"/>
                <a:gd name="T41" fmla="*/ 32 h 52"/>
                <a:gd name="T42" fmla="*/ 91 w 107"/>
                <a:gd name="T43" fmla="*/ 33 h 52"/>
                <a:gd name="T44" fmla="*/ 93 w 107"/>
                <a:gd name="T45" fmla="*/ 31 h 52"/>
                <a:gd name="T46" fmla="*/ 95 w 107"/>
                <a:gd name="T47" fmla="*/ 29 h 52"/>
                <a:gd name="T48" fmla="*/ 97 w 107"/>
                <a:gd name="T49" fmla="*/ 28 h 52"/>
                <a:gd name="T50" fmla="*/ 97 w 107"/>
                <a:gd name="T51" fmla="*/ 25 h 52"/>
                <a:gd name="T52" fmla="*/ 100 w 107"/>
                <a:gd name="T53" fmla="*/ 23 h 52"/>
                <a:gd name="T54" fmla="*/ 103 w 107"/>
                <a:gd name="T55" fmla="*/ 21 h 52"/>
                <a:gd name="T56" fmla="*/ 106 w 107"/>
                <a:gd name="T57" fmla="*/ 21 h 52"/>
                <a:gd name="T58" fmla="*/ 106 w 107"/>
                <a:gd name="T59" fmla="*/ 19 h 52"/>
                <a:gd name="T60" fmla="*/ 103 w 107"/>
                <a:gd name="T61" fmla="*/ 17 h 52"/>
                <a:gd name="T62" fmla="*/ 99 w 107"/>
                <a:gd name="T63" fmla="*/ 16 h 52"/>
                <a:gd name="T64" fmla="*/ 97 w 107"/>
                <a:gd name="T65" fmla="*/ 17 h 52"/>
                <a:gd name="T66" fmla="*/ 94 w 107"/>
                <a:gd name="T67" fmla="*/ 19 h 52"/>
                <a:gd name="T68" fmla="*/ 91 w 107"/>
                <a:gd name="T69" fmla="*/ 16 h 52"/>
                <a:gd name="T70" fmla="*/ 90 w 107"/>
                <a:gd name="T71" fmla="*/ 10 h 52"/>
                <a:gd name="T72" fmla="*/ 91 w 107"/>
                <a:gd name="T73" fmla="*/ 7 h 52"/>
                <a:gd name="T74" fmla="*/ 89 w 107"/>
                <a:gd name="T75" fmla="*/ 6 h 52"/>
                <a:gd name="T76" fmla="*/ 84 w 107"/>
                <a:gd name="T77" fmla="*/ 4 h 52"/>
                <a:gd name="T78" fmla="*/ 81 w 107"/>
                <a:gd name="T79" fmla="*/ 8 h 52"/>
                <a:gd name="T80" fmla="*/ 76 w 107"/>
                <a:gd name="T81" fmla="*/ 10 h 52"/>
                <a:gd name="T82" fmla="*/ 70 w 107"/>
                <a:gd name="T83" fmla="*/ 11 h 52"/>
                <a:gd name="T84" fmla="*/ 65 w 107"/>
                <a:gd name="T85" fmla="*/ 10 h 52"/>
                <a:gd name="T86" fmla="*/ 62 w 107"/>
                <a:gd name="T87" fmla="*/ 8 h 52"/>
                <a:gd name="T88" fmla="*/ 57 w 107"/>
                <a:gd name="T89" fmla="*/ 6 h 52"/>
                <a:gd name="T90" fmla="*/ 54 w 107"/>
                <a:gd name="T91" fmla="*/ 6 h 52"/>
                <a:gd name="T92" fmla="*/ 50 w 107"/>
                <a:gd name="T93" fmla="*/ 8 h 52"/>
                <a:gd name="T94" fmla="*/ 46 w 107"/>
                <a:gd name="T95" fmla="*/ 7 h 52"/>
                <a:gd name="T96" fmla="*/ 41 w 107"/>
                <a:gd name="T97" fmla="*/ 2 h 52"/>
                <a:gd name="T98" fmla="*/ 37 w 107"/>
                <a:gd name="T99" fmla="*/ 1 h 52"/>
                <a:gd name="T100" fmla="*/ 32 w 107"/>
                <a:gd name="T101" fmla="*/ 0 h 52"/>
                <a:gd name="T102" fmla="*/ 30 w 107"/>
                <a:gd name="T103" fmla="*/ 2 h 52"/>
                <a:gd name="T104" fmla="*/ 30 w 107"/>
                <a:gd name="T105" fmla="*/ 5 h 52"/>
                <a:gd name="T106" fmla="*/ 32 w 107"/>
                <a:gd name="T107" fmla="*/ 8 h 52"/>
                <a:gd name="T108" fmla="*/ 28 w 107"/>
                <a:gd name="T109" fmla="*/ 11 h 52"/>
                <a:gd name="T110" fmla="*/ 25 w 107"/>
                <a:gd name="T111" fmla="*/ 11 h 52"/>
                <a:gd name="T112" fmla="*/ 18 w 107"/>
                <a:gd name="T113" fmla="*/ 8 h 52"/>
                <a:gd name="T114" fmla="*/ 13 w 107"/>
                <a:gd name="T115" fmla="*/ 8 h 52"/>
                <a:gd name="T116" fmla="*/ 9 w 107"/>
                <a:gd name="T117" fmla="*/ 8 h 52"/>
                <a:gd name="T118" fmla="*/ 7 w 107"/>
                <a:gd name="T119" fmla="*/ 10 h 52"/>
                <a:gd name="T120" fmla="*/ 4 w 107"/>
                <a:gd name="T121" fmla="*/ 14 h 52"/>
                <a:gd name="T122" fmla="*/ 1 w 107"/>
                <a:gd name="T123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7" h="5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3"/>
                    <a:pt x="11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cubicBezTo>
                    <a:pt x="13" y="27"/>
                    <a:pt x="14" y="28"/>
                    <a:pt x="14" y="28"/>
                  </a:cubicBezTo>
                  <a:cubicBezTo>
                    <a:pt x="14" y="29"/>
                    <a:pt x="14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4" y="32"/>
                    <a:pt x="14" y="3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5" y="35"/>
                    <a:pt x="15" y="35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4"/>
                    <a:pt x="22" y="34"/>
                  </a:cubicBezTo>
                  <a:cubicBezTo>
                    <a:pt x="22" y="34"/>
                    <a:pt x="22" y="34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7" y="37"/>
                    <a:pt x="28" y="37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1"/>
                  </a:cubicBezTo>
                  <a:cubicBezTo>
                    <a:pt x="32" y="41"/>
                    <a:pt x="32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3"/>
                    <a:pt x="33" y="43"/>
                    <a:pt x="33" y="44"/>
                  </a:cubicBezTo>
                  <a:cubicBezTo>
                    <a:pt x="33" y="44"/>
                    <a:pt x="34" y="44"/>
                    <a:pt x="34" y="44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4" y="45"/>
                    <a:pt x="34" y="45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8"/>
                    <a:pt x="37" y="48"/>
                  </a:cubicBezTo>
                  <a:cubicBezTo>
                    <a:pt x="37" y="48"/>
                    <a:pt x="37" y="48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8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2" y="48"/>
                    <a:pt x="42" y="48"/>
                  </a:cubicBezTo>
                  <a:cubicBezTo>
                    <a:pt x="43" y="48"/>
                    <a:pt x="43" y="48"/>
                    <a:pt x="44" y="48"/>
                  </a:cubicBezTo>
                  <a:cubicBezTo>
                    <a:pt x="44" y="48"/>
                    <a:pt x="44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6" y="48"/>
                    <a:pt x="46" y="48"/>
                  </a:cubicBezTo>
                  <a:cubicBezTo>
                    <a:pt x="46" y="48"/>
                    <a:pt x="47" y="48"/>
                    <a:pt x="47" y="48"/>
                  </a:cubicBezTo>
                  <a:cubicBezTo>
                    <a:pt x="47" y="48"/>
                    <a:pt x="47" y="48"/>
                    <a:pt x="48" y="48"/>
                  </a:cubicBezTo>
                  <a:cubicBezTo>
                    <a:pt x="48" y="48"/>
                    <a:pt x="49" y="47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7"/>
                    <a:pt x="52" y="47"/>
                  </a:cubicBezTo>
                  <a:cubicBezTo>
                    <a:pt x="52" y="47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8" y="49"/>
                    <a:pt x="58" y="49"/>
                  </a:cubicBezTo>
                  <a:cubicBezTo>
                    <a:pt x="58" y="49"/>
                    <a:pt x="59" y="49"/>
                    <a:pt x="59" y="50"/>
                  </a:cubicBezTo>
                  <a:cubicBezTo>
                    <a:pt x="59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1" y="50"/>
                    <a:pt x="61" y="51"/>
                    <a:pt x="61" y="51"/>
                  </a:cubicBezTo>
                  <a:cubicBezTo>
                    <a:pt x="62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4" y="51"/>
                    <a:pt x="64" y="51"/>
                  </a:cubicBezTo>
                  <a:cubicBezTo>
                    <a:pt x="64" y="51"/>
                    <a:pt x="64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2"/>
                    <a:pt x="67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9" y="50"/>
                    <a:pt x="70" y="50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9"/>
                    <a:pt x="71" y="49"/>
                    <a:pt x="72" y="48"/>
                  </a:cubicBezTo>
                  <a:cubicBezTo>
                    <a:pt x="72" y="48"/>
                    <a:pt x="73" y="48"/>
                    <a:pt x="74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1" y="47"/>
                    <a:pt x="81" y="47"/>
                  </a:cubicBezTo>
                  <a:cubicBezTo>
                    <a:pt x="81" y="47"/>
                    <a:pt x="81" y="47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3" y="46"/>
                    <a:pt x="83" y="46"/>
                  </a:cubicBezTo>
                  <a:cubicBezTo>
                    <a:pt x="83" y="45"/>
                    <a:pt x="83" y="45"/>
                    <a:pt x="84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4" y="45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5" y="45"/>
                    <a:pt x="85" y="45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4" y="44"/>
                    <a:pt x="84" y="43"/>
                    <a:pt x="85" y="43"/>
                  </a:cubicBezTo>
                  <a:cubicBezTo>
                    <a:pt x="85" y="43"/>
                    <a:pt x="85" y="42"/>
                    <a:pt x="85" y="42"/>
                  </a:cubicBezTo>
                  <a:cubicBezTo>
                    <a:pt x="86" y="42"/>
                    <a:pt x="86" y="41"/>
                    <a:pt x="86" y="41"/>
                  </a:cubicBezTo>
                  <a:cubicBezTo>
                    <a:pt x="86" y="41"/>
                    <a:pt x="86" y="41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1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39"/>
                    <a:pt x="87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8"/>
                    <a:pt x="86" y="38"/>
                  </a:cubicBezTo>
                  <a:cubicBezTo>
                    <a:pt x="85" y="38"/>
                    <a:pt x="85" y="38"/>
                    <a:pt x="85" y="37"/>
                  </a:cubicBezTo>
                  <a:cubicBezTo>
                    <a:pt x="85" y="37"/>
                    <a:pt x="85" y="36"/>
                    <a:pt x="85" y="36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3"/>
                  </a:cubicBezTo>
                  <a:cubicBezTo>
                    <a:pt x="85" y="33"/>
                    <a:pt x="85" y="33"/>
                    <a:pt x="85" y="32"/>
                  </a:cubicBezTo>
                  <a:cubicBezTo>
                    <a:pt x="85" y="32"/>
                    <a:pt x="85" y="31"/>
                    <a:pt x="86" y="31"/>
                  </a:cubicBezTo>
                  <a:cubicBezTo>
                    <a:pt x="86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8" y="31"/>
                    <a:pt x="88" y="31"/>
                  </a:cubicBezTo>
                  <a:cubicBezTo>
                    <a:pt x="89" y="32"/>
                    <a:pt x="89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3"/>
                    <a:pt x="90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2" y="33"/>
                    <a:pt x="92" y="33"/>
                  </a:cubicBezTo>
                  <a:cubicBezTo>
                    <a:pt x="92" y="33"/>
                    <a:pt x="92" y="33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0"/>
                  </a:cubicBezTo>
                  <a:cubicBezTo>
                    <a:pt x="93" y="30"/>
                    <a:pt x="93" y="30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7" y="26"/>
                    <a:pt x="97" y="26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4"/>
                    <a:pt x="98" y="24"/>
                    <a:pt x="98" y="23"/>
                  </a:cubicBezTo>
                  <a:cubicBezTo>
                    <a:pt x="98" y="23"/>
                    <a:pt x="99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1" y="21"/>
                  </a:cubicBezTo>
                  <a:cubicBezTo>
                    <a:pt x="101" y="21"/>
                    <a:pt x="101" y="22"/>
                    <a:pt x="101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2"/>
                    <a:pt x="102" y="21"/>
                    <a:pt x="102" y="21"/>
                  </a:cubicBezTo>
                  <a:cubicBezTo>
                    <a:pt x="102" y="21"/>
                    <a:pt x="103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1"/>
                    <a:pt x="103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5" y="19"/>
                  </a:cubicBezTo>
                  <a:cubicBezTo>
                    <a:pt x="105" y="19"/>
                    <a:pt x="105" y="18"/>
                    <a:pt x="105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1" y="16"/>
                    <a:pt x="101" y="16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99" y="15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6"/>
                    <a:pt x="99" y="16"/>
                    <a:pt x="99" y="17"/>
                  </a:cubicBezTo>
                  <a:cubicBezTo>
                    <a:pt x="99" y="17"/>
                    <a:pt x="99" y="17"/>
                    <a:pt x="99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8" y="18"/>
                    <a:pt x="97" y="18"/>
                    <a:pt x="97" y="18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8"/>
                    <a:pt x="95" y="18"/>
                  </a:cubicBezTo>
                  <a:cubicBezTo>
                    <a:pt x="95" y="18"/>
                    <a:pt x="94" y="18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3" y="18"/>
                    <a:pt x="93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8"/>
                    <a:pt x="91" y="17"/>
                    <a:pt x="91" y="17"/>
                  </a:cubicBezTo>
                  <a:cubicBezTo>
                    <a:pt x="91" y="17"/>
                    <a:pt x="91" y="16"/>
                    <a:pt x="91" y="16"/>
                  </a:cubicBezTo>
                  <a:cubicBezTo>
                    <a:pt x="91" y="16"/>
                    <a:pt x="91" y="15"/>
                    <a:pt x="91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1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3"/>
                  </a:cubicBezTo>
                  <a:cubicBezTo>
                    <a:pt x="90" y="13"/>
                    <a:pt x="90" y="12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2"/>
                    <a:pt x="91" y="11"/>
                    <a:pt x="90" y="11"/>
                  </a:cubicBezTo>
                  <a:cubicBezTo>
                    <a:pt x="90" y="11"/>
                    <a:pt x="90" y="11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8"/>
                    <a:pt x="91" y="8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7" y="6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5" y="6"/>
                    <a:pt x="85" y="5"/>
                    <a:pt x="85" y="5"/>
                  </a:cubicBezTo>
                  <a:cubicBezTo>
                    <a:pt x="85" y="5"/>
                    <a:pt x="85" y="5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8"/>
                    <a:pt x="81" y="8"/>
                  </a:cubicBezTo>
                  <a:cubicBezTo>
                    <a:pt x="81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79" y="9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9"/>
                    <a:pt x="78" y="9"/>
                    <a:pt x="78" y="9"/>
                  </a:cubicBezTo>
                  <a:cubicBezTo>
                    <a:pt x="78" y="10"/>
                    <a:pt x="77" y="10"/>
                    <a:pt x="77" y="10"/>
                  </a:cubicBezTo>
                  <a:cubicBezTo>
                    <a:pt x="77" y="10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1"/>
                    <a:pt x="75" y="11"/>
                  </a:cubicBezTo>
                  <a:cubicBezTo>
                    <a:pt x="75" y="11"/>
                    <a:pt x="74" y="11"/>
                    <a:pt x="73" y="11"/>
                  </a:cubicBezTo>
                  <a:cubicBezTo>
                    <a:pt x="73" y="12"/>
                    <a:pt x="72" y="12"/>
                    <a:pt x="72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0" y="11"/>
                    <a:pt x="70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6" y="11"/>
                    <a:pt x="65" y="1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3" y="1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7"/>
                    <a:pt x="57" y="7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3" y="7"/>
                    <a:pt x="53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8"/>
                    <a:pt x="51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49" y="8"/>
                  </a:cubicBezTo>
                  <a:cubicBezTo>
                    <a:pt x="49" y="8"/>
                    <a:pt x="49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4" y="7"/>
                  </a:cubicBezTo>
                  <a:cubicBezTo>
                    <a:pt x="44" y="7"/>
                    <a:pt x="43" y="6"/>
                    <a:pt x="43" y="6"/>
                  </a:cubicBezTo>
                  <a:cubicBezTo>
                    <a:pt x="43" y="5"/>
                    <a:pt x="42" y="5"/>
                    <a:pt x="42" y="5"/>
                  </a:cubicBezTo>
                  <a:cubicBezTo>
                    <a:pt x="42" y="5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1" y="4"/>
                    <a:pt x="41" y="3"/>
                  </a:cubicBezTo>
                  <a:cubicBezTo>
                    <a:pt x="41" y="3"/>
                    <a:pt x="41" y="3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3" y="1"/>
                    <a:pt x="33" y="1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1" y="10"/>
                    <a:pt x="31" y="10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29" y="11"/>
                    <a:pt x="29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10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2" name="Freeform 1053"/>
            <p:cNvSpPr>
              <a:spLocks/>
            </p:cNvSpPr>
            <p:nvPr/>
          </p:nvSpPr>
          <p:spPr bwMode="auto">
            <a:xfrm>
              <a:off x="6495402" y="2922939"/>
              <a:ext cx="1219815" cy="687932"/>
            </a:xfrm>
            <a:custGeom>
              <a:avLst/>
              <a:gdLst>
                <a:gd name="T0" fmla="*/ 107 w 131"/>
                <a:gd name="T1" fmla="*/ 63 h 74"/>
                <a:gd name="T2" fmla="*/ 116 w 131"/>
                <a:gd name="T3" fmla="*/ 66 h 74"/>
                <a:gd name="T4" fmla="*/ 116 w 131"/>
                <a:gd name="T5" fmla="*/ 61 h 74"/>
                <a:gd name="T6" fmla="*/ 114 w 131"/>
                <a:gd name="T7" fmla="*/ 53 h 74"/>
                <a:gd name="T8" fmla="*/ 117 w 131"/>
                <a:gd name="T9" fmla="*/ 50 h 74"/>
                <a:gd name="T10" fmla="*/ 122 w 131"/>
                <a:gd name="T11" fmla="*/ 50 h 74"/>
                <a:gd name="T12" fmla="*/ 120 w 131"/>
                <a:gd name="T13" fmla="*/ 41 h 74"/>
                <a:gd name="T14" fmla="*/ 128 w 131"/>
                <a:gd name="T15" fmla="*/ 40 h 74"/>
                <a:gd name="T16" fmla="*/ 129 w 131"/>
                <a:gd name="T17" fmla="*/ 32 h 74"/>
                <a:gd name="T18" fmla="*/ 130 w 131"/>
                <a:gd name="T19" fmla="*/ 28 h 74"/>
                <a:gd name="T20" fmla="*/ 127 w 131"/>
                <a:gd name="T21" fmla="*/ 28 h 74"/>
                <a:gd name="T22" fmla="*/ 119 w 131"/>
                <a:gd name="T23" fmla="*/ 21 h 74"/>
                <a:gd name="T24" fmla="*/ 111 w 131"/>
                <a:gd name="T25" fmla="*/ 22 h 74"/>
                <a:gd name="T26" fmla="*/ 108 w 131"/>
                <a:gd name="T27" fmla="*/ 22 h 74"/>
                <a:gd name="T28" fmla="*/ 98 w 131"/>
                <a:gd name="T29" fmla="*/ 12 h 74"/>
                <a:gd name="T30" fmla="*/ 92 w 131"/>
                <a:gd name="T31" fmla="*/ 6 h 74"/>
                <a:gd name="T32" fmla="*/ 90 w 131"/>
                <a:gd name="T33" fmla="*/ 5 h 74"/>
                <a:gd name="T34" fmla="*/ 86 w 131"/>
                <a:gd name="T35" fmla="*/ 9 h 74"/>
                <a:gd name="T36" fmla="*/ 82 w 131"/>
                <a:gd name="T37" fmla="*/ 8 h 74"/>
                <a:gd name="T38" fmla="*/ 79 w 131"/>
                <a:gd name="T39" fmla="*/ 6 h 74"/>
                <a:gd name="T40" fmla="*/ 74 w 131"/>
                <a:gd name="T41" fmla="*/ 5 h 74"/>
                <a:gd name="T42" fmla="*/ 73 w 131"/>
                <a:gd name="T43" fmla="*/ 0 h 74"/>
                <a:gd name="T44" fmla="*/ 68 w 131"/>
                <a:gd name="T45" fmla="*/ 0 h 74"/>
                <a:gd name="T46" fmla="*/ 63 w 131"/>
                <a:gd name="T47" fmla="*/ 3 h 74"/>
                <a:gd name="T48" fmla="*/ 57 w 131"/>
                <a:gd name="T49" fmla="*/ 6 h 74"/>
                <a:gd name="T50" fmla="*/ 51 w 131"/>
                <a:gd name="T51" fmla="*/ 7 h 74"/>
                <a:gd name="T52" fmla="*/ 47 w 131"/>
                <a:gd name="T53" fmla="*/ 8 h 74"/>
                <a:gd name="T54" fmla="*/ 45 w 131"/>
                <a:gd name="T55" fmla="*/ 9 h 74"/>
                <a:gd name="T56" fmla="*/ 46 w 131"/>
                <a:gd name="T57" fmla="*/ 14 h 74"/>
                <a:gd name="T58" fmla="*/ 44 w 131"/>
                <a:gd name="T59" fmla="*/ 18 h 74"/>
                <a:gd name="T60" fmla="*/ 48 w 131"/>
                <a:gd name="T61" fmla="*/ 22 h 74"/>
                <a:gd name="T62" fmla="*/ 42 w 131"/>
                <a:gd name="T63" fmla="*/ 27 h 74"/>
                <a:gd name="T64" fmla="*/ 36 w 131"/>
                <a:gd name="T65" fmla="*/ 24 h 74"/>
                <a:gd name="T66" fmla="*/ 33 w 131"/>
                <a:gd name="T67" fmla="*/ 24 h 74"/>
                <a:gd name="T68" fmla="*/ 27 w 131"/>
                <a:gd name="T69" fmla="*/ 26 h 74"/>
                <a:gd name="T70" fmla="*/ 23 w 131"/>
                <a:gd name="T71" fmla="*/ 25 h 74"/>
                <a:gd name="T72" fmla="*/ 19 w 131"/>
                <a:gd name="T73" fmla="*/ 22 h 74"/>
                <a:gd name="T74" fmla="*/ 14 w 131"/>
                <a:gd name="T75" fmla="*/ 22 h 74"/>
                <a:gd name="T76" fmla="*/ 11 w 131"/>
                <a:gd name="T77" fmla="*/ 24 h 74"/>
                <a:gd name="T78" fmla="*/ 7 w 131"/>
                <a:gd name="T79" fmla="*/ 27 h 74"/>
                <a:gd name="T80" fmla="*/ 4 w 131"/>
                <a:gd name="T81" fmla="*/ 30 h 74"/>
                <a:gd name="T82" fmla="*/ 2 w 131"/>
                <a:gd name="T83" fmla="*/ 31 h 74"/>
                <a:gd name="T84" fmla="*/ 0 w 131"/>
                <a:gd name="T85" fmla="*/ 35 h 74"/>
                <a:gd name="T86" fmla="*/ 2 w 131"/>
                <a:gd name="T87" fmla="*/ 40 h 74"/>
                <a:gd name="T88" fmla="*/ 6 w 131"/>
                <a:gd name="T89" fmla="*/ 41 h 74"/>
                <a:gd name="T90" fmla="*/ 9 w 131"/>
                <a:gd name="T91" fmla="*/ 48 h 74"/>
                <a:gd name="T92" fmla="*/ 17 w 131"/>
                <a:gd name="T93" fmla="*/ 46 h 74"/>
                <a:gd name="T94" fmla="*/ 21 w 131"/>
                <a:gd name="T95" fmla="*/ 51 h 74"/>
                <a:gd name="T96" fmla="*/ 24 w 131"/>
                <a:gd name="T97" fmla="*/ 55 h 74"/>
                <a:gd name="T98" fmla="*/ 15 w 131"/>
                <a:gd name="T99" fmla="*/ 57 h 74"/>
                <a:gd name="T100" fmla="*/ 13 w 131"/>
                <a:gd name="T101" fmla="*/ 59 h 74"/>
                <a:gd name="T102" fmla="*/ 20 w 131"/>
                <a:gd name="T103" fmla="*/ 67 h 74"/>
                <a:gd name="T104" fmla="*/ 24 w 131"/>
                <a:gd name="T105" fmla="*/ 70 h 74"/>
                <a:gd name="T106" fmla="*/ 32 w 131"/>
                <a:gd name="T107" fmla="*/ 66 h 74"/>
                <a:gd name="T108" fmla="*/ 46 w 131"/>
                <a:gd name="T109" fmla="*/ 49 h 74"/>
                <a:gd name="T110" fmla="*/ 48 w 131"/>
                <a:gd name="T111" fmla="*/ 46 h 74"/>
                <a:gd name="T112" fmla="*/ 48 w 131"/>
                <a:gd name="T113" fmla="*/ 51 h 74"/>
                <a:gd name="T114" fmla="*/ 51 w 131"/>
                <a:gd name="T115" fmla="*/ 61 h 74"/>
                <a:gd name="T116" fmla="*/ 63 w 131"/>
                <a:gd name="T117" fmla="*/ 62 h 74"/>
                <a:gd name="T118" fmla="*/ 70 w 131"/>
                <a:gd name="T119" fmla="*/ 73 h 74"/>
                <a:gd name="T120" fmla="*/ 82 w 131"/>
                <a:gd name="T121" fmla="*/ 70 h 74"/>
                <a:gd name="T122" fmla="*/ 91 w 131"/>
                <a:gd name="T123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1" h="74">
                  <a:moveTo>
                    <a:pt x="96" y="63"/>
                  </a:moveTo>
                  <a:cubicBezTo>
                    <a:pt x="97" y="63"/>
                    <a:pt x="97" y="63"/>
                    <a:pt x="97" y="63"/>
                  </a:cubicBezTo>
                  <a:cubicBezTo>
                    <a:pt x="97" y="64"/>
                    <a:pt x="97" y="64"/>
                    <a:pt x="98" y="64"/>
                  </a:cubicBezTo>
                  <a:cubicBezTo>
                    <a:pt x="98" y="64"/>
                    <a:pt x="99" y="64"/>
                    <a:pt x="99" y="64"/>
                  </a:cubicBezTo>
                  <a:cubicBezTo>
                    <a:pt x="99" y="64"/>
                    <a:pt x="100" y="65"/>
                    <a:pt x="101" y="65"/>
                  </a:cubicBezTo>
                  <a:cubicBezTo>
                    <a:pt x="101" y="65"/>
                    <a:pt x="101" y="64"/>
                    <a:pt x="102" y="64"/>
                  </a:cubicBezTo>
                  <a:cubicBezTo>
                    <a:pt x="102" y="64"/>
                    <a:pt x="103" y="64"/>
                    <a:pt x="103" y="64"/>
                  </a:cubicBezTo>
                  <a:cubicBezTo>
                    <a:pt x="103" y="64"/>
                    <a:pt x="104" y="64"/>
                    <a:pt x="104" y="64"/>
                  </a:cubicBezTo>
                  <a:cubicBezTo>
                    <a:pt x="104" y="64"/>
                    <a:pt x="105" y="63"/>
                    <a:pt x="105" y="63"/>
                  </a:cubicBezTo>
                  <a:cubicBezTo>
                    <a:pt x="106" y="63"/>
                    <a:pt x="106" y="63"/>
                    <a:pt x="107" y="63"/>
                  </a:cubicBezTo>
                  <a:cubicBezTo>
                    <a:pt x="107" y="63"/>
                    <a:pt x="108" y="63"/>
                    <a:pt x="108" y="64"/>
                  </a:cubicBezTo>
                  <a:cubicBezTo>
                    <a:pt x="108" y="64"/>
                    <a:pt x="108" y="64"/>
                    <a:pt x="109" y="64"/>
                  </a:cubicBezTo>
                  <a:cubicBezTo>
                    <a:pt x="109" y="64"/>
                    <a:pt x="110" y="64"/>
                    <a:pt x="110" y="64"/>
                  </a:cubicBezTo>
                  <a:cubicBezTo>
                    <a:pt x="111" y="64"/>
                    <a:pt x="112" y="65"/>
                    <a:pt x="112" y="65"/>
                  </a:cubicBezTo>
                  <a:cubicBezTo>
                    <a:pt x="113" y="65"/>
                    <a:pt x="113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4" y="65"/>
                    <a:pt x="114" y="66"/>
                    <a:pt x="114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5"/>
                    <a:pt x="116" y="65"/>
                    <a:pt x="116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64"/>
                    <a:pt x="115" y="63"/>
                    <a:pt x="116" y="63"/>
                  </a:cubicBezTo>
                  <a:cubicBezTo>
                    <a:pt x="116" y="62"/>
                    <a:pt x="116" y="62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2"/>
                    <a:pt x="117" y="61"/>
                    <a:pt x="116" y="61"/>
                  </a:cubicBezTo>
                  <a:cubicBezTo>
                    <a:pt x="116" y="61"/>
                    <a:pt x="116" y="60"/>
                    <a:pt x="116" y="60"/>
                  </a:cubicBezTo>
                  <a:cubicBezTo>
                    <a:pt x="116" y="60"/>
                    <a:pt x="115" y="59"/>
                    <a:pt x="115" y="58"/>
                  </a:cubicBezTo>
                  <a:cubicBezTo>
                    <a:pt x="115" y="58"/>
                    <a:pt x="116" y="58"/>
                    <a:pt x="11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6" y="58"/>
                    <a:pt x="115" y="57"/>
                    <a:pt x="115" y="57"/>
                  </a:cubicBezTo>
                  <a:cubicBezTo>
                    <a:pt x="115" y="57"/>
                    <a:pt x="115" y="56"/>
                    <a:pt x="114" y="56"/>
                  </a:cubicBezTo>
                  <a:cubicBezTo>
                    <a:pt x="114" y="55"/>
                    <a:pt x="114" y="55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2"/>
                  </a:cubicBezTo>
                  <a:cubicBezTo>
                    <a:pt x="112" y="52"/>
                    <a:pt x="112" y="51"/>
                    <a:pt x="112" y="51"/>
                  </a:cubicBezTo>
                  <a:cubicBezTo>
                    <a:pt x="112" y="51"/>
                    <a:pt x="112" y="50"/>
                    <a:pt x="113" y="50"/>
                  </a:cubicBezTo>
                  <a:cubicBezTo>
                    <a:pt x="113" y="50"/>
                    <a:pt x="113" y="49"/>
                    <a:pt x="114" y="49"/>
                  </a:cubicBezTo>
                  <a:cubicBezTo>
                    <a:pt x="114" y="49"/>
                    <a:pt x="114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6" y="49"/>
                    <a:pt x="116" y="49"/>
                    <a:pt x="116" y="50"/>
                  </a:cubicBezTo>
                  <a:cubicBezTo>
                    <a:pt x="116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49"/>
                    <a:pt x="119" y="49"/>
                  </a:cubicBezTo>
                  <a:cubicBezTo>
                    <a:pt x="119" y="49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1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9"/>
                    <a:pt x="121" y="49"/>
                  </a:cubicBezTo>
                  <a:cubicBezTo>
                    <a:pt x="121" y="49"/>
                    <a:pt x="121" y="48"/>
                    <a:pt x="121" y="48"/>
                  </a:cubicBezTo>
                  <a:cubicBezTo>
                    <a:pt x="120" y="48"/>
                    <a:pt x="120" y="47"/>
                    <a:pt x="120" y="46"/>
                  </a:cubicBezTo>
                  <a:cubicBezTo>
                    <a:pt x="120" y="46"/>
                    <a:pt x="120" y="45"/>
                    <a:pt x="120" y="45"/>
                  </a:cubicBezTo>
                  <a:cubicBezTo>
                    <a:pt x="120" y="45"/>
                    <a:pt x="120" y="44"/>
                    <a:pt x="120" y="44"/>
                  </a:cubicBezTo>
                  <a:cubicBezTo>
                    <a:pt x="120" y="44"/>
                    <a:pt x="120" y="44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2"/>
                    <a:pt x="120" y="42"/>
                    <a:pt x="120" y="41"/>
                  </a:cubicBezTo>
                  <a:cubicBezTo>
                    <a:pt x="120" y="41"/>
                    <a:pt x="121" y="41"/>
                    <a:pt x="121" y="40"/>
                  </a:cubicBezTo>
                  <a:cubicBezTo>
                    <a:pt x="121" y="40"/>
                    <a:pt x="121" y="40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3" y="40"/>
                    <a:pt x="123" y="40"/>
                    <a:pt x="123" y="40"/>
                  </a:cubicBezTo>
                  <a:cubicBezTo>
                    <a:pt x="123" y="40"/>
                    <a:pt x="124" y="40"/>
                    <a:pt x="124" y="40"/>
                  </a:cubicBezTo>
                  <a:cubicBezTo>
                    <a:pt x="124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6" y="40"/>
                  </a:cubicBezTo>
                  <a:cubicBezTo>
                    <a:pt x="126" y="41"/>
                    <a:pt x="126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0"/>
                    <a:pt x="128" y="40"/>
                    <a:pt x="128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9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8" y="37"/>
                  </a:cubicBezTo>
                  <a:cubicBezTo>
                    <a:pt x="128" y="37"/>
                    <a:pt x="128" y="36"/>
                    <a:pt x="128" y="36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8" y="34"/>
                    <a:pt x="128" y="34"/>
                    <a:pt x="128" y="33"/>
                  </a:cubicBezTo>
                  <a:cubicBezTo>
                    <a:pt x="128" y="33"/>
                    <a:pt x="128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2"/>
                    <a:pt x="129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2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0"/>
                    <a:pt x="131" y="30"/>
                  </a:cubicBezTo>
                  <a:cubicBezTo>
                    <a:pt x="131" y="30"/>
                    <a:pt x="131" y="29"/>
                    <a:pt x="131" y="2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29"/>
                    <a:pt x="131" y="29"/>
                    <a:pt x="130" y="28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8"/>
                    <a:pt x="130" y="28"/>
                    <a:pt x="130" y="27"/>
                  </a:cubicBezTo>
                  <a:cubicBezTo>
                    <a:pt x="130" y="27"/>
                    <a:pt x="130" y="28"/>
                    <a:pt x="130" y="28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27" y="28"/>
                    <a:pt x="127" y="28"/>
                  </a:cubicBezTo>
                  <a:cubicBezTo>
                    <a:pt x="126" y="28"/>
                    <a:pt x="126" y="28"/>
                    <a:pt x="125" y="27"/>
                  </a:cubicBezTo>
                  <a:cubicBezTo>
                    <a:pt x="125" y="27"/>
                    <a:pt x="125" y="27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2" y="25"/>
                  </a:cubicBezTo>
                  <a:cubicBezTo>
                    <a:pt x="122" y="25"/>
                    <a:pt x="122" y="24"/>
                    <a:pt x="121" y="24"/>
                  </a:cubicBezTo>
                  <a:cubicBezTo>
                    <a:pt x="121" y="24"/>
                    <a:pt x="121" y="23"/>
                    <a:pt x="121" y="23"/>
                  </a:cubicBezTo>
                  <a:cubicBezTo>
                    <a:pt x="120" y="23"/>
                    <a:pt x="120" y="22"/>
                    <a:pt x="120" y="22"/>
                  </a:cubicBezTo>
                  <a:cubicBezTo>
                    <a:pt x="120" y="22"/>
                    <a:pt x="119" y="22"/>
                    <a:pt x="119" y="21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2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2" y="22"/>
                    <a:pt x="112" y="22"/>
                    <a:pt x="111" y="22"/>
                  </a:cubicBezTo>
                  <a:cubicBezTo>
                    <a:pt x="111" y="22"/>
                    <a:pt x="111" y="21"/>
                    <a:pt x="111" y="21"/>
                  </a:cubicBezTo>
                  <a:cubicBezTo>
                    <a:pt x="111" y="21"/>
                    <a:pt x="110" y="21"/>
                    <a:pt x="110" y="21"/>
                  </a:cubicBezTo>
                  <a:cubicBezTo>
                    <a:pt x="110" y="21"/>
                    <a:pt x="110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1"/>
                  </a:cubicBezTo>
                  <a:cubicBezTo>
                    <a:pt x="109" y="21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5" y="20"/>
                    <a:pt x="105" y="20"/>
                  </a:cubicBezTo>
                  <a:cubicBezTo>
                    <a:pt x="105" y="20"/>
                    <a:pt x="105" y="19"/>
                    <a:pt x="104" y="19"/>
                  </a:cubicBezTo>
                  <a:cubicBezTo>
                    <a:pt x="104" y="19"/>
                    <a:pt x="104" y="18"/>
                    <a:pt x="104" y="18"/>
                  </a:cubicBezTo>
                  <a:cubicBezTo>
                    <a:pt x="103" y="18"/>
                    <a:pt x="103" y="17"/>
                    <a:pt x="103" y="17"/>
                  </a:cubicBezTo>
                  <a:cubicBezTo>
                    <a:pt x="102" y="16"/>
                    <a:pt x="102" y="15"/>
                    <a:pt x="101" y="15"/>
                  </a:cubicBezTo>
                  <a:cubicBezTo>
                    <a:pt x="101" y="14"/>
                    <a:pt x="100" y="14"/>
                    <a:pt x="100" y="13"/>
                  </a:cubicBezTo>
                  <a:cubicBezTo>
                    <a:pt x="100" y="13"/>
                    <a:pt x="99" y="12"/>
                    <a:pt x="98" y="12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0"/>
                  </a:cubicBezTo>
                  <a:cubicBezTo>
                    <a:pt x="97" y="10"/>
                    <a:pt x="97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6" y="9"/>
                    <a:pt x="95" y="9"/>
                    <a:pt x="95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3" y="7"/>
                    <a:pt x="93" y="7"/>
                  </a:cubicBezTo>
                  <a:cubicBezTo>
                    <a:pt x="93" y="7"/>
                    <a:pt x="92" y="7"/>
                    <a:pt x="92" y="6"/>
                  </a:cubicBezTo>
                  <a:cubicBezTo>
                    <a:pt x="92" y="6"/>
                    <a:pt x="92" y="5"/>
                    <a:pt x="92" y="5"/>
                  </a:cubicBezTo>
                  <a:cubicBezTo>
                    <a:pt x="92" y="5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1" y="4"/>
                    <a:pt x="91" y="4"/>
                  </a:cubicBezTo>
                  <a:cubicBezTo>
                    <a:pt x="91" y="5"/>
                    <a:pt x="91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6"/>
                    <a:pt x="90" y="6"/>
                  </a:cubicBezTo>
                  <a:cubicBezTo>
                    <a:pt x="89" y="6"/>
                    <a:pt x="89" y="6"/>
                    <a:pt x="89" y="7"/>
                  </a:cubicBezTo>
                  <a:cubicBezTo>
                    <a:pt x="89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7" y="9"/>
                    <a:pt x="87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4" y="8"/>
                    <a:pt x="84" y="8"/>
                  </a:cubicBezTo>
                  <a:cubicBezTo>
                    <a:pt x="84" y="8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2" y="9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1" y="7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7" y="5"/>
                    <a:pt x="77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5"/>
                    <a:pt x="74" y="5"/>
                    <a:pt x="74" y="5"/>
                  </a:cubicBezTo>
                  <a:cubicBezTo>
                    <a:pt x="74" y="4"/>
                    <a:pt x="74" y="4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3" y="2"/>
                    <a:pt x="73" y="2"/>
                  </a:cubicBezTo>
                  <a:cubicBezTo>
                    <a:pt x="73" y="2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1"/>
                    <a:pt x="71" y="1"/>
                  </a:cubicBezTo>
                  <a:cubicBezTo>
                    <a:pt x="71" y="1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2" y="4"/>
                    <a:pt x="62" y="4"/>
                  </a:cubicBezTo>
                  <a:cubicBezTo>
                    <a:pt x="62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5"/>
                    <a:pt x="59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8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6"/>
                    <a:pt x="57" y="6"/>
                  </a:cubicBezTo>
                  <a:cubicBezTo>
                    <a:pt x="57" y="6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6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0" y="7"/>
                    <a:pt x="50" y="7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6" y="10"/>
                    <a:pt x="46" y="10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1"/>
                  </a:cubicBezTo>
                  <a:cubicBezTo>
                    <a:pt x="48" y="12"/>
                    <a:pt x="48" y="12"/>
                    <a:pt x="48" y="13"/>
                  </a:cubicBezTo>
                  <a:cubicBezTo>
                    <a:pt x="48" y="13"/>
                    <a:pt x="48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7"/>
                    <a:pt x="45" y="17"/>
                  </a:cubicBezTo>
                  <a:cubicBezTo>
                    <a:pt x="45" y="17"/>
                    <a:pt x="45" y="18"/>
                    <a:pt x="44" y="18"/>
                  </a:cubicBezTo>
                  <a:cubicBezTo>
                    <a:pt x="44" y="18"/>
                    <a:pt x="44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5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8" y="21"/>
                    <a:pt x="48" y="22"/>
                  </a:cubicBezTo>
                  <a:cubicBezTo>
                    <a:pt x="48" y="22"/>
                    <a:pt x="48" y="23"/>
                    <a:pt x="48" y="24"/>
                  </a:cubicBezTo>
                  <a:cubicBezTo>
                    <a:pt x="47" y="24"/>
                    <a:pt x="47" y="25"/>
                    <a:pt x="47" y="25"/>
                  </a:cubicBezTo>
                  <a:cubicBezTo>
                    <a:pt x="46" y="25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6"/>
                    <a:pt x="43" y="25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cubicBezTo>
                    <a:pt x="43" y="26"/>
                    <a:pt x="43" y="26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1" y="27"/>
                    <a:pt x="41" y="26"/>
                    <a:pt x="41" y="26"/>
                  </a:cubicBezTo>
                  <a:cubicBezTo>
                    <a:pt x="41" y="26"/>
                    <a:pt x="41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39" y="26"/>
                  </a:cubicBezTo>
                  <a:cubicBezTo>
                    <a:pt x="39" y="26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5"/>
                    <a:pt x="36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2" y="24"/>
                  </a:cubicBezTo>
                  <a:cubicBezTo>
                    <a:pt x="32" y="24"/>
                    <a:pt x="31" y="24"/>
                    <a:pt x="31" y="24"/>
                  </a:cubicBezTo>
                  <a:cubicBezTo>
                    <a:pt x="31" y="24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0" y="27"/>
                    <a:pt x="30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8" y="27"/>
                    <a:pt x="28" y="27"/>
                  </a:cubicBezTo>
                  <a:cubicBezTo>
                    <a:pt x="28" y="27"/>
                    <a:pt x="27" y="26"/>
                    <a:pt x="27" y="26"/>
                  </a:cubicBezTo>
                  <a:cubicBezTo>
                    <a:pt x="27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3"/>
                    <a:pt x="12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9" y="25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3" y="29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2" y="30"/>
                    <a:pt x="2" y="30"/>
                  </a:cubicBezTo>
                  <a:cubicBezTo>
                    <a:pt x="2" y="30"/>
                    <a:pt x="2" y="30"/>
                    <a:pt x="2" y="31"/>
                  </a:cubicBezTo>
                  <a:cubicBezTo>
                    <a:pt x="2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1" y="35"/>
                    <a:pt x="1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7" y="43"/>
                    <a:pt x="7" y="43"/>
                  </a:cubicBezTo>
                  <a:cubicBezTo>
                    <a:pt x="7" y="43"/>
                    <a:pt x="8" y="43"/>
                    <a:pt x="8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9" y="45"/>
                    <a:pt x="9" y="46"/>
                  </a:cubicBezTo>
                  <a:cubicBezTo>
                    <a:pt x="9" y="46"/>
                    <a:pt x="9" y="46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1" y="47"/>
                    <a:pt x="11" y="47"/>
                  </a:cubicBezTo>
                  <a:cubicBezTo>
                    <a:pt x="11" y="47"/>
                    <a:pt x="12" y="46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3" y="46"/>
                    <a:pt x="14" y="45"/>
                    <a:pt x="14" y="45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6"/>
                    <a:pt x="17" y="46"/>
                  </a:cubicBezTo>
                  <a:cubicBezTo>
                    <a:pt x="17" y="46"/>
                    <a:pt x="18" y="46"/>
                    <a:pt x="18" y="46"/>
                  </a:cubicBezTo>
                  <a:cubicBezTo>
                    <a:pt x="18" y="46"/>
                    <a:pt x="18" y="46"/>
                    <a:pt x="19" y="46"/>
                  </a:cubicBezTo>
                  <a:cubicBezTo>
                    <a:pt x="19" y="46"/>
                    <a:pt x="19" y="45"/>
                    <a:pt x="20" y="45"/>
                  </a:cubicBezTo>
                  <a:cubicBezTo>
                    <a:pt x="20" y="45"/>
                    <a:pt x="20" y="45"/>
                    <a:pt x="21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1" y="46"/>
                    <a:pt x="21" y="47"/>
                    <a:pt x="21" y="47"/>
                  </a:cubicBezTo>
                  <a:cubicBezTo>
                    <a:pt x="21" y="47"/>
                    <a:pt x="21" y="48"/>
                    <a:pt x="21" y="48"/>
                  </a:cubicBezTo>
                  <a:cubicBezTo>
                    <a:pt x="21" y="49"/>
                    <a:pt x="22" y="49"/>
                    <a:pt x="22" y="50"/>
                  </a:cubicBezTo>
                  <a:cubicBezTo>
                    <a:pt x="22" y="50"/>
                    <a:pt x="22" y="50"/>
                    <a:pt x="22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2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5" y="53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5"/>
                    <a:pt x="25" y="55"/>
                  </a:cubicBezTo>
                  <a:cubicBezTo>
                    <a:pt x="25" y="55"/>
                    <a:pt x="24" y="55"/>
                    <a:pt x="24" y="55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3" y="54"/>
                    <a:pt x="23" y="54"/>
                    <a:pt x="23" y="55"/>
                  </a:cubicBezTo>
                  <a:cubicBezTo>
                    <a:pt x="22" y="55"/>
                    <a:pt x="22" y="54"/>
                    <a:pt x="22" y="54"/>
                  </a:cubicBezTo>
                  <a:cubicBezTo>
                    <a:pt x="21" y="54"/>
                    <a:pt x="20" y="55"/>
                    <a:pt x="20" y="54"/>
                  </a:cubicBezTo>
                  <a:cubicBezTo>
                    <a:pt x="20" y="54"/>
                    <a:pt x="19" y="54"/>
                    <a:pt x="19" y="54"/>
                  </a:cubicBezTo>
                  <a:cubicBezTo>
                    <a:pt x="19" y="54"/>
                    <a:pt x="18" y="54"/>
                    <a:pt x="17" y="54"/>
                  </a:cubicBezTo>
                  <a:cubicBezTo>
                    <a:pt x="17" y="54"/>
                    <a:pt x="17" y="54"/>
                    <a:pt x="16" y="54"/>
                  </a:cubicBezTo>
                  <a:cubicBezTo>
                    <a:pt x="16" y="55"/>
                    <a:pt x="15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7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7" y="58"/>
                    <a:pt x="16" y="58"/>
                  </a:cubicBezTo>
                  <a:cubicBezTo>
                    <a:pt x="16" y="58"/>
                    <a:pt x="16" y="58"/>
                    <a:pt x="16" y="59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3" y="59"/>
                    <a:pt x="13" y="59"/>
                  </a:cubicBezTo>
                  <a:cubicBezTo>
                    <a:pt x="13" y="59"/>
                    <a:pt x="13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5" y="61"/>
                    <a:pt x="15" y="62"/>
                  </a:cubicBezTo>
                  <a:cubicBezTo>
                    <a:pt x="15" y="62"/>
                    <a:pt x="15" y="63"/>
                    <a:pt x="15" y="63"/>
                  </a:cubicBezTo>
                  <a:cubicBezTo>
                    <a:pt x="15" y="64"/>
                    <a:pt x="16" y="65"/>
                    <a:pt x="16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7" y="66"/>
                    <a:pt x="18" y="67"/>
                    <a:pt x="18" y="67"/>
                  </a:cubicBezTo>
                  <a:cubicBezTo>
                    <a:pt x="18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1" y="68"/>
                    <a:pt x="20" y="68"/>
                    <a:pt x="20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70"/>
                    <a:pt x="20" y="70"/>
                    <a:pt x="20" y="71"/>
                  </a:cubicBezTo>
                  <a:cubicBezTo>
                    <a:pt x="20" y="71"/>
                    <a:pt x="20" y="72"/>
                    <a:pt x="20" y="72"/>
                  </a:cubicBezTo>
                  <a:cubicBezTo>
                    <a:pt x="20" y="72"/>
                    <a:pt x="20" y="73"/>
                    <a:pt x="20" y="73"/>
                  </a:cubicBezTo>
                  <a:cubicBezTo>
                    <a:pt x="20" y="73"/>
                    <a:pt x="20" y="72"/>
                    <a:pt x="20" y="72"/>
                  </a:cubicBezTo>
                  <a:cubicBezTo>
                    <a:pt x="20" y="72"/>
                    <a:pt x="21" y="71"/>
                    <a:pt x="21" y="71"/>
                  </a:cubicBezTo>
                  <a:cubicBezTo>
                    <a:pt x="21" y="71"/>
                    <a:pt x="21" y="71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3" y="70"/>
                    <a:pt x="23" y="70"/>
                    <a:pt x="24" y="70"/>
                  </a:cubicBezTo>
                  <a:cubicBezTo>
                    <a:pt x="24" y="70"/>
                    <a:pt x="24" y="69"/>
                    <a:pt x="24" y="69"/>
                  </a:cubicBezTo>
                  <a:cubicBezTo>
                    <a:pt x="25" y="69"/>
                    <a:pt x="25" y="69"/>
                    <a:pt x="26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69"/>
                    <a:pt x="28" y="70"/>
                    <a:pt x="28" y="70"/>
                  </a:cubicBezTo>
                  <a:cubicBezTo>
                    <a:pt x="28" y="71"/>
                    <a:pt x="29" y="71"/>
                    <a:pt x="29" y="72"/>
                  </a:cubicBezTo>
                  <a:cubicBezTo>
                    <a:pt x="29" y="72"/>
                    <a:pt x="30" y="73"/>
                    <a:pt x="30" y="74"/>
                  </a:cubicBezTo>
                  <a:cubicBezTo>
                    <a:pt x="30" y="74"/>
                    <a:pt x="31" y="74"/>
                    <a:pt x="31" y="74"/>
                  </a:cubicBezTo>
                  <a:cubicBezTo>
                    <a:pt x="31" y="74"/>
                    <a:pt x="32" y="74"/>
                    <a:pt x="32" y="74"/>
                  </a:cubicBezTo>
                  <a:cubicBezTo>
                    <a:pt x="32" y="74"/>
                    <a:pt x="32" y="74"/>
                    <a:pt x="33" y="74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1"/>
                    <a:pt x="40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0"/>
                    <a:pt x="41" y="50"/>
                    <a:pt x="42" y="50"/>
                  </a:cubicBezTo>
                  <a:cubicBezTo>
                    <a:pt x="42" y="49"/>
                    <a:pt x="43" y="49"/>
                    <a:pt x="43" y="49"/>
                  </a:cubicBezTo>
                  <a:cubicBezTo>
                    <a:pt x="43" y="49"/>
                    <a:pt x="43" y="49"/>
                    <a:pt x="44" y="49"/>
                  </a:cubicBezTo>
                  <a:cubicBezTo>
                    <a:pt x="44" y="49"/>
                    <a:pt x="44" y="48"/>
                    <a:pt x="44" y="48"/>
                  </a:cubicBezTo>
                  <a:cubicBezTo>
                    <a:pt x="44" y="48"/>
                    <a:pt x="45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46" y="49"/>
                    <a:pt x="46" y="48"/>
                    <a:pt x="46" y="48"/>
                  </a:cubicBezTo>
                  <a:cubicBezTo>
                    <a:pt x="46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6"/>
                    <a:pt x="46" y="46"/>
                    <a:pt x="47" y="46"/>
                  </a:cubicBezTo>
                  <a:cubicBezTo>
                    <a:pt x="47" y="46"/>
                    <a:pt x="47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7"/>
                    <a:pt x="49" y="46"/>
                    <a:pt x="49" y="46"/>
                  </a:cubicBezTo>
                  <a:cubicBezTo>
                    <a:pt x="50" y="46"/>
                    <a:pt x="50" y="47"/>
                    <a:pt x="50" y="47"/>
                  </a:cubicBezTo>
                  <a:cubicBezTo>
                    <a:pt x="50" y="47"/>
                    <a:pt x="50" y="47"/>
                    <a:pt x="50" y="48"/>
                  </a:cubicBezTo>
                  <a:cubicBezTo>
                    <a:pt x="50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9"/>
                  </a:cubicBezTo>
                  <a:cubicBezTo>
                    <a:pt x="49" y="49"/>
                    <a:pt x="48" y="48"/>
                    <a:pt x="48" y="49"/>
                  </a:cubicBezTo>
                  <a:cubicBezTo>
                    <a:pt x="48" y="49"/>
                    <a:pt x="48" y="49"/>
                    <a:pt x="48" y="50"/>
                  </a:cubicBezTo>
                  <a:cubicBezTo>
                    <a:pt x="48" y="50"/>
                    <a:pt x="48" y="50"/>
                    <a:pt x="48" y="51"/>
                  </a:cubicBezTo>
                  <a:cubicBezTo>
                    <a:pt x="48" y="51"/>
                    <a:pt x="48" y="52"/>
                    <a:pt x="48" y="52"/>
                  </a:cubicBezTo>
                  <a:cubicBezTo>
                    <a:pt x="48" y="52"/>
                    <a:pt x="48" y="53"/>
                    <a:pt x="48" y="53"/>
                  </a:cubicBezTo>
                  <a:cubicBezTo>
                    <a:pt x="48" y="54"/>
                    <a:pt x="48" y="55"/>
                    <a:pt x="48" y="55"/>
                  </a:cubicBezTo>
                  <a:cubicBezTo>
                    <a:pt x="48" y="55"/>
                    <a:pt x="48" y="56"/>
                    <a:pt x="48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9" y="58"/>
                    <a:pt x="49" y="59"/>
                  </a:cubicBezTo>
                  <a:cubicBezTo>
                    <a:pt x="49" y="59"/>
                    <a:pt x="50" y="59"/>
                    <a:pt x="50" y="60"/>
                  </a:cubicBezTo>
                  <a:cubicBezTo>
                    <a:pt x="50" y="60"/>
                    <a:pt x="50" y="60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2"/>
                    <a:pt x="52" y="62"/>
                    <a:pt x="52" y="62"/>
                  </a:cubicBezTo>
                  <a:cubicBezTo>
                    <a:pt x="52" y="62"/>
                    <a:pt x="53" y="62"/>
                    <a:pt x="53" y="62"/>
                  </a:cubicBezTo>
                  <a:cubicBezTo>
                    <a:pt x="53" y="62"/>
                    <a:pt x="54" y="62"/>
                    <a:pt x="54" y="62"/>
                  </a:cubicBezTo>
                  <a:cubicBezTo>
                    <a:pt x="55" y="62"/>
                    <a:pt x="56" y="62"/>
                    <a:pt x="56" y="62"/>
                  </a:cubicBezTo>
                  <a:cubicBezTo>
                    <a:pt x="57" y="62"/>
                    <a:pt x="57" y="61"/>
                    <a:pt x="58" y="61"/>
                  </a:cubicBezTo>
                  <a:cubicBezTo>
                    <a:pt x="58" y="61"/>
                    <a:pt x="59" y="61"/>
                    <a:pt x="59" y="61"/>
                  </a:cubicBezTo>
                  <a:cubicBezTo>
                    <a:pt x="60" y="61"/>
                    <a:pt x="60" y="62"/>
                    <a:pt x="60" y="62"/>
                  </a:cubicBezTo>
                  <a:cubicBezTo>
                    <a:pt x="61" y="62"/>
                    <a:pt x="61" y="62"/>
                    <a:pt x="62" y="62"/>
                  </a:cubicBezTo>
                  <a:cubicBezTo>
                    <a:pt x="62" y="62"/>
                    <a:pt x="62" y="61"/>
                    <a:pt x="62" y="61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4" y="62"/>
                    <a:pt x="64" y="62"/>
                    <a:pt x="64" y="63"/>
                  </a:cubicBezTo>
                  <a:cubicBezTo>
                    <a:pt x="65" y="63"/>
                    <a:pt x="65" y="63"/>
                    <a:pt x="65" y="64"/>
                  </a:cubicBezTo>
                  <a:cubicBezTo>
                    <a:pt x="66" y="64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7" y="66"/>
                    <a:pt x="67" y="66"/>
                    <a:pt x="68" y="67"/>
                  </a:cubicBezTo>
                  <a:cubicBezTo>
                    <a:pt x="68" y="67"/>
                    <a:pt x="68" y="68"/>
                    <a:pt x="68" y="68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70"/>
                    <a:pt x="70" y="71"/>
                  </a:cubicBezTo>
                  <a:cubicBezTo>
                    <a:pt x="70" y="71"/>
                    <a:pt x="70" y="71"/>
                    <a:pt x="70" y="72"/>
                  </a:cubicBezTo>
                  <a:cubicBezTo>
                    <a:pt x="70" y="72"/>
                    <a:pt x="70" y="72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4"/>
                    <a:pt x="71" y="73"/>
                    <a:pt x="72" y="73"/>
                  </a:cubicBezTo>
                  <a:cubicBezTo>
                    <a:pt x="72" y="73"/>
                    <a:pt x="73" y="73"/>
                    <a:pt x="74" y="73"/>
                  </a:cubicBezTo>
                  <a:cubicBezTo>
                    <a:pt x="74" y="73"/>
                    <a:pt x="75" y="73"/>
                    <a:pt x="76" y="73"/>
                  </a:cubicBezTo>
                  <a:cubicBezTo>
                    <a:pt x="76" y="73"/>
                    <a:pt x="77" y="73"/>
                    <a:pt x="77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9" y="73"/>
                    <a:pt x="79" y="72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1"/>
                    <a:pt x="81" y="71"/>
                    <a:pt x="81" y="71"/>
                  </a:cubicBezTo>
                  <a:cubicBezTo>
                    <a:pt x="81" y="71"/>
                    <a:pt x="82" y="70"/>
                    <a:pt x="82" y="70"/>
                  </a:cubicBezTo>
                  <a:cubicBezTo>
                    <a:pt x="82" y="70"/>
                    <a:pt x="82" y="70"/>
                    <a:pt x="83" y="69"/>
                  </a:cubicBezTo>
                  <a:cubicBezTo>
                    <a:pt x="83" y="69"/>
                    <a:pt x="83" y="68"/>
                    <a:pt x="84" y="68"/>
                  </a:cubicBezTo>
                  <a:cubicBezTo>
                    <a:pt x="84" y="68"/>
                    <a:pt x="84" y="68"/>
                    <a:pt x="8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7"/>
                    <a:pt x="84" y="67"/>
                    <a:pt x="85" y="67"/>
                  </a:cubicBezTo>
                  <a:cubicBezTo>
                    <a:pt x="85" y="67"/>
                    <a:pt x="85" y="66"/>
                    <a:pt x="86" y="66"/>
                  </a:cubicBezTo>
                  <a:cubicBezTo>
                    <a:pt x="86" y="65"/>
                    <a:pt x="87" y="65"/>
                    <a:pt x="87" y="65"/>
                  </a:cubicBezTo>
                  <a:cubicBezTo>
                    <a:pt x="88" y="65"/>
                    <a:pt x="89" y="65"/>
                    <a:pt x="89" y="65"/>
                  </a:cubicBezTo>
                  <a:cubicBezTo>
                    <a:pt x="89" y="65"/>
                    <a:pt x="90" y="65"/>
                    <a:pt x="90" y="65"/>
                  </a:cubicBezTo>
                  <a:cubicBezTo>
                    <a:pt x="91" y="65"/>
                    <a:pt x="91" y="66"/>
                    <a:pt x="91" y="66"/>
                  </a:cubicBezTo>
                  <a:cubicBezTo>
                    <a:pt x="92" y="66"/>
                    <a:pt x="92" y="67"/>
                    <a:pt x="92" y="67"/>
                  </a:cubicBezTo>
                  <a:cubicBezTo>
                    <a:pt x="92" y="67"/>
                    <a:pt x="93" y="66"/>
                    <a:pt x="93" y="66"/>
                  </a:cubicBezTo>
                  <a:cubicBezTo>
                    <a:pt x="93" y="66"/>
                    <a:pt x="93" y="65"/>
                    <a:pt x="94" y="65"/>
                  </a:cubicBezTo>
                  <a:cubicBezTo>
                    <a:pt x="94" y="65"/>
                    <a:pt x="93" y="64"/>
                    <a:pt x="94" y="64"/>
                  </a:cubicBezTo>
                  <a:cubicBezTo>
                    <a:pt x="94" y="64"/>
                    <a:pt x="94" y="63"/>
                    <a:pt x="94" y="63"/>
                  </a:cubicBezTo>
                  <a:cubicBezTo>
                    <a:pt x="94" y="63"/>
                    <a:pt x="95" y="63"/>
                    <a:pt x="95" y="63"/>
                  </a:cubicBezTo>
                  <a:cubicBezTo>
                    <a:pt x="95" y="63"/>
                    <a:pt x="96" y="63"/>
                    <a:pt x="9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3" name="Freeform 1054"/>
            <p:cNvSpPr>
              <a:spLocks/>
            </p:cNvSpPr>
            <p:nvPr/>
          </p:nvSpPr>
          <p:spPr bwMode="auto">
            <a:xfrm>
              <a:off x="7277842" y="3806481"/>
              <a:ext cx="1015414" cy="1331907"/>
            </a:xfrm>
            <a:custGeom>
              <a:avLst/>
              <a:gdLst>
                <a:gd name="T0" fmla="*/ 106 w 109"/>
                <a:gd name="T1" fmla="*/ 41 h 143"/>
                <a:gd name="T2" fmla="*/ 103 w 109"/>
                <a:gd name="T3" fmla="*/ 37 h 143"/>
                <a:gd name="T4" fmla="*/ 96 w 109"/>
                <a:gd name="T5" fmla="*/ 39 h 143"/>
                <a:gd name="T6" fmla="*/ 90 w 109"/>
                <a:gd name="T7" fmla="*/ 44 h 143"/>
                <a:gd name="T8" fmla="*/ 89 w 109"/>
                <a:gd name="T9" fmla="*/ 47 h 143"/>
                <a:gd name="T10" fmla="*/ 77 w 109"/>
                <a:gd name="T11" fmla="*/ 48 h 143"/>
                <a:gd name="T12" fmla="*/ 74 w 109"/>
                <a:gd name="T13" fmla="*/ 46 h 143"/>
                <a:gd name="T14" fmla="*/ 64 w 109"/>
                <a:gd name="T15" fmla="*/ 49 h 143"/>
                <a:gd name="T16" fmla="*/ 49 w 109"/>
                <a:gd name="T17" fmla="*/ 44 h 143"/>
                <a:gd name="T18" fmla="*/ 45 w 109"/>
                <a:gd name="T19" fmla="*/ 34 h 143"/>
                <a:gd name="T20" fmla="*/ 41 w 109"/>
                <a:gd name="T21" fmla="*/ 31 h 143"/>
                <a:gd name="T22" fmla="*/ 37 w 109"/>
                <a:gd name="T23" fmla="*/ 29 h 143"/>
                <a:gd name="T24" fmla="*/ 35 w 109"/>
                <a:gd name="T25" fmla="*/ 21 h 143"/>
                <a:gd name="T26" fmla="*/ 36 w 109"/>
                <a:gd name="T27" fmla="*/ 19 h 143"/>
                <a:gd name="T28" fmla="*/ 35 w 109"/>
                <a:gd name="T29" fmla="*/ 13 h 143"/>
                <a:gd name="T30" fmla="*/ 29 w 109"/>
                <a:gd name="T31" fmla="*/ 8 h 143"/>
                <a:gd name="T32" fmla="*/ 23 w 109"/>
                <a:gd name="T33" fmla="*/ 6 h 143"/>
                <a:gd name="T34" fmla="*/ 20 w 109"/>
                <a:gd name="T35" fmla="*/ 0 h 143"/>
                <a:gd name="T36" fmla="*/ 11 w 109"/>
                <a:gd name="T37" fmla="*/ 3 h 143"/>
                <a:gd name="T38" fmla="*/ 16 w 109"/>
                <a:gd name="T39" fmla="*/ 10 h 143"/>
                <a:gd name="T40" fmla="*/ 23 w 109"/>
                <a:gd name="T41" fmla="*/ 24 h 143"/>
                <a:gd name="T42" fmla="*/ 18 w 109"/>
                <a:gd name="T43" fmla="*/ 35 h 143"/>
                <a:gd name="T44" fmla="*/ 12 w 109"/>
                <a:gd name="T45" fmla="*/ 45 h 143"/>
                <a:gd name="T46" fmla="*/ 5 w 109"/>
                <a:gd name="T47" fmla="*/ 49 h 143"/>
                <a:gd name="T48" fmla="*/ 8 w 109"/>
                <a:gd name="T49" fmla="*/ 57 h 143"/>
                <a:gd name="T50" fmla="*/ 8 w 109"/>
                <a:gd name="T51" fmla="*/ 64 h 143"/>
                <a:gd name="T52" fmla="*/ 0 w 109"/>
                <a:gd name="T53" fmla="*/ 66 h 143"/>
                <a:gd name="T54" fmla="*/ 3 w 109"/>
                <a:gd name="T55" fmla="*/ 70 h 143"/>
                <a:gd name="T56" fmla="*/ 8 w 109"/>
                <a:gd name="T57" fmla="*/ 72 h 143"/>
                <a:gd name="T58" fmla="*/ 4 w 109"/>
                <a:gd name="T59" fmla="*/ 75 h 143"/>
                <a:gd name="T60" fmla="*/ 11 w 109"/>
                <a:gd name="T61" fmla="*/ 82 h 143"/>
                <a:gd name="T62" fmla="*/ 17 w 109"/>
                <a:gd name="T63" fmla="*/ 74 h 143"/>
                <a:gd name="T64" fmla="*/ 18 w 109"/>
                <a:gd name="T65" fmla="*/ 76 h 143"/>
                <a:gd name="T66" fmla="*/ 20 w 109"/>
                <a:gd name="T67" fmla="*/ 78 h 143"/>
                <a:gd name="T68" fmla="*/ 19 w 109"/>
                <a:gd name="T69" fmla="*/ 85 h 143"/>
                <a:gd name="T70" fmla="*/ 21 w 109"/>
                <a:gd name="T71" fmla="*/ 93 h 143"/>
                <a:gd name="T72" fmla="*/ 22 w 109"/>
                <a:gd name="T73" fmla="*/ 102 h 143"/>
                <a:gd name="T74" fmla="*/ 25 w 109"/>
                <a:gd name="T75" fmla="*/ 108 h 143"/>
                <a:gd name="T76" fmla="*/ 29 w 109"/>
                <a:gd name="T77" fmla="*/ 116 h 143"/>
                <a:gd name="T78" fmla="*/ 33 w 109"/>
                <a:gd name="T79" fmla="*/ 127 h 143"/>
                <a:gd name="T80" fmla="*/ 37 w 109"/>
                <a:gd name="T81" fmla="*/ 138 h 143"/>
                <a:gd name="T82" fmla="*/ 41 w 109"/>
                <a:gd name="T83" fmla="*/ 143 h 143"/>
                <a:gd name="T84" fmla="*/ 47 w 109"/>
                <a:gd name="T85" fmla="*/ 138 h 143"/>
                <a:gd name="T86" fmla="*/ 50 w 109"/>
                <a:gd name="T87" fmla="*/ 132 h 143"/>
                <a:gd name="T88" fmla="*/ 51 w 109"/>
                <a:gd name="T89" fmla="*/ 117 h 143"/>
                <a:gd name="T90" fmla="*/ 50 w 109"/>
                <a:gd name="T91" fmla="*/ 107 h 143"/>
                <a:gd name="T92" fmla="*/ 54 w 109"/>
                <a:gd name="T93" fmla="*/ 102 h 143"/>
                <a:gd name="T94" fmla="*/ 64 w 109"/>
                <a:gd name="T95" fmla="*/ 93 h 143"/>
                <a:gd name="T96" fmla="*/ 67 w 109"/>
                <a:gd name="T97" fmla="*/ 86 h 143"/>
                <a:gd name="T98" fmla="*/ 72 w 109"/>
                <a:gd name="T99" fmla="*/ 84 h 143"/>
                <a:gd name="T100" fmla="*/ 77 w 109"/>
                <a:gd name="T101" fmla="*/ 76 h 143"/>
                <a:gd name="T102" fmla="*/ 81 w 109"/>
                <a:gd name="T103" fmla="*/ 76 h 143"/>
                <a:gd name="T104" fmla="*/ 80 w 109"/>
                <a:gd name="T105" fmla="*/ 70 h 143"/>
                <a:gd name="T106" fmla="*/ 77 w 109"/>
                <a:gd name="T107" fmla="*/ 62 h 143"/>
                <a:gd name="T108" fmla="*/ 75 w 109"/>
                <a:gd name="T109" fmla="*/ 55 h 143"/>
                <a:gd name="T110" fmla="*/ 78 w 109"/>
                <a:gd name="T111" fmla="*/ 51 h 143"/>
                <a:gd name="T112" fmla="*/ 90 w 109"/>
                <a:gd name="T113" fmla="*/ 57 h 143"/>
                <a:gd name="T114" fmla="*/ 87 w 109"/>
                <a:gd name="T115" fmla="*/ 65 h 143"/>
                <a:gd name="T116" fmla="*/ 93 w 109"/>
                <a:gd name="T117" fmla="*/ 63 h 143"/>
                <a:gd name="T118" fmla="*/ 96 w 109"/>
                <a:gd name="T119" fmla="*/ 73 h 143"/>
                <a:gd name="T120" fmla="*/ 97 w 109"/>
                <a:gd name="T121" fmla="*/ 64 h 143"/>
                <a:gd name="T122" fmla="*/ 101 w 109"/>
                <a:gd name="T123" fmla="*/ 55 h 143"/>
                <a:gd name="T124" fmla="*/ 107 w 109"/>
                <a:gd name="T125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" h="143">
                  <a:moveTo>
                    <a:pt x="109" y="45"/>
                  </a:move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4"/>
                  </a:cubicBezTo>
                  <a:cubicBezTo>
                    <a:pt x="108" y="44"/>
                    <a:pt x="107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9" y="43"/>
                    <a:pt x="109" y="43"/>
                  </a:cubicBezTo>
                  <a:cubicBezTo>
                    <a:pt x="109" y="43"/>
                    <a:pt x="109" y="42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5" y="41"/>
                    <a:pt x="104" y="41"/>
                    <a:pt x="104" y="40"/>
                  </a:cubicBezTo>
                  <a:cubicBezTo>
                    <a:pt x="104" y="40"/>
                    <a:pt x="104" y="39"/>
                    <a:pt x="104" y="39"/>
                  </a:cubicBezTo>
                  <a:cubicBezTo>
                    <a:pt x="104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4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3" y="39"/>
                    <a:pt x="103" y="38"/>
                    <a:pt x="103" y="38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1" y="38"/>
                    <a:pt x="101" y="38"/>
                  </a:cubicBezTo>
                  <a:cubicBezTo>
                    <a:pt x="101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99" y="38"/>
                    <a:pt x="99" y="38"/>
                  </a:cubicBezTo>
                  <a:cubicBezTo>
                    <a:pt x="99" y="38"/>
                    <a:pt x="98" y="38"/>
                    <a:pt x="98" y="38"/>
                  </a:cubicBezTo>
                  <a:cubicBezTo>
                    <a:pt x="98" y="38"/>
                    <a:pt x="98" y="37"/>
                    <a:pt x="98" y="37"/>
                  </a:cubicBezTo>
                  <a:cubicBezTo>
                    <a:pt x="98" y="37"/>
                    <a:pt x="97" y="37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8"/>
                    <a:pt x="96" y="38"/>
                    <a:pt x="96" y="39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4" y="39"/>
                    <a:pt x="94" y="39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1"/>
                  </a:cubicBezTo>
                  <a:cubicBezTo>
                    <a:pt x="94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2"/>
                  </a:cubicBezTo>
                  <a:cubicBezTo>
                    <a:pt x="93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4"/>
                    <a:pt x="90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4"/>
                    <a:pt x="89" y="44"/>
                    <a:pt x="89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4"/>
                    <a:pt x="89" y="45"/>
                    <a:pt x="89" y="45"/>
                  </a:cubicBezTo>
                  <a:cubicBezTo>
                    <a:pt x="89" y="45"/>
                    <a:pt x="88" y="45"/>
                    <a:pt x="88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44"/>
                    <a:pt x="87" y="45"/>
                    <a:pt x="87" y="45"/>
                  </a:cubicBezTo>
                  <a:cubicBezTo>
                    <a:pt x="87" y="45"/>
                    <a:pt x="87" y="46"/>
                    <a:pt x="87" y="46"/>
                  </a:cubicBezTo>
                  <a:cubicBezTo>
                    <a:pt x="87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6"/>
                    <a:pt x="89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8"/>
                    <a:pt x="90" y="48"/>
                    <a:pt x="89" y="48"/>
                  </a:cubicBezTo>
                  <a:cubicBezTo>
                    <a:pt x="89" y="48"/>
                    <a:pt x="89" y="49"/>
                    <a:pt x="89" y="49"/>
                  </a:cubicBezTo>
                  <a:cubicBezTo>
                    <a:pt x="89" y="49"/>
                    <a:pt x="88" y="49"/>
                    <a:pt x="88" y="49"/>
                  </a:cubicBezTo>
                  <a:cubicBezTo>
                    <a:pt x="88" y="49"/>
                    <a:pt x="87" y="49"/>
                    <a:pt x="87" y="49"/>
                  </a:cubicBezTo>
                  <a:cubicBezTo>
                    <a:pt x="87" y="49"/>
                    <a:pt x="86" y="49"/>
                    <a:pt x="86" y="49"/>
                  </a:cubicBezTo>
                  <a:cubicBezTo>
                    <a:pt x="86" y="49"/>
                    <a:pt x="85" y="49"/>
                    <a:pt x="85" y="49"/>
                  </a:cubicBezTo>
                  <a:cubicBezTo>
                    <a:pt x="85" y="49"/>
                    <a:pt x="85" y="50"/>
                    <a:pt x="85" y="50"/>
                  </a:cubicBezTo>
                  <a:cubicBezTo>
                    <a:pt x="84" y="50"/>
                    <a:pt x="84" y="49"/>
                    <a:pt x="84" y="49"/>
                  </a:cubicBezTo>
                  <a:cubicBezTo>
                    <a:pt x="83" y="49"/>
                    <a:pt x="83" y="49"/>
                    <a:pt x="82" y="49"/>
                  </a:cubicBezTo>
                  <a:cubicBezTo>
                    <a:pt x="82" y="50"/>
                    <a:pt x="81" y="49"/>
                    <a:pt x="81" y="49"/>
                  </a:cubicBezTo>
                  <a:cubicBezTo>
                    <a:pt x="81" y="50"/>
                    <a:pt x="81" y="50"/>
                    <a:pt x="80" y="50"/>
                  </a:cubicBezTo>
                  <a:cubicBezTo>
                    <a:pt x="80" y="50"/>
                    <a:pt x="79" y="50"/>
                    <a:pt x="79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8"/>
                    <a:pt x="77" y="48"/>
                    <a:pt x="77" y="48"/>
                  </a:cubicBezTo>
                  <a:cubicBezTo>
                    <a:pt x="77" y="48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77" y="47"/>
                    <a:pt x="76" y="46"/>
                  </a:cubicBezTo>
                  <a:cubicBezTo>
                    <a:pt x="76" y="46"/>
                    <a:pt x="76" y="46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5"/>
                    <a:pt x="74" y="45"/>
                  </a:cubicBezTo>
                  <a:cubicBezTo>
                    <a:pt x="74" y="45"/>
                    <a:pt x="74" y="46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8"/>
                    <a:pt x="74" y="48"/>
                    <a:pt x="74" y="49"/>
                  </a:cubicBezTo>
                  <a:cubicBezTo>
                    <a:pt x="74" y="49"/>
                    <a:pt x="74" y="49"/>
                    <a:pt x="74" y="50"/>
                  </a:cubicBezTo>
                  <a:cubicBezTo>
                    <a:pt x="74" y="50"/>
                    <a:pt x="75" y="50"/>
                    <a:pt x="75" y="51"/>
                  </a:cubicBezTo>
                  <a:cubicBezTo>
                    <a:pt x="75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2" y="52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8" y="51"/>
                    <a:pt x="68" y="51"/>
                  </a:cubicBezTo>
                  <a:cubicBezTo>
                    <a:pt x="68" y="51"/>
                    <a:pt x="67" y="51"/>
                    <a:pt x="67" y="51"/>
                  </a:cubicBezTo>
                  <a:cubicBezTo>
                    <a:pt x="67" y="51"/>
                    <a:pt x="66" y="51"/>
                    <a:pt x="66" y="51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5" y="49"/>
                    <a:pt x="64" y="49"/>
                    <a:pt x="64" y="49"/>
                  </a:cubicBezTo>
                  <a:cubicBezTo>
                    <a:pt x="64" y="49"/>
                    <a:pt x="63" y="49"/>
                    <a:pt x="63" y="48"/>
                  </a:cubicBezTo>
                  <a:cubicBezTo>
                    <a:pt x="63" y="48"/>
                    <a:pt x="62" y="48"/>
                    <a:pt x="62" y="48"/>
                  </a:cubicBezTo>
                  <a:cubicBezTo>
                    <a:pt x="61" y="47"/>
                    <a:pt x="61" y="46"/>
                    <a:pt x="60" y="46"/>
                  </a:cubicBezTo>
                  <a:cubicBezTo>
                    <a:pt x="60" y="46"/>
                    <a:pt x="59" y="46"/>
                    <a:pt x="59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6" y="46"/>
                    <a:pt x="56" y="47"/>
                    <a:pt x="56" y="47"/>
                  </a:cubicBezTo>
                  <a:cubicBezTo>
                    <a:pt x="56" y="47"/>
                    <a:pt x="55" y="46"/>
                    <a:pt x="55" y="46"/>
                  </a:cubicBezTo>
                  <a:cubicBezTo>
                    <a:pt x="55" y="46"/>
                    <a:pt x="54" y="45"/>
                    <a:pt x="54" y="45"/>
                  </a:cubicBezTo>
                  <a:cubicBezTo>
                    <a:pt x="54" y="45"/>
                    <a:pt x="53" y="45"/>
                    <a:pt x="53" y="45"/>
                  </a:cubicBezTo>
                  <a:cubicBezTo>
                    <a:pt x="52" y="45"/>
                    <a:pt x="52" y="45"/>
                    <a:pt x="51" y="45"/>
                  </a:cubicBezTo>
                  <a:cubicBezTo>
                    <a:pt x="51" y="45"/>
                    <a:pt x="51" y="45"/>
                    <a:pt x="50" y="45"/>
                  </a:cubicBezTo>
                  <a:cubicBezTo>
                    <a:pt x="50" y="45"/>
                    <a:pt x="49" y="45"/>
                    <a:pt x="49" y="4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7" y="42"/>
                    <a:pt x="46" y="42"/>
                    <a:pt x="46" y="42"/>
                  </a:cubicBezTo>
                  <a:cubicBezTo>
                    <a:pt x="46" y="41"/>
                    <a:pt x="45" y="41"/>
                    <a:pt x="45" y="41"/>
                  </a:cubicBezTo>
                  <a:cubicBezTo>
                    <a:pt x="45" y="41"/>
                    <a:pt x="44" y="41"/>
                    <a:pt x="44" y="41"/>
                  </a:cubicBezTo>
                  <a:cubicBezTo>
                    <a:pt x="44" y="41"/>
                    <a:pt x="43" y="40"/>
                    <a:pt x="43" y="40"/>
                  </a:cubicBezTo>
                  <a:cubicBezTo>
                    <a:pt x="43" y="40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4" y="38"/>
                    <a:pt x="44" y="38"/>
                  </a:cubicBezTo>
                  <a:cubicBezTo>
                    <a:pt x="44" y="38"/>
                    <a:pt x="44" y="37"/>
                    <a:pt x="44" y="37"/>
                  </a:cubicBezTo>
                  <a:cubicBezTo>
                    <a:pt x="44" y="37"/>
                    <a:pt x="44" y="36"/>
                    <a:pt x="44" y="36"/>
                  </a:cubicBezTo>
                  <a:cubicBezTo>
                    <a:pt x="44" y="36"/>
                    <a:pt x="44" y="36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4"/>
                    <a:pt x="45" y="34"/>
                  </a:cubicBezTo>
                  <a:cubicBezTo>
                    <a:pt x="45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7"/>
                  </a:cubicBezTo>
                  <a:cubicBezTo>
                    <a:pt x="36" y="27"/>
                    <a:pt x="35" y="27"/>
                    <a:pt x="35" y="26"/>
                  </a:cubicBezTo>
                  <a:cubicBezTo>
                    <a:pt x="35" y="26"/>
                    <a:pt x="35" y="26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4" y="24"/>
                    <a:pt x="34" y="24"/>
                  </a:cubicBezTo>
                  <a:cubicBezTo>
                    <a:pt x="34" y="24"/>
                    <a:pt x="34" y="23"/>
                    <a:pt x="34" y="23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4" y="22"/>
                    <a:pt x="34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cubicBezTo>
                    <a:pt x="36" y="21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6" y="21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3" y="15"/>
                    <a:pt x="33" y="14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6" y="13"/>
                  </a:cubicBezTo>
                  <a:cubicBezTo>
                    <a:pt x="36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4" y="13"/>
                    <a:pt x="34" y="12"/>
                  </a:cubicBezTo>
                  <a:cubicBezTo>
                    <a:pt x="34" y="12"/>
                    <a:pt x="33" y="11"/>
                    <a:pt x="33" y="11"/>
                  </a:cubicBezTo>
                  <a:cubicBezTo>
                    <a:pt x="32" y="11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5" y="7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5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4" y="16"/>
                    <a:pt x="14" y="17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0" y="22"/>
                    <a:pt x="20" y="22"/>
                    <a:pt x="21" y="22"/>
                  </a:cubicBezTo>
                  <a:cubicBezTo>
                    <a:pt x="21" y="23"/>
                    <a:pt x="21" y="23"/>
                    <a:pt x="22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5"/>
                    <a:pt x="23" y="25"/>
                  </a:cubicBezTo>
                  <a:cubicBezTo>
                    <a:pt x="23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7"/>
                    <a:pt x="21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0" y="32"/>
                    <a:pt x="20" y="32"/>
                    <a:pt x="19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6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7" y="37"/>
                    <a:pt x="17" y="38"/>
                    <a:pt x="16" y="38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2"/>
                  </a:cubicBezTo>
                  <a:cubicBezTo>
                    <a:pt x="13" y="42"/>
                    <a:pt x="13" y="43"/>
                    <a:pt x="13" y="43"/>
                  </a:cubicBezTo>
                  <a:cubicBezTo>
                    <a:pt x="13" y="43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6"/>
                    <a:pt x="8" y="45"/>
                    <a:pt x="8" y="45"/>
                  </a:cubicBezTo>
                  <a:cubicBezTo>
                    <a:pt x="8" y="45"/>
                    <a:pt x="8" y="45"/>
                    <a:pt x="7" y="45"/>
                  </a:cubicBezTo>
                  <a:cubicBezTo>
                    <a:pt x="7" y="45"/>
                    <a:pt x="7" y="45"/>
                    <a:pt x="6" y="45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6" y="46"/>
                    <a:pt x="6" y="47"/>
                    <a:pt x="6" y="47"/>
                  </a:cubicBezTo>
                  <a:cubicBezTo>
                    <a:pt x="6" y="47"/>
                    <a:pt x="6" y="48"/>
                    <a:pt x="6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49"/>
                    <a:pt x="5" y="49"/>
                    <a:pt x="4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6" y="53"/>
                    <a:pt x="6" y="53"/>
                  </a:cubicBezTo>
                  <a:cubicBezTo>
                    <a:pt x="6" y="53"/>
                    <a:pt x="6" y="54"/>
                    <a:pt x="6" y="54"/>
                  </a:cubicBezTo>
                  <a:cubicBezTo>
                    <a:pt x="6" y="54"/>
                    <a:pt x="6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9" y="57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3"/>
                    <a:pt x="10" y="63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0" y="65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5"/>
                    <a:pt x="5" y="65"/>
                    <a:pt x="5" y="65"/>
                  </a:cubicBezTo>
                  <a:cubicBezTo>
                    <a:pt x="5" y="65"/>
                    <a:pt x="5" y="64"/>
                    <a:pt x="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3" y="64"/>
                    <a:pt x="3" y="64"/>
                  </a:cubicBezTo>
                  <a:cubicBezTo>
                    <a:pt x="3" y="64"/>
                    <a:pt x="3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0" y="66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9"/>
                    <a:pt x="1" y="69"/>
                  </a:cubicBezTo>
                  <a:cubicBezTo>
                    <a:pt x="1" y="69"/>
                    <a:pt x="2" y="69"/>
                    <a:pt x="2" y="69"/>
                  </a:cubicBez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70"/>
                    <a:pt x="3" y="70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4" y="71"/>
                    <a:pt x="4" y="71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5" y="72"/>
                    <a:pt x="5" y="72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1"/>
                    <a:pt x="8" y="71"/>
                    <a:pt x="8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9" y="70"/>
                    <a:pt x="9" y="70"/>
                  </a:cubicBezTo>
                  <a:cubicBezTo>
                    <a:pt x="9" y="70"/>
                    <a:pt x="9" y="70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1"/>
                    <a:pt x="8" y="71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4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3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6"/>
                    <a:pt x="4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5" y="76"/>
                    <a:pt x="5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8"/>
                    <a:pt x="6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80"/>
                    <a:pt x="8" y="80"/>
                  </a:cubicBezTo>
                  <a:cubicBezTo>
                    <a:pt x="8" y="80"/>
                    <a:pt x="9" y="80"/>
                    <a:pt x="9" y="80"/>
                  </a:cubicBezTo>
                  <a:cubicBezTo>
                    <a:pt x="9" y="80"/>
                    <a:pt x="9" y="80"/>
                    <a:pt x="9" y="81"/>
                  </a:cubicBezTo>
                  <a:cubicBezTo>
                    <a:pt x="9" y="81"/>
                    <a:pt x="9" y="81"/>
                    <a:pt x="10" y="81"/>
                  </a:cubicBezTo>
                  <a:cubicBezTo>
                    <a:pt x="10" y="81"/>
                    <a:pt x="10" y="81"/>
                    <a:pt x="10" y="82"/>
                  </a:cubicBezTo>
                  <a:cubicBezTo>
                    <a:pt x="10" y="82"/>
                    <a:pt x="11" y="82"/>
                    <a:pt x="11" y="82"/>
                  </a:cubicBezTo>
                  <a:cubicBezTo>
                    <a:pt x="11" y="82"/>
                    <a:pt x="12" y="82"/>
                    <a:pt x="12" y="82"/>
                  </a:cubicBezTo>
                  <a:cubicBezTo>
                    <a:pt x="12" y="82"/>
                    <a:pt x="12" y="82"/>
                    <a:pt x="13" y="81"/>
                  </a:cubicBezTo>
                  <a:cubicBezTo>
                    <a:pt x="13" y="81"/>
                    <a:pt x="13" y="81"/>
                    <a:pt x="14" y="80"/>
                  </a:cubicBezTo>
                  <a:cubicBezTo>
                    <a:pt x="14" y="80"/>
                    <a:pt x="14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6" y="76"/>
                    <a:pt x="16" y="76"/>
                  </a:cubicBezTo>
                  <a:cubicBezTo>
                    <a:pt x="16" y="76"/>
                    <a:pt x="16" y="76"/>
                    <a:pt x="16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4"/>
                    <a:pt x="17" y="74"/>
                  </a:cubicBezTo>
                  <a:cubicBezTo>
                    <a:pt x="17" y="74"/>
                    <a:pt x="16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9" y="74"/>
                    <a:pt x="19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8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6"/>
                    <a:pt x="19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9"/>
                    <a:pt x="21" y="79"/>
                  </a:cubicBezTo>
                  <a:cubicBezTo>
                    <a:pt x="21" y="79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79"/>
                    <a:pt x="19" y="79"/>
                    <a:pt x="19" y="79"/>
                  </a:cubicBezTo>
                  <a:cubicBezTo>
                    <a:pt x="19" y="79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1"/>
                    <a:pt x="19" y="81"/>
                  </a:cubicBezTo>
                  <a:cubicBezTo>
                    <a:pt x="19" y="82"/>
                    <a:pt x="19" y="82"/>
                    <a:pt x="19" y="83"/>
                  </a:cubicBezTo>
                  <a:cubicBezTo>
                    <a:pt x="19" y="83"/>
                    <a:pt x="19" y="84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7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1" y="90"/>
                    <a:pt x="20" y="90"/>
                    <a:pt x="20" y="90"/>
                  </a:cubicBezTo>
                  <a:cubicBezTo>
                    <a:pt x="20" y="90"/>
                    <a:pt x="21" y="91"/>
                    <a:pt x="21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20" y="92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3"/>
                    <a:pt x="21" y="94"/>
                    <a:pt x="21" y="94"/>
                  </a:cubicBezTo>
                  <a:cubicBezTo>
                    <a:pt x="21" y="94"/>
                    <a:pt x="21" y="94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6"/>
                    <a:pt x="21" y="96"/>
                  </a:cubicBezTo>
                  <a:cubicBezTo>
                    <a:pt x="21" y="97"/>
                    <a:pt x="21" y="97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0"/>
                    <a:pt x="22" y="101"/>
                  </a:cubicBezTo>
                  <a:cubicBezTo>
                    <a:pt x="22" y="101"/>
                    <a:pt x="22" y="101"/>
                    <a:pt x="22" y="102"/>
                  </a:cubicBezTo>
                  <a:cubicBezTo>
                    <a:pt x="22" y="102"/>
                    <a:pt x="22" y="102"/>
                    <a:pt x="22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3" y="103"/>
                    <a:pt x="23" y="103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6"/>
                    <a:pt x="24" y="106"/>
                  </a:cubicBezTo>
                  <a:cubicBezTo>
                    <a:pt x="24" y="106"/>
                    <a:pt x="24" y="106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4" y="107"/>
                    <a:pt x="24" y="107"/>
                  </a:cubicBezTo>
                  <a:cubicBezTo>
                    <a:pt x="24" y="107"/>
                    <a:pt x="24" y="108"/>
                    <a:pt x="25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5" y="108"/>
                    <a:pt x="26" y="108"/>
                    <a:pt x="26" y="108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6" y="109"/>
                    <a:pt x="26" y="110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10"/>
                    <a:pt x="26" y="110"/>
                    <a:pt x="27" y="110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111"/>
                    <a:pt x="27" y="111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3"/>
                    <a:pt x="27" y="113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8" y="114"/>
                    <a:pt x="28" y="114"/>
                  </a:cubicBezTo>
                  <a:cubicBezTo>
                    <a:pt x="28" y="114"/>
                    <a:pt x="28" y="115"/>
                    <a:pt x="28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5"/>
                    <a:pt x="29" y="116"/>
                    <a:pt x="29" y="116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7"/>
                    <a:pt x="28" y="117"/>
                    <a:pt x="28" y="117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29" y="119"/>
                    <a:pt x="29" y="119"/>
                  </a:cubicBezTo>
                  <a:cubicBezTo>
                    <a:pt x="29" y="120"/>
                    <a:pt x="29" y="120"/>
                    <a:pt x="29" y="121"/>
                  </a:cubicBezTo>
                  <a:cubicBezTo>
                    <a:pt x="30" y="121"/>
                    <a:pt x="30" y="122"/>
                    <a:pt x="30" y="122"/>
                  </a:cubicBezTo>
                  <a:cubicBezTo>
                    <a:pt x="30" y="122"/>
                    <a:pt x="30" y="123"/>
                    <a:pt x="30" y="123"/>
                  </a:cubicBezTo>
                  <a:cubicBezTo>
                    <a:pt x="30" y="123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2" y="124"/>
                    <a:pt x="32" y="124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2" y="126"/>
                    <a:pt x="33" y="126"/>
                    <a:pt x="33" y="126"/>
                  </a:cubicBezTo>
                  <a:cubicBezTo>
                    <a:pt x="33" y="126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8"/>
                    <a:pt x="33" y="128"/>
                    <a:pt x="34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9"/>
                    <a:pt x="34" y="130"/>
                    <a:pt x="34" y="130"/>
                  </a:cubicBezTo>
                  <a:cubicBezTo>
                    <a:pt x="34" y="130"/>
                    <a:pt x="35" y="130"/>
                    <a:pt x="35" y="131"/>
                  </a:cubicBezTo>
                  <a:cubicBezTo>
                    <a:pt x="35" y="131"/>
                    <a:pt x="35" y="132"/>
                    <a:pt x="35" y="132"/>
                  </a:cubicBezTo>
                  <a:cubicBezTo>
                    <a:pt x="35" y="132"/>
                    <a:pt x="35" y="133"/>
                    <a:pt x="35" y="133"/>
                  </a:cubicBezTo>
                  <a:cubicBezTo>
                    <a:pt x="35" y="134"/>
                    <a:pt x="35" y="135"/>
                    <a:pt x="35" y="135"/>
                  </a:cubicBezTo>
                  <a:cubicBezTo>
                    <a:pt x="35" y="135"/>
                    <a:pt x="36" y="136"/>
                    <a:pt x="36" y="136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8"/>
                    <a:pt x="36" y="138"/>
                    <a:pt x="37" y="138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7" y="138"/>
                    <a:pt x="37" y="138"/>
                    <a:pt x="38" y="138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39"/>
                    <a:pt x="37" y="139"/>
                    <a:pt x="37" y="140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7" y="140"/>
                    <a:pt x="37" y="140"/>
                    <a:pt x="38" y="140"/>
                  </a:cubicBezTo>
                  <a:cubicBezTo>
                    <a:pt x="38" y="140"/>
                    <a:pt x="38" y="141"/>
                    <a:pt x="38" y="141"/>
                  </a:cubicBezTo>
                  <a:cubicBezTo>
                    <a:pt x="38" y="141"/>
                    <a:pt x="38" y="141"/>
                    <a:pt x="39" y="141"/>
                  </a:cubicBezTo>
                  <a:cubicBezTo>
                    <a:pt x="39" y="141"/>
                    <a:pt x="39" y="142"/>
                    <a:pt x="39" y="142"/>
                  </a:cubicBezTo>
                  <a:cubicBezTo>
                    <a:pt x="39" y="142"/>
                    <a:pt x="39" y="142"/>
                    <a:pt x="39" y="143"/>
                  </a:cubicBezTo>
                  <a:cubicBezTo>
                    <a:pt x="39" y="143"/>
                    <a:pt x="40" y="143"/>
                    <a:pt x="40" y="143"/>
                  </a:cubicBezTo>
                  <a:cubicBezTo>
                    <a:pt x="40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43" y="142"/>
                    <a:pt x="43" y="142"/>
                    <a:pt x="43" y="141"/>
                  </a:cubicBezTo>
                  <a:cubicBezTo>
                    <a:pt x="43" y="141"/>
                    <a:pt x="43" y="141"/>
                    <a:pt x="44" y="141"/>
                  </a:cubicBezTo>
                  <a:cubicBezTo>
                    <a:pt x="44" y="141"/>
                    <a:pt x="44" y="141"/>
                    <a:pt x="44" y="140"/>
                  </a:cubicBezTo>
                  <a:cubicBezTo>
                    <a:pt x="44" y="140"/>
                    <a:pt x="44" y="140"/>
                    <a:pt x="44" y="139"/>
                  </a:cubicBezTo>
                  <a:cubicBezTo>
                    <a:pt x="44" y="139"/>
                    <a:pt x="44" y="139"/>
                    <a:pt x="44" y="138"/>
                  </a:cubicBezTo>
                  <a:cubicBezTo>
                    <a:pt x="44" y="138"/>
                    <a:pt x="45" y="138"/>
                    <a:pt x="45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6" y="138"/>
                    <a:pt x="47" y="138"/>
                    <a:pt x="47" y="138"/>
                  </a:cubicBezTo>
                  <a:cubicBezTo>
                    <a:pt x="47" y="138"/>
                    <a:pt x="48" y="138"/>
                    <a:pt x="48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37"/>
                    <a:pt x="48" y="137"/>
                    <a:pt x="47" y="137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7" y="136"/>
                    <a:pt x="47" y="136"/>
                  </a:cubicBezTo>
                  <a:cubicBezTo>
                    <a:pt x="47" y="136"/>
                    <a:pt x="47" y="135"/>
                    <a:pt x="47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5"/>
                    <a:pt x="48" y="134"/>
                    <a:pt x="48" y="134"/>
                  </a:cubicBezTo>
                  <a:cubicBezTo>
                    <a:pt x="48" y="134"/>
                    <a:pt x="48" y="134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9" y="133"/>
                    <a:pt x="49" y="133"/>
                  </a:cubicBezTo>
                  <a:cubicBezTo>
                    <a:pt x="49" y="133"/>
                    <a:pt x="50" y="133"/>
                    <a:pt x="50" y="133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0" y="132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0" y="129"/>
                    <a:pt x="50" y="128"/>
                    <a:pt x="50" y="127"/>
                  </a:cubicBezTo>
                  <a:cubicBezTo>
                    <a:pt x="50" y="127"/>
                    <a:pt x="50" y="126"/>
                    <a:pt x="50" y="126"/>
                  </a:cubicBezTo>
                  <a:cubicBezTo>
                    <a:pt x="50" y="125"/>
                    <a:pt x="50" y="125"/>
                    <a:pt x="50" y="124"/>
                  </a:cubicBezTo>
                  <a:cubicBezTo>
                    <a:pt x="50" y="124"/>
                    <a:pt x="50" y="124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2"/>
                    <a:pt x="50" y="121"/>
                    <a:pt x="50" y="121"/>
                  </a:cubicBezTo>
                  <a:cubicBezTo>
                    <a:pt x="50" y="121"/>
                    <a:pt x="51" y="121"/>
                    <a:pt x="51" y="120"/>
                  </a:cubicBezTo>
                  <a:cubicBezTo>
                    <a:pt x="51" y="120"/>
                    <a:pt x="51" y="120"/>
                    <a:pt x="51" y="119"/>
                  </a:cubicBezTo>
                  <a:cubicBezTo>
                    <a:pt x="51" y="119"/>
                    <a:pt x="51" y="119"/>
                    <a:pt x="51" y="118"/>
                  </a:cubicBezTo>
                  <a:cubicBezTo>
                    <a:pt x="51" y="118"/>
                    <a:pt x="51" y="117"/>
                    <a:pt x="51" y="117"/>
                  </a:cubicBezTo>
                  <a:cubicBezTo>
                    <a:pt x="51" y="117"/>
                    <a:pt x="51" y="116"/>
                    <a:pt x="50" y="116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0" y="116"/>
                    <a:pt x="50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3"/>
                    <a:pt x="50" y="112"/>
                    <a:pt x="50" y="112"/>
                  </a:cubicBezTo>
                  <a:cubicBezTo>
                    <a:pt x="50" y="112"/>
                    <a:pt x="50" y="111"/>
                    <a:pt x="50" y="111"/>
                  </a:cubicBezTo>
                  <a:cubicBezTo>
                    <a:pt x="50" y="111"/>
                    <a:pt x="50" y="110"/>
                    <a:pt x="50" y="109"/>
                  </a:cubicBezTo>
                  <a:cubicBezTo>
                    <a:pt x="50" y="109"/>
                    <a:pt x="50" y="108"/>
                    <a:pt x="50" y="108"/>
                  </a:cubicBezTo>
                  <a:cubicBezTo>
                    <a:pt x="50" y="108"/>
                    <a:pt x="50" y="107"/>
                    <a:pt x="50" y="107"/>
                  </a:cubicBezTo>
                  <a:cubicBezTo>
                    <a:pt x="50" y="107"/>
                    <a:pt x="50" y="106"/>
                    <a:pt x="50" y="106"/>
                  </a:cubicBezTo>
                  <a:cubicBezTo>
                    <a:pt x="50" y="106"/>
                    <a:pt x="50" y="106"/>
                    <a:pt x="51" y="105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5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52" y="106"/>
                    <a:pt x="52" y="106"/>
                    <a:pt x="53" y="106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5"/>
                    <a:pt x="53" y="104"/>
                  </a:cubicBezTo>
                  <a:cubicBezTo>
                    <a:pt x="53" y="104"/>
                    <a:pt x="54" y="104"/>
                    <a:pt x="54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4" y="102"/>
                    <a:pt x="54" y="102"/>
                  </a:cubicBezTo>
                  <a:cubicBezTo>
                    <a:pt x="54" y="102"/>
                    <a:pt x="54" y="102"/>
                    <a:pt x="55" y="102"/>
                  </a:cubicBezTo>
                  <a:cubicBezTo>
                    <a:pt x="55" y="102"/>
                    <a:pt x="55" y="102"/>
                    <a:pt x="56" y="102"/>
                  </a:cubicBezTo>
                  <a:cubicBezTo>
                    <a:pt x="56" y="102"/>
                    <a:pt x="56" y="102"/>
                    <a:pt x="57" y="102"/>
                  </a:cubicBezTo>
                  <a:cubicBezTo>
                    <a:pt x="57" y="102"/>
                    <a:pt x="57" y="102"/>
                    <a:pt x="57" y="101"/>
                  </a:cubicBezTo>
                  <a:cubicBezTo>
                    <a:pt x="57" y="101"/>
                    <a:pt x="58" y="101"/>
                    <a:pt x="58" y="100"/>
                  </a:cubicBezTo>
                  <a:cubicBezTo>
                    <a:pt x="58" y="100"/>
                    <a:pt x="58" y="100"/>
                    <a:pt x="58" y="99"/>
                  </a:cubicBezTo>
                  <a:cubicBezTo>
                    <a:pt x="58" y="99"/>
                    <a:pt x="58" y="99"/>
                    <a:pt x="59" y="99"/>
                  </a:cubicBezTo>
                  <a:cubicBezTo>
                    <a:pt x="59" y="99"/>
                    <a:pt x="59" y="98"/>
                    <a:pt x="59" y="98"/>
                  </a:cubicBezTo>
                  <a:cubicBezTo>
                    <a:pt x="59" y="98"/>
                    <a:pt x="60" y="98"/>
                    <a:pt x="60" y="97"/>
                  </a:cubicBezTo>
                  <a:cubicBezTo>
                    <a:pt x="60" y="97"/>
                    <a:pt x="60" y="97"/>
                    <a:pt x="61" y="96"/>
                  </a:cubicBezTo>
                  <a:cubicBezTo>
                    <a:pt x="61" y="96"/>
                    <a:pt x="61" y="95"/>
                    <a:pt x="62" y="95"/>
                  </a:cubicBezTo>
                  <a:cubicBezTo>
                    <a:pt x="62" y="95"/>
                    <a:pt x="62" y="94"/>
                    <a:pt x="63" y="94"/>
                  </a:cubicBezTo>
                  <a:cubicBezTo>
                    <a:pt x="63" y="94"/>
                    <a:pt x="63" y="93"/>
                    <a:pt x="63" y="93"/>
                  </a:cubicBezTo>
                  <a:cubicBezTo>
                    <a:pt x="63" y="93"/>
                    <a:pt x="63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3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1"/>
                    <a:pt x="64" y="91"/>
                    <a:pt x="64" y="91"/>
                  </a:cubicBezTo>
                  <a:cubicBezTo>
                    <a:pt x="64" y="91"/>
                    <a:pt x="65" y="91"/>
                    <a:pt x="65" y="91"/>
                  </a:cubicBezTo>
                  <a:cubicBezTo>
                    <a:pt x="65" y="91"/>
                    <a:pt x="65" y="91"/>
                    <a:pt x="65" y="90"/>
                  </a:cubicBezTo>
                  <a:cubicBezTo>
                    <a:pt x="65" y="90"/>
                    <a:pt x="66" y="90"/>
                    <a:pt x="66" y="90"/>
                  </a:cubicBezTo>
                  <a:cubicBezTo>
                    <a:pt x="66" y="90"/>
                    <a:pt x="66" y="89"/>
                    <a:pt x="67" y="88"/>
                  </a:cubicBezTo>
                  <a:cubicBezTo>
                    <a:pt x="67" y="88"/>
                    <a:pt x="67" y="87"/>
                    <a:pt x="68" y="87"/>
                  </a:cubicBezTo>
                  <a:cubicBezTo>
                    <a:pt x="68" y="87"/>
                    <a:pt x="68" y="87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8" y="85"/>
                    <a:pt x="68" y="84"/>
                    <a:pt x="68" y="84"/>
                  </a:cubicBezTo>
                  <a:cubicBezTo>
                    <a:pt x="68" y="84"/>
                    <a:pt x="68" y="84"/>
                    <a:pt x="69" y="84"/>
                  </a:cubicBezTo>
                  <a:cubicBezTo>
                    <a:pt x="69" y="84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5"/>
                    <a:pt x="70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0" y="85"/>
                    <a:pt x="71" y="85"/>
                    <a:pt x="71" y="85"/>
                  </a:cubicBezTo>
                  <a:cubicBezTo>
                    <a:pt x="71" y="85"/>
                    <a:pt x="71" y="85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3" y="84"/>
                    <a:pt x="73" y="83"/>
                    <a:pt x="73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3" y="83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2"/>
                    <a:pt x="73" y="81"/>
                  </a:cubicBezTo>
                  <a:cubicBezTo>
                    <a:pt x="73" y="81"/>
                    <a:pt x="74" y="81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80"/>
                    <a:pt x="73" y="79"/>
                    <a:pt x="73" y="79"/>
                  </a:cubicBezTo>
                  <a:cubicBezTo>
                    <a:pt x="73" y="79"/>
                    <a:pt x="73" y="78"/>
                    <a:pt x="73" y="78"/>
                  </a:cubicBezTo>
                  <a:cubicBezTo>
                    <a:pt x="74" y="78"/>
                    <a:pt x="74" y="77"/>
                    <a:pt x="74" y="77"/>
                  </a:cubicBezTo>
                  <a:cubicBezTo>
                    <a:pt x="74" y="77"/>
                    <a:pt x="75" y="76"/>
                    <a:pt x="75" y="76"/>
                  </a:cubicBezTo>
                  <a:cubicBezTo>
                    <a:pt x="75" y="76"/>
                    <a:pt x="75" y="76"/>
                    <a:pt x="76" y="76"/>
                  </a:cubicBezTo>
                  <a:cubicBezTo>
                    <a:pt x="76" y="76"/>
                    <a:pt x="76" y="76"/>
                    <a:pt x="77" y="76"/>
                  </a:cubicBezTo>
                  <a:cubicBezTo>
                    <a:pt x="77" y="76"/>
                    <a:pt x="77" y="75"/>
                    <a:pt x="77" y="75"/>
                  </a:cubicBezTo>
                  <a:cubicBezTo>
                    <a:pt x="77" y="75"/>
                    <a:pt x="77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6"/>
                    <a:pt x="78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6"/>
                    <a:pt x="79" y="76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5"/>
                    <a:pt x="81" y="75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82" y="76"/>
                    <a:pt x="82" y="76"/>
                  </a:cubicBezTo>
                  <a:cubicBezTo>
                    <a:pt x="82" y="76"/>
                    <a:pt x="82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4"/>
                    <a:pt x="82" y="74"/>
                    <a:pt x="82" y="74"/>
                  </a:cubicBezTo>
                  <a:cubicBezTo>
                    <a:pt x="82" y="74"/>
                    <a:pt x="81" y="73"/>
                    <a:pt x="81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0"/>
                    <a:pt x="81" y="70"/>
                  </a:cubicBezTo>
                  <a:cubicBezTo>
                    <a:pt x="81" y="70"/>
                    <a:pt x="80" y="70"/>
                    <a:pt x="80" y="70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8"/>
                    <a:pt x="80" y="68"/>
                  </a:cubicBezTo>
                  <a:cubicBezTo>
                    <a:pt x="80" y="68"/>
                    <a:pt x="80" y="68"/>
                    <a:pt x="80" y="67"/>
                  </a:cubicBezTo>
                  <a:cubicBezTo>
                    <a:pt x="80" y="67"/>
                    <a:pt x="80" y="67"/>
                    <a:pt x="7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0" y="65"/>
                    <a:pt x="80" y="64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9" y="63"/>
                    <a:pt x="79" y="63"/>
                    <a:pt x="78" y="62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7" y="59"/>
                    <a:pt x="77" y="59"/>
                  </a:cubicBezTo>
                  <a:cubicBezTo>
                    <a:pt x="77" y="59"/>
                    <a:pt x="77" y="58"/>
                    <a:pt x="77" y="58"/>
                  </a:cubicBezTo>
                  <a:cubicBezTo>
                    <a:pt x="77" y="58"/>
                    <a:pt x="78" y="58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7" y="56"/>
                    <a:pt x="77" y="56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6" y="55"/>
                    <a:pt x="76" y="55"/>
                    <a:pt x="75" y="55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3"/>
                    <a:pt x="75" y="53"/>
                  </a:cubicBezTo>
                  <a:cubicBezTo>
                    <a:pt x="75" y="53"/>
                    <a:pt x="76" y="52"/>
                    <a:pt x="76" y="52"/>
                  </a:cubicBezTo>
                  <a:cubicBezTo>
                    <a:pt x="76" y="52"/>
                    <a:pt x="75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3"/>
                    <a:pt x="77" y="53"/>
                  </a:cubicBezTo>
                  <a:cubicBezTo>
                    <a:pt x="77" y="53"/>
                    <a:pt x="78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1"/>
                    <a:pt x="78" y="51"/>
                  </a:cubicBezTo>
                  <a:cubicBezTo>
                    <a:pt x="78" y="51"/>
                    <a:pt x="79" y="52"/>
                    <a:pt x="79" y="52"/>
                  </a:cubicBezTo>
                  <a:cubicBezTo>
                    <a:pt x="79" y="52"/>
                    <a:pt x="79" y="52"/>
                    <a:pt x="79" y="53"/>
                  </a:cubicBezTo>
                  <a:cubicBezTo>
                    <a:pt x="79" y="53"/>
                    <a:pt x="79" y="53"/>
                    <a:pt x="80" y="53"/>
                  </a:cubicBezTo>
                  <a:cubicBezTo>
                    <a:pt x="80" y="53"/>
                    <a:pt x="80" y="53"/>
                    <a:pt x="80" y="54"/>
                  </a:cubicBezTo>
                  <a:cubicBezTo>
                    <a:pt x="80" y="54"/>
                    <a:pt x="81" y="53"/>
                    <a:pt x="81" y="53"/>
                  </a:cubicBezTo>
                  <a:cubicBezTo>
                    <a:pt x="81" y="53"/>
                    <a:pt x="82" y="53"/>
                    <a:pt x="82" y="54"/>
                  </a:cubicBezTo>
                  <a:cubicBezTo>
                    <a:pt x="82" y="54"/>
                    <a:pt x="83" y="54"/>
                    <a:pt x="83" y="55"/>
                  </a:cubicBezTo>
                  <a:cubicBezTo>
                    <a:pt x="83" y="55"/>
                    <a:pt x="83" y="55"/>
                    <a:pt x="83" y="56"/>
                  </a:cubicBezTo>
                  <a:cubicBezTo>
                    <a:pt x="83" y="56"/>
                    <a:pt x="83" y="57"/>
                    <a:pt x="83" y="57"/>
                  </a:cubicBezTo>
                  <a:cubicBezTo>
                    <a:pt x="83" y="57"/>
                    <a:pt x="84" y="58"/>
                    <a:pt x="84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85" y="58"/>
                    <a:pt x="86" y="58"/>
                    <a:pt x="86" y="58"/>
                  </a:cubicBezTo>
                  <a:cubicBezTo>
                    <a:pt x="86" y="57"/>
                    <a:pt x="87" y="58"/>
                    <a:pt x="87" y="57"/>
                  </a:cubicBezTo>
                  <a:cubicBezTo>
                    <a:pt x="88" y="57"/>
                    <a:pt x="89" y="57"/>
                    <a:pt x="90" y="57"/>
                  </a:cubicBezTo>
                  <a:cubicBezTo>
                    <a:pt x="90" y="57"/>
                    <a:pt x="91" y="57"/>
                    <a:pt x="92" y="57"/>
                  </a:cubicBezTo>
                  <a:cubicBezTo>
                    <a:pt x="92" y="57"/>
                    <a:pt x="92" y="58"/>
                    <a:pt x="92" y="58"/>
                  </a:cubicBezTo>
                  <a:cubicBezTo>
                    <a:pt x="92" y="58"/>
                    <a:pt x="93" y="58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2" y="59"/>
                    <a:pt x="92" y="59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61"/>
                    <a:pt x="92" y="62"/>
                    <a:pt x="92" y="62"/>
                  </a:cubicBezTo>
                  <a:cubicBezTo>
                    <a:pt x="91" y="62"/>
                    <a:pt x="91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3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7" y="65"/>
                    <a:pt x="87" y="65"/>
                  </a:cubicBezTo>
                  <a:cubicBezTo>
                    <a:pt x="87" y="65"/>
                    <a:pt x="87" y="66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8" y="67"/>
                    <a:pt x="89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1" y="68"/>
                    <a:pt x="91" y="67"/>
                    <a:pt x="91" y="67"/>
                  </a:cubicBezTo>
                  <a:cubicBezTo>
                    <a:pt x="91" y="67"/>
                    <a:pt x="92" y="67"/>
                    <a:pt x="92" y="6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5"/>
                    <a:pt x="92" y="64"/>
                    <a:pt x="92" y="64"/>
                  </a:cubicBezTo>
                  <a:cubicBezTo>
                    <a:pt x="92" y="64"/>
                    <a:pt x="92" y="64"/>
                    <a:pt x="92" y="63"/>
                  </a:cubicBezTo>
                  <a:cubicBezTo>
                    <a:pt x="92" y="63"/>
                    <a:pt x="93" y="63"/>
                    <a:pt x="93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3"/>
                    <a:pt x="93" y="64"/>
                    <a:pt x="93" y="64"/>
                  </a:cubicBezTo>
                  <a:cubicBezTo>
                    <a:pt x="94" y="64"/>
                    <a:pt x="94" y="65"/>
                    <a:pt x="94" y="65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4" y="66"/>
                    <a:pt x="93" y="66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9"/>
                    <a:pt x="94" y="69"/>
                  </a:cubicBezTo>
                  <a:cubicBezTo>
                    <a:pt x="94" y="69"/>
                    <a:pt x="94" y="70"/>
                    <a:pt x="94" y="70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2"/>
                    <a:pt x="95" y="7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2"/>
                    <a:pt x="97" y="72"/>
                  </a:cubicBezTo>
                  <a:cubicBezTo>
                    <a:pt x="97" y="72"/>
                    <a:pt x="97" y="71"/>
                    <a:pt x="97" y="71"/>
                  </a:cubicBezTo>
                  <a:cubicBezTo>
                    <a:pt x="97" y="71"/>
                    <a:pt x="97" y="70"/>
                    <a:pt x="97" y="70"/>
                  </a:cubicBezTo>
                  <a:cubicBezTo>
                    <a:pt x="97" y="70"/>
                    <a:pt x="97" y="70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8"/>
                  </a:cubicBezTo>
                  <a:cubicBezTo>
                    <a:pt x="97" y="68"/>
                    <a:pt x="98" y="68"/>
                    <a:pt x="98" y="68"/>
                  </a:cubicBezTo>
                  <a:cubicBezTo>
                    <a:pt x="98" y="67"/>
                    <a:pt x="98" y="67"/>
                    <a:pt x="97" y="67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5"/>
                    <a:pt x="97" y="65"/>
                  </a:cubicBezTo>
                  <a:cubicBezTo>
                    <a:pt x="98" y="65"/>
                    <a:pt x="98" y="65"/>
                    <a:pt x="97" y="64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9" y="64"/>
                    <a:pt x="99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00" y="64"/>
                    <a:pt x="100" y="63"/>
                    <a:pt x="100" y="63"/>
                  </a:cubicBezTo>
                  <a:cubicBezTo>
                    <a:pt x="100" y="62"/>
                    <a:pt x="100" y="62"/>
                    <a:pt x="100" y="61"/>
                  </a:cubicBezTo>
                  <a:cubicBezTo>
                    <a:pt x="100" y="61"/>
                    <a:pt x="100" y="60"/>
                    <a:pt x="100" y="60"/>
                  </a:cubicBezTo>
                  <a:cubicBezTo>
                    <a:pt x="100" y="60"/>
                    <a:pt x="101" y="59"/>
                    <a:pt x="101" y="59"/>
                  </a:cubicBezTo>
                  <a:cubicBezTo>
                    <a:pt x="101" y="59"/>
                    <a:pt x="101" y="58"/>
                    <a:pt x="101" y="58"/>
                  </a:cubicBezTo>
                  <a:cubicBezTo>
                    <a:pt x="101" y="58"/>
                    <a:pt x="102" y="57"/>
                    <a:pt x="101" y="57"/>
                  </a:cubicBezTo>
                  <a:cubicBezTo>
                    <a:pt x="101" y="57"/>
                    <a:pt x="101" y="56"/>
                    <a:pt x="101" y="56"/>
                  </a:cubicBezTo>
                  <a:cubicBezTo>
                    <a:pt x="101" y="56"/>
                    <a:pt x="101" y="55"/>
                    <a:pt x="101" y="55"/>
                  </a:cubicBezTo>
                  <a:cubicBezTo>
                    <a:pt x="101" y="55"/>
                    <a:pt x="102" y="55"/>
                    <a:pt x="102" y="54"/>
                  </a:cubicBezTo>
                  <a:cubicBezTo>
                    <a:pt x="102" y="54"/>
                    <a:pt x="102" y="54"/>
                    <a:pt x="102" y="53"/>
                  </a:cubicBezTo>
                  <a:cubicBezTo>
                    <a:pt x="102" y="53"/>
                    <a:pt x="102" y="53"/>
                    <a:pt x="102" y="52"/>
                  </a:cubicBezTo>
                  <a:cubicBezTo>
                    <a:pt x="102" y="52"/>
                    <a:pt x="101" y="52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0"/>
                    <a:pt x="102" y="51"/>
                    <a:pt x="102" y="50"/>
                  </a:cubicBezTo>
                  <a:cubicBezTo>
                    <a:pt x="102" y="50"/>
                    <a:pt x="102" y="50"/>
                    <a:pt x="102" y="49"/>
                  </a:cubicBezTo>
                  <a:cubicBezTo>
                    <a:pt x="102" y="49"/>
                    <a:pt x="103" y="49"/>
                    <a:pt x="103" y="49"/>
                  </a:cubicBezTo>
                  <a:cubicBezTo>
                    <a:pt x="103" y="49"/>
                    <a:pt x="104" y="48"/>
                    <a:pt x="104" y="48"/>
                  </a:cubicBezTo>
                  <a:cubicBezTo>
                    <a:pt x="104" y="48"/>
                    <a:pt x="104" y="47"/>
                    <a:pt x="104" y="47"/>
                  </a:cubicBezTo>
                  <a:cubicBezTo>
                    <a:pt x="104" y="47"/>
                    <a:pt x="105" y="47"/>
                    <a:pt x="105" y="46"/>
                  </a:cubicBezTo>
                  <a:cubicBezTo>
                    <a:pt x="105" y="46"/>
                    <a:pt x="105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6"/>
                    <a:pt x="108" y="47"/>
                    <a:pt x="108" y="47"/>
                  </a:cubicBezTo>
                  <a:cubicBezTo>
                    <a:pt x="108" y="47"/>
                    <a:pt x="108" y="47"/>
                    <a:pt x="109" y="47"/>
                  </a:cubicBezTo>
                  <a:cubicBezTo>
                    <a:pt x="109" y="47"/>
                    <a:pt x="109" y="46"/>
                    <a:pt x="109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5"/>
                    <a:pt x="109" y="45"/>
                    <a:pt x="109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4" name="Freeform 1055"/>
            <p:cNvSpPr>
              <a:spLocks/>
            </p:cNvSpPr>
            <p:nvPr/>
          </p:nvSpPr>
          <p:spPr bwMode="auto">
            <a:xfrm>
              <a:off x="9055915" y="3406469"/>
              <a:ext cx="160444" cy="270337"/>
            </a:xfrm>
            <a:custGeom>
              <a:avLst/>
              <a:gdLst>
                <a:gd name="T0" fmla="*/ 16 w 17"/>
                <a:gd name="T1" fmla="*/ 1 h 29"/>
                <a:gd name="T2" fmla="*/ 16 w 17"/>
                <a:gd name="T3" fmla="*/ 0 h 29"/>
                <a:gd name="T4" fmla="*/ 15 w 17"/>
                <a:gd name="T5" fmla="*/ 1 h 29"/>
                <a:gd name="T6" fmla="*/ 14 w 17"/>
                <a:gd name="T7" fmla="*/ 1 h 29"/>
                <a:gd name="T8" fmla="*/ 13 w 17"/>
                <a:gd name="T9" fmla="*/ 3 h 29"/>
                <a:gd name="T10" fmla="*/ 12 w 17"/>
                <a:gd name="T11" fmla="*/ 5 h 29"/>
                <a:gd name="T12" fmla="*/ 10 w 17"/>
                <a:gd name="T13" fmla="*/ 5 h 29"/>
                <a:gd name="T14" fmla="*/ 10 w 17"/>
                <a:gd name="T15" fmla="*/ 5 h 29"/>
                <a:gd name="T16" fmla="*/ 9 w 17"/>
                <a:gd name="T17" fmla="*/ 8 h 29"/>
                <a:gd name="T18" fmla="*/ 7 w 17"/>
                <a:gd name="T19" fmla="*/ 9 h 29"/>
                <a:gd name="T20" fmla="*/ 7 w 17"/>
                <a:gd name="T21" fmla="*/ 9 h 29"/>
                <a:gd name="T22" fmla="*/ 5 w 17"/>
                <a:gd name="T23" fmla="*/ 8 h 29"/>
                <a:gd name="T24" fmla="*/ 5 w 17"/>
                <a:gd name="T25" fmla="*/ 9 h 29"/>
                <a:gd name="T26" fmla="*/ 4 w 17"/>
                <a:gd name="T27" fmla="*/ 10 h 29"/>
                <a:gd name="T28" fmla="*/ 4 w 17"/>
                <a:gd name="T29" fmla="*/ 11 h 29"/>
                <a:gd name="T30" fmla="*/ 3 w 17"/>
                <a:gd name="T31" fmla="*/ 13 h 29"/>
                <a:gd name="T32" fmla="*/ 2 w 17"/>
                <a:gd name="T33" fmla="*/ 14 h 29"/>
                <a:gd name="T34" fmla="*/ 1 w 17"/>
                <a:gd name="T35" fmla="*/ 15 h 29"/>
                <a:gd name="T36" fmla="*/ 0 w 17"/>
                <a:gd name="T37" fmla="*/ 17 h 29"/>
                <a:gd name="T38" fmla="*/ 0 w 17"/>
                <a:gd name="T39" fmla="*/ 18 h 29"/>
                <a:gd name="T40" fmla="*/ 1 w 17"/>
                <a:gd name="T41" fmla="*/ 19 h 29"/>
                <a:gd name="T42" fmla="*/ 2 w 17"/>
                <a:gd name="T43" fmla="*/ 18 h 29"/>
                <a:gd name="T44" fmla="*/ 3 w 17"/>
                <a:gd name="T45" fmla="*/ 19 h 29"/>
                <a:gd name="T46" fmla="*/ 4 w 17"/>
                <a:gd name="T47" fmla="*/ 19 h 29"/>
                <a:gd name="T48" fmla="*/ 4 w 17"/>
                <a:gd name="T49" fmla="*/ 21 h 29"/>
                <a:gd name="T50" fmla="*/ 4 w 17"/>
                <a:gd name="T51" fmla="*/ 23 h 29"/>
                <a:gd name="T52" fmla="*/ 5 w 17"/>
                <a:gd name="T53" fmla="*/ 24 h 29"/>
                <a:gd name="T54" fmla="*/ 5 w 17"/>
                <a:gd name="T55" fmla="*/ 26 h 29"/>
                <a:gd name="T56" fmla="*/ 4 w 17"/>
                <a:gd name="T57" fmla="*/ 27 h 29"/>
                <a:gd name="T58" fmla="*/ 5 w 17"/>
                <a:gd name="T59" fmla="*/ 27 h 29"/>
                <a:gd name="T60" fmla="*/ 6 w 17"/>
                <a:gd name="T61" fmla="*/ 28 h 29"/>
                <a:gd name="T62" fmla="*/ 7 w 17"/>
                <a:gd name="T63" fmla="*/ 28 h 29"/>
                <a:gd name="T64" fmla="*/ 8 w 17"/>
                <a:gd name="T65" fmla="*/ 28 h 29"/>
                <a:gd name="T66" fmla="*/ 9 w 17"/>
                <a:gd name="T67" fmla="*/ 28 h 29"/>
                <a:gd name="T68" fmla="*/ 11 w 17"/>
                <a:gd name="T69" fmla="*/ 28 h 29"/>
                <a:gd name="T70" fmla="*/ 12 w 17"/>
                <a:gd name="T71" fmla="*/ 27 h 29"/>
                <a:gd name="T72" fmla="*/ 13 w 17"/>
                <a:gd name="T73" fmla="*/ 25 h 29"/>
                <a:gd name="T74" fmla="*/ 15 w 17"/>
                <a:gd name="T75" fmla="*/ 25 h 29"/>
                <a:gd name="T76" fmla="*/ 16 w 17"/>
                <a:gd name="T77" fmla="*/ 25 h 29"/>
                <a:gd name="T78" fmla="*/ 17 w 17"/>
                <a:gd name="T79" fmla="*/ 23 h 29"/>
                <a:gd name="T80" fmla="*/ 14 w 17"/>
                <a:gd name="T81" fmla="*/ 21 h 29"/>
                <a:gd name="T82" fmla="*/ 12 w 17"/>
                <a:gd name="T83" fmla="*/ 20 h 29"/>
                <a:gd name="T84" fmla="*/ 11 w 17"/>
                <a:gd name="T85" fmla="*/ 20 h 29"/>
                <a:gd name="T86" fmla="*/ 12 w 17"/>
                <a:gd name="T87" fmla="*/ 20 h 29"/>
                <a:gd name="T88" fmla="*/ 12 w 17"/>
                <a:gd name="T89" fmla="*/ 18 h 29"/>
                <a:gd name="T90" fmla="*/ 11 w 17"/>
                <a:gd name="T91" fmla="*/ 17 h 29"/>
                <a:gd name="T92" fmla="*/ 11 w 17"/>
                <a:gd name="T93" fmla="*/ 16 h 29"/>
                <a:gd name="T94" fmla="*/ 12 w 17"/>
                <a:gd name="T95" fmla="*/ 16 h 29"/>
                <a:gd name="T96" fmla="*/ 13 w 17"/>
                <a:gd name="T97" fmla="*/ 15 h 29"/>
                <a:gd name="T98" fmla="*/ 15 w 17"/>
                <a:gd name="T99" fmla="*/ 14 h 29"/>
                <a:gd name="T100" fmla="*/ 16 w 17"/>
                <a:gd name="T101" fmla="*/ 12 h 29"/>
                <a:gd name="T102" fmla="*/ 17 w 17"/>
                <a:gd name="T103" fmla="*/ 9 h 29"/>
                <a:gd name="T104" fmla="*/ 15 w 17"/>
                <a:gd name="T105" fmla="*/ 6 h 29"/>
                <a:gd name="T106" fmla="*/ 15 w 17"/>
                <a:gd name="T107" fmla="*/ 3 h 29"/>
                <a:gd name="T108" fmla="*/ 17 w 17"/>
                <a:gd name="T109" fmla="*/ 2 h 29"/>
                <a:gd name="T110" fmla="*/ 16 w 17"/>
                <a:gd name="T11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" h="29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4"/>
                    <a:pt x="12" y="4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1" y="7"/>
                    <a:pt x="10" y="7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5" y="23"/>
                    <a:pt x="5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5" y="25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4" y="28"/>
                    <a:pt x="5" y="28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9"/>
                    <a:pt x="7" y="29"/>
                  </a:cubicBezTo>
                  <a:cubicBezTo>
                    <a:pt x="7" y="29"/>
                    <a:pt x="8" y="29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6" y="23"/>
                    <a:pt x="16" y="22"/>
                  </a:cubicBezTo>
                  <a:cubicBezTo>
                    <a:pt x="16" y="22"/>
                    <a:pt x="15" y="22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5"/>
                    <a:pt x="15" y="14"/>
                  </a:cubicBezTo>
                  <a:cubicBezTo>
                    <a:pt x="15" y="14"/>
                    <a:pt x="14" y="14"/>
                    <a:pt x="15" y="13"/>
                  </a:cubicBezTo>
                  <a:cubicBezTo>
                    <a:pt x="15" y="13"/>
                    <a:pt x="15" y="13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5" name="Freeform 1057"/>
            <p:cNvSpPr>
              <a:spLocks/>
            </p:cNvSpPr>
            <p:nvPr/>
          </p:nvSpPr>
          <p:spPr bwMode="auto">
            <a:xfrm>
              <a:off x="9159215" y="3630651"/>
              <a:ext cx="149455" cy="213194"/>
            </a:xfrm>
            <a:custGeom>
              <a:avLst/>
              <a:gdLst>
                <a:gd name="T0" fmla="*/ 14 w 16"/>
                <a:gd name="T1" fmla="*/ 13 h 23"/>
                <a:gd name="T2" fmla="*/ 14 w 16"/>
                <a:gd name="T3" fmla="*/ 12 h 23"/>
                <a:gd name="T4" fmla="*/ 13 w 16"/>
                <a:gd name="T5" fmla="*/ 10 h 23"/>
                <a:gd name="T6" fmla="*/ 13 w 16"/>
                <a:gd name="T7" fmla="*/ 7 h 23"/>
                <a:gd name="T8" fmla="*/ 12 w 16"/>
                <a:gd name="T9" fmla="*/ 5 h 23"/>
                <a:gd name="T10" fmla="*/ 10 w 16"/>
                <a:gd name="T11" fmla="*/ 4 h 23"/>
                <a:gd name="T12" fmla="*/ 8 w 16"/>
                <a:gd name="T13" fmla="*/ 2 h 23"/>
                <a:gd name="T14" fmla="*/ 6 w 16"/>
                <a:gd name="T15" fmla="*/ 0 h 23"/>
                <a:gd name="T16" fmla="*/ 6 w 16"/>
                <a:gd name="T17" fmla="*/ 1 h 23"/>
                <a:gd name="T18" fmla="*/ 4 w 16"/>
                <a:gd name="T19" fmla="*/ 2 h 23"/>
                <a:gd name="T20" fmla="*/ 4 w 16"/>
                <a:gd name="T21" fmla="*/ 2 h 23"/>
                <a:gd name="T22" fmla="*/ 3 w 16"/>
                <a:gd name="T23" fmla="*/ 2 h 23"/>
                <a:gd name="T24" fmla="*/ 2 w 16"/>
                <a:gd name="T25" fmla="*/ 2 h 23"/>
                <a:gd name="T26" fmla="*/ 2 w 16"/>
                <a:gd name="T27" fmla="*/ 2 h 23"/>
                <a:gd name="T28" fmla="*/ 1 w 16"/>
                <a:gd name="T29" fmla="*/ 4 h 23"/>
                <a:gd name="T30" fmla="*/ 0 w 16"/>
                <a:gd name="T31" fmla="*/ 5 h 23"/>
                <a:gd name="T32" fmla="*/ 2 w 16"/>
                <a:gd name="T33" fmla="*/ 6 h 23"/>
                <a:gd name="T34" fmla="*/ 3 w 16"/>
                <a:gd name="T35" fmla="*/ 8 h 23"/>
                <a:gd name="T36" fmla="*/ 3 w 16"/>
                <a:gd name="T37" fmla="*/ 9 h 23"/>
                <a:gd name="T38" fmla="*/ 1 w 16"/>
                <a:gd name="T39" fmla="*/ 9 h 23"/>
                <a:gd name="T40" fmla="*/ 2 w 16"/>
                <a:gd name="T41" fmla="*/ 10 h 23"/>
                <a:gd name="T42" fmla="*/ 4 w 16"/>
                <a:gd name="T43" fmla="*/ 13 h 23"/>
                <a:gd name="T44" fmla="*/ 5 w 16"/>
                <a:gd name="T45" fmla="*/ 14 h 23"/>
                <a:gd name="T46" fmla="*/ 5 w 16"/>
                <a:gd name="T47" fmla="*/ 15 h 23"/>
                <a:gd name="T48" fmla="*/ 5 w 16"/>
                <a:gd name="T49" fmla="*/ 16 h 23"/>
                <a:gd name="T50" fmla="*/ 5 w 16"/>
                <a:gd name="T51" fmla="*/ 17 h 23"/>
                <a:gd name="T52" fmla="*/ 5 w 16"/>
                <a:gd name="T53" fmla="*/ 19 h 23"/>
                <a:gd name="T54" fmla="*/ 6 w 16"/>
                <a:gd name="T55" fmla="*/ 20 h 23"/>
                <a:gd name="T56" fmla="*/ 6 w 16"/>
                <a:gd name="T57" fmla="*/ 21 h 23"/>
                <a:gd name="T58" fmla="*/ 7 w 16"/>
                <a:gd name="T59" fmla="*/ 22 h 23"/>
                <a:gd name="T60" fmla="*/ 8 w 16"/>
                <a:gd name="T61" fmla="*/ 22 h 23"/>
                <a:gd name="T62" fmla="*/ 8 w 16"/>
                <a:gd name="T63" fmla="*/ 21 h 23"/>
                <a:gd name="T64" fmla="*/ 9 w 16"/>
                <a:gd name="T65" fmla="*/ 21 h 23"/>
                <a:gd name="T66" fmla="*/ 10 w 16"/>
                <a:gd name="T67" fmla="*/ 21 h 23"/>
                <a:gd name="T68" fmla="*/ 10 w 16"/>
                <a:gd name="T69" fmla="*/ 20 h 23"/>
                <a:gd name="T70" fmla="*/ 10 w 16"/>
                <a:gd name="T71" fmla="*/ 20 h 23"/>
                <a:gd name="T72" fmla="*/ 10 w 16"/>
                <a:gd name="T73" fmla="*/ 19 h 23"/>
                <a:gd name="T74" fmla="*/ 11 w 16"/>
                <a:gd name="T75" fmla="*/ 18 h 23"/>
                <a:gd name="T76" fmla="*/ 12 w 16"/>
                <a:gd name="T77" fmla="*/ 19 h 23"/>
                <a:gd name="T78" fmla="*/ 13 w 16"/>
                <a:gd name="T79" fmla="*/ 19 h 23"/>
                <a:gd name="T80" fmla="*/ 13 w 16"/>
                <a:gd name="T81" fmla="*/ 18 h 23"/>
                <a:gd name="T82" fmla="*/ 15 w 16"/>
                <a:gd name="T83" fmla="*/ 18 h 23"/>
                <a:gd name="T84" fmla="*/ 15 w 16"/>
                <a:gd name="T8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" h="23">
                  <a:moveTo>
                    <a:pt x="15" y="15"/>
                  </a:moveTo>
                  <a:cubicBezTo>
                    <a:pt x="15" y="15"/>
                    <a:pt x="15" y="14"/>
                    <a:pt x="15" y="14"/>
                  </a:cubicBezTo>
                  <a:cubicBezTo>
                    <a:pt x="15" y="14"/>
                    <a:pt x="14" y="13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2" y="6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9" y="20"/>
                    <a:pt x="9" y="20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6" y="17"/>
                    <a:pt x="15" y="16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6" name="Freeform 1058"/>
            <p:cNvSpPr>
              <a:spLocks noEditPoints="1"/>
            </p:cNvSpPr>
            <p:nvPr/>
          </p:nvSpPr>
          <p:spPr bwMode="auto">
            <a:xfrm>
              <a:off x="7249271" y="3507571"/>
              <a:ext cx="327481" cy="186819"/>
            </a:xfrm>
            <a:custGeom>
              <a:avLst/>
              <a:gdLst>
                <a:gd name="T0" fmla="*/ 34 w 35"/>
                <a:gd name="T1" fmla="*/ 4 h 20"/>
                <a:gd name="T2" fmla="*/ 32 w 35"/>
                <a:gd name="T3" fmla="*/ 2 h 20"/>
                <a:gd name="T4" fmla="*/ 30 w 35"/>
                <a:gd name="T5" fmla="*/ 2 h 20"/>
                <a:gd name="T6" fmla="*/ 27 w 35"/>
                <a:gd name="T7" fmla="*/ 1 h 20"/>
                <a:gd name="T8" fmla="*/ 25 w 35"/>
                <a:gd name="T9" fmla="*/ 1 h 20"/>
                <a:gd name="T10" fmla="*/ 22 w 35"/>
                <a:gd name="T11" fmla="*/ 2 h 20"/>
                <a:gd name="T12" fmla="*/ 21 w 35"/>
                <a:gd name="T13" fmla="*/ 2 h 20"/>
                <a:gd name="T14" fmla="*/ 18 w 35"/>
                <a:gd name="T15" fmla="*/ 2 h 20"/>
                <a:gd name="T16" fmla="*/ 15 w 35"/>
                <a:gd name="T17" fmla="*/ 1 h 20"/>
                <a:gd name="T18" fmla="*/ 14 w 35"/>
                <a:gd name="T19" fmla="*/ 0 h 20"/>
                <a:gd name="T20" fmla="*/ 13 w 35"/>
                <a:gd name="T21" fmla="*/ 2 h 20"/>
                <a:gd name="T22" fmla="*/ 11 w 35"/>
                <a:gd name="T23" fmla="*/ 4 h 20"/>
                <a:gd name="T24" fmla="*/ 8 w 35"/>
                <a:gd name="T25" fmla="*/ 3 h 20"/>
                <a:gd name="T26" fmla="*/ 4 w 35"/>
                <a:gd name="T27" fmla="*/ 4 h 20"/>
                <a:gd name="T28" fmla="*/ 5 w 35"/>
                <a:gd name="T29" fmla="*/ 5 h 20"/>
                <a:gd name="T30" fmla="*/ 3 w 35"/>
                <a:gd name="T31" fmla="*/ 7 h 20"/>
                <a:gd name="T32" fmla="*/ 4 w 35"/>
                <a:gd name="T33" fmla="*/ 10 h 20"/>
                <a:gd name="T34" fmla="*/ 6 w 35"/>
                <a:gd name="T35" fmla="*/ 10 h 20"/>
                <a:gd name="T36" fmla="*/ 9 w 35"/>
                <a:gd name="T37" fmla="*/ 10 h 20"/>
                <a:gd name="T38" fmla="*/ 12 w 35"/>
                <a:gd name="T39" fmla="*/ 12 h 20"/>
                <a:gd name="T40" fmla="*/ 11 w 35"/>
                <a:gd name="T41" fmla="*/ 14 h 20"/>
                <a:gd name="T42" fmla="*/ 8 w 35"/>
                <a:gd name="T43" fmla="*/ 15 h 20"/>
                <a:gd name="T44" fmla="*/ 6 w 35"/>
                <a:gd name="T45" fmla="*/ 15 h 20"/>
                <a:gd name="T46" fmla="*/ 6 w 35"/>
                <a:gd name="T47" fmla="*/ 16 h 20"/>
                <a:gd name="T48" fmla="*/ 4 w 35"/>
                <a:gd name="T49" fmla="*/ 17 h 20"/>
                <a:gd name="T50" fmla="*/ 1 w 35"/>
                <a:gd name="T51" fmla="*/ 16 h 20"/>
                <a:gd name="T52" fmla="*/ 0 w 35"/>
                <a:gd name="T53" fmla="*/ 18 h 20"/>
                <a:gd name="T54" fmla="*/ 2 w 35"/>
                <a:gd name="T55" fmla="*/ 19 h 20"/>
                <a:gd name="T56" fmla="*/ 6 w 35"/>
                <a:gd name="T57" fmla="*/ 18 h 20"/>
                <a:gd name="T58" fmla="*/ 8 w 35"/>
                <a:gd name="T59" fmla="*/ 19 h 20"/>
                <a:gd name="T60" fmla="*/ 11 w 35"/>
                <a:gd name="T61" fmla="*/ 19 h 20"/>
                <a:gd name="T62" fmla="*/ 14 w 35"/>
                <a:gd name="T63" fmla="*/ 19 h 20"/>
                <a:gd name="T64" fmla="*/ 15 w 35"/>
                <a:gd name="T65" fmla="*/ 18 h 20"/>
                <a:gd name="T66" fmla="*/ 15 w 35"/>
                <a:gd name="T67" fmla="*/ 15 h 20"/>
                <a:gd name="T68" fmla="*/ 16 w 35"/>
                <a:gd name="T69" fmla="*/ 14 h 20"/>
                <a:gd name="T70" fmla="*/ 18 w 35"/>
                <a:gd name="T71" fmla="*/ 14 h 20"/>
                <a:gd name="T72" fmla="*/ 19 w 35"/>
                <a:gd name="T73" fmla="*/ 13 h 20"/>
                <a:gd name="T74" fmla="*/ 20 w 35"/>
                <a:gd name="T75" fmla="*/ 13 h 20"/>
                <a:gd name="T76" fmla="*/ 22 w 35"/>
                <a:gd name="T77" fmla="*/ 13 h 20"/>
                <a:gd name="T78" fmla="*/ 24 w 35"/>
                <a:gd name="T79" fmla="*/ 13 h 20"/>
                <a:gd name="T80" fmla="*/ 24 w 35"/>
                <a:gd name="T81" fmla="*/ 13 h 20"/>
                <a:gd name="T82" fmla="*/ 24 w 35"/>
                <a:gd name="T83" fmla="*/ 12 h 20"/>
                <a:gd name="T84" fmla="*/ 25 w 35"/>
                <a:gd name="T85" fmla="*/ 10 h 20"/>
                <a:gd name="T86" fmla="*/ 26 w 35"/>
                <a:gd name="T87" fmla="*/ 10 h 20"/>
                <a:gd name="T88" fmla="*/ 27 w 35"/>
                <a:gd name="T89" fmla="*/ 10 h 20"/>
                <a:gd name="T90" fmla="*/ 28 w 35"/>
                <a:gd name="T91" fmla="*/ 10 h 20"/>
                <a:gd name="T92" fmla="*/ 29 w 35"/>
                <a:gd name="T93" fmla="*/ 10 h 20"/>
                <a:gd name="T94" fmla="*/ 29 w 35"/>
                <a:gd name="T95" fmla="*/ 9 h 20"/>
                <a:gd name="T96" fmla="*/ 33 w 35"/>
                <a:gd name="T97" fmla="*/ 6 h 20"/>
                <a:gd name="T98" fmla="*/ 34 w 35"/>
                <a:gd name="T99" fmla="*/ 6 h 20"/>
                <a:gd name="T100" fmla="*/ 35 w 35"/>
                <a:gd name="T101" fmla="*/ 4 h 20"/>
                <a:gd name="T102" fmla="*/ 26 w 35"/>
                <a:gd name="T103" fmla="*/ 5 h 20"/>
                <a:gd name="T104" fmla="*/ 23 w 35"/>
                <a:gd name="T105" fmla="*/ 4 h 20"/>
                <a:gd name="T106" fmla="*/ 24 w 35"/>
                <a:gd name="T107" fmla="*/ 3 h 20"/>
                <a:gd name="T108" fmla="*/ 27 w 35"/>
                <a:gd name="T10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20">
                  <a:moveTo>
                    <a:pt x="35" y="4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2"/>
                    <a:pt x="27" y="2"/>
                    <a:pt x="27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6" y="18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2"/>
                    <a:pt x="22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0"/>
                    <a:pt x="24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9"/>
                  </a:cubicBezTo>
                  <a:cubicBezTo>
                    <a:pt x="30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7"/>
                    <a:pt x="30" y="7"/>
                    <a:pt x="31" y="7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32" y="6"/>
                    <a:pt x="32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28" y="3"/>
                  </a:moveTo>
                  <a:cubicBezTo>
                    <a:pt x="28" y="3"/>
                    <a:pt x="28" y="4"/>
                    <a:pt x="28" y="4"/>
                  </a:cubicBezTo>
                  <a:cubicBezTo>
                    <a:pt x="27" y="4"/>
                    <a:pt x="27" y="5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cubicBezTo>
                    <a:pt x="24" y="5"/>
                    <a:pt x="24" y="4"/>
                    <a:pt x="24" y="4"/>
                  </a:cubicBezTo>
                  <a:cubicBezTo>
                    <a:pt x="24" y="4"/>
                    <a:pt x="23" y="4"/>
                    <a:pt x="23" y="4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2" y="3"/>
                    <a:pt x="23" y="3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7" name="Freeform 1059"/>
            <p:cNvSpPr>
              <a:spLocks/>
            </p:cNvSpPr>
            <p:nvPr/>
          </p:nvSpPr>
          <p:spPr bwMode="auto">
            <a:xfrm>
              <a:off x="7686645" y="4114182"/>
              <a:ext cx="281327" cy="167038"/>
            </a:xfrm>
            <a:custGeom>
              <a:avLst/>
              <a:gdLst>
                <a:gd name="T0" fmla="*/ 1 w 30"/>
                <a:gd name="T1" fmla="*/ 3 h 18"/>
                <a:gd name="T2" fmla="*/ 0 w 30"/>
                <a:gd name="T3" fmla="*/ 4 h 18"/>
                <a:gd name="T4" fmla="*/ 0 w 30"/>
                <a:gd name="T5" fmla="*/ 6 h 18"/>
                <a:gd name="T6" fmla="*/ 0 w 30"/>
                <a:gd name="T7" fmla="*/ 7 h 18"/>
                <a:gd name="T8" fmla="*/ 1 w 30"/>
                <a:gd name="T9" fmla="*/ 8 h 18"/>
                <a:gd name="T10" fmla="*/ 4 w 30"/>
                <a:gd name="T11" fmla="*/ 9 h 18"/>
                <a:gd name="T12" fmla="*/ 5 w 30"/>
                <a:gd name="T13" fmla="*/ 10 h 18"/>
                <a:gd name="T14" fmla="*/ 6 w 30"/>
                <a:gd name="T15" fmla="*/ 11 h 18"/>
                <a:gd name="T16" fmla="*/ 7 w 30"/>
                <a:gd name="T17" fmla="*/ 11 h 18"/>
                <a:gd name="T18" fmla="*/ 9 w 30"/>
                <a:gd name="T19" fmla="*/ 12 h 18"/>
                <a:gd name="T20" fmla="*/ 10 w 30"/>
                <a:gd name="T21" fmla="*/ 12 h 18"/>
                <a:gd name="T22" fmla="*/ 12 w 30"/>
                <a:gd name="T23" fmla="*/ 12 h 18"/>
                <a:gd name="T24" fmla="*/ 15 w 30"/>
                <a:gd name="T25" fmla="*/ 12 h 18"/>
                <a:gd name="T26" fmla="*/ 18 w 30"/>
                <a:gd name="T27" fmla="*/ 14 h 18"/>
                <a:gd name="T28" fmla="*/ 19 w 30"/>
                <a:gd name="T29" fmla="*/ 15 h 18"/>
                <a:gd name="T30" fmla="*/ 21 w 30"/>
                <a:gd name="T31" fmla="*/ 15 h 18"/>
                <a:gd name="T32" fmla="*/ 22 w 30"/>
                <a:gd name="T33" fmla="*/ 17 h 18"/>
                <a:gd name="T34" fmla="*/ 23 w 30"/>
                <a:gd name="T35" fmla="*/ 17 h 18"/>
                <a:gd name="T36" fmla="*/ 25 w 30"/>
                <a:gd name="T37" fmla="*/ 17 h 18"/>
                <a:gd name="T38" fmla="*/ 27 w 30"/>
                <a:gd name="T39" fmla="*/ 18 h 18"/>
                <a:gd name="T40" fmla="*/ 29 w 30"/>
                <a:gd name="T41" fmla="*/ 18 h 18"/>
                <a:gd name="T42" fmla="*/ 30 w 30"/>
                <a:gd name="T43" fmla="*/ 17 h 18"/>
                <a:gd name="T44" fmla="*/ 30 w 30"/>
                <a:gd name="T45" fmla="*/ 17 h 18"/>
                <a:gd name="T46" fmla="*/ 29 w 30"/>
                <a:gd name="T47" fmla="*/ 14 h 18"/>
                <a:gd name="T48" fmla="*/ 29 w 30"/>
                <a:gd name="T49" fmla="*/ 12 h 18"/>
                <a:gd name="T50" fmla="*/ 29 w 30"/>
                <a:gd name="T51" fmla="*/ 12 h 18"/>
                <a:gd name="T52" fmla="*/ 28 w 30"/>
                <a:gd name="T53" fmla="*/ 12 h 18"/>
                <a:gd name="T54" fmla="*/ 25 w 30"/>
                <a:gd name="T55" fmla="*/ 12 h 18"/>
                <a:gd name="T56" fmla="*/ 23 w 30"/>
                <a:gd name="T57" fmla="*/ 11 h 18"/>
                <a:gd name="T58" fmla="*/ 20 w 30"/>
                <a:gd name="T59" fmla="*/ 12 h 18"/>
                <a:gd name="T60" fmla="*/ 18 w 30"/>
                <a:gd name="T61" fmla="*/ 10 h 18"/>
                <a:gd name="T62" fmla="*/ 17 w 30"/>
                <a:gd name="T63" fmla="*/ 8 h 18"/>
                <a:gd name="T64" fmla="*/ 17 w 30"/>
                <a:gd name="T65" fmla="*/ 8 h 18"/>
                <a:gd name="T66" fmla="*/ 16 w 30"/>
                <a:gd name="T67" fmla="*/ 8 h 18"/>
                <a:gd name="T68" fmla="*/ 15 w 30"/>
                <a:gd name="T69" fmla="*/ 8 h 18"/>
                <a:gd name="T70" fmla="*/ 13 w 30"/>
                <a:gd name="T71" fmla="*/ 6 h 18"/>
                <a:gd name="T72" fmla="*/ 12 w 30"/>
                <a:gd name="T73" fmla="*/ 6 h 18"/>
                <a:gd name="T74" fmla="*/ 10 w 30"/>
                <a:gd name="T75" fmla="*/ 5 h 18"/>
                <a:gd name="T76" fmla="*/ 10 w 30"/>
                <a:gd name="T77" fmla="*/ 4 h 18"/>
                <a:gd name="T78" fmla="*/ 9 w 30"/>
                <a:gd name="T79" fmla="*/ 3 h 18"/>
                <a:gd name="T80" fmla="*/ 8 w 30"/>
                <a:gd name="T81" fmla="*/ 2 h 18"/>
                <a:gd name="T82" fmla="*/ 6 w 30"/>
                <a:gd name="T83" fmla="*/ 2 h 18"/>
                <a:gd name="T84" fmla="*/ 5 w 30"/>
                <a:gd name="T85" fmla="*/ 1 h 18"/>
                <a:gd name="T86" fmla="*/ 4 w 30"/>
                <a:gd name="T87" fmla="*/ 0 h 18"/>
                <a:gd name="T88" fmla="*/ 3 w 30"/>
                <a:gd name="T89" fmla="*/ 1 h 18"/>
                <a:gd name="T90" fmla="*/ 1 w 30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18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7" y="13"/>
                  </a:cubicBezTo>
                  <a:cubicBezTo>
                    <a:pt x="17" y="13"/>
                    <a:pt x="17" y="13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1"/>
                  </a:cubicBezTo>
                  <a:cubicBezTo>
                    <a:pt x="29" y="11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7" y="12"/>
                    <a:pt x="27" y="12"/>
                  </a:cubicBezTo>
                  <a:cubicBezTo>
                    <a:pt x="26" y="12"/>
                    <a:pt x="26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1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5"/>
                    <a:pt x="10" y="5"/>
                  </a:cubicBezTo>
                  <a:cubicBezTo>
                    <a:pt x="10" y="5"/>
                    <a:pt x="10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8" name="Freeform 1061"/>
            <p:cNvSpPr>
              <a:spLocks/>
            </p:cNvSpPr>
            <p:nvPr/>
          </p:nvSpPr>
          <p:spPr bwMode="auto">
            <a:xfrm>
              <a:off x="7985555" y="4290011"/>
              <a:ext cx="149455" cy="215391"/>
            </a:xfrm>
            <a:custGeom>
              <a:avLst/>
              <a:gdLst>
                <a:gd name="T0" fmla="*/ 11 w 16"/>
                <a:gd name="T1" fmla="*/ 18 h 23"/>
                <a:gd name="T2" fmla="*/ 10 w 16"/>
                <a:gd name="T3" fmla="*/ 16 h 23"/>
                <a:gd name="T4" fmla="*/ 10 w 16"/>
                <a:gd name="T5" fmla="*/ 15 h 23"/>
                <a:gd name="T6" fmla="*/ 10 w 16"/>
                <a:gd name="T7" fmla="*/ 13 h 23"/>
                <a:gd name="T8" fmla="*/ 10 w 16"/>
                <a:gd name="T9" fmla="*/ 13 h 23"/>
                <a:gd name="T10" fmla="*/ 12 w 16"/>
                <a:gd name="T11" fmla="*/ 12 h 23"/>
                <a:gd name="T12" fmla="*/ 12 w 16"/>
                <a:gd name="T13" fmla="*/ 12 h 23"/>
                <a:gd name="T14" fmla="*/ 12 w 16"/>
                <a:gd name="T15" fmla="*/ 11 h 23"/>
                <a:gd name="T16" fmla="*/ 14 w 16"/>
                <a:gd name="T17" fmla="*/ 10 h 23"/>
                <a:gd name="T18" fmla="*/ 14 w 16"/>
                <a:gd name="T19" fmla="*/ 10 h 23"/>
                <a:gd name="T20" fmla="*/ 15 w 16"/>
                <a:gd name="T21" fmla="*/ 9 h 23"/>
                <a:gd name="T22" fmla="*/ 15 w 16"/>
                <a:gd name="T23" fmla="*/ 8 h 23"/>
                <a:gd name="T24" fmla="*/ 16 w 16"/>
                <a:gd name="T25" fmla="*/ 7 h 23"/>
                <a:gd name="T26" fmla="*/ 16 w 16"/>
                <a:gd name="T27" fmla="*/ 7 h 23"/>
                <a:gd name="T28" fmla="*/ 15 w 16"/>
                <a:gd name="T29" fmla="*/ 6 h 23"/>
                <a:gd name="T30" fmla="*/ 15 w 16"/>
                <a:gd name="T31" fmla="*/ 6 h 23"/>
                <a:gd name="T32" fmla="*/ 14 w 16"/>
                <a:gd name="T33" fmla="*/ 6 h 23"/>
                <a:gd name="T34" fmla="*/ 12 w 16"/>
                <a:gd name="T35" fmla="*/ 6 h 23"/>
                <a:gd name="T36" fmla="*/ 10 w 16"/>
                <a:gd name="T37" fmla="*/ 6 h 23"/>
                <a:gd name="T38" fmla="*/ 9 w 16"/>
                <a:gd name="T39" fmla="*/ 7 h 23"/>
                <a:gd name="T40" fmla="*/ 8 w 16"/>
                <a:gd name="T41" fmla="*/ 7 h 23"/>
                <a:gd name="T42" fmla="*/ 6 w 16"/>
                <a:gd name="T43" fmla="*/ 4 h 23"/>
                <a:gd name="T44" fmla="*/ 6 w 16"/>
                <a:gd name="T45" fmla="*/ 3 h 23"/>
                <a:gd name="T46" fmla="*/ 5 w 16"/>
                <a:gd name="T47" fmla="*/ 2 h 23"/>
                <a:gd name="T48" fmla="*/ 4 w 16"/>
                <a:gd name="T49" fmla="*/ 2 h 23"/>
                <a:gd name="T50" fmla="*/ 3 w 16"/>
                <a:gd name="T51" fmla="*/ 2 h 23"/>
                <a:gd name="T52" fmla="*/ 2 w 16"/>
                <a:gd name="T53" fmla="*/ 2 h 23"/>
                <a:gd name="T54" fmla="*/ 1 w 16"/>
                <a:gd name="T55" fmla="*/ 1 h 23"/>
                <a:gd name="T56" fmla="*/ 1 w 16"/>
                <a:gd name="T57" fmla="*/ 0 h 23"/>
                <a:gd name="T58" fmla="*/ 0 w 16"/>
                <a:gd name="T59" fmla="*/ 0 h 23"/>
                <a:gd name="T60" fmla="*/ 0 w 16"/>
                <a:gd name="T61" fmla="*/ 1 h 23"/>
                <a:gd name="T62" fmla="*/ 0 w 16"/>
                <a:gd name="T63" fmla="*/ 2 h 23"/>
                <a:gd name="T64" fmla="*/ 1 w 16"/>
                <a:gd name="T65" fmla="*/ 3 h 23"/>
                <a:gd name="T66" fmla="*/ 1 w 16"/>
                <a:gd name="T67" fmla="*/ 3 h 23"/>
                <a:gd name="T68" fmla="*/ 2 w 16"/>
                <a:gd name="T69" fmla="*/ 3 h 23"/>
                <a:gd name="T70" fmla="*/ 3 w 16"/>
                <a:gd name="T71" fmla="*/ 3 h 23"/>
                <a:gd name="T72" fmla="*/ 3 w 16"/>
                <a:gd name="T73" fmla="*/ 6 h 23"/>
                <a:gd name="T74" fmla="*/ 2 w 16"/>
                <a:gd name="T75" fmla="*/ 7 h 23"/>
                <a:gd name="T76" fmla="*/ 1 w 16"/>
                <a:gd name="T77" fmla="*/ 8 h 23"/>
                <a:gd name="T78" fmla="*/ 0 w 16"/>
                <a:gd name="T79" fmla="*/ 8 h 23"/>
                <a:gd name="T80" fmla="*/ 1 w 16"/>
                <a:gd name="T81" fmla="*/ 8 h 23"/>
                <a:gd name="T82" fmla="*/ 1 w 16"/>
                <a:gd name="T83" fmla="*/ 9 h 23"/>
                <a:gd name="T84" fmla="*/ 2 w 16"/>
                <a:gd name="T85" fmla="*/ 9 h 23"/>
                <a:gd name="T86" fmla="*/ 3 w 16"/>
                <a:gd name="T87" fmla="*/ 11 h 23"/>
                <a:gd name="T88" fmla="*/ 3 w 16"/>
                <a:gd name="T89" fmla="*/ 11 h 23"/>
                <a:gd name="T90" fmla="*/ 4 w 16"/>
                <a:gd name="T91" fmla="*/ 12 h 23"/>
                <a:gd name="T92" fmla="*/ 4 w 16"/>
                <a:gd name="T93" fmla="*/ 14 h 23"/>
                <a:gd name="T94" fmla="*/ 4 w 16"/>
                <a:gd name="T95" fmla="*/ 14 h 23"/>
                <a:gd name="T96" fmla="*/ 5 w 16"/>
                <a:gd name="T97" fmla="*/ 15 h 23"/>
                <a:gd name="T98" fmla="*/ 5 w 16"/>
                <a:gd name="T99" fmla="*/ 17 h 23"/>
                <a:gd name="T100" fmla="*/ 5 w 16"/>
                <a:gd name="T101" fmla="*/ 17 h 23"/>
                <a:gd name="T102" fmla="*/ 6 w 16"/>
                <a:gd name="T103" fmla="*/ 19 h 23"/>
                <a:gd name="T104" fmla="*/ 6 w 16"/>
                <a:gd name="T105" fmla="*/ 20 h 23"/>
                <a:gd name="T106" fmla="*/ 7 w 16"/>
                <a:gd name="T107" fmla="*/ 22 h 23"/>
                <a:gd name="T108" fmla="*/ 8 w 16"/>
                <a:gd name="T109" fmla="*/ 23 h 23"/>
                <a:gd name="T110" fmla="*/ 9 w 16"/>
                <a:gd name="T111" fmla="*/ 22 h 23"/>
                <a:gd name="T112" fmla="*/ 11 w 16"/>
                <a:gd name="T113" fmla="*/ 21 h 23"/>
                <a:gd name="T114" fmla="*/ 11 w 16"/>
                <a:gd name="T115" fmla="*/ 20 h 23"/>
                <a:gd name="T116" fmla="*/ 11 w 16"/>
                <a:gd name="T11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" h="23"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4"/>
                    <a:pt x="7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2"/>
                    <a:pt x="4" y="12"/>
                  </a:cubicBezTo>
                  <a:cubicBezTo>
                    <a:pt x="4" y="12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9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0" y="22"/>
                    <a:pt x="10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9" name="Freeform 1062"/>
            <p:cNvSpPr>
              <a:spLocks/>
            </p:cNvSpPr>
            <p:nvPr/>
          </p:nvSpPr>
          <p:spPr bwMode="auto">
            <a:xfrm>
              <a:off x="8005336" y="4206492"/>
              <a:ext cx="101102" cy="57145"/>
            </a:xfrm>
            <a:custGeom>
              <a:avLst/>
              <a:gdLst>
                <a:gd name="T0" fmla="*/ 0 w 11"/>
                <a:gd name="T1" fmla="*/ 4 h 6"/>
                <a:gd name="T2" fmla="*/ 0 w 11"/>
                <a:gd name="T3" fmla="*/ 5 h 6"/>
                <a:gd name="T4" fmla="*/ 1 w 11"/>
                <a:gd name="T5" fmla="*/ 6 h 6"/>
                <a:gd name="T6" fmla="*/ 2 w 11"/>
                <a:gd name="T7" fmla="*/ 6 h 6"/>
                <a:gd name="T8" fmla="*/ 3 w 11"/>
                <a:gd name="T9" fmla="*/ 6 h 6"/>
                <a:gd name="T10" fmla="*/ 3 w 11"/>
                <a:gd name="T11" fmla="*/ 6 h 6"/>
                <a:gd name="T12" fmla="*/ 4 w 11"/>
                <a:gd name="T13" fmla="*/ 6 h 6"/>
                <a:gd name="T14" fmla="*/ 6 w 11"/>
                <a:gd name="T15" fmla="*/ 5 h 6"/>
                <a:gd name="T16" fmla="*/ 6 w 11"/>
                <a:gd name="T17" fmla="*/ 6 h 6"/>
                <a:gd name="T18" fmla="*/ 7 w 11"/>
                <a:gd name="T19" fmla="*/ 5 h 6"/>
                <a:gd name="T20" fmla="*/ 8 w 11"/>
                <a:gd name="T21" fmla="*/ 6 h 6"/>
                <a:gd name="T22" fmla="*/ 9 w 11"/>
                <a:gd name="T23" fmla="*/ 5 h 6"/>
                <a:gd name="T24" fmla="*/ 9 w 11"/>
                <a:gd name="T25" fmla="*/ 5 h 6"/>
                <a:gd name="T26" fmla="*/ 10 w 11"/>
                <a:gd name="T27" fmla="*/ 5 h 6"/>
                <a:gd name="T28" fmla="*/ 10 w 11"/>
                <a:gd name="T29" fmla="*/ 5 h 6"/>
                <a:gd name="T30" fmla="*/ 11 w 11"/>
                <a:gd name="T31" fmla="*/ 5 h 6"/>
                <a:gd name="T32" fmla="*/ 11 w 11"/>
                <a:gd name="T33" fmla="*/ 4 h 6"/>
                <a:gd name="T34" fmla="*/ 10 w 11"/>
                <a:gd name="T35" fmla="*/ 4 h 6"/>
                <a:gd name="T36" fmla="*/ 9 w 11"/>
                <a:gd name="T37" fmla="*/ 4 h 6"/>
                <a:gd name="T38" fmla="*/ 8 w 11"/>
                <a:gd name="T39" fmla="*/ 2 h 6"/>
                <a:gd name="T40" fmla="*/ 10 w 11"/>
                <a:gd name="T41" fmla="*/ 1 h 6"/>
                <a:gd name="T42" fmla="*/ 10 w 11"/>
                <a:gd name="T43" fmla="*/ 1 h 6"/>
                <a:gd name="T44" fmla="*/ 10 w 11"/>
                <a:gd name="T45" fmla="*/ 0 h 6"/>
                <a:gd name="T46" fmla="*/ 8 w 11"/>
                <a:gd name="T47" fmla="*/ 0 h 6"/>
                <a:gd name="T48" fmla="*/ 7 w 11"/>
                <a:gd name="T49" fmla="*/ 0 h 6"/>
                <a:gd name="T50" fmla="*/ 6 w 11"/>
                <a:gd name="T51" fmla="*/ 1 h 6"/>
                <a:gd name="T52" fmla="*/ 5 w 11"/>
                <a:gd name="T53" fmla="*/ 1 h 6"/>
                <a:gd name="T54" fmla="*/ 4 w 11"/>
                <a:gd name="T55" fmla="*/ 1 h 6"/>
                <a:gd name="T56" fmla="*/ 3 w 11"/>
                <a:gd name="T57" fmla="*/ 0 h 6"/>
                <a:gd name="T58" fmla="*/ 3 w 11"/>
                <a:gd name="T59" fmla="*/ 0 h 6"/>
                <a:gd name="T60" fmla="*/ 2 w 11"/>
                <a:gd name="T61" fmla="*/ 0 h 6"/>
                <a:gd name="T62" fmla="*/ 1 w 11"/>
                <a:gd name="T63" fmla="*/ 1 h 6"/>
                <a:gd name="T64" fmla="*/ 1 w 11"/>
                <a:gd name="T65" fmla="*/ 2 h 6"/>
                <a:gd name="T66" fmla="*/ 1 w 11"/>
                <a:gd name="T67" fmla="*/ 2 h 6"/>
                <a:gd name="T68" fmla="*/ 1 w 11"/>
                <a:gd name="T6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6">
                  <a:moveTo>
                    <a:pt x="1" y="3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0" name="Freeform 1063"/>
            <p:cNvSpPr>
              <a:spLocks/>
            </p:cNvSpPr>
            <p:nvPr/>
          </p:nvSpPr>
          <p:spPr bwMode="auto">
            <a:xfrm>
              <a:off x="6420675" y="3694389"/>
              <a:ext cx="679140" cy="681338"/>
            </a:xfrm>
            <a:custGeom>
              <a:avLst/>
              <a:gdLst>
                <a:gd name="T0" fmla="*/ 70 w 73"/>
                <a:gd name="T1" fmla="*/ 60 h 73"/>
                <a:gd name="T2" fmla="*/ 67 w 73"/>
                <a:gd name="T3" fmla="*/ 55 h 73"/>
                <a:gd name="T4" fmla="*/ 64 w 73"/>
                <a:gd name="T5" fmla="*/ 50 h 73"/>
                <a:gd name="T6" fmla="*/ 62 w 73"/>
                <a:gd name="T7" fmla="*/ 48 h 73"/>
                <a:gd name="T8" fmla="*/ 65 w 73"/>
                <a:gd name="T9" fmla="*/ 42 h 73"/>
                <a:gd name="T10" fmla="*/ 61 w 73"/>
                <a:gd name="T11" fmla="*/ 38 h 73"/>
                <a:gd name="T12" fmla="*/ 60 w 73"/>
                <a:gd name="T13" fmla="*/ 32 h 73"/>
                <a:gd name="T14" fmla="*/ 60 w 73"/>
                <a:gd name="T15" fmla="*/ 29 h 73"/>
                <a:gd name="T16" fmla="*/ 61 w 73"/>
                <a:gd name="T17" fmla="*/ 24 h 73"/>
                <a:gd name="T18" fmla="*/ 61 w 73"/>
                <a:gd name="T19" fmla="*/ 20 h 73"/>
                <a:gd name="T20" fmla="*/ 61 w 73"/>
                <a:gd name="T21" fmla="*/ 16 h 73"/>
                <a:gd name="T22" fmla="*/ 56 w 73"/>
                <a:gd name="T23" fmla="*/ 13 h 73"/>
                <a:gd name="T24" fmla="*/ 51 w 73"/>
                <a:gd name="T25" fmla="*/ 10 h 73"/>
                <a:gd name="T26" fmla="*/ 46 w 73"/>
                <a:gd name="T27" fmla="*/ 7 h 73"/>
                <a:gd name="T28" fmla="*/ 41 w 73"/>
                <a:gd name="T29" fmla="*/ 8 h 73"/>
                <a:gd name="T30" fmla="*/ 37 w 73"/>
                <a:gd name="T31" fmla="*/ 11 h 73"/>
                <a:gd name="T32" fmla="*/ 35 w 73"/>
                <a:gd name="T33" fmla="*/ 14 h 73"/>
                <a:gd name="T34" fmla="*/ 35 w 73"/>
                <a:gd name="T35" fmla="*/ 14 h 73"/>
                <a:gd name="T36" fmla="*/ 25 w 73"/>
                <a:gd name="T37" fmla="*/ 15 h 73"/>
                <a:gd name="T38" fmla="*/ 17 w 73"/>
                <a:gd name="T39" fmla="*/ 7 h 73"/>
                <a:gd name="T40" fmla="*/ 14 w 73"/>
                <a:gd name="T41" fmla="*/ 4 h 73"/>
                <a:gd name="T42" fmla="*/ 12 w 73"/>
                <a:gd name="T43" fmla="*/ 0 h 73"/>
                <a:gd name="T44" fmla="*/ 8 w 73"/>
                <a:gd name="T45" fmla="*/ 3 h 73"/>
                <a:gd name="T46" fmla="*/ 4 w 73"/>
                <a:gd name="T47" fmla="*/ 1 h 73"/>
                <a:gd name="T48" fmla="*/ 1 w 73"/>
                <a:gd name="T49" fmla="*/ 1 h 73"/>
                <a:gd name="T50" fmla="*/ 1 w 73"/>
                <a:gd name="T51" fmla="*/ 8 h 73"/>
                <a:gd name="T52" fmla="*/ 2 w 73"/>
                <a:gd name="T53" fmla="*/ 12 h 73"/>
                <a:gd name="T54" fmla="*/ 4 w 73"/>
                <a:gd name="T55" fmla="*/ 17 h 73"/>
                <a:gd name="T56" fmla="*/ 8 w 73"/>
                <a:gd name="T57" fmla="*/ 20 h 73"/>
                <a:gd name="T58" fmla="*/ 6 w 73"/>
                <a:gd name="T59" fmla="*/ 23 h 73"/>
                <a:gd name="T60" fmla="*/ 5 w 73"/>
                <a:gd name="T61" fmla="*/ 28 h 73"/>
                <a:gd name="T62" fmla="*/ 8 w 73"/>
                <a:gd name="T63" fmla="*/ 34 h 73"/>
                <a:gd name="T64" fmla="*/ 12 w 73"/>
                <a:gd name="T65" fmla="*/ 37 h 73"/>
                <a:gd name="T66" fmla="*/ 13 w 73"/>
                <a:gd name="T67" fmla="*/ 42 h 73"/>
                <a:gd name="T68" fmla="*/ 15 w 73"/>
                <a:gd name="T69" fmla="*/ 46 h 73"/>
                <a:gd name="T70" fmla="*/ 16 w 73"/>
                <a:gd name="T71" fmla="*/ 49 h 73"/>
                <a:gd name="T72" fmla="*/ 19 w 73"/>
                <a:gd name="T73" fmla="*/ 48 h 73"/>
                <a:gd name="T74" fmla="*/ 22 w 73"/>
                <a:gd name="T75" fmla="*/ 49 h 73"/>
                <a:gd name="T76" fmla="*/ 25 w 73"/>
                <a:gd name="T77" fmla="*/ 52 h 73"/>
                <a:gd name="T78" fmla="*/ 27 w 73"/>
                <a:gd name="T79" fmla="*/ 57 h 73"/>
                <a:gd name="T80" fmla="*/ 30 w 73"/>
                <a:gd name="T81" fmla="*/ 60 h 73"/>
                <a:gd name="T82" fmla="*/ 32 w 73"/>
                <a:gd name="T83" fmla="*/ 62 h 73"/>
                <a:gd name="T84" fmla="*/ 35 w 73"/>
                <a:gd name="T85" fmla="*/ 64 h 73"/>
                <a:gd name="T86" fmla="*/ 40 w 73"/>
                <a:gd name="T87" fmla="*/ 66 h 73"/>
                <a:gd name="T88" fmla="*/ 42 w 73"/>
                <a:gd name="T89" fmla="*/ 64 h 73"/>
                <a:gd name="T90" fmla="*/ 45 w 73"/>
                <a:gd name="T91" fmla="*/ 63 h 73"/>
                <a:gd name="T92" fmla="*/ 47 w 73"/>
                <a:gd name="T93" fmla="*/ 62 h 73"/>
                <a:gd name="T94" fmla="*/ 49 w 73"/>
                <a:gd name="T95" fmla="*/ 66 h 73"/>
                <a:gd name="T96" fmla="*/ 52 w 73"/>
                <a:gd name="T97" fmla="*/ 70 h 73"/>
                <a:gd name="T98" fmla="*/ 56 w 73"/>
                <a:gd name="T99" fmla="*/ 71 h 73"/>
                <a:gd name="T100" fmla="*/ 60 w 73"/>
                <a:gd name="T101" fmla="*/ 71 h 73"/>
                <a:gd name="T102" fmla="*/ 63 w 73"/>
                <a:gd name="T103" fmla="*/ 71 h 73"/>
                <a:gd name="T104" fmla="*/ 66 w 73"/>
                <a:gd name="T105" fmla="*/ 72 h 73"/>
                <a:gd name="T106" fmla="*/ 67 w 73"/>
                <a:gd name="T107" fmla="*/ 68 h 73"/>
                <a:gd name="T108" fmla="*/ 70 w 73"/>
                <a:gd name="T10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" h="73">
                  <a:moveTo>
                    <a:pt x="72" y="63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0" y="62"/>
                    <a:pt x="70" y="62"/>
                  </a:cubicBezTo>
                  <a:cubicBezTo>
                    <a:pt x="70" y="62"/>
                    <a:pt x="70" y="61"/>
                    <a:pt x="70" y="61"/>
                  </a:cubicBezTo>
                  <a:cubicBezTo>
                    <a:pt x="70" y="61"/>
                    <a:pt x="70" y="60"/>
                    <a:pt x="70" y="60"/>
                  </a:cubicBezTo>
                  <a:cubicBezTo>
                    <a:pt x="70" y="60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8" y="57"/>
                    <a:pt x="68" y="56"/>
                    <a:pt x="68" y="56"/>
                  </a:cubicBezTo>
                  <a:cubicBezTo>
                    <a:pt x="68" y="56"/>
                    <a:pt x="68" y="56"/>
                    <a:pt x="67" y="55"/>
                  </a:cubicBezTo>
                  <a:cubicBezTo>
                    <a:pt x="67" y="55"/>
                    <a:pt x="67" y="55"/>
                    <a:pt x="66" y="55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3"/>
                  </a:cubicBezTo>
                  <a:cubicBezTo>
                    <a:pt x="66" y="53"/>
                    <a:pt x="66" y="53"/>
                    <a:pt x="66" y="52"/>
                  </a:cubicBezTo>
                  <a:cubicBezTo>
                    <a:pt x="66" y="52"/>
                    <a:pt x="65" y="52"/>
                    <a:pt x="65" y="52"/>
                  </a:cubicBezTo>
                  <a:cubicBezTo>
                    <a:pt x="65" y="52"/>
                    <a:pt x="65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50"/>
                    <a:pt x="64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47"/>
                    <a:pt x="63" y="47"/>
                    <a:pt x="63" y="47"/>
                  </a:cubicBezTo>
                  <a:cubicBezTo>
                    <a:pt x="63" y="47"/>
                    <a:pt x="63" y="46"/>
                    <a:pt x="64" y="46"/>
                  </a:cubicBezTo>
                  <a:cubicBezTo>
                    <a:pt x="64" y="46"/>
                    <a:pt x="64" y="46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1"/>
                    <a:pt x="65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1" y="40"/>
                    <a:pt x="61" y="39"/>
                  </a:cubicBezTo>
                  <a:cubicBezTo>
                    <a:pt x="61" y="39"/>
                    <a:pt x="61" y="38"/>
                    <a:pt x="61" y="3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0" y="35"/>
                    <a:pt x="60" y="35"/>
                  </a:cubicBezTo>
                  <a:cubicBezTo>
                    <a:pt x="60" y="35"/>
                    <a:pt x="60" y="35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4"/>
                    <a:pt x="60" y="33"/>
                    <a:pt x="60" y="33"/>
                  </a:cubicBezTo>
                  <a:cubicBezTo>
                    <a:pt x="60" y="32"/>
                    <a:pt x="59" y="32"/>
                    <a:pt x="60" y="3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1" y="31"/>
                    <a:pt x="61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29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5"/>
                    <a:pt x="60" y="25"/>
                  </a:cubicBezTo>
                  <a:cubicBezTo>
                    <a:pt x="60" y="25"/>
                    <a:pt x="61" y="25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3"/>
                    <a:pt x="61" y="23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1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8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8" y="15"/>
                    <a:pt x="58" y="14"/>
                  </a:cubicBezTo>
                  <a:cubicBezTo>
                    <a:pt x="58" y="14"/>
                    <a:pt x="58" y="14"/>
                    <a:pt x="57" y="14"/>
                  </a:cubicBezTo>
                  <a:cubicBezTo>
                    <a:pt x="57" y="14"/>
                    <a:pt x="57" y="13"/>
                    <a:pt x="57" y="13"/>
                  </a:cubicBezTo>
                  <a:cubicBezTo>
                    <a:pt x="57" y="13"/>
                    <a:pt x="56" y="13"/>
                    <a:pt x="56" y="13"/>
                  </a:cubicBezTo>
                  <a:cubicBezTo>
                    <a:pt x="56" y="12"/>
                    <a:pt x="55" y="13"/>
                    <a:pt x="55" y="13"/>
                  </a:cubicBezTo>
                  <a:cubicBezTo>
                    <a:pt x="55" y="13"/>
                    <a:pt x="54" y="12"/>
                    <a:pt x="54" y="12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3" y="10"/>
                    <a:pt x="52" y="10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2" y="8"/>
                    <a:pt x="42" y="8"/>
                    <a:pt x="41" y="8"/>
                  </a:cubicBezTo>
                  <a:cubicBezTo>
                    <a:pt x="41" y="8"/>
                    <a:pt x="41" y="8"/>
                    <a:pt x="40" y="8"/>
                  </a:cubicBezTo>
                  <a:cubicBezTo>
                    <a:pt x="40" y="8"/>
                    <a:pt x="39" y="8"/>
                    <a:pt x="39" y="8"/>
                  </a:cubicBezTo>
                  <a:cubicBezTo>
                    <a:pt x="39" y="8"/>
                    <a:pt x="39" y="8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10"/>
                    <a:pt x="38" y="10"/>
                  </a:cubicBezTo>
                  <a:cubicBezTo>
                    <a:pt x="38" y="10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3" y="14"/>
                    <a:pt x="32" y="14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29" y="14"/>
                    <a:pt x="29" y="15"/>
                    <a:pt x="28" y="15"/>
                  </a:cubicBezTo>
                  <a:cubicBezTo>
                    <a:pt x="28" y="15"/>
                    <a:pt x="27" y="15"/>
                    <a:pt x="27" y="15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4"/>
                    <a:pt x="24" y="14"/>
                    <a:pt x="24" y="14"/>
                  </a:cubicBezTo>
                  <a:cubicBezTo>
                    <a:pt x="24" y="13"/>
                    <a:pt x="23" y="13"/>
                    <a:pt x="22" y="12"/>
                  </a:cubicBezTo>
                  <a:cubicBezTo>
                    <a:pt x="22" y="12"/>
                    <a:pt x="21" y="11"/>
                    <a:pt x="21" y="11"/>
                  </a:cubicBezTo>
                  <a:cubicBezTo>
                    <a:pt x="21" y="11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4" y="5"/>
                    <a:pt x="14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4" y="17"/>
                    <a:pt x="4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7" y="20"/>
                    <a:pt x="7" y="20"/>
                  </a:cubicBezTo>
                  <a:cubicBezTo>
                    <a:pt x="7" y="20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6"/>
                    <a:pt x="6" y="26"/>
                  </a:cubicBezTo>
                  <a:cubicBezTo>
                    <a:pt x="6" y="26"/>
                    <a:pt x="6" y="26"/>
                    <a:pt x="6" y="27"/>
                  </a:cubicBezTo>
                  <a:cubicBezTo>
                    <a:pt x="6" y="27"/>
                    <a:pt x="5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0"/>
                    <a:pt x="6" y="30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10" y="34"/>
                    <a:pt x="10" y="35"/>
                    <a:pt x="10" y="35"/>
                  </a:cubicBezTo>
                  <a:cubicBezTo>
                    <a:pt x="10" y="35"/>
                    <a:pt x="10" y="35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12" y="37"/>
                    <a:pt x="12" y="37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2"/>
                    <a:pt x="13" y="42"/>
                  </a:cubicBezTo>
                  <a:cubicBezTo>
                    <a:pt x="13" y="42"/>
                    <a:pt x="13" y="43"/>
                    <a:pt x="13" y="43"/>
                  </a:cubicBezTo>
                  <a:cubicBezTo>
                    <a:pt x="13" y="43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6" y="47"/>
                  </a:cubicBezTo>
                  <a:cubicBezTo>
                    <a:pt x="16" y="47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9"/>
                    <a:pt x="22" y="49"/>
                  </a:cubicBezTo>
                  <a:cubicBezTo>
                    <a:pt x="22" y="49"/>
                    <a:pt x="22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4" y="50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5" y="52"/>
                    <a:pt x="25" y="52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7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9"/>
                    <a:pt x="27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9" y="59"/>
                    <a:pt x="29" y="59"/>
                  </a:cubicBezTo>
                  <a:cubicBezTo>
                    <a:pt x="29" y="59"/>
                    <a:pt x="30" y="59"/>
                    <a:pt x="30" y="59"/>
                  </a:cubicBezTo>
                  <a:cubicBezTo>
                    <a:pt x="30" y="59"/>
                    <a:pt x="30" y="60"/>
                    <a:pt x="3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2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1" y="62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6" y="64"/>
                    <a:pt x="36" y="64"/>
                    <a:pt x="36" y="65"/>
                  </a:cubicBezTo>
                  <a:cubicBezTo>
                    <a:pt x="36" y="65"/>
                    <a:pt x="37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8" y="65"/>
                    <a:pt x="38" y="64"/>
                    <a:pt x="38" y="65"/>
                  </a:cubicBezTo>
                  <a:cubicBezTo>
                    <a:pt x="38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1" y="66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2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2"/>
                    <a:pt x="45" y="63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7" y="62"/>
                    <a:pt x="47" y="62"/>
                  </a:cubicBezTo>
                  <a:cubicBezTo>
                    <a:pt x="47" y="62"/>
                    <a:pt x="47" y="62"/>
                    <a:pt x="48" y="62"/>
                  </a:cubicBezTo>
                  <a:cubicBezTo>
                    <a:pt x="48" y="62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9" y="63"/>
                    <a:pt x="49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9" y="65"/>
                    <a:pt x="49" y="65"/>
                  </a:cubicBezTo>
                  <a:cubicBezTo>
                    <a:pt x="49" y="65"/>
                    <a:pt x="49" y="66"/>
                    <a:pt x="49" y="66"/>
                  </a:cubicBezTo>
                  <a:cubicBezTo>
                    <a:pt x="49" y="66"/>
                    <a:pt x="49" y="67"/>
                    <a:pt x="49" y="67"/>
                  </a:cubicBezTo>
                  <a:cubicBezTo>
                    <a:pt x="49" y="67"/>
                    <a:pt x="49" y="68"/>
                    <a:pt x="49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9"/>
                    <a:pt x="50" y="69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1" y="69"/>
                    <a:pt x="52" y="69"/>
                  </a:cubicBezTo>
                  <a:cubicBezTo>
                    <a:pt x="52" y="69"/>
                    <a:pt x="52" y="70"/>
                    <a:pt x="52" y="70"/>
                  </a:cubicBezTo>
                  <a:cubicBezTo>
                    <a:pt x="52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5" y="70"/>
                    <a:pt x="55" y="70"/>
                  </a:cubicBezTo>
                  <a:cubicBezTo>
                    <a:pt x="55" y="70"/>
                    <a:pt x="56" y="70"/>
                    <a:pt x="56" y="70"/>
                  </a:cubicBezTo>
                  <a:cubicBezTo>
                    <a:pt x="56" y="70"/>
                    <a:pt x="56" y="71"/>
                    <a:pt x="56" y="71"/>
                  </a:cubicBezTo>
                  <a:cubicBezTo>
                    <a:pt x="56" y="71"/>
                    <a:pt x="56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9" y="71"/>
                    <a:pt x="59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71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1"/>
                    <a:pt x="60" y="71"/>
                    <a:pt x="61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3" y="71"/>
                    <a:pt x="63" y="71"/>
                  </a:cubicBezTo>
                  <a:cubicBezTo>
                    <a:pt x="63" y="71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5" y="72"/>
                    <a:pt x="65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2"/>
                  </a:cubicBezTo>
                  <a:cubicBezTo>
                    <a:pt x="66" y="72"/>
                    <a:pt x="66" y="72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1"/>
                    <a:pt x="67" y="71"/>
                    <a:pt x="67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5"/>
                    <a:pt x="70" y="6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2" y="65"/>
                    <a:pt x="72" y="65"/>
                  </a:cubicBezTo>
                  <a:cubicBezTo>
                    <a:pt x="72" y="65"/>
                    <a:pt x="73" y="65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3"/>
                    <a:pt x="73" y="63"/>
                  </a:cubicBezTo>
                  <a:cubicBezTo>
                    <a:pt x="73" y="63"/>
                    <a:pt x="72" y="63"/>
                    <a:pt x="7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1" name="Freeform 1064"/>
            <p:cNvSpPr>
              <a:spLocks/>
            </p:cNvSpPr>
            <p:nvPr/>
          </p:nvSpPr>
          <p:spPr bwMode="auto">
            <a:xfrm>
              <a:off x="6682221" y="3544934"/>
              <a:ext cx="483530" cy="345066"/>
            </a:xfrm>
            <a:custGeom>
              <a:avLst/>
              <a:gdLst>
                <a:gd name="T0" fmla="*/ 48 w 52"/>
                <a:gd name="T1" fmla="*/ 23 h 37"/>
                <a:gd name="T2" fmla="*/ 46 w 52"/>
                <a:gd name="T3" fmla="*/ 21 h 37"/>
                <a:gd name="T4" fmla="*/ 35 w 52"/>
                <a:gd name="T5" fmla="*/ 12 h 37"/>
                <a:gd name="T6" fmla="*/ 34 w 52"/>
                <a:gd name="T7" fmla="*/ 11 h 37"/>
                <a:gd name="T8" fmla="*/ 33 w 52"/>
                <a:gd name="T9" fmla="*/ 9 h 37"/>
                <a:gd name="T10" fmla="*/ 32 w 52"/>
                <a:gd name="T11" fmla="*/ 8 h 37"/>
                <a:gd name="T12" fmla="*/ 30 w 52"/>
                <a:gd name="T13" fmla="*/ 7 h 37"/>
                <a:gd name="T14" fmla="*/ 28 w 52"/>
                <a:gd name="T15" fmla="*/ 5 h 37"/>
                <a:gd name="T16" fmla="*/ 26 w 52"/>
                <a:gd name="T17" fmla="*/ 3 h 37"/>
                <a:gd name="T18" fmla="*/ 24 w 52"/>
                <a:gd name="T19" fmla="*/ 3 h 37"/>
                <a:gd name="T20" fmla="*/ 22 w 52"/>
                <a:gd name="T21" fmla="*/ 1 h 37"/>
                <a:gd name="T22" fmla="*/ 22 w 52"/>
                <a:gd name="T23" fmla="*/ 1 h 37"/>
                <a:gd name="T24" fmla="*/ 20 w 52"/>
                <a:gd name="T25" fmla="*/ 3 h 37"/>
                <a:gd name="T26" fmla="*/ 18 w 52"/>
                <a:gd name="T27" fmla="*/ 4 h 37"/>
                <a:gd name="T28" fmla="*/ 17 w 52"/>
                <a:gd name="T29" fmla="*/ 4 h 37"/>
                <a:gd name="T30" fmla="*/ 17 w 52"/>
                <a:gd name="T31" fmla="*/ 6 h 37"/>
                <a:gd name="T32" fmla="*/ 14 w 52"/>
                <a:gd name="T33" fmla="*/ 8 h 37"/>
                <a:gd name="T34" fmla="*/ 12 w 52"/>
                <a:gd name="T35" fmla="*/ 7 h 37"/>
                <a:gd name="T36" fmla="*/ 7 w 52"/>
                <a:gd name="T37" fmla="*/ 2 h 37"/>
                <a:gd name="T38" fmla="*/ 2 w 52"/>
                <a:gd name="T39" fmla="*/ 3 h 37"/>
                <a:gd name="T40" fmla="*/ 1 w 52"/>
                <a:gd name="T41" fmla="*/ 7 h 37"/>
                <a:gd name="T42" fmla="*/ 4 w 52"/>
                <a:gd name="T43" fmla="*/ 6 h 37"/>
                <a:gd name="T44" fmla="*/ 6 w 52"/>
                <a:gd name="T45" fmla="*/ 8 h 37"/>
                <a:gd name="T46" fmla="*/ 3 w 52"/>
                <a:gd name="T47" fmla="*/ 9 h 37"/>
                <a:gd name="T48" fmla="*/ 2 w 52"/>
                <a:gd name="T49" fmla="*/ 13 h 37"/>
                <a:gd name="T50" fmla="*/ 5 w 52"/>
                <a:gd name="T51" fmla="*/ 14 h 37"/>
                <a:gd name="T52" fmla="*/ 5 w 52"/>
                <a:gd name="T53" fmla="*/ 15 h 37"/>
                <a:gd name="T54" fmla="*/ 3 w 52"/>
                <a:gd name="T55" fmla="*/ 16 h 37"/>
                <a:gd name="T56" fmla="*/ 4 w 52"/>
                <a:gd name="T57" fmla="*/ 17 h 37"/>
                <a:gd name="T58" fmla="*/ 6 w 52"/>
                <a:gd name="T59" fmla="*/ 19 h 37"/>
                <a:gd name="T60" fmla="*/ 6 w 52"/>
                <a:gd name="T61" fmla="*/ 25 h 37"/>
                <a:gd name="T62" fmla="*/ 7 w 52"/>
                <a:gd name="T63" fmla="*/ 27 h 37"/>
                <a:gd name="T64" fmla="*/ 9 w 52"/>
                <a:gd name="T65" fmla="*/ 26 h 37"/>
                <a:gd name="T66" fmla="*/ 9 w 52"/>
                <a:gd name="T67" fmla="*/ 25 h 37"/>
                <a:gd name="T68" fmla="*/ 12 w 52"/>
                <a:gd name="T69" fmla="*/ 23 h 37"/>
                <a:gd name="T70" fmla="*/ 15 w 52"/>
                <a:gd name="T71" fmla="*/ 23 h 37"/>
                <a:gd name="T72" fmla="*/ 17 w 52"/>
                <a:gd name="T73" fmla="*/ 22 h 37"/>
                <a:gd name="T74" fmla="*/ 19 w 52"/>
                <a:gd name="T75" fmla="*/ 24 h 37"/>
                <a:gd name="T76" fmla="*/ 22 w 52"/>
                <a:gd name="T77" fmla="*/ 26 h 37"/>
                <a:gd name="T78" fmla="*/ 24 w 52"/>
                <a:gd name="T79" fmla="*/ 25 h 37"/>
                <a:gd name="T80" fmla="*/ 26 w 52"/>
                <a:gd name="T81" fmla="*/ 26 h 37"/>
                <a:gd name="T82" fmla="*/ 27 w 52"/>
                <a:gd name="T83" fmla="*/ 28 h 37"/>
                <a:gd name="T84" fmla="*/ 30 w 52"/>
                <a:gd name="T85" fmla="*/ 29 h 37"/>
                <a:gd name="T86" fmla="*/ 31 w 52"/>
                <a:gd name="T87" fmla="*/ 30 h 37"/>
                <a:gd name="T88" fmla="*/ 33 w 52"/>
                <a:gd name="T89" fmla="*/ 31 h 37"/>
                <a:gd name="T90" fmla="*/ 34 w 52"/>
                <a:gd name="T91" fmla="*/ 33 h 37"/>
                <a:gd name="T92" fmla="*/ 35 w 52"/>
                <a:gd name="T93" fmla="*/ 36 h 37"/>
                <a:gd name="T94" fmla="*/ 36 w 52"/>
                <a:gd name="T95" fmla="*/ 36 h 37"/>
                <a:gd name="T96" fmla="*/ 38 w 52"/>
                <a:gd name="T97" fmla="*/ 37 h 37"/>
                <a:gd name="T98" fmla="*/ 39 w 52"/>
                <a:gd name="T99" fmla="*/ 36 h 37"/>
                <a:gd name="T100" fmla="*/ 41 w 52"/>
                <a:gd name="T101" fmla="*/ 34 h 37"/>
                <a:gd name="T102" fmla="*/ 43 w 52"/>
                <a:gd name="T103" fmla="*/ 33 h 37"/>
                <a:gd name="T104" fmla="*/ 44 w 52"/>
                <a:gd name="T105" fmla="*/ 32 h 37"/>
                <a:gd name="T106" fmla="*/ 45 w 52"/>
                <a:gd name="T107" fmla="*/ 30 h 37"/>
                <a:gd name="T108" fmla="*/ 45 w 52"/>
                <a:gd name="T109" fmla="*/ 28 h 37"/>
                <a:gd name="T110" fmla="*/ 47 w 52"/>
                <a:gd name="T111" fmla="*/ 27 h 37"/>
                <a:gd name="T112" fmla="*/ 48 w 52"/>
                <a:gd name="T113" fmla="*/ 26 h 37"/>
                <a:gd name="T114" fmla="*/ 50 w 52"/>
                <a:gd name="T11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" h="37">
                  <a:moveTo>
                    <a:pt x="50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7" y="23"/>
                    <a:pt x="47" y="22"/>
                  </a:cubicBezTo>
                  <a:cubicBezTo>
                    <a:pt x="46" y="22"/>
                    <a:pt x="46" y="22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0"/>
                    <a:pt x="43" y="19"/>
                    <a:pt x="41" y="18"/>
                  </a:cubicBezTo>
                  <a:cubicBezTo>
                    <a:pt x="39" y="16"/>
                    <a:pt x="37" y="15"/>
                    <a:pt x="36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11"/>
                    <a:pt x="34" y="11"/>
                  </a:cubicBezTo>
                  <a:cubicBezTo>
                    <a:pt x="34" y="11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9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0" y="7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3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6"/>
                    <a:pt x="9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4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5"/>
                    <a:pt x="6" y="25"/>
                    <a:pt x="6" y="26"/>
                  </a:cubicBezTo>
                  <a:cubicBezTo>
                    <a:pt x="6" y="26"/>
                    <a:pt x="7" y="26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4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1" y="24"/>
                    <a:pt x="21" y="25"/>
                    <a:pt x="22" y="25"/>
                  </a:cubicBezTo>
                  <a:cubicBezTo>
                    <a:pt x="22" y="25"/>
                    <a:pt x="22" y="25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5"/>
                    <a:pt x="25" y="26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6" y="26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7"/>
                    <a:pt x="37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5"/>
                    <a:pt x="39" y="35"/>
                  </a:cubicBezTo>
                  <a:cubicBezTo>
                    <a:pt x="39" y="35"/>
                    <a:pt x="40" y="34"/>
                    <a:pt x="40" y="34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5" y="32"/>
                  </a:cubicBezTo>
                  <a:cubicBezTo>
                    <a:pt x="45" y="32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8"/>
                  </a:cubicBezTo>
                  <a:cubicBezTo>
                    <a:pt x="45" y="28"/>
                    <a:pt x="45" y="28"/>
                    <a:pt x="45" y="27"/>
                  </a:cubicBezTo>
                  <a:cubicBezTo>
                    <a:pt x="46" y="27"/>
                    <a:pt x="46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6"/>
                    <a:pt x="49" y="26"/>
                    <a:pt x="49" y="25"/>
                  </a:cubicBezTo>
                  <a:cubicBezTo>
                    <a:pt x="49" y="25"/>
                    <a:pt x="49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2" name="Freeform 1066"/>
            <p:cNvSpPr>
              <a:spLocks/>
            </p:cNvSpPr>
            <p:nvPr/>
          </p:nvSpPr>
          <p:spPr bwMode="auto">
            <a:xfrm>
              <a:off x="7027286" y="3826261"/>
              <a:ext cx="454957" cy="604414"/>
            </a:xfrm>
            <a:custGeom>
              <a:avLst/>
              <a:gdLst>
                <a:gd name="T0" fmla="*/ 44 w 49"/>
                <a:gd name="T1" fmla="*/ 19 h 65"/>
                <a:gd name="T2" fmla="*/ 40 w 49"/>
                <a:gd name="T3" fmla="*/ 14 h 65"/>
                <a:gd name="T4" fmla="*/ 41 w 49"/>
                <a:gd name="T5" fmla="*/ 9 h 65"/>
                <a:gd name="T6" fmla="*/ 41 w 49"/>
                <a:gd name="T7" fmla="*/ 7 h 65"/>
                <a:gd name="T8" fmla="*/ 39 w 49"/>
                <a:gd name="T9" fmla="*/ 5 h 65"/>
                <a:gd name="T10" fmla="*/ 37 w 49"/>
                <a:gd name="T11" fmla="*/ 1 h 65"/>
                <a:gd name="T12" fmla="*/ 37 w 49"/>
                <a:gd name="T13" fmla="*/ 0 h 65"/>
                <a:gd name="T14" fmla="*/ 36 w 49"/>
                <a:gd name="T15" fmla="*/ 1 h 65"/>
                <a:gd name="T16" fmla="*/ 33 w 49"/>
                <a:gd name="T17" fmla="*/ 3 h 65"/>
                <a:gd name="T18" fmla="*/ 35 w 49"/>
                <a:gd name="T19" fmla="*/ 8 h 65"/>
                <a:gd name="T20" fmla="*/ 34 w 49"/>
                <a:gd name="T21" fmla="*/ 11 h 65"/>
                <a:gd name="T22" fmla="*/ 31 w 49"/>
                <a:gd name="T23" fmla="*/ 15 h 65"/>
                <a:gd name="T24" fmla="*/ 31 w 49"/>
                <a:gd name="T25" fmla="*/ 18 h 65"/>
                <a:gd name="T26" fmla="*/ 28 w 49"/>
                <a:gd name="T27" fmla="*/ 19 h 65"/>
                <a:gd name="T28" fmla="*/ 28 w 49"/>
                <a:gd name="T29" fmla="*/ 23 h 65"/>
                <a:gd name="T30" fmla="*/ 26 w 49"/>
                <a:gd name="T31" fmla="*/ 26 h 65"/>
                <a:gd name="T32" fmla="*/ 23 w 49"/>
                <a:gd name="T33" fmla="*/ 26 h 65"/>
                <a:gd name="T34" fmla="*/ 22 w 49"/>
                <a:gd name="T35" fmla="*/ 28 h 65"/>
                <a:gd name="T36" fmla="*/ 19 w 49"/>
                <a:gd name="T37" fmla="*/ 29 h 65"/>
                <a:gd name="T38" fmla="*/ 18 w 49"/>
                <a:gd name="T39" fmla="*/ 31 h 65"/>
                <a:gd name="T40" fmla="*/ 17 w 49"/>
                <a:gd name="T41" fmla="*/ 36 h 65"/>
                <a:gd name="T42" fmla="*/ 12 w 49"/>
                <a:gd name="T43" fmla="*/ 37 h 65"/>
                <a:gd name="T44" fmla="*/ 9 w 49"/>
                <a:gd name="T45" fmla="*/ 38 h 65"/>
                <a:gd name="T46" fmla="*/ 6 w 49"/>
                <a:gd name="T47" fmla="*/ 37 h 65"/>
                <a:gd name="T48" fmla="*/ 1 w 49"/>
                <a:gd name="T49" fmla="*/ 37 h 65"/>
                <a:gd name="T50" fmla="*/ 1 w 49"/>
                <a:gd name="T51" fmla="*/ 37 h 65"/>
                <a:gd name="T52" fmla="*/ 2 w 49"/>
                <a:gd name="T53" fmla="*/ 40 h 65"/>
                <a:gd name="T54" fmla="*/ 4 w 49"/>
                <a:gd name="T55" fmla="*/ 42 h 65"/>
                <a:gd name="T56" fmla="*/ 6 w 49"/>
                <a:gd name="T57" fmla="*/ 45 h 65"/>
                <a:gd name="T58" fmla="*/ 8 w 49"/>
                <a:gd name="T59" fmla="*/ 48 h 65"/>
                <a:gd name="T60" fmla="*/ 7 w 49"/>
                <a:gd name="T61" fmla="*/ 51 h 65"/>
                <a:gd name="T62" fmla="*/ 5 w 49"/>
                <a:gd name="T63" fmla="*/ 52 h 65"/>
                <a:gd name="T64" fmla="*/ 3 w 49"/>
                <a:gd name="T65" fmla="*/ 53 h 65"/>
                <a:gd name="T66" fmla="*/ 3 w 49"/>
                <a:gd name="T67" fmla="*/ 55 h 65"/>
                <a:gd name="T68" fmla="*/ 2 w 49"/>
                <a:gd name="T69" fmla="*/ 59 h 65"/>
                <a:gd name="T70" fmla="*/ 4 w 49"/>
                <a:gd name="T71" fmla="*/ 58 h 65"/>
                <a:gd name="T72" fmla="*/ 9 w 49"/>
                <a:gd name="T73" fmla="*/ 57 h 65"/>
                <a:gd name="T74" fmla="*/ 14 w 49"/>
                <a:gd name="T75" fmla="*/ 57 h 65"/>
                <a:gd name="T76" fmla="*/ 19 w 49"/>
                <a:gd name="T77" fmla="*/ 57 h 65"/>
                <a:gd name="T78" fmla="*/ 21 w 49"/>
                <a:gd name="T79" fmla="*/ 60 h 65"/>
                <a:gd name="T80" fmla="*/ 24 w 49"/>
                <a:gd name="T81" fmla="*/ 63 h 65"/>
                <a:gd name="T82" fmla="*/ 27 w 49"/>
                <a:gd name="T83" fmla="*/ 64 h 65"/>
                <a:gd name="T84" fmla="*/ 29 w 49"/>
                <a:gd name="T85" fmla="*/ 63 h 65"/>
                <a:gd name="T86" fmla="*/ 31 w 49"/>
                <a:gd name="T87" fmla="*/ 61 h 65"/>
                <a:gd name="T88" fmla="*/ 35 w 49"/>
                <a:gd name="T89" fmla="*/ 61 h 65"/>
                <a:gd name="T90" fmla="*/ 37 w 49"/>
                <a:gd name="T91" fmla="*/ 60 h 65"/>
                <a:gd name="T92" fmla="*/ 35 w 49"/>
                <a:gd name="T93" fmla="*/ 57 h 65"/>
                <a:gd name="T94" fmla="*/ 35 w 49"/>
                <a:gd name="T95" fmla="*/ 56 h 65"/>
                <a:gd name="T96" fmla="*/ 33 w 49"/>
                <a:gd name="T97" fmla="*/ 54 h 65"/>
                <a:gd name="T98" fmla="*/ 32 w 49"/>
                <a:gd name="T99" fmla="*/ 52 h 65"/>
                <a:gd name="T100" fmla="*/ 31 w 49"/>
                <a:gd name="T101" fmla="*/ 47 h 65"/>
                <a:gd name="T102" fmla="*/ 32 w 49"/>
                <a:gd name="T103" fmla="*/ 44 h 65"/>
                <a:gd name="T104" fmla="*/ 36 w 49"/>
                <a:gd name="T105" fmla="*/ 44 h 65"/>
                <a:gd name="T106" fmla="*/ 38 w 49"/>
                <a:gd name="T107" fmla="*/ 43 h 65"/>
                <a:gd name="T108" fmla="*/ 40 w 49"/>
                <a:gd name="T109" fmla="*/ 40 h 65"/>
                <a:gd name="T110" fmla="*/ 42 w 49"/>
                <a:gd name="T111" fmla="*/ 37 h 65"/>
                <a:gd name="T112" fmla="*/ 44 w 49"/>
                <a:gd name="T113" fmla="*/ 33 h 65"/>
                <a:gd name="T114" fmla="*/ 48 w 49"/>
                <a:gd name="T115" fmla="*/ 28 h 65"/>
                <a:gd name="T116" fmla="*/ 47 w 49"/>
                <a:gd name="T117" fmla="*/ 24 h 65"/>
                <a:gd name="T118" fmla="*/ 48 w 49"/>
                <a:gd name="T119" fmla="*/ 2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65">
                  <a:moveTo>
                    <a:pt x="48" y="22"/>
                  </a:moveTo>
                  <a:cubicBezTo>
                    <a:pt x="48" y="22"/>
                    <a:pt x="48" y="22"/>
                    <a:pt x="48" y="21"/>
                  </a:cubicBezTo>
                  <a:cubicBezTo>
                    <a:pt x="48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5" y="19"/>
                    <a:pt x="45" y="19"/>
                  </a:cubicBezTo>
                  <a:cubicBezTo>
                    <a:pt x="45" y="19"/>
                    <a:pt x="44" y="19"/>
                    <a:pt x="44" y="19"/>
                  </a:cubicBezTo>
                  <a:cubicBezTo>
                    <a:pt x="44" y="19"/>
                    <a:pt x="43" y="19"/>
                    <a:pt x="43" y="19"/>
                  </a:cubicBezTo>
                  <a:cubicBezTo>
                    <a:pt x="43" y="18"/>
                    <a:pt x="42" y="18"/>
                    <a:pt x="41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39" y="13"/>
                    <a:pt x="40" y="13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40" y="10"/>
                    <a:pt x="41" y="9"/>
                  </a:cubicBezTo>
                  <a:cubicBezTo>
                    <a:pt x="41" y="9"/>
                    <a:pt x="41" y="9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7"/>
                  </a:cubicBezTo>
                  <a:cubicBezTo>
                    <a:pt x="41" y="7"/>
                    <a:pt x="40" y="7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4"/>
                  </a:cubicBezTo>
                  <a:cubicBezTo>
                    <a:pt x="36" y="4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5" y="7"/>
                    <a:pt x="35" y="7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9"/>
                    <a:pt x="35" y="9"/>
                  </a:cubicBezTo>
                  <a:cubicBezTo>
                    <a:pt x="35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4"/>
                    <a:pt x="33" y="14"/>
                  </a:cubicBezTo>
                  <a:cubicBezTo>
                    <a:pt x="33" y="14"/>
                    <a:pt x="33" y="14"/>
                    <a:pt x="32" y="15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1" y="17"/>
                    <a:pt x="31" y="18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1" y="19"/>
                    <a:pt x="30" y="19"/>
                    <a:pt x="30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20"/>
                  </a:cubicBezTo>
                  <a:cubicBezTo>
                    <a:pt x="29" y="20"/>
                    <a:pt x="29" y="20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4"/>
                    <a:pt x="28" y="24"/>
                  </a:cubicBezTo>
                  <a:cubicBezTo>
                    <a:pt x="28" y="24"/>
                    <a:pt x="28" y="25"/>
                    <a:pt x="28" y="25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3" y="28"/>
                    <a:pt x="22" y="28"/>
                    <a:pt x="22" y="28"/>
                  </a:cubicBezTo>
                  <a:cubicBezTo>
                    <a:pt x="22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ubicBezTo>
                    <a:pt x="18" y="32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5"/>
                    <a:pt x="17" y="35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7"/>
                  </a:cubicBezTo>
                  <a:cubicBezTo>
                    <a:pt x="10" y="37"/>
                    <a:pt x="10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5" y="37"/>
                    <a:pt x="5" y="38"/>
                    <a:pt x="5" y="38"/>
                  </a:cubicBezTo>
                  <a:cubicBezTo>
                    <a:pt x="5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2" y="37"/>
                    <a:pt x="2" y="37"/>
                  </a:cubicBezTo>
                  <a:cubicBezTo>
                    <a:pt x="2" y="37"/>
                    <a:pt x="2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6" y="44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7"/>
                    <a:pt x="7" y="47"/>
                    <a:pt x="8" y="4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49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8" y="51"/>
                    <a:pt x="8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3" y="59"/>
                    <a:pt x="3" y="59"/>
                  </a:cubicBezTo>
                  <a:cubicBezTo>
                    <a:pt x="3" y="59"/>
                    <a:pt x="3" y="59"/>
                    <a:pt x="3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5" y="58"/>
                    <a:pt x="5" y="58"/>
                  </a:cubicBezTo>
                  <a:cubicBezTo>
                    <a:pt x="5" y="58"/>
                    <a:pt x="6" y="58"/>
                    <a:pt x="6" y="58"/>
                  </a:cubicBezTo>
                  <a:cubicBezTo>
                    <a:pt x="6" y="58"/>
                    <a:pt x="6" y="58"/>
                    <a:pt x="7" y="58"/>
                  </a:cubicBezTo>
                  <a:cubicBezTo>
                    <a:pt x="7" y="58"/>
                    <a:pt x="7" y="58"/>
                    <a:pt x="8" y="58"/>
                  </a:cubicBezTo>
                  <a:cubicBezTo>
                    <a:pt x="8" y="58"/>
                    <a:pt x="8" y="58"/>
                    <a:pt x="9" y="58"/>
                  </a:cubicBezTo>
                  <a:cubicBezTo>
                    <a:pt x="9" y="58"/>
                    <a:pt x="9" y="58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1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5" y="57"/>
                    <a:pt x="15" y="57"/>
                  </a:cubicBezTo>
                  <a:cubicBezTo>
                    <a:pt x="15" y="57"/>
                    <a:pt x="15" y="57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8" y="57"/>
                    <a:pt x="18" y="57"/>
                  </a:cubicBezTo>
                  <a:cubicBezTo>
                    <a:pt x="18" y="57"/>
                    <a:pt x="19" y="57"/>
                    <a:pt x="19" y="57"/>
                  </a:cubicBezTo>
                  <a:cubicBezTo>
                    <a:pt x="19" y="57"/>
                    <a:pt x="19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1" y="57"/>
                    <a:pt x="21" y="57"/>
                  </a:cubicBezTo>
                  <a:cubicBezTo>
                    <a:pt x="21" y="57"/>
                    <a:pt x="21" y="58"/>
                    <a:pt x="21" y="58"/>
                  </a:cubicBezTo>
                  <a:cubicBezTo>
                    <a:pt x="21" y="58"/>
                    <a:pt x="21" y="58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2" y="59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1"/>
                    <a:pt x="24" y="61"/>
                  </a:cubicBezTo>
                  <a:cubicBezTo>
                    <a:pt x="24" y="61"/>
                    <a:pt x="24" y="62"/>
                    <a:pt x="24" y="62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4" y="62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2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7" y="61"/>
                  </a:cubicBezTo>
                  <a:cubicBezTo>
                    <a:pt x="37" y="61"/>
                    <a:pt x="37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8"/>
                    <a:pt x="35" y="58"/>
                  </a:cubicBezTo>
                  <a:cubicBezTo>
                    <a:pt x="35" y="58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6"/>
                    <a:pt x="34" y="56"/>
                    <a:pt x="34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2" y="53"/>
                    <a:pt x="32" y="53"/>
                  </a:cubicBezTo>
                  <a:cubicBezTo>
                    <a:pt x="32" y="52"/>
                    <a:pt x="32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2" y="52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49"/>
                    <a:pt x="30" y="49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1" y="47"/>
                    <a:pt x="31" y="47"/>
                  </a:cubicBezTo>
                  <a:cubicBezTo>
                    <a:pt x="31" y="47"/>
                    <a:pt x="31" y="47"/>
                    <a:pt x="31" y="46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3" y="43"/>
                    <a:pt x="33" y="43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42"/>
                    <a:pt x="35" y="42"/>
                    <a:pt x="36" y="43"/>
                  </a:cubicBezTo>
                  <a:cubicBezTo>
                    <a:pt x="36" y="43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0"/>
                    <a:pt x="40" y="40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4"/>
                    <a:pt x="43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5" y="31"/>
                    <a:pt x="46" y="30"/>
                    <a:pt x="46" y="30"/>
                  </a:cubicBezTo>
                  <a:cubicBezTo>
                    <a:pt x="46" y="30"/>
                    <a:pt x="46" y="30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5"/>
                    <a:pt x="47" y="25"/>
                  </a:cubicBezTo>
                  <a:cubicBezTo>
                    <a:pt x="47" y="25"/>
                    <a:pt x="47" y="24"/>
                    <a:pt x="47" y="24"/>
                  </a:cubicBezTo>
                  <a:cubicBezTo>
                    <a:pt x="47" y="23"/>
                    <a:pt x="48" y="23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3" name="Freeform 1067"/>
            <p:cNvSpPr>
              <a:spLocks/>
            </p:cNvSpPr>
            <p:nvPr/>
          </p:nvSpPr>
          <p:spPr bwMode="auto">
            <a:xfrm>
              <a:off x="5825054" y="3573507"/>
              <a:ext cx="615402" cy="298910"/>
            </a:xfrm>
            <a:custGeom>
              <a:avLst/>
              <a:gdLst>
                <a:gd name="T0" fmla="*/ 65 w 66"/>
                <a:gd name="T1" fmla="*/ 24 h 32"/>
                <a:gd name="T2" fmla="*/ 65 w 66"/>
                <a:gd name="T3" fmla="*/ 23 h 32"/>
                <a:gd name="T4" fmla="*/ 65 w 66"/>
                <a:gd name="T5" fmla="*/ 20 h 32"/>
                <a:gd name="T6" fmla="*/ 64 w 66"/>
                <a:gd name="T7" fmla="*/ 18 h 32"/>
                <a:gd name="T8" fmla="*/ 64 w 66"/>
                <a:gd name="T9" fmla="*/ 15 h 32"/>
                <a:gd name="T10" fmla="*/ 64 w 66"/>
                <a:gd name="T11" fmla="*/ 13 h 32"/>
                <a:gd name="T12" fmla="*/ 66 w 66"/>
                <a:gd name="T13" fmla="*/ 12 h 32"/>
                <a:gd name="T14" fmla="*/ 62 w 66"/>
                <a:gd name="T15" fmla="*/ 10 h 32"/>
                <a:gd name="T16" fmla="*/ 61 w 66"/>
                <a:gd name="T17" fmla="*/ 6 h 32"/>
                <a:gd name="T18" fmla="*/ 59 w 66"/>
                <a:gd name="T19" fmla="*/ 3 h 32"/>
                <a:gd name="T20" fmla="*/ 54 w 66"/>
                <a:gd name="T21" fmla="*/ 3 h 32"/>
                <a:gd name="T22" fmla="*/ 49 w 66"/>
                <a:gd name="T23" fmla="*/ 6 h 32"/>
                <a:gd name="T24" fmla="*/ 43 w 66"/>
                <a:gd name="T25" fmla="*/ 6 h 32"/>
                <a:gd name="T26" fmla="*/ 38 w 66"/>
                <a:gd name="T27" fmla="*/ 5 h 32"/>
                <a:gd name="T28" fmla="*/ 35 w 66"/>
                <a:gd name="T29" fmla="*/ 2 h 32"/>
                <a:gd name="T30" fmla="*/ 33 w 66"/>
                <a:gd name="T31" fmla="*/ 1 h 32"/>
                <a:gd name="T32" fmla="*/ 30 w 66"/>
                <a:gd name="T33" fmla="*/ 1 h 32"/>
                <a:gd name="T34" fmla="*/ 23 w 66"/>
                <a:gd name="T35" fmla="*/ 2 h 32"/>
                <a:gd name="T36" fmla="*/ 19 w 66"/>
                <a:gd name="T37" fmla="*/ 4 h 32"/>
                <a:gd name="T38" fmla="*/ 15 w 66"/>
                <a:gd name="T39" fmla="*/ 4 h 32"/>
                <a:gd name="T40" fmla="*/ 12 w 66"/>
                <a:gd name="T41" fmla="*/ 5 h 32"/>
                <a:gd name="T42" fmla="*/ 13 w 66"/>
                <a:gd name="T43" fmla="*/ 7 h 32"/>
                <a:gd name="T44" fmla="*/ 10 w 66"/>
                <a:gd name="T45" fmla="*/ 8 h 32"/>
                <a:gd name="T46" fmla="*/ 10 w 66"/>
                <a:gd name="T47" fmla="*/ 8 h 32"/>
                <a:gd name="T48" fmla="*/ 6 w 66"/>
                <a:gd name="T49" fmla="*/ 8 h 32"/>
                <a:gd name="T50" fmla="*/ 4 w 66"/>
                <a:gd name="T51" fmla="*/ 8 h 32"/>
                <a:gd name="T52" fmla="*/ 0 w 66"/>
                <a:gd name="T53" fmla="*/ 11 h 32"/>
                <a:gd name="T54" fmla="*/ 2 w 66"/>
                <a:gd name="T55" fmla="*/ 12 h 32"/>
                <a:gd name="T56" fmla="*/ 2 w 66"/>
                <a:gd name="T57" fmla="*/ 16 h 32"/>
                <a:gd name="T58" fmla="*/ 2 w 66"/>
                <a:gd name="T59" fmla="*/ 18 h 32"/>
                <a:gd name="T60" fmla="*/ 0 w 66"/>
                <a:gd name="T61" fmla="*/ 18 h 32"/>
                <a:gd name="T62" fmla="*/ 1 w 66"/>
                <a:gd name="T63" fmla="*/ 20 h 32"/>
                <a:gd name="T64" fmla="*/ 3 w 66"/>
                <a:gd name="T65" fmla="*/ 24 h 32"/>
                <a:gd name="T66" fmla="*/ 4 w 66"/>
                <a:gd name="T67" fmla="*/ 25 h 32"/>
                <a:gd name="T68" fmla="*/ 6 w 66"/>
                <a:gd name="T69" fmla="*/ 26 h 32"/>
                <a:gd name="T70" fmla="*/ 5 w 66"/>
                <a:gd name="T71" fmla="*/ 27 h 32"/>
                <a:gd name="T72" fmla="*/ 7 w 66"/>
                <a:gd name="T73" fmla="*/ 27 h 32"/>
                <a:gd name="T74" fmla="*/ 9 w 66"/>
                <a:gd name="T75" fmla="*/ 27 h 32"/>
                <a:gd name="T76" fmla="*/ 12 w 66"/>
                <a:gd name="T77" fmla="*/ 30 h 32"/>
                <a:gd name="T78" fmla="*/ 15 w 66"/>
                <a:gd name="T79" fmla="*/ 29 h 32"/>
                <a:gd name="T80" fmla="*/ 18 w 66"/>
                <a:gd name="T81" fmla="*/ 28 h 32"/>
                <a:gd name="T82" fmla="*/ 23 w 66"/>
                <a:gd name="T83" fmla="*/ 30 h 32"/>
                <a:gd name="T84" fmla="*/ 28 w 66"/>
                <a:gd name="T85" fmla="*/ 29 h 32"/>
                <a:gd name="T86" fmla="*/ 31 w 66"/>
                <a:gd name="T87" fmla="*/ 28 h 32"/>
                <a:gd name="T88" fmla="*/ 33 w 66"/>
                <a:gd name="T89" fmla="*/ 28 h 32"/>
                <a:gd name="T90" fmla="*/ 34 w 66"/>
                <a:gd name="T91" fmla="*/ 28 h 32"/>
                <a:gd name="T92" fmla="*/ 34 w 66"/>
                <a:gd name="T93" fmla="*/ 31 h 32"/>
                <a:gd name="T94" fmla="*/ 36 w 66"/>
                <a:gd name="T95" fmla="*/ 31 h 32"/>
                <a:gd name="T96" fmla="*/ 38 w 66"/>
                <a:gd name="T97" fmla="*/ 27 h 32"/>
                <a:gd name="T98" fmla="*/ 42 w 66"/>
                <a:gd name="T99" fmla="*/ 28 h 32"/>
                <a:gd name="T100" fmla="*/ 48 w 66"/>
                <a:gd name="T101" fmla="*/ 28 h 32"/>
                <a:gd name="T102" fmla="*/ 56 w 66"/>
                <a:gd name="T103" fmla="*/ 25 h 32"/>
                <a:gd name="T104" fmla="*/ 61 w 66"/>
                <a:gd name="T105" fmla="*/ 24 h 32"/>
                <a:gd name="T106" fmla="*/ 64 w 66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32">
                  <a:moveTo>
                    <a:pt x="66" y="25"/>
                  </a:moveTo>
                  <a:cubicBezTo>
                    <a:pt x="66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6"/>
                    <a:pt x="64" y="16"/>
                  </a:cubicBezTo>
                  <a:cubicBezTo>
                    <a:pt x="64" y="16"/>
                    <a:pt x="64" y="16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5" y="13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5" y="12"/>
                    <a:pt x="64" y="11"/>
                    <a:pt x="64" y="11"/>
                  </a:cubicBezTo>
                  <a:cubicBezTo>
                    <a:pt x="64" y="11"/>
                    <a:pt x="63" y="11"/>
                    <a:pt x="63" y="11"/>
                  </a:cubicBezTo>
                  <a:cubicBezTo>
                    <a:pt x="63" y="11"/>
                    <a:pt x="62" y="11"/>
                    <a:pt x="62" y="11"/>
                  </a:cubicBezTo>
                  <a:cubicBezTo>
                    <a:pt x="62" y="11"/>
                    <a:pt x="62" y="10"/>
                    <a:pt x="62" y="10"/>
                  </a:cubicBezTo>
                  <a:cubicBezTo>
                    <a:pt x="61" y="10"/>
                    <a:pt x="61" y="10"/>
                    <a:pt x="61" y="9"/>
                  </a:cubicBezTo>
                  <a:cubicBezTo>
                    <a:pt x="61" y="9"/>
                    <a:pt x="61" y="9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2" y="7"/>
                    <a:pt x="61" y="7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8" y="2"/>
                    <a:pt x="58" y="2"/>
                  </a:cubicBezTo>
                  <a:cubicBezTo>
                    <a:pt x="58" y="2"/>
                    <a:pt x="57" y="2"/>
                    <a:pt x="57" y="3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4"/>
                    <a:pt x="55" y="3"/>
                    <a:pt x="55" y="3"/>
                  </a:cubicBezTo>
                  <a:cubicBezTo>
                    <a:pt x="55" y="3"/>
                    <a:pt x="54" y="3"/>
                    <a:pt x="54" y="3"/>
                  </a:cubicBezTo>
                  <a:cubicBezTo>
                    <a:pt x="54" y="3"/>
                    <a:pt x="54" y="4"/>
                    <a:pt x="54" y="4"/>
                  </a:cubicBezTo>
                  <a:cubicBezTo>
                    <a:pt x="53" y="4"/>
                    <a:pt x="53" y="4"/>
                    <a:pt x="52" y="4"/>
                  </a:cubicBezTo>
                  <a:cubicBezTo>
                    <a:pt x="52" y="5"/>
                    <a:pt x="51" y="5"/>
                    <a:pt x="51" y="5"/>
                  </a:cubicBezTo>
                  <a:cubicBezTo>
                    <a:pt x="51" y="5"/>
                    <a:pt x="51" y="5"/>
                    <a:pt x="50" y="5"/>
                  </a:cubicBezTo>
                  <a:cubicBezTo>
                    <a:pt x="50" y="5"/>
                    <a:pt x="49" y="6"/>
                    <a:pt x="49" y="6"/>
                  </a:cubicBezTo>
                  <a:cubicBezTo>
                    <a:pt x="49" y="6"/>
                    <a:pt x="48" y="5"/>
                    <a:pt x="48" y="5"/>
                  </a:cubicBezTo>
                  <a:cubicBezTo>
                    <a:pt x="48" y="5"/>
                    <a:pt x="47" y="5"/>
                    <a:pt x="47" y="5"/>
                  </a:cubicBezTo>
                  <a:cubicBezTo>
                    <a:pt x="46" y="5"/>
                    <a:pt x="46" y="5"/>
                    <a:pt x="45" y="5"/>
                  </a:cubicBezTo>
                  <a:cubicBezTo>
                    <a:pt x="45" y="6"/>
                    <a:pt x="44" y="6"/>
                    <a:pt x="44" y="6"/>
                  </a:cubicBezTo>
                  <a:cubicBezTo>
                    <a:pt x="44" y="6"/>
                    <a:pt x="43" y="6"/>
                    <a:pt x="43" y="6"/>
                  </a:cubicBezTo>
                  <a:cubicBezTo>
                    <a:pt x="43" y="6"/>
                    <a:pt x="43" y="6"/>
                    <a:pt x="42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1" y="6"/>
                    <a:pt x="40" y="6"/>
                    <a:pt x="40" y="6"/>
                  </a:cubicBezTo>
                  <a:cubicBezTo>
                    <a:pt x="40" y="6"/>
                    <a:pt x="39" y="5"/>
                    <a:pt x="39" y="5"/>
                  </a:cubicBezTo>
                  <a:cubicBezTo>
                    <a:pt x="39" y="5"/>
                    <a:pt x="38" y="5"/>
                    <a:pt x="38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7" y="5"/>
                    <a:pt x="37" y="4"/>
                    <a:pt x="36" y="4"/>
                  </a:cubicBezTo>
                  <a:cubicBezTo>
                    <a:pt x="36" y="4"/>
                    <a:pt x="36" y="4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1"/>
                    <a:pt x="26" y="1"/>
                    <a:pt x="26" y="1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4" y="1"/>
                    <a:pt x="24" y="1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20" y="2"/>
                    <a:pt x="20" y="2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8" y="4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4"/>
                    <a:pt x="15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1" y="5"/>
                    <a:pt x="11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4" y="26"/>
                    <a:pt x="5" y="26"/>
                    <a:pt x="5" y="25"/>
                  </a:cubicBezTo>
                  <a:cubicBezTo>
                    <a:pt x="5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5" y="26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5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8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8"/>
                    <a:pt x="8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9" y="28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8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4" y="29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19" y="28"/>
                    <a:pt x="19" y="28"/>
                    <a:pt x="20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4" y="30"/>
                    <a:pt x="24" y="30"/>
                    <a:pt x="25" y="30"/>
                  </a:cubicBezTo>
                  <a:cubicBezTo>
                    <a:pt x="25" y="30"/>
                    <a:pt x="26" y="30"/>
                    <a:pt x="26" y="30"/>
                  </a:cubicBezTo>
                  <a:cubicBezTo>
                    <a:pt x="26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ubicBezTo>
                    <a:pt x="29" y="28"/>
                    <a:pt x="29" y="28"/>
                    <a:pt x="30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7"/>
                    <a:pt x="31" y="27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2" y="28"/>
                    <a:pt x="32" y="28"/>
                  </a:cubicBezTo>
                  <a:cubicBezTo>
                    <a:pt x="32" y="29"/>
                    <a:pt x="32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8"/>
                    <a:pt x="33" y="28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3" y="29"/>
                    <a:pt x="33" y="29"/>
                  </a:cubicBezTo>
                  <a:cubicBezTo>
                    <a:pt x="33" y="29"/>
                    <a:pt x="34" y="30"/>
                    <a:pt x="34" y="30"/>
                  </a:cubicBezTo>
                  <a:cubicBezTo>
                    <a:pt x="34" y="30"/>
                    <a:pt x="34" y="30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29"/>
                    <a:pt x="37" y="29"/>
                  </a:cubicBezTo>
                  <a:cubicBezTo>
                    <a:pt x="37" y="29"/>
                    <a:pt x="37" y="28"/>
                    <a:pt x="37" y="28"/>
                  </a:cubicBezTo>
                  <a:cubicBezTo>
                    <a:pt x="37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9"/>
                    <a:pt x="40" y="29"/>
                    <a:pt x="40" y="29"/>
                  </a:cubicBezTo>
                  <a:cubicBezTo>
                    <a:pt x="40" y="29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cubicBezTo>
                    <a:pt x="42" y="27"/>
                    <a:pt x="43" y="27"/>
                    <a:pt x="43" y="27"/>
                  </a:cubicBezTo>
                  <a:cubicBezTo>
                    <a:pt x="43" y="27"/>
                    <a:pt x="44" y="27"/>
                    <a:pt x="44" y="27"/>
                  </a:cubicBezTo>
                  <a:cubicBezTo>
                    <a:pt x="44" y="27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8" y="28"/>
                  </a:cubicBezTo>
                  <a:cubicBezTo>
                    <a:pt x="48" y="28"/>
                    <a:pt x="49" y="27"/>
                    <a:pt x="50" y="27"/>
                  </a:cubicBezTo>
                  <a:cubicBezTo>
                    <a:pt x="50" y="27"/>
                    <a:pt x="51" y="26"/>
                    <a:pt x="51" y="26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3" y="26"/>
                    <a:pt x="54" y="26"/>
                    <a:pt x="55" y="26"/>
                  </a:cubicBezTo>
                  <a:cubicBezTo>
                    <a:pt x="55" y="26"/>
                    <a:pt x="56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4"/>
                    <a:pt x="60" y="24"/>
                  </a:cubicBezTo>
                  <a:cubicBezTo>
                    <a:pt x="60" y="24"/>
                    <a:pt x="60" y="24"/>
                    <a:pt x="61" y="24"/>
                  </a:cubicBezTo>
                  <a:cubicBezTo>
                    <a:pt x="61" y="24"/>
                    <a:pt x="61" y="24"/>
                    <a:pt x="62" y="24"/>
                  </a:cubicBezTo>
                  <a:cubicBezTo>
                    <a:pt x="62" y="24"/>
                    <a:pt x="63" y="24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6"/>
                    <a:pt x="65" y="26"/>
                  </a:cubicBezTo>
                  <a:cubicBezTo>
                    <a:pt x="65" y="26"/>
                    <a:pt x="65" y="26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4" name="Freeform 1068"/>
            <p:cNvSpPr>
              <a:spLocks/>
            </p:cNvSpPr>
            <p:nvPr/>
          </p:nvSpPr>
          <p:spPr bwMode="auto">
            <a:xfrm>
              <a:off x="6121765" y="3815272"/>
              <a:ext cx="243962" cy="224182"/>
            </a:xfrm>
            <a:custGeom>
              <a:avLst/>
              <a:gdLst>
                <a:gd name="T0" fmla="*/ 24 w 26"/>
                <a:gd name="T1" fmla="*/ 0 h 24"/>
                <a:gd name="T2" fmla="*/ 23 w 26"/>
                <a:gd name="T3" fmla="*/ 0 h 24"/>
                <a:gd name="T4" fmla="*/ 22 w 26"/>
                <a:gd name="T5" fmla="*/ 0 h 24"/>
                <a:gd name="T6" fmla="*/ 21 w 26"/>
                <a:gd name="T7" fmla="*/ 0 h 24"/>
                <a:gd name="T8" fmla="*/ 19 w 26"/>
                <a:gd name="T9" fmla="*/ 1 h 24"/>
                <a:gd name="T10" fmla="*/ 18 w 26"/>
                <a:gd name="T11" fmla="*/ 2 h 24"/>
                <a:gd name="T12" fmla="*/ 15 w 26"/>
                <a:gd name="T13" fmla="*/ 3 h 24"/>
                <a:gd name="T14" fmla="*/ 13 w 26"/>
                <a:gd name="T15" fmla="*/ 3 h 24"/>
                <a:gd name="T16" fmla="*/ 12 w 26"/>
                <a:gd name="T17" fmla="*/ 2 h 24"/>
                <a:gd name="T18" fmla="*/ 11 w 26"/>
                <a:gd name="T19" fmla="*/ 2 h 24"/>
                <a:gd name="T20" fmla="*/ 11 w 26"/>
                <a:gd name="T21" fmla="*/ 2 h 24"/>
                <a:gd name="T22" fmla="*/ 9 w 26"/>
                <a:gd name="T23" fmla="*/ 3 h 24"/>
                <a:gd name="T24" fmla="*/ 8 w 26"/>
                <a:gd name="T25" fmla="*/ 3 h 24"/>
                <a:gd name="T26" fmla="*/ 6 w 26"/>
                <a:gd name="T27" fmla="*/ 2 h 24"/>
                <a:gd name="T28" fmla="*/ 6 w 26"/>
                <a:gd name="T29" fmla="*/ 2 h 24"/>
                <a:gd name="T30" fmla="*/ 6 w 26"/>
                <a:gd name="T31" fmla="*/ 3 h 24"/>
                <a:gd name="T32" fmla="*/ 6 w 26"/>
                <a:gd name="T33" fmla="*/ 5 h 24"/>
                <a:gd name="T34" fmla="*/ 4 w 26"/>
                <a:gd name="T35" fmla="*/ 6 h 24"/>
                <a:gd name="T36" fmla="*/ 4 w 26"/>
                <a:gd name="T37" fmla="*/ 7 h 24"/>
                <a:gd name="T38" fmla="*/ 2 w 26"/>
                <a:gd name="T39" fmla="*/ 6 h 24"/>
                <a:gd name="T40" fmla="*/ 2 w 26"/>
                <a:gd name="T41" fmla="*/ 6 h 24"/>
                <a:gd name="T42" fmla="*/ 1 w 26"/>
                <a:gd name="T43" fmla="*/ 6 h 24"/>
                <a:gd name="T44" fmla="*/ 2 w 26"/>
                <a:gd name="T45" fmla="*/ 9 h 24"/>
                <a:gd name="T46" fmla="*/ 1 w 26"/>
                <a:gd name="T47" fmla="*/ 12 h 24"/>
                <a:gd name="T48" fmla="*/ 2 w 26"/>
                <a:gd name="T49" fmla="*/ 12 h 24"/>
                <a:gd name="T50" fmla="*/ 3 w 26"/>
                <a:gd name="T51" fmla="*/ 13 h 24"/>
                <a:gd name="T52" fmla="*/ 4 w 26"/>
                <a:gd name="T53" fmla="*/ 14 h 24"/>
                <a:gd name="T54" fmla="*/ 5 w 26"/>
                <a:gd name="T55" fmla="*/ 15 h 24"/>
                <a:gd name="T56" fmla="*/ 4 w 26"/>
                <a:gd name="T57" fmla="*/ 16 h 24"/>
                <a:gd name="T58" fmla="*/ 3 w 26"/>
                <a:gd name="T59" fmla="*/ 17 h 24"/>
                <a:gd name="T60" fmla="*/ 2 w 26"/>
                <a:gd name="T61" fmla="*/ 18 h 24"/>
                <a:gd name="T62" fmla="*/ 1 w 26"/>
                <a:gd name="T63" fmla="*/ 20 h 24"/>
                <a:gd name="T64" fmla="*/ 0 w 26"/>
                <a:gd name="T65" fmla="*/ 21 h 24"/>
                <a:gd name="T66" fmla="*/ 1 w 26"/>
                <a:gd name="T67" fmla="*/ 22 h 24"/>
                <a:gd name="T68" fmla="*/ 2 w 26"/>
                <a:gd name="T69" fmla="*/ 22 h 24"/>
                <a:gd name="T70" fmla="*/ 4 w 26"/>
                <a:gd name="T71" fmla="*/ 24 h 24"/>
                <a:gd name="T72" fmla="*/ 6 w 26"/>
                <a:gd name="T73" fmla="*/ 24 h 24"/>
                <a:gd name="T74" fmla="*/ 20 w 26"/>
                <a:gd name="T75" fmla="*/ 13 h 24"/>
                <a:gd name="T76" fmla="*/ 21 w 26"/>
                <a:gd name="T77" fmla="*/ 10 h 24"/>
                <a:gd name="T78" fmla="*/ 22 w 26"/>
                <a:gd name="T79" fmla="*/ 5 h 24"/>
                <a:gd name="T80" fmla="*/ 22 w 26"/>
                <a:gd name="T81" fmla="*/ 3 h 24"/>
                <a:gd name="T82" fmla="*/ 23 w 26"/>
                <a:gd name="T83" fmla="*/ 2 h 24"/>
                <a:gd name="T84" fmla="*/ 25 w 26"/>
                <a:gd name="T85" fmla="*/ 2 h 24"/>
                <a:gd name="T86" fmla="*/ 26 w 26"/>
                <a:gd name="T87" fmla="*/ 0 h 24"/>
                <a:gd name="T88" fmla="*/ 26 w 26"/>
                <a:gd name="T8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24">
                  <a:moveTo>
                    <a:pt x="26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4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2" y="9"/>
                    <a:pt x="22" y="8"/>
                    <a:pt x="22" y="7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2" y="5"/>
                    <a:pt x="21" y="4"/>
                    <a:pt x="21" y="4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5" name="Freeform 1069"/>
            <p:cNvSpPr>
              <a:spLocks/>
            </p:cNvSpPr>
            <p:nvPr/>
          </p:nvSpPr>
          <p:spPr bwMode="auto">
            <a:xfrm>
              <a:off x="6708596" y="4375727"/>
              <a:ext cx="281327" cy="389023"/>
            </a:xfrm>
            <a:custGeom>
              <a:avLst/>
              <a:gdLst>
                <a:gd name="T0" fmla="*/ 29 w 30"/>
                <a:gd name="T1" fmla="*/ 12 h 42"/>
                <a:gd name="T2" fmla="*/ 29 w 30"/>
                <a:gd name="T3" fmla="*/ 13 h 42"/>
                <a:gd name="T4" fmla="*/ 28 w 30"/>
                <a:gd name="T5" fmla="*/ 11 h 42"/>
                <a:gd name="T6" fmla="*/ 27 w 30"/>
                <a:gd name="T7" fmla="*/ 10 h 42"/>
                <a:gd name="T8" fmla="*/ 26 w 30"/>
                <a:gd name="T9" fmla="*/ 8 h 42"/>
                <a:gd name="T10" fmla="*/ 25 w 30"/>
                <a:gd name="T11" fmla="*/ 7 h 42"/>
                <a:gd name="T12" fmla="*/ 23 w 30"/>
                <a:gd name="T13" fmla="*/ 7 h 42"/>
                <a:gd name="T14" fmla="*/ 22 w 30"/>
                <a:gd name="T15" fmla="*/ 6 h 42"/>
                <a:gd name="T16" fmla="*/ 20 w 30"/>
                <a:gd name="T17" fmla="*/ 6 h 42"/>
                <a:gd name="T18" fmla="*/ 18 w 30"/>
                <a:gd name="T19" fmla="*/ 4 h 42"/>
                <a:gd name="T20" fmla="*/ 17 w 30"/>
                <a:gd name="T21" fmla="*/ 3 h 42"/>
                <a:gd name="T22" fmla="*/ 16 w 30"/>
                <a:gd name="T23" fmla="*/ 1 h 42"/>
                <a:gd name="T24" fmla="*/ 16 w 30"/>
                <a:gd name="T25" fmla="*/ 1 h 42"/>
                <a:gd name="T26" fmla="*/ 15 w 30"/>
                <a:gd name="T27" fmla="*/ 2 h 42"/>
                <a:gd name="T28" fmla="*/ 14 w 30"/>
                <a:gd name="T29" fmla="*/ 3 h 42"/>
                <a:gd name="T30" fmla="*/ 14 w 30"/>
                <a:gd name="T31" fmla="*/ 5 h 42"/>
                <a:gd name="T32" fmla="*/ 14 w 30"/>
                <a:gd name="T33" fmla="*/ 6 h 42"/>
                <a:gd name="T34" fmla="*/ 13 w 30"/>
                <a:gd name="T35" fmla="*/ 7 h 42"/>
                <a:gd name="T36" fmla="*/ 13 w 30"/>
                <a:gd name="T37" fmla="*/ 11 h 42"/>
                <a:gd name="T38" fmla="*/ 9 w 30"/>
                <a:gd name="T39" fmla="*/ 26 h 42"/>
                <a:gd name="T40" fmla="*/ 3 w 30"/>
                <a:gd name="T41" fmla="*/ 38 h 42"/>
                <a:gd name="T42" fmla="*/ 3 w 30"/>
                <a:gd name="T43" fmla="*/ 39 h 42"/>
                <a:gd name="T44" fmla="*/ 4 w 30"/>
                <a:gd name="T45" fmla="*/ 40 h 42"/>
                <a:gd name="T46" fmla="*/ 6 w 30"/>
                <a:gd name="T47" fmla="*/ 42 h 42"/>
                <a:gd name="T48" fmla="*/ 8 w 30"/>
                <a:gd name="T49" fmla="*/ 41 h 42"/>
                <a:gd name="T50" fmla="*/ 9 w 30"/>
                <a:gd name="T51" fmla="*/ 41 h 42"/>
                <a:gd name="T52" fmla="*/ 10 w 30"/>
                <a:gd name="T53" fmla="*/ 40 h 42"/>
                <a:gd name="T54" fmla="*/ 12 w 30"/>
                <a:gd name="T55" fmla="*/ 40 h 42"/>
                <a:gd name="T56" fmla="*/ 12 w 30"/>
                <a:gd name="T57" fmla="*/ 38 h 42"/>
                <a:gd name="T58" fmla="*/ 12 w 30"/>
                <a:gd name="T59" fmla="*/ 37 h 42"/>
                <a:gd name="T60" fmla="*/ 15 w 30"/>
                <a:gd name="T61" fmla="*/ 36 h 42"/>
                <a:gd name="T62" fmla="*/ 16 w 30"/>
                <a:gd name="T63" fmla="*/ 36 h 42"/>
                <a:gd name="T64" fmla="*/ 17 w 30"/>
                <a:gd name="T65" fmla="*/ 36 h 42"/>
                <a:gd name="T66" fmla="*/ 18 w 30"/>
                <a:gd name="T67" fmla="*/ 34 h 42"/>
                <a:gd name="T68" fmla="*/ 18 w 30"/>
                <a:gd name="T69" fmla="*/ 32 h 42"/>
                <a:gd name="T70" fmla="*/ 21 w 30"/>
                <a:gd name="T71" fmla="*/ 31 h 42"/>
                <a:gd name="T72" fmla="*/ 22 w 30"/>
                <a:gd name="T73" fmla="*/ 30 h 42"/>
                <a:gd name="T74" fmla="*/ 22 w 30"/>
                <a:gd name="T75" fmla="*/ 28 h 42"/>
                <a:gd name="T76" fmla="*/ 23 w 30"/>
                <a:gd name="T77" fmla="*/ 24 h 42"/>
                <a:gd name="T78" fmla="*/ 24 w 30"/>
                <a:gd name="T79" fmla="*/ 22 h 42"/>
                <a:gd name="T80" fmla="*/ 24 w 30"/>
                <a:gd name="T81" fmla="*/ 22 h 42"/>
                <a:gd name="T82" fmla="*/ 24 w 30"/>
                <a:gd name="T83" fmla="*/ 23 h 42"/>
                <a:gd name="T84" fmla="*/ 25 w 30"/>
                <a:gd name="T85" fmla="*/ 23 h 42"/>
                <a:gd name="T86" fmla="*/ 26 w 30"/>
                <a:gd name="T87" fmla="*/ 21 h 42"/>
                <a:gd name="T88" fmla="*/ 26 w 30"/>
                <a:gd name="T89" fmla="*/ 20 h 42"/>
                <a:gd name="T90" fmla="*/ 27 w 30"/>
                <a:gd name="T91" fmla="*/ 18 h 42"/>
                <a:gd name="T92" fmla="*/ 28 w 30"/>
                <a:gd name="T93" fmla="*/ 16 h 42"/>
                <a:gd name="T94" fmla="*/ 29 w 30"/>
                <a:gd name="T95" fmla="*/ 14 h 42"/>
                <a:gd name="T96" fmla="*/ 29 w 30"/>
                <a:gd name="T9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" h="42">
                  <a:moveTo>
                    <a:pt x="29" y="13"/>
                  </a:moveTo>
                  <a:cubicBezTo>
                    <a:pt x="29" y="13"/>
                    <a:pt x="29" y="12"/>
                    <a:pt x="29" y="12"/>
                  </a:cubicBezTo>
                  <a:cubicBezTo>
                    <a:pt x="29" y="12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6" y="9"/>
                    <a:pt x="26" y="9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6" y="8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6" y="42"/>
                    <a:pt x="6" y="42"/>
                  </a:cubicBezTo>
                  <a:cubicBezTo>
                    <a:pt x="6" y="42"/>
                    <a:pt x="6" y="41"/>
                    <a:pt x="7" y="41"/>
                  </a:cubicBezTo>
                  <a:cubicBezTo>
                    <a:pt x="7" y="41"/>
                    <a:pt x="8" y="41"/>
                    <a:pt x="8" y="41"/>
                  </a:cubicBezTo>
                  <a:cubicBezTo>
                    <a:pt x="8" y="41"/>
                    <a:pt x="8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2" y="40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7"/>
                    <a:pt x="12" y="37"/>
                  </a:cubicBezTo>
                  <a:cubicBezTo>
                    <a:pt x="13" y="37"/>
                    <a:pt x="13" y="36"/>
                    <a:pt x="14" y="36"/>
                  </a:cubicBezTo>
                  <a:cubicBezTo>
                    <a:pt x="14" y="36"/>
                    <a:pt x="15" y="36"/>
                    <a:pt x="15" y="36"/>
                  </a:cubicBezTo>
                  <a:cubicBezTo>
                    <a:pt x="15" y="36"/>
                    <a:pt x="15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7" y="36"/>
                    <a:pt x="17" y="35"/>
                    <a:pt x="18" y="35"/>
                  </a:cubicBezTo>
                  <a:cubicBezTo>
                    <a:pt x="18" y="35"/>
                    <a:pt x="18" y="34"/>
                    <a:pt x="18" y="34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9" y="32"/>
                    <a:pt x="19" y="32"/>
                    <a:pt x="20" y="31"/>
                  </a:cubicBezTo>
                  <a:cubicBezTo>
                    <a:pt x="20" y="31"/>
                    <a:pt x="20" y="31"/>
                    <a:pt x="21" y="31"/>
                  </a:cubicBezTo>
                  <a:cubicBezTo>
                    <a:pt x="21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29"/>
                    <a:pt x="22" y="29"/>
                  </a:cubicBezTo>
                  <a:cubicBezTo>
                    <a:pt x="22" y="29"/>
                    <a:pt x="22" y="28"/>
                    <a:pt x="22" y="28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2" y="25"/>
                    <a:pt x="23" y="25"/>
                    <a:pt x="23" y="24"/>
                  </a:cubicBezTo>
                  <a:cubicBezTo>
                    <a:pt x="23" y="24"/>
                    <a:pt x="23" y="23"/>
                    <a:pt x="23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1"/>
                    <a:pt x="26" y="2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8" y="17"/>
                    <a:pt x="28" y="17"/>
                    <a:pt x="28" y="16"/>
                  </a:cubicBezTo>
                  <a:cubicBezTo>
                    <a:pt x="28" y="16"/>
                    <a:pt x="29" y="16"/>
                    <a:pt x="29" y="15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4"/>
                    <a:pt x="30" y="14"/>
                    <a:pt x="30" y="13"/>
                  </a:cubicBezTo>
                  <a:cubicBezTo>
                    <a:pt x="30" y="13"/>
                    <a:pt x="30" y="13"/>
                    <a:pt x="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6" name="Freeform 1071"/>
            <p:cNvSpPr>
              <a:spLocks/>
            </p:cNvSpPr>
            <p:nvPr/>
          </p:nvSpPr>
          <p:spPr bwMode="auto">
            <a:xfrm>
              <a:off x="6403092" y="3610870"/>
              <a:ext cx="120882" cy="103300"/>
            </a:xfrm>
            <a:custGeom>
              <a:avLst/>
              <a:gdLst>
                <a:gd name="T0" fmla="*/ 12 w 13"/>
                <a:gd name="T1" fmla="*/ 9 h 11"/>
                <a:gd name="T2" fmla="*/ 11 w 13"/>
                <a:gd name="T3" fmla="*/ 8 h 11"/>
                <a:gd name="T4" fmla="*/ 9 w 13"/>
                <a:gd name="T5" fmla="*/ 8 h 11"/>
                <a:gd name="T6" fmla="*/ 9 w 13"/>
                <a:gd name="T7" fmla="*/ 8 h 11"/>
                <a:gd name="T8" fmla="*/ 7 w 13"/>
                <a:gd name="T9" fmla="*/ 7 h 11"/>
                <a:gd name="T10" fmla="*/ 7 w 13"/>
                <a:gd name="T11" fmla="*/ 6 h 11"/>
                <a:gd name="T12" fmla="*/ 8 w 13"/>
                <a:gd name="T13" fmla="*/ 6 h 11"/>
                <a:gd name="T14" fmla="*/ 8 w 13"/>
                <a:gd name="T15" fmla="*/ 5 h 11"/>
                <a:gd name="T16" fmla="*/ 8 w 13"/>
                <a:gd name="T17" fmla="*/ 4 h 11"/>
                <a:gd name="T18" fmla="*/ 8 w 13"/>
                <a:gd name="T19" fmla="*/ 4 h 11"/>
                <a:gd name="T20" fmla="*/ 8 w 13"/>
                <a:gd name="T21" fmla="*/ 3 h 11"/>
                <a:gd name="T22" fmla="*/ 9 w 13"/>
                <a:gd name="T23" fmla="*/ 2 h 11"/>
                <a:gd name="T24" fmla="*/ 9 w 13"/>
                <a:gd name="T25" fmla="*/ 2 h 11"/>
                <a:gd name="T26" fmla="*/ 9 w 13"/>
                <a:gd name="T27" fmla="*/ 1 h 11"/>
                <a:gd name="T28" fmla="*/ 9 w 13"/>
                <a:gd name="T29" fmla="*/ 1 h 11"/>
                <a:gd name="T30" fmla="*/ 8 w 13"/>
                <a:gd name="T31" fmla="*/ 1 h 11"/>
                <a:gd name="T32" fmla="*/ 7 w 13"/>
                <a:gd name="T33" fmla="*/ 1 h 11"/>
                <a:gd name="T34" fmla="*/ 7 w 13"/>
                <a:gd name="T35" fmla="*/ 0 h 11"/>
                <a:gd name="T36" fmla="*/ 5 w 13"/>
                <a:gd name="T37" fmla="*/ 0 h 11"/>
                <a:gd name="T38" fmla="*/ 5 w 13"/>
                <a:gd name="T39" fmla="*/ 0 h 11"/>
                <a:gd name="T40" fmla="*/ 4 w 13"/>
                <a:gd name="T41" fmla="*/ 1 h 11"/>
                <a:gd name="T42" fmla="*/ 4 w 13"/>
                <a:gd name="T43" fmla="*/ 1 h 11"/>
                <a:gd name="T44" fmla="*/ 3 w 13"/>
                <a:gd name="T45" fmla="*/ 1 h 11"/>
                <a:gd name="T46" fmla="*/ 1 w 13"/>
                <a:gd name="T47" fmla="*/ 1 h 11"/>
                <a:gd name="T48" fmla="*/ 0 w 13"/>
                <a:gd name="T49" fmla="*/ 1 h 11"/>
                <a:gd name="T50" fmla="*/ 0 w 13"/>
                <a:gd name="T51" fmla="*/ 2 h 11"/>
                <a:gd name="T52" fmla="*/ 0 w 13"/>
                <a:gd name="T53" fmla="*/ 2 h 11"/>
                <a:gd name="T54" fmla="*/ 0 w 13"/>
                <a:gd name="T55" fmla="*/ 4 h 11"/>
                <a:gd name="T56" fmla="*/ 0 w 13"/>
                <a:gd name="T57" fmla="*/ 4 h 11"/>
                <a:gd name="T58" fmla="*/ 0 w 13"/>
                <a:gd name="T59" fmla="*/ 5 h 11"/>
                <a:gd name="T60" fmla="*/ 0 w 13"/>
                <a:gd name="T61" fmla="*/ 5 h 11"/>
                <a:gd name="T62" fmla="*/ 0 w 13"/>
                <a:gd name="T63" fmla="*/ 6 h 11"/>
                <a:gd name="T64" fmla="*/ 0 w 13"/>
                <a:gd name="T65" fmla="*/ 6 h 11"/>
                <a:gd name="T66" fmla="*/ 0 w 13"/>
                <a:gd name="T67" fmla="*/ 6 h 11"/>
                <a:gd name="T68" fmla="*/ 1 w 13"/>
                <a:gd name="T69" fmla="*/ 7 h 11"/>
                <a:gd name="T70" fmla="*/ 1 w 13"/>
                <a:gd name="T71" fmla="*/ 6 h 11"/>
                <a:gd name="T72" fmla="*/ 2 w 13"/>
                <a:gd name="T73" fmla="*/ 6 h 11"/>
                <a:gd name="T74" fmla="*/ 2 w 13"/>
                <a:gd name="T75" fmla="*/ 6 h 11"/>
                <a:gd name="T76" fmla="*/ 2 w 13"/>
                <a:gd name="T77" fmla="*/ 6 h 11"/>
                <a:gd name="T78" fmla="*/ 4 w 13"/>
                <a:gd name="T79" fmla="*/ 7 h 11"/>
                <a:gd name="T80" fmla="*/ 5 w 13"/>
                <a:gd name="T81" fmla="*/ 8 h 11"/>
                <a:gd name="T82" fmla="*/ 5 w 13"/>
                <a:gd name="T83" fmla="*/ 7 h 11"/>
                <a:gd name="T84" fmla="*/ 5 w 13"/>
                <a:gd name="T85" fmla="*/ 8 h 11"/>
                <a:gd name="T86" fmla="*/ 6 w 13"/>
                <a:gd name="T87" fmla="*/ 7 h 11"/>
                <a:gd name="T88" fmla="*/ 7 w 13"/>
                <a:gd name="T89" fmla="*/ 8 h 11"/>
                <a:gd name="T90" fmla="*/ 7 w 13"/>
                <a:gd name="T91" fmla="*/ 8 h 11"/>
                <a:gd name="T92" fmla="*/ 8 w 13"/>
                <a:gd name="T93" fmla="*/ 9 h 11"/>
                <a:gd name="T94" fmla="*/ 9 w 13"/>
                <a:gd name="T95" fmla="*/ 9 h 11"/>
                <a:gd name="T96" fmla="*/ 9 w 13"/>
                <a:gd name="T97" fmla="*/ 9 h 11"/>
                <a:gd name="T98" fmla="*/ 10 w 13"/>
                <a:gd name="T99" fmla="*/ 9 h 11"/>
                <a:gd name="T100" fmla="*/ 11 w 13"/>
                <a:gd name="T101" fmla="*/ 10 h 11"/>
                <a:gd name="T102" fmla="*/ 11 w 13"/>
                <a:gd name="T103" fmla="*/ 10 h 11"/>
                <a:gd name="T104" fmla="*/ 11 w 13"/>
                <a:gd name="T105" fmla="*/ 11 h 11"/>
                <a:gd name="T106" fmla="*/ 12 w 13"/>
                <a:gd name="T107" fmla="*/ 11 h 11"/>
                <a:gd name="T108" fmla="*/ 12 w 13"/>
                <a:gd name="T109" fmla="*/ 11 h 11"/>
                <a:gd name="T110" fmla="*/ 12 w 13"/>
                <a:gd name="T111" fmla="*/ 11 h 11"/>
                <a:gd name="T112" fmla="*/ 13 w 13"/>
                <a:gd name="T113" fmla="*/ 11 h 11"/>
                <a:gd name="T114" fmla="*/ 13 w 13"/>
                <a:gd name="T115" fmla="*/ 10 h 11"/>
                <a:gd name="T116" fmla="*/ 12 w 13"/>
                <a:gd name="T1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" h="11">
                  <a:moveTo>
                    <a:pt x="12" y="9"/>
                  </a:moveTo>
                  <a:cubicBezTo>
                    <a:pt x="12" y="9"/>
                    <a:pt x="12" y="9"/>
                    <a:pt x="11" y="8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7" name="Freeform 1074"/>
            <p:cNvSpPr>
              <a:spLocks/>
            </p:cNvSpPr>
            <p:nvPr/>
          </p:nvSpPr>
          <p:spPr bwMode="auto">
            <a:xfrm>
              <a:off x="6291001" y="3518560"/>
              <a:ext cx="204401" cy="101102"/>
            </a:xfrm>
            <a:custGeom>
              <a:avLst/>
              <a:gdLst>
                <a:gd name="T0" fmla="*/ 20 w 22"/>
                <a:gd name="T1" fmla="*/ 10 h 11"/>
                <a:gd name="T2" fmla="*/ 20 w 22"/>
                <a:gd name="T3" fmla="*/ 10 h 11"/>
                <a:gd name="T4" fmla="*/ 21 w 22"/>
                <a:gd name="T5" fmla="*/ 11 h 11"/>
                <a:gd name="T6" fmla="*/ 21 w 22"/>
                <a:gd name="T7" fmla="*/ 11 h 11"/>
                <a:gd name="T8" fmla="*/ 22 w 22"/>
                <a:gd name="T9" fmla="*/ 11 h 11"/>
                <a:gd name="T10" fmla="*/ 22 w 22"/>
                <a:gd name="T11" fmla="*/ 10 h 11"/>
                <a:gd name="T12" fmla="*/ 22 w 22"/>
                <a:gd name="T13" fmla="*/ 8 h 11"/>
                <a:gd name="T14" fmla="*/ 21 w 22"/>
                <a:gd name="T15" fmla="*/ 8 h 11"/>
                <a:gd name="T16" fmla="*/ 19 w 22"/>
                <a:gd name="T17" fmla="*/ 6 h 11"/>
                <a:gd name="T18" fmla="*/ 18 w 22"/>
                <a:gd name="T19" fmla="*/ 5 h 11"/>
                <a:gd name="T20" fmla="*/ 18 w 22"/>
                <a:gd name="T21" fmla="*/ 4 h 11"/>
                <a:gd name="T22" fmla="*/ 16 w 22"/>
                <a:gd name="T23" fmla="*/ 4 h 11"/>
                <a:gd name="T24" fmla="*/ 16 w 22"/>
                <a:gd name="T25" fmla="*/ 4 h 11"/>
                <a:gd name="T26" fmla="*/ 15 w 22"/>
                <a:gd name="T27" fmla="*/ 4 h 11"/>
                <a:gd name="T28" fmla="*/ 13 w 22"/>
                <a:gd name="T29" fmla="*/ 5 h 11"/>
                <a:gd name="T30" fmla="*/ 11 w 22"/>
                <a:gd name="T31" fmla="*/ 4 h 11"/>
                <a:gd name="T32" fmla="*/ 11 w 22"/>
                <a:gd name="T33" fmla="*/ 3 h 11"/>
                <a:gd name="T34" fmla="*/ 10 w 22"/>
                <a:gd name="T35" fmla="*/ 2 h 11"/>
                <a:gd name="T36" fmla="*/ 9 w 22"/>
                <a:gd name="T37" fmla="*/ 2 h 11"/>
                <a:gd name="T38" fmla="*/ 8 w 22"/>
                <a:gd name="T39" fmla="*/ 1 h 11"/>
                <a:gd name="T40" fmla="*/ 7 w 22"/>
                <a:gd name="T41" fmla="*/ 1 h 11"/>
                <a:gd name="T42" fmla="*/ 4 w 22"/>
                <a:gd name="T43" fmla="*/ 1 h 11"/>
                <a:gd name="T44" fmla="*/ 4 w 22"/>
                <a:gd name="T45" fmla="*/ 1 h 11"/>
                <a:gd name="T46" fmla="*/ 2 w 22"/>
                <a:gd name="T47" fmla="*/ 0 h 11"/>
                <a:gd name="T48" fmla="*/ 2 w 22"/>
                <a:gd name="T49" fmla="*/ 0 h 11"/>
                <a:gd name="T50" fmla="*/ 1 w 22"/>
                <a:gd name="T51" fmla="*/ 0 h 11"/>
                <a:gd name="T52" fmla="*/ 1 w 22"/>
                <a:gd name="T53" fmla="*/ 0 h 11"/>
                <a:gd name="T54" fmla="*/ 0 w 22"/>
                <a:gd name="T55" fmla="*/ 0 h 11"/>
                <a:gd name="T56" fmla="*/ 1 w 22"/>
                <a:gd name="T57" fmla="*/ 2 h 11"/>
                <a:gd name="T58" fmla="*/ 4 w 22"/>
                <a:gd name="T59" fmla="*/ 4 h 11"/>
                <a:gd name="T60" fmla="*/ 5 w 22"/>
                <a:gd name="T61" fmla="*/ 7 h 11"/>
                <a:gd name="T62" fmla="*/ 4 w 22"/>
                <a:gd name="T63" fmla="*/ 9 h 11"/>
                <a:gd name="T64" fmla="*/ 5 w 22"/>
                <a:gd name="T65" fmla="*/ 9 h 11"/>
                <a:gd name="T66" fmla="*/ 6 w 22"/>
                <a:gd name="T67" fmla="*/ 9 h 11"/>
                <a:gd name="T68" fmla="*/ 7 w 22"/>
                <a:gd name="T69" fmla="*/ 8 h 11"/>
                <a:gd name="T70" fmla="*/ 8 w 22"/>
                <a:gd name="T71" fmla="*/ 8 h 11"/>
                <a:gd name="T72" fmla="*/ 10 w 22"/>
                <a:gd name="T73" fmla="*/ 9 h 11"/>
                <a:gd name="T74" fmla="*/ 10 w 22"/>
                <a:gd name="T75" fmla="*/ 10 h 11"/>
                <a:gd name="T76" fmla="*/ 11 w 22"/>
                <a:gd name="T77" fmla="*/ 10 h 11"/>
                <a:gd name="T78" fmla="*/ 12 w 22"/>
                <a:gd name="T79" fmla="*/ 11 h 11"/>
                <a:gd name="T80" fmla="*/ 13 w 22"/>
                <a:gd name="T81" fmla="*/ 10 h 11"/>
                <a:gd name="T82" fmla="*/ 14 w 22"/>
                <a:gd name="T83" fmla="*/ 10 h 11"/>
                <a:gd name="T84" fmla="*/ 15 w 22"/>
                <a:gd name="T85" fmla="*/ 10 h 11"/>
                <a:gd name="T86" fmla="*/ 16 w 22"/>
                <a:gd name="T87" fmla="*/ 10 h 11"/>
                <a:gd name="T88" fmla="*/ 17 w 22"/>
                <a:gd name="T89" fmla="*/ 9 h 11"/>
                <a:gd name="T90" fmla="*/ 19 w 22"/>
                <a:gd name="T9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11">
                  <a:moveTo>
                    <a:pt x="19" y="9"/>
                  </a:move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21" y="8"/>
                  </a:cubicBezTo>
                  <a:cubicBezTo>
                    <a:pt x="21" y="8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8" name="Freeform 1076"/>
            <p:cNvSpPr>
              <a:spLocks/>
            </p:cNvSpPr>
            <p:nvPr/>
          </p:nvSpPr>
          <p:spPr bwMode="auto">
            <a:xfrm>
              <a:off x="6244846" y="3806481"/>
              <a:ext cx="316493" cy="373637"/>
            </a:xfrm>
            <a:custGeom>
              <a:avLst/>
              <a:gdLst>
                <a:gd name="T0" fmla="*/ 34 w 34"/>
                <a:gd name="T1" fmla="*/ 35 h 40"/>
                <a:gd name="T2" fmla="*/ 33 w 34"/>
                <a:gd name="T3" fmla="*/ 34 h 40"/>
                <a:gd name="T4" fmla="*/ 33 w 34"/>
                <a:gd name="T5" fmla="*/ 34 h 40"/>
                <a:gd name="T6" fmla="*/ 32 w 34"/>
                <a:gd name="T7" fmla="*/ 32 h 40"/>
                <a:gd name="T8" fmla="*/ 32 w 34"/>
                <a:gd name="T9" fmla="*/ 31 h 40"/>
                <a:gd name="T10" fmla="*/ 31 w 34"/>
                <a:gd name="T11" fmla="*/ 29 h 40"/>
                <a:gd name="T12" fmla="*/ 32 w 34"/>
                <a:gd name="T13" fmla="*/ 28 h 40"/>
                <a:gd name="T14" fmla="*/ 31 w 34"/>
                <a:gd name="T15" fmla="*/ 27 h 40"/>
                <a:gd name="T16" fmla="*/ 31 w 34"/>
                <a:gd name="T17" fmla="*/ 25 h 40"/>
                <a:gd name="T18" fmla="*/ 30 w 34"/>
                <a:gd name="T19" fmla="*/ 25 h 40"/>
                <a:gd name="T20" fmla="*/ 28 w 34"/>
                <a:gd name="T21" fmla="*/ 23 h 40"/>
                <a:gd name="T22" fmla="*/ 28 w 34"/>
                <a:gd name="T23" fmla="*/ 22 h 40"/>
                <a:gd name="T24" fmla="*/ 27 w 34"/>
                <a:gd name="T25" fmla="*/ 22 h 40"/>
                <a:gd name="T26" fmla="*/ 26 w 34"/>
                <a:gd name="T27" fmla="*/ 21 h 40"/>
                <a:gd name="T28" fmla="*/ 25 w 34"/>
                <a:gd name="T29" fmla="*/ 19 h 40"/>
                <a:gd name="T30" fmla="*/ 24 w 34"/>
                <a:gd name="T31" fmla="*/ 17 h 40"/>
                <a:gd name="T32" fmla="*/ 24 w 34"/>
                <a:gd name="T33" fmla="*/ 15 h 40"/>
                <a:gd name="T34" fmla="*/ 24 w 34"/>
                <a:gd name="T35" fmla="*/ 14 h 40"/>
                <a:gd name="T36" fmla="*/ 24 w 34"/>
                <a:gd name="T37" fmla="*/ 12 h 40"/>
                <a:gd name="T38" fmla="*/ 24 w 34"/>
                <a:gd name="T39" fmla="*/ 12 h 40"/>
                <a:gd name="T40" fmla="*/ 25 w 34"/>
                <a:gd name="T41" fmla="*/ 11 h 40"/>
                <a:gd name="T42" fmla="*/ 25 w 34"/>
                <a:gd name="T43" fmla="*/ 10 h 40"/>
                <a:gd name="T44" fmla="*/ 25 w 34"/>
                <a:gd name="T45" fmla="*/ 9 h 40"/>
                <a:gd name="T46" fmla="*/ 25 w 34"/>
                <a:gd name="T47" fmla="*/ 8 h 40"/>
                <a:gd name="T48" fmla="*/ 23 w 34"/>
                <a:gd name="T49" fmla="*/ 7 h 40"/>
                <a:gd name="T50" fmla="*/ 23 w 34"/>
                <a:gd name="T51" fmla="*/ 6 h 40"/>
                <a:gd name="T52" fmla="*/ 21 w 34"/>
                <a:gd name="T53" fmla="*/ 5 h 40"/>
                <a:gd name="T54" fmla="*/ 21 w 34"/>
                <a:gd name="T55" fmla="*/ 3 h 40"/>
                <a:gd name="T56" fmla="*/ 21 w 34"/>
                <a:gd name="T57" fmla="*/ 1 h 40"/>
                <a:gd name="T58" fmla="*/ 19 w 34"/>
                <a:gd name="T59" fmla="*/ 0 h 40"/>
                <a:gd name="T60" fmla="*/ 18 w 34"/>
                <a:gd name="T61" fmla="*/ 0 h 40"/>
                <a:gd name="T62" fmla="*/ 16 w 34"/>
                <a:gd name="T63" fmla="*/ 0 h 40"/>
                <a:gd name="T64" fmla="*/ 14 w 34"/>
                <a:gd name="T65" fmla="*/ 1 h 40"/>
                <a:gd name="T66" fmla="*/ 14 w 34"/>
                <a:gd name="T67" fmla="*/ 1 h 40"/>
                <a:gd name="T68" fmla="*/ 14 w 34"/>
                <a:gd name="T69" fmla="*/ 2 h 40"/>
                <a:gd name="T70" fmla="*/ 13 w 34"/>
                <a:gd name="T71" fmla="*/ 3 h 40"/>
                <a:gd name="T72" fmla="*/ 11 w 34"/>
                <a:gd name="T73" fmla="*/ 3 h 40"/>
                <a:gd name="T74" fmla="*/ 10 w 34"/>
                <a:gd name="T75" fmla="*/ 4 h 40"/>
                <a:gd name="T76" fmla="*/ 9 w 34"/>
                <a:gd name="T77" fmla="*/ 5 h 40"/>
                <a:gd name="T78" fmla="*/ 9 w 34"/>
                <a:gd name="T79" fmla="*/ 8 h 40"/>
                <a:gd name="T80" fmla="*/ 9 w 34"/>
                <a:gd name="T81" fmla="*/ 13 h 40"/>
                <a:gd name="T82" fmla="*/ 0 w 34"/>
                <a:gd name="T83" fmla="*/ 21 h 40"/>
                <a:gd name="T84" fmla="*/ 0 w 34"/>
                <a:gd name="T85" fmla="*/ 22 h 40"/>
                <a:gd name="T86" fmla="*/ 1 w 34"/>
                <a:gd name="T87" fmla="*/ 23 h 40"/>
                <a:gd name="T88" fmla="*/ 3 w 34"/>
                <a:gd name="T89" fmla="*/ 26 h 40"/>
                <a:gd name="T90" fmla="*/ 5 w 34"/>
                <a:gd name="T91" fmla="*/ 26 h 40"/>
                <a:gd name="T92" fmla="*/ 7 w 34"/>
                <a:gd name="T93" fmla="*/ 28 h 40"/>
                <a:gd name="T94" fmla="*/ 9 w 34"/>
                <a:gd name="T95" fmla="*/ 30 h 40"/>
                <a:gd name="T96" fmla="*/ 11 w 34"/>
                <a:gd name="T97" fmla="*/ 31 h 40"/>
                <a:gd name="T98" fmla="*/ 15 w 34"/>
                <a:gd name="T99" fmla="*/ 34 h 40"/>
                <a:gd name="T100" fmla="*/ 18 w 34"/>
                <a:gd name="T101" fmla="*/ 37 h 40"/>
                <a:gd name="T102" fmla="*/ 22 w 34"/>
                <a:gd name="T103" fmla="*/ 40 h 40"/>
                <a:gd name="T104" fmla="*/ 25 w 34"/>
                <a:gd name="T105" fmla="*/ 40 h 40"/>
                <a:gd name="T106" fmla="*/ 28 w 34"/>
                <a:gd name="T107" fmla="*/ 40 h 40"/>
                <a:gd name="T108" fmla="*/ 29 w 34"/>
                <a:gd name="T109" fmla="*/ 39 h 40"/>
                <a:gd name="T110" fmla="*/ 30 w 34"/>
                <a:gd name="T111" fmla="*/ 37 h 40"/>
                <a:gd name="T112" fmla="*/ 32 w 34"/>
                <a:gd name="T113" fmla="*/ 36 h 40"/>
                <a:gd name="T114" fmla="*/ 33 w 34"/>
                <a:gd name="T115" fmla="*/ 36 h 40"/>
                <a:gd name="T116" fmla="*/ 34 w 34"/>
                <a:gd name="T11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" h="40">
                  <a:moveTo>
                    <a:pt x="34" y="36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1"/>
                  </a:cubicBezTo>
                  <a:cubicBezTo>
                    <a:pt x="32" y="31"/>
                    <a:pt x="32" y="31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7" y="23"/>
                    <a:pt x="27" y="22"/>
                  </a:cubicBezTo>
                  <a:cubicBezTo>
                    <a:pt x="27" y="22"/>
                    <a:pt x="26" y="22"/>
                    <a:pt x="26" y="22"/>
                  </a:cubicBezTo>
                  <a:cubicBezTo>
                    <a:pt x="26" y="22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5" y="20"/>
                    <a:pt x="25" y="20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3" y="17"/>
                    <a:pt x="23" y="16"/>
                  </a:cubicBezTo>
                  <a:cubicBezTo>
                    <a:pt x="23" y="16"/>
                    <a:pt x="24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5" y="26"/>
                    <a:pt x="6" y="27"/>
                    <a:pt x="6" y="27"/>
                  </a:cubicBezTo>
                  <a:cubicBezTo>
                    <a:pt x="6" y="27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9" y="30"/>
                    <a:pt x="9" y="30"/>
                  </a:cubicBezTo>
                  <a:cubicBezTo>
                    <a:pt x="9" y="30"/>
                    <a:pt x="9" y="30"/>
                    <a:pt x="10" y="30"/>
                  </a:cubicBezTo>
                  <a:cubicBezTo>
                    <a:pt x="10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4" y="34"/>
                    <a:pt x="14" y="34"/>
                    <a:pt x="15" y="34"/>
                  </a:cubicBezTo>
                  <a:cubicBezTo>
                    <a:pt x="15" y="35"/>
                    <a:pt x="16" y="35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7" y="36"/>
                    <a:pt x="17" y="37"/>
                    <a:pt x="18" y="37"/>
                  </a:cubicBezTo>
                  <a:cubicBezTo>
                    <a:pt x="18" y="37"/>
                    <a:pt x="19" y="38"/>
                    <a:pt x="19" y="38"/>
                  </a:cubicBezTo>
                  <a:cubicBezTo>
                    <a:pt x="20" y="39"/>
                    <a:pt x="20" y="39"/>
                    <a:pt x="21" y="39"/>
                  </a:cubicBezTo>
                  <a:cubicBezTo>
                    <a:pt x="21" y="39"/>
                    <a:pt x="22" y="40"/>
                    <a:pt x="22" y="40"/>
                  </a:cubicBezTo>
                  <a:cubicBezTo>
                    <a:pt x="22" y="40"/>
                    <a:pt x="23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0"/>
                    <a:pt x="26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8" y="40"/>
                    <a:pt x="28" y="40"/>
                  </a:cubicBezTo>
                  <a:cubicBezTo>
                    <a:pt x="28" y="40"/>
                    <a:pt x="29" y="40"/>
                    <a:pt x="29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30" y="39"/>
                    <a:pt x="30" y="39"/>
                  </a:cubicBezTo>
                  <a:cubicBezTo>
                    <a:pt x="30" y="39"/>
                    <a:pt x="30" y="38"/>
                    <a:pt x="30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7"/>
                    <a:pt x="31" y="37"/>
                    <a:pt x="31" y="37"/>
                  </a:cubicBezTo>
                  <a:cubicBezTo>
                    <a:pt x="31" y="37"/>
                    <a:pt x="31" y="36"/>
                    <a:pt x="31" y="36"/>
                  </a:cubicBezTo>
                  <a:cubicBezTo>
                    <a:pt x="31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9" name="Freeform 1081"/>
            <p:cNvSpPr>
              <a:spLocks/>
            </p:cNvSpPr>
            <p:nvPr/>
          </p:nvSpPr>
          <p:spPr bwMode="auto">
            <a:xfrm>
              <a:off x="6365729" y="4654857"/>
              <a:ext cx="380230" cy="296713"/>
            </a:xfrm>
            <a:custGeom>
              <a:avLst/>
              <a:gdLst>
                <a:gd name="T0" fmla="*/ 40 w 41"/>
                <a:gd name="T1" fmla="*/ 10 h 32"/>
                <a:gd name="T2" fmla="*/ 39 w 41"/>
                <a:gd name="T3" fmla="*/ 9 h 32"/>
                <a:gd name="T4" fmla="*/ 37 w 41"/>
                <a:gd name="T5" fmla="*/ 0 h 32"/>
                <a:gd name="T6" fmla="*/ 18 w 41"/>
                <a:gd name="T7" fmla="*/ 17 h 32"/>
                <a:gd name="T8" fmla="*/ 16 w 41"/>
                <a:gd name="T9" fmla="*/ 14 h 32"/>
                <a:gd name="T10" fmla="*/ 16 w 41"/>
                <a:gd name="T11" fmla="*/ 13 h 32"/>
                <a:gd name="T12" fmla="*/ 11 w 41"/>
                <a:gd name="T13" fmla="*/ 11 h 32"/>
                <a:gd name="T14" fmla="*/ 9 w 41"/>
                <a:gd name="T15" fmla="*/ 10 h 32"/>
                <a:gd name="T16" fmla="*/ 9 w 41"/>
                <a:gd name="T17" fmla="*/ 10 h 32"/>
                <a:gd name="T18" fmla="*/ 8 w 41"/>
                <a:gd name="T19" fmla="*/ 10 h 32"/>
                <a:gd name="T20" fmla="*/ 8 w 41"/>
                <a:gd name="T21" fmla="*/ 10 h 32"/>
                <a:gd name="T22" fmla="*/ 6 w 41"/>
                <a:gd name="T23" fmla="*/ 10 h 32"/>
                <a:gd name="T24" fmla="*/ 5 w 41"/>
                <a:gd name="T25" fmla="*/ 9 h 32"/>
                <a:gd name="T26" fmla="*/ 4 w 41"/>
                <a:gd name="T27" fmla="*/ 8 h 32"/>
                <a:gd name="T28" fmla="*/ 3 w 41"/>
                <a:gd name="T29" fmla="*/ 9 h 32"/>
                <a:gd name="T30" fmla="*/ 3 w 41"/>
                <a:gd name="T31" fmla="*/ 9 h 32"/>
                <a:gd name="T32" fmla="*/ 3 w 41"/>
                <a:gd name="T33" fmla="*/ 10 h 32"/>
                <a:gd name="T34" fmla="*/ 3 w 41"/>
                <a:gd name="T35" fmla="*/ 10 h 32"/>
                <a:gd name="T36" fmla="*/ 3 w 41"/>
                <a:gd name="T37" fmla="*/ 11 h 32"/>
                <a:gd name="T38" fmla="*/ 4 w 41"/>
                <a:gd name="T39" fmla="*/ 13 h 32"/>
                <a:gd name="T40" fmla="*/ 3 w 41"/>
                <a:gd name="T41" fmla="*/ 13 h 32"/>
                <a:gd name="T42" fmla="*/ 2 w 41"/>
                <a:gd name="T43" fmla="*/ 13 h 32"/>
                <a:gd name="T44" fmla="*/ 2 w 41"/>
                <a:gd name="T45" fmla="*/ 13 h 32"/>
                <a:gd name="T46" fmla="*/ 2 w 41"/>
                <a:gd name="T47" fmla="*/ 14 h 32"/>
                <a:gd name="T48" fmla="*/ 1 w 41"/>
                <a:gd name="T49" fmla="*/ 15 h 32"/>
                <a:gd name="T50" fmla="*/ 1 w 41"/>
                <a:gd name="T51" fmla="*/ 16 h 32"/>
                <a:gd name="T52" fmla="*/ 1 w 41"/>
                <a:gd name="T53" fmla="*/ 18 h 32"/>
                <a:gd name="T54" fmla="*/ 1 w 41"/>
                <a:gd name="T55" fmla="*/ 19 h 32"/>
                <a:gd name="T56" fmla="*/ 1 w 41"/>
                <a:gd name="T57" fmla="*/ 19 h 32"/>
                <a:gd name="T58" fmla="*/ 1 w 41"/>
                <a:gd name="T59" fmla="*/ 21 h 32"/>
                <a:gd name="T60" fmla="*/ 1 w 41"/>
                <a:gd name="T61" fmla="*/ 22 h 32"/>
                <a:gd name="T62" fmla="*/ 2 w 41"/>
                <a:gd name="T63" fmla="*/ 24 h 32"/>
                <a:gd name="T64" fmla="*/ 3 w 41"/>
                <a:gd name="T65" fmla="*/ 25 h 32"/>
                <a:gd name="T66" fmla="*/ 3 w 41"/>
                <a:gd name="T67" fmla="*/ 27 h 32"/>
                <a:gd name="T68" fmla="*/ 3 w 41"/>
                <a:gd name="T69" fmla="*/ 28 h 32"/>
                <a:gd name="T70" fmla="*/ 3 w 41"/>
                <a:gd name="T71" fmla="*/ 30 h 32"/>
                <a:gd name="T72" fmla="*/ 4 w 41"/>
                <a:gd name="T73" fmla="*/ 31 h 32"/>
                <a:gd name="T74" fmla="*/ 5 w 41"/>
                <a:gd name="T75" fmla="*/ 31 h 32"/>
                <a:gd name="T76" fmla="*/ 6 w 41"/>
                <a:gd name="T77" fmla="*/ 31 h 32"/>
                <a:gd name="T78" fmla="*/ 7 w 41"/>
                <a:gd name="T79" fmla="*/ 32 h 32"/>
                <a:gd name="T80" fmla="*/ 8 w 41"/>
                <a:gd name="T81" fmla="*/ 31 h 32"/>
                <a:gd name="T82" fmla="*/ 9 w 41"/>
                <a:gd name="T83" fmla="*/ 31 h 32"/>
                <a:gd name="T84" fmla="*/ 10 w 41"/>
                <a:gd name="T85" fmla="*/ 30 h 32"/>
                <a:gd name="T86" fmla="*/ 12 w 41"/>
                <a:gd name="T87" fmla="*/ 29 h 32"/>
                <a:gd name="T88" fmla="*/ 12 w 41"/>
                <a:gd name="T89" fmla="*/ 28 h 32"/>
                <a:gd name="T90" fmla="*/ 14 w 41"/>
                <a:gd name="T91" fmla="*/ 28 h 32"/>
                <a:gd name="T92" fmla="*/ 17 w 41"/>
                <a:gd name="T93" fmla="*/ 28 h 32"/>
                <a:gd name="T94" fmla="*/ 18 w 41"/>
                <a:gd name="T95" fmla="*/ 27 h 32"/>
                <a:gd name="T96" fmla="*/ 20 w 41"/>
                <a:gd name="T97" fmla="*/ 26 h 32"/>
                <a:gd name="T98" fmla="*/ 22 w 41"/>
                <a:gd name="T99" fmla="*/ 26 h 32"/>
                <a:gd name="T100" fmla="*/ 24 w 41"/>
                <a:gd name="T101" fmla="*/ 25 h 32"/>
                <a:gd name="T102" fmla="*/ 26 w 41"/>
                <a:gd name="T103" fmla="*/ 23 h 32"/>
                <a:gd name="T104" fmla="*/ 28 w 41"/>
                <a:gd name="T105" fmla="*/ 22 h 32"/>
                <a:gd name="T106" fmla="*/ 30 w 41"/>
                <a:gd name="T107" fmla="*/ 21 h 32"/>
                <a:gd name="T108" fmla="*/ 33 w 41"/>
                <a:gd name="T109" fmla="*/ 20 h 32"/>
                <a:gd name="T110" fmla="*/ 35 w 41"/>
                <a:gd name="T111" fmla="*/ 19 h 32"/>
                <a:gd name="T112" fmla="*/ 36 w 41"/>
                <a:gd name="T113" fmla="*/ 18 h 32"/>
                <a:gd name="T114" fmla="*/ 37 w 41"/>
                <a:gd name="T115" fmla="*/ 18 h 32"/>
                <a:gd name="T116" fmla="*/ 38 w 41"/>
                <a:gd name="T117" fmla="*/ 17 h 32"/>
                <a:gd name="T118" fmla="*/ 38 w 41"/>
                <a:gd name="T119" fmla="*/ 16 h 32"/>
                <a:gd name="T120" fmla="*/ 39 w 41"/>
                <a:gd name="T121" fmla="*/ 14 h 32"/>
                <a:gd name="T122" fmla="*/ 41 w 41"/>
                <a:gd name="T12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" h="32">
                  <a:moveTo>
                    <a:pt x="41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9" y="9"/>
                    <a:pt x="39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5" y="12"/>
                    <a:pt x="14" y="12"/>
                  </a:cubicBezTo>
                  <a:cubicBezTo>
                    <a:pt x="14" y="12"/>
                    <a:pt x="12" y="11"/>
                    <a:pt x="11" y="11"/>
                  </a:cubicBezTo>
                  <a:cubicBezTo>
                    <a:pt x="11" y="11"/>
                    <a:pt x="11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2" y="25"/>
                    <a:pt x="3" y="25"/>
                    <a:pt x="3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3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6" y="31"/>
                    <a:pt x="6" y="32"/>
                    <a:pt x="6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7" y="31"/>
                    <a:pt x="7" y="31"/>
                  </a:cubicBezTo>
                  <a:cubicBezTo>
                    <a:pt x="7" y="31"/>
                    <a:pt x="7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9" y="30"/>
                    <a:pt x="9" y="31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10" y="31"/>
                    <a:pt x="10" y="31"/>
                    <a:pt x="10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7" y="28"/>
                  </a:cubicBezTo>
                  <a:cubicBezTo>
                    <a:pt x="17" y="28"/>
                    <a:pt x="17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1" y="25"/>
                    <a:pt x="21" y="25"/>
                  </a:cubicBezTo>
                  <a:cubicBezTo>
                    <a:pt x="21" y="25"/>
                    <a:pt x="22" y="26"/>
                    <a:pt x="22" y="26"/>
                  </a:cubicBezTo>
                  <a:cubicBezTo>
                    <a:pt x="22" y="26"/>
                    <a:pt x="23" y="25"/>
                    <a:pt x="23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5" y="24"/>
                    <a:pt x="25" y="24"/>
                  </a:cubicBezTo>
                  <a:cubicBezTo>
                    <a:pt x="25" y="24"/>
                    <a:pt x="26" y="23"/>
                    <a:pt x="26" y="23"/>
                  </a:cubicBezTo>
                  <a:cubicBezTo>
                    <a:pt x="26" y="23"/>
                    <a:pt x="27" y="23"/>
                    <a:pt x="27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8" y="22"/>
                    <a:pt x="29" y="21"/>
                    <a:pt x="29" y="21"/>
                  </a:cubicBezTo>
                  <a:cubicBezTo>
                    <a:pt x="29" y="21"/>
                    <a:pt x="30" y="21"/>
                    <a:pt x="30" y="21"/>
                  </a:cubicBezTo>
                  <a:cubicBezTo>
                    <a:pt x="30" y="21"/>
                    <a:pt x="31" y="20"/>
                    <a:pt x="32" y="20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4" y="19"/>
                    <a:pt x="34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6" y="19"/>
                    <a:pt x="36" y="19"/>
                  </a:cubicBezTo>
                  <a:cubicBezTo>
                    <a:pt x="36" y="19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5"/>
                    <a:pt x="38" y="15"/>
                  </a:cubicBezTo>
                  <a:cubicBezTo>
                    <a:pt x="38" y="15"/>
                    <a:pt x="38" y="14"/>
                    <a:pt x="39" y="14"/>
                  </a:cubicBezTo>
                  <a:cubicBezTo>
                    <a:pt x="39" y="14"/>
                    <a:pt x="40" y="13"/>
                    <a:pt x="40" y="13"/>
                  </a:cubicBezTo>
                  <a:cubicBezTo>
                    <a:pt x="40" y="13"/>
                    <a:pt x="41" y="12"/>
                    <a:pt x="41" y="12"/>
                  </a:cubicBezTo>
                  <a:lnTo>
                    <a:pt x="4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0" name="Freeform 1083"/>
            <p:cNvSpPr>
              <a:spLocks/>
            </p:cNvSpPr>
            <p:nvPr/>
          </p:nvSpPr>
          <p:spPr bwMode="auto">
            <a:xfrm>
              <a:off x="6978933" y="3740545"/>
              <a:ext cx="457156" cy="428584"/>
            </a:xfrm>
            <a:custGeom>
              <a:avLst/>
              <a:gdLst>
                <a:gd name="T0" fmla="*/ 47 w 49"/>
                <a:gd name="T1" fmla="*/ 5 h 46"/>
                <a:gd name="T2" fmla="*/ 45 w 49"/>
                <a:gd name="T3" fmla="*/ 4 h 46"/>
                <a:gd name="T4" fmla="*/ 43 w 49"/>
                <a:gd name="T5" fmla="*/ 5 h 46"/>
                <a:gd name="T6" fmla="*/ 40 w 49"/>
                <a:gd name="T7" fmla="*/ 8 h 46"/>
                <a:gd name="T8" fmla="*/ 38 w 49"/>
                <a:gd name="T9" fmla="*/ 7 h 46"/>
                <a:gd name="T10" fmla="*/ 37 w 49"/>
                <a:gd name="T11" fmla="*/ 4 h 46"/>
                <a:gd name="T12" fmla="*/ 36 w 49"/>
                <a:gd name="T13" fmla="*/ 2 h 46"/>
                <a:gd name="T14" fmla="*/ 35 w 49"/>
                <a:gd name="T15" fmla="*/ 0 h 46"/>
                <a:gd name="T16" fmla="*/ 33 w 49"/>
                <a:gd name="T17" fmla="*/ 2 h 46"/>
                <a:gd name="T18" fmla="*/ 32 w 49"/>
                <a:gd name="T19" fmla="*/ 4 h 46"/>
                <a:gd name="T20" fmla="*/ 31 w 49"/>
                <a:gd name="T21" fmla="*/ 6 h 46"/>
                <a:gd name="T22" fmla="*/ 29 w 49"/>
                <a:gd name="T23" fmla="*/ 6 h 46"/>
                <a:gd name="T24" fmla="*/ 26 w 49"/>
                <a:gd name="T25" fmla="*/ 7 h 46"/>
                <a:gd name="T26" fmla="*/ 25 w 49"/>
                <a:gd name="T27" fmla="*/ 7 h 46"/>
                <a:gd name="T28" fmla="*/ 23 w 49"/>
                <a:gd name="T29" fmla="*/ 7 h 46"/>
                <a:gd name="T30" fmla="*/ 22 w 49"/>
                <a:gd name="T31" fmla="*/ 7 h 46"/>
                <a:gd name="T32" fmla="*/ 20 w 49"/>
                <a:gd name="T33" fmla="*/ 6 h 46"/>
                <a:gd name="T34" fmla="*/ 19 w 49"/>
                <a:gd name="T35" fmla="*/ 5 h 46"/>
                <a:gd name="T36" fmla="*/ 16 w 49"/>
                <a:gd name="T37" fmla="*/ 6 h 46"/>
                <a:gd name="T38" fmla="*/ 14 w 49"/>
                <a:gd name="T39" fmla="*/ 8 h 46"/>
                <a:gd name="T40" fmla="*/ 13 w 49"/>
                <a:gd name="T41" fmla="*/ 11 h 46"/>
                <a:gd name="T42" fmla="*/ 11 w 49"/>
                <a:gd name="T43" fmla="*/ 13 h 46"/>
                <a:gd name="T44" fmla="*/ 8 w 49"/>
                <a:gd name="T45" fmla="*/ 14 h 46"/>
                <a:gd name="T46" fmla="*/ 7 w 49"/>
                <a:gd name="T47" fmla="*/ 17 h 46"/>
                <a:gd name="T48" fmla="*/ 5 w 49"/>
                <a:gd name="T49" fmla="*/ 17 h 46"/>
                <a:gd name="T50" fmla="*/ 3 w 49"/>
                <a:gd name="T51" fmla="*/ 16 h 46"/>
                <a:gd name="T52" fmla="*/ 2 w 49"/>
                <a:gd name="T53" fmla="*/ 14 h 46"/>
                <a:gd name="T54" fmla="*/ 2 w 49"/>
                <a:gd name="T55" fmla="*/ 18 h 46"/>
                <a:gd name="T56" fmla="*/ 1 w 49"/>
                <a:gd name="T57" fmla="*/ 20 h 46"/>
                <a:gd name="T58" fmla="*/ 0 w 49"/>
                <a:gd name="T59" fmla="*/ 23 h 46"/>
                <a:gd name="T60" fmla="*/ 1 w 49"/>
                <a:gd name="T61" fmla="*/ 26 h 46"/>
                <a:gd name="T62" fmla="*/ 1 w 49"/>
                <a:gd name="T63" fmla="*/ 29 h 46"/>
                <a:gd name="T64" fmla="*/ 2 w 49"/>
                <a:gd name="T65" fmla="*/ 34 h 46"/>
                <a:gd name="T66" fmla="*/ 5 w 49"/>
                <a:gd name="T67" fmla="*/ 36 h 46"/>
                <a:gd name="T68" fmla="*/ 5 w 49"/>
                <a:gd name="T69" fmla="*/ 41 h 46"/>
                <a:gd name="T70" fmla="*/ 3 w 49"/>
                <a:gd name="T71" fmla="*/ 44 h 46"/>
                <a:gd name="T72" fmla="*/ 6 w 49"/>
                <a:gd name="T73" fmla="*/ 45 h 46"/>
                <a:gd name="T74" fmla="*/ 10 w 49"/>
                <a:gd name="T75" fmla="*/ 45 h 46"/>
                <a:gd name="T76" fmla="*/ 14 w 49"/>
                <a:gd name="T77" fmla="*/ 46 h 46"/>
                <a:gd name="T78" fmla="*/ 17 w 49"/>
                <a:gd name="T79" fmla="*/ 45 h 46"/>
                <a:gd name="T80" fmla="*/ 22 w 49"/>
                <a:gd name="T81" fmla="*/ 44 h 46"/>
                <a:gd name="T82" fmla="*/ 22 w 49"/>
                <a:gd name="T83" fmla="*/ 40 h 46"/>
                <a:gd name="T84" fmla="*/ 23 w 49"/>
                <a:gd name="T85" fmla="*/ 38 h 46"/>
                <a:gd name="T86" fmla="*/ 25 w 49"/>
                <a:gd name="T87" fmla="*/ 36 h 46"/>
                <a:gd name="T88" fmla="*/ 27 w 49"/>
                <a:gd name="T89" fmla="*/ 36 h 46"/>
                <a:gd name="T90" fmla="*/ 28 w 49"/>
                <a:gd name="T91" fmla="*/ 34 h 46"/>
                <a:gd name="T92" fmla="*/ 31 w 49"/>
                <a:gd name="T93" fmla="*/ 34 h 46"/>
                <a:gd name="T94" fmla="*/ 33 w 49"/>
                <a:gd name="T95" fmla="*/ 32 h 46"/>
                <a:gd name="T96" fmla="*/ 33 w 49"/>
                <a:gd name="T97" fmla="*/ 30 h 46"/>
                <a:gd name="T98" fmla="*/ 33 w 49"/>
                <a:gd name="T99" fmla="*/ 27 h 46"/>
                <a:gd name="T100" fmla="*/ 36 w 49"/>
                <a:gd name="T101" fmla="*/ 26 h 46"/>
                <a:gd name="T102" fmla="*/ 34 w 49"/>
                <a:gd name="T103" fmla="*/ 24 h 46"/>
                <a:gd name="T104" fmla="*/ 34 w 49"/>
                <a:gd name="T105" fmla="*/ 22 h 46"/>
                <a:gd name="T106" fmla="*/ 38 w 49"/>
                <a:gd name="T107" fmla="*/ 22 h 46"/>
                <a:gd name="T108" fmla="*/ 38 w 49"/>
                <a:gd name="T109" fmla="*/ 19 h 46"/>
                <a:gd name="T110" fmla="*/ 39 w 49"/>
                <a:gd name="T111" fmla="*/ 16 h 46"/>
                <a:gd name="T112" fmla="*/ 37 w 49"/>
                <a:gd name="T113" fmla="*/ 12 h 46"/>
                <a:gd name="T114" fmla="*/ 39 w 49"/>
                <a:gd name="T115" fmla="*/ 10 h 46"/>
                <a:gd name="T116" fmla="*/ 41 w 49"/>
                <a:gd name="T117" fmla="*/ 9 h 46"/>
                <a:gd name="T118" fmla="*/ 44 w 49"/>
                <a:gd name="T119" fmla="*/ 8 h 46"/>
                <a:gd name="T120" fmla="*/ 48 w 49"/>
                <a:gd name="T12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46">
                  <a:moveTo>
                    <a:pt x="48" y="7"/>
                  </a:moveTo>
                  <a:cubicBezTo>
                    <a:pt x="47" y="6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43" y="4"/>
                    <a:pt x="43" y="5"/>
                    <a:pt x="43" y="5"/>
                  </a:cubicBezTo>
                  <a:cubicBezTo>
                    <a:pt x="43" y="5"/>
                    <a:pt x="43" y="6"/>
                    <a:pt x="43" y="6"/>
                  </a:cubicBezTo>
                  <a:cubicBezTo>
                    <a:pt x="42" y="6"/>
                    <a:pt x="42" y="7"/>
                    <a:pt x="42" y="7"/>
                  </a:cubicBezTo>
                  <a:cubicBezTo>
                    <a:pt x="42" y="7"/>
                    <a:pt x="41" y="7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39" y="8"/>
                    <a:pt x="39" y="8"/>
                  </a:cubicBezTo>
                  <a:cubicBezTo>
                    <a:pt x="39" y="8"/>
                    <a:pt x="38" y="9"/>
                    <a:pt x="38" y="9"/>
                  </a:cubicBezTo>
                  <a:cubicBezTo>
                    <a:pt x="38" y="9"/>
                    <a:pt x="38" y="8"/>
                    <a:pt x="38" y="8"/>
                  </a:cubicBezTo>
                  <a:cubicBezTo>
                    <a:pt x="37" y="8"/>
                    <a:pt x="38" y="8"/>
                    <a:pt x="38" y="7"/>
                  </a:cubicBezTo>
                  <a:cubicBezTo>
                    <a:pt x="38" y="7"/>
                    <a:pt x="38" y="7"/>
                    <a:pt x="38" y="6"/>
                  </a:cubicBezTo>
                  <a:cubicBezTo>
                    <a:pt x="38" y="6"/>
                    <a:pt x="38" y="6"/>
                    <a:pt x="37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5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8" y="3"/>
                    <a:pt x="38" y="3"/>
                  </a:cubicBezTo>
                  <a:cubicBezTo>
                    <a:pt x="38" y="3"/>
                    <a:pt x="37" y="2"/>
                    <a:pt x="37" y="2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3" y="1"/>
                    <a:pt x="33" y="2"/>
                    <a:pt x="33" y="2"/>
                  </a:cubicBezTo>
                  <a:cubicBezTo>
                    <a:pt x="33" y="2"/>
                    <a:pt x="33" y="3"/>
                    <a:pt x="33" y="3"/>
                  </a:cubicBezTo>
                  <a:cubicBezTo>
                    <a:pt x="33" y="3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6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1" y="12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5"/>
                    <a:pt x="1" y="16"/>
                  </a:cubicBezTo>
                  <a:cubicBezTo>
                    <a:pt x="1" y="16"/>
                    <a:pt x="2" y="16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8"/>
                    <a:pt x="1" y="29"/>
                  </a:cubicBezTo>
                  <a:cubicBezTo>
                    <a:pt x="1" y="29"/>
                    <a:pt x="1" y="29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2" y="31"/>
                    <a:pt x="1" y="32"/>
                    <a:pt x="1" y="33"/>
                  </a:cubicBezTo>
                  <a:cubicBezTo>
                    <a:pt x="1" y="33"/>
                    <a:pt x="2" y="34"/>
                    <a:pt x="2" y="34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5"/>
                    <a:pt x="3" y="35"/>
                    <a:pt x="3" y="35"/>
                  </a:cubicBezTo>
                  <a:cubicBezTo>
                    <a:pt x="3" y="35"/>
                    <a:pt x="4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4" y="41"/>
                    <a:pt x="4" y="42"/>
                    <a:pt x="3" y="42"/>
                  </a:cubicBezTo>
                  <a:cubicBezTo>
                    <a:pt x="3" y="42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4" y="44"/>
                    <a:pt x="4" y="44"/>
                  </a:cubicBezTo>
                  <a:cubicBezTo>
                    <a:pt x="4" y="44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5" y="46"/>
                    <a:pt x="15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8" y="45"/>
                    <a:pt x="18" y="45"/>
                    <a:pt x="19" y="45"/>
                  </a:cubicBezTo>
                  <a:cubicBezTo>
                    <a:pt x="19" y="45"/>
                    <a:pt x="20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2"/>
                    <a:pt x="22" y="42"/>
                  </a:cubicBezTo>
                  <a:cubicBezTo>
                    <a:pt x="22" y="42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8"/>
                    <a:pt x="22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4" y="36"/>
                    <a:pt x="25" y="36"/>
                    <a:pt x="25" y="36"/>
                  </a:cubicBezTo>
                  <a:cubicBezTo>
                    <a:pt x="25" y="36"/>
                    <a:pt x="25" y="37"/>
                    <a:pt x="26" y="37"/>
                  </a:cubicBezTo>
                  <a:cubicBezTo>
                    <a:pt x="26" y="37"/>
                    <a:pt x="26" y="37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29" y="34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3" y="33"/>
                    <a:pt x="33" y="33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8"/>
                    <a:pt x="33" y="28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6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5"/>
                    <a:pt x="36" y="25"/>
                    <a:pt x="35" y="25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5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3" y="23"/>
                    <a:pt x="34" y="23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7" y="23"/>
                  </a:cubicBezTo>
                  <a:cubicBezTo>
                    <a:pt x="37" y="23"/>
                    <a:pt x="37" y="23"/>
                    <a:pt x="38" y="22"/>
                  </a:cubicBezTo>
                  <a:cubicBezTo>
                    <a:pt x="38" y="22"/>
                    <a:pt x="38" y="21"/>
                    <a:pt x="38" y="21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8" y="19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7" y="13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8" y="12"/>
                    <a:pt x="38" y="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1" y="9"/>
                    <a:pt x="41" y="9"/>
                  </a:cubicBezTo>
                  <a:cubicBezTo>
                    <a:pt x="41" y="9"/>
                    <a:pt x="42" y="9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7" y="8"/>
                    <a:pt x="47" y="8"/>
                  </a:cubicBezTo>
                  <a:cubicBezTo>
                    <a:pt x="47" y="8"/>
                    <a:pt x="47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9" y="7"/>
                    <a:pt x="49" y="7"/>
                  </a:cubicBezTo>
                  <a:cubicBezTo>
                    <a:pt x="48" y="7"/>
                    <a:pt x="48" y="7"/>
                    <a:pt x="4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1" name="Freeform 1084"/>
            <p:cNvSpPr>
              <a:spLocks/>
            </p:cNvSpPr>
            <p:nvPr/>
          </p:nvSpPr>
          <p:spPr bwMode="auto">
            <a:xfrm>
              <a:off x="7194323" y="3685597"/>
              <a:ext cx="241765" cy="129675"/>
            </a:xfrm>
            <a:custGeom>
              <a:avLst/>
              <a:gdLst>
                <a:gd name="T0" fmla="*/ 26 w 26"/>
                <a:gd name="T1" fmla="*/ 7 h 14"/>
                <a:gd name="T2" fmla="*/ 25 w 26"/>
                <a:gd name="T3" fmla="*/ 6 h 14"/>
                <a:gd name="T4" fmla="*/ 25 w 26"/>
                <a:gd name="T5" fmla="*/ 5 h 14"/>
                <a:gd name="T6" fmla="*/ 24 w 26"/>
                <a:gd name="T7" fmla="*/ 5 h 14"/>
                <a:gd name="T8" fmla="*/ 24 w 26"/>
                <a:gd name="T9" fmla="*/ 5 h 14"/>
                <a:gd name="T10" fmla="*/ 22 w 26"/>
                <a:gd name="T11" fmla="*/ 5 h 14"/>
                <a:gd name="T12" fmla="*/ 22 w 26"/>
                <a:gd name="T13" fmla="*/ 3 h 14"/>
                <a:gd name="T14" fmla="*/ 21 w 26"/>
                <a:gd name="T15" fmla="*/ 2 h 14"/>
                <a:gd name="T16" fmla="*/ 20 w 26"/>
                <a:gd name="T17" fmla="*/ 1 h 14"/>
                <a:gd name="T18" fmla="*/ 19 w 26"/>
                <a:gd name="T19" fmla="*/ 1 h 14"/>
                <a:gd name="T20" fmla="*/ 19 w 26"/>
                <a:gd name="T21" fmla="*/ 1 h 14"/>
                <a:gd name="T22" fmla="*/ 17 w 26"/>
                <a:gd name="T23" fmla="*/ 1 h 14"/>
                <a:gd name="T24" fmla="*/ 16 w 26"/>
                <a:gd name="T25" fmla="*/ 1 h 14"/>
                <a:gd name="T26" fmla="*/ 15 w 26"/>
                <a:gd name="T27" fmla="*/ 1 h 14"/>
                <a:gd name="T28" fmla="*/ 14 w 26"/>
                <a:gd name="T29" fmla="*/ 0 h 14"/>
                <a:gd name="T30" fmla="*/ 13 w 26"/>
                <a:gd name="T31" fmla="*/ 0 h 14"/>
                <a:gd name="T32" fmla="*/ 13 w 26"/>
                <a:gd name="T33" fmla="*/ 0 h 14"/>
                <a:gd name="T34" fmla="*/ 12 w 26"/>
                <a:gd name="T35" fmla="*/ 0 h 14"/>
                <a:gd name="T36" fmla="*/ 11 w 26"/>
                <a:gd name="T37" fmla="*/ 0 h 14"/>
                <a:gd name="T38" fmla="*/ 10 w 26"/>
                <a:gd name="T39" fmla="*/ 0 h 14"/>
                <a:gd name="T40" fmla="*/ 9 w 26"/>
                <a:gd name="T41" fmla="*/ 0 h 14"/>
                <a:gd name="T42" fmla="*/ 8 w 26"/>
                <a:gd name="T43" fmla="*/ 1 h 14"/>
                <a:gd name="T44" fmla="*/ 5 w 26"/>
                <a:gd name="T45" fmla="*/ 0 h 14"/>
                <a:gd name="T46" fmla="*/ 3 w 26"/>
                <a:gd name="T47" fmla="*/ 0 h 14"/>
                <a:gd name="T48" fmla="*/ 2 w 26"/>
                <a:gd name="T49" fmla="*/ 0 h 14"/>
                <a:gd name="T50" fmla="*/ 0 w 26"/>
                <a:gd name="T51" fmla="*/ 0 h 14"/>
                <a:gd name="T52" fmla="*/ 0 w 26"/>
                <a:gd name="T53" fmla="*/ 1 h 14"/>
                <a:gd name="T54" fmla="*/ 1 w 26"/>
                <a:gd name="T55" fmla="*/ 2 h 14"/>
                <a:gd name="T56" fmla="*/ 3 w 26"/>
                <a:gd name="T57" fmla="*/ 3 h 14"/>
                <a:gd name="T58" fmla="*/ 3 w 26"/>
                <a:gd name="T59" fmla="*/ 5 h 14"/>
                <a:gd name="T60" fmla="*/ 4 w 26"/>
                <a:gd name="T61" fmla="*/ 6 h 14"/>
                <a:gd name="T62" fmla="*/ 4 w 26"/>
                <a:gd name="T63" fmla="*/ 9 h 14"/>
                <a:gd name="T64" fmla="*/ 3 w 26"/>
                <a:gd name="T65" fmla="*/ 11 h 14"/>
                <a:gd name="T66" fmla="*/ 3 w 26"/>
                <a:gd name="T67" fmla="*/ 13 h 14"/>
                <a:gd name="T68" fmla="*/ 3 w 26"/>
                <a:gd name="T69" fmla="*/ 13 h 14"/>
                <a:gd name="T70" fmla="*/ 3 w 26"/>
                <a:gd name="T71" fmla="*/ 13 h 14"/>
                <a:gd name="T72" fmla="*/ 4 w 26"/>
                <a:gd name="T73" fmla="*/ 12 h 14"/>
                <a:gd name="T74" fmla="*/ 6 w 26"/>
                <a:gd name="T75" fmla="*/ 11 h 14"/>
                <a:gd name="T76" fmla="*/ 7 w 26"/>
                <a:gd name="T77" fmla="*/ 12 h 14"/>
                <a:gd name="T78" fmla="*/ 9 w 26"/>
                <a:gd name="T79" fmla="*/ 9 h 14"/>
                <a:gd name="T80" fmla="*/ 9 w 26"/>
                <a:gd name="T81" fmla="*/ 10 h 14"/>
                <a:gd name="T82" fmla="*/ 9 w 26"/>
                <a:gd name="T83" fmla="*/ 8 h 14"/>
                <a:gd name="T84" fmla="*/ 9 w 26"/>
                <a:gd name="T85" fmla="*/ 6 h 14"/>
                <a:gd name="T86" fmla="*/ 10 w 26"/>
                <a:gd name="T87" fmla="*/ 5 h 14"/>
                <a:gd name="T88" fmla="*/ 14 w 26"/>
                <a:gd name="T89" fmla="*/ 5 h 14"/>
                <a:gd name="T90" fmla="*/ 14 w 26"/>
                <a:gd name="T91" fmla="*/ 8 h 14"/>
                <a:gd name="T92" fmla="*/ 15 w 26"/>
                <a:gd name="T93" fmla="*/ 10 h 14"/>
                <a:gd name="T94" fmla="*/ 15 w 26"/>
                <a:gd name="T95" fmla="*/ 10 h 14"/>
                <a:gd name="T96" fmla="*/ 15 w 26"/>
                <a:gd name="T97" fmla="*/ 11 h 14"/>
                <a:gd name="T98" fmla="*/ 15 w 26"/>
                <a:gd name="T99" fmla="*/ 13 h 14"/>
                <a:gd name="T100" fmla="*/ 15 w 26"/>
                <a:gd name="T101" fmla="*/ 14 h 14"/>
                <a:gd name="T102" fmla="*/ 17 w 26"/>
                <a:gd name="T103" fmla="*/ 13 h 14"/>
                <a:gd name="T104" fmla="*/ 18 w 26"/>
                <a:gd name="T105" fmla="*/ 13 h 14"/>
                <a:gd name="T106" fmla="*/ 19 w 26"/>
                <a:gd name="T107" fmla="*/ 12 h 14"/>
                <a:gd name="T108" fmla="*/ 20 w 26"/>
                <a:gd name="T109" fmla="*/ 10 h 14"/>
                <a:gd name="T110" fmla="*/ 23 w 26"/>
                <a:gd name="T111" fmla="*/ 9 h 14"/>
                <a:gd name="T112" fmla="*/ 23 w 26"/>
                <a:gd name="T113" fmla="*/ 11 h 14"/>
                <a:gd name="T114" fmla="*/ 24 w 26"/>
                <a:gd name="T115" fmla="*/ 10 h 14"/>
                <a:gd name="T116" fmla="*/ 25 w 26"/>
                <a:gd name="T117" fmla="*/ 10 h 14"/>
                <a:gd name="T118" fmla="*/ 26 w 26"/>
                <a:gd name="T1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" h="14">
                  <a:moveTo>
                    <a:pt x="26" y="9"/>
                  </a:moveTo>
                  <a:cubicBezTo>
                    <a:pt x="26" y="9"/>
                    <a:pt x="26" y="8"/>
                    <a:pt x="26" y="8"/>
                  </a:cubicBezTo>
                  <a:cubicBezTo>
                    <a:pt x="26" y="8"/>
                    <a:pt x="26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2" name="Freeform 1085"/>
            <p:cNvSpPr>
              <a:spLocks/>
            </p:cNvSpPr>
            <p:nvPr/>
          </p:nvSpPr>
          <p:spPr bwMode="auto">
            <a:xfrm>
              <a:off x="7240479" y="3630651"/>
              <a:ext cx="46154" cy="35166"/>
            </a:xfrm>
            <a:custGeom>
              <a:avLst/>
              <a:gdLst>
                <a:gd name="T0" fmla="*/ 0 w 5"/>
                <a:gd name="T1" fmla="*/ 4 h 4"/>
                <a:gd name="T2" fmla="*/ 0 w 5"/>
                <a:gd name="T3" fmla="*/ 4 h 4"/>
                <a:gd name="T4" fmla="*/ 1 w 5"/>
                <a:gd name="T5" fmla="*/ 3 h 4"/>
                <a:gd name="T6" fmla="*/ 1 w 5"/>
                <a:gd name="T7" fmla="*/ 3 h 4"/>
                <a:gd name="T8" fmla="*/ 1 w 5"/>
                <a:gd name="T9" fmla="*/ 3 h 4"/>
                <a:gd name="T10" fmla="*/ 2 w 5"/>
                <a:gd name="T11" fmla="*/ 2 h 4"/>
                <a:gd name="T12" fmla="*/ 2 w 5"/>
                <a:gd name="T13" fmla="*/ 2 h 4"/>
                <a:gd name="T14" fmla="*/ 3 w 5"/>
                <a:gd name="T15" fmla="*/ 2 h 4"/>
                <a:gd name="T16" fmla="*/ 4 w 5"/>
                <a:gd name="T17" fmla="*/ 2 h 4"/>
                <a:gd name="T18" fmla="*/ 4 w 5"/>
                <a:gd name="T19" fmla="*/ 2 h 4"/>
                <a:gd name="T20" fmla="*/ 5 w 5"/>
                <a:gd name="T21" fmla="*/ 3 h 4"/>
                <a:gd name="T22" fmla="*/ 5 w 5"/>
                <a:gd name="T23" fmla="*/ 3 h 4"/>
                <a:gd name="T24" fmla="*/ 5 w 5"/>
                <a:gd name="T25" fmla="*/ 3 h 4"/>
                <a:gd name="T26" fmla="*/ 4 w 5"/>
                <a:gd name="T27" fmla="*/ 2 h 4"/>
                <a:gd name="T28" fmla="*/ 4 w 5"/>
                <a:gd name="T29" fmla="*/ 1 h 4"/>
                <a:gd name="T30" fmla="*/ 4 w 5"/>
                <a:gd name="T31" fmla="*/ 1 h 4"/>
                <a:gd name="T32" fmla="*/ 4 w 5"/>
                <a:gd name="T33" fmla="*/ 1 h 4"/>
                <a:gd name="T34" fmla="*/ 4 w 5"/>
                <a:gd name="T35" fmla="*/ 0 h 4"/>
                <a:gd name="T36" fmla="*/ 4 w 5"/>
                <a:gd name="T37" fmla="*/ 0 h 4"/>
                <a:gd name="T38" fmla="*/ 4 w 5"/>
                <a:gd name="T39" fmla="*/ 0 h 4"/>
                <a:gd name="T40" fmla="*/ 4 w 5"/>
                <a:gd name="T41" fmla="*/ 0 h 4"/>
                <a:gd name="T42" fmla="*/ 3 w 5"/>
                <a:gd name="T43" fmla="*/ 0 h 4"/>
                <a:gd name="T44" fmla="*/ 3 w 5"/>
                <a:gd name="T45" fmla="*/ 0 h 4"/>
                <a:gd name="T46" fmla="*/ 3 w 5"/>
                <a:gd name="T47" fmla="*/ 0 h 4"/>
                <a:gd name="T48" fmla="*/ 3 w 5"/>
                <a:gd name="T49" fmla="*/ 0 h 4"/>
                <a:gd name="T50" fmla="*/ 3 w 5"/>
                <a:gd name="T51" fmla="*/ 0 h 4"/>
                <a:gd name="T52" fmla="*/ 2 w 5"/>
                <a:gd name="T53" fmla="*/ 1 h 4"/>
                <a:gd name="T54" fmla="*/ 2 w 5"/>
                <a:gd name="T55" fmla="*/ 1 h 4"/>
                <a:gd name="T56" fmla="*/ 1 w 5"/>
                <a:gd name="T57" fmla="*/ 1 h 4"/>
                <a:gd name="T58" fmla="*/ 1 w 5"/>
                <a:gd name="T59" fmla="*/ 1 h 4"/>
                <a:gd name="T60" fmla="*/ 1 w 5"/>
                <a:gd name="T61" fmla="*/ 1 h 4"/>
                <a:gd name="T62" fmla="*/ 1 w 5"/>
                <a:gd name="T63" fmla="*/ 1 h 4"/>
                <a:gd name="T64" fmla="*/ 1 w 5"/>
                <a:gd name="T65" fmla="*/ 2 h 4"/>
                <a:gd name="T66" fmla="*/ 1 w 5"/>
                <a:gd name="T67" fmla="*/ 3 h 4"/>
                <a:gd name="T68" fmla="*/ 0 w 5"/>
                <a:gd name="T69" fmla="*/ 3 h 4"/>
                <a:gd name="T70" fmla="*/ 0 w 5"/>
                <a:gd name="T71" fmla="*/ 4 h 4"/>
                <a:gd name="T72" fmla="*/ 0 w 5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3" name="Freeform 1086"/>
            <p:cNvSpPr>
              <a:spLocks/>
            </p:cNvSpPr>
            <p:nvPr/>
          </p:nvSpPr>
          <p:spPr bwMode="auto">
            <a:xfrm>
              <a:off x="6794312" y="3415261"/>
              <a:ext cx="558258" cy="391220"/>
            </a:xfrm>
            <a:custGeom>
              <a:avLst/>
              <a:gdLst>
                <a:gd name="T0" fmla="*/ 49 w 60"/>
                <a:gd name="T1" fmla="*/ 23 h 42"/>
                <a:gd name="T2" fmla="*/ 51 w 60"/>
                <a:gd name="T3" fmla="*/ 22 h 42"/>
                <a:gd name="T4" fmla="*/ 53 w 60"/>
                <a:gd name="T5" fmla="*/ 22 h 42"/>
                <a:gd name="T6" fmla="*/ 53 w 60"/>
                <a:gd name="T7" fmla="*/ 24 h 42"/>
                <a:gd name="T8" fmla="*/ 54 w 60"/>
                <a:gd name="T9" fmla="*/ 24 h 42"/>
                <a:gd name="T10" fmla="*/ 55 w 60"/>
                <a:gd name="T11" fmla="*/ 24 h 42"/>
                <a:gd name="T12" fmla="*/ 57 w 60"/>
                <a:gd name="T13" fmla="*/ 25 h 42"/>
                <a:gd name="T14" fmla="*/ 59 w 60"/>
                <a:gd name="T15" fmla="*/ 23 h 42"/>
                <a:gd name="T16" fmla="*/ 60 w 60"/>
                <a:gd name="T17" fmla="*/ 22 h 42"/>
                <a:gd name="T18" fmla="*/ 57 w 60"/>
                <a:gd name="T19" fmla="*/ 21 h 42"/>
                <a:gd name="T20" fmla="*/ 56 w 60"/>
                <a:gd name="T21" fmla="*/ 20 h 42"/>
                <a:gd name="T22" fmla="*/ 56 w 60"/>
                <a:gd name="T23" fmla="*/ 20 h 42"/>
                <a:gd name="T24" fmla="*/ 53 w 60"/>
                <a:gd name="T25" fmla="*/ 21 h 42"/>
                <a:gd name="T26" fmla="*/ 52 w 60"/>
                <a:gd name="T27" fmla="*/ 20 h 42"/>
                <a:gd name="T28" fmla="*/ 50 w 60"/>
                <a:gd name="T29" fmla="*/ 18 h 42"/>
                <a:gd name="T30" fmla="*/ 48 w 60"/>
                <a:gd name="T31" fmla="*/ 19 h 42"/>
                <a:gd name="T32" fmla="*/ 47 w 60"/>
                <a:gd name="T33" fmla="*/ 21 h 42"/>
                <a:gd name="T34" fmla="*/ 45 w 60"/>
                <a:gd name="T35" fmla="*/ 21 h 42"/>
                <a:gd name="T36" fmla="*/ 42 w 60"/>
                <a:gd name="T37" fmla="*/ 21 h 42"/>
                <a:gd name="T38" fmla="*/ 39 w 60"/>
                <a:gd name="T39" fmla="*/ 21 h 42"/>
                <a:gd name="T40" fmla="*/ 38 w 60"/>
                <a:gd name="T41" fmla="*/ 18 h 42"/>
                <a:gd name="T42" fmla="*/ 36 w 60"/>
                <a:gd name="T43" fmla="*/ 16 h 42"/>
                <a:gd name="T44" fmla="*/ 34 w 60"/>
                <a:gd name="T45" fmla="*/ 13 h 42"/>
                <a:gd name="T46" fmla="*/ 32 w 60"/>
                <a:gd name="T47" fmla="*/ 11 h 42"/>
                <a:gd name="T48" fmla="*/ 31 w 60"/>
                <a:gd name="T49" fmla="*/ 9 h 42"/>
                <a:gd name="T50" fmla="*/ 28 w 60"/>
                <a:gd name="T51" fmla="*/ 10 h 42"/>
                <a:gd name="T52" fmla="*/ 27 w 60"/>
                <a:gd name="T53" fmla="*/ 9 h 42"/>
                <a:gd name="T54" fmla="*/ 24 w 60"/>
                <a:gd name="T55" fmla="*/ 10 h 42"/>
                <a:gd name="T56" fmla="*/ 21 w 60"/>
                <a:gd name="T57" fmla="*/ 10 h 42"/>
                <a:gd name="T58" fmla="*/ 18 w 60"/>
                <a:gd name="T59" fmla="*/ 8 h 42"/>
                <a:gd name="T60" fmla="*/ 17 w 60"/>
                <a:gd name="T61" fmla="*/ 6 h 42"/>
                <a:gd name="T62" fmla="*/ 14 w 60"/>
                <a:gd name="T63" fmla="*/ 6 h 42"/>
                <a:gd name="T64" fmla="*/ 8 w 60"/>
                <a:gd name="T65" fmla="*/ 6 h 42"/>
                <a:gd name="T66" fmla="*/ 8 w 60"/>
                <a:gd name="T67" fmla="*/ 0 h 42"/>
                <a:gd name="T68" fmla="*/ 1 w 60"/>
                <a:gd name="T69" fmla="*/ 21 h 42"/>
                <a:gd name="T70" fmla="*/ 4 w 60"/>
                <a:gd name="T71" fmla="*/ 21 h 42"/>
                <a:gd name="T72" fmla="*/ 4 w 60"/>
                <a:gd name="T73" fmla="*/ 18 h 42"/>
                <a:gd name="T74" fmla="*/ 7 w 60"/>
                <a:gd name="T75" fmla="*/ 17 h 42"/>
                <a:gd name="T76" fmla="*/ 8 w 60"/>
                <a:gd name="T77" fmla="*/ 16 h 42"/>
                <a:gd name="T78" fmla="*/ 9 w 60"/>
                <a:gd name="T79" fmla="*/ 16 h 42"/>
                <a:gd name="T80" fmla="*/ 9 w 60"/>
                <a:gd name="T81" fmla="*/ 14 h 42"/>
                <a:gd name="T82" fmla="*/ 12 w 60"/>
                <a:gd name="T83" fmla="*/ 15 h 42"/>
                <a:gd name="T84" fmla="*/ 15 w 60"/>
                <a:gd name="T85" fmla="*/ 16 h 42"/>
                <a:gd name="T86" fmla="*/ 18 w 60"/>
                <a:gd name="T87" fmla="*/ 19 h 42"/>
                <a:gd name="T88" fmla="*/ 20 w 60"/>
                <a:gd name="T89" fmla="*/ 21 h 42"/>
                <a:gd name="T90" fmla="*/ 22 w 60"/>
                <a:gd name="T91" fmla="*/ 23 h 42"/>
                <a:gd name="T92" fmla="*/ 24 w 60"/>
                <a:gd name="T93" fmla="*/ 25 h 42"/>
                <a:gd name="T94" fmla="*/ 35 w 60"/>
                <a:gd name="T95" fmla="*/ 35 h 42"/>
                <a:gd name="T96" fmla="*/ 37 w 60"/>
                <a:gd name="T97" fmla="*/ 35 h 42"/>
                <a:gd name="T98" fmla="*/ 40 w 60"/>
                <a:gd name="T99" fmla="*/ 40 h 42"/>
                <a:gd name="T100" fmla="*/ 44 w 60"/>
                <a:gd name="T101" fmla="*/ 41 h 42"/>
                <a:gd name="T102" fmla="*/ 45 w 60"/>
                <a:gd name="T103" fmla="*/ 40 h 42"/>
                <a:gd name="T104" fmla="*/ 47 w 60"/>
                <a:gd name="T105" fmla="*/ 36 h 42"/>
                <a:gd name="T106" fmla="*/ 46 w 60"/>
                <a:gd name="T107" fmla="*/ 33 h 42"/>
                <a:gd name="T108" fmla="*/ 42 w 60"/>
                <a:gd name="T109" fmla="*/ 30 h 42"/>
                <a:gd name="T110" fmla="*/ 45 w 60"/>
                <a:gd name="T111" fmla="*/ 28 h 42"/>
                <a:gd name="T112" fmla="*/ 47 w 60"/>
                <a:gd name="T113" fmla="*/ 27 h 42"/>
                <a:gd name="T114" fmla="*/ 48 w 60"/>
                <a:gd name="T11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42">
                  <a:moveTo>
                    <a:pt x="49" y="25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3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50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2" y="22"/>
                    <a:pt x="52" y="22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7" y="24"/>
                  </a:cubicBezTo>
                  <a:cubicBezTo>
                    <a:pt x="57" y="24"/>
                    <a:pt x="57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9" y="22"/>
                    <a:pt x="59" y="22"/>
                    <a:pt x="58" y="22"/>
                  </a:cubicBezTo>
                  <a:cubicBezTo>
                    <a:pt x="58" y="22"/>
                    <a:pt x="58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1" y="19"/>
                    <a:pt x="50" y="19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49" y="19"/>
                  </a:cubicBezTo>
                  <a:cubicBezTo>
                    <a:pt x="49" y="19"/>
                    <a:pt x="49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1"/>
                  </a:cubicBezTo>
                  <a:cubicBezTo>
                    <a:pt x="47" y="21"/>
                    <a:pt x="46" y="21"/>
                    <a:pt x="46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3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1" y="21"/>
                    <a:pt x="41" y="21"/>
                  </a:cubicBezTo>
                  <a:cubicBezTo>
                    <a:pt x="41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8"/>
                    <a:pt x="37" y="18"/>
                    <a:pt x="38" y="18"/>
                  </a:cubicBezTo>
                  <a:cubicBezTo>
                    <a:pt x="38" y="18"/>
                    <a:pt x="38" y="18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6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2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1" y="10"/>
                    <a:pt x="31" y="10"/>
                  </a:cubicBezTo>
                  <a:cubicBezTo>
                    <a:pt x="31" y="10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29" y="10"/>
                    <a:pt x="29" y="10"/>
                  </a:cubicBezTo>
                  <a:cubicBezTo>
                    <a:pt x="29" y="10"/>
                    <a:pt x="28" y="10"/>
                    <a:pt x="28" y="10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5" y="9"/>
                    <a:pt x="25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6"/>
                    <a:pt x="14" y="6"/>
                  </a:cubicBezTo>
                  <a:cubicBezTo>
                    <a:pt x="14" y="6"/>
                    <a:pt x="14" y="7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9" y="7"/>
                    <a:pt x="9" y="6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5" y="16"/>
                  </a:cubicBezTo>
                  <a:cubicBezTo>
                    <a:pt x="15" y="16"/>
                    <a:pt x="15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7" y="19"/>
                    <a:pt x="17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20"/>
                    <a:pt x="18" y="20"/>
                  </a:cubicBezTo>
                  <a:cubicBezTo>
                    <a:pt x="18" y="20"/>
                    <a:pt x="18" y="20"/>
                    <a:pt x="19" y="20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1"/>
                    <a:pt x="21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1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2" y="23"/>
                    <a:pt x="22" y="24"/>
                  </a:cubicBezTo>
                  <a:cubicBezTo>
                    <a:pt x="23" y="24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30"/>
                    <a:pt x="33" y="32"/>
                    <a:pt x="35" y="34"/>
                  </a:cubicBezTo>
                  <a:cubicBezTo>
                    <a:pt x="35" y="34"/>
                    <a:pt x="35" y="35"/>
                    <a:pt x="35" y="35"/>
                  </a:cubicBezTo>
                  <a:cubicBezTo>
                    <a:pt x="35" y="35"/>
                    <a:pt x="35" y="35"/>
                    <a:pt x="35" y="36"/>
                  </a:cubicBezTo>
                  <a:cubicBezTo>
                    <a:pt x="35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6"/>
                    <a:pt x="37" y="35"/>
                    <a:pt x="37" y="35"/>
                  </a:cubicBezTo>
                  <a:cubicBezTo>
                    <a:pt x="37" y="35"/>
                    <a:pt x="38" y="35"/>
                    <a:pt x="38" y="35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1" y="41"/>
                    <a:pt x="41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2" y="41"/>
                    <a:pt x="42" y="41"/>
                    <a:pt x="43" y="41"/>
                  </a:cubicBezTo>
                  <a:cubicBezTo>
                    <a:pt x="43" y="41"/>
                    <a:pt x="43" y="41"/>
                    <a:pt x="44" y="41"/>
                  </a:cubicBezTo>
                  <a:cubicBezTo>
                    <a:pt x="44" y="41"/>
                    <a:pt x="44" y="41"/>
                    <a:pt x="45" y="41"/>
                  </a:cubicBezTo>
                  <a:cubicBezTo>
                    <a:pt x="45" y="41"/>
                    <a:pt x="45" y="41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1"/>
                    <a:pt x="45" y="41"/>
                    <a:pt x="45" y="40"/>
                  </a:cubicBezTo>
                  <a:cubicBezTo>
                    <a:pt x="45" y="40"/>
                    <a:pt x="45" y="39"/>
                    <a:pt x="46" y="39"/>
                  </a:cubicBezTo>
                  <a:cubicBezTo>
                    <a:pt x="46" y="39"/>
                    <a:pt x="46" y="38"/>
                    <a:pt x="46" y="38"/>
                  </a:cubicBezTo>
                  <a:cubicBezTo>
                    <a:pt x="46" y="38"/>
                    <a:pt x="47" y="37"/>
                    <a:pt x="47" y="37"/>
                  </a:cubicBezTo>
                  <a:cubicBezTo>
                    <a:pt x="47" y="37"/>
                    <a:pt x="47" y="36"/>
                    <a:pt x="47" y="36"/>
                  </a:cubicBezTo>
                  <a:cubicBezTo>
                    <a:pt x="46" y="36"/>
                    <a:pt x="46" y="35"/>
                    <a:pt x="46" y="35"/>
                  </a:cubicBezTo>
                  <a:cubicBezTo>
                    <a:pt x="46" y="35"/>
                    <a:pt x="46" y="35"/>
                    <a:pt x="46" y="34"/>
                  </a:cubicBezTo>
                  <a:cubicBezTo>
                    <a:pt x="45" y="34"/>
                    <a:pt x="45" y="34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2"/>
                    <a:pt x="45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4" y="31"/>
                    <a:pt x="43" y="31"/>
                    <a:pt x="43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2" y="30"/>
                    <a:pt x="42" y="29"/>
                    <a:pt x="42" y="29"/>
                  </a:cubicBezTo>
                  <a:cubicBezTo>
                    <a:pt x="42" y="29"/>
                    <a:pt x="42" y="29"/>
                    <a:pt x="43" y="28"/>
                  </a:cubicBezTo>
                  <a:cubicBezTo>
                    <a:pt x="43" y="28"/>
                    <a:pt x="43" y="28"/>
                    <a:pt x="44" y="28"/>
                  </a:cubicBezTo>
                  <a:cubicBezTo>
                    <a:pt x="44" y="28"/>
                    <a:pt x="44" y="28"/>
                    <a:pt x="45" y="28"/>
                  </a:cubicBezTo>
                  <a:cubicBezTo>
                    <a:pt x="45" y="28"/>
                    <a:pt x="46" y="29"/>
                    <a:pt x="46" y="29"/>
                  </a:cubicBezTo>
                  <a:cubicBezTo>
                    <a:pt x="47" y="29"/>
                    <a:pt x="47" y="29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5"/>
                    <a:pt x="49" y="25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4" name="Freeform 1087"/>
            <p:cNvSpPr>
              <a:spLocks/>
            </p:cNvSpPr>
            <p:nvPr/>
          </p:nvSpPr>
          <p:spPr bwMode="auto">
            <a:xfrm>
              <a:off x="7277842" y="3544934"/>
              <a:ext cx="17583" cy="19781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1 h 2"/>
                <a:gd name="T12" fmla="*/ 2 w 2"/>
                <a:gd name="T13" fmla="*/ 1 h 2"/>
                <a:gd name="T14" fmla="*/ 1 w 2"/>
                <a:gd name="T15" fmla="*/ 0 h 2"/>
                <a:gd name="T16" fmla="*/ 1 w 2"/>
                <a:gd name="T17" fmla="*/ 1 h 2"/>
                <a:gd name="T18" fmla="*/ 1 w 2"/>
                <a:gd name="T19" fmla="*/ 1 h 2"/>
                <a:gd name="T20" fmla="*/ 1 w 2"/>
                <a:gd name="T21" fmla="*/ 1 h 2"/>
                <a:gd name="T22" fmla="*/ 0 w 2"/>
                <a:gd name="T23" fmla="*/ 2 h 2"/>
                <a:gd name="T24" fmla="*/ 0 w 2"/>
                <a:gd name="T25" fmla="*/ 2 h 2"/>
                <a:gd name="T26" fmla="*/ 1 w 2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5" name="Freeform 1088"/>
            <p:cNvSpPr>
              <a:spLocks/>
            </p:cNvSpPr>
            <p:nvPr/>
          </p:nvSpPr>
          <p:spPr bwMode="auto">
            <a:xfrm>
              <a:off x="8433919" y="5008712"/>
              <a:ext cx="0" cy="37364"/>
            </a:xfrm>
            <a:custGeom>
              <a:avLst/>
              <a:gdLst>
                <a:gd name="T0" fmla="*/ 2 h 4"/>
                <a:gd name="T1" fmla="*/ 3 h 4"/>
                <a:gd name="T2" fmla="*/ 3 h 4"/>
                <a:gd name="T3" fmla="*/ 4 h 4"/>
                <a:gd name="T4" fmla="*/ 3 h 4"/>
                <a:gd name="T5" fmla="*/ 3 h 4"/>
                <a:gd name="T6" fmla="*/ 2 h 4"/>
                <a:gd name="T7" fmla="*/ 2 h 4"/>
                <a:gd name="T8" fmla="*/ 2 h 4"/>
                <a:gd name="T9" fmla="*/ 2 h 4"/>
                <a:gd name="T10" fmla="*/ 1 h 4"/>
                <a:gd name="T11" fmla="*/ 1 h 4"/>
                <a:gd name="T12" fmla="*/ 0 h 4"/>
                <a:gd name="T13" fmla="*/ 0 h 4"/>
                <a:gd name="T14" fmla="*/ 1 h 4"/>
                <a:gd name="T15" fmla="*/ 2 h 4"/>
                <a:gd name="T16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6" name="Freeform 1089"/>
            <p:cNvSpPr>
              <a:spLocks/>
            </p:cNvSpPr>
            <p:nvPr/>
          </p:nvSpPr>
          <p:spPr bwMode="auto">
            <a:xfrm>
              <a:off x="8143801" y="4188909"/>
              <a:ext cx="316493" cy="808814"/>
            </a:xfrm>
            <a:custGeom>
              <a:avLst/>
              <a:gdLst>
                <a:gd name="T0" fmla="*/ 31 w 34"/>
                <a:gd name="T1" fmla="*/ 83 h 87"/>
                <a:gd name="T2" fmla="*/ 32 w 34"/>
                <a:gd name="T3" fmla="*/ 87 h 87"/>
                <a:gd name="T4" fmla="*/ 33 w 34"/>
                <a:gd name="T5" fmla="*/ 83 h 87"/>
                <a:gd name="T6" fmla="*/ 32 w 34"/>
                <a:gd name="T7" fmla="*/ 75 h 87"/>
                <a:gd name="T8" fmla="*/ 29 w 34"/>
                <a:gd name="T9" fmla="*/ 71 h 87"/>
                <a:gd name="T10" fmla="*/ 28 w 34"/>
                <a:gd name="T11" fmla="*/ 65 h 87"/>
                <a:gd name="T12" fmla="*/ 29 w 34"/>
                <a:gd name="T13" fmla="*/ 61 h 87"/>
                <a:gd name="T14" fmla="*/ 26 w 34"/>
                <a:gd name="T15" fmla="*/ 57 h 87"/>
                <a:gd name="T16" fmla="*/ 23 w 34"/>
                <a:gd name="T17" fmla="*/ 52 h 87"/>
                <a:gd name="T18" fmla="*/ 23 w 34"/>
                <a:gd name="T19" fmla="*/ 49 h 87"/>
                <a:gd name="T20" fmla="*/ 24 w 34"/>
                <a:gd name="T21" fmla="*/ 43 h 87"/>
                <a:gd name="T22" fmla="*/ 31 w 34"/>
                <a:gd name="T23" fmla="*/ 39 h 87"/>
                <a:gd name="T24" fmla="*/ 34 w 34"/>
                <a:gd name="T25" fmla="*/ 35 h 87"/>
                <a:gd name="T26" fmla="*/ 30 w 34"/>
                <a:gd name="T27" fmla="*/ 33 h 87"/>
                <a:gd name="T28" fmla="*/ 27 w 34"/>
                <a:gd name="T29" fmla="*/ 31 h 87"/>
                <a:gd name="T30" fmla="*/ 26 w 34"/>
                <a:gd name="T31" fmla="*/ 27 h 87"/>
                <a:gd name="T32" fmla="*/ 24 w 34"/>
                <a:gd name="T33" fmla="*/ 23 h 87"/>
                <a:gd name="T34" fmla="*/ 21 w 34"/>
                <a:gd name="T35" fmla="*/ 22 h 87"/>
                <a:gd name="T36" fmla="*/ 18 w 34"/>
                <a:gd name="T37" fmla="*/ 18 h 87"/>
                <a:gd name="T38" fmla="*/ 20 w 34"/>
                <a:gd name="T39" fmla="*/ 14 h 87"/>
                <a:gd name="T40" fmla="*/ 21 w 34"/>
                <a:gd name="T41" fmla="*/ 11 h 87"/>
                <a:gd name="T42" fmla="*/ 21 w 34"/>
                <a:gd name="T43" fmla="*/ 7 h 87"/>
                <a:gd name="T44" fmla="*/ 19 w 34"/>
                <a:gd name="T45" fmla="*/ 3 h 87"/>
                <a:gd name="T46" fmla="*/ 16 w 34"/>
                <a:gd name="T47" fmla="*/ 0 h 87"/>
                <a:gd name="T48" fmla="*/ 15 w 34"/>
                <a:gd name="T49" fmla="*/ 3 h 87"/>
                <a:gd name="T50" fmla="*/ 14 w 34"/>
                <a:gd name="T51" fmla="*/ 6 h 87"/>
                <a:gd name="T52" fmla="*/ 12 w 34"/>
                <a:gd name="T53" fmla="*/ 7 h 87"/>
                <a:gd name="T54" fmla="*/ 9 w 34"/>
                <a:gd name="T55" fmla="*/ 10 h 87"/>
                <a:gd name="T56" fmla="*/ 9 w 34"/>
                <a:gd name="T57" fmla="*/ 15 h 87"/>
                <a:gd name="T58" fmla="*/ 8 w 34"/>
                <a:gd name="T59" fmla="*/ 21 h 87"/>
                <a:gd name="T60" fmla="*/ 5 w 34"/>
                <a:gd name="T61" fmla="*/ 25 h 87"/>
                <a:gd name="T62" fmla="*/ 5 w 34"/>
                <a:gd name="T63" fmla="*/ 29 h 87"/>
                <a:gd name="T64" fmla="*/ 3 w 34"/>
                <a:gd name="T65" fmla="*/ 34 h 87"/>
                <a:gd name="T66" fmla="*/ 1 w 34"/>
                <a:gd name="T67" fmla="*/ 37 h 87"/>
                <a:gd name="T68" fmla="*/ 3 w 34"/>
                <a:gd name="T69" fmla="*/ 39 h 87"/>
                <a:gd name="T70" fmla="*/ 4 w 34"/>
                <a:gd name="T71" fmla="*/ 41 h 87"/>
                <a:gd name="T72" fmla="*/ 7 w 34"/>
                <a:gd name="T73" fmla="*/ 42 h 87"/>
                <a:gd name="T74" fmla="*/ 9 w 34"/>
                <a:gd name="T75" fmla="*/ 46 h 87"/>
                <a:gd name="T76" fmla="*/ 10 w 34"/>
                <a:gd name="T77" fmla="*/ 49 h 87"/>
                <a:gd name="T78" fmla="*/ 12 w 34"/>
                <a:gd name="T79" fmla="*/ 54 h 87"/>
                <a:gd name="T80" fmla="*/ 11 w 34"/>
                <a:gd name="T81" fmla="*/ 61 h 87"/>
                <a:gd name="T82" fmla="*/ 13 w 34"/>
                <a:gd name="T83" fmla="*/ 62 h 87"/>
                <a:gd name="T84" fmla="*/ 13 w 34"/>
                <a:gd name="T85" fmla="*/ 62 h 87"/>
                <a:gd name="T86" fmla="*/ 15 w 34"/>
                <a:gd name="T87" fmla="*/ 61 h 87"/>
                <a:gd name="T88" fmla="*/ 16 w 34"/>
                <a:gd name="T89" fmla="*/ 61 h 87"/>
                <a:gd name="T90" fmla="*/ 17 w 34"/>
                <a:gd name="T91" fmla="*/ 63 h 87"/>
                <a:gd name="T92" fmla="*/ 18 w 34"/>
                <a:gd name="T93" fmla="*/ 60 h 87"/>
                <a:gd name="T94" fmla="*/ 19 w 34"/>
                <a:gd name="T95" fmla="*/ 58 h 87"/>
                <a:gd name="T96" fmla="*/ 21 w 34"/>
                <a:gd name="T97" fmla="*/ 60 h 87"/>
                <a:gd name="T98" fmla="*/ 21 w 34"/>
                <a:gd name="T99" fmla="*/ 55 h 87"/>
                <a:gd name="T100" fmla="*/ 23 w 34"/>
                <a:gd name="T101" fmla="*/ 59 h 87"/>
                <a:gd name="T102" fmla="*/ 25 w 34"/>
                <a:gd name="T103" fmla="*/ 60 h 87"/>
                <a:gd name="T104" fmla="*/ 25 w 34"/>
                <a:gd name="T105" fmla="*/ 63 h 87"/>
                <a:gd name="T106" fmla="*/ 26 w 34"/>
                <a:gd name="T107" fmla="*/ 68 h 87"/>
                <a:gd name="T108" fmla="*/ 27 w 34"/>
                <a:gd name="T109" fmla="*/ 70 h 87"/>
                <a:gd name="T110" fmla="*/ 28 w 34"/>
                <a:gd name="T111" fmla="*/ 74 h 87"/>
                <a:gd name="T112" fmla="*/ 30 w 34"/>
                <a:gd name="T113" fmla="*/ 78 h 87"/>
                <a:gd name="T114" fmla="*/ 30 w 34"/>
                <a:gd name="T115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87">
                  <a:moveTo>
                    <a:pt x="30" y="80"/>
                  </a:moveTo>
                  <a:cubicBezTo>
                    <a:pt x="30" y="80"/>
                    <a:pt x="30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1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2" y="84"/>
                    <a:pt x="32" y="85"/>
                    <a:pt x="32" y="85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4" y="83"/>
                    <a:pt x="34" y="82"/>
                  </a:cubicBezTo>
                  <a:cubicBezTo>
                    <a:pt x="34" y="82"/>
                    <a:pt x="34" y="81"/>
                    <a:pt x="33" y="81"/>
                  </a:cubicBezTo>
                  <a:cubicBezTo>
                    <a:pt x="33" y="80"/>
                    <a:pt x="33" y="80"/>
                    <a:pt x="33" y="79"/>
                  </a:cubicBezTo>
                  <a:cubicBezTo>
                    <a:pt x="33" y="79"/>
                    <a:pt x="33" y="79"/>
                    <a:pt x="32" y="79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2" y="78"/>
                    <a:pt x="32" y="77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31" y="76"/>
                    <a:pt x="32" y="76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4"/>
                    <a:pt x="32" y="74"/>
                    <a:pt x="31" y="73"/>
                  </a:cubicBezTo>
                  <a:cubicBezTo>
                    <a:pt x="31" y="73"/>
                    <a:pt x="31" y="73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29" y="71"/>
                    <a:pt x="29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0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7" y="68"/>
                    <a:pt x="27" y="68"/>
                  </a:cubicBezTo>
                  <a:cubicBezTo>
                    <a:pt x="27" y="68"/>
                    <a:pt x="27" y="67"/>
                    <a:pt x="27" y="66"/>
                  </a:cubicBezTo>
                  <a:cubicBezTo>
                    <a:pt x="27" y="66"/>
                    <a:pt x="27" y="66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3"/>
                  </a:cubicBezTo>
                  <a:cubicBezTo>
                    <a:pt x="28" y="63"/>
                    <a:pt x="28" y="63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8" y="61"/>
                    <a:pt x="28" y="61"/>
                    <a:pt x="2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4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3"/>
                  </a:cubicBezTo>
                  <a:cubicBezTo>
                    <a:pt x="23" y="53"/>
                    <a:pt x="23" y="53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1"/>
                    <a:pt x="23" y="51"/>
                  </a:cubicBezTo>
                  <a:cubicBezTo>
                    <a:pt x="23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6"/>
                    <a:pt x="23" y="46"/>
                  </a:cubicBezTo>
                  <a:cubicBezTo>
                    <a:pt x="23" y="46"/>
                    <a:pt x="23" y="46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7" y="43"/>
                    <a:pt x="27" y="43"/>
                  </a:cubicBezTo>
                  <a:cubicBezTo>
                    <a:pt x="27" y="43"/>
                    <a:pt x="28" y="42"/>
                    <a:pt x="28" y="42"/>
                  </a:cubicBezTo>
                  <a:cubicBezTo>
                    <a:pt x="29" y="42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0"/>
                    <a:pt x="30" y="40"/>
                  </a:cubicBezTo>
                  <a:cubicBezTo>
                    <a:pt x="30" y="40"/>
                    <a:pt x="31" y="39"/>
                    <a:pt x="31" y="39"/>
                  </a:cubicBezTo>
                  <a:cubicBezTo>
                    <a:pt x="31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7"/>
                  </a:cubicBezTo>
                  <a:cubicBezTo>
                    <a:pt x="34" y="37"/>
                    <a:pt x="34" y="36"/>
                    <a:pt x="34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1" y="35"/>
                    <a:pt x="31" y="34"/>
                  </a:cubicBezTo>
                  <a:cubicBezTo>
                    <a:pt x="30" y="34"/>
                    <a:pt x="30" y="34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8" y="32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0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6"/>
                    <a:pt x="25" y="26"/>
                  </a:cubicBezTo>
                  <a:cubicBezTo>
                    <a:pt x="24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8" y="18"/>
                  </a:cubicBezTo>
                  <a:cubicBezTo>
                    <a:pt x="18" y="18"/>
                    <a:pt x="19" y="18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5"/>
                    <a:pt x="19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6"/>
                  </a:cubicBezTo>
                  <a:cubicBezTo>
                    <a:pt x="9" y="16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6" y="24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5" y="27"/>
                    <a:pt x="5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30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1" y="35"/>
                    <a:pt x="1" y="35"/>
                  </a:cubicBezTo>
                  <a:cubicBezTo>
                    <a:pt x="1" y="35"/>
                    <a:pt x="0" y="35"/>
                    <a:pt x="0" y="36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7"/>
                    <a:pt x="2" y="37"/>
                  </a:cubicBezTo>
                  <a:cubicBezTo>
                    <a:pt x="2" y="37"/>
                    <a:pt x="2" y="37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3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9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2" y="53"/>
                    <a:pt x="12" y="53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5"/>
                    <a:pt x="13" y="55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7"/>
                    <a:pt x="12" y="57"/>
                  </a:cubicBezTo>
                  <a:cubicBezTo>
                    <a:pt x="12" y="57"/>
                    <a:pt x="12" y="57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9"/>
                    <a:pt x="12" y="59"/>
                  </a:cubicBezTo>
                  <a:cubicBezTo>
                    <a:pt x="12" y="59"/>
                    <a:pt x="11" y="60"/>
                    <a:pt x="11" y="60"/>
                  </a:cubicBezTo>
                  <a:cubicBezTo>
                    <a:pt x="11" y="60"/>
                    <a:pt x="11" y="60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1"/>
                    <a:pt x="11" y="62"/>
                    <a:pt x="11" y="62"/>
                  </a:cubicBezTo>
                  <a:cubicBezTo>
                    <a:pt x="11" y="62"/>
                    <a:pt x="11" y="63"/>
                    <a:pt x="11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2" y="62"/>
                  </a:cubicBezTo>
                  <a:cubicBezTo>
                    <a:pt x="12" y="62"/>
                    <a:pt x="12" y="63"/>
                    <a:pt x="12" y="63"/>
                  </a:cubicBezTo>
                  <a:cubicBezTo>
                    <a:pt x="12" y="63"/>
                    <a:pt x="12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1"/>
                  </a:cubicBezTo>
                  <a:cubicBezTo>
                    <a:pt x="13" y="61"/>
                    <a:pt x="13" y="61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1"/>
                  </a:cubicBezTo>
                  <a:cubicBezTo>
                    <a:pt x="14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4"/>
                  </a:cubicBezTo>
                  <a:cubicBezTo>
                    <a:pt x="15" y="64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6" y="61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7" y="64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1"/>
                    <a:pt x="18" y="61"/>
                  </a:cubicBezTo>
                  <a:cubicBezTo>
                    <a:pt x="18" y="61"/>
                    <a:pt x="17" y="61"/>
                    <a:pt x="17" y="61"/>
                  </a:cubicBezTo>
                  <a:cubicBezTo>
                    <a:pt x="17" y="61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19" y="59"/>
                    <a:pt x="19" y="59"/>
                  </a:cubicBezTo>
                  <a:cubicBezTo>
                    <a:pt x="20" y="59"/>
                    <a:pt x="20" y="59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59"/>
                    <a:pt x="21" y="59"/>
                  </a:cubicBezTo>
                  <a:cubicBezTo>
                    <a:pt x="21" y="59"/>
                    <a:pt x="22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7"/>
                    <a:pt x="21" y="57"/>
                    <a:pt x="21" y="57"/>
                  </a:cubicBezTo>
                  <a:cubicBezTo>
                    <a:pt x="21" y="57"/>
                    <a:pt x="21" y="56"/>
                    <a:pt x="21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2" y="55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7"/>
                    <a:pt x="22" y="57"/>
                  </a:cubicBezTo>
                  <a:cubicBezTo>
                    <a:pt x="22" y="57"/>
                    <a:pt x="23" y="57"/>
                    <a:pt x="23" y="57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9"/>
                    <a:pt x="23" y="59"/>
                  </a:cubicBezTo>
                  <a:cubicBezTo>
                    <a:pt x="23" y="59"/>
                    <a:pt x="23" y="59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4" y="60"/>
                    <a:pt x="24" y="61"/>
                  </a:cubicBezTo>
                  <a:cubicBezTo>
                    <a:pt x="24" y="61"/>
                    <a:pt x="24" y="60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5" y="63"/>
                    <a:pt x="25" y="64"/>
                    <a:pt x="26" y="64"/>
                  </a:cubicBezTo>
                  <a:cubicBezTo>
                    <a:pt x="26" y="64"/>
                    <a:pt x="26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7" y="69"/>
                  </a:cubicBezTo>
                  <a:cubicBezTo>
                    <a:pt x="27" y="69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1"/>
                    <a:pt x="27" y="72"/>
                    <a:pt x="27" y="72"/>
                  </a:cubicBezTo>
                  <a:cubicBezTo>
                    <a:pt x="27" y="72"/>
                    <a:pt x="27" y="73"/>
                    <a:pt x="27" y="73"/>
                  </a:cubicBezTo>
                  <a:cubicBezTo>
                    <a:pt x="27" y="73"/>
                    <a:pt x="28" y="74"/>
                    <a:pt x="28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9" y="75"/>
                  </a:cubicBezTo>
                  <a:cubicBezTo>
                    <a:pt x="29" y="75"/>
                    <a:pt x="29" y="74"/>
                    <a:pt x="29" y="74"/>
                  </a:cubicBezTo>
                  <a:cubicBezTo>
                    <a:pt x="29" y="74"/>
                    <a:pt x="28" y="74"/>
                    <a:pt x="28" y="74"/>
                  </a:cubicBezTo>
                  <a:cubicBezTo>
                    <a:pt x="28" y="74"/>
                    <a:pt x="28" y="74"/>
                    <a:pt x="28" y="73"/>
                  </a:cubicBezTo>
                  <a:cubicBezTo>
                    <a:pt x="28" y="73"/>
                    <a:pt x="29" y="73"/>
                    <a:pt x="29" y="73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5"/>
                    <a:pt x="29" y="75"/>
                  </a:cubicBezTo>
                  <a:cubicBezTo>
                    <a:pt x="29" y="75"/>
                    <a:pt x="29" y="75"/>
                    <a:pt x="30" y="75"/>
                  </a:cubicBezTo>
                  <a:cubicBezTo>
                    <a:pt x="30" y="75"/>
                    <a:pt x="30" y="76"/>
                    <a:pt x="30" y="76"/>
                  </a:cubicBezTo>
                  <a:cubicBezTo>
                    <a:pt x="30" y="76"/>
                    <a:pt x="30" y="76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9"/>
                    <a:pt x="31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80"/>
                  </a:cubicBezTo>
                  <a:cubicBezTo>
                    <a:pt x="29" y="80"/>
                    <a:pt x="29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7" name="Freeform 1090"/>
            <p:cNvSpPr>
              <a:spLocks/>
            </p:cNvSpPr>
            <p:nvPr/>
          </p:nvSpPr>
          <p:spPr bwMode="auto">
            <a:xfrm>
              <a:off x="8442711" y="4459246"/>
              <a:ext cx="296711" cy="408803"/>
            </a:xfrm>
            <a:custGeom>
              <a:avLst/>
              <a:gdLst>
                <a:gd name="T0" fmla="*/ 32 w 32"/>
                <a:gd name="T1" fmla="*/ 37 h 44"/>
                <a:gd name="T2" fmla="*/ 32 w 32"/>
                <a:gd name="T3" fmla="*/ 36 h 44"/>
                <a:gd name="T4" fmla="*/ 30 w 32"/>
                <a:gd name="T5" fmla="*/ 34 h 44"/>
                <a:gd name="T6" fmla="*/ 31 w 32"/>
                <a:gd name="T7" fmla="*/ 32 h 44"/>
                <a:gd name="T8" fmla="*/ 29 w 32"/>
                <a:gd name="T9" fmla="*/ 30 h 44"/>
                <a:gd name="T10" fmla="*/ 27 w 32"/>
                <a:gd name="T11" fmla="*/ 28 h 44"/>
                <a:gd name="T12" fmla="*/ 25 w 32"/>
                <a:gd name="T13" fmla="*/ 25 h 44"/>
                <a:gd name="T14" fmla="*/ 23 w 32"/>
                <a:gd name="T15" fmla="*/ 23 h 44"/>
                <a:gd name="T16" fmla="*/ 21 w 32"/>
                <a:gd name="T17" fmla="*/ 20 h 44"/>
                <a:gd name="T18" fmla="*/ 18 w 32"/>
                <a:gd name="T19" fmla="*/ 17 h 44"/>
                <a:gd name="T20" fmla="*/ 16 w 32"/>
                <a:gd name="T21" fmla="*/ 16 h 44"/>
                <a:gd name="T22" fmla="*/ 18 w 32"/>
                <a:gd name="T23" fmla="*/ 14 h 44"/>
                <a:gd name="T24" fmla="*/ 19 w 32"/>
                <a:gd name="T25" fmla="*/ 12 h 44"/>
                <a:gd name="T26" fmla="*/ 18 w 32"/>
                <a:gd name="T27" fmla="*/ 10 h 44"/>
                <a:gd name="T28" fmla="*/ 17 w 32"/>
                <a:gd name="T29" fmla="*/ 8 h 44"/>
                <a:gd name="T30" fmla="*/ 14 w 32"/>
                <a:gd name="T31" fmla="*/ 8 h 44"/>
                <a:gd name="T32" fmla="*/ 12 w 32"/>
                <a:gd name="T33" fmla="*/ 8 h 44"/>
                <a:gd name="T34" fmla="*/ 10 w 32"/>
                <a:gd name="T35" fmla="*/ 4 h 44"/>
                <a:gd name="T36" fmla="*/ 7 w 32"/>
                <a:gd name="T37" fmla="*/ 2 h 44"/>
                <a:gd name="T38" fmla="*/ 6 w 32"/>
                <a:gd name="T39" fmla="*/ 0 h 44"/>
                <a:gd name="T40" fmla="*/ 4 w 32"/>
                <a:gd name="T41" fmla="*/ 1 h 44"/>
                <a:gd name="T42" fmla="*/ 5 w 32"/>
                <a:gd name="T43" fmla="*/ 3 h 44"/>
                <a:gd name="T44" fmla="*/ 5 w 32"/>
                <a:gd name="T45" fmla="*/ 6 h 44"/>
                <a:gd name="T46" fmla="*/ 4 w 32"/>
                <a:gd name="T47" fmla="*/ 7 h 44"/>
                <a:gd name="T48" fmla="*/ 2 w 32"/>
                <a:gd name="T49" fmla="*/ 6 h 44"/>
                <a:gd name="T50" fmla="*/ 1 w 32"/>
                <a:gd name="T51" fmla="*/ 9 h 44"/>
                <a:gd name="T52" fmla="*/ 2 w 32"/>
                <a:gd name="T53" fmla="*/ 11 h 44"/>
                <a:gd name="T54" fmla="*/ 2 w 32"/>
                <a:gd name="T55" fmla="*/ 14 h 44"/>
                <a:gd name="T56" fmla="*/ 4 w 32"/>
                <a:gd name="T57" fmla="*/ 14 h 44"/>
                <a:gd name="T58" fmla="*/ 7 w 32"/>
                <a:gd name="T59" fmla="*/ 17 h 44"/>
                <a:gd name="T60" fmla="*/ 7 w 32"/>
                <a:gd name="T61" fmla="*/ 20 h 44"/>
                <a:gd name="T62" fmla="*/ 6 w 32"/>
                <a:gd name="T63" fmla="*/ 23 h 44"/>
                <a:gd name="T64" fmla="*/ 6 w 32"/>
                <a:gd name="T65" fmla="*/ 24 h 44"/>
                <a:gd name="T66" fmla="*/ 6 w 32"/>
                <a:gd name="T67" fmla="*/ 24 h 44"/>
                <a:gd name="T68" fmla="*/ 8 w 32"/>
                <a:gd name="T69" fmla="*/ 22 h 44"/>
                <a:gd name="T70" fmla="*/ 9 w 32"/>
                <a:gd name="T71" fmla="*/ 21 h 44"/>
                <a:gd name="T72" fmla="*/ 12 w 32"/>
                <a:gd name="T73" fmla="*/ 23 h 44"/>
                <a:gd name="T74" fmla="*/ 12 w 32"/>
                <a:gd name="T75" fmla="*/ 23 h 44"/>
                <a:gd name="T76" fmla="*/ 13 w 32"/>
                <a:gd name="T77" fmla="*/ 21 h 44"/>
                <a:gd name="T78" fmla="*/ 16 w 32"/>
                <a:gd name="T79" fmla="*/ 20 h 44"/>
                <a:gd name="T80" fmla="*/ 18 w 32"/>
                <a:gd name="T81" fmla="*/ 21 h 44"/>
                <a:gd name="T82" fmla="*/ 19 w 32"/>
                <a:gd name="T83" fmla="*/ 23 h 44"/>
                <a:gd name="T84" fmla="*/ 21 w 32"/>
                <a:gd name="T85" fmla="*/ 26 h 44"/>
                <a:gd name="T86" fmla="*/ 21 w 32"/>
                <a:gd name="T87" fmla="*/ 29 h 44"/>
                <a:gd name="T88" fmla="*/ 23 w 32"/>
                <a:gd name="T89" fmla="*/ 31 h 44"/>
                <a:gd name="T90" fmla="*/ 24 w 32"/>
                <a:gd name="T91" fmla="*/ 34 h 44"/>
                <a:gd name="T92" fmla="*/ 25 w 32"/>
                <a:gd name="T93" fmla="*/ 37 h 44"/>
                <a:gd name="T94" fmla="*/ 25 w 32"/>
                <a:gd name="T95" fmla="*/ 39 h 44"/>
                <a:gd name="T96" fmla="*/ 24 w 32"/>
                <a:gd name="T97" fmla="*/ 42 h 44"/>
                <a:gd name="T98" fmla="*/ 26 w 32"/>
                <a:gd name="T99" fmla="*/ 43 h 44"/>
                <a:gd name="T100" fmla="*/ 27 w 32"/>
                <a:gd name="T101" fmla="*/ 42 h 44"/>
                <a:gd name="T102" fmla="*/ 27 w 32"/>
                <a:gd name="T103" fmla="*/ 40 h 44"/>
                <a:gd name="T104" fmla="*/ 30 w 32"/>
                <a:gd name="T105" fmla="*/ 40 h 44"/>
                <a:gd name="T106" fmla="*/ 31 w 32"/>
                <a:gd name="T107" fmla="*/ 42 h 44"/>
                <a:gd name="T108" fmla="*/ 32 w 32"/>
                <a:gd name="T10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" h="44">
                  <a:moveTo>
                    <a:pt x="32" y="40"/>
                  </a:moveTo>
                  <a:cubicBezTo>
                    <a:pt x="32" y="40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6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5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4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1"/>
                    <a:pt x="22" y="21"/>
                  </a:cubicBezTo>
                  <a:cubicBezTo>
                    <a:pt x="21" y="21"/>
                    <a:pt x="21" y="20"/>
                    <a:pt x="21" y="20"/>
                  </a:cubicBezTo>
                  <a:cubicBezTo>
                    <a:pt x="21" y="20"/>
                    <a:pt x="21" y="19"/>
                    <a:pt x="20" y="19"/>
                  </a:cubicBezTo>
                  <a:cubicBezTo>
                    <a:pt x="20" y="19"/>
                    <a:pt x="20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20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3"/>
                    <a:pt x="6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9" y="22"/>
                    <a:pt x="19" y="22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1" y="25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8"/>
                  </a:cubicBezTo>
                  <a:cubicBezTo>
                    <a:pt x="21" y="28"/>
                    <a:pt x="21" y="28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4" y="32"/>
                  </a:cubicBezTo>
                  <a:cubicBezTo>
                    <a:pt x="24" y="32"/>
                    <a:pt x="24" y="32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4"/>
                  </a:cubicBezTo>
                  <a:cubicBezTo>
                    <a:pt x="24" y="34"/>
                    <a:pt x="24" y="34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9"/>
                    <a:pt x="25" y="39"/>
                  </a:cubicBezTo>
                  <a:cubicBezTo>
                    <a:pt x="25" y="39"/>
                    <a:pt x="25" y="40"/>
                    <a:pt x="25" y="40"/>
                  </a:cubicBezTo>
                  <a:cubicBezTo>
                    <a:pt x="25" y="41"/>
                    <a:pt x="24" y="41"/>
                    <a:pt x="24" y="41"/>
                  </a:cubicBezTo>
                  <a:cubicBezTo>
                    <a:pt x="24" y="41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5" y="42"/>
                    <a:pt x="25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7" y="44"/>
                    <a:pt x="27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8" y="42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1"/>
                    <a:pt x="26" y="41"/>
                  </a:cubicBezTo>
                  <a:cubicBezTo>
                    <a:pt x="26" y="41"/>
                    <a:pt x="27" y="41"/>
                    <a:pt x="27" y="41"/>
                  </a:cubicBezTo>
                  <a:cubicBezTo>
                    <a:pt x="27" y="41"/>
                    <a:pt x="27" y="40"/>
                    <a:pt x="27" y="40"/>
                  </a:cubicBezTo>
                  <a:cubicBezTo>
                    <a:pt x="27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9" y="40"/>
                    <a:pt x="29" y="40"/>
                  </a:cubicBezTo>
                  <a:cubicBezTo>
                    <a:pt x="29" y="40"/>
                    <a:pt x="29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1"/>
                    <a:pt x="30" y="41"/>
                  </a:cubicBezTo>
                  <a:cubicBezTo>
                    <a:pt x="30" y="41"/>
                    <a:pt x="30" y="41"/>
                    <a:pt x="31" y="41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2"/>
                    <a:pt x="32" y="42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0"/>
                    <a:pt x="3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8" name="Freeform 1091"/>
            <p:cNvSpPr>
              <a:spLocks/>
            </p:cNvSpPr>
            <p:nvPr/>
          </p:nvSpPr>
          <p:spPr bwMode="auto">
            <a:xfrm>
              <a:off x="8497658" y="5204323"/>
              <a:ext cx="167038" cy="241765"/>
            </a:xfrm>
            <a:custGeom>
              <a:avLst/>
              <a:gdLst>
                <a:gd name="T0" fmla="*/ 16 w 18"/>
                <a:gd name="T1" fmla="*/ 22 h 26"/>
                <a:gd name="T2" fmla="*/ 15 w 18"/>
                <a:gd name="T3" fmla="*/ 19 h 26"/>
                <a:gd name="T4" fmla="*/ 14 w 18"/>
                <a:gd name="T5" fmla="*/ 18 h 26"/>
                <a:gd name="T6" fmla="*/ 14 w 18"/>
                <a:gd name="T7" fmla="*/ 14 h 26"/>
                <a:gd name="T8" fmla="*/ 14 w 18"/>
                <a:gd name="T9" fmla="*/ 12 h 26"/>
                <a:gd name="T10" fmla="*/ 14 w 18"/>
                <a:gd name="T11" fmla="*/ 7 h 26"/>
                <a:gd name="T12" fmla="*/ 12 w 18"/>
                <a:gd name="T13" fmla="*/ 5 h 26"/>
                <a:gd name="T14" fmla="*/ 10 w 18"/>
                <a:gd name="T15" fmla="*/ 3 h 26"/>
                <a:gd name="T16" fmla="*/ 10 w 18"/>
                <a:gd name="T17" fmla="*/ 2 h 26"/>
                <a:gd name="T18" fmla="*/ 9 w 18"/>
                <a:gd name="T19" fmla="*/ 3 h 26"/>
                <a:gd name="T20" fmla="*/ 7 w 18"/>
                <a:gd name="T21" fmla="*/ 4 h 26"/>
                <a:gd name="T22" fmla="*/ 7 w 18"/>
                <a:gd name="T23" fmla="*/ 4 h 26"/>
                <a:gd name="T24" fmla="*/ 6 w 18"/>
                <a:gd name="T25" fmla="*/ 5 h 26"/>
                <a:gd name="T26" fmla="*/ 3 w 18"/>
                <a:gd name="T27" fmla="*/ 5 h 26"/>
                <a:gd name="T28" fmla="*/ 4 w 18"/>
                <a:gd name="T29" fmla="*/ 2 h 26"/>
                <a:gd name="T30" fmla="*/ 3 w 18"/>
                <a:gd name="T31" fmla="*/ 1 h 26"/>
                <a:gd name="T32" fmla="*/ 2 w 18"/>
                <a:gd name="T33" fmla="*/ 1 h 26"/>
                <a:gd name="T34" fmla="*/ 1 w 18"/>
                <a:gd name="T35" fmla="*/ 0 h 26"/>
                <a:gd name="T36" fmla="*/ 0 w 18"/>
                <a:gd name="T37" fmla="*/ 1 h 26"/>
                <a:gd name="T38" fmla="*/ 1 w 18"/>
                <a:gd name="T39" fmla="*/ 2 h 26"/>
                <a:gd name="T40" fmla="*/ 1 w 18"/>
                <a:gd name="T41" fmla="*/ 4 h 26"/>
                <a:gd name="T42" fmla="*/ 0 w 18"/>
                <a:gd name="T43" fmla="*/ 5 h 26"/>
                <a:gd name="T44" fmla="*/ 1 w 18"/>
                <a:gd name="T45" fmla="*/ 6 h 26"/>
                <a:gd name="T46" fmla="*/ 2 w 18"/>
                <a:gd name="T47" fmla="*/ 7 h 26"/>
                <a:gd name="T48" fmla="*/ 2 w 18"/>
                <a:gd name="T49" fmla="*/ 9 h 26"/>
                <a:gd name="T50" fmla="*/ 3 w 18"/>
                <a:gd name="T51" fmla="*/ 11 h 26"/>
                <a:gd name="T52" fmla="*/ 4 w 18"/>
                <a:gd name="T53" fmla="*/ 12 h 26"/>
                <a:gd name="T54" fmla="*/ 3 w 18"/>
                <a:gd name="T55" fmla="*/ 12 h 26"/>
                <a:gd name="T56" fmla="*/ 3 w 18"/>
                <a:gd name="T57" fmla="*/ 14 h 26"/>
                <a:gd name="T58" fmla="*/ 5 w 18"/>
                <a:gd name="T59" fmla="*/ 16 h 26"/>
                <a:gd name="T60" fmla="*/ 6 w 18"/>
                <a:gd name="T61" fmla="*/ 17 h 26"/>
                <a:gd name="T62" fmla="*/ 6 w 18"/>
                <a:gd name="T63" fmla="*/ 19 h 26"/>
                <a:gd name="T64" fmla="*/ 7 w 18"/>
                <a:gd name="T65" fmla="*/ 19 h 26"/>
                <a:gd name="T66" fmla="*/ 8 w 18"/>
                <a:gd name="T67" fmla="*/ 21 h 26"/>
                <a:gd name="T68" fmla="*/ 9 w 18"/>
                <a:gd name="T69" fmla="*/ 22 h 26"/>
                <a:gd name="T70" fmla="*/ 11 w 18"/>
                <a:gd name="T71" fmla="*/ 23 h 26"/>
                <a:gd name="T72" fmla="*/ 12 w 18"/>
                <a:gd name="T73" fmla="*/ 24 h 26"/>
                <a:gd name="T74" fmla="*/ 14 w 18"/>
                <a:gd name="T75" fmla="*/ 25 h 26"/>
                <a:gd name="T76" fmla="*/ 16 w 18"/>
                <a:gd name="T77" fmla="*/ 26 h 26"/>
                <a:gd name="T78" fmla="*/ 16 w 18"/>
                <a:gd name="T79" fmla="*/ 25 h 26"/>
                <a:gd name="T80" fmla="*/ 17 w 18"/>
                <a:gd name="T81" fmla="*/ 24 h 26"/>
                <a:gd name="T82" fmla="*/ 17 w 18"/>
                <a:gd name="T83" fmla="*/ 25 h 26"/>
                <a:gd name="T84" fmla="*/ 17 w 18"/>
                <a:gd name="T8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6">
                  <a:moveTo>
                    <a:pt x="17" y="24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20"/>
                    <a:pt x="16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4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4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4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8" y="24"/>
                    <a:pt x="17" y="24"/>
                    <a:pt x="1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9" name="Freeform 1092"/>
            <p:cNvSpPr>
              <a:spLocks/>
            </p:cNvSpPr>
            <p:nvPr/>
          </p:nvSpPr>
          <p:spPr bwMode="auto">
            <a:xfrm>
              <a:off x="8506450" y="4410893"/>
              <a:ext cx="318690" cy="698921"/>
            </a:xfrm>
            <a:custGeom>
              <a:avLst/>
              <a:gdLst>
                <a:gd name="T0" fmla="*/ 34 w 34"/>
                <a:gd name="T1" fmla="*/ 52 h 75"/>
                <a:gd name="T2" fmla="*/ 32 w 34"/>
                <a:gd name="T3" fmla="*/ 46 h 75"/>
                <a:gd name="T4" fmla="*/ 30 w 34"/>
                <a:gd name="T5" fmla="*/ 40 h 75"/>
                <a:gd name="T6" fmla="*/ 28 w 34"/>
                <a:gd name="T7" fmla="*/ 37 h 75"/>
                <a:gd name="T8" fmla="*/ 27 w 34"/>
                <a:gd name="T9" fmla="*/ 37 h 75"/>
                <a:gd name="T10" fmla="*/ 25 w 34"/>
                <a:gd name="T11" fmla="*/ 35 h 75"/>
                <a:gd name="T12" fmla="*/ 22 w 34"/>
                <a:gd name="T13" fmla="*/ 32 h 75"/>
                <a:gd name="T14" fmla="*/ 19 w 34"/>
                <a:gd name="T15" fmla="*/ 26 h 75"/>
                <a:gd name="T16" fmla="*/ 16 w 34"/>
                <a:gd name="T17" fmla="*/ 21 h 75"/>
                <a:gd name="T18" fmla="*/ 17 w 34"/>
                <a:gd name="T19" fmla="*/ 17 h 75"/>
                <a:gd name="T20" fmla="*/ 18 w 34"/>
                <a:gd name="T21" fmla="*/ 12 h 75"/>
                <a:gd name="T22" fmla="*/ 21 w 34"/>
                <a:gd name="T23" fmla="*/ 11 h 75"/>
                <a:gd name="T24" fmla="*/ 23 w 34"/>
                <a:gd name="T25" fmla="*/ 9 h 75"/>
                <a:gd name="T26" fmla="*/ 18 w 34"/>
                <a:gd name="T27" fmla="*/ 7 h 75"/>
                <a:gd name="T28" fmla="*/ 15 w 34"/>
                <a:gd name="T29" fmla="*/ 2 h 75"/>
                <a:gd name="T30" fmla="*/ 9 w 34"/>
                <a:gd name="T31" fmla="*/ 1 h 75"/>
                <a:gd name="T32" fmla="*/ 6 w 34"/>
                <a:gd name="T33" fmla="*/ 3 h 75"/>
                <a:gd name="T34" fmla="*/ 3 w 34"/>
                <a:gd name="T35" fmla="*/ 5 h 75"/>
                <a:gd name="T36" fmla="*/ 0 w 34"/>
                <a:gd name="T37" fmla="*/ 5 h 75"/>
                <a:gd name="T38" fmla="*/ 3 w 34"/>
                <a:gd name="T39" fmla="*/ 8 h 75"/>
                <a:gd name="T40" fmla="*/ 5 w 34"/>
                <a:gd name="T41" fmla="*/ 12 h 75"/>
                <a:gd name="T42" fmla="*/ 7 w 34"/>
                <a:gd name="T43" fmla="*/ 12 h 75"/>
                <a:gd name="T44" fmla="*/ 11 w 34"/>
                <a:gd name="T45" fmla="*/ 14 h 75"/>
                <a:gd name="T46" fmla="*/ 12 w 34"/>
                <a:gd name="T47" fmla="*/ 16 h 75"/>
                <a:gd name="T48" fmla="*/ 12 w 34"/>
                <a:gd name="T49" fmla="*/ 19 h 75"/>
                <a:gd name="T50" fmla="*/ 10 w 34"/>
                <a:gd name="T51" fmla="*/ 21 h 75"/>
                <a:gd name="T52" fmla="*/ 14 w 34"/>
                <a:gd name="T53" fmla="*/ 23 h 75"/>
                <a:gd name="T54" fmla="*/ 16 w 34"/>
                <a:gd name="T55" fmla="*/ 27 h 75"/>
                <a:gd name="T56" fmla="*/ 18 w 34"/>
                <a:gd name="T57" fmla="*/ 30 h 75"/>
                <a:gd name="T58" fmla="*/ 21 w 34"/>
                <a:gd name="T59" fmla="*/ 34 h 75"/>
                <a:gd name="T60" fmla="*/ 22 w 34"/>
                <a:gd name="T61" fmla="*/ 34 h 75"/>
                <a:gd name="T62" fmla="*/ 24 w 34"/>
                <a:gd name="T63" fmla="*/ 36 h 75"/>
                <a:gd name="T64" fmla="*/ 24 w 34"/>
                <a:gd name="T65" fmla="*/ 39 h 75"/>
                <a:gd name="T66" fmla="*/ 26 w 34"/>
                <a:gd name="T67" fmla="*/ 40 h 75"/>
                <a:gd name="T68" fmla="*/ 26 w 34"/>
                <a:gd name="T69" fmla="*/ 43 h 75"/>
                <a:gd name="T70" fmla="*/ 25 w 34"/>
                <a:gd name="T71" fmla="*/ 47 h 75"/>
                <a:gd name="T72" fmla="*/ 26 w 34"/>
                <a:gd name="T73" fmla="*/ 56 h 75"/>
                <a:gd name="T74" fmla="*/ 22 w 34"/>
                <a:gd name="T75" fmla="*/ 59 h 75"/>
                <a:gd name="T76" fmla="*/ 22 w 34"/>
                <a:gd name="T77" fmla="*/ 62 h 75"/>
                <a:gd name="T78" fmla="*/ 19 w 34"/>
                <a:gd name="T79" fmla="*/ 63 h 75"/>
                <a:gd name="T80" fmla="*/ 16 w 34"/>
                <a:gd name="T81" fmla="*/ 66 h 75"/>
                <a:gd name="T82" fmla="*/ 18 w 34"/>
                <a:gd name="T83" fmla="*/ 66 h 75"/>
                <a:gd name="T84" fmla="*/ 21 w 34"/>
                <a:gd name="T85" fmla="*/ 66 h 75"/>
                <a:gd name="T86" fmla="*/ 18 w 34"/>
                <a:gd name="T87" fmla="*/ 69 h 75"/>
                <a:gd name="T88" fmla="*/ 17 w 34"/>
                <a:gd name="T89" fmla="*/ 73 h 75"/>
                <a:gd name="T90" fmla="*/ 18 w 34"/>
                <a:gd name="T91" fmla="*/ 75 h 75"/>
                <a:gd name="T92" fmla="*/ 21 w 34"/>
                <a:gd name="T93" fmla="*/ 72 h 75"/>
                <a:gd name="T94" fmla="*/ 22 w 34"/>
                <a:gd name="T95" fmla="*/ 69 h 75"/>
                <a:gd name="T96" fmla="*/ 24 w 34"/>
                <a:gd name="T97" fmla="*/ 68 h 75"/>
                <a:gd name="T98" fmla="*/ 25 w 34"/>
                <a:gd name="T99" fmla="*/ 67 h 75"/>
                <a:gd name="T100" fmla="*/ 26 w 34"/>
                <a:gd name="T101" fmla="*/ 65 h 75"/>
                <a:gd name="T102" fmla="*/ 29 w 34"/>
                <a:gd name="T103" fmla="*/ 64 h 75"/>
                <a:gd name="T104" fmla="*/ 33 w 34"/>
                <a:gd name="T105" fmla="*/ 61 h 75"/>
                <a:gd name="T106" fmla="*/ 34 w 34"/>
                <a:gd name="T107" fmla="*/ 59 h 75"/>
                <a:gd name="T108" fmla="*/ 34 w 34"/>
                <a:gd name="T109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" h="75">
                  <a:moveTo>
                    <a:pt x="34" y="57"/>
                  </a:moveTo>
                  <a:cubicBezTo>
                    <a:pt x="34" y="57"/>
                    <a:pt x="34" y="56"/>
                    <a:pt x="34" y="56"/>
                  </a:cubicBezTo>
                  <a:cubicBezTo>
                    <a:pt x="34" y="56"/>
                    <a:pt x="34" y="56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50"/>
                    <a:pt x="33" y="49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8"/>
                    <a:pt x="33" y="48"/>
                  </a:cubicBezTo>
                  <a:cubicBezTo>
                    <a:pt x="33" y="48"/>
                    <a:pt x="33" y="48"/>
                    <a:pt x="33" y="47"/>
                  </a:cubicBezTo>
                  <a:cubicBezTo>
                    <a:pt x="33" y="47"/>
                    <a:pt x="33" y="47"/>
                    <a:pt x="32" y="46"/>
                  </a:cubicBezTo>
                  <a:cubicBezTo>
                    <a:pt x="32" y="46"/>
                    <a:pt x="32" y="45"/>
                    <a:pt x="32" y="45"/>
                  </a:cubicBezTo>
                  <a:cubicBezTo>
                    <a:pt x="32" y="45"/>
                    <a:pt x="32" y="44"/>
                    <a:pt x="31" y="43"/>
                  </a:cubicBezTo>
                  <a:cubicBezTo>
                    <a:pt x="31" y="43"/>
                    <a:pt x="31" y="43"/>
                    <a:pt x="31" y="42"/>
                  </a:cubicBezTo>
                  <a:cubicBezTo>
                    <a:pt x="31" y="42"/>
                    <a:pt x="30" y="42"/>
                    <a:pt x="30" y="42"/>
                  </a:cubicBezTo>
                  <a:cubicBezTo>
                    <a:pt x="30" y="42"/>
                    <a:pt x="30" y="41"/>
                    <a:pt x="30" y="41"/>
                  </a:cubicBezTo>
                  <a:cubicBezTo>
                    <a:pt x="30" y="41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8"/>
                    <a:pt x="29" y="38"/>
                  </a:cubicBezTo>
                  <a:cubicBezTo>
                    <a:pt x="29" y="38"/>
                    <a:pt x="29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6" y="36"/>
                    <a:pt x="26" y="36"/>
                  </a:cubicBezTo>
                  <a:cubicBezTo>
                    <a:pt x="26" y="36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0"/>
                    <a:pt x="21" y="30"/>
                  </a:cubicBezTo>
                  <a:cubicBezTo>
                    <a:pt x="21" y="30"/>
                    <a:pt x="21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19" y="27"/>
                    <a:pt x="19" y="27"/>
                    <a:pt x="19" y="26"/>
                  </a:cubicBezTo>
                  <a:cubicBezTo>
                    <a:pt x="18" y="26"/>
                    <a:pt x="18" y="26"/>
                    <a:pt x="18" y="25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6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8" y="12"/>
                    <a:pt x="18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8"/>
                    <a:pt x="20" y="8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3" y="16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2"/>
                    <a:pt x="13" y="22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4" y="24"/>
                    <a:pt x="15" y="24"/>
                    <a:pt x="15" y="25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20" y="31"/>
                  </a:cubicBezTo>
                  <a:cubicBezTo>
                    <a:pt x="20" y="31"/>
                    <a:pt x="20" y="31"/>
                    <a:pt x="20" y="32"/>
                  </a:cubicBezTo>
                  <a:cubicBezTo>
                    <a:pt x="20" y="32"/>
                    <a:pt x="20" y="32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9"/>
                  </a:cubicBezTo>
                  <a:cubicBezTo>
                    <a:pt x="25" y="39"/>
                    <a:pt x="25" y="39"/>
                    <a:pt x="25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5"/>
                    <a:pt x="26" y="45"/>
                  </a:cubicBezTo>
                  <a:cubicBezTo>
                    <a:pt x="26" y="45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7" y="52"/>
                    <a:pt x="27" y="52"/>
                  </a:cubicBezTo>
                  <a:cubicBezTo>
                    <a:pt x="27" y="53"/>
                    <a:pt x="27" y="54"/>
                    <a:pt x="27" y="54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6" y="56"/>
                    <a:pt x="26" y="57"/>
                    <a:pt x="26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4" y="57"/>
                    <a:pt x="24" y="57"/>
                  </a:cubicBezTo>
                  <a:cubicBezTo>
                    <a:pt x="24" y="57"/>
                    <a:pt x="23" y="57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1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4"/>
                    <a:pt x="17" y="64"/>
                    <a:pt x="17" y="64"/>
                  </a:cubicBezTo>
                  <a:cubicBezTo>
                    <a:pt x="17" y="64"/>
                    <a:pt x="16" y="65"/>
                    <a:pt x="16" y="65"/>
                  </a:cubicBezTo>
                  <a:cubicBezTo>
                    <a:pt x="16" y="65"/>
                    <a:pt x="16" y="65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6"/>
                    <a:pt x="19" y="65"/>
                    <a:pt x="19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6"/>
                    <a:pt x="20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6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8"/>
                  </a:cubicBezTo>
                  <a:cubicBezTo>
                    <a:pt x="20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70"/>
                  </a:cubicBezTo>
                  <a:cubicBezTo>
                    <a:pt x="17" y="70"/>
                    <a:pt x="18" y="71"/>
                    <a:pt x="18" y="71"/>
                  </a:cubicBezTo>
                  <a:cubicBezTo>
                    <a:pt x="18" y="71"/>
                    <a:pt x="18" y="72"/>
                    <a:pt x="18" y="72"/>
                  </a:cubicBezTo>
                  <a:cubicBezTo>
                    <a:pt x="17" y="72"/>
                    <a:pt x="17" y="72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8" y="73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4"/>
                    <a:pt x="18" y="74"/>
                  </a:cubicBezTo>
                  <a:cubicBezTo>
                    <a:pt x="18" y="74"/>
                    <a:pt x="19" y="74"/>
                    <a:pt x="19" y="74"/>
                  </a:cubicBezTo>
                  <a:cubicBezTo>
                    <a:pt x="19" y="74"/>
                    <a:pt x="19" y="74"/>
                    <a:pt x="20" y="7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1" y="72"/>
                    <a:pt x="20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2" y="72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69"/>
                    <a:pt x="23" y="69"/>
                  </a:cubicBezTo>
                  <a:cubicBezTo>
                    <a:pt x="23" y="69"/>
                    <a:pt x="22" y="69"/>
                    <a:pt x="22" y="69"/>
                  </a:cubicBezTo>
                  <a:cubicBezTo>
                    <a:pt x="22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3" y="68"/>
                    <a:pt x="23" y="68"/>
                  </a:cubicBezTo>
                  <a:cubicBezTo>
                    <a:pt x="23" y="68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5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5"/>
                    <a:pt x="25" y="65"/>
                  </a:cubicBezTo>
                  <a:cubicBezTo>
                    <a:pt x="25" y="65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7" y="66"/>
                    <a:pt x="27" y="66"/>
                  </a:cubicBezTo>
                  <a:cubicBezTo>
                    <a:pt x="27" y="66"/>
                    <a:pt x="27" y="65"/>
                    <a:pt x="27" y="65"/>
                  </a:cubicBezTo>
                  <a:cubicBezTo>
                    <a:pt x="27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9" y="64"/>
                    <a:pt x="29" y="64"/>
                  </a:cubicBezTo>
                  <a:cubicBezTo>
                    <a:pt x="29" y="64"/>
                    <a:pt x="29" y="64"/>
                    <a:pt x="30" y="64"/>
                  </a:cubicBezTo>
                  <a:cubicBezTo>
                    <a:pt x="30" y="63"/>
                    <a:pt x="30" y="63"/>
                    <a:pt x="31" y="63"/>
                  </a:cubicBezTo>
                  <a:cubicBezTo>
                    <a:pt x="31" y="63"/>
                    <a:pt x="31" y="62"/>
                    <a:pt x="31" y="62"/>
                  </a:cubicBezTo>
                  <a:cubicBezTo>
                    <a:pt x="31" y="62"/>
                    <a:pt x="31" y="62"/>
                    <a:pt x="32" y="62"/>
                  </a:cubicBezTo>
                  <a:cubicBezTo>
                    <a:pt x="32" y="62"/>
                    <a:pt x="32" y="62"/>
                    <a:pt x="32" y="61"/>
                  </a:cubicBezTo>
                  <a:cubicBezTo>
                    <a:pt x="32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4" y="60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7"/>
                    <a:pt x="34" y="57"/>
                  </a:cubicBezTo>
                  <a:cubicBezTo>
                    <a:pt x="34" y="57"/>
                    <a:pt x="34" y="57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0" name="Freeform 1093"/>
            <p:cNvSpPr>
              <a:spLocks/>
            </p:cNvSpPr>
            <p:nvPr/>
          </p:nvSpPr>
          <p:spPr bwMode="auto">
            <a:xfrm>
              <a:off x="8563594" y="4839477"/>
              <a:ext cx="186818" cy="178028"/>
            </a:xfrm>
            <a:custGeom>
              <a:avLst/>
              <a:gdLst>
                <a:gd name="T0" fmla="*/ 11 w 20"/>
                <a:gd name="T1" fmla="*/ 18 h 19"/>
                <a:gd name="T2" fmla="*/ 13 w 20"/>
                <a:gd name="T3" fmla="*/ 17 h 19"/>
                <a:gd name="T4" fmla="*/ 14 w 20"/>
                <a:gd name="T5" fmla="*/ 16 h 19"/>
                <a:gd name="T6" fmla="*/ 14 w 20"/>
                <a:gd name="T7" fmla="*/ 16 h 19"/>
                <a:gd name="T8" fmla="*/ 14 w 20"/>
                <a:gd name="T9" fmla="*/ 15 h 19"/>
                <a:gd name="T10" fmla="*/ 15 w 20"/>
                <a:gd name="T11" fmla="*/ 13 h 19"/>
                <a:gd name="T12" fmla="*/ 16 w 20"/>
                <a:gd name="T13" fmla="*/ 12 h 19"/>
                <a:gd name="T14" fmla="*/ 16 w 20"/>
                <a:gd name="T15" fmla="*/ 12 h 19"/>
                <a:gd name="T16" fmla="*/ 18 w 20"/>
                <a:gd name="T17" fmla="*/ 10 h 19"/>
                <a:gd name="T18" fmla="*/ 19 w 20"/>
                <a:gd name="T19" fmla="*/ 10 h 19"/>
                <a:gd name="T20" fmla="*/ 20 w 20"/>
                <a:gd name="T21" fmla="*/ 8 h 19"/>
                <a:gd name="T22" fmla="*/ 20 w 20"/>
                <a:gd name="T23" fmla="*/ 4 h 19"/>
                <a:gd name="T24" fmla="*/ 19 w 20"/>
                <a:gd name="T25" fmla="*/ 3 h 19"/>
                <a:gd name="T26" fmla="*/ 19 w 20"/>
                <a:gd name="T27" fmla="*/ 1 h 19"/>
                <a:gd name="T28" fmla="*/ 17 w 20"/>
                <a:gd name="T29" fmla="*/ 1 h 19"/>
                <a:gd name="T30" fmla="*/ 16 w 20"/>
                <a:gd name="T31" fmla="*/ 0 h 19"/>
                <a:gd name="T32" fmla="*/ 15 w 20"/>
                <a:gd name="T33" fmla="*/ 0 h 19"/>
                <a:gd name="T34" fmla="*/ 15 w 20"/>
                <a:gd name="T35" fmla="*/ 0 h 19"/>
                <a:gd name="T36" fmla="*/ 14 w 20"/>
                <a:gd name="T37" fmla="*/ 3 h 19"/>
                <a:gd name="T38" fmla="*/ 12 w 20"/>
                <a:gd name="T39" fmla="*/ 2 h 19"/>
                <a:gd name="T40" fmla="*/ 12 w 20"/>
                <a:gd name="T41" fmla="*/ 2 h 19"/>
                <a:gd name="T42" fmla="*/ 10 w 20"/>
                <a:gd name="T43" fmla="*/ 1 h 19"/>
                <a:gd name="T44" fmla="*/ 10 w 20"/>
                <a:gd name="T45" fmla="*/ 1 h 19"/>
                <a:gd name="T46" fmla="*/ 9 w 20"/>
                <a:gd name="T47" fmla="*/ 1 h 19"/>
                <a:gd name="T48" fmla="*/ 8 w 20"/>
                <a:gd name="T49" fmla="*/ 0 h 19"/>
                <a:gd name="T50" fmla="*/ 7 w 20"/>
                <a:gd name="T51" fmla="*/ 0 h 19"/>
                <a:gd name="T52" fmla="*/ 5 w 20"/>
                <a:gd name="T53" fmla="*/ 1 h 19"/>
                <a:gd name="T54" fmla="*/ 3 w 20"/>
                <a:gd name="T55" fmla="*/ 1 h 19"/>
                <a:gd name="T56" fmla="*/ 2 w 20"/>
                <a:gd name="T57" fmla="*/ 2 h 19"/>
                <a:gd name="T58" fmla="*/ 1 w 20"/>
                <a:gd name="T59" fmla="*/ 3 h 19"/>
                <a:gd name="T60" fmla="*/ 1 w 20"/>
                <a:gd name="T61" fmla="*/ 4 h 19"/>
                <a:gd name="T62" fmla="*/ 0 w 20"/>
                <a:gd name="T63" fmla="*/ 7 h 19"/>
                <a:gd name="T64" fmla="*/ 1 w 20"/>
                <a:gd name="T65" fmla="*/ 9 h 19"/>
                <a:gd name="T66" fmla="*/ 3 w 20"/>
                <a:gd name="T67" fmla="*/ 11 h 19"/>
                <a:gd name="T68" fmla="*/ 4 w 20"/>
                <a:gd name="T69" fmla="*/ 14 h 19"/>
                <a:gd name="T70" fmla="*/ 4 w 20"/>
                <a:gd name="T71" fmla="*/ 15 h 19"/>
                <a:gd name="T72" fmla="*/ 4 w 20"/>
                <a:gd name="T73" fmla="*/ 17 h 19"/>
                <a:gd name="T74" fmla="*/ 5 w 20"/>
                <a:gd name="T75" fmla="*/ 17 h 19"/>
                <a:gd name="T76" fmla="*/ 6 w 20"/>
                <a:gd name="T77" fmla="*/ 16 h 19"/>
                <a:gd name="T78" fmla="*/ 6 w 20"/>
                <a:gd name="T79" fmla="*/ 18 h 19"/>
                <a:gd name="T80" fmla="*/ 6 w 20"/>
                <a:gd name="T81" fmla="*/ 19 h 19"/>
                <a:gd name="T82" fmla="*/ 7 w 20"/>
                <a:gd name="T83" fmla="*/ 19 h 19"/>
                <a:gd name="T84" fmla="*/ 7 w 20"/>
                <a:gd name="T85" fmla="*/ 18 h 19"/>
                <a:gd name="T86" fmla="*/ 8 w 20"/>
                <a:gd name="T8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4"/>
                    <a:pt x="13" y="14"/>
                    <a:pt x="14" y="13"/>
                  </a:cubicBezTo>
                  <a:cubicBezTo>
                    <a:pt x="14" y="13"/>
                    <a:pt x="14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6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5" y="18"/>
                  </a:cubicBezTo>
                  <a:cubicBezTo>
                    <a:pt x="5" y="18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1" name="Freeform 1094"/>
            <p:cNvSpPr>
              <a:spLocks/>
            </p:cNvSpPr>
            <p:nvPr/>
          </p:nvSpPr>
          <p:spPr bwMode="auto">
            <a:xfrm>
              <a:off x="7389934" y="2894366"/>
              <a:ext cx="1835217" cy="1657191"/>
            </a:xfrm>
            <a:custGeom>
              <a:avLst/>
              <a:gdLst>
                <a:gd name="T0" fmla="*/ 194 w 197"/>
                <a:gd name="T1" fmla="*/ 26 h 178"/>
                <a:gd name="T2" fmla="*/ 182 w 197"/>
                <a:gd name="T3" fmla="*/ 28 h 178"/>
                <a:gd name="T4" fmla="*/ 174 w 197"/>
                <a:gd name="T5" fmla="*/ 21 h 178"/>
                <a:gd name="T6" fmla="*/ 163 w 197"/>
                <a:gd name="T7" fmla="*/ 14 h 178"/>
                <a:gd name="T8" fmla="*/ 156 w 197"/>
                <a:gd name="T9" fmla="*/ 6 h 178"/>
                <a:gd name="T10" fmla="*/ 147 w 197"/>
                <a:gd name="T11" fmla="*/ 1 h 178"/>
                <a:gd name="T12" fmla="*/ 136 w 197"/>
                <a:gd name="T13" fmla="*/ 4 h 178"/>
                <a:gd name="T14" fmla="*/ 138 w 197"/>
                <a:gd name="T15" fmla="*/ 21 h 178"/>
                <a:gd name="T16" fmla="*/ 132 w 197"/>
                <a:gd name="T17" fmla="*/ 28 h 178"/>
                <a:gd name="T18" fmla="*/ 139 w 197"/>
                <a:gd name="T19" fmla="*/ 31 h 178"/>
                <a:gd name="T20" fmla="*/ 141 w 197"/>
                <a:gd name="T21" fmla="*/ 39 h 178"/>
                <a:gd name="T22" fmla="*/ 131 w 197"/>
                <a:gd name="T23" fmla="*/ 50 h 178"/>
                <a:gd name="T24" fmla="*/ 123 w 197"/>
                <a:gd name="T25" fmla="*/ 62 h 178"/>
                <a:gd name="T26" fmla="*/ 92 w 197"/>
                <a:gd name="T27" fmla="*/ 64 h 178"/>
                <a:gd name="T28" fmla="*/ 67 w 197"/>
                <a:gd name="T29" fmla="*/ 53 h 178"/>
                <a:gd name="T30" fmla="*/ 44 w 197"/>
                <a:gd name="T31" fmla="*/ 37 h 178"/>
                <a:gd name="T32" fmla="*/ 32 w 197"/>
                <a:gd name="T33" fmla="*/ 38 h 178"/>
                <a:gd name="T34" fmla="*/ 22 w 197"/>
                <a:gd name="T35" fmla="*/ 54 h 178"/>
                <a:gd name="T36" fmla="*/ 21 w 197"/>
                <a:gd name="T37" fmla="*/ 69 h 178"/>
                <a:gd name="T38" fmla="*/ 13 w 197"/>
                <a:gd name="T39" fmla="*/ 76 h 178"/>
                <a:gd name="T40" fmla="*/ 4 w 197"/>
                <a:gd name="T41" fmla="*/ 81 h 178"/>
                <a:gd name="T42" fmla="*/ 5 w 197"/>
                <a:gd name="T43" fmla="*/ 91 h 178"/>
                <a:gd name="T44" fmla="*/ 12 w 197"/>
                <a:gd name="T45" fmla="*/ 104 h 178"/>
                <a:gd name="T46" fmla="*/ 24 w 197"/>
                <a:gd name="T47" fmla="*/ 114 h 178"/>
                <a:gd name="T48" fmla="*/ 26 w 197"/>
                <a:gd name="T49" fmla="*/ 126 h 178"/>
                <a:gd name="T50" fmla="*/ 41 w 197"/>
                <a:gd name="T51" fmla="*/ 133 h 178"/>
                <a:gd name="T52" fmla="*/ 53 w 197"/>
                <a:gd name="T53" fmla="*/ 142 h 178"/>
                <a:gd name="T54" fmla="*/ 70 w 197"/>
                <a:gd name="T55" fmla="*/ 141 h 178"/>
                <a:gd name="T56" fmla="*/ 86 w 197"/>
                <a:gd name="T57" fmla="*/ 134 h 178"/>
                <a:gd name="T58" fmla="*/ 99 w 197"/>
                <a:gd name="T59" fmla="*/ 139 h 178"/>
                <a:gd name="T60" fmla="*/ 101 w 197"/>
                <a:gd name="T61" fmla="*/ 159 h 178"/>
                <a:gd name="T62" fmla="*/ 109 w 197"/>
                <a:gd name="T63" fmla="*/ 167 h 178"/>
                <a:gd name="T64" fmla="*/ 118 w 197"/>
                <a:gd name="T65" fmla="*/ 172 h 178"/>
                <a:gd name="T66" fmla="*/ 120 w 197"/>
                <a:gd name="T67" fmla="*/ 166 h 178"/>
                <a:gd name="T68" fmla="*/ 129 w 197"/>
                <a:gd name="T69" fmla="*/ 165 h 178"/>
                <a:gd name="T70" fmla="*/ 139 w 197"/>
                <a:gd name="T71" fmla="*/ 169 h 178"/>
                <a:gd name="T72" fmla="*/ 148 w 197"/>
                <a:gd name="T73" fmla="*/ 172 h 178"/>
                <a:gd name="T74" fmla="*/ 152 w 197"/>
                <a:gd name="T75" fmla="*/ 178 h 178"/>
                <a:gd name="T76" fmla="*/ 157 w 197"/>
                <a:gd name="T77" fmla="*/ 171 h 178"/>
                <a:gd name="T78" fmla="*/ 161 w 197"/>
                <a:gd name="T79" fmla="*/ 170 h 178"/>
                <a:gd name="T80" fmla="*/ 167 w 197"/>
                <a:gd name="T81" fmla="*/ 165 h 178"/>
                <a:gd name="T82" fmla="*/ 172 w 197"/>
                <a:gd name="T83" fmla="*/ 164 h 178"/>
                <a:gd name="T84" fmla="*/ 178 w 197"/>
                <a:gd name="T85" fmla="*/ 158 h 178"/>
                <a:gd name="T86" fmla="*/ 181 w 197"/>
                <a:gd name="T87" fmla="*/ 153 h 178"/>
                <a:gd name="T88" fmla="*/ 183 w 197"/>
                <a:gd name="T89" fmla="*/ 147 h 178"/>
                <a:gd name="T90" fmla="*/ 184 w 197"/>
                <a:gd name="T91" fmla="*/ 142 h 178"/>
                <a:gd name="T92" fmla="*/ 186 w 197"/>
                <a:gd name="T93" fmla="*/ 134 h 178"/>
                <a:gd name="T94" fmla="*/ 187 w 197"/>
                <a:gd name="T95" fmla="*/ 128 h 178"/>
                <a:gd name="T96" fmla="*/ 181 w 197"/>
                <a:gd name="T97" fmla="*/ 123 h 178"/>
                <a:gd name="T98" fmla="*/ 180 w 197"/>
                <a:gd name="T99" fmla="*/ 117 h 178"/>
                <a:gd name="T100" fmla="*/ 180 w 197"/>
                <a:gd name="T101" fmla="*/ 116 h 178"/>
                <a:gd name="T102" fmla="*/ 181 w 197"/>
                <a:gd name="T103" fmla="*/ 112 h 178"/>
                <a:gd name="T104" fmla="*/ 171 w 197"/>
                <a:gd name="T105" fmla="*/ 101 h 178"/>
                <a:gd name="T106" fmla="*/ 172 w 197"/>
                <a:gd name="T107" fmla="*/ 91 h 178"/>
                <a:gd name="T108" fmla="*/ 176 w 197"/>
                <a:gd name="T109" fmla="*/ 86 h 178"/>
                <a:gd name="T110" fmla="*/ 165 w 197"/>
                <a:gd name="T111" fmla="*/ 88 h 178"/>
                <a:gd name="T112" fmla="*/ 158 w 197"/>
                <a:gd name="T113" fmla="*/ 78 h 178"/>
                <a:gd name="T114" fmla="*/ 168 w 197"/>
                <a:gd name="T115" fmla="*/ 67 h 178"/>
                <a:gd name="T116" fmla="*/ 170 w 197"/>
                <a:gd name="T117" fmla="*/ 80 h 178"/>
                <a:gd name="T118" fmla="*/ 178 w 197"/>
                <a:gd name="T119" fmla="*/ 71 h 178"/>
                <a:gd name="T120" fmla="*/ 188 w 197"/>
                <a:gd name="T121" fmla="*/ 60 h 178"/>
                <a:gd name="T122" fmla="*/ 195 w 197"/>
                <a:gd name="T123" fmla="*/ 53 h 178"/>
                <a:gd name="T124" fmla="*/ 193 w 197"/>
                <a:gd name="T125" fmla="*/ 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" h="178">
                  <a:moveTo>
                    <a:pt x="196" y="41"/>
                  </a:moveTo>
                  <a:cubicBezTo>
                    <a:pt x="196" y="40"/>
                    <a:pt x="196" y="40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9"/>
                    <a:pt x="196" y="38"/>
                    <a:pt x="196" y="38"/>
                  </a:cubicBezTo>
                  <a:cubicBezTo>
                    <a:pt x="197" y="38"/>
                    <a:pt x="197" y="37"/>
                    <a:pt x="197" y="37"/>
                  </a:cubicBezTo>
                  <a:cubicBezTo>
                    <a:pt x="197" y="36"/>
                    <a:pt x="197" y="36"/>
                    <a:pt x="197" y="35"/>
                  </a:cubicBezTo>
                  <a:cubicBezTo>
                    <a:pt x="197" y="35"/>
                    <a:pt x="196" y="34"/>
                    <a:pt x="19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6" y="34"/>
                    <a:pt x="196" y="34"/>
                    <a:pt x="196" y="33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6" y="32"/>
                    <a:pt x="196" y="32"/>
                    <a:pt x="196" y="31"/>
                  </a:cubicBezTo>
                  <a:cubicBezTo>
                    <a:pt x="196" y="31"/>
                    <a:pt x="196" y="31"/>
                    <a:pt x="196" y="31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95" y="31"/>
                    <a:pt x="194" y="30"/>
                    <a:pt x="194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5" y="29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4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94" y="25"/>
                    <a:pt x="194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2" y="25"/>
                    <a:pt x="192" y="25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2" y="26"/>
                    <a:pt x="192" y="26"/>
                  </a:cubicBezTo>
                  <a:cubicBezTo>
                    <a:pt x="192" y="26"/>
                    <a:pt x="191" y="26"/>
                    <a:pt x="191" y="26"/>
                  </a:cubicBezTo>
                  <a:cubicBezTo>
                    <a:pt x="191" y="26"/>
                    <a:pt x="191" y="26"/>
                    <a:pt x="191" y="26"/>
                  </a:cubicBezTo>
                  <a:cubicBezTo>
                    <a:pt x="191" y="27"/>
                    <a:pt x="190" y="27"/>
                    <a:pt x="190" y="27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7"/>
                    <a:pt x="190" y="28"/>
                    <a:pt x="189" y="28"/>
                  </a:cubicBezTo>
                  <a:cubicBezTo>
                    <a:pt x="189" y="28"/>
                    <a:pt x="188" y="28"/>
                    <a:pt x="188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86" y="28"/>
                    <a:pt x="185" y="28"/>
                    <a:pt x="185" y="28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3" y="28"/>
                    <a:pt x="183" y="28"/>
                    <a:pt x="182" y="28"/>
                  </a:cubicBezTo>
                  <a:cubicBezTo>
                    <a:pt x="182" y="28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0" y="25"/>
                    <a:pt x="180" y="25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79" y="24"/>
                    <a:pt x="179" y="24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9" y="23"/>
                    <a:pt x="178" y="23"/>
                    <a:pt x="178" y="23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7" y="23"/>
                    <a:pt x="176" y="22"/>
                    <a:pt x="176" y="22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3" y="21"/>
                    <a:pt x="172" y="21"/>
                    <a:pt x="172" y="21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69" y="20"/>
                    <a:pt x="169" y="20"/>
                  </a:cubicBezTo>
                  <a:cubicBezTo>
                    <a:pt x="169" y="20"/>
                    <a:pt x="168" y="20"/>
                    <a:pt x="168" y="20"/>
                  </a:cubicBezTo>
                  <a:cubicBezTo>
                    <a:pt x="167" y="19"/>
                    <a:pt x="167" y="19"/>
                    <a:pt x="166" y="19"/>
                  </a:cubicBezTo>
                  <a:cubicBezTo>
                    <a:pt x="166" y="18"/>
                    <a:pt x="166" y="18"/>
                    <a:pt x="166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17"/>
                    <a:pt x="166" y="17"/>
                    <a:pt x="165" y="17"/>
                  </a:cubicBezTo>
                  <a:cubicBezTo>
                    <a:pt x="165" y="17"/>
                    <a:pt x="165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3"/>
                    <a:pt x="162" y="13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2" y="12"/>
                    <a:pt x="162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1" y="12"/>
                    <a:pt x="161" y="12"/>
                    <a:pt x="160" y="12"/>
                  </a:cubicBezTo>
                  <a:cubicBezTo>
                    <a:pt x="160" y="12"/>
                    <a:pt x="160" y="11"/>
                    <a:pt x="160" y="11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60" y="11"/>
                    <a:pt x="160" y="10"/>
                    <a:pt x="160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9"/>
                    <a:pt x="158" y="9"/>
                    <a:pt x="158" y="9"/>
                  </a:cubicBezTo>
                  <a:cubicBezTo>
                    <a:pt x="158" y="9"/>
                    <a:pt x="158" y="8"/>
                    <a:pt x="158" y="8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8" y="8"/>
                    <a:pt x="158" y="7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7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5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4" y="4"/>
                    <a:pt x="154" y="4"/>
                  </a:cubicBezTo>
                  <a:cubicBezTo>
                    <a:pt x="154" y="4"/>
                    <a:pt x="154" y="3"/>
                    <a:pt x="153" y="3"/>
                  </a:cubicBezTo>
                  <a:cubicBezTo>
                    <a:pt x="153" y="3"/>
                    <a:pt x="153" y="3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2" y="3"/>
                    <a:pt x="151" y="2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49" y="2"/>
                    <a:pt x="149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2"/>
                    <a:pt x="148" y="2"/>
                    <a:pt x="148" y="2"/>
                  </a:cubicBezTo>
                  <a:cubicBezTo>
                    <a:pt x="148" y="2"/>
                    <a:pt x="147" y="2"/>
                    <a:pt x="147" y="1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7" y="1"/>
                    <a:pt x="146" y="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6" y="1"/>
                    <a:pt x="145" y="1"/>
                    <a:pt x="144" y="0"/>
                  </a:cubicBezTo>
                  <a:cubicBezTo>
                    <a:pt x="144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2" y="0"/>
                    <a:pt x="142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39" y="1"/>
                    <a:pt x="139" y="1"/>
                  </a:cubicBezTo>
                  <a:cubicBezTo>
                    <a:pt x="139" y="1"/>
                    <a:pt x="139" y="1"/>
                    <a:pt x="138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2"/>
                    <a:pt x="137" y="2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2"/>
                    <a:pt x="137" y="3"/>
                    <a:pt x="137" y="3"/>
                  </a:cubicBezTo>
                  <a:cubicBezTo>
                    <a:pt x="136" y="3"/>
                    <a:pt x="136" y="4"/>
                    <a:pt x="136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7" y="4"/>
                    <a:pt x="138" y="4"/>
                    <a:pt x="138" y="5"/>
                  </a:cubicBezTo>
                  <a:cubicBezTo>
                    <a:pt x="138" y="5"/>
                    <a:pt x="138" y="5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9" y="7"/>
                    <a:pt x="139" y="7"/>
                  </a:cubicBezTo>
                  <a:cubicBezTo>
                    <a:pt x="139" y="8"/>
                    <a:pt x="139" y="8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10"/>
                    <a:pt x="139" y="10"/>
                  </a:cubicBezTo>
                  <a:cubicBezTo>
                    <a:pt x="139" y="10"/>
                    <a:pt x="138" y="11"/>
                    <a:pt x="138" y="11"/>
                  </a:cubicBezTo>
                  <a:cubicBezTo>
                    <a:pt x="138" y="11"/>
                    <a:pt x="138" y="13"/>
                    <a:pt x="138" y="13"/>
                  </a:cubicBezTo>
                  <a:cubicBezTo>
                    <a:pt x="138" y="13"/>
                    <a:pt x="138" y="14"/>
                    <a:pt x="138" y="15"/>
                  </a:cubicBezTo>
                  <a:cubicBezTo>
                    <a:pt x="138" y="15"/>
                    <a:pt x="138" y="15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7"/>
                    <a:pt x="138" y="17"/>
                  </a:cubicBezTo>
                  <a:cubicBezTo>
                    <a:pt x="138" y="17"/>
                    <a:pt x="138" y="17"/>
                    <a:pt x="139" y="18"/>
                  </a:cubicBezTo>
                  <a:cubicBezTo>
                    <a:pt x="139" y="18"/>
                    <a:pt x="139" y="18"/>
                    <a:pt x="139" y="18"/>
                  </a:cubicBezTo>
                  <a:cubicBezTo>
                    <a:pt x="139" y="18"/>
                    <a:pt x="139" y="18"/>
                    <a:pt x="139" y="18"/>
                  </a:cubicBezTo>
                  <a:cubicBezTo>
                    <a:pt x="139" y="18"/>
                    <a:pt x="139" y="18"/>
                    <a:pt x="140" y="18"/>
                  </a:cubicBezTo>
                  <a:cubicBezTo>
                    <a:pt x="140" y="19"/>
                    <a:pt x="139" y="20"/>
                    <a:pt x="139" y="20"/>
                  </a:cubicBezTo>
                  <a:cubicBezTo>
                    <a:pt x="139" y="20"/>
                    <a:pt x="138" y="21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7" y="21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3"/>
                    <a:pt x="137" y="23"/>
                    <a:pt x="137" y="24"/>
                  </a:cubicBezTo>
                  <a:cubicBezTo>
                    <a:pt x="137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2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1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1" y="25"/>
                    <a:pt x="131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26"/>
                    <a:pt x="131" y="27"/>
                    <a:pt x="131" y="27"/>
                  </a:cubicBezTo>
                  <a:cubicBezTo>
                    <a:pt x="131" y="27"/>
                    <a:pt x="131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8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8"/>
                    <a:pt x="131" y="29"/>
                    <a:pt x="131" y="29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1"/>
                    <a:pt x="131" y="31"/>
                    <a:pt x="131" y="32"/>
                  </a:cubicBezTo>
                  <a:cubicBezTo>
                    <a:pt x="131" y="32"/>
                    <a:pt x="131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3" y="33"/>
                    <a:pt x="133" y="34"/>
                    <a:pt x="133" y="34"/>
                  </a:cubicBezTo>
                  <a:cubicBezTo>
                    <a:pt x="133" y="34"/>
                    <a:pt x="133" y="34"/>
                    <a:pt x="134" y="34"/>
                  </a:cubicBezTo>
                  <a:cubicBezTo>
                    <a:pt x="134" y="34"/>
                    <a:pt x="134" y="34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3"/>
                    <a:pt x="134" y="32"/>
                    <a:pt x="134" y="32"/>
                  </a:cubicBezTo>
                  <a:cubicBezTo>
                    <a:pt x="135" y="32"/>
                    <a:pt x="135" y="33"/>
                    <a:pt x="135" y="33"/>
                  </a:cubicBezTo>
                  <a:cubicBezTo>
                    <a:pt x="135" y="33"/>
                    <a:pt x="135" y="32"/>
                    <a:pt x="136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2"/>
                    <a:pt x="137" y="33"/>
                    <a:pt x="138" y="33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38" y="33"/>
                    <a:pt x="138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8" y="32"/>
                    <a:pt x="139" y="31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0" y="30"/>
                    <a:pt x="141" y="30"/>
                    <a:pt x="141" y="30"/>
                  </a:cubicBezTo>
                  <a:cubicBezTo>
                    <a:pt x="141" y="31"/>
                    <a:pt x="142" y="31"/>
                    <a:pt x="142" y="31"/>
                  </a:cubicBezTo>
                  <a:cubicBezTo>
                    <a:pt x="142" y="31"/>
                    <a:pt x="142" y="32"/>
                    <a:pt x="142" y="32"/>
                  </a:cubicBezTo>
                  <a:cubicBezTo>
                    <a:pt x="142" y="32"/>
                    <a:pt x="143" y="32"/>
                    <a:pt x="143" y="32"/>
                  </a:cubicBezTo>
                  <a:cubicBezTo>
                    <a:pt x="143" y="32"/>
                    <a:pt x="144" y="32"/>
                    <a:pt x="144" y="32"/>
                  </a:cubicBezTo>
                  <a:cubicBezTo>
                    <a:pt x="144" y="32"/>
                    <a:pt x="144" y="33"/>
                    <a:pt x="145" y="33"/>
                  </a:cubicBezTo>
                  <a:cubicBezTo>
                    <a:pt x="145" y="33"/>
                    <a:pt x="145" y="34"/>
                    <a:pt x="145" y="34"/>
                  </a:cubicBezTo>
                  <a:cubicBezTo>
                    <a:pt x="145" y="34"/>
                    <a:pt x="146" y="34"/>
                    <a:pt x="146" y="34"/>
                  </a:cubicBezTo>
                  <a:cubicBezTo>
                    <a:pt x="146" y="35"/>
                    <a:pt x="147" y="35"/>
                    <a:pt x="147" y="35"/>
                  </a:cubicBezTo>
                  <a:cubicBezTo>
                    <a:pt x="147" y="35"/>
                    <a:pt x="147" y="36"/>
                    <a:pt x="148" y="36"/>
                  </a:cubicBezTo>
                  <a:cubicBezTo>
                    <a:pt x="148" y="36"/>
                    <a:pt x="148" y="37"/>
                    <a:pt x="148" y="37"/>
                  </a:cubicBezTo>
                  <a:cubicBezTo>
                    <a:pt x="148" y="37"/>
                    <a:pt x="148" y="37"/>
                    <a:pt x="148" y="38"/>
                  </a:cubicBezTo>
                  <a:cubicBezTo>
                    <a:pt x="148" y="38"/>
                    <a:pt x="147" y="38"/>
                    <a:pt x="147" y="38"/>
                  </a:cubicBezTo>
                  <a:cubicBezTo>
                    <a:pt x="147" y="38"/>
                    <a:pt x="146" y="38"/>
                    <a:pt x="146" y="38"/>
                  </a:cubicBezTo>
                  <a:cubicBezTo>
                    <a:pt x="146" y="38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3" y="37"/>
                    <a:pt x="143" y="37"/>
                    <a:pt x="143" y="38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3" y="38"/>
                    <a:pt x="142" y="3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42" y="39"/>
                    <a:pt x="141" y="39"/>
                    <a:pt x="141" y="39"/>
                  </a:cubicBezTo>
                  <a:cubicBezTo>
                    <a:pt x="141" y="39"/>
                    <a:pt x="141" y="38"/>
                    <a:pt x="141" y="38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0" y="38"/>
                    <a:pt x="140" y="39"/>
                    <a:pt x="140" y="39"/>
                  </a:cubicBezTo>
                  <a:cubicBezTo>
                    <a:pt x="140" y="39"/>
                    <a:pt x="140" y="39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40"/>
                    <a:pt x="140" y="40"/>
                    <a:pt x="139" y="40"/>
                  </a:cubicBezTo>
                  <a:cubicBezTo>
                    <a:pt x="139" y="40"/>
                    <a:pt x="139" y="40"/>
                    <a:pt x="138" y="40"/>
                  </a:cubicBezTo>
                  <a:cubicBezTo>
                    <a:pt x="138" y="40"/>
                    <a:pt x="138" y="41"/>
                    <a:pt x="138" y="41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4"/>
                    <a:pt x="138" y="44"/>
                  </a:cubicBezTo>
                  <a:cubicBezTo>
                    <a:pt x="138" y="44"/>
                    <a:pt x="138" y="44"/>
                    <a:pt x="137" y="44"/>
                  </a:cubicBezTo>
                  <a:cubicBezTo>
                    <a:pt x="137" y="44"/>
                    <a:pt x="137" y="44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7" y="46"/>
                    <a:pt x="136" y="46"/>
                    <a:pt x="136" y="46"/>
                  </a:cubicBezTo>
                  <a:cubicBezTo>
                    <a:pt x="136" y="46"/>
                    <a:pt x="135" y="46"/>
                    <a:pt x="135" y="46"/>
                  </a:cubicBezTo>
                  <a:cubicBezTo>
                    <a:pt x="135" y="46"/>
                    <a:pt x="134" y="46"/>
                    <a:pt x="134" y="46"/>
                  </a:cubicBezTo>
                  <a:cubicBezTo>
                    <a:pt x="134" y="46"/>
                    <a:pt x="134" y="47"/>
                    <a:pt x="134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2" y="49"/>
                    <a:pt x="132" y="50"/>
                    <a:pt x="132" y="50"/>
                  </a:cubicBezTo>
                  <a:cubicBezTo>
                    <a:pt x="132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0" y="50"/>
                    <a:pt x="130" y="50"/>
                  </a:cubicBezTo>
                  <a:cubicBezTo>
                    <a:pt x="130" y="50"/>
                    <a:pt x="130" y="50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7" y="48"/>
                    <a:pt x="127" y="48"/>
                  </a:cubicBezTo>
                  <a:cubicBezTo>
                    <a:pt x="127" y="48"/>
                    <a:pt x="126" y="48"/>
                    <a:pt x="126" y="48"/>
                  </a:cubicBezTo>
                  <a:cubicBezTo>
                    <a:pt x="126" y="48"/>
                    <a:pt x="125" y="48"/>
                    <a:pt x="125" y="49"/>
                  </a:cubicBezTo>
                  <a:cubicBezTo>
                    <a:pt x="125" y="49"/>
                    <a:pt x="126" y="49"/>
                    <a:pt x="126" y="50"/>
                  </a:cubicBezTo>
                  <a:cubicBezTo>
                    <a:pt x="126" y="50"/>
                    <a:pt x="125" y="51"/>
                    <a:pt x="125" y="52"/>
                  </a:cubicBezTo>
                  <a:cubicBezTo>
                    <a:pt x="125" y="52"/>
                    <a:pt x="125" y="53"/>
                    <a:pt x="126" y="53"/>
                  </a:cubicBezTo>
                  <a:cubicBezTo>
                    <a:pt x="126" y="53"/>
                    <a:pt x="126" y="54"/>
                    <a:pt x="126" y="54"/>
                  </a:cubicBezTo>
                  <a:cubicBezTo>
                    <a:pt x="126" y="54"/>
                    <a:pt x="127" y="54"/>
                    <a:pt x="127" y="54"/>
                  </a:cubicBezTo>
                  <a:cubicBezTo>
                    <a:pt x="127" y="54"/>
                    <a:pt x="128" y="55"/>
                    <a:pt x="128" y="55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7"/>
                    <a:pt x="128" y="57"/>
                    <a:pt x="127" y="57"/>
                  </a:cubicBezTo>
                  <a:cubicBezTo>
                    <a:pt x="127" y="57"/>
                    <a:pt x="127" y="58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8"/>
                    <a:pt x="125" y="59"/>
                    <a:pt x="125" y="59"/>
                  </a:cubicBezTo>
                  <a:cubicBezTo>
                    <a:pt x="125" y="60"/>
                    <a:pt x="125" y="60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4" y="62"/>
                    <a:pt x="124" y="62"/>
                  </a:cubicBezTo>
                  <a:cubicBezTo>
                    <a:pt x="124" y="62"/>
                    <a:pt x="123" y="62"/>
                    <a:pt x="123" y="62"/>
                  </a:cubicBezTo>
                  <a:cubicBezTo>
                    <a:pt x="123" y="62"/>
                    <a:pt x="122" y="63"/>
                    <a:pt x="122" y="63"/>
                  </a:cubicBezTo>
                  <a:cubicBezTo>
                    <a:pt x="122" y="63"/>
                    <a:pt x="121" y="64"/>
                    <a:pt x="121" y="64"/>
                  </a:cubicBezTo>
                  <a:cubicBezTo>
                    <a:pt x="121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8" y="64"/>
                  </a:cubicBezTo>
                  <a:cubicBezTo>
                    <a:pt x="118" y="64"/>
                    <a:pt x="118" y="63"/>
                    <a:pt x="117" y="63"/>
                  </a:cubicBezTo>
                  <a:cubicBezTo>
                    <a:pt x="117" y="63"/>
                    <a:pt x="116" y="64"/>
                    <a:pt x="116" y="64"/>
                  </a:cubicBezTo>
                  <a:cubicBezTo>
                    <a:pt x="116" y="64"/>
                    <a:pt x="115" y="64"/>
                    <a:pt x="115" y="64"/>
                  </a:cubicBezTo>
                  <a:cubicBezTo>
                    <a:pt x="115" y="64"/>
                    <a:pt x="114" y="64"/>
                    <a:pt x="114" y="64"/>
                  </a:cubicBezTo>
                  <a:cubicBezTo>
                    <a:pt x="113" y="64"/>
                    <a:pt x="113" y="65"/>
                    <a:pt x="112" y="65"/>
                  </a:cubicBezTo>
                  <a:cubicBezTo>
                    <a:pt x="112" y="65"/>
                    <a:pt x="111" y="66"/>
                    <a:pt x="111" y="66"/>
                  </a:cubicBezTo>
                  <a:cubicBezTo>
                    <a:pt x="110" y="66"/>
                    <a:pt x="109" y="67"/>
                    <a:pt x="109" y="67"/>
                  </a:cubicBezTo>
                  <a:cubicBezTo>
                    <a:pt x="109" y="67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6" y="68"/>
                  </a:cubicBezTo>
                  <a:cubicBezTo>
                    <a:pt x="106" y="68"/>
                    <a:pt x="105" y="67"/>
                    <a:pt x="105" y="67"/>
                  </a:cubicBezTo>
                  <a:cubicBezTo>
                    <a:pt x="105" y="67"/>
                    <a:pt x="104" y="67"/>
                    <a:pt x="104" y="67"/>
                  </a:cubicBezTo>
                  <a:cubicBezTo>
                    <a:pt x="104" y="67"/>
                    <a:pt x="103" y="68"/>
                    <a:pt x="103" y="68"/>
                  </a:cubicBezTo>
                  <a:cubicBezTo>
                    <a:pt x="102" y="68"/>
                    <a:pt x="101" y="67"/>
                    <a:pt x="101" y="67"/>
                  </a:cubicBezTo>
                  <a:cubicBezTo>
                    <a:pt x="101" y="67"/>
                    <a:pt x="100" y="67"/>
                    <a:pt x="100" y="67"/>
                  </a:cubicBezTo>
                  <a:cubicBezTo>
                    <a:pt x="99" y="67"/>
                    <a:pt x="99" y="66"/>
                    <a:pt x="99" y="66"/>
                  </a:cubicBezTo>
                  <a:cubicBezTo>
                    <a:pt x="98" y="66"/>
                    <a:pt x="97" y="66"/>
                    <a:pt x="97" y="66"/>
                  </a:cubicBezTo>
                  <a:cubicBezTo>
                    <a:pt x="96" y="66"/>
                    <a:pt x="96" y="65"/>
                    <a:pt x="95" y="65"/>
                  </a:cubicBezTo>
                  <a:cubicBezTo>
                    <a:pt x="95" y="65"/>
                    <a:pt x="94" y="65"/>
                    <a:pt x="94" y="64"/>
                  </a:cubicBezTo>
                  <a:cubicBezTo>
                    <a:pt x="93" y="64"/>
                    <a:pt x="92" y="64"/>
                    <a:pt x="92" y="64"/>
                  </a:cubicBezTo>
                  <a:cubicBezTo>
                    <a:pt x="91" y="64"/>
                    <a:pt x="90" y="64"/>
                    <a:pt x="90" y="64"/>
                  </a:cubicBezTo>
                  <a:cubicBezTo>
                    <a:pt x="89" y="64"/>
                    <a:pt x="88" y="64"/>
                    <a:pt x="88" y="64"/>
                  </a:cubicBezTo>
                  <a:cubicBezTo>
                    <a:pt x="87" y="65"/>
                    <a:pt x="87" y="65"/>
                    <a:pt x="86" y="65"/>
                  </a:cubicBezTo>
                  <a:cubicBezTo>
                    <a:pt x="86" y="65"/>
                    <a:pt x="85" y="65"/>
                    <a:pt x="85" y="65"/>
                  </a:cubicBezTo>
                  <a:cubicBezTo>
                    <a:pt x="84" y="65"/>
                    <a:pt x="83" y="64"/>
                    <a:pt x="82" y="64"/>
                  </a:cubicBezTo>
                  <a:cubicBezTo>
                    <a:pt x="82" y="64"/>
                    <a:pt x="81" y="64"/>
                    <a:pt x="80" y="64"/>
                  </a:cubicBezTo>
                  <a:cubicBezTo>
                    <a:pt x="80" y="64"/>
                    <a:pt x="79" y="64"/>
                    <a:pt x="79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6" y="64"/>
                    <a:pt x="76" y="64"/>
                    <a:pt x="76" y="63"/>
                  </a:cubicBezTo>
                  <a:cubicBezTo>
                    <a:pt x="75" y="63"/>
                    <a:pt x="74" y="63"/>
                    <a:pt x="74" y="62"/>
                  </a:cubicBezTo>
                  <a:cubicBezTo>
                    <a:pt x="74" y="62"/>
                    <a:pt x="74" y="61"/>
                    <a:pt x="74" y="61"/>
                  </a:cubicBezTo>
                  <a:cubicBezTo>
                    <a:pt x="73" y="61"/>
                    <a:pt x="73" y="60"/>
                    <a:pt x="73" y="60"/>
                  </a:cubicBezTo>
                  <a:cubicBezTo>
                    <a:pt x="73" y="60"/>
                    <a:pt x="72" y="59"/>
                    <a:pt x="72" y="59"/>
                  </a:cubicBezTo>
                  <a:cubicBezTo>
                    <a:pt x="72" y="58"/>
                    <a:pt x="72" y="57"/>
                    <a:pt x="71" y="57"/>
                  </a:cubicBezTo>
                  <a:cubicBezTo>
                    <a:pt x="71" y="57"/>
                    <a:pt x="71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55"/>
                    <a:pt x="69" y="55"/>
                    <a:pt x="68" y="55"/>
                  </a:cubicBezTo>
                  <a:cubicBezTo>
                    <a:pt x="68" y="55"/>
                    <a:pt x="67" y="55"/>
                    <a:pt x="67" y="55"/>
                  </a:cubicBezTo>
                  <a:cubicBezTo>
                    <a:pt x="67" y="55"/>
                    <a:pt x="67" y="54"/>
                    <a:pt x="67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67" y="53"/>
                    <a:pt x="67" y="53"/>
                  </a:cubicBezTo>
                  <a:cubicBezTo>
                    <a:pt x="66" y="53"/>
                    <a:pt x="65" y="53"/>
                    <a:pt x="65" y="53"/>
                  </a:cubicBezTo>
                  <a:cubicBezTo>
                    <a:pt x="65" y="53"/>
                    <a:pt x="64" y="52"/>
                    <a:pt x="63" y="52"/>
                  </a:cubicBezTo>
                  <a:cubicBezTo>
                    <a:pt x="63" y="52"/>
                    <a:pt x="62" y="51"/>
                    <a:pt x="62" y="51"/>
                  </a:cubicBezTo>
                  <a:cubicBezTo>
                    <a:pt x="61" y="51"/>
                    <a:pt x="60" y="51"/>
                    <a:pt x="59" y="52"/>
                  </a:cubicBezTo>
                  <a:cubicBezTo>
                    <a:pt x="59" y="52"/>
                    <a:pt x="58" y="52"/>
                    <a:pt x="57" y="52"/>
                  </a:cubicBezTo>
                  <a:cubicBezTo>
                    <a:pt x="56" y="52"/>
                    <a:pt x="55" y="52"/>
                    <a:pt x="55" y="51"/>
                  </a:cubicBezTo>
                  <a:cubicBezTo>
                    <a:pt x="54" y="51"/>
                    <a:pt x="54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49"/>
                    <a:pt x="53" y="49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3" y="47"/>
                    <a:pt x="53" y="46"/>
                    <a:pt x="53" y="46"/>
                  </a:cubicBezTo>
                  <a:cubicBezTo>
                    <a:pt x="53" y="46"/>
                    <a:pt x="53" y="45"/>
                    <a:pt x="53" y="45"/>
                  </a:cubicBezTo>
                  <a:cubicBezTo>
                    <a:pt x="53" y="44"/>
                    <a:pt x="52" y="44"/>
                    <a:pt x="52" y="43"/>
                  </a:cubicBezTo>
                  <a:cubicBezTo>
                    <a:pt x="52" y="43"/>
                    <a:pt x="51" y="43"/>
                    <a:pt x="51" y="43"/>
                  </a:cubicBezTo>
                  <a:cubicBezTo>
                    <a:pt x="51" y="43"/>
                    <a:pt x="50" y="42"/>
                    <a:pt x="50" y="42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39"/>
                    <a:pt x="50" y="39"/>
                  </a:cubicBezTo>
                  <a:cubicBezTo>
                    <a:pt x="50" y="38"/>
                    <a:pt x="49" y="39"/>
                    <a:pt x="49" y="39"/>
                  </a:cubicBezTo>
                  <a:cubicBezTo>
                    <a:pt x="49" y="38"/>
                    <a:pt x="48" y="38"/>
                    <a:pt x="48" y="38"/>
                  </a:cubicBezTo>
                  <a:cubicBezTo>
                    <a:pt x="48" y="38"/>
                    <a:pt x="48" y="38"/>
                    <a:pt x="47" y="38"/>
                  </a:cubicBezTo>
                  <a:cubicBezTo>
                    <a:pt x="47" y="38"/>
                    <a:pt x="46" y="38"/>
                    <a:pt x="46" y="38"/>
                  </a:cubicBezTo>
                  <a:cubicBezTo>
                    <a:pt x="46" y="38"/>
                    <a:pt x="45" y="38"/>
                    <a:pt x="45" y="38"/>
                  </a:cubicBezTo>
                  <a:cubicBezTo>
                    <a:pt x="44" y="38"/>
                    <a:pt x="44" y="38"/>
                    <a:pt x="44" y="37"/>
                  </a:cubicBezTo>
                  <a:cubicBezTo>
                    <a:pt x="44" y="37"/>
                    <a:pt x="43" y="37"/>
                    <a:pt x="43" y="37"/>
                  </a:cubicBezTo>
                  <a:cubicBezTo>
                    <a:pt x="43" y="36"/>
                    <a:pt x="42" y="36"/>
                    <a:pt x="42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6"/>
                    <a:pt x="33" y="37"/>
                    <a:pt x="33" y="37"/>
                  </a:cubicBezTo>
                  <a:cubicBezTo>
                    <a:pt x="33" y="37"/>
                    <a:pt x="32" y="37"/>
                    <a:pt x="32" y="38"/>
                  </a:cubicBezTo>
                  <a:cubicBezTo>
                    <a:pt x="32" y="38"/>
                    <a:pt x="33" y="38"/>
                    <a:pt x="33" y="39"/>
                  </a:cubicBezTo>
                  <a:cubicBezTo>
                    <a:pt x="33" y="39"/>
                    <a:pt x="33" y="40"/>
                    <a:pt x="33" y="41"/>
                  </a:cubicBezTo>
                  <a:cubicBezTo>
                    <a:pt x="33" y="41"/>
                    <a:pt x="34" y="42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4"/>
                    <a:pt x="33" y="44"/>
                  </a:cubicBezTo>
                  <a:cubicBezTo>
                    <a:pt x="33" y="44"/>
                    <a:pt x="32" y="44"/>
                    <a:pt x="31" y="44"/>
                  </a:cubicBezTo>
                  <a:cubicBezTo>
                    <a:pt x="31" y="44"/>
                    <a:pt x="30" y="44"/>
                    <a:pt x="30" y="44"/>
                  </a:cubicBezTo>
                  <a:cubicBezTo>
                    <a:pt x="29" y="44"/>
                    <a:pt x="29" y="44"/>
                    <a:pt x="28" y="44"/>
                  </a:cubicBezTo>
                  <a:cubicBezTo>
                    <a:pt x="28" y="44"/>
                    <a:pt x="27" y="43"/>
                    <a:pt x="27" y="43"/>
                  </a:cubicBezTo>
                  <a:cubicBezTo>
                    <a:pt x="27" y="43"/>
                    <a:pt x="26" y="43"/>
                    <a:pt x="26" y="43"/>
                  </a:cubicBezTo>
                  <a:cubicBezTo>
                    <a:pt x="26" y="43"/>
                    <a:pt x="26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6"/>
                    <a:pt x="25" y="47"/>
                  </a:cubicBezTo>
                  <a:cubicBezTo>
                    <a:pt x="25" y="47"/>
                    <a:pt x="25" y="48"/>
                    <a:pt x="25" y="48"/>
                  </a:cubicBezTo>
                  <a:cubicBezTo>
                    <a:pt x="25" y="48"/>
                    <a:pt x="25" y="49"/>
                    <a:pt x="25" y="49"/>
                  </a:cubicBezTo>
                  <a:cubicBezTo>
                    <a:pt x="25" y="50"/>
                    <a:pt x="25" y="50"/>
                    <a:pt x="25" y="51"/>
                  </a:cubicBezTo>
                  <a:cubicBezTo>
                    <a:pt x="25" y="51"/>
                    <a:pt x="26" y="51"/>
                    <a:pt x="26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7" y="52"/>
                    <a:pt x="27" y="53"/>
                    <a:pt x="27" y="53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3"/>
                    <a:pt x="25" y="53"/>
                  </a:cubicBezTo>
                  <a:cubicBezTo>
                    <a:pt x="25" y="53"/>
                    <a:pt x="24" y="54"/>
                    <a:pt x="24" y="54"/>
                  </a:cubicBezTo>
                  <a:cubicBezTo>
                    <a:pt x="24" y="54"/>
                    <a:pt x="23" y="53"/>
                    <a:pt x="23" y="53"/>
                  </a:cubicBezTo>
                  <a:cubicBezTo>
                    <a:pt x="23" y="53"/>
                    <a:pt x="22" y="53"/>
                    <a:pt x="22" y="54"/>
                  </a:cubicBezTo>
                  <a:cubicBezTo>
                    <a:pt x="21" y="54"/>
                    <a:pt x="21" y="54"/>
                    <a:pt x="20" y="54"/>
                  </a:cubicBezTo>
                  <a:cubicBezTo>
                    <a:pt x="20" y="53"/>
                    <a:pt x="20" y="53"/>
                    <a:pt x="19" y="53"/>
                  </a:cubicBezTo>
                  <a:cubicBezTo>
                    <a:pt x="19" y="53"/>
                    <a:pt x="18" y="53"/>
                    <a:pt x="18" y="53"/>
                  </a:cubicBezTo>
                  <a:cubicBezTo>
                    <a:pt x="18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5"/>
                    <a:pt x="17" y="55"/>
                  </a:cubicBez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9" y="56"/>
                    <a:pt x="19" y="56"/>
                  </a:cubicBezTo>
                  <a:cubicBezTo>
                    <a:pt x="19" y="56"/>
                    <a:pt x="19" y="56"/>
                    <a:pt x="19" y="57"/>
                  </a:cubicBezTo>
                  <a:cubicBezTo>
                    <a:pt x="19" y="57"/>
                    <a:pt x="19" y="58"/>
                    <a:pt x="19" y="58"/>
                  </a:cubicBezTo>
                  <a:cubicBezTo>
                    <a:pt x="19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1" y="61"/>
                    <a:pt x="20" y="61"/>
                    <a:pt x="20" y="61"/>
                  </a:cubicBezTo>
                  <a:cubicBezTo>
                    <a:pt x="20" y="62"/>
                    <a:pt x="20" y="62"/>
                    <a:pt x="20" y="63"/>
                  </a:cubicBezTo>
                  <a:cubicBezTo>
                    <a:pt x="20" y="63"/>
                    <a:pt x="21" y="64"/>
                    <a:pt x="21" y="64"/>
                  </a:cubicBezTo>
                  <a:cubicBezTo>
                    <a:pt x="21" y="64"/>
                    <a:pt x="22" y="64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6"/>
                    <a:pt x="21" y="66"/>
                    <a:pt x="21" y="66"/>
                  </a:cubicBezTo>
                  <a:cubicBezTo>
                    <a:pt x="21" y="66"/>
                    <a:pt x="20" y="66"/>
                    <a:pt x="20" y="66"/>
                  </a:cubicBezTo>
                  <a:cubicBezTo>
                    <a:pt x="20" y="66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0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5" y="74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7"/>
                    <a:pt x="15" y="77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3" y="76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7"/>
                    <a:pt x="10" y="76"/>
                    <a:pt x="10" y="76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9" y="77"/>
                    <a:pt x="10" y="77"/>
                    <a:pt x="10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0" y="79"/>
                    <a:pt x="10" y="79"/>
                    <a:pt x="1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1"/>
                    <a:pt x="8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4" y="79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1"/>
                    <a:pt x="4" y="81"/>
                  </a:cubicBezTo>
                  <a:cubicBezTo>
                    <a:pt x="3" y="81"/>
                    <a:pt x="3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1" y="83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2" y="87"/>
                    <a:pt x="2" y="88"/>
                    <a:pt x="2" y="88"/>
                  </a:cubicBezTo>
                  <a:cubicBezTo>
                    <a:pt x="2" y="88"/>
                    <a:pt x="1" y="88"/>
                    <a:pt x="1" y="89"/>
                  </a:cubicBezTo>
                  <a:cubicBezTo>
                    <a:pt x="1" y="89"/>
                    <a:pt x="1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4" y="89"/>
                    <a:pt x="4" y="89"/>
                  </a:cubicBezTo>
                  <a:cubicBezTo>
                    <a:pt x="4" y="89"/>
                    <a:pt x="4" y="89"/>
                    <a:pt x="5" y="89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2"/>
                    <a:pt x="5" y="93"/>
                    <a:pt x="6" y="93"/>
                  </a:cubicBezTo>
                  <a:cubicBezTo>
                    <a:pt x="6" y="93"/>
                    <a:pt x="6" y="94"/>
                    <a:pt x="6" y="94"/>
                  </a:cubicBezTo>
                  <a:cubicBezTo>
                    <a:pt x="6" y="94"/>
                    <a:pt x="6" y="95"/>
                    <a:pt x="6" y="95"/>
                  </a:cubicBezTo>
                  <a:cubicBezTo>
                    <a:pt x="6" y="95"/>
                    <a:pt x="6" y="96"/>
                    <a:pt x="6" y="96"/>
                  </a:cubicBezTo>
                  <a:cubicBezTo>
                    <a:pt x="6" y="96"/>
                    <a:pt x="5" y="96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4" y="96"/>
                    <a:pt x="4" y="96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7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6" y="97"/>
                    <a:pt x="6" y="97"/>
                  </a:cubicBezTo>
                  <a:cubicBezTo>
                    <a:pt x="7" y="97"/>
                    <a:pt x="8" y="97"/>
                    <a:pt x="8" y="97"/>
                  </a:cubicBezTo>
                  <a:cubicBezTo>
                    <a:pt x="8" y="98"/>
                    <a:pt x="8" y="98"/>
                    <a:pt x="9" y="98"/>
                  </a:cubicBezTo>
                  <a:cubicBezTo>
                    <a:pt x="9" y="98"/>
                    <a:pt x="9" y="99"/>
                    <a:pt x="9" y="99"/>
                  </a:cubicBezTo>
                  <a:cubicBezTo>
                    <a:pt x="9" y="99"/>
                    <a:pt x="10" y="100"/>
                    <a:pt x="10" y="100"/>
                  </a:cubicBezTo>
                  <a:cubicBezTo>
                    <a:pt x="10" y="100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3"/>
                    <a:pt x="10" y="103"/>
                  </a:cubicBezTo>
                  <a:cubicBezTo>
                    <a:pt x="10" y="103"/>
                    <a:pt x="10" y="103"/>
                    <a:pt x="11" y="103"/>
                  </a:cubicBezTo>
                  <a:cubicBezTo>
                    <a:pt x="11" y="103"/>
                    <a:pt x="11" y="104"/>
                    <a:pt x="11" y="104"/>
                  </a:cubicBezTo>
                  <a:cubicBezTo>
                    <a:pt x="11" y="104"/>
                    <a:pt x="11" y="104"/>
                    <a:pt x="12" y="104"/>
                  </a:cubicBezTo>
                  <a:cubicBezTo>
                    <a:pt x="12" y="104"/>
                    <a:pt x="13" y="103"/>
                    <a:pt x="13" y="103"/>
                  </a:cubicBezTo>
                  <a:cubicBezTo>
                    <a:pt x="13" y="103"/>
                    <a:pt x="14" y="104"/>
                    <a:pt x="14" y="104"/>
                  </a:cubicBezTo>
                  <a:cubicBezTo>
                    <a:pt x="14" y="104"/>
                    <a:pt x="14" y="104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5"/>
                    <a:pt x="15" y="106"/>
                    <a:pt x="15" y="106"/>
                  </a:cubicBezTo>
                  <a:cubicBezTo>
                    <a:pt x="15" y="106"/>
                    <a:pt x="16" y="106"/>
                    <a:pt x="16" y="106"/>
                  </a:cubicBezTo>
                  <a:cubicBezTo>
                    <a:pt x="16" y="106"/>
                    <a:pt x="17" y="105"/>
                    <a:pt x="17" y="105"/>
                  </a:cubicBezTo>
                  <a:cubicBezTo>
                    <a:pt x="17" y="105"/>
                    <a:pt x="18" y="105"/>
                    <a:pt x="18" y="105"/>
                  </a:cubicBezTo>
                  <a:cubicBezTo>
                    <a:pt x="18" y="105"/>
                    <a:pt x="19" y="105"/>
                    <a:pt x="19" y="105"/>
                  </a:cubicBezTo>
                  <a:cubicBezTo>
                    <a:pt x="19" y="105"/>
                    <a:pt x="20" y="106"/>
                    <a:pt x="20" y="106"/>
                  </a:cubicBezTo>
                  <a:cubicBezTo>
                    <a:pt x="20" y="106"/>
                    <a:pt x="20" y="106"/>
                    <a:pt x="21" y="106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9"/>
                    <a:pt x="22" y="110"/>
                    <a:pt x="22" y="110"/>
                  </a:cubicBezTo>
                  <a:cubicBezTo>
                    <a:pt x="23" y="110"/>
                    <a:pt x="23" y="110"/>
                    <a:pt x="24" y="111"/>
                  </a:cubicBezTo>
                  <a:cubicBezTo>
                    <a:pt x="24" y="111"/>
                    <a:pt x="24" y="111"/>
                    <a:pt x="25" y="111"/>
                  </a:cubicBezTo>
                  <a:cubicBezTo>
                    <a:pt x="25" y="111"/>
                    <a:pt x="25" y="112"/>
                    <a:pt x="25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23" y="112"/>
                    <a:pt x="22" y="112"/>
                    <a:pt x="22" y="113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4"/>
                    <a:pt x="24" y="114"/>
                  </a:cubicBezTo>
                  <a:cubicBezTo>
                    <a:pt x="24" y="114"/>
                    <a:pt x="24" y="115"/>
                    <a:pt x="24" y="115"/>
                  </a:cubicBezTo>
                  <a:cubicBezTo>
                    <a:pt x="24" y="115"/>
                    <a:pt x="23" y="115"/>
                    <a:pt x="23" y="115"/>
                  </a:cubicBezTo>
                  <a:cubicBezTo>
                    <a:pt x="23" y="116"/>
                    <a:pt x="23" y="116"/>
                    <a:pt x="24" y="116"/>
                  </a:cubicBezTo>
                  <a:cubicBezTo>
                    <a:pt x="24" y="116"/>
                    <a:pt x="24" y="116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5" y="121"/>
                    <a:pt x="25" y="121"/>
                  </a:cubicBezTo>
                  <a:cubicBezTo>
                    <a:pt x="25" y="121"/>
                    <a:pt x="25" y="121"/>
                    <a:pt x="24" y="121"/>
                  </a:cubicBezTo>
                  <a:cubicBezTo>
                    <a:pt x="24" y="121"/>
                    <a:pt x="24" y="121"/>
                    <a:pt x="24" y="120"/>
                  </a:cubicBezTo>
                  <a:cubicBezTo>
                    <a:pt x="24" y="120"/>
                    <a:pt x="24" y="120"/>
                    <a:pt x="23" y="120"/>
                  </a:cubicBezTo>
                  <a:cubicBezTo>
                    <a:pt x="23" y="120"/>
                    <a:pt x="23" y="119"/>
                    <a:pt x="23" y="119"/>
                  </a:cubicBezTo>
                  <a:cubicBezTo>
                    <a:pt x="23" y="120"/>
                    <a:pt x="22" y="120"/>
                    <a:pt x="22" y="120"/>
                  </a:cubicBezTo>
                  <a:cubicBezTo>
                    <a:pt x="22" y="120"/>
                    <a:pt x="22" y="121"/>
                    <a:pt x="22" y="121"/>
                  </a:cubicBezTo>
                  <a:cubicBezTo>
                    <a:pt x="22" y="121"/>
                    <a:pt x="23" y="121"/>
                    <a:pt x="23" y="121"/>
                  </a:cubicBezTo>
                  <a:cubicBezTo>
                    <a:pt x="23" y="122"/>
                    <a:pt x="23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3"/>
                    <a:pt x="24" y="12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6"/>
                    <a:pt x="26" y="126"/>
                    <a:pt x="26" y="126"/>
                  </a:cubicBezTo>
                  <a:cubicBezTo>
                    <a:pt x="26" y="126"/>
                    <a:pt x="27" y="126"/>
                    <a:pt x="27" y="126"/>
                  </a:cubicBezTo>
                  <a:cubicBezTo>
                    <a:pt x="27" y="126"/>
                    <a:pt x="27" y="127"/>
                    <a:pt x="27" y="127"/>
                  </a:cubicBezTo>
                  <a:cubicBezTo>
                    <a:pt x="27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9" y="128"/>
                    <a:pt x="30" y="128"/>
                    <a:pt x="30" y="128"/>
                  </a:cubicBezTo>
                  <a:cubicBezTo>
                    <a:pt x="30" y="128"/>
                    <a:pt x="30" y="129"/>
                    <a:pt x="30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30"/>
                    <a:pt x="32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2" y="131"/>
                    <a:pt x="33" y="131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2"/>
                    <a:pt x="34" y="132"/>
                    <a:pt x="34" y="132"/>
                  </a:cubicBezTo>
                  <a:cubicBezTo>
                    <a:pt x="34" y="132"/>
                    <a:pt x="35" y="132"/>
                    <a:pt x="35" y="132"/>
                  </a:cubicBezTo>
                  <a:cubicBezTo>
                    <a:pt x="35" y="132"/>
                    <a:pt x="35" y="131"/>
                    <a:pt x="35" y="131"/>
                  </a:cubicBezTo>
                  <a:cubicBezTo>
                    <a:pt x="35" y="131"/>
                    <a:pt x="36" y="131"/>
                    <a:pt x="36" y="131"/>
                  </a:cubicBezTo>
                  <a:cubicBezTo>
                    <a:pt x="36" y="131"/>
                    <a:pt x="36" y="131"/>
                    <a:pt x="37" y="131"/>
                  </a:cubicBezTo>
                  <a:cubicBezTo>
                    <a:pt x="37" y="131"/>
                    <a:pt x="37" y="131"/>
                    <a:pt x="37" y="132"/>
                  </a:cubicBezTo>
                  <a:cubicBezTo>
                    <a:pt x="37" y="132"/>
                    <a:pt x="38" y="132"/>
                    <a:pt x="38" y="132"/>
                  </a:cubicBezTo>
                  <a:cubicBezTo>
                    <a:pt x="38" y="132"/>
                    <a:pt x="39" y="132"/>
                    <a:pt x="39" y="132"/>
                  </a:cubicBezTo>
                  <a:cubicBezTo>
                    <a:pt x="39" y="132"/>
                    <a:pt x="40" y="133"/>
                    <a:pt x="40" y="133"/>
                  </a:cubicBezTo>
                  <a:cubicBezTo>
                    <a:pt x="40" y="133"/>
                    <a:pt x="40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4"/>
                    <a:pt x="42" y="134"/>
                    <a:pt x="42" y="134"/>
                  </a:cubicBezTo>
                  <a:cubicBezTo>
                    <a:pt x="42" y="134"/>
                    <a:pt x="43" y="134"/>
                    <a:pt x="43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6"/>
                    <a:pt x="43" y="136"/>
                  </a:cubicBezTo>
                  <a:cubicBezTo>
                    <a:pt x="43" y="136"/>
                    <a:pt x="43" y="136"/>
                    <a:pt x="44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136"/>
                    <a:pt x="44" y="136"/>
                    <a:pt x="45" y="136"/>
                  </a:cubicBezTo>
                  <a:cubicBezTo>
                    <a:pt x="45" y="136"/>
                    <a:pt x="44" y="136"/>
                    <a:pt x="45" y="136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6"/>
                    <a:pt x="45" y="136"/>
                  </a:cubicBezTo>
                  <a:cubicBezTo>
                    <a:pt x="45" y="136"/>
                    <a:pt x="46" y="136"/>
                    <a:pt x="46" y="136"/>
                  </a:cubicBezTo>
                  <a:cubicBezTo>
                    <a:pt x="46" y="136"/>
                    <a:pt x="46" y="137"/>
                    <a:pt x="46" y="137"/>
                  </a:cubicBezTo>
                  <a:cubicBezTo>
                    <a:pt x="46" y="137"/>
                    <a:pt x="46" y="138"/>
                    <a:pt x="47" y="138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7" y="138"/>
                    <a:pt x="48" y="139"/>
                    <a:pt x="48" y="139"/>
                  </a:cubicBezTo>
                  <a:cubicBezTo>
                    <a:pt x="48" y="139"/>
                    <a:pt x="48" y="138"/>
                    <a:pt x="48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9"/>
                    <a:pt x="50" y="139"/>
                  </a:cubicBezTo>
                  <a:cubicBezTo>
                    <a:pt x="50" y="139"/>
                    <a:pt x="50" y="140"/>
                    <a:pt x="50" y="140"/>
                  </a:cubicBezTo>
                  <a:cubicBezTo>
                    <a:pt x="50" y="140"/>
                    <a:pt x="50" y="140"/>
                    <a:pt x="50" y="141"/>
                  </a:cubicBezTo>
                  <a:cubicBezTo>
                    <a:pt x="51" y="141"/>
                    <a:pt x="51" y="141"/>
                    <a:pt x="51" y="142"/>
                  </a:cubicBezTo>
                  <a:cubicBezTo>
                    <a:pt x="51" y="142"/>
                    <a:pt x="52" y="142"/>
                    <a:pt x="53" y="142"/>
                  </a:cubicBezTo>
                  <a:cubicBezTo>
                    <a:pt x="53" y="142"/>
                    <a:pt x="54" y="142"/>
                    <a:pt x="55" y="142"/>
                  </a:cubicBezTo>
                  <a:cubicBezTo>
                    <a:pt x="55" y="142"/>
                    <a:pt x="56" y="142"/>
                    <a:pt x="56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2"/>
                    <a:pt x="58" y="142"/>
                    <a:pt x="59" y="142"/>
                  </a:cubicBezTo>
                  <a:cubicBezTo>
                    <a:pt x="59" y="142"/>
                    <a:pt x="59" y="142"/>
                    <a:pt x="60" y="142"/>
                  </a:cubicBezTo>
                  <a:cubicBezTo>
                    <a:pt x="60" y="142"/>
                    <a:pt x="60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42"/>
                    <a:pt x="62" y="142"/>
                    <a:pt x="62" y="141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3" y="141"/>
                    <a:pt x="64" y="141"/>
                    <a:pt x="64" y="141"/>
                  </a:cubicBezTo>
                  <a:cubicBezTo>
                    <a:pt x="64" y="141"/>
                    <a:pt x="65" y="141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5" y="142"/>
                    <a:pt x="65" y="143"/>
                    <a:pt x="65" y="143"/>
                  </a:cubicBezTo>
                  <a:cubicBezTo>
                    <a:pt x="65" y="143"/>
                    <a:pt x="65" y="144"/>
                    <a:pt x="65" y="144"/>
                  </a:cubicBezTo>
                  <a:cubicBezTo>
                    <a:pt x="65" y="144"/>
                    <a:pt x="65" y="144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66" y="144"/>
                    <a:pt x="66" y="143"/>
                    <a:pt x="66" y="143"/>
                  </a:cubicBezTo>
                  <a:cubicBezTo>
                    <a:pt x="66" y="143"/>
                    <a:pt x="66" y="142"/>
                    <a:pt x="66" y="142"/>
                  </a:cubicBezTo>
                  <a:cubicBezTo>
                    <a:pt x="67" y="142"/>
                    <a:pt x="67" y="141"/>
                    <a:pt x="67" y="141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8" y="140"/>
                    <a:pt x="69" y="140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0" y="141"/>
                    <a:pt x="71" y="141"/>
                    <a:pt x="71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141"/>
                    <a:pt x="72" y="141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0"/>
                    <a:pt x="74" y="140"/>
                  </a:cubicBezTo>
                  <a:cubicBezTo>
                    <a:pt x="75" y="140"/>
                    <a:pt x="75" y="140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7" y="141"/>
                    <a:pt x="77" y="142"/>
                  </a:cubicBezTo>
                  <a:cubicBezTo>
                    <a:pt x="77" y="142"/>
                    <a:pt x="77" y="142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9" y="141"/>
                    <a:pt x="79" y="140"/>
                    <a:pt x="79" y="140"/>
                  </a:cubicBezTo>
                  <a:cubicBezTo>
                    <a:pt x="80" y="140"/>
                    <a:pt x="80" y="139"/>
                    <a:pt x="80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1" y="138"/>
                    <a:pt x="81" y="138"/>
                    <a:pt x="81" y="137"/>
                  </a:cubicBezTo>
                  <a:cubicBezTo>
                    <a:pt x="81" y="137"/>
                    <a:pt x="82" y="137"/>
                    <a:pt x="82" y="137"/>
                  </a:cubicBezTo>
                  <a:cubicBezTo>
                    <a:pt x="82" y="137"/>
                    <a:pt x="83" y="137"/>
                    <a:pt x="83" y="136"/>
                  </a:cubicBezTo>
                  <a:cubicBezTo>
                    <a:pt x="83" y="136"/>
                    <a:pt x="83" y="136"/>
                    <a:pt x="84" y="136"/>
                  </a:cubicBezTo>
                  <a:cubicBezTo>
                    <a:pt x="84" y="135"/>
                    <a:pt x="85" y="135"/>
                    <a:pt x="85" y="135"/>
                  </a:cubicBezTo>
                  <a:cubicBezTo>
                    <a:pt x="85" y="135"/>
                    <a:pt x="85" y="134"/>
                    <a:pt x="86" y="134"/>
                  </a:cubicBezTo>
                  <a:cubicBezTo>
                    <a:pt x="86" y="134"/>
                    <a:pt x="86" y="134"/>
                    <a:pt x="86" y="134"/>
                  </a:cubicBezTo>
                  <a:cubicBezTo>
                    <a:pt x="86" y="134"/>
                    <a:pt x="86" y="135"/>
                    <a:pt x="86" y="135"/>
                  </a:cubicBezTo>
                  <a:cubicBezTo>
                    <a:pt x="87" y="135"/>
                    <a:pt x="87" y="135"/>
                    <a:pt x="88" y="135"/>
                  </a:cubicBezTo>
                  <a:cubicBezTo>
                    <a:pt x="88" y="135"/>
                    <a:pt x="89" y="135"/>
                    <a:pt x="89" y="135"/>
                  </a:cubicBezTo>
                  <a:cubicBezTo>
                    <a:pt x="89" y="135"/>
                    <a:pt x="90" y="134"/>
                    <a:pt x="90" y="134"/>
                  </a:cubicBezTo>
                  <a:cubicBezTo>
                    <a:pt x="90" y="134"/>
                    <a:pt x="90" y="134"/>
                    <a:pt x="91" y="134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1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6"/>
                    <a:pt x="94" y="137"/>
                    <a:pt x="94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8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3" y="138"/>
                    <a:pt x="93" y="138"/>
                    <a:pt x="94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4" y="138"/>
                    <a:pt x="95" y="138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6" y="139"/>
                    <a:pt x="96" y="138"/>
                    <a:pt x="97" y="138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8"/>
                    <a:pt x="98" y="138"/>
                    <a:pt x="98" y="138"/>
                  </a:cubicBezTo>
                  <a:cubicBezTo>
                    <a:pt x="98" y="138"/>
                    <a:pt x="99" y="139"/>
                    <a:pt x="99" y="139"/>
                  </a:cubicBezTo>
                  <a:cubicBezTo>
                    <a:pt x="99" y="139"/>
                    <a:pt x="99" y="140"/>
                    <a:pt x="99" y="140"/>
                  </a:cubicBezTo>
                  <a:cubicBezTo>
                    <a:pt x="100" y="140"/>
                    <a:pt x="100" y="141"/>
                    <a:pt x="100" y="141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0" y="142"/>
                    <a:pt x="100" y="143"/>
                    <a:pt x="101" y="143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2" y="143"/>
                    <a:pt x="102" y="143"/>
                  </a:cubicBezTo>
                  <a:cubicBezTo>
                    <a:pt x="102" y="144"/>
                    <a:pt x="102" y="144"/>
                    <a:pt x="102" y="145"/>
                  </a:cubicBezTo>
                  <a:cubicBezTo>
                    <a:pt x="102" y="145"/>
                    <a:pt x="102" y="145"/>
                    <a:pt x="103" y="146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03" y="147"/>
                    <a:pt x="103" y="148"/>
                    <a:pt x="103" y="148"/>
                  </a:cubicBezTo>
                  <a:cubicBezTo>
                    <a:pt x="103" y="148"/>
                    <a:pt x="103" y="149"/>
                    <a:pt x="103" y="149"/>
                  </a:cubicBezTo>
                  <a:cubicBezTo>
                    <a:pt x="103" y="149"/>
                    <a:pt x="103" y="150"/>
                    <a:pt x="103" y="150"/>
                  </a:cubicBezTo>
                  <a:cubicBezTo>
                    <a:pt x="103" y="150"/>
                    <a:pt x="103" y="151"/>
                    <a:pt x="103" y="151"/>
                  </a:cubicBezTo>
                  <a:cubicBezTo>
                    <a:pt x="103" y="151"/>
                    <a:pt x="103" y="152"/>
                    <a:pt x="103" y="152"/>
                  </a:cubicBezTo>
                  <a:cubicBezTo>
                    <a:pt x="102" y="152"/>
                    <a:pt x="102" y="153"/>
                    <a:pt x="102" y="153"/>
                  </a:cubicBezTo>
                  <a:cubicBezTo>
                    <a:pt x="102" y="153"/>
                    <a:pt x="102" y="154"/>
                    <a:pt x="102" y="154"/>
                  </a:cubicBezTo>
                  <a:cubicBezTo>
                    <a:pt x="102" y="154"/>
                    <a:pt x="101" y="154"/>
                    <a:pt x="101" y="154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0" y="154"/>
                    <a:pt x="100" y="155"/>
                    <a:pt x="100" y="155"/>
                  </a:cubicBezTo>
                  <a:cubicBezTo>
                    <a:pt x="100" y="155"/>
                    <a:pt x="101" y="155"/>
                    <a:pt x="101" y="156"/>
                  </a:cubicBezTo>
                  <a:cubicBezTo>
                    <a:pt x="101" y="156"/>
                    <a:pt x="100" y="156"/>
                    <a:pt x="100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7"/>
                    <a:pt x="100" y="158"/>
                    <a:pt x="101" y="158"/>
                  </a:cubicBezTo>
                  <a:cubicBezTo>
                    <a:pt x="101" y="158"/>
                    <a:pt x="101" y="159"/>
                    <a:pt x="101" y="159"/>
                  </a:cubicBezTo>
                  <a:cubicBezTo>
                    <a:pt x="101" y="159"/>
                    <a:pt x="101" y="159"/>
                    <a:pt x="1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161"/>
                    <a:pt x="101" y="161"/>
                    <a:pt x="102" y="161"/>
                  </a:cubicBezTo>
                  <a:cubicBezTo>
                    <a:pt x="102" y="161"/>
                    <a:pt x="102" y="160"/>
                    <a:pt x="103" y="160"/>
                  </a:cubicBezTo>
                  <a:cubicBezTo>
                    <a:pt x="103" y="160"/>
                    <a:pt x="103" y="160"/>
                    <a:pt x="103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5" y="160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5" y="160"/>
                    <a:pt x="105" y="160"/>
                  </a:cubicBezTo>
                  <a:cubicBezTo>
                    <a:pt x="105" y="160"/>
                    <a:pt x="105" y="161"/>
                    <a:pt x="105" y="161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05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6" y="163"/>
                    <a:pt x="106" y="164"/>
                    <a:pt x="106" y="164"/>
                  </a:cubicBezTo>
                  <a:cubicBezTo>
                    <a:pt x="106" y="164"/>
                    <a:pt x="106" y="164"/>
                    <a:pt x="106" y="165"/>
                  </a:cubicBezTo>
                  <a:cubicBezTo>
                    <a:pt x="107" y="165"/>
                    <a:pt x="107" y="165"/>
                    <a:pt x="108" y="165"/>
                  </a:cubicBezTo>
                  <a:cubicBezTo>
                    <a:pt x="108" y="165"/>
                    <a:pt x="108" y="165"/>
                    <a:pt x="109" y="16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09" y="166"/>
                    <a:pt x="109" y="166"/>
                    <a:pt x="109" y="167"/>
                  </a:cubicBezTo>
                  <a:cubicBezTo>
                    <a:pt x="109" y="167"/>
                    <a:pt x="109" y="167"/>
                    <a:pt x="109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09" y="170"/>
                    <a:pt x="109" y="170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1" y="170"/>
                    <a:pt x="111" y="171"/>
                    <a:pt x="111" y="171"/>
                  </a:cubicBezTo>
                  <a:cubicBezTo>
                    <a:pt x="111" y="171"/>
                    <a:pt x="112" y="171"/>
                    <a:pt x="112" y="17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2" y="172"/>
                    <a:pt x="112" y="173"/>
                    <a:pt x="112" y="173"/>
                  </a:cubicBezTo>
                  <a:cubicBezTo>
                    <a:pt x="112" y="173"/>
                    <a:pt x="113" y="173"/>
                    <a:pt x="113" y="173"/>
                  </a:cubicBezTo>
                  <a:cubicBezTo>
                    <a:pt x="113" y="173"/>
                    <a:pt x="113" y="173"/>
                    <a:pt x="114" y="173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4" y="173"/>
                    <a:pt x="114" y="172"/>
                    <a:pt x="114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5" y="172"/>
                    <a:pt x="115" y="172"/>
                    <a:pt x="116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6" y="172"/>
                    <a:pt x="116" y="173"/>
                    <a:pt x="116" y="173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3"/>
                    <a:pt x="117" y="173"/>
                    <a:pt x="117" y="174"/>
                  </a:cubicBezTo>
                  <a:cubicBezTo>
                    <a:pt x="117" y="174"/>
                    <a:pt x="117" y="174"/>
                    <a:pt x="117" y="174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3"/>
                    <a:pt x="118" y="173"/>
                    <a:pt x="118" y="172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18" y="172"/>
                    <a:pt x="118" y="172"/>
                    <a:pt x="117" y="172"/>
                  </a:cubicBezTo>
                  <a:cubicBezTo>
                    <a:pt x="117" y="172"/>
                    <a:pt x="117" y="171"/>
                    <a:pt x="117" y="171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6" y="171"/>
                    <a:pt x="116" y="170"/>
                    <a:pt x="116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8"/>
                    <a:pt x="116" y="168"/>
                    <a:pt x="117" y="168"/>
                  </a:cubicBezTo>
                  <a:cubicBezTo>
                    <a:pt x="117" y="167"/>
                    <a:pt x="117" y="167"/>
                    <a:pt x="118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9" y="167"/>
                    <a:pt x="119" y="167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66"/>
                    <a:pt x="120" y="166"/>
                    <a:pt x="120" y="166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1" y="166"/>
                    <a:pt x="121" y="166"/>
                    <a:pt x="121" y="166"/>
                  </a:cubicBezTo>
                  <a:cubicBezTo>
                    <a:pt x="122" y="166"/>
                    <a:pt x="122" y="167"/>
                    <a:pt x="122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2" y="166"/>
                    <a:pt x="123" y="166"/>
                    <a:pt x="123" y="166"/>
                  </a:cubicBezTo>
                  <a:cubicBezTo>
                    <a:pt x="123" y="165"/>
                    <a:pt x="123" y="165"/>
                    <a:pt x="124" y="165"/>
                  </a:cubicBezTo>
                  <a:cubicBezTo>
                    <a:pt x="124" y="165"/>
                    <a:pt x="124" y="165"/>
                    <a:pt x="124" y="165"/>
                  </a:cubicBezTo>
                  <a:cubicBezTo>
                    <a:pt x="124" y="166"/>
                    <a:pt x="124" y="166"/>
                    <a:pt x="125" y="166"/>
                  </a:cubicBezTo>
                  <a:cubicBezTo>
                    <a:pt x="125" y="166"/>
                    <a:pt x="125" y="166"/>
                    <a:pt x="125" y="166"/>
                  </a:cubicBezTo>
                  <a:cubicBezTo>
                    <a:pt x="125" y="166"/>
                    <a:pt x="125" y="166"/>
                    <a:pt x="125" y="166"/>
                  </a:cubicBezTo>
                  <a:cubicBezTo>
                    <a:pt x="125" y="166"/>
                    <a:pt x="125" y="166"/>
                    <a:pt x="125" y="166"/>
                  </a:cubicBezTo>
                  <a:cubicBezTo>
                    <a:pt x="125" y="166"/>
                    <a:pt x="125" y="165"/>
                    <a:pt x="125" y="165"/>
                  </a:cubicBezTo>
                  <a:cubicBezTo>
                    <a:pt x="125" y="165"/>
                    <a:pt x="125" y="165"/>
                    <a:pt x="126" y="165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7" y="165"/>
                    <a:pt x="127" y="165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29" y="165"/>
                    <a:pt x="129" y="165"/>
                  </a:cubicBezTo>
                  <a:cubicBezTo>
                    <a:pt x="129" y="165"/>
                    <a:pt x="129" y="165"/>
                    <a:pt x="129" y="164"/>
                  </a:cubicBezTo>
                  <a:cubicBezTo>
                    <a:pt x="129" y="164"/>
                    <a:pt x="129" y="163"/>
                    <a:pt x="129" y="163"/>
                  </a:cubicBezTo>
                  <a:cubicBezTo>
                    <a:pt x="129" y="163"/>
                    <a:pt x="130" y="162"/>
                    <a:pt x="131" y="162"/>
                  </a:cubicBezTo>
                  <a:cubicBezTo>
                    <a:pt x="131" y="162"/>
                    <a:pt x="132" y="163"/>
                    <a:pt x="132" y="163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5" y="164"/>
                    <a:pt x="135" y="164"/>
                    <a:pt x="135" y="164"/>
                  </a:cubicBezTo>
                  <a:cubicBezTo>
                    <a:pt x="135" y="164"/>
                    <a:pt x="135" y="164"/>
                    <a:pt x="136" y="16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36" y="165"/>
                    <a:pt x="137" y="165"/>
                    <a:pt x="137" y="165"/>
                  </a:cubicBezTo>
                  <a:cubicBezTo>
                    <a:pt x="138" y="165"/>
                    <a:pt x="138" y="166"/>
                    <a:pt x="138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38" y="167"/>
                    <a:pt x="138" y="168"/>
                    <a:pt x="138" y="168"/>
                  </a:cubicBezTo>
                  <a:cubicBezTo>
                    <a:pt x="138" y="168"/>
                    <a:pt x="138" y="168"/>
                    <a:pt x="137" y="168"/>
                  </a:cubicBezTo>
                  <a:cubicBezTo>
                    <a:pt x="137" y="168"/>
                    <a:pt x="137" y="168"/>
                    <a:pt x="138" y="168"/>
                  </a:cubicBezTo>
                  <a:cubicBezTo>
                    <a:pt x="138" y="168"/>
                    <a:pt x="138" y="169"/>
                    <a:pt x="138" y="169"/>
                  </a:cubicBezTo>
                  <a:cubicBezTo>
                    <a:pt x="138" y="169"/>
                    <a:pt x="138" y="169"/>
                    <a:pt x="138" y="169"/>
                  </a:cubicBezTo>
                  <a:cubicBezTo>
                    <a:pt x="138" y="169"/>
                    <a:pt x="138" y="169"/>
                    <a:pt x="138" y="169"/>
                  </a:cubicBezTo>
                  <a:cubicBezTo>
                    <a:pt x="138" y="169"/>
                    <a:pt x="138" y="169"/>
                    <a:pt x="139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0" y="170"/>
                    <a:pt x="14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41" y="171"/>
                    <a:pt x="142" y="171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42" y="171"/>
                    <a:pt x="143" y="171"/>
                    <a:pt x="143" y="171"/>
                  </a:cubicBezTo>
                  <a:cubicBezTo>
                    <a:pt x="143" y="171"/>
                    <a:pt x="143" y="171"/>
                    <a:pt x="144" y="171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44" y="172"/>
                    <a:pt x="145" y="172"/>
                    <a:pt x="145" y="171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45" y="171"/>
                    <a:pt x="145" y="170"/>
                    <a:pt x="145" y="170"/>
                  </a:cubicBezTo>
                  <a:cubicBezTo>
                    <a:pt x="145" y="170"/>
                    <a:pt x="145" y="170"/>
                    <a:pt x="145" y="170"/>
                  </a:cubicBezTo>
                  <a:cubicBezTo>
                    <a:pt x="145" y="170"/>
                    <a:pt x="145" y="171"/>
                    <a:pt x="145" y="171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7" y="171"/>
                    <a:pt x="147" y="171"/>
                    <a:pt x="147" y="171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47" y="172"/>
                    <a:pt x="147" y="172"/>
                    <a:pt x="148" y="172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148" y="172"/>
                    <a:pt x="148" y="172"/>
                    <a:pt x="149" y="172"/>
                  </a:cubicBezTo>
                  <a:cubicBezTo>
                    <a:pt x="149" y="172"/>
                    <a:pt x="149" y="172"/>
                    <a:pt x="149" y="172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1"/>
                    <a:pt x="149" y="171"/>
                    <a:pt x="149" y="172"/>
                  </a:cubicBezTo>
                  <a:cubicBezTo>
                    <a:pt x="149" y="172"/>
                    <a:pt x="150" y="172"/>
                    <a:pt x="150" y="172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50" y="173"/>
                    <a:pt x="150" y="174"/>
                    <a:pt x="150" y="174"/>
                  </a:cubicBezTo>
                  <a:cubicBezTo>
                    <a:pt x="150" y="174"/>
                    <a:pt x="150" y="174"/>
                    <a:pt x="150" y="175"/>
                  </a:cubicBezTo>
                  <a:cubicBezTo>
                    <a:pt x="150" y="175"/>
                    <a:pt x="150" y="175"/>
                    <a:pt x="151" y="175"/>
                  </a:cubicBezTo>
                  <a:cubicBezTo>
                    <a:pt x="151" y="175"/>
                    <a:pt x="151" y="176"/>
                    <a:pt x="151" y="176"/>
                  </a:cubicBezTo>
                  <a:cubicBezTo>
                    <a:pt x="151" y="176"/>
                    <a:pt x="151" y="176"/>
                    <a:pt x="151" y="177"/>
                  </a:cubicBezTo>
                  <a:cubicBezTo>
                    <a:pt x="151" y="177"/>
                    <a:pt x="151" y="177"/>
                    <a:pt x="152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78"/>
                    <a:pt x="151" y="178"/>
                    <a:pt x="151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3" y="178"/>
                    <a:pt x="153" y="178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6"/>
                    <a:pt x="154" y="176"/>
                  </a:cubicBezTo>
                  <a:cubicBezTo>
                    <a:pt x="154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5"/>
                    <a:pt x="153" y="175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3" y="175"/>
                    <a:pt x="152" y="175"/>
                    <a:pt x="152" y="175"/>
                  </a:cubicBezTo>
                  <a:cubicBezTo>
                    <a:pt x="152" y="175"/>
                    <a:pt x="152" y="175"/>
                    <a:pt x="152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173"/>
                    <a:pt x="153" y="173"/>
                    <a:pt x="153" y="173"/>
                  </a:cubicBezTo>
                  <a:cubicBezTo>
                    <a:pt x="153" y="173"/>
                    <a:pt x="153" y="173"/>
                    <a:pt x="153" y="173"/>
                  </a:cubicBezTo>
                  <a:cubicBezTo>
                    <a:pt x="153" y="173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5" y="172"/>
                    <a:pt x="155" y="172"/>
                    <a:pt x="155" y="172"/>
                  </a:cubicBezTo>
                  <a:cubicBezTo>
                    <a:pt x="155" y="172"/>
                    <a:pt x="156" y="172"/>
                    <a:pt x="156" y="172"/>
                  </a:cubicBezTo>
                  <a:cubicBezTo>
                    <a:pt x="156" y="172"/>
                    <a:pt x="156" y="171"/>
                    <a:pt x="156" y="171"/>
                  </a:cubicBezTo>
                  <a:cubicBezTo>
                    <a:pt x="156" y="171"/>
                    <a:pt x="157" y="171"/>
                    <a:pt x="157" y="171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7" y="171"/>
                    <a:pt x="158" y="171"/>
                    <a:pt x="158" y="171"/>
                  </a:cubicBezTo>
                  <a:cubicBezTo>
                    <a:pt x="158" y="171"/>
                    <a:pt x="158" y="171"/>
                    <a:pt x="158" y="170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8" y="171"/>
                    <a:pt x="158" y="171"/>
                    <a:pt x="159" y="17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59" y="171"/>
                    <a:pt x="159" y="171"/>
                    <a:pt x="159" y="170"/>
                  </a:cubicBezTo>
                  <a:cubicBezTo>
                    <a:pt x="159" y="170"/>
                    <a:pt x="159" y="170"/>
                    <a:pt x="159" y="170"/>
                  </a:cubicBezTo>
                  <a:cubicBezTo>
                    <a:pt x="159" y="170"/>
                    <a:pt x="159" y="170"/>
                    <a:pt x="159" y="170"/>
                  </a:cubicBezTo>
                  <a:cubicBezTo>
                    <a:pt x="159" y="170"/>
                    <a:pt x="159" y="170"/>
                    <a:pt x="160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0" y="170"/>
                    <a:pt x="160" y="170"/>
                    <a:pt x="160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60" y="169"/>
                    <a:pt x="160" y="168"/>
                    <a:pt x="160" y="168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61" y="169"/>
                    <a:pt x="161" y="170"/>
                    <a:pt x="161" y="170"/>
                  </a:cubicBezTo>
                  <a:cubicBezTo>
                    <a:pt x="161" y="170"/>
                    <a:pt x="161" y="170"/>
                    <a:pt x="161" y="170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4" y="168"/>
                    <a:pt x="164" y="168"/>
                  </a:cubicBezTo>
                  <a:cubicBezTo>
                    <a:pt x="164" y="167"/>
                    <a:pt x="164" y="167"/>
                    <a:pt x="164" y="167"/>
                  </a:cubicBezTo>
                  <a:cubicBezTo>
                    <a:pt x="164" y="166"/>
                    <a:pt x="164" y="166"/>
                    <a:pt x="164" y="166"/>
                  </a:cubicBezTo>
                  <a:cubicBezTo>
                    <a:pt x="164" y="166"/>
                    <a:pt x="164" y="165"/>
                    <a:pt x="164" y="165"/>
                  </a:cubicBezTo>
                  <a:cubicBezTo>
                    <a:pt x="164" y="165"/>
                    <a:pt x="164" y="165"/>
                    <a:pt x="164" y="164"/>
                  </a:cubicBezTo>
                  <a:cubicBezTo>
                    <a:pt x="163" y="164"/>
                    <a:pt x="163" y="164"/>
                    <a:pt x="163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4" y="164"/>
                    <a:pt x="164" y="165"/>
                    <a:pt x="164" y="165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5" y="166"/>
                    <a:pt x="165" y="166"/>
                  </a:cubicBezTo>
                  <a:cubicBezTo>
                    <a:pt x="165" y="166"/>
                    <a:pt x="166" y="166"/>
                    <a:pt x="166" y="166"/>
                  </a:cubicBezTo>
                  <a:cubicBezTo>
                    <a:pt x="166" y="166"/>
                    <a:pt x="166" y="165"/>
                    <a:pt x="166" y="165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166" y="165"/>
                    <a:pt x="167" y="165"/>
                    <a:pt x="167" y="165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68" y="166"/>
                    <a:pt x="168" y="165"/>
                    <a:pt x="168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65"/>
                    <a:pt x="167" y="165"/>
                    <a:pt x="167" y="165"/>
                  </a:cubicBezTo>
                  <a:cubicBezTo>
                    <a:pt x="167" y="165"/>
                    <a:pt x="167" y="164"/>
                    <a:pt x="168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8" y="164"/>
                    <a:pt x="168" y="165"/>
                    <a:pt x="168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65"/>
                    <a:pt x="169" y="166"/>
                    <a:pt x="169" y="165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69" y="165"/>
                    <a:pt x="169" y="165"/>
                    <a:pt x="170" y="165"/>
                  </a:cubicBezTo>
                  <a:cubicBezTo>
                    <a:pt x="170" y="165"/>
                    <a:pt x="170" y="164"/>
                    <a:pt x="170" y="164"/>
                  </a:cubicBezTo>
                  <a:cubicBezTo>
                    <a:pt x="170" y="164"/>
                    <a:pt x="170" y="164"/>
                    <a:pt x="170" y="165"/>
                  </a:cubicBezTo>
                  <a:cubicBezTo>
                    <a:pt x="171" y="165"/>
                    <a:pt x="170" y="165"/>
                    <a:pt x="170" y="165"/>
                  </a:cubicBezTo>
                  <a:cubicBezTo>
                    <a:pt x="170" y="165"/>
                    <a:pt x="171" y="165"/>
                    <a:pt x="171" y="165"/>
                  </a:cubicBezTo>
                  <a:cubicBezTo>
                    <a:pt x="171" y="165"/>
                    <a:pt x="171" y="165"/>
                    <a:pt x="171" y="165"/>
                  </a:cubicBezTo>
                  <a:cubicBezTo>
                    <a:pt x="171" y="165"/>
                    <a:pt x="171" y="165"/>
                    <a:pt x="171" y="164"/>
                  </a:cubicBezTo>
                  <a:cubicBezTo>
                    <a:pt x="171" y="164"/>
                    <a:pt x="171" y="164"/>
                    <a:pt x="171" y="164"/>
                  </a:cubicBezTo>
                  <a:cubicBezTo>
                    <a:pt x="171" y="164"/>
                    <a:pt x="172" y="164"/>
                    <a:pt x="172" y="164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65"/>
                    <a:pt x="173" y="165"/>
                    <a:pt x="173" y="165"/>
                  </a:cubicBezTo>
                  <a:cubicBezTo>
                    <a:pt x="173" y="165"/>
                    <a:pt x="173" y="164"/>
                    <a:pt x="173" y="164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4" y="164"/>
                    <a:pt x="174" y="163"/>
                  </a:cubicBezTo>
                  <a:cubicBezTo>
                    <a:pt x="174" y="163"/>
                    <a:pt x="174" y="163"/>
                    <a:pt x="174" y="163"/>
                  </a:cubicBezTo>
                  <a:cubicBezTo>
                    <a:pt x="174" y="163"/>
                    <a:pt x="174" y="163"/>
                    <a:pt x="174" y="163"/>
                  </a:cubicBezTo>
                  <a:cubicBezTo>
                    <a:pt x="174" y="163"/>
                    <a:pt x="174" y="164"/>
                    <a:pt x="174" y="164"/>
                  </a:cubicBezTo>
                  <a:cubicBezTo>
                    <a:pt x="174" y="164"/>
                    <a:pt x="174" y="164"/>
                    <a:pt x="175" y="163"/>
                  </a:cubicBezTo>
                  <a:cubicBezTo>
                    <a:pt x="175" y="163"/>
                    <a:pt x="175" y="163"/>
                    <a:pt x="175" y="163"/>
                  </a:cubicBezTo>
                  <a:cubicBezTo>
                    <a:pt x="175" y="163"/>
                    <a:pt x="175" y="162"/>
                    <a:pt x="175" y="162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75" y="162"/>
                    <a:pt x="175" y="161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5" y="161"/>
                    <a:pt x="175" y="160"/>
                    <a:pt x="175" y="160"/>
                  </a:cubicBezTo>
                  <a:cubicBezTo>
                    <a:pt x="175" y="160"/>
                    <a:pt x="176" y="160"/>
                    <a:pt x="176" y="160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60"/>
                    <a:pt x="176" y="160"/>
                    <a:pt x="177" y="160"/>
                  </a:cubicBezTo>
                  <a:cubicBezTo>
                    <a:pt x="177" y="160"/>
                    <a:pt x="177" y="160"/>
                    <a:pt x="177" y="160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77" y="159"/>
                    <a:pt x="177" y="159"/>
                    <a:pt x="177" y="158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78" y="158"/>
                    <a:pt x="179" y="158"/>
                    <a:pt x="179" y="158"/>
                  </a:cubicBezTo>
                  <a:cubicBezTo>
                    <a:pt x="179" y="157"/>
                    <a:pt x="179" y="157"/>
                    <a:pt x="179" y="157"/>
                  </a:cubicBezTo>
                  <a:cubicBezTo>
                    <a:pt x="179" y="157"/>
                    <a:pt x="179" y="157"/>
                    <a:pt x="179" y="157"/>
                  </a:cubicBezTo>
                  <a:cubicBezTo>
                    <a:pt x="179" y="157"/>
                    <a:pt x="179" y="156"/>
                    <a:pt x="179" y="156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79" y="156"/>
                    <a:pt x="178" y="156"/>
                    <a:pt x="178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8" y="156"/>
                    <a:pt x="178" y="155"/>
                    <a:pt x="178" y="15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79" y="155"/>
                    <a:pt x="179" y="154"/>
                    <a:pt x="179" y="154"/>
                  </a:cubicBezTo>
                  <a:cubicBezTo>
                    <a:pt x="179" y="154"/>
                    <a:pt x="179" y="154"/>
                    <a:pt x="180" y="154"/>
                  </a:cubicBezTo>
                  <a:cubicBezTo>
                    <a:pt x="180" y="154"/>
                    <a:pt x="180" y="154"/>
                    <a:pt x="180" y="154"/>
                  </a:cubicBezTo>
                  <a:cubicBezTo>
                    <a:pt x="180" y="154"/>
                    <a:pt x="180" y="154"/>
                    <a:pt x="180" y="154"/>
                  </a:cubicBezTo>
                  <a:cubicBezTo>
                    <a:pt x="180" y="154"/>
                    <a:pt x="180" y="154"/>
                    <a:pt x="180" y="155"/>
                  </a:cubicBezTo>
                  <a:cubicBezTo>
                    <a:pt x="180" y="155"/>
                    <a:pt x="180" y="155"/>
                    <a:pt x="180" y="155"/>
                  </a:cubicBezTo>
                  <a:cubicBezTo>
                    <a:pt x="180" y="155"/>
                    <a:pt x="181" y="155"/>
                    <a:pt x="181" y="155"/>
                  </a:cubicBezTo>
                  <a:cubicBezTo>
                    <a:pt x="181" y="155"/>
                    <a:pt x="181" y="155"/>
                    <a:pt x="181" y="155"/>
                  </a:cubicBezTo>
                  <a:cubicBezTo>
                    <a:pt x="181" y="155"/>
                    <a:pt x="181" y="154"/>
                    <a:pt x="181" y="154"/>
                  </a:cubicBezTo>
                  <a:cubicBezTo>
                    <a:pt x="181" y="154"/>
                    <a:pt x="181" y="154"/>
                    <a:pt x="181" y="154"/>
                  </a:cubicBezTo>
                  <a:cubicBezTo>
                    <a:pt x="181" y="154"/>
                    <a:pt x="181" y="154"/>
                    <a:pt x="181" y="153"/>
                  </a:cubicBezTo>
                  <a:cubicBezTo>
                    <a:pt x="181" y="153"/>
                    <a:pt x="181" y="153"/>
                    <a:pt x="181" y="153"/>
                  </a:cubicBezTo>
                  <a:cubicBezTo>
                    <a:pt x="181" y="153"/>
                    <a:pt x="181" y="153"/>
                    <a:pt x="181" y="153"/>
                  </a:cubicBezTo>
                  <a:cubicBezTo>
                    <a:pt x="181" y="153"/>
                    <a:pt x="182" y="153"/>
                    <a:pt x="182" y="153"/>
                  </a:cubicBezTo>
                  <a:cubicBezTo>
                    <a:pt x="182" y="153"/>
                    <a:pt x="182" y="153"/>
                    <a:pt x="182" y="152"/>
                  </a:cubicBezTo>
                  <a:cubicBezTo>
                    <a:pt x="182" y="152"/>
                    <a:pt x="182" y="152"/>
                    <a:pt x="182" y="152"/>
                  </a:cubicBezTo>
                  <a:cubicBezTo>
                    <a:pt x="182" y="152"/>
                    <a:pt x="182" y="152"/>
                    <a:pt x="182" y="152"/>
                  </a:cubicBezTo>
                  <a:cubicBezTo>
                    <a:pt x="182" y="152"/>
                    <a:pt x="181" y="152"/>
                    <a:pt x="181" y="152"/>
                  </a:cubicBezTo>
                  <a:cubicBezTo>
                    <a:pt x="181" y="152"/>
                    <a:pt x="181" y="151"/>
                    <a:pt x="181" y="151"/>
                  </a:cubicBezTo>
                  <a:cubicBezTo>
                    <a:pt x="181" y="151"/>
                    <a:pt x="182" y="151"/>
                    <a:pt x="182" y="151"/>
                  </a:cubicBezTo>
                  <a:cubicBezTo>
                    <a:pt x="182" y="151"/>
                    <a:pt x="182" y="151"/>
                    <a:pt x="182" y="151"/>
                  </a:cubicBezTo>
                  <a:cubicBezTo>
                    <a:pt x="182" y="151"/>
                    <a:pt x="182" y="151"/>
                    <a:pt x="183" y="151"/>
                  </a:cubicBezTo>
                  <a:cubicBezTo>
                    <a:pt x="183" y="151"/>
                    <a:pt x="183" y="151"/>
                    <a:pt x="183" y="151"/>
                  </a:cubicBezTo>
                  <a:cubicBezTo>
                    <a:pt x="182" y="151"/>
                    <a:pt x="182" y="151"/>
                    <a:pt x="182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50"/>
                    <a:pt x="182" y="150"/>
                    <a:pt x="182" y="149"/>
                  </a:cubicBezTo>
                  <a:cubicBezTo>
                    <a:pt x="182" y="149"/>
                    <a:pt x="183" y="149"/>
                    <a:pt x="183" y="150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50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8"/>
                  </a:cubicBezTo>
                  <a:cubicBezTo>
                    <a:pt x="183" y="148"/>
                    <a:pt x="183" y="148"/>
                    <a:pt x="183" y="148"/>
                  </a:cubicBezTo>
                  <a:cubicBezTo>
                    <a:pt x="183" y="148"/>
                    <a:pt x="183" y="148"/>
                    <a:pt x="183" y="148"/>
                  </a:cubicBezTo>
                  <a:cubicBezTo>
                    <a:pt x="183" y="148"/>
                    <a:pt x="183" y="147"/>
                    <a:pt x="183" y="147"/>
                  </a:cubicBezTo>
                  <a:cubicBezTo>
                    <a:pt x="183" y="147"/>
                    <a:pt x="183" y="147"/>
                    <a:pt x="183" y="147"/>
                  </a:cubicBezTo>
                  <a:cubicBezTo>
                    <a:pt x="183" y="147"/>
                    <a:pt x="182" y="147"/>
                    <a:pt x="182" y="147"/>
                  </a:cubicBezTo>
                  <a:cubicBezTo>
                    <a:pt x="182" y="147"/>
                    <a:pt x="182" y="146"/>
                    <a:pt x="182" y="146"/>
                  </a:cubicBezTo>
                  <a:cubicBezTo>
                    <a:pt x="182" y="146"/>
                    <a:pt x="183" y="146"/>
                    <a:pt x="183" y="146"/>
                  </a:cubicBezTo>
                  <a:cubicBezTo>
                    <a:pt x="183" y="146"/>
                    <a:pt x="183" y="146"/>
                    <a:pt x="183" y="145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3" y="146"/>
                    <a:pt x="183" y="146"/>
                    <a:pt x="183" y="146"/>
                  </a:cubicBezTo>
                  <a:cubicBezTo>
                    <a:pt x="183" y="146"/>
                    <a:pt x="184" y="146"/>
                    <a:pt x="184" y="146"/>
                  </a:cubicBezTo>
                  <a:cubicBezTo>
                    <a:pt x="184" y="146"/>
                    <a:pt x="184" y="146"/>
                    <a:pt x="184" y="145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4" y="145"/>
                    <a:pt x="183" y="145"/>
                    <a:pt x="183" y="145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3" y="145"/>
                    <a:pt x="183" y="144"/>
                    <a:pt x="183" y="144"/>
                  </a:cubicBezTo>
                  <a:cubicBezTo>
                    <a:pt x="183" y="144"/>
                    <a:pt x="182" y="144"/>
                    <a:pt x="182" y="144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82" y="143"/>
                    <a:pt x="182" y="143"/>
                    <a:pt x="183" y="143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83" y="143"/>
                    <a:pt x="183" y="144"/>
                    <a:pt x="183" y="144"/>
                  </a:cubicBezTo>
                  <a:cubicBezTo>
                    <a:pt x="184" y="144"/>
                    <a:pt x="184" y="144"/>
                    <a:pt x="184" y="144"/>
                  </a:cubicBezTo>
                  <a:cubicBezTo>
                    <a:pt x="184" y="144"/>
                    <a:pt x="184" y="143"/>
                    <a:pt x="184" y="143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84" y="143"/>
                    <a:pt x="184" y="142"/>
                    <a:pt x="184" y="142"/>
                  </a:cubicBezTo>
                  <a:cubicBezTo>
                    <a:pt x="184" y="142"/>
                    <a:pt x="184" y="142"/>
                    <a:pt x="184" y="142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1"/>
                    <a:pt x="184" y="141"/>
                    <a:pt x="184" y="140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4" y="140"/>
                    <a:pt x="184" y="141"/>
                    <a:pt x="184" y="141"/>
                  </a:cubicBezTo>
                  <a:cubicBezTo>
                    <a:pt x="184" y="141"/>
                    <a:pt x="185" y="141"/>
                    <a:pt x="185" y="141"/>
                  </a:cubicBezTo>
                  <a:cubicBezTo>
                    <a:pt x="185" y="141"/>
                    <a:pt x="185" y="141"/>
                    <a:pt x="185" y="141"/>
                  </a:cubicBezTo>
                  <a:cubicBezTo>
                    <a:pt x="185" y="141"/>
                    <a:pt x="185" y="140"/>
                    <a:pt x="185" y="140"/>
                  </a:cubicBezTo>
                  <a:cubicBezTo>
                    <a:pt x="185" y="140"/>
                    <a:pt x="185" y="140"/>
                    <a:pt x="185" y="139"/>
                  </a:cubicBezTo>
                  <a:cubicBezTo>
                    <a:pt x="185" y="139"/>
                    <a:pt x="185" y="139"/>
                    <a:pt x="185" y="139"/>
                  </a:cubicBezTo>
                  <a:cubicBezTo>
                    <a:pt x="185" y="139"/>
                    <a:pt x="185" y="139"/>
                    <a:pt x="185" y="139"/>
                  </a:cubicBezTo>
                  <a:cubicBezTo>
                    <a:pt x="185" y="139"/>
                    <a:pt x="185" y="138"/>
                    <a:pt x="185" y="138"/>
                  </a:cubicBezTo>
                  <a:cubicBezTo>
                    <a:pt x="185" y="138"/>
                    <a:pt x="185" y="138"/>
                    <a:pt x="185" y="138"/>
                  </a:cubicBezTo>
                  <a:cubicBezTo>
                    <a:pt x="185" y="138"/>
                    <a:pt x="185" y="137"/>
                    <a:pt x="185" y="137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5" y="137"/>
                    <a:pt x="185" y="137"/>
                    <a:pt x="185" y="136"/>
                  </a:cubicBezTo>
                  <a:cubicBezTo>
                    <a:pt x="185" y="136"/>
                    <a:pt x="185" y="136"/>
                    <a:pt x="186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4"/>
                    <a:pt x="186" y="134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86" y="134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7" y="135"/>
                    <a:pt x="188" y="135"/>
                    <a:pt x="188" y="134"/>
                  </a:cubicBezTo>
                  <a:cubicBezTo>
                    <a:pt x="188" y="134"/>
                    <a:pt x="188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3"/>
                    <a:pt x="187" y="133"/>
                    <a:pt x="187" y="133"/>
                  </a:cubicBezTo>
                  <a:cubicBezTo>
                    <a:pt x="187" y="133"/>
                    <a:pt x="187" y="132"/>
                    <a:pt x="187" y="132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6" y="130"/>
                    <a:pt x="186" y="129"/>
                    <a:pt x="186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0"/>
                    <a:pt x="188" y="129"/>
                    <a:pt x="188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8" y="129"/>
                    <a:pt x="187" y="128"/>
                    <a:pt x="187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7" y="127"/>
                    <a:pt x="187" y="126"/>
                    <a:pt x="187" y="126"/>
                  </a:cubicBezTo>
                  <a:cubicBezTo>
                    <a:pt x="187" y="126"/>
                    <a:pt x="186" y="126"/>
                    <a:pt x="186" y="126"/>
                  </a:cubicBezTo>
                  <a:cubicBezTo>
                    <a:pt x="186" y="126"/>
                    <a:pt x="186" y="126"/>
                    <a:pt x="186" y="126"/>
                  </a:cubicBezTo>
                  <a:cubicBezTo>
                    <a:pt x="186" y="126"/>
                    <a:pt x="185" y="126"/>
                    <a:pt x="185" y="125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5"/>
                    <a:pt x="184" y="125"/>
                    <a:pt x="184" y="124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124"/>
                    <a:pt x="183" y="124"/>
                    <a:pt x="183" y="124"/>
                  </a:cubicBezTo>
                  <a:cubicBezTo>
                    <a:pt x="183" y="124"/>
                    <a:pt x="182" y="124"/>
                    <a:pt x="182" y="124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2" y="125"/>
                    <a:pt x="182" y="125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5"/>
                    <a:pt x="181" y="124"/>
                    <a:pt x="181" y="124"/>
                  </a:cubicBezTo>
                  <a:cubicBezTo>
                    <a:pt x="181" y="124"/>
                    <a:pt x="180" y="124"/>
                    <a:pt x="180" y="124"/>
                  </a:cubicBezTo>
                  <a:cubicBezTo>
                    <a:pt x="180" y="124"/>
                    <a:pt x="180" y="125"/>
                    <a:pt x="180" y="125"/>
                  </a:cubicBezTo>
                  <a:cubicBezTo>
                    <a:pt x="180" y="125"/>
                    <a:pt x="179" y="124"/>
                    <a:pt x="179" y="124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3"/>
                    <a:pt x="181" y="123"/>
                    <a:pt x="181" y="123"/>
                  </a:cubicBezTo>
                  <a:cubicBezTo>
                    <a:pt x="181" y="123"/>
                    <a:pt x="181" y="123"/>
                    <a:pt x="181" y="124"/>
                  </a:cubicBezTo>
                  <a:cubicBezTo>
                    <a:pt x="181" y="124"/>
                    <a:pt x="182" y="124"/>
                    <a:pt x="182" y="124"/>
                  </a:cubicBezTo>
                  <a:cubicBezTo>
                    <a:pt x="182" y="124"/>
                    <a:pt x="182" y="124"/>
                    <a:pt x="182" y="124"/>
                  </a:cubicBezTo>
                  <a:cubicBezTo>
                    <a:pt x="182" y="124"/>
                    <a:pt x="182" y="123"/>
                    <a:pt x="182" y="123"/>
                  </a:cubicBezTo>
                  <a:cubicBezTo>
                    <a:pt x="182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3" y="122"/>
                    <a:pt x="184" y="121"/>
                    <a:pt x="184" y="121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1"/>
                    <a:pt x="185" y="121"/>
                    <a:pt x="185" y="121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1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4" y="120"/>
                    <a:pt x="184" y="119"/>
                    <a:pt x="184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19"/>
                    <a:pt x="183" y="119"/>
                    <a:pt x="183" y="118"/>
                  </a:cubicBezTo>
                  <a:cubicBezTo>
                    <a:pt x="183" y="118"/>
                    <a:pt x="183" y="118"/>
                    <a:pt x="182" y="118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2" y="118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79" y="116"/>
                    <a:pt x="179" y="116"/>
                  </a:cubicBezTo>
                  <a:cubicBezTo>
                    <a:pt x="179" y="116"/>
                    <a:pt x="179" y="116"/>
                    <a:pt x="179" y="116"/>
                  </a:cubicBezTo>
                  <a:cubicBezTo>
                    <a:pt x="179" y="116"/>
                    <a:pt x="178" y="116"/>
                    <a:pt x="178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16"/>
                    <a:pt x="176" y="116"/>
                    <a:pt x="176" y="116"/>
                  </a:cubicBezTo>
                  <a:cubicBezTo>
                    <a:pt x="176" y="116"/>
                    <a:pt x="176" y="115"/>
                    <a:pt x="176" y="115"/>
                  </a:cubicBezTo>
                  <a:cubicBezTo>
                    <a:pt x="176" y="115"/>
                    <a:pt x="175" y="115"/>
                    <a:pt x="175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5"/>
                    <a:pt x="176" y="115"/>
                    <a:pt x="176" y="11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5"/>
                    <a:pt x="177" y="115"/>
                    <a:pt x="177" y="115"/>
                  </a:cubicBezTo>
                  <a:cubicBezTo>
                    <a:pt x="177" y="115"/>
                    <a:pt x="177" y="116"/>
                    <a:pt x="177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79" y="115"/>
                    <a:pt x="179" y="115"/>
                    <a:pt x="179" y="115"/>
                  </a:cubicBezTo>
                  <a:cubicBezTo>
                    <a:pt x="179" y="115"/>
                    <a:pt x="179" y="115"/>
                    <a:pt x="179" y="115"/>
                  </a:cubicBezTo>
                  <a:cubicBezTo>
                    <a:pt x="180" y="115"/>
                    <a:pt x="180" y="116"/>
                    <a:pt x="180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2" y="116"/>
                    <a:pt x="182" y="116"/>
                    <a:pt x="182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7"/>
                    <a:pt x="182" y="116"/>
                    <a:pt x="182" y="116"/>
                  </a:cubicBezTo>
                  <a:cubicBezTo>
                    <a:pt x="182" y="116"/>
                    <a:pt x="182" y="116"/>
                    <a:pt x="183" y="116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3" y="116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6"/>
                    <a:pt x="184" y="116"/>
                    <a:pt x="184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5"/>
                    <a:pt x="183" y="114"/>
                    <a:pt x="183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2"/>
                    <a:pt x="181" y="112"/>
                  </a:cubicBezTo>
                  <a:cubicBezTo>
                    <a:pt x="180" y="112"/>
                    <a:pt x="181" y="112"/>
                    <a:pt x="181" y="112"/>
                  </a:cubicBezTo>
                  <a:cubicBezTo>
                    <a:pt x="181" y="112"/>
                    <a:pt x="181" y="111"/>
                    <a:pt x="180" y="111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80" y="111"/>
                    <a:pt x="180" y="112"/>
                    <a:pt x="180" y="112"/>
                  </a:cubicBezTo>
                  <a:cubicBezTo>
                    <a:pt x="180" y="112"/>
                    <a:pt x="180" y="112"/>
                    <a:pt x="179" y="112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179" y="111"/>
                    <a:pt x="179" y="111"/>
                    <a:pt x="179" y="110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79" y="110"/>
                    <a:pt x="179" y="110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7" y="108"/>
                    <a:pt x="177" y="108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77" y="107"/>
                    <a:pt x="177" y="107"/>
                    <a:pt x="176" y="107"/>
                  </a:cubicBezTo>
                  <a:cubicBezTo>
                    <a:pt x="176" y="107"/>
                    <a:pt x="176" y="106"/>
                    <a:pt x="176" y="106"/>
                  </a:cubicBezTo>
                  <a:cubicBezTo>
                    <a:pt x="176" y="106"/>
                    <a:pt x="176" y="106"/>
                    <a:pt x="176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5" y="105"/>
                    <a:pt x="175" y="105"/>
                    <a:pt x="174" y="105"/>
                  </a:cubicBezTo>
                  <a:cubicBezTo>
                    <a:pt x="174" y="104"/>
                    <a:pt x="174" y="104"/>
                    <a:pt x="174" y="104"/>
                  </a:cubicBezTo>
                  <a:cubicBezTo>
                    <a:pt x="174" y="104"/>
                    <a:pt x="174" y="103"/>
                    <a:pt x="174" y="103"/>
                  </a:cubicBezTo>
                  <a:cubicBezTo>
                    <a:pt x="174" y="103"/>
                    <a:pt x="173" y="103"/>
                    <a:pt x="173" y="103"/>
                  </a:cubicBezTo>
                  <a:cubicBezTo>
                    <a:pt x="173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1"/>
                  </a:cubicBezTo>
                  <a:cubicBezTo>
                    <a:pt x="172" y="101"/>
                    <a:pt x="171" y="101"/>
                    <a:pt x="171" y="101"/>
                  </a:cubicBezTo>
                  <a:cubicBezTo>
                    <a:pt x="171" y="101"/>
                    <a:pt x="171" y="101"/>
                    <a:pt x="171" y="101"/>
                  </a:cubicBezTo>
                  <a:cubicBezTo>
                    <a:pt x="171" y="101"/>
                    <a:pt x="170" y="101"/>
                    <a:pt x="170" y="101"/>
                  </a:cubicBezTo>
                  <a:cubicBezTo>
                    <a:pt x="170" y="101"/>
                    <a:pt x="170" y="100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70" y="100"/>
                    <a:pt x="170" y="99"/>
                    <a:pt x="170" y="99"/>
                  </a:cubicBezTo>
                  <a:cubicBezTo>
                    <a:pt x="170" y="99"/>
                    <a:pt x="170" y="99"/>
                    <a:pt x="170" y="98"/>
                  </a:cubicBezTo>
                  <a:cubicBezTo>
                    <a:pt x="170" y="98"/>
                    <a:pt x="170" y="98"/>
                    <a:pt x="170" y="97"/>
                  </a:cubicBezTo>
                  <a:cubicBezTo>
                    <a:pt x="170" y="97"/>
                    <a:pt x="170" y="97"/>
                    <a:pt x="170" y="96"/>
                  </a:cubicBezTo>
                  <a:cubicBezTo>
                    <a:pt x="170" y="96"/>
                    <a:pt x="170" y="96"/>
                    <a:pt x="170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94"/>
                    <a:pt x="170" y="94"/>
                    <a:pt x="170" y="94"/>
                  </a:cubicBezTo>
                  <a:cubicBezTo>
                    <a:pt x="170" y="94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1" y="93"/>
                    <a:pt x="171" y="93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1" y="93"/>
                    <a:pt x="172" y="93"/>
                    <a:pt x="172" y="93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3"/>
                    <a:pt x="172" y="92"/>
                    <a:pt x="172" y="92"/>
                  </a:cubicBezTo>
                  <a:cubicBezTo>
                    <a:pt x="172" y="92"/>
                    <a:pt x="173" y="92"/>
                    <a:pt x="173" y="92"/>
                  </a:cubicBezTo>
                  <a:cubicBezTo>
                    <a:pt x="173" y="92"/>
                    <a:pt x="173" y="91"/>
                    <a:pt x="173" y="91"/>
                  </a:cubicBezTo>
                  <a:cubicBezTo>
                    <a:pt x="173" y="91"/>
                    <a:pt x="172" y="91"/>
                    <a:pt x="172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2" y="91"/>
                    <a:pt x="173" y="91"/>
                    <a:pt x="173" y="91"/>
                  </a:cubicBezTo>
                  <a:cubicBezTo>
                    <a:pt x="173" y="91"/>
                    <a:pt x="173" y="91"/>
                    <a:pt x="174" y="91"/>
                  </a:cubicBezTo>
                  <a:cubicBezTo>
                    <a:pt x="174" y="91"/>
                    <a:pt x="174" y="91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5" y="90"/>
                    <a:pt x="175" y="90"/>
                  </a:cubicBezTo>
                  <a:cubicBezTo>
                    <a:pt x="175" y="90"/>
                    <a:pt x="175" y="90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5" y="89"/>
                    <a:pt x="175" y="89"/>
                    <a:pt x="176" y="89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6" y="89"/>
                    <a:pt x="176" y="90"/>
                    <a:pt x="176" y="90"/>
                  </a:cubicBezTo>
                  <a:cubicBezTo>
                    <a:pt x="177" y="90"/>
                    <a:pt x="177" y="89"/>
                    <a:pt x="177" y="89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7" y="89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78" y="87"/>
                    <a:pt x="177" y="87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6"/>
                    <a:pt x="177" y="86"/>
                    <a:pt x="177" y="86"/>
                  </a:cubicBezTo>
                  <a:cubicBezTo>
                    <a:pt x="177" y="86"/>
                    <a:pt x="177" y="86"/>
                    <a:pt x="177" y="86"/>
                  </a:cubicBezTo>
                  <a:cubicBezTo>
                    <a:pt x="177" y="86"/>
                    <a:pt x="177" y="86"/>
                    <a:pt x="177" y="86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76" y="86"/>
                    <a:pt x="175" y="86"/>
                    <a:pt x="175" y="86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7"/>
                    <a:pt x="173" y="87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2" y="85"/>
                    <a:pt x="172" y="85"/>
                  </a:cubicBezTo>
                  <a:cubicBezTo>
                    <a:pt x="172" y="85"/>
                    <a:pt x="172" y="86"/>
                    <a:pt x="172" y="86"/>
                  </a:cubicBezTo>
                  <a:cubicBezTo>
                    <a:pt x="172" y="86"/>
                    <a:pt x="172" y="86"/>
                    <a:pt x="171" y="86"/>
                  </a:cubicBezTo>
                  <a:cubicBezTo>
                    <a:pt x="171" y="86"/>
                    <a:pt x="171" y="85"/>
                    <a:pt x="171" y="85"/>
                  </a:cubicBezTo>
                  <a:cubicBezTo>
                    <a:pt x="171" y="85"/>
                    <a:pt x="171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5"/>
                    <a:pt x="168" y="85"/>
                    <a:pt x="168" y="85"/>
                  </a:cubicBezTo>
                  <a:cubicBezTo>
                    <a:pt x="168" y="85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7"/>
                    <a:pt x="168" y="87"/>
                  </a:cubicBezTo>
                  <a:cubicBezTo>
                    <a:pt x="167" y="87"/>
                    <a:pt x="168" y="87"/>
                    <a:pt x="168" y="87"/>
                  </a:cubicBezTo>
                  <a:cubicBezTo>
                    <a:pt x="168" y="88"/>
                    <a:pt x="167" y="88"/>
                    <a:pt x="167" y="88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4" y="88"/>
                  </a:cubicBezTo>
                  <a:cubicBezTo>
                    <a:pt x="164" y="88"/>
                    <a:pt x="164" y="87"/>
                    <a:pt x="164" y="87"/>
                  </a:cubicBezTo>
                  <a:cubicBezTo>
                    <a:pt x="164" y="87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3" y="85"/>
                    <a:pt x="163" y="84"/>
                    <a:pt x="163" y="84"/>
                  </a:cubicBezTo>
                  <a:cubicBezTo>
                    <a:pt x="163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59" y="83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9" y="83"/>
                    <a:pt x="158" y="83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7" y="81"/>
                    <a:pt x="157" y="81"/>
                  </a:cubicBezTo>
                  <a:cubicBezTo>
                    <a:pt x="157" y="81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9"/>
                    <a:pt x="158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8"/>
                    <a:pt x="159" y="78"/>
                  </a:cubicBezTo>
                  <a:cubicBezTo>
                    <a:pt x="159" y="78"/>
                    <a:pt x="160" y="78"/>
                    <a:pt x="160" y="78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2" y="78"/>
                    <a:pt x="162" y="78"/>
                    <a:pt x="162" y="77"/>
                  </a:cubicBezTo>
                  <a:cubicBezTo>
                    <a:pt x="162" y="77"/>
                    <a:pt x="162" y="76"/>
                    <a:pt x="162" y="76"/>
                  </a:cubicBezTo>
                  <a:cubicBezTo>
                    <a:pt x="162" y="76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3" y="74"/>
                    <a:pt x="163" y="73"/>
                    <a:pt x="163" y="73"/>
                  </a:cubicBezTo>
                  <a:cubicBezTo>
                    <a:pt x="164" y="73"/>
                    <a:pt x="164" y="73"/>
                    <a:pt x="164" y="72"/>
                  </a:cubicBezTo>
                  <a:cubicBezTo>
                    <a:pt x="164" y="72"/>
                    <a:pt x="165" y="72"/>
                    <a:pt x="165" y="72"/>
                  </a:cubicBezTo>
                  <a:cubicBezTo>
                    <a:pt x="165" y="71"/>
                    <a:pt x="165" y="71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69"/>
                    <a:pt x="165" y="69"/>
                  </a:cubicBezTo>
                  <a:cubicBezTo>
                    <a:pt x="165" y="69"/>
                    <a:pt x="165" y="68"/>
                    <a:pt x="165" y="68"/>
                  </a:cubicBezTo>
                  <a:cubicBezTo>
                    <a:pt x="165" y="68"/>
                    <a:pt x="166" y="68"/>
                    <a:pt x="166" y="68"/>
                  </a:cubicBezTo>
                  <a:cubicBezTo>
                    <a:pt x="166" y="68"/>
                    <a:pt x="166" y="68"/>
                    <a:pt x="167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67" y="68"/>
                    <a:pt x="167" y="68"/>
                    <a:pt x="167" y="67"/>
                  </a:cubicBezTo>
                  <a:cubicBezTo>
                    <a:pt x="167" y="67"/>
                    <a:pt x="167" y="67"/>
                    <a:pt x="168" y="67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8" y="68"/>
                    <a:pt x="168" y="68"/>
                    <a:pt x="168" y="69"/>
                  </a:cubicBezTo>
                  <a:cubicBezTo>
                    <a:pt x="168" y="69"/>
                    <a:pt x="169" y="69"/>
                    <a:pt x="169" y="69"/>
                  </a:cubicBezTo>
                  <a:cubicBezTo>
                    <a:pt x="169" y="69"/>
                    <a:pt x="170" y="69"/>
                    <a:pt x="170" y="69"/>
                  </a:cubicBezTo>
                  <a:cubicBezTo>
                    <a:pt x="170" y="69"/>
                    <a:pt x="170" y="70"/>
                    <a:pt x="170" y="70"/>
                  </a:cubicBezTo>
                  <a:cubicBezTo>
                    <a:pt x="170" y="70"/>
                    <a:pt x="170" y="70"/>
                    <a:pt x="170" y="71"/>
                  </a:cubicBezTo>
                  <a:cubicBezTo>
                    <a:pt x="170" y="71"/>
                    <a:pt x="170" y="71"/>
                    <a:pt x="170" y="72"/>
                  </a:cubicBezTo>
                  <a:cubicBezTo>
                    <a:pt x="170" y="72"/>
                    <a:pt x="170" y="73"/>
                    <a:pt x="169" y="73"/>
                  </a:cubicBezTo>
                  <a:cubicBezTo>
                    <a:pt x="169" y="73"/>
                    <a:pt x="169" y="73"/>
                    <a:pt x="169" y="74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4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69" y="76"/>
                    <a:pt x="169" y="76"/>
                  </a:cubicBezTo>
                  <a:cubicBezTo>
                    <a:pt x="169" y="76"/>
                    <a:pt x="170" y="76"/>
                    <a:pt x="170" y="76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8"/>
                    <a:pt x="170" y="78"/>
                    <a:pt x="169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9" y="78"/>
                    <a:pt x="168" y="79"/>
                    <a:pt x="168" y="79"/>
                  </a:cubicBezTo>
                  <a:cubicBezTo>
                    <a:pt x="168" y="79"/>
                    <a:pt x="168" y="79"/>
                    <a:pt x="168" y="79"/>
                  </a:cubicBezTo>
                  <a:cubicBezTo>
                    <a:pt x="169" y="79"/>
                    <a:pt x="169" y="80"/>
                    <a:pt x="169" y="80"/>
                  </a:cubicBezTo>
                  <a:cubicBezTo>
                    <a:pt x="169" y="80"/>
                    <a:pt x="170" y="80"/>
                    <a:pt x="170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9"/>
                    <a:pt x="171" y="78"/>
                    <a:pt x="171" y="78"/>
                  </a:cubicBezTo>
                  <a:cubicBezTo>
                    <a:pt x="171" y="78"/>
                    <a:pt x="171" y="78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2" y="77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4" y="76"/>
                    <a:pt x="174" y="76"/>
                    <a:pt x="174" y="76"/>
                  </a:cubicBezTo>
                  <a:cubicBezTo>
                    <a:pt x="174" y="76"/>
                    <a:pt x="174" y="76"/>
                    <a:pt x="174" y="76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4" y="75"/>
                    <a:pt x="174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3"/>
                    <a:pt x="176" y="74"/>
                    <a:pt x="176" y="74"/>
                  </a:cubicBezTo>
                  <a:cubicBezTo>
                    <a:pt x="176" y="74"/>
                    <a:pt x="176" y="73"/>
                    <a:pt x="176" y="73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78" y="73"/>
                    <a:pt x="178" y="73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3"/>
                    <a:pt x="178" y="73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9" y="70"/>
                    <a:pt x="179" y="70"/>
                  </a:cubicBezTo>
                  <a:cubicBezTo>
                    <a:pt x="179" y="70"/>
                    <a:pt x="179" y="69"/>
                    <a:pt x="180" y="69"/>
                  </a:cubicBezTo>
                  <a:cubicBezTo>
                    <a:pt x="180" y="69"/>
                    <a:pt x="180" y="68"/>
                    <a:pt x="180" y="68"/>
                  </a:cubicBezTo>
                  <a:cubicBezTo>
                    <a:pt x="180" y="68"/>
                    <a:pt x="181" y="68"/>
                    <a:pt x="181" y="68"/>
                  </a:cubicBezTo>
                  <a:cubicBezTo>
                    <a:pt x="181" y="68"/>
                    <a:pt x="181" y="67"/>
                    <a:pt x="181" y="67"/>
                  </a:cubicBezTo>
                  <a:cubicBezTo>
                    <a:pt x="181" y="67"/>
                    <a:pt x="181" y="67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82" y="66"/>
                    <a:pt x="182" y="65"/>
                    <a:pt x="182" y="65"/>
                  </a:cubicBezTo>
                  <a:cubicBezTo>
                    <a:pt x="182" y="65"/>
                    <a:pt x="182" y="65"/>
                    <a:pt x="183" y="65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84" y="63"/>
                    <a:pt x="185" y="63"/>
                    <a:pt x="185" y="63"/>
                  </a:cubicBezTo>
                  <a:cubicBezTo>
                    <a:pt x="185" y="63"/>
                    <a:pt x="185" y="63"/>
                    <a:pt x="186" y="63"/>
                  </a:cubicBezTo>
                  <a:cubicBezTo>
                    <a:pt x="186" y="63"/>
                    <a:pt x="187" y="63"/>
                    <a:pt x="187" y="63"/>
                  </a:cubicBezTo>
                  <a:cubicBezTo>
                    <a:pt x="187" y="63"/>
                    <a:pt x="188" y="63"/>
                    <a:pt x="188" y="63"/>
                  </a:cubicBezTo>
                  <a:cubicBezTo>
                    <a:pt x="188" y="63"/>
                    <a:pt x="189" y="62"/>
                    <a:pt x="189" y="62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1"/>
                    <a:pt x="189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0"/>
                    <a:pt x="188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59"/>
                    <a:pt x="188" y="60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9"/>
                    <a:pt x="191" y="59"/>
                    <a:pt x="191" y="59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1" y="58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192" y="56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3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4"/>
                    <a:pt x="194" y="54"/>
                  </a:cubicBezTo>
                  <a:cubicBezTo>
                    <a:pt x="194" y="54"/>
                    <a:pt x="194" y="54"/>
                    <a:pt x="195" y="54"/>
                  </a:cubicBezTo>
                  <a:cubicBezTo>
                    <a:pt x="195" y="54"/>
                    <a:pt x="195" y="54"/>
                    <a:pt x="195" y="53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5" y="51"/>
                    <a:pt x="194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50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3" y="48"/>
                    <a:pt x="193" y="48"/>
                    <a:pt x="193" y="47"/>
                  </a:cubicBezTo>
                  <a:cubicBezTo>
                    <a:pt x="193" y="47"/>
                    <a:pt x="193" y="47"/>
                    <a:pt x="193" y="46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3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5"/>
                    <a:pt x="192" y="45"/>
                  </a:cubicBezTo>
                  <a:cubicBezTo>
                    <a:pt x="192" y="45"/>
                    <a:pt x="192" y="45"/>
                    <a:pt x="192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1" y="45"/>
                    <a:pt x="191" y="44"/>
                    <a:pt x="191" y="44"/>
                  </a:cubicBezTo>
                  <a:cubicBezTo>
                    <a:pt x="191" y="44"/>
                    <a:pt x="191" y="43"/>
                    <a:pt x="191" y="43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1" y="43"/>
                    <a:pt x="191" y="42"/>
                    <a:pt x="191" y="42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1"/>
                    <a:pt x="191" y="41"/>
                    <a:pt x="192" y="41"/>
                  </a:cubicBezTo>
                  <a:cubicBezTo>
                    <a:pt x="192" y="40"/>
                    <a:pt x="192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6" y="41"/>
                    <a:pt x="196" y="41"/>
                    <a:pt x="196" y="41"/>
                  </a:cubicBezTo>
                  <a:cubicBezTo>
                    <a:pt x="196" y="41"/>
                    <a:pt x="196" y="41"/>
                    <a:pt x="196" y="41"/>
                  </a:cubicBezTo>
                  <a:cubicBezTo>
                    <a:pt x="196" y="41"/>
                    <a:pt x="197" y="41"/>
                    <a:pt x="197" y="41"/>
                  </a:cubicBezTo>
                  <a:cubicBezTo>
                    <a:pt x="197" y="41"/>
                    <a:pt x="197" y="41"/>
                    <a:pt x="19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2" name="Freeform 1095"/>
            <p:cNvSpPr>
              <a:spLocks/>
            </p:cNvSpPr>
            <p:nvPr/>
          </p:nvSpPr>
          <p:spPr bwMode="auto">
            <a:xfrm>
              <a:off x="8833931" y="5314216"/>
              <a:ext cx="371439" cy="391220"/>
            </a:xfrm>
            <a:custGeom>
              <a:avLst/>
              <a:gdLst>
                <a:gd name="T0" fmla="*/ 37 w 40"/>
                <a:gd name="T1" fmla="*/ 13 h 42"/>
                <a:gd name="T2" fmla="*/ 36 w 40"/>
                <a:gd name="T3" fmla="*/ 10 h 42"/>
                <a:gd name="T4" fmla="*/ 35 w 40"/>
                <a:gd name="T5" fmla="*/ 9 h 42"/>
                <a:gd name="T6" fmla="*/ 36 w 40"/>
                <a:gd name="T7" fmla="*/ 8 h 42"/>
                <a:gd name="T8" fmla="*/ 35 w 40"/>
                <a:gd name="T9" fmla="*/ 5 h 42"/>
                <a:gd name="T10" fmla="*/ 34 w 40"/>
                <a:gd name="T11" fmla="*/ 4 h 42"/>
                <a:gd name="T12" fmla="*/ 33 w 40"/>
                <a:gd name="T13" fmla="*/ 3 h 42"/>
                <a:gd name="T14" fmla="*/ 33 w 40"/>
                <a:gd name="T15" fmla="*/ 2 h 42"/>
                <a:gd name="T16" fmla="*/ 35 w 40"/>
                <a:gd name="T17" fmla="*/ 1 h 42"/>
                <a:gd name="T18" fmla="*/ 33 w 40"/>
                <a:gd name="T19" fmla="*/ 0 h 42"/>
                <a:gd name="T20" fmla="*/ 32 w 40"/>
                <a:gd name="T21" fmla="*/ 0 h 42"/>
                <a:gd name="T22" fmla="*/ 30 w 40"/>
                <a:gd name="T23" fmla="*/ 0 h 42"/>
                <a:gd name="T24" fmla="*/ 28 w 40"/>
                <a:gd name="T25" fmla="*/ 0 h 42"/>
                <a:gd name="T26" fmla="*/ 28 w 40"/>
                <a:gd name="T27" fmla="*/ 2 h 42"/>
                <a:gd name="T28" fmla="*/ 26 w 40"/>
                <a:gd name="T29" fmla="*/ 6 h 42"/>
                <a:gd name="T30" fmla="*/ 25 w 40"/>
                <a:gd name="T31" fmla="*/ 8 h 42"/>
                <a:gd name="T32" fmla="*/ 24 w 40"/>
                <a:gd name="T33" fmla="*/ 11 h 42"/>
                <a:gd name="T34" fmla="*/ 22 w 40"/>
                <a:gd name="T35" fmla="*/ 14 h 42"/>
                <a:gd name="T36" fmla="*/ 20 w 40"/>
                <a:gd name="T37" fmla="*/ 15 h 42"/>
                <a:gd name="T38" fmla="*/ 17 w 40"/>
                <a:gd name="T39" fmla="*/ 15 h 42"/>
                <a:gd name="T40" fmla="*/ 15 w 40"/>
                <a:gd name="T41" fmla="*/ 14 h 42"/>
                <a:gd name="T42" fmla="*/ 14 w 40"/>
                <a:gd name="T43" fmla="*/ 15 h 42"/>
                <a:gd name="T44" fmla="*/ 10 w 40"/>
                <a:gd name="T45" fmla="*/ 17 h 42"/>
                <a:gd name="T46" fmla="*/ 8 w 40"/>
                <a:gd name="T47" fmla="*/ 17 h 42"/>
                <a:gd name="T48" fmla="*/ 6 w 40"/>
                <a:gd name="T49" fmla="*/ 17 h 42"/>
                <a:gd name="T50" fmla="*/ 4 w 40"/>
                <a:gd name="T51" fmla="*/ 16 h 42"/>
                <a:gd name="T52" fmla="*/ 3 w 40"/>
                <a:gd name="T53" fmla="*/ 14 h 42"/>
                <a:gd name="T54" fmla="*/ 2 w 40"/>
                <a:gd name="T55" fmla="*/ 11 h 42"/>
                <a:gd name="T56" fmla="*/ 1 w 40"/>
                <a:gd name="T57" fmla="*/ 13 h 42"/>
                <a:gd name="T58" fmla="*/ 0 w 40"/>
                <a:gd name="T59" fmla="*/ 17 h 42"/>
                <a:gd name="T60" fmla="*/ 0 w 40"/>
                <a:gd name="T61" fmla="*/ 20 h 42"/>
                <a:gd name="T62" fmla="*/ 1 w 40"/>
                <a:gd name="T63" fmla="*/ 23 h 42"/>
                <a:gd name="T64" fmla="*/ 1 w 40"/>
                <a:gd name="T65" fmla="*/ 25 h 42"/>
                <a:gd name="T66" fmla="*/ 2 w 40"/>
                <a:gd name="T67" fmla="*/ 27 h 42"/>
                <a:gd name="T68" fmla="*/ 3 w 40"/>
                <a:gd name="T69" fmla="*/ 26 h 42"/>
                <a:gd name="T70" fmla="*/ 4 w 40"/>
                <a:gd name="T71" fmla="*/ 28 h 42"/>
                <a:gd name="T72" fmla="*/ 5 w 40"/>
                <a:gd name="T73" fmla="*/ 33 h 42"/>
                <a:gd name="T74" fmla="*/ 6 w 40"/>
                <a:gd name="T75" fmla="*/ 36 h 42"/>
                <a:gd name="T76" fmla="*/ 9 w 40"/>
                <a:gd name="T77" fmla="*/ 36 h 42"/>
                <a:gd name="T78" fmla="*/ 11 w 40"/>
                <a:gd name="T79" fmla="*/ 37 h 42"/>
                <a:gd name="T80" fmla="*/ 13 w 40"/>
                <a:gd name="T81" fmla="*/ 38 h 42"/>
                <a:gd name="T82" fmla="*/ 16 w 40"/>
                <a:gd name="T83" fmla="*/ 37 h 42"/>
                <a:gd name="T84" fmla="*/ 18 w 40"/>
                <a:gd name="T85" fmla="*/ 37 h 42"/>
                <a:gd name="T86" fmla="*/ 20 w 40"/>
                <a:gd name="T87" fmla="*/ 38 h 42"/>
                <a:gd name="T88" fmla="*/ 22 w 40"/>
                <a:gd name="T89" fmla="*/ 38 h 42"/>
                <a:gd name="T90" fmla="*/ 22 w 40"/>
                <a:gd name="T91" fmla="*/ 41 h 42"/>
                <a:gd name="T92" fmla="*/ 24 w 40"/>
                <a:gd name="T93" fmla="*/ 42 h 42"/>
                <a:gd name="T94" fmla="*/ 27 w 40"/>
                <a:gd name="T95" fmla="*/ 40 h 42"/>
                <a:gd name="T96" fmla="*/ 29 w 40"/>
                <a:gd name="T97" fmla="*/ 38 h 42"/>
                <a:gd name="T98" fmla="*/ 30 w 40"/>
                <a:gd name="T99" fmla="*/ 36 h 42"/>
                <a:gd name="T100" fmla="*/ 30 w 40"/>
                <a:gd name="T101" fmla="*/ 34 h 42"/>
                <a:gd name="T102" fmla="*/ 29 w 40"/>
                <a:gd name="T103" fmla="*/ 32 h 42"/>
                <a:gd name="T104" fmla="*/ 30 w 40"/>
                <a:gd name="T105" fmla="*/ 30 h 42"/>
                <a:gd name="T106" fmla="*/ 31 w 40"/>
                <a:gd name="T107" fmla="*/ 29 h 42"/>
                <a:gd name="T108" fmla="*/ 32 w 40"/>
                <a:gd name="T109" fmla="*/ 26 h 42"/>
                <a:gd name="T110" fmla="*/ 34 w 40"/>
                <a:gd name="T111" fmla="*/ 26 h 42"/>
                <a:gd name="T112" fmla="*/ 35 w 40"/>
                <a:gd name="T113" fmla="*/ 24 h 42"/>
                <a:gd name="T114" fmla="*/ 34 w 40"/>
                <a:gd name="T115" fmla="*/ 24 h 42"/>
                <a:gd name="T116" fmla="*/ 34 w 40"/>
                <a:gd name="T117" fmla="*/ 23 h 42"/>
                <a:gd name="T118" fmla="*/ 35 w 40"/>
                <a:gd name="T119" fmla="*/ 19 h 42"/>
                <a:gd name="T120" fmla="*/ 36 w 40"/>
                <a:gd name="T121" fmla="*/ 17 h 42"/>
                <a:gd name="T122" fmla="*/ 38 w 40"/>
                <a:gd name="T123" fmla="*/ 17 h 42"/>
                <a:gd name="T124" fmla="*/ 39 w 40"/>
                <a:gd name="T125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2">
                  <a:moveTo>
                    <a:pt x="39" y="15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4" y="10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7"/>
                    <a:pt x="36" y="7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32" y="3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5" y="2"/>
                    <a:pt x="35" y="2"/>
                  </a:cubicBezTo>
                  <a:cubicBezTo>
                    <a:pt x="35" y="2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1"/>
                    <a:pt x="27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3"/>
                    <a:pt x="28" y="3"/>
                  </a:cubicBezTo>
                  <a:cubicBezTo>
                    <a:pt x="28" y="3"/>
                    <a:pt x="28" y="4"/>
                    <a:pt x="28" y="5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9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4" y="10"/>
                    <a:pt x="24" y="10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3" y="13"/>
                  </a:cubicBezTo>
                  <a:cubicBezTo>
                    <a:pt x="23" y="13"/>
                    <a:pt x="23" y="14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4" y="15"/>
                    <a:pt x="13" y="16"/>
                    <a:pt x="13" y="16"/>
                  </a:cubicBezTo>
                  <a:cubicBezTo>
                    <a:pt x="13" y="16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4"/>
                    <a:pt x="2" y="24"/>
                  </a:cubicBezTo>
                  <a:cubicBezTo>
                    <a:pt x="2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7"/>
                    <a:pt x="5" y="27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5" y="32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5" y="33"/>
                    <a:pt x="4" y="34"/>
                    <a:pt x="4" y="34"/>
                  </a:cubicBezTo>
                  <a:cubicBezTo>
                    <a:pt x="4" y="34"/>
                    <a:pt x="4" y="35"/>
                    <a:pt x="4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5" y="35"/>
                    <a:pt x="6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6"/>
                    <a:pt x="9" y="36"/>
                  </a:cubicBezTo>
                  <a:cubicBezTo>
                    <a:pt x="9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8"/>
                    <a:pt x="11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6" y="38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9"/>
                    <a:pt x="19" y="39"/>
                  </a:cubicBezTo>
                  <a:cubicBezTo>
                    <a:pt x="19" y="39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9"/>
                  </a:cubicBezTo>
                  <a:cubicBezTo>
                    <a:pt x="21" y="39"/>
                    <a:pt x="22" y="39"/>
                    <a:pt x="22" y="39"/>
                  </a:cubicBezTo>
                  <a:cubicBezTo>
                    <a:pt x="22" y="39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3" y="42"/>
                    <a:pt x="23" y="42"/>
                  </a:cubicBezTo>
                  <a:cubicBezTo>
                    <a:pt x="23" y="42"/>
                    <a:pt x="23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1"/>
                  </a:cubicBezTo>
                  <a:cubicBezTo>
                    <a:pt x="24" y="41"/>
                    <a:pt x="25" y="41"/>
                    <a:pt x="25" y="41"/>
                  </a:cubicBezTo>
                  <a:cubicBezTo>
                    <a:pt x="25" y="41"/>
                    <a:pt x="25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39"/>
                    <a:pt x="27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9" y="37"/>
                    <a:pt x="29" y="37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5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3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ubicBezTo>
                    <a:pt x="31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5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4" y="22"/>
                    <a:pt x="35" y="22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0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8" y="17"/>
                    <a:pt x="38" y="17"/>
                    <a:pt x="39" y="17"/>
                  </a:cubicBezTo>
                  <a:cubicBezTo>
                    <a:pt x="39" y="17"/>
                    <a:pt x="39" y="17"/>
                    <a:pt x="40" y="17"/>
                  </a:cubicBezTo>
                  <a:cubicBezTo>
                    <a:pt x="40" y="17"/>
                    <a:pt x="40" y="16"/>
                    <a:pt x="40" y="16"/>
                  </a:cubicBezTo>
                  <a:cubicBezTo>
                    <a:pt x="40" y="16"/>
                    <a:pt x="40" y="15"/>
                    <a:pt x="40" y="15"/>
                  </a:cubicBezTo>
                  <a:cubicBezTo>
                    <a:pt x="40" y="15"/>
                    <a:pt x="39" y="15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2410320" y="1808773"/>
            <a:ext cx="1644187" cy="1537233"/>
            <a:chOff x="6494245" y="3402157"/>
            <a:chExt cx="591859" cy="591859"/>
          </a:xfrm>
        </p:grpSpPr>
        <p:sp>
          <p:nvSpPr>
            <p:cNvPr id="244" name="Oval 243"/>
            <p:cNvSpPr/>
            <p:nvPr/>
          </p:nvSpPr>
          <p:spPr>
            <a:xfrm>
              <a:off x="6564524" y="3470963"/>
              <a:ext cx="466920" cy="4678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6494245" y="3402157"/>
              <a:ext cx="591859" cy="59185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3424486" y="3771328"/>
            <a:ext cx="2092800" cy="1680456"/>
            <a:chOff x="6494245" y="3402157"/>
            <a:chExt cx="591859" cy="591859"/>
          </a:xfrm>
        </p:grpSpPr>
        <p:sp>
          <p:nvSpPr>
            <p:cNvPr id="247" name="Oval 246"/>
            <p:cNvSpPr/>
            <p:nvPr/>
          </p:nvSpPr>
          <p:spPr>
            <a:xfrm>
              <a:off x="6631054" y="3538966"/>
              <a:ext cx="318243" cy="3182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6494245" y="3402157"/>
              <a:ext cx="591859" cy="591859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1407767" y="4262913"/>
            <a:ext cx="1458110" cy="1504636"/>
            <a:chOff x="6494245" y="3402157"/>
            <a:chExt cx="591859" cy="591859"/>
          </a:xfrm>
        </p:grpSpPr>
        <p:sp>
          <p:nvSpPr>
            <p:cNvPr id="255" name="Oval 254"/>
            <p:cNvSpPr/>
            <p:nvPr/>
          </p:nvSpPr>
          <p:spPr>
            <a:xfrm>
              <a:off x="6551305" y="3510240"/>
              <a:ext cx="477406" cy="4303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6494245" y="3402157"/>
              <a:ext cx="591859" cy="591859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2642484" y="2205297"/>
            <a:ext cx="11726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لأنشطة ا</a:t>
            </a:r>
            <a:r>
              <a:rPr lang="ar-EG" sz="20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لأقتصادية :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1543746" y="4669030"/>
            <a:ext cx="11365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0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النقل والمواصلات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3774956" y="4260124"/>
            <a:ext cx="111889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الصراعات </a:t>
            </a:r>
            <a:r>
              <a:rPr lang="ar-E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والحروب</a:t>
            </a:r>
            <a:endParaRPr lang="ar-EG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pPr lvl="0"/>
            <a:endParaRPr lang="en-US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40821" y="4154949"/>
            <a:ext cx="613891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يعد توفير وسائل النقل والمواصلات وتمهيد الطرق من اهم العوامل التى تجذب </a:t>
            </a:r>
          </a:p>
          <a:p>
            <a:r>
              <a:rPr lang="ar-EG" sz="20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السكان للإقامة والإستقرار والعمل.</a:t>
            </a:r>
          </a:p>
          <a:p>
            <a:endParaRPr lang="ar-EG" sz="2000" b="1" dirty="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7286" y="1624591"/>
            <a:ext cx="6351195" cy="2362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43" indent="-28574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rgbClr val="00B0F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الزراعة :  </a:t>
            </a:r>
            <a:r>
              <a:rPr lang="ar-EG" sz="20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ترتفع الكثافة فى المناطق الزراعية.</a:t>
            </a:r>
          </a:p>
          <a:p>
            <a:pPr marL="342892" indent="-34289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rgbClr val="00B0F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الصناعة :  </a:t>
            </a:r>
            <a:r>
              <a:rPr lang="ar-EG" sz="20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ترتفع الكثافة فى المدن الصناعية مثل القاهرة والأسكندرية بمصر.</a:t>
            </a:r>
          </a:p>
          <a:p>
            <a:pPr marL="285743" indent="-28574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rgbClr val="00B0F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الرعى :   </a:t>
            </a:r>
            <a:r>
              <a:rPr lang="ar-EG" sz="20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تنخفض الكثافة فى المناطق الرعوية كما فى الصحارى العربية.</a:t>
            </a:r>
          </a:p>
          <a:p>
            <a:pPr marL="285743" indent="-285743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rgbClr val="00B0F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التعدين :  </a:t>
            </a:r>
            <a:r>
              <a:rPr lang="ar-EG" sz="20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يتركز السكان فى مناطق التعدين وإستخراج مصادر الطاقة لتوفر فرص العمل وارتفاع الدخل.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2355" y="5144535"/>
            <a:ext cx="6269856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EG" sz="24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تؤثر الحروب على عدد السكان وكثافتهم ، حيث يقتل اعداد كبيرة منهم ، او يجبرون</a:t>
            </a:r>
          </a:p>
          <a:p>
            <a:pPr lvl="0"/>
            <a:r>
              <a:rPr lang="ar-EG" sz="14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على ترك بلادهم مثل فلسطين وسوريا</a:t>
            </a:r>
            <a:r>
              <a:rPr lang="ar-EG" sz="1400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.</a:t>
            </a:r>
          </a:p>
        </p:txBody>
      </p:sp>
      <p:sp>
        <p:nvSpPr>
          <p:cNvPr id="249" name="Action Button: Forward or Next 248">
            <a:hlinkClick r:id="" action="ppaction://hlinkshowjump?jump=previousslide" highlightClick="1"/>
          </p:cNvPr>
          <p:cNvSpPr/>
          <p:nvPr/>
        </p:nvSpPr>
        <p:spPr>
          <a:xfrm>
            <a:off x="6732409" y="6044508"/>
            <a:ext cx="658991" cy="57150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Action Button: Back or Previous 249">
            <a:hlinkClick r:id="" action="ppaction://hlinkshowjump?jump=nextslide" highlightClick="1"/>
          </p:cNvPr>
          <p:cNvSpPr/>
          <p:nvPr/>
        </p:nvSpPr>
        <p:spPr>
          <a:xfrm>
            <a:off x="5185325" y="6044508"/>
            <a:ext cx="658991" cy="571501"/>
          </a:xfrm>
          <a:prstGeom prst="actionButtonBackPrevio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Action Button: Home 250">
            <a:hlinkClick r:id="" action="ppaction://hlinkshowjump?jump=firstslide" highlightClick="1"/>
          </p:cNvPr>
          <p:cNvSpPr/>
          <p:nvPr/>
        </p:nvSpPr>
        <p:spPr>
          <a:xfrm>
            <a:off x="5958867" y="6044508"/>
            <a:ext cx="658991" cy="57150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9" grpId="0"/>
      <p:bldP spid="261" grpId="0"/>
      <p:bldP spid="262" grpId="0"/>
      <p:bldP spid="263" grpId="0"/>
      <p:bldP spid="4" grpId="0"/>
      <p:bldP spid="5" grpId="0"/>
      <p:bldP spid="249" grpId="0" animBg="1"/>
      <p:bldP spid="250" grpId="0" animBg="1"/>
      <p:bldP spid="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AutoShape 1"/>
          <p:cNvSpPr>
            <a:spLocks/>
          </p:cNvSpPr>
          <p:nvPr/>
        </p:nvSpPr>
        <p:spPr bwMode="auto">
          <a:xfrm>
            <a:off x="638629" y="247649"/>
            <a:ext cx="11698514" cy="685800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44" y="13698"/>
                </a:moveTo>
                <a:lnTo>
                  <a:pt x="317" y="13758"/>
                </a:lnTo>
                <a:lnTo>
                  <a:pt x="397" y="13761"/>
                </a:lnTo>
                <a:lnTo>
                  <a:pt x="622" y="13976"/>
                </a:lnTo>
                <a:lnTo>
                  <a:pt x="618" y="14054"/>
                </a:lnTo>
                <a:lnTo>
                  <a:pt x="659" y="14099"/>
                </a:lnTo>
                <a:lnTo>
                  <a:pt x="775" y="14117"/>
                </a:lnTo>
                <a:lnTo>
                  <a:pt x="828" y="14177"/>
                </a:lnTo>
                <a:lnTo>
                  <a:pt x="980" y="14199"/>
                </a:lnTo>
                <a:lnTo>
                  <a:pt x="1040" y="14189"/>
                </a:lnTo>
                <a:lnTo>
                  <a:pt x="1073" y="14230"/>
                </a:lnTo>
                <a:lnTo>
                  <a:pt x="1189" y="14245"/>
                </a:lnTo>
                <a:lnTo>
                  <a:pt x="1326" y="14218"/>
                </a:lnTo>
                <a:lnTo>
                  <a:pt x="1362" y="14290"/>
                </a:lnTo>
                <a:lnTo>
                  <a:pt x="1423" y="14245"/>
                </a:lnTo>
                <a:lnTo>
                  <a:pt x="1454" y="14268"/>
                </a:lnTo>
                <a:lnTo>
                  <a:pt x="1607" y="14241"/>
                </a:lnTo>
                <a:lnTo>
                  <a:pt x="1740" y="14230"/>
                </a:lnTo>
                <a:lnTo>
                  <a:pt x="1756" y="14170"/>
                </a:lnTo>
                <a:lnTo>
                  <a:pt x="1838" y="14154"/>
                </a:lnTo>
                <a:lnTo>
                  <a:pt x="1924" y="14031"/>
                </a:lnTo>
                <a:lnTo>
                  <a:pt x="2082" y="14050"/>
                </a:lnTo>
                <a:lnTo>
                  <a:pt x="2082" y="13963"/>
                </a:lnTo>
                <a:lnTo>
                  <a:pt x="2183" y="13911"/>
                </a:lnTo>
                <a:lnTo>
                  <a:pt x="2262" y="13911"/>
                </a:lnTo>
                <a:lnTo>
                  <a:pt x="2343" y="13989"/>
                </a:lnTo>
                <a:lnTo>
                  <a:pt x="2427" y="13881"/>
                </a:lnTo>
                <a:lnTo>
                  <a:pt x="2471" y="13901"/>
                </a:lnTo>
                <a:lnTo>
                  <a:pt x="2524" y="13874"/>
                </a:lnTo>
                <a:lnTo>
                  <a:pt x="2552" y="13754"/>
                </a:lnTo>
                <a:lnTo>
                  <a:pt x="2845" y="13585"/>
                </a:lnTo>
                <a:lnTo>
                  <a:pt x="2959" y="13600"/>
                </a:lnTo>
                <a:lnTo>
                  <a:pt x="3030" y="13642"/>
                </a:lnTo>
                <a:lnTo>
                  <a:pt x="3127" y="13581"/>
                </a:lnTo>
                <a:lnTo>
                  <a:pt x="3408" y="13525"/>
                </a:lnTo>
                <a:lnTo>
                  <a:pt x="3445" y="13578"/>
                </a:lnTo>
                <a:lnTo>
                  <a:pt x="3626" y="13541"/>
                </a:lnTo>
                <a:lnTo>
                  <a:pt x="3678" y="13574"/>
                </a:lnTo>
                <a:lnTo>
                  <a:pt x="3762" y="13581"/>
                </a:lnTo>
                <a:lnTo>
                  <a:pt x="3871" y="13544"/>
                </a:lnTo>
                <a:lnTo>
                  <a:pt x="3910" y="13648"/>
                </a:lnTo>
                <a:lnTo>
                  <a:pt x="3975" y="13648"/>
                </a:lnTo>
                <a:lnTo>
                  <a:pt x="4059" y="13608"/>
                </a:lnTo>
                <a:lnTo>
                  <a:pt x="4107" y="13661"/>
                </a:lnTo>
                <a:lnTo>
                  <a:pt x="4192" y="13608"/>
                </a:lnTo>
                <a:lnTo>
                  <a:pt x="4401" y="13608"/>
                </a:lnTo>
                <a:lnTo>
                  <a:pt x="4389" y="13690"/>
                </a:lnTo>
                <a:lnTo>
                  <a:pt x="4426" y="13705"/>
                </a:lnTo>
                <a:lnTo>
                  <a:pt x="4542" y="13600"/>
                </a:lnTo>
                <a:lnTo>
                  <a:pt x="4658" y="13630"/>
                </a:lnTo>
                <a:lnTo>
                  <a:pt x="4799" y="13541"/>
                </a:lnTo>
                <a:lnTo>
                  <a:pt x="4851" y="13421"/>
                </a:lnTo>
                <a:lnTo>
                  <a:pt x="4904" y="13406"/>
                </a:lnTo>
                <a:lnTo>
                  <a:pt x="5016" y="13301"/>
                </a:lnTo>
                <a:lnTo>
                  <a:pt x="5080" y="13125"/>
                </a:lnTo>
                <a:lnTo>
                  <a:pt x="5210" y="13031"/>
                </a:lnTo>
                <a:lnTo>
                  <a:pt x="5362" y="12990"/>
                </a:lnTo>
                <a:lnTo>
                  <a:pt x="5419" y="13023"/>
                </a:lnTo>
                <a:lnTo>
                  <a:pt x="5638" y="12952"/>
                </a:lnTo>
                <a:lnTo>
                  <a:pt x="5920" y="12791"/>
                </a:lnTo>
                <a:lnTo>
                  <a:pt x="6094" y="12642"/>
                </a:lnTo>
                <a:lnTo>
                  <a:pt x="6174" y="12611"/>
                </a:lnTo>
                <a:lnTo>
                  <a:pt x="6251" y="12615"/>
                </a:lnTo>
                <a:lnTo>
                  <a:pt x="6342" y="12611"/>
                </a:lnTo>
                <a:lnTo>
                  <a:pt x="6500" y="12675"/>
                </a:lnTo>
                <a:lnTo>
                  <a:pt x="6645" y="12682"/>
                </a:lnTo>
                <a:lnTo>
                  <a:pt x="6745" y="12649"/>
                </a:lnTo>
                <a:lnTo>
                  <a:pt x="6958" y="12660"/>
                </a:lnTo>
                <a:lnTo>
                  <a:pt x="7251" y="12563"/>
                </a:lnTo>
                <a:lnTo>
                  <a:pt x="7424" y="12525"/>
                </a:lnTo>
                <a:lnTo>
                  <a:pt x="7553" y="12439"/>
                </a:lnTo>
                <a:lnTo>
                  <a:pt x="7634" y="12439"/>
                </a:lnTo>
                <a:lnTo>
                  <a:pt x="7782" y="12338"/>
                </a:lnTo>
                <a:lnTo>
                  <a:pt x="8003" y="12323"/>
                </a:lnTo>
                <a:lnTo>
                  <a:pt x="8586" y="12282"/>
                </a:lnTo>
                <a:lnTo>
                  <a:pt x="8776" y="12330"/>
                </a:lnTo>
                <a:lnTo>
                  <a:pt x="8903" y="12334"/>
                </a:lnTo>
                <a:lnTo>
                  <a:pt x="9064" y="12282"/>
                </a:lnTo>
                <a:lnTo>
                  <a:pt x="9193" y="12297"/>
                </a:lnTo>
                <a:lnTo>
                  <a:pt x="9354" y="12439"/>
                </a:lnTo>
                <a:lnTo>
                  <a:pt x="9479" y="12638"/>
                </a:lnTo>
                <a:lnTo>
                  <a:pt x="9575" y="12668"/>
                </a:lnTo>
                <a:lnTo>
                  <a:pt x="9644" y="12615"/>
                </a:lnTo>
                <a:lnTo>
                  <a:pt x="9708" y="12592"/>
                </a:lnTo>
                <a:lnTo>
                  <a:pt x="9756" y="12642"/>
                </a:lnTo>
                <a:lnTo>
                  <a:pt x="9817" y="12615"/>
                </a:lnTo>
                <a:lnTo>
                  <a:pt x="9929" y="12642"/>
                </a:lnTo>
                <a:lnTo>
                  <a:pt x="10029" y="12765"/>
                </a:lnTo>
                <a:lnTo>
                  <a:pt x="10165" y="12788"/>
                </a:lnTo>
                <a:lnTo>
                  <a:pt x="10222" y="12754"/>
                </a:lnTo>
                <a:lnTo>
                  <a:pt x="10455" y="12906"/>
                </a:lnTo>
                <a:lnTo>
                  <a:pt x="10435" y="13001"/>
                </a:lnTo>
                <a:lnTo>
                  <a:pt x="10508" y="13005"/>
                </a:lnTo>
                <a:lnTo>
                  <a:pt x="10587" y="13084"/>
                </a:lnTo>
                <a:lnTo>
                  <a:pt x="10556" y="13154"/>
                </a:lnTo>
                <a:lnTo>
                  <a:pt x="10468" y="13154"/>
                </a:lnTo>
                <a:lnTo>
                  <a:pt x="10447" y="13222"/>
                </a:lnTo>
                <a:lnTo>
                  <a:pt x="10539" y="13413"/>
                </a:lnTo>
                <a:lnTo>
                  <a:pt x="10637" y="13421"/>
                </a:lnTo>
                <a:lnTo>
                  <a:pt x="10744" y="13529"/>
                </a:lnTo>
                <a:lnTo>
                  <a:pt x="10782" y="13668"/>
                </a:lnTo>
                <a:lnTo>
                  <a:pt x="10761" y="13773"/>
                </a:lnTo>
                <a:lnTo>
                  <a:pt x="10878" y="14013"/>
                </a:lnTo>
                <a:lnTo>
                  <a:pt x="10838" y="14121"/>
                </a:lnTo>
                <a:lnTo>
                  <a:pt x="10886" y="14181"/>
                </a:lnTo>
                <a:lnTo>
                  <a:pt x="10866" y="14308"/>
                </a:lnTo>
                <a:lnTo>
                  <a:pt x="10821" y="14384"/>
                </a:lnTo>
                <a:lnTo>
                  <a:pt x="10757" y="14346"/>
                </a:lnTo>
                <a:lnTo>
                  <a:pt x="10725" y="14376"/>
                </a:lnTo>
                <a:lnTo>
                  <a:pt x="10809" y="14478"/>
                </a:lnTo>
                <a:lnTo>
                  <a:pt x="10889" y="14518"/>
                </a:lnTo>
                <a:lnTo>
                  <a:pt x="10930" y="14619"/>
                </a:lnTo>
                <a:lnTo>
                  <a:pt x="11018" y="14590"/>
                </a:lnTo>
                <a:lnTo>
                  <a:pt x="11111" y="14656"/>
                </a:lnTo>
                <a:lnTo>
                  <a:pt x="11115" y="14571"/>
                </a:lnTo>
                <a:lnTo>
                  <a:pt x="11062" y="14492"/>
                </a:lnTo>
                <a:lnTo>
                  <a:pt x="11122" y="14432"/>
                </a:lnTo>
                <a:lnTo>
                  <a:pt x="11175" y="14334"/>
                </a:lnTo>
                <a:lnTo>
                  <a:pt x="11259" y="14319"/>
                </a:lnTo>
                <a:lnTo>
                  <a:pt x="11308" y="14238"/>
                </a:lnTo>
                <a:lnTo>
                  <a:pt x="11400" y="14199"/>
                </a:lnTo>
                <a:lnTo>
                  <a:pt x="11429" y="14114"/>
                </a:lnTo>
                <a:lnTo>
                  <a:pt x="11525" y="13998"/>
                </a:lnTo>
                <a:lnTo>
                  <a:pt x="11750" y="13893"/>
                </a:lnTo>
                <a:lnTo>
                  <a:pt x="11774" y="13829"/>
                </a:lnTo>
                <a:lnTo>
                  <a:pt x="11819" y="13829"/>
                </a:lnTo>
                <a:lnTo>
                  <a:pt x="11995" y="13750"/>
                </a:lnTo>
                <a:lnTo>
                  <a:pt x="12040" y="13612"/>
                </a:lnTo>
                <a:lnTo>
                  <a:pt x="12181" y="13409"/>
                </a:lnTo>
                <a:lnTo>
                  <a:pt x="12333" y="13379"/>
                </a:lnTo>
                <a:lnTo>
                  <a:pt x="12393" y="13297"/>
                </a:lnTo>
                <a:lnTo>
                  <a:pt x="12353" y="13192"/>
                </a:lnTo>
                <a:lnTo>
                  <a:pt x="12377" y="13072"/>
                </a:lnTo>
                <a:lnTo>
                  <a:pt x="12442" y="13211"/>
                </a:lnTo>
                <a:lnTo>
                  <a:pt x="12446" y="13338"/>
                </a:lnTo>
                <a:lnTo>
                  <a:pt x="12446" y="13462"/>
                </a:lnTo>
                <a:lnTo>
                  <a:pt x="12381" y="13541"/>
                </a:lnTo>
                <a:lnTo>
                  <a:pt x="12349" y="13791"/>
                </a:lnTo>
                <a:lnTo>
                  <a:pt x="12128" y="13926"/>
                </a:lnTo>
                <a:lnTo>
                  <a:pt x="12096" y="14035"/>
                </a:lnTo>
                <a:lnTo>
                  <a:pt x="12031" y="14114"/>
                </a:lnTo>
                <a:lnTo>
                  <a:pt x="12040" y="14225"/>
                </a:lnTo>
                <a:lnTo>
                  <a:pt x="11911" y="14394"/>
                </a:lnTo>
                <a:lnTo>
                  <a:pt x="11951" y="14443"/>
                </a:lnTo>
                <a:lnTo>
                  <a:pt x="11858" y="14682"/>
                </a:lnTo>
                <a:lnTo>
                  <a:pt x="11605" y="14656"/>
                </a:lnTo>
                <a:lnTo>
                  <a:pt x="11553" y="14788"/>
                </a:lnTo>
                <a:lnTo>
                  <a:pt x="11488" y="14892"/>
                </a:lnTo>
                <a:lnTo>
                  <a:pt x="11488" y="14931"/>
                </a:lnTo>
                <a:lnTo>
                  <a:pt x="11646" y="14892"/>
                </a:lnTo>
                <a:lnTo>
                  <a:pt x="11798" y="14829"/>
                </a:lnTo>
                <a:lnTo>
                  <a:pt x="11979" y="14889"/>
                </a:lnTo>
                <a:lnTo>
                  <a:pt x="12156" y="14612"/>
                </a:lnTo>
                <a:lnTo>
                  <a:pt x="12204" y="14358"/>
                </a:lnTo>
                <a:lnTo>
                  <a:pt x="12353" y="14215"/>
                </a:lnTo>
                <a:lnTo>
                  <a:pt x="12393" y="14260"/>
                </a:lnTo>
                <a:lnTo>
                  <a:pt x="12397" y="14496"/>
                </a:lnTo>
                <a:lnTo>
                  <a:pt x="12454" y="14634"/>
                </a:lnTo>
                <a:lnTo>
                  <a:pt x="12406" y="14649"/>
                </a:lnTo>
                <a:lnTo>
                  <a:pt x="12421" y="14885"/>
                </a:lnTo>
                <a:lnTo>
                  <a:pt x="12305" y="15088"/>
                </a:lnTo>
                <a:lnTo>
                  <a:pt x="12103" y="15163"/>
                </a:lnTo>
                <a:lnTo>
                  <a:pt x="12137" y="15230"/>
                </a:lnTo>
                <a:lnTo>
                  <a:pt x="12264" y="15215"/>
                </a:lnTo>
                <a:lnTo>
                  <a:pt x="12403" y="15218"/>
                </a:lnTo>
                <a:lnTo>
                  <a:pt x="12462" y="15160"/>
                </a:lnTo>
                <a:lnTo>
                  <a:pt x="12555" y="15139"/>
                </a:lnTo>
                <a:lnTo>
                  <a:pt x="12667" y="15054"/>
                </a:lnTo>
                <a:lnTo>
                  <a:pt x="12757" y="15078"/>
                </a:lnTo>
                <a:lnTo>
                  <a:pt x="12825" y="15068"/>
                </a:lnTo>
                <a:lnTo>
                  <a:pt x="12772" y="15155"/>
                </a:lnTo>
                <a:lnTo>
                  <a:pt x="12720" y="15235"/>
                </a:lnTo>
                <a:lnTo>
                  <a:pt x="12622" y="15229"/>
                </a:lnTo>
                <a:lnTo>
                  <a:pt x="12596" y="15282"/>
                </a:lnTo>
                <a:lnTo>
                  <a:pt x="12691" y="15410"/>
                </a:lnTo>
                <a:lnTo>
                  <a:pt x="12730" y="15518"/>
                </a:lnTo>
                <a:lnTo>
                  <a:pt x="12800" y="15677"/>
                </a:lnTo>
                <a:lnTo>
                  <a:pt x="12807" y="15860"/>
                </a:lnTo>
                <a:lnTo>
                  <a:pt x="12787" y="16087"/>
                </a:lnTo>
                <a:lnTo>
                  <a:pt x="12655" y="16219"/>
                </a:lnTo>
                <a:lnTo>
                  <a:pt x="12678" y="16283"/>
                </a:lnTo>
                <a:lnTo>
                  <a:pt x="12659" y="16455"/>
                </a:lnTo>
                <a:lnTo>
                  <a:pt x="12750" y="16531"/>
                </a:lnTo>
                <a:lnTo>
                  <a:pt x="12832" y="16661"/>
                </a:lnTo>
                <a:lnTo>
                  <a:pt x="12856" y="16823"/>
                </a:lnTo>
                <a:lnTo>
                  <a:pt x="13044" y="17059"/>
                </a:lnTo>
                <a:lnTo>
                  <a:pt x="13190" y="17092"/>
                </a:lnTo>
                <a:lnTo>
                  <a:pt x="13289" y="17160"/>
                </a:lnTo>
                <a:lnTo>
                  <a:pt x="13337" y="17279"/>
                </a:lnTo>
                <a:lnTo>
                  <a:pt x="13446" y="17287"/>
                </a:lnTo>
                <a:lnTo>
                  <a:pt x="13471" y="17242"/>
                </a:lnTo>
                <a:lnTo>
                  <a:pt x="13539" y="17220"/>
                </a:lnTo>
                <a:lnTo>
                  <a:pt x="13675" y="17260"/>
                </a:lnTo>
                <a:lnTo>
                  <a:pt x="13788" y="17388"/>
                </a:lnTo>
                <a:lnTo>
                  <a:pt x="13909" y="17399"/>
                </a:lnTo>
                <a:lnTo>
                  <a:pt x="14041" y="17515"/>
                </a:lnTo>
                <a:lnTo>
                  <a:pt x="14057" y="17617"/>
                </a:lnTo>
                <a:lnTo>
                  <a:pt x="14161" y="17650"/>
                </a:lnTo>
                <a:lnTo>
                  <a:pt x="14271" y="17770"/>
                </a:lnTo>
                <a:lnTo>
                  <a:pt x="14350" y="17770"/>
                </a:lnTo>
                <a:lnTo>
                  <a:pt x="14388" y="17703"/>
                </a:lnTo>
                <a:lnTo>
                  <a:pt x="14593" y="17614"/>
                </a:lnTo>
                <a:lnTo>
                  <a:pt x="14655" y="17527"/>
                </a:lnTo>
                <a:lnTo>
                  <a:pt x="14784" y="17524"/>
                </a:lnTo>
                <a:lnTo>
                  <a:pt x="14920" y="17397"/>
                </a:lnTo>
                <a:lnTo>
                  <a:pt x="15018" y="17415"/>
                </a:lnTo>
                <a:lnTo>
                  <a:pt x="15062" y="17367"/>
                </a:lnTo>
                <a:lnTo>
                  <a:pt x="15036" y="17316"/>
                </a:lnTo>
                <a:lnTo>
                  <a:pt x="14920" y="17286"/>
                </a:lnTo>
                <a:lnTo>
                  <a:pt x="14958" y="17221"/>
                </a:lnTo>
                <a:lnTo>
                  <a:pt x="15167" y="17092"/>
                </a:lnTo>
                <a:lnTo>
                  <a:pt x="15342" y="17206"/>
                </a:lnTo>
                <a:lnTo>
                  <a:pt x="15336" y="17314"/>
                </a:lnTo>
                <a:lnTo>
                  <a:pt x="15123" y="17423"/>
                </a:lnTo>
                <a:lnTo>
                  <a:pt x="15173" y="17516"/>
                </a:lnTo>
                <a:lnTo>
                  <a:pt x="15239" y="17531"/>
                </a:lnTo>
                <a:lnTo>
                  <a:pt x="15317" y="17454"/>
                </a:lnTo>
                <a:lnTo>
                  <a:pt x="15403" y="17393"/>
                </a:lnTo>
                <a:lnTo>
                  <a:pt x="15511" y="17449"/>
                </a:lnTo>
                <a:lnTo>
                  <a:pt x="15502" y="17543"/>
                </a:lnTo>
                <a:lnTo>
                  <a:pt x="15437" y="17542"/>
                </a:lnTo>
                <a:lnTo>
                  <a:pt x="15352" y="17621"/>
                </a:lnTo>
                <a:lnTo>
                  <a:pt x="15493" y="17774"/>
                </a:lnTo>
                <a:lnTo>
                  <a:pt x="15521" y="17942"/>
                </a:lnTo>
                <a:lnTo>
                  <a:pt x="15572" y="17913"/>
                </a:lnTo>
                <a:lnTo>
                  <a:pt x="15645" y="17920"/>
                </a:lnTo>
                <a:lnTo>
                  <a:pt x="15653" y="18021"/>
                </a:lnTo>
                <a:lnTo>
                  <a:pt x="15730" y="18126"/>
                </a:lnTo>
                <a:lnTo>
                  <a:pt x="15807" y="18003"/>
                </a:lnTo>
                <a:lnTo>
                  <a:pt x="15798" y="17868"/>
                </a:lnTo>
                <a:lnTo>
                  <a:pt x="15713" y="17927"/>
                </a:lnTo>
                <a:lnTo>
                  <a:pt x="15694" y="17871"/>
                </a:lnTo>
                <a:lnTo>
                  <a:pt x="15758" y="17803"/>
                </a:lnTo>
                <a:lnTo>
                  <a:pt x="16019" y="17811"/>
                </a:lnTo>
                <a:lnTo>
                  <a:pt x="16052" y="17860"/>
                </a:lnTo>
                <a:lnTo>
                  <a:pt x="16087" y="17803"/>
                </a:lnTo>
                <a:lnTo>
                  <a:pt x="16220" y="17635"/>
                </a:lnTo>
                <a:lnTo>
                  <a:pt x="16494" y="17483"/>
                </a:lnTo>
                <a:lnTo>
                  <a:pt x="16647" y="17354"/>
                </a:lnTo>
                <a:lnTo>
                  <a:pt x="16566" y="17354"/>
                </a:lnTo>
                <a:lnTo>
                  <a:pt x="16506" y="17388"/>
                </a:lnTo>
                <a:lnTo>
                  <a:pt x="16530" y="17359"/>
                </a:lnTo>
                <a:lnTo>
                  <a:pt x="16437" y="17328"/>
                </a:lnTo>
                <a:lnTo>
                  <a:pt x="16539" y="17321"/>
                </a:lnTo>
                <a:lnTo>
                  <a:pt x="16674" y="17321"/>
                </a:lnTo>
                <a:lnTo>
                  <a:pt x="16876" y="17265"/>
                </a:lnTo>
                <a:lnTo>
                  <a:pt x="17285" y="17189"/>
                </a:lnTo>
                <a:lnTo>
                  <a:pt x="17615" y="17250"/>
                </a:lnTo>
                <a:lnTo>
                  <a:pt x="17752" y="17174"/>
                </a:lnTo>
                <a:lnTo>
                  <a:pt x="17752" y="17092"/>
                </a:lnTo>
                <a:lnTo>
                  <a:pt x="17849" y="17092"/>
                </a:lnTo>
                <a:lnTo>
                  <a:pt x="17949" y="17028"/>
                </a:lnTo>
                <a:lnTo>
                  <a:pt x="18041" y="16853"/>
                </a:lnTo>
                <a:lnTo>
                  <a:pt x="18000" y="16657"/>
                </a:lnTo>
                <a:lnTo>
                  <a:pt x="17997" y="16553"/>
                </a:lnTo>
                <a:lnTo>
                  <a:pt x="18178" y="16384"/>
                </a:lnTo>
                <a:lnTo>
                  <a:pt x="18178" y="16092"/>
                </a:lnTo>
                <a:lnTo>
                  <a:pt x="18263" y="15980"/>
                </a:lnTo>
                <a:lnTo>
                  <a:pt x="18299" y="15782"/>
                </a:lnTo>
                <a:lnTo>
                  <a:pt x="18404" y="15737"/>
                </a:lnTo>
                <a:lnTo>
                  <a:pt x="18395" y="15638"/>
                </a:lnTo>
                <a:lnTo>
                  <a:pt x="18718" y="15264"/>
                </a:lnTo>
                <a:lnTo>
                  <a:pt x="18806" y="15249"/>
                </a:lnTo>
                <a:lnTo>
                  <a:pt x="18863" y="15047"/>
                </a:lnTo>
                <a:lnTo>
                  <a:pt x="18992" y="14889"/>
                </a:lnTo>
                <a:lnTo>
                  <a:pt x="19072" y="14679"/>
                </a:lnTo>
                <a:lnTo>
                  <a:pt x="19201" y="14559"/>
                </a:lnTo>
                <a:lnTo>
                  <a:pt x="19187" y="14451"/>
                </a:lnTo>
                <a:lnTo>
                  <a:pt x="19279" y="14406"/>
                </a:lnTo>
                <a:lnTo>
                  <a:pt x="19364" y="14215"/>
                </a:lnTo>
                <a:lnTo>
                  <a:pt x="19296" y="14154"/>
                </a:lnTo>
                <a:lnTo>
                  <a:pt x="19460" y="14084"/>
                </a:lnTo>
                <a:lnTo>
                  <a:pt x="19573" y="13926"/>
                </a:lnTo>
                <a:lnTo>
                  <a:pt x="19641" y="13862"/>
                </a:lnTo>
                <a:lnTo>
                  <a:pt x="19722" y="13701"/>
                </a:lnTo>
                <a:lnTo>
                  <a:pt x="19879" y="13657"/>
                </a:lnTo>
                <a:lnTo>
                  <a:pt x="19975" y="13612"/>
                </a:lnTo>
                <a:lnTo>
                  <a:pt x="19814" y="13612"/>
                </a:lnTo>
                <a:lnTo>
                  <a:pt x="19854" y="13563"/>
                </a:lnTo>
                <a:lnTo>
                  <a:pt x="20044" y="13552"/>
                </a:lnTo>
                <a:lnTo>
                  <a:pt x="20213" y="13440"/>
                </a:lnTo>
                <a:lnTo>
                  <a:pt x="20249" y="13323"/>
                </a:lnTo>
                <a:lnTo>
                  <a:pt x="20224" y="13263"/>
                </a:lnTo>
                <a:lnTo>
                  <a:pt x="20249" y="13162"/>
                </a:lnTo>
                <a:lnTo>
                  <a:pt x="20421" y="13038"/>
                </a:lnTo>
                <a:lnTo>
                  <a:pt x="20426" y="12934"/>
                </a:lnTo>
                <a:lnTo>
                  <a:pt x="20546" y="12889"/>
                </a:lnTo>
                <a:lnTo>
                  <a:pt x="20663" y="12705"/>
                </a:lnTo>
                <a:lnTo>
                  <a:pt x="20646" y="12611"/>
                </a:lnTo>
                <a:lnTo>
                  <a:pt x="20706" y="12462"/>
                </a:lnTo>
                <a:lnTo>
                  <a:pt x="20663" y="12412"/>
                </a:lnTo>
                <a:lnTo>
                  <a:pt x="20679" y="12334"/>
                </a:lnTo>
                <a:lnTo>
                  <a:pt x="20827" y="12012"/>
                </a:lnTo>
                <a:lnTo>
                  <a:pt x="20864" y="11839"/>
                </a:lnTo>
                <a:lnTo>
                  <a:pt x="21056" y="11517"/>
                </a:lnTo>
                <a:lnTo>
                  <a:pt x="21049" y="11397"/>
                </a:lnTo>
                <a:lnTo>
                  <a:pt x="21149" y="11165"/>
                </a:lnTo>
                <a:lnTo>
                  <a:pt x="21293" y="11053"/>
                </a:lnTo>
                <a:lnTo>
                  <a:pt x="21346" y="10918"/>
                </a:lnTo>
                <a:lnTo>
                  <a:pt x="21306" y="10772"/>
                </a:lnTo>
                <a:lnTo>
                  <a:pt x="21395" y="10671"/>
                </a:lnTo>
                <a:lnTo>
                  <a:pt x="21314" y="10445"/>
                </a:lnTo>
                <a:lnTo>
                  <a:pt x="21326" y="10326"/>
                </a:lnTo>
                <a:lnTo>
                  <a:pt x="21249" y="10139"/>
                </a:lnTo>
                <a:lnTo>
                  <a:pt x="21217" y="10079"/>
                </a:lnTo>
                <a:lnTo>
                  <a:pt x="21213" y="9978"/>
                </a:lnTo>
                <a:lnTo>
                  <a:pt x="21249" y="9932"/>
                </a:lnTo>
                <a:lnTo>
                  <a:pt x="21253" y="9816"/>
                </a:lnTo>
                <a:lnTo>
                  <a:pt x="21346" y="9666"/>
                </a:lnTo>
                <a:lnTo>
                  <a:pt x="21338" y="9622"/>
                </a:lnTo>
                <a:lnTo>
                  <a:pt x="21329" y="9333"/>
                </a:lnTo>
                <a:lnTo>
                  <a:pt x="21390" y="9236"/>
                </a:lnTo>
                <a:lnTo>
                  <a:pt x="21346" y="9180"/>
                </a:lnTo>
                <a:lnTo>
                  <a:pt x="21317" y="9079"/>
                </a:lnTo>
                <a:lnTo>
                  <a:pt x="21321" y="8884"/>
                </a:lnTo>
                <a:lnTo>
                  <a:pt x="21278" y="8869"/>
                </a:lnTo>
                <a:lnTo>
                  <a:pt x="21334" y="8759"/>
                </a:lnTo>
                <a:lnTo>
                  <a:pt x="21229" y="8719"/>
                </a:lnTo>
                <a:lnTo>
                  <a:pt x="21176" y="8622"/>
                </a:lnTo>
                <a:lnTo>
                  <a:pt x="21182" y="8509"/>
                </a:lnTo>
                <a:lnTo>
                  <a:pt x="21060" y="8411"/>
                </a:lnTo>
                <a:lnTo>
                  <a:pt x="20984" y="8270"/>
                </a:lnTo>
                <a:lnTo>
                  <a:pt x="20952" y="8130"/>
                </a:lnTo>
                <a:lnTo>
                  <a:pt x="20883" y="8010"/>
                </a:lnTo>
                <a:lnTo>
                  <a:pt x="20815" y="8006"/>
                </a:lnTo>
                <a:lnTo>
                  <a:pt x="20735" y="8040"/>
                </a:lnTo>
                <a:lnTo>
                  <a:pt x="20663" y="7977"/>
                </a:lnTo>
                <a:lnTo>
                  <a:pt x="20646" y="7850"/>
                </a:lnTo>
                <a:lnTo>
                  <a:pt x="20594" y="7827"/>
                </a:lnTo>
                <a:lnTo>
                  <a:pt x="20582" y="7756"/>
                </a:lnTo>
                <a:lnTo>
                  <a:pt x="20453" y="7651"/>
                </a:lnTo>
                <a:lnTo>
                  <a:pt x="20393" y="7599"/>
                </a:lnTo>
                <a:lnTo>
                  <a:pt x="20421" y="7523"/>
                </a:lnTo>
                <a:lnTo>
                  <a:pt x="20349" y="7404"/>
                </a:lnTo>
                <a:lnTo>
                  <a:pt x="20449" y="7284"/>
                </a:lnTo>
                <a:lnTo>
                  <a:pt x="20473" y="7134"/>
                </a:lnTo>
                <a:lnTo>
                  <a:pt x="20442" y="7063"/>
                </a:lnTo>
                <a:lnTo>
                  <a:pt x="20458" y="6966"/>
                </a:lnTo>
                <a:lnTo>
                  <a:pt x="20385" y="6928"/>
                </a:lnTo>
                <a:lnTo>
                  <a:pt x="20365" y="6980"/>
                </a:lnTo>
                <a:lnTo>
                  <a:pt x="20397" y="7025"/>
                </a:lnTo>
                <a:lnTo>
                  <a:pt x="20357" y="7078"/>
                </a:lnTo>
                <a:lnTo>
                  <a:pt x="20120" y="6876"/>
                </a:lnTo>
                <a:lnTo>
                  <a:pt x="20067" y="6759"/>
                </a:lnTo>
                <a:lnTo>
                  <a:pt x="20024" y="6782"/>
                </a:lnTo>
                <a:lnTo>
                  <a:pt x="20024" y="6849"/>
                </a:lnTo>
                <a:lnTo>
                  <a:pt x="19994" y="6924"/>
                </a:lnTo>
                <a:lnTo>
                  <a:pt x="20051" y="7078"/>
                </a:lnTo>
                <a:lnTo>
                  <a:pt x="19936" y="6947"/>
                </a:lnTo>
                <a:lnTo>
                  <a:pt x="19879" y="7007"/>
                </a:lnTo>
                <a:lnTo>
                  <a:pt x="19879" y="6912"/>
                </a:lnTo>
                <a:lnTo>
                  <a:pt x="19834" y="6834"/>
                </a:lnTo>
                <a:lnTo>
                  <a:pt x="19814" y="6556"/>
                </a:lnTo>
                <a:lnTo>
                  <a:pt x="19846" y="6527"/>
                </a:lnTo>
                <a:lnTo>
                  <a:pt x="19846" y="6460"/>
                </a:lnTo>
                <a:lnTo>
                  <a:pt x="19746" y="6399"/>
                </a:lnTo>
                <a:lnTo>
                  <a:pt x="19786" y="6317"/>
                </a:lnTo>
                <a:lnTo>
                  <a:pt x="19710" y="6261"/>
                </a:lnTo>
                <a:lnTo>
                  <a:pt x="19733" y="6175"/>
                </a:lnTo>
                <a:lnTo>
                  <a:pt x="19561" y="6036"/>
                </a:lnTo>
                <a:lnTo>
                  <a:pt x="19514" y="5939"/>
                </a:lnTo>
                <a:lnTo>
                  <a:pt x="19504" y="5823"/>
                </a:lnTo>
                <a:lnTo>
                  <a:pt x="19601" y="5844"/>
                </a:lnTo>
                <a:lnTo>
                  <a:pt x="19601" y="5748"/>
                </a:lnTo>
                <a:lnTo>
                  <a:pt x="19517" y="5605"/>
                </a:lnTo>
                <a:lnTo>
                  <a:pt x="19473" y="5627"/>
                </a:lnTo>
                <a:lnTo>
                  <a:pt x="19380" y="5616"/>
                </a:lnTo>
                <a:lnTo>
                  <a:pt x="19274" y="5478"/>
                </a:lnTo>
                <a:lnTo>
                  <a:pt x="19196" y="5474"/>
                </a:lnTo>
                <a:lnTo>
                  <a:pt x="19099" y="5395"/>
                </a:lnTo>
                <a:lnTo>
                  <a:pt x="19042" y="5451"/>
                </a:lnTo>
                <a:lnTo>
                  <a:pt x="18998" y="5395"/>
                </a:lnTo>
                <a:lnTo>
                  <a:pt x="18881" y="5357"/>
                </a:lnTo>
                <a:lnTo>
                  <a:pt x="18810" y="5422"/>
                </a:lnTo>
                <a:lnTo>
                  <a:pt x="18870" y="5332"/>
                </a:lnTo>
                <a:lnTo>
                  <a:pt x="18974" y="5306"/>
                </a:lnTo>
                <a:lnTo>
                  <a:pt x="18982" y="5234"/>
                </a:lnTo>
                <a:lnTo>
                  <a:pt x="18949" y="5178"/>
                </a:lnTo>
                <a:lnTo>
                  <a:pt x="18830" y="5189"/>
                </a:lnTo>
                <a:lnTo>
                  <a:pt x="18736" y="5181"/>
                </a:lnTo>
                <a:lnTo>
                  <a:pt x="18708" y="5122"/>
                </a:lnTo>
                <a:lnTo>
                  <a:pt x="18657" y="5122"/>
                </a:lnTo>
                <a:lnTo>
                  <a:pt x="18435" y="5005"/>
                </a:lnTo>
                <a:lnTo>
                  <a:pt x="18339" y="4826"/>
                </a:lnTo>
                <a:lnTo>
                  <a:pt x="18318" y="4646"/>
                </a:lnTo>
                <a:lnTo>
                  <a:pt x="18255" y="4530"/>
                </a:lnTo>
                <a:lnTo>
                  <a:pt x="18258" y="4437"/>
                </a:lnTo>
                <a:lnTo>
                  <a:pt x="18311" y="4417"/>
                </a:lnTo>
                <a:lnTo>
                  <a:pt x="18355" y="4219"/>
                </a:lnTo>
                <a:lnTo>
                  <a:pt x="18294" y="3957"/>
                </a:lnTo>
                <a:lnTo>
                  <a:pt x="18231" y="3837"/>
                </a:lnTo>
                <a:lnTo>
                  <a:pt x="18287" y="3810"/>
                </a:lnTo>
                <a:lnTo>
                  <a:pt x="18219" y="3750"/>
                </a:lnTo>
                <a:lnTo>
                  <a:pt x="18138" y="3750"/>
                </a:lnTo>
                <a:lnTo>
                  <a:pt x="18038" y="3556"/>
                </a:lnTo>
                <a:lnTo>
                  <a:pt x="18033" y="3312"/>
                </a:lnTo>
                <a:lnTo>
                  <a:pt x="18073" y="3282"/>
                </a:lnTo>
                <a:lnTo>
                  <a:pt x="18077" y="3230"/>
                </a:lnTo>
                <a:lnTo>
                  <a:pt x="18029" y="3174"/>
                </a:lnTo>
                <a:lnTo>
                  <a:pt x="18005" y="2867"/>
                </a:lnTo>
                <a:lnTo>
                  <a:pt x="18033" y="2784"/>
                </a:lnTo>
                <a:lnTo>
                  <a:pt x="18005" y="2686"/>
                </a:lnTo>
                <a:lnTo>
                  <a:pt x="18041" y="2657"/>
                </a:lnTo>
                <a:lnTo>
                  <a:pt x="18054" y="2586"/>
                </a:lnTo>
                <a:lnTo>
                  <a:pt x="17869" y="2421"/>
                </a:lnTo>
                <a:lnTo>
                  <a:pt x="17756" y="2357"/>
                </a:lnTo>
                <a:lnTo>
                  <a:pt x="17788" y="2311"/>
                </a:lnTo>
                <a:lnTo>
                  <a:pt x="17667" y="2200"/>
                </a:lnTo>
                <a:lnTo>
                  <a:pt x="17559" y="2267"/>
                </a:lnTo>
                <a:lnTo>
                  <a:pt x="17506" y="2233"/>
                </a:lnTo>
                <a:lnTo>
                  <a:pt x="17446" y="2342"/>
                </a:lnTo>
                <a:lnTo>
                  <a:pt x="17357" y="2345"/>
                </a:lnTo>
                <a:lnTo>
                  <a:pt x="17249" y="2192"/>
                </a:lnTo>
                <a:lnTo>
                  <a:pt x="17261" y="2109"/>
                </a:lnTo>
                <a:lnTo>
                  <a:pt x="17193" y="1971"/>
                </a:lnTo>
                <a:lnTo>
                  <a:pt x="17234" y="1787"/>
                </a:lnTo>
                <a:lnTo>
                  <a:pt x="17209" y="1566"/>
                </a:lnTo>
                <a:lnTo>
                  <a:pt x="17165" y="1585"/>
                </a:lnTo>
                <a:lnTo>
                  <a:pt x="17125" y="1495"/>
                </a:lnTo>
                <a:lnTo>
                  <a:pt x="17173" y="1409"/>
                </a:lnTo>
                <a:lnTo>
                  <a:pt x="17093" y="1308"/>
                </a:lnTo>
                <a:lnTo>
                  <a:pt x="17088" y="1222"/>
                </a:lnTo>
                <a:lnTo>
                  <a:pt x="17032" y="1188"/>
                </a:lnTo>
                <a:lnTo>
                  <a:pt x="17036" y="1064"/>
                </a:lnTo>
                <a:lnTo>
                  <a:pt x="17100" y="1004"/>
                </a:lnTo>
                <a:lnTo>
                  <a:pt x="17029" y="967"/>
                </a:lnTo>
                <a:lnTo>
                  <a:pt x="16940" y="985"/>
                </a:lnTo>
                <a:lnTo>
                  <a:pt x="16871" y="925"/>
                </a:lnTo>
                <a:lnTo>
                  <a:pt x="16912" y="689"/>
                </a:lnTo>
                <a:lnTo>
                  <a:pt x="16879" y="637"/>
                </a:lnTo>
                <a:lnTo>
                  <a:pt x="16848" y="498"/>
                </a:lnTo>
                <a:lnTo>
                  <a:pt x="16735" y="476"/>
                </a:lnTo>
                <a:lnTo>
                  <a:pt x="16739" y="412"/>
                </a:lnTo>
                <a:lnTo>
                  <a:pt x="16614" y="457"/>
                </a:lnTo>
                <a:lnTo>
                  <a:pt x="16554" y="536"/>
                </a:lnTo>
                <a:lnTo>
                  <a:pt x="16554" y="712"/>
                </a:lnTo>
                <a:lnTo>
                  <a:pt x="16498" y="862"/>
                </a:lnTo>
                <a:lnTo>
                  <a:pt x="16498" y="903"/>
                </a:lnTo>
                <a:lnTo>
                  <a:pt x="16474" y="1004"/>
                </a:lnTo>
                <a:lnTo>
                  <a:pt x="16414" y="997"/>
                </a:lnTo>
                <a:lnTo>
                  <a:pt x="16345" y="1158"/>
                </a:lnTo>
                <a:lnTo>
                  <a:pt x="16252" y="1278"/>
                </a:lnTo>
                <a:lnTo>
                  <a:pt x="16333" y="1349"/>
                </a:lnTo>
                <a:lnTo>
                  <a:pt x="16434" y="1424"/>
                </a:lnTo>
                <a:lnTo>
                  <a:pt x="16369" y="1465"/>
                </a:lnTo>
                <a:lnTo>
                  <a:pt x="16300" y="1454"/>
                </a:lnTo>
                <a:lnTo>
                  <a:pt x="16256" y="1552"/>
                </a:lnTo>
                <a:lnTo>
                  <a:pt x="16200" y="1649"/>
                </a:lnTo>
                <a:lnTo>
                  <a:pt x="16277" y="1765"/>
                </a:lnTo>
                <a:lnTo>
                  <a:pt x="16288" y="1847"/>
                </a:lnTo>
                <a:lnTo>
                  <a:pt x="16208" y="1817"/>
                </a:lnTo>
                <a:lnTo>
                  <a:pt x="16147" y="1859"/>
                </a:lnTo>
                <a:lnTo>
                  <a:pt x="16099" y="2102"/>
                </a:lnTo>
                <a:lnTo>
                  <a:pt x="16147" y="2267"/>
                </a:lnTo>
                <a:lnTo>
                  <a:pt x="16112" y="2447"/>
                </a:lnTo>
                <a:lnTo>
                  <a:pt x="16164" y="2574"/>
                </a:lnTo>
                <a:lnTo>
                  <a:pt x="16152" y="2721"/>
                </a:lnTo>
                <a:lnTo>
                  <a:pt x="16052" y="2807"/>
                </a:lnTo>
                <a:lnTo>
                  <a:pt x="16052" y="2889"/>
                </a:lnTo>
                <a:lnTo>
                  <a:pt x="15943" y="3080"/>
                </a:lnTo>
                <a:lnTo>
                  <a:pt x="15923" y="3361"/>
                </a:lnTo>
                <a:lnTo>
                  <a:pt x="15830" y="3458"/>
                </a:lnTo>
                <a:lnTo>
                  <a:pt x="15863" y="3560"/>
                </a:lnTo>
                <a:lnTo>
                  <a:pt x="15802" y="3713"/>
                </a:lnTo>
                <a:lnTo>
                  <a:pt x="15706" y="3803"/>
                </a:lnTo>
                <a:lnTo>
                  <a:pt x="15694" y="3991"/>
                </a:lnTo>
                <a:lnTo>
                  <a:pt x="15529" y="4106"/>
                </a:lnTo>
                <a:lnTo>
                  <a:pt x="15191" y="4230"/>
                </a:lnTo>
                <a:lnTo>
                  <a:pt x="15054" y="4140"/>
                </a:lnTo>
                <a:lnTo>
                  <a:pt x="14914" y="4130"/>
                </a:lnTo>
                <a:lnTo>
                  <a:pt x="14845" y="4043"/>
                </a:lnTo>
                <a:lnTo>
                  <a:pt x="14712" y="3945"/>
                </a:lnTo>
                <a:lnTo>
                  <a:pt x="14708" y="3885"/>
                </a:lnTo>
                <a:lnTo>
                  <a:pt x="14672" y="3840"/>
                </a:lnTo>
                <a:lnTo>
                  <a:pt x="14641" y="3732"/>
                </a:lnTo>
                <a:lnTo>
                  <a:pt x="14516" y="3713"/>
                </a:lnTo>
                <a:lnTo>
                  <a:pt x="14412" y="3671"/>
                </a:lnTo>
                <a:lnTo>
                  <a:pt x="14246" y="3660"/>
                </a:lnTo>
                <a:lnTo>
                  <a:pt x="14094" y="3571"/>
                </a:lnTo>
                <a:lnTo>
                  <a:pt x="14066" y="3488"/>
                </a:lnTo>
                <a:lnTo>
                  <a:pt x="13949" y="3350"/>
                </a:lnTo>
                <a:lnTo>
                  <a:pt x="13809" y="3338"/>
                </a:lnTo>
                <a:lnTo>
                  <a:pt x="13684" y="3264"/>
                </a:lnTo>
                <a:lnTo>
                  <a:pt x="13675" y="3201"/>
                </a:lnTo>
                <a:lnTo>
                  <a:pt x="13607" y="3192"/>
                </a:lnTo>
                <a:lnTo>
                  <a:pt x="13547" y="3147"/>
                </a:lnTo>
                <a:lnTo>
                  <a:pt x="13431" y="3151"/>
                </a:lnTo>
                <a:lnTo>
                  <a:pt x="13334" y="3128"/>
                </a:lnTo>
                <a:lnTo>
                  <a:pt x="13362" y="3088"/>
                </a:lnTo>
                <a:lnTo>
                  <a:pt x="13229" y="2986"/>
                </a:lnTo>
                <a:lnTo>
                  <a:pt x="13205" y="2889"/>
                </a:lnTo>
                <a:lnTo>
                  <a:pt x="13069" y="2758"/>
                </a:lnTo>
                <a:lnTo>
                  <a:pt x="12980" y="2746"/>
                </a:lnTo>
                <a:lnTo>
                  <a:pt x="12864" y="2619"/>
                </a:lnTo>
                <a:lnTo>
                  <a:pt x="12860" y="2495"/>
                </a:lnTo>
                <a:lnTo>
                  <a:pt x="12960" y="2345"/>
                </a:lnTo>
                <a:lnTo>
                  <a:pt x="12984" y="2226"/>
                </a:lnTo>
                <a:lnTo>
                  <a:pt x="13088" y="2158"/>
                </a:lnTo>
                <a:lnTo>
                  <a:pt x="13121" y="2020"/>
                </a:lnTo>
                <a:lnTo>
                  <a:pt x="13166" y="1930"/>
                </a:lnTo>
                <a:lnTo>
                  <a:pt x="13073" y="1993"/>
                </a:lnTo>
                <a:lnTo>
                  <a:pt x="12995" y="1859"/>
                </a:lnTo>
                <a:lnTo>
                  <a:pt x="13105" y="1791"/>
                </a:lnTo>
                <a:lnTo>
                  <a:pt x="13085" y="1686"/>
                </a:lnTo>
                <a:lnTo>
                  <a:pt x="13141" y="1690"/>
                </a:lnTo>
                <a:lnTo>
                  <a:pt x="13205" y="1663"/>
                </a:lnTo>
                <a:lnTo>
                  <a:pt x="13233" y="1701"/>
                </a:lnTo>
                <a:lnTo>
                  <a:pt x="13329" y="1720"/>
                </a:lnTo>
                <a:lnTo>
                  <a:pt x="13463" y="1663"/>
                </a:lnTo>
                <a:lnTo>
                  <a:pt x="13506" y="1552"/>
                </a:lnTo>
                <a:lnTo>
                  <a:pt x="13415" y="1481"/>
                </a:lnTo>
                <a:lnTo>
                  <a:pt x="13486" y="1428"/>
                </a:lnTo>
                <a:lnTo>
                  <a:pt x="13563" y="1447"/>
                </a:lnTo>
                <a:lnTo>
                  <a:pt x="13615" y="1278"/>
                </a:lnTo>
                <a:lnTo>
                  <a:pt x="13684" y="1245"/>
                </a:lnTo>
                <a:lnTo>
                  <a:pt x="13756" y="1154"/>
                </a:lnTo>
                <a:lnTo>
                  <a:pt x="13760" y="1105"/>
                </a:lnTo>
                <a:lnTo>
                  <a:pt x="13651" y="1057"/>
                </a:lnTo>
                <a:lnTo>
                  <a:pt x="13583" y="1132"/>
                </a:lnTo>
                <a:lnTo>
                  <a:pt x="13514" y="1105"/>
                </a:lnTo>
                <a:lnTo>
                  <a:pt x="13499" y="937"/>
                </a:lnTo>
                <a:lnTo>
                  <a:pt x="13410" y="975"/>
                </a:lnTo>
                <a:lnTo>
                  <a:pt x="13285" y="1113"/>
                </a:lnTo>
                <a:lnTo>
                  <a:pt x="13350" y="1140"/>
                </a:lnTo>
                <a:lnTo>
                  <a:pt x="13350" y="1207"/>
                </a:lnTo>
                <a:lnTo>
                  <a:pt x="13262" y="1248"/>
                </a:lnTo>
                <a:lnTo>
                  <a:pt x="13178" y="1199"/>
                </a:lnTo>
                <a:lnTo>
                  <a:pt x="13157" y="1140"/>
                </a:lnTo>
                <a:lnTo>
                  <a:pt x="13113" y="1083"/>
                </a:lnTo>
                <a:lnTo>
                  <a:pt x="13076" y="1147"/>
                </a:lnTo>
                <a:lnTo>
                  <a:pt x="13004" y="1166"/>
                </a:lnTo>
                <a:lnTo>
                  <a:pt x="13008" y="1102"/>
                </a:lnTo>
                <a:lnTo>
                  <a:pt x="13069" y="1041"/>
                </a:lnTo>
                <a:lnTo>
                  <a:pt x="13092" y="993"/>
                </a:lnTo>
                <a:lnTo>
                  <a:pt x="13016" y="1022"/>
                </a:lnTo>
                <a:lnTo>
                  <a:pt x="12960" y="1083"/>
                </a:lnTo>
                <a:lnTo>
                  <a:pt x="12839" y="1121"/>
                </a:lnTo>
                <a:lnTo>
                  <a:pt x="12823" y="1162"/>
                </a:lnTo>
                <a:lnTo>
                  <a:pt x="12759" y="1173"/>
                </a:lnTo>
                <a:lnTo>
                  <a:pt x="12727" y="1132"/>
                </a:lnTo>
                <a:lnTo>
                  <a:pt x="12626" y="1124"/>
                </a:lnTo>
                <a:lnTo>
                  <a:pt x="12622" y="1080"/>
                </a:lnTo>
                <a:lnTo>
                  <a:pt x="12541" y="975"/>
                </a:lnTo>
                <a:lnTo>
                  <a:pt x="12498" y="963"/>
                </a:lnTo>
                <a:lnTo>
                  <a:pt x="12373" y="1027"/>
                </a:lnTo>
                <a:lnTo>
                  <a:pt x="12285" y="993"/>
                </a:lnTo>
                <a:lnTo>
                  <a:pt x="12233" y="1022"/>
                </a:lnTo>
                <a:lnTo>
                  <a:pt x="12192" y="952"/>
                </a:lnTo>
                <a:lnTo>
                  <a:pt x="12144" y="941"/>
                </a:lnTo>
                <a:lnTo>
                  <a:pt x="12083" y="836"/>
                </a:lnTo>
                <a:lnTo>
                  <a:pt x="11963" y="888"/>
                </a:lnTo>
                <a:lnTo>
                  <a:pt x="11835" y="870"/>
                </a:lnTo>
                <a:lnTo>
                  <a:pt x="11718" y="821"/>
                </a:lnTo>
                <a:lnTo>
                  <a:pt x="11726" y="749"/>
                </a:lnTo>
                <a:lnTo>
                  <a:pt x="11646" y="656"/>
                </a:lnTo>
                <a:lnTo>
                  <a:pt x="11598" y="667"/>
                </a:lnTo>
                <a:lnTo>
                  <a:pt x="11609" y="708"/>
                </a:lnTo>
                <a:lnTo>
                  <a:pt x="11448" y="754"/>
                </a:lnTo>
                <a:lnTo>
                  <a:pt x="11408" y="663"/>
                </a:lnTo>
                <a:lnTo>
                  <a:pt x="11319" y="633"/>
                </a:lnTo>
                <a:lnTo>
                  <a:pt x="11179" y="558"/>
                </a:lnTo>
                <a:lnTo>
                  <a:pt x="11159" y="596"/>
                </a:lnTo>
                <a:lnTo>
                  <a:pt x="11087" y="548"/>
                </a:lnTo>
                <a:lnTo>
                  <a:pt x="10998" y="611"/>
                </a:lnTo>
                <a:lnTo>
                  <a:pt x="11102" y="686"/>
                </a:lnTo>
                <a:lnTo>
                  <a:pt x="11071" y="712"/>
                </a:lnTo>
                <a:lnTo>
                  <a:pt x="11171" y="735"/>
                </a:lnTo>
                <a:lnTo>
                  <a:pt x="11259" y="697"/>
                </a:lnTo>
                <a:lnTo>
                  <a:pt x="11413" y="817"/>
                </a:lnTo>
                <a:lnTo>
                  <a:pt x="11400" y="885"/>
                </a:lnTo>
                <a:lnTo>
                  <a:pt x="11432" y="1041"/>
                </a:lnTo>
                <a:lnTo>
                  <a:pt x="11324" y="1049"/>
                </a:lnTo>
                <a:lnTo>
                  <a:pt x="11284" y="1162"/>
                </a:lnTo>
                <a:lnTo>
                  <a:pt x="11248" y="1095"/>
                </a:lnTo>
                <a:lnTo>
                  <a:pt x="11167" y="1072"/>
                </a:lnTo>
                <a:lnTo>
                  <a:pt x="11082" y="1124"/>
                </a:lnTo>
                <a:lnTo>
                  <a:pt x="10777" y="1140"/>
                </a:lnTo>
                <a:lnTo>
                  <a:pt x="10660" y="1045"/>
                </a:lnTo>
                <a:lnTo>
                  <a:pt x="10645" y="1087"/>
                </a:lnTo>
                <a:lnTo>
                  <a:pt x="10524" y="1128"/>
                </a:lnTo>
                <a:lnTo>
                  <a:pt x="10536" y="1222"/>
                </a:lnTo>
                <a:lnTo>
                  <a:pt x="10435" y="1203"/>
                </a:lnTo>
                <a:lnTo>
                  <a:pt x="10468" y="1334"/>
                </a:lnTo>
                <a:lnTo>
                  <a:pt x="10432" y="1285"/>
                </a:lnTo>
                <a:lnTo>
                  <a:pt x="10307" y="1248"/>
                </a:lnTo>
                <a:lnTo>
                  <a:pt x="10259" y="1315"/>
                </a:lnTo>
                <a:lnTo>
                  <a:pt x="10307" y="1379"/>
                </a:lnTo>
                <a:lnTo>
                  <a:pt x="10299" y="1420"/>
                </a:lnTo>
                <a:lnTo>
                  <a:pt x="10165" y="1382"/>
                </a:lnTo>
                <a:lnTo>
                  <a:pt x="10097" y="1447"/>
                </a:lnTo>
                <a:lnTo>
                  <a:pt x="10150" y="1499"/>
                </a:lnTo>
                <a:lnTo>
                  <a:pt x="10093" y="1525"/>
                </a:lnTo>
                <a:lnTo>
                  <a:pt x="10005" y="1572"/>
                </a:lnTo>
                <a:lnTo>
                  <a:pt x="10013" y="1633"/>
                </a:lnTo>
                <a:lnTo>
                  <a:pt x="10093" y="1710"/>
                </a:lnTo>
                <a:lnTo>
                  <a:pt x="10116" y="1766"/>
                </a:lnTo>
                <a:lnTo>
                  <a:pt x="10020" y="1717"/>
                </a:lnTo>
                <a:lnTo>
                  <a:pt x="9944" y="1776"/>
                </a:lnTo>
                <a:lnTo>
                  <a:pt x="9852" y="1776"/>
                </a:lnTo>
                <a:lnTo>
                  <a:pt x="9760" y="1915"/>
                </a:lnTo>
                <a:lnTo>
                  <a:pt x="9675" y="2072"/>
                </a:lnTo>
                <a:lnTo>
                  <a:pt x="9606" y="2091"/>
                </a:lnTo>
                <a:lnTo>
                  <a:pt x="9575" y="2222"/>
                </a:lnTo>
                <a:lnTo>
                  <a:pt x="9491" y="2271"/>
                </a:lnTo>
                <a:lnTo>
                  <a:pt x="9563" y="2342"/>
                </a:lnTo>
                <a:lnTo>
                  <a:pt x="9744" y="2371"/>
                </a:lnTo>
                <a:lnTo>
                  <a:pt x="9675" y="2390"/>
                </a:lnTo>
                <a:lnTo>
                  <a:pt x="9634" y="2462"/>
                </a:lnTo>
                <a:lnTo>
                  <a:pt x="9852" y="2530"/>
                </a:lnTo>
                <a:lnTo>
                  <a:pt x="9767" y="2563"/>
                </a:lnTo>
                <a:lnTo>
                  <a:pt x="9632" y="2548"/>
                </a:lnTo>
                <a:lnTo>
                  <a:pt x="9587" y="2488"/>
                </a:lnTo>
                <a:lnTo>
                  <a:pt x="9591" y="2548"/>
                </a:lnTo>
                <a:lnTo>
                  <a:pt x="9680" y="2612"/>
                </a:lnTo>
                <a:lnTo>
                  <a:pt x="9675" y="2721"/>
                </a:lnTo>
                <a:lnTo>
                  <a:pt x="9767" y="2837"/>
                </a:lnTo>
                <a:lnTo>
                  <a:pt x="9632" y="2735"/>
                </a:lnTo>
                <a:lnTo>
                  <a:pt x="9547" y="2589"/>
                </a:lnTo>
                <a:lnTo>
                  <a:pt x="9447" y="2578"/>
                </a:lnTo>
                <a:lnTo>
                  <a:pt x="9442" y="2638"/>
                </a:lnTo>
                <a:lnTo>
                  <a:pt x="9402" y="2705"/>
                </a:lnTo>
                <a:lnTo>
                  <a:pt x="9390" y="2627"/>
                </a:lnTo>
                <a:lnTo>
                  <a:pt x="9165" y="2492"/>
                </a:lnTo>
                <a:lnTo>
                  <a:pt x="9000" y="2521"/>
                </a:lnTo>
                <a:lnTo>
                  <a:pt x="9051" y="2578"/>
                </a:lnTo>
                <a:lnTo>
                  <a:pt x="8996" y="2631"/>
                </a:lnTo>
                <a:lnTo>
                  <a:pt x="8940" y="2586"/>
                </a:lnTo>
                <a:lnTo>
                  <a:pt x="8895" y="2586"/>
                </a:lnTo>
                <a:lnTo>
                  <a:pt x="8848" y="2645"/>
                </a:lnTo>
                <a:lnTo>
                  <a:pt x="8924" y="2739"/>
                </a:lnTo>
                <a:lnTo>
                  <a:pt x="8903" y="2795"/>
                </a:lnTo>
                <a:lnTo>
                  <a:pt x="8888" y="2755"/>
                </a:lnTo>
                <a:lnTo>
                  <a:pt x="8836" y="2765"/>
                </a:lnTo>
                <a:lnTo>
                  <a:pt x="8836" y="2815"/>
                </a:lnTo>
                <a:lnTo>
                  <a:pt x="8730" y="2870"/>
                </a:lnTo>
                <a:lnTo>
                  <a:pt x="8578" y="2896"/>
                </a:lnTo>
                <a:lnTo>
                  <a:pt x="8698" y="2844"/>
                </a:lnTo>
                <a:lnTo>
                  <a:pt x="8779" y="2743"/>
                </a:lnTo>
                <a:lnTo>
                  <a:pt x="8770" y="2589"/>
                </a:lnTo>
                <a:lnTo>
                  <a:pt x="8856" y="2492"/>
                </a:lnTo>
                <a:lnTo>
                  <a:pt x="8803" y="2428"/>
                </a:lnTo>
                <a:lnTo>
                  <a:pt x="8714" y="2417"/>
                </a:lnTo>
                <a:lnTo>
                  <a:pt x="8562" y="2158"/>
                </a:lnTo>
                <a:lnTo>
                  <a:pt x="8482" y="2046"/>
                </a:lnTo>
                <a:lnTo>
                  <a:pt x="8333" y="2012"/>
                </a:lnTo>
                <a:lnTo>
                  <a:pt x="8232" y="1952"/>
                </a:lnTo>
                <a:lnTo>
                  <a:pt x="8168" y="1990"/>
                </a:lnTo>
                <a:lnTo>
                  <a:pt x="8220" y="2039"/>
                </a:lnTo>
                <a:lnTo>
                  <a:pt x="8160" y="2058"/>
                </a:lnTo>
                <a:lnTo>
                  <a:pt x="8088" y="2158"/>
                </a:lnTo>
                <a:lnTo>
                  <a:pt x="8015" y="2147"/>
                </a:lnTo>
                <a:lnTo>
                  <a:pt x="8039" y="2091"/>
                </a:lnTo>
                <a:lnTo>
                  <a:pt x="7942" y="2117"/>
                </a:lnTo>
                <a:lnTo>
                  <a:pt x="7919" y="2177"/>
                </a:lnTo>
                <a:lnTo>
                  <a:pt x="7846" y="2035"/>
                </a:lnTo>
                <a:lnTo>
                  <a:pt x="7786" y="2020"/>
                </a:lnTo>
                <a:lnTo>
                  <a:pt x="7770" y="2102"/>
                </a:lnTo>
                <a:lnTo>
                  <a:pt x="7846" y="2143"/>
                </a:lnTo>
                <a:lnTo>
                  <a:pt x="7742" y="2215"/>
                </a:lnTo>
                <a:lnTo>
                  <a:pt x="7706" y="2316"/>
                </a:lnTo>
                <a:lnTo>
                  <a:pt x="7742" y="2376"/>
                </a:lnTo>
                <a:lnTo>
                  <a:pt x="7634" y="2436"/>
                </a:lnTo>
                <a:lnTo>
                  <a:pt x="7585" y="2364"/>
                </a:lnTo>
                <a:lnTo>
                  <a:pt x="7525" y="2361"/>
                </a:lnTo>
                <a:lnTo>
                  <a:pt x="7505" y="2308"/>
                </a:lnTo>
                <a:lnTo>
                  <a:pt x="7581" y="2226"/>
                </a:lnTo>
                <a:lnTo>
                  <a:pt x="7500" y="2229"/>
                </a:lnTo>
                <a:lnTo>
                  <a:pt x="7460" y="2334"/>
                </a:lnTo>
                <a:lnTo>
                  <a:pt x="7348" y="2361"/>
                </a:lnTo>
                <a:lnTo>
                  <a:pt x="7302" y="2421"/>
                </a:lnTo>
                <a:lnTo>
                  <a:pt x="7282" y="2529"/>
                </a:lnTo>
                <a:lnTo>
                  <a:pt x="7444" y="2571"/>
                </a:lnTo>
                <a:lnTo>
                  <a:pt x="7307" y="2679"/>
                </a:lnTo>
                <a:lnTo>
                  <a:pt x="7203" y="2627"/>
                </a:lnTo>
                <a:lnTo>
                  <a:pt x="7078" y="2705"/>
                </a:lnTo>
                <a:lnTo>
                  <a:pt x="7102" y="2777"/>
                </a:lnTo>
                <a:lnTo>
                  <a:pt x="7251" y="2795"/>
                </a:lnTo>
                <a:lnTo>
                  <a:pt x="7199" y="2874"/>
                </a:lnTo>
                <a:lnTo>
                  <a:pt x="7127" y="2889"/>
                </a:lnTo>
                <a:lnTo>
                  <a:pt x="7022" y="2773"/>
                </a:lnTo>
                <a:lnTo>
                  <a:pt x="6934" y="2867"/>
                </a:lnTo>
                <a:lnTo>
                  <a:pt x="6828" y="2882"/>
                </a:lnTo>
                <a:lnTo>
                  <a:pt x="6851" y="2955"/>
                </a:lnTo>
                <a:lnTo>
                  <a:pt x="6870" y="3023"/>
                </a:lnTo>
                <a:lnTo>
                  <a:pt x="6879" y="3085"/>
                </a:lnTo>
                <a:lnTo>
                  <a:pt x="6942" y="3065"/>
                </a:lnTo>
                <a:lnTo>
                  <a:pt x="6865" y="3163"/>
                </a:lnTo>
                <a:lnTo>
                  <a:pt x="6918" y="3234"/>
                </a:lnTo>
                <a:lnTo>
                  <a:pt x="6829" y="3275"/>
                </a:lnTo>
                <a:lnTo>
                  <a:pt x="6773" y="3342"/>
                </a:lnTo>
                <a:lnTo>
                  <a:pt x="6958" y="3372"/>
                </a:lnTo>
                <a:lnTo>
                  <a:pt x="6842" y="3428"/>
                </a:lnTo>
                <a:lnTo>
                  <a:pt x="6817" y="3474"/>
                </a:lnTo>
                <a:lnTo>
                  <a:pt x="6716" y="3451"/>
                </a:lnTo>
                <a:lnTo>
                  <a:pt x="6660" y="3379"/>
                </a:lnTo>
                <a:lnTo>
                  <a:pt x="6577" y="3327"/>
                </a:lnTo>
                <a:lnTo>
                  <a:pt x="6496" y="3391"/>
                </a:lnTo>
                <a:lnTo>
                  <a:pt x="6459" y="3319"/>
                </a:lnTo>
                <a:lnTo>
                  <a:pt x="6359" y="3259"/>
                </a:lnTo>
                <a:lnTo>
                  <a:pt x="6286" y="3316"/>
                </a:lnTo>
                <a:lnTo>
                  <a:pt x="6419" y="3402"/>
                </a:lnTo>
                <a:lnTo>
                  <a:pt x="6371" y="3424"/>
                </a:lnTo>
                <a:lnTo>
                  <a:pt x="6315" y="3522"/>
                </a:lnTo>
                <a:lnTo>
                  <a:pt x="6423" y="3611"/>
                </a:lnTo>
                <a:lnTo>
                  <a:pt x="6532" y="3608"/>
                </a:lnTo>
                <a:lnTo>
                  <a:pt x="6483" y="3690"/>
                </a:lnTo>
                <a:lnTo>
                  <a:pt x="6479" y="3780"/>
                </a:lnTo>
                <a:lnTo>
                  <a:pt x="6435" y="3742"/>
                </a:lnTo>
                <a:lnTo>
                  <a:pt x="6379" y="3742"/>
                </a:lnTo>
                <a:lnTo>
                  <a:pt x="6399" y="3848"/>
                </a:lnTo>
                <a:lnTo>
                  <a:pt x="6355" y="3960"/>
                </a:lnTo>
                <a:lnTo>
                  <a:pt x="6339" y="4084"/>
                </a:lnTo>
                <a:lnTo>
                  <a:pt x="6170" y="3747"/>
                </a:lnTo>
                <a:lnTo>
                  <a:pt x="6058" y="3541"/>
                </a:lnTo>
                <a:lnTo>
                  <a:pt x="5997" y="3462"/>
                </a:lnTo>
                <a:lnTo>
                  <a:pt x="6025" y="3342"/>
                </a:lnTo>
                <a:lnTo>
                  <a:pt x="5985" y="3398"/>
                </a:lnTo>
                <a:lnTo>
                  <a:pt x="5873" y="3477"/>
                </a:lnTo>
                <a:lnTo>
                  <a:pt x="5845" y="3608"/>
                </a:lnTo>
                <a:lnTo>
                  <a:pt x="5760" y="3627"/>
                </a:lnTo>
                <a:lnTo>
                  <a:pt x="5749" y="3684"/>
                </a:lnTo>
                <a:lnTo>
                  <a:pt x="5643" y="3675"/>
                </a:lnTo>
                <a:lnTo>
                  <a:pt x="5584" y="3750"/>
                </a:lnTo>
                <a:lnTo>
                  <a:pt x="5495" y="3822"/>
                </a:lnTo>
                <a:lnTo>
                  <a:pt x="5514" y="3949"/>
                </a:lnTo>
                <a:lnTo>
                  <a:pt x="5514" y="4208"/>
                </a:lnTo>
                <a:lnTo>
                  <a:pt x="5568" y="4235"/>
                </a:lnTo>
                <a:lnTo>
                  <a:pt x="5568" y="4324"/>
                </a:lnTo>
                <a:lnTo>
                  <a:pt x="5471" y="4372"/>
                </a:lnTo>
                <a:lnTo>
                  <a:pt x="5414" y="4470"/>
                </a:lnTo>
                <a:lnTo>
                  <a:pt x="5270" y="4508"/>
                </a:lnTo>
                <a:lnTo>
                  <a:pt x="5281" y="4564"/>
                </a:lnTo>
                <a:lnTo>
                  <a:pt x="5157" y="4639"/>
                </a:lnTo>
                <a:lnTo>
                  <a:pt x="5161" y="4766"/>
                </a:lnTo>
                <a:lnTo>
                  <a:pt x="5093" y="4826"/>
                </a:lnTo>
                <a:lnTo>
                  <a:pt x="4928" y="5040"/>
                </a:lnTo>
                <a:lnTo>
                  <a:pt x="4610" y="5215"/>
                </a:lnTo>
                <a:lnTo>
                  <a:pt x="4333" y="5238"/>
                </a:lnTo>
                <a:lnTo>
                  <a:pt x="4224" y="5275"/>
                </a:lnTo>
                <a:lnTo>
                  <a:pt x="4063" y="5287"/>
                </a:lnTo>
                <a:lnTo>
                  <a:pt x="3935" y="5317"/>
                </a:lnTo>
                <a:lnTo>
                  <a:pt x="3806" y="5287"/>
                </a:lnTo>
                <a:lnTo>
                  <a:pt x="3641" y="5347"/>
                </a:lnTo>
                <a:lnTo>
                  <a:pt x="3621" y="5437"/>
                </a:lnTo>
                <a:lnTo>
                  <a:pt x="3513" y="5485"/>
                </a:lnTo>
                <a:lnTo>
                  <a:pt x="3167" y="5474"/>
                </a:lnTo>
                <a:lnTo>
                  <a:pt x="3079" y="5523"/>
                </a:lnTo>
                <a:lnTo>
                  <a:pt x="3050" y="5608"/>
                </a:lnTo>
                <a:lnTo>
                  <a:pt x="2834" y="5691"/>
                </a:lnTo>
                <a:lnTo>
                  <a:pt x="2669" y="5691"/>
                </a:lnTo>
                <a:lnTo>
                  <a:pt x="2580" y="5658"/>
                </a:lnTo>
                <a:lnTo>
                  <a:pt x="2496" y="5666"/>
                </a:lnTo>
                <a:lnTo>
                  <a:pt x="2464" y="5608"/>
                </a:lnTo>
                <a:lnTo>
                  <a:pt x="2375" y="5650"/>
                </a:lnTo>
                <a:lnTo>
                  <a:pt x="2290" y="5770"/>
                </a:lnTo>
                <a:lnTo>
                  <a:pt x="2066" y="5808"/>
                </a:lnTo>
                <a:lnTo>
                  <a:pt x="2045" y="5852"/>
                </a:lnTo>
                <a:lnTo>
                  <a:pt x="1984" y="5852"/>
                </a:lnTo>
                <a:lnTo>
                  <a:pt x="1809" y="5999"/>
                </a:lnTo>
                <a:lnTo>
                  <a:pt x="1579" y="6100"/>
                </a:lnTo>
                <a:lnTo>
                  <a:pt x="1278" y="6186"/>
                </a:lnTo>
                <a:lnTo>
                  <a:pt x="1144" y="6359"/>
                </a:lnTo>
                <a:lnTo>
                  <a:pt x="1141" y="6515"/>
                </a:lnTo>
                <a:lnTo>
                  <a:pt x="1020" y="6613"/>
                </a:lnTo>
                <a:lnTo>
                  <a:pt x="935" y="6561"/>
                </a:lnTo>
                <a:lnTo>
                  <a:pt x="976" y="6504"/>
                </a:lnTo>
                <a:lnTo>
                  <a:pt x="960" y="6426"/>
                </a:lnTo>
                <a:lnTo>
                  <a:pt x="1017" y="6302"/>
                </a:lnTo>
                <a:lnTo>
                  <a:pt x="1012" y="6212"/>
                </a:lnTo>
                <a:lnTo>
                  <a:pt x="843" y="6332"/>
                </a:lnTo>
                <a:lnTo>
                  <a:pt x="803" y="6477"/>
                </a:lnTo>
                <a:lnTo>
                  <a:pt x="682" y="6692"/>
                </a:lnTo>
                <a:lnTo>
                  <a:pt x="763" y="6842"/>
                </a:lnTo>
                <a:lnTo>
                  <a:pt x="707" y="6966"/>
                </a:lnTo>
                <a:lnTo>
                  <a:pt x="715" y="7194"/>
                </a:lnTo>
                <a:lnTo>
                  <a:pt x="510" y="7433"/>
                </a:lnTo>
                <a:lnTo>
                  <a:pt x="430" y="7759"/>
                </a:lnTo>
                <a:lnTo>
                  <a:pt x="486" y="7929"/>
                </a:lnTo>
                <a:lnTo>
                  <a:pt x="458" y="8165"/>
                </a:lnTo>
                <a:lnTo>
                  <a:pt x="642" y="8457"/>
                </a:lnTo>
                <a:lnTo>
                  <a:pt x="650" y="8568"/>
                </a:lnTo>
                <a:lnTo>
                  <a:pt x="727" y="8651"/>
                </a:lnTo>
                <a:lnTo>
                  <a:pt x="659" y="8798"/>
                </a:lnTo>
                <a:lnTo>
                  <a:pt x="699" y="8928"/>
                </a:lnTo>
                <a:lnTo>
                  <a:pt x="586" y="8970"/>
                </a:lnTo>
                <a:lnTo>
                  <a:pt x="538" y="8891"/>
                </a:lnTo>
                <a:lnTo>
                  <a:pt x="530" y="8719"/>
                </a:lnTo>
                <a:lnTo>
                  <a:pt x="462" y="8812"/>
                </a:lnTo>
                <a:lnTo>
                  <a:pt x="430" y="8779"/>
                </a:lnTo>
                <a:lnTo>
                  <a:pt x="437" y="8622"/>
                </a:lnTo>
                <a:lnTo>
                  <a:pt x="329" y="8404"/>
                </a:lnTo>
                <a:lnTo>
                  <a:pt x="261" y="8513"/>
                </a:lnTo>
                <a:lnTo>
                  <a:pt x="285" y="8730"/>
                </a:lnTo>
                <a:lnTo>
                  <a:pt x="430" y="8865"/>
                </a:lnTo>
                <a:lnTo>
                  <a:pt x="530" y="9052"/>
                </a:lnTo>
                <a:lnTo>
                  <a:pt x="381" y="9074"/>
                </a:lnTo>
                <a:lnTo>
                  <a:pt x="261" y="8924"/>
                </a:lnTo>
                <a:lnTo>
                  <a:pt x="232" y="8749"/>
                </a:lnTo>
                <a:lnTo>
                  <a:pt x="183" y="8823"/>
                </a:lnTo>
                <a:lnTo>
                  <a:pt x="124" y="8854"/>
                </a:lnTo>
                <a:lnTo>
                  <a:pt x="217" y="9018"/>
                </a:lnTo>
                <a:lnTo>
                  <a:pt x="402" y="9232"/>
                </a:lnTo>
                <a:lnTo>
                  <a:pt x="510" y="9513"/>
                </a:lnTo>
                <a:lnTo>
                  <a:pt x="490" y="10015"/>
                </a:lnTo>
                <a:lnTo>
                  <a:pt x="566" y="10109"/>
                </a:lnTo>
                <a:lnTo>
                  <a:pt x="622" y="10389"/>
                </a:lnTo>
                <a:lnTo>
                  <a:pt x="783" y="10760"/>
                </a:lnTo>
                <a:lnTo>
                  <a:pt x="727" y="10892"/>
                </a:lnTo>
                <a:lnTo>
                  <a:pt x="742" y="11446"/>
                </a:lnTo>
                <a:lnTo>
                  <a:pt x="719" y="11521"/>
                </a:lnTo>
                <a:lnTo>
                  <a:pt x="775" y="11674"/>
                </a:lnTo>
                <a:lnTo>
                  <a:pt x="771" y="11847"/>
                </a:lnTo>
                <a:lnTo>
                  <a:pt x="883" y="12091"/>
                </a:lnTo>
                <a:lnTo>
                  <a:pt x="887" y="12211"/>
                </a:lnTo>
                <a:lnTo>
                  <a:pt x="788" y="12278"/>
                </a:lnTo>
                <a:lnTo>
                  <a:pt x="839" y="12330"/>
                </a:lnTo>
                <a:lnTo>
                  <a:pt x="803" y="12462"/>
                </a:lnTo>
                <a:lnTo>
                  <a:pt x="783" y="12679"/>
                </a:lnTo>
                <a:lnTo>
                  <a:pt x="690" y="12757"/>
                </a:lnTo>
                <a:lnTo>
                  <a:pt x="719" y="12821"/>
                </a:lnTo>
                <a:lnTo>
                  <a:pt x="690" y="12952"/>
                </a:lnTo>
                <a:lnTo>
                  <a:pt x="597" y="13016"/>
                </a:lnTo>
                <a:lnTo>
                  <a:pt x="618" y="13143"/>
                </a:lnTo>
                <a:lnTo>
                  <a:pt x="446" y="13267"/>
                </a:lnTo>
                <a:lnTo>
                  <a:pt x="369" y="13203"/>
                </a:lnTo>
                <a:lnTo>
                  <a:pt x="236" y="13390"/>
                </a:lnTo>
                <a:cubicBezTo>
                  <a:pt x="236" y="13390"/>
                  <a:pt x="244" y="13698"/>
                  <a:pt x="244" y="13698"/>
                </a:cubicBezTo>
                <a:close/>
                <a:moveTo>
                  <a:pt x="14435" y="21464"/>
                </a:moveTo>
                <a:lnTo>
                  <a:pt x="14435" y="21360"/>
                </a:lnTo>
                <a:lnTo>
                  <a:pt x="14496" y="21296"/>
                </a:lnTo>
                <a:lnTo>
                  <a:pt x="14395" y="21262"/>
                </a:lnTo>
                <a:lnTo>
                  <a:pt x="14370" y="21135"/>
                </a:lnTo>
                <a:lnTo>
                  <a:pt x="14395" y="21093"/>
                </a:lnTo>
                <a:lnTo>
                  <a:pt x="14339" y="21052"/>
                </a:lnTo>
                <a:lnTo>
                  <a:pt x="14335" y="20775"/>
                </a:lnTo>
                <a:lnTo>
                  <a:pt x="14359" y="20723"/>
                </a:lnTo>
                <a:lnTo>
                  <a:pt x="14287" y="20666"/>
                </a:lnTo>
                <a:lnTo>
                  <a:pt x="14279" y="20494"/>
                </a:lnTo>
                <a:lnTo>
                  <a:pt x="14322" y="20396"/>
                </a:lnTo>
                <a:lnTo>
                  <a:pt x="14412" y="20491"/>
                </a:lnTo>
                <a:lnTo>
                  <a:pt x="14523" y="20498"/>
                </a:lnTo>
                <a:lnTo>
                  <a:pt x="14427" y="20408"/>
                </a:lnTo>
                <a:lnTo>
                  <a:pt x="14423" y="20344"/>
                </a:lnTo>
                <a:lnTo>
                  <a:pt x="14375" y="20314"/>
                </a:lnTo>
                <a:lnTo>
                  <a:pt x="14403" y="20176"/>
                </a:lnTo>
                <a:lnTo>
                  <a:pt x="14379" y="19999"/>
                </a:lnTo>
                <a:lnTo>
                  <a:pt x="14366" y="19782"/>
                </a:lnTo>
                <a:lnTo>
                  <a:pt x="14392" y="19656"/>
                </a:lnTo>
                <a:lnTo>
                  <a:pt x="14369" y="19463"/>
                </a:lnTo>
                <a:lnTo>
                  <a:pt x="14369" y="19361"/>
                </a:lnTo>
                <a:lnTo>
                  <a:pt x="14401" y="19338"/>
                </a:lnTo>
                <a:lnTo>
                  <a:pt x="14409" y="19223"/>
                </a:lnTo>
                <a:lnTo>
                  <a:pt x="14443" y="19177"/>
                </a:lnTo>
                <a:lnTo>
                  <a:pt x="14547" y="19246"/>
                </a:lnTo>
                <a:lnTo>
                  <a:pt x="14645" y="19292"/>
                </a:lnTo>
                <a:lnTo>
                  <a:pt x="14725" y="19351"/>
                </a:lnTo>
                <a:lnTo>
                  <a:pt x="14741" y="19300"/>
                </a:lnTo>
                <a:lnTo>
                  <a:pt x="14785" y="19250"/>
                </a:lnTo>
                <a:lnTo>
                  <a:pt x="14781" y="19396"/>
                </a:lnTo>
                <a:lnTo>
                  <a:pt x="14966" y="19491"/>
                </a:lnTo>
                <a:lnTo>
                  <a:pt x="15111" y="19613"/>
                </a:lnTo>
                <a:lnTo>
                  <a:pt x="15211" y="19680"/>
                </a:lnTo>
                <a:lnTo>
                  <a:pt x="15280" y="19633"/>
                </a:lnTo>
                <a:lnTo>
                  <a:pt x="15384" y="19628"/>
                </a:lnTo>
                <a:lnTo>
                  <a:pt x="15465" y="19700"/>
                </a:lnTo>
                <a:lnTo>
                  <a:pt x="15460" y="19610"/>
                </a:lnTo>
                <a:lnTo>
                  <a:pt x="15529" y="19569"/>
                </a:lnTo>
                <a:lnTo>
                  <a:pt x="15846" y="19588"/>
                </a:lnTo>
                <a:lnTo>
                  <a:pt x="15903" y="19554"/>
                </a:lnTo>
                <a:lnTo>
                  <a:pt x="15975" y="19501"/>
                </a:lnTo>
                <a:lnTo>
                  <a:pt x="16035" y="19505"/>
                </a:lnTo>
                <a:lnTo>
                  <a:pt x="16064" y="19523"/>
                </a:lnTo>
                <a:lnTo>
                  <a:pt x="16124" y="19434"/>
                </a:lnTo>
                <a:lnTo>
                  <a:pt x="16173" y="19434"/>
                </a:lnTo>
                <a:lnTo>
                  <a:pt x="16297" y="19517"/>
                </a:lnTo>
                <a:lnTo>
                  <a:pt x="16260" y="19603"/>
                </a:lnTo>
                <a:lnTo>
                  <a:pt x="16212" y="19857"/>
                </a:lnTo>
                <a:lnTo>
                  <a:pt x="16119" y="19963"/>
                </a:lnTo>
                <a:lnTo>
                  <a:pt x="16112" y="20145"/>
                </a:lnTo>
                <a:lnTo>
                  <a:pt x="16035" y="20250"/>
                </a:lnTo>
                <a:lnTo>
                  <a:pt x="16064" y="20374"/>
                </a:lnTo>
                <a:lnTo>
                  <a:pt x="16035" y="20420"/>
                </a:lnTo>
                <a:lnTo>
                  <a:pt x="16039" y="20509"/>
                </a:lnTo>
                <a:lnTo>
                  <a:pt x="15987" y="20618"/>
                </a:lnTo>
                <a:lnTo>
                  <a:pt x="15967" y="20546"/>
                </a:lnTo>
                <a:lnTo>
                  <a:pt x="15935" y="20405"/>
                </a:lnTo>
                <a:lnTo>
                  <a:pt x="15878" y="20498"/>
                </a:lnTo>
                <a:lnTo>
                  <a:pt x="15811" y="20543"/>
                </a:lnTo>
                <a:lnTo>
                  <a:pt x="15798" y="20756"/>
                </a:lnTo>
                <a:lnTo>
                  <a:pt x="15754" y="20797"/>
                </a:lnTo>
                <a:lnTo>
                  <a:pt x="15669" y="20797"/>
                </a:lnTo>
                <a:lnTo>
                  <a:pt x="15674" y="20910"/>
                </a:lnTo>
                <a:lnTo>
                  <a:pt x="15597" y="21000"/>
                </a:lnTo>
                <a:lnTo>
                  <a:pt x="15681" y="21052"/>
                </a:lnTo>
                <a:lnTo>
                  <a:pt x="15681" y="21112"/>
                </a:lnTo>
                <a:lnTo>
                  <a:pt x="15562" y="21274"/>
                </a:lnTo>
                <a:lnTo>
                  <a:pt x="15518" y="21260"/>
                </a:lnTo>
                <a:lnTo>
                  <a:pt x="15424" y="21303"/>
                </a:lnTo>
                <a:lnTo>
                  <a:pt x="15418" y="21158"/>
                </a:lnTo>
                <a:lnTo>
                  <a:pt x="15526" y="21199"/>
                </a:lnTo>
                <a:lnTo>
                  <a:pt x="15540" y="21116"/>
                </a:lnTo>
                <a:lnTo>
                  <a:pt x="15481" y="21067"/>
                </a:lnTo>
                <a:lnTo>
                  <a:pt x="15392" y="21082"/>
                </a:lnTo>
                <a:lnTo>
                  <a:pt x="15341" y="21169"/>
                </a:lnTo>
                <a:lnTo>
                  <a:pt x="15271" y="21145"/>
                </a:lnTo>
                <a:lnTo>
                  <a:pt x="15271" y="21042"/>
                </a:lnTo>
                <a:lnTo>
                  <a:pt x="15232" y="21145"/>
                </a:lnTo>
                <a:lnTo>
                  <a:pt x="15135" y="21217"/>
                </a:lnTo>
                <a:lnTo>
                  <a:pt x="15102" y="21270"/>
                </a:lnTo>
                <a:lnTo>
                  <a:pt x="15031" y="21206"/>
                </a:lnTo>
                <a:lnTo>
                  <a:pt x="14982" y="21367"/>
                </a:lnTo>
                <a:lnTo>
                  <a:pt x="14970" y="21457"/>
                </a:lnTo>
                <a:lnTo>
                  <a:pt x="14870" y="21600"/>
                </a:lnTo>
                <a:lnTo>
                  <a:pt x="14785" y="21600"/>
                </a:lnTo>
                <a:lnTo>
                  <a:pt x="14733" y="21509"/>
                </a:lnTo>
                <a:lnTo>
                  <a:pt x="14733" y="21426"/>
                </a:lnTo>
                <a:lnTo>
                  <a:pt x="14648" y="21531"/>
                </a:lnTo>
                <a:lnTo>
                  <a:pt x="14575" y="21464"/>
                </a:lnTo>
                <a:lnTo>
                  <a:pt x="14480" y="21483"/>
                </a:lnTo>
                <a:cubicBezTo>
                  <a:pt x="14480" y="21483"/>
                  <a:pt x="14427" y="21461"/>
                  <a:pt x="14435" y="21464"/>
                </a:cubicBezTo>
                <a:cubicBezTo>
                  <a:pt x="14435" y="21464"/>
                  <a:pt x="14435" y="21464"/>
                  <a:pt x="14435" y="21464"/>
                </a:cubicBezTo>
                <a:close/>
                <a:moveTo>
                  <a:pt x="15131" y="21518"/>
                </a:moveTo>
                <a:lnTo>
                  <a:pt x="15063" y="21480"/>
                </a:lnTo>
                <a:lnTo>
                  <a:pt x="15139" y="21367"/>
                </a:lnTo>
                <a:lnTo>
                  <a:pt x="15139" y="21282"/>
                </a:lnTo>
                <a:lnTo>
                  <a:pt x="15191" y="21258"/>
                </a:lnTo>
                <a:lnTo>
                  <a:pt x="15215" y="21311"/>
                </a:lnTo>
                <a:lnTo>
                  <a:pt x="15167" y="21375"/>
                </a:lnTo>
                <a:lnTo>
                  <a:pt x="15131" y="21518"/>
                </a:lnTo>
                <a:cubicBezTo>
                  <a:pt x="15131" y="21518"/>
                  <a:pt x="15131" y="21518"/>
                  <a:pt x="15131" y="21518"/>
                </a:cubicBezTo>
                <a:close/>
                <a:moveTo>
                  <a:pt x="15742" y="20932"/>
                </a:moveTo>
                <a:lnTo>
                  <a:pt x="15742" y="20850"/>
                </a:lnTo>
                <a:lnTo>
                  <a:pt x="15802" y="20902"/>
                </a:lnTo>
                <a:lnTo>
                  <a:pt x="15742" y="20932"/>
                </a:lnTo>
                <a:cubicBezTo>
                  <a:pt x="15742" y="20932"/>
                  <a:pt x="15742" y="20932"/>
                  <a:pt x="15742" y="20932"/>
                </a:cubicBezTo>
                <a:close/>
                <a:moveTo>
                  <a:pt x="16316" y="19333"/>
                </a:moveTo>
                <a:lnTo>
                  <a:pt x="16265" y="19277"/>
                </a:lnTo>
                <a:lnTo>
                  <a:pt x="16341" y="19254"/>
                </a:lnTo>
                <a:lnTo>
                  <a:pt x="16316" y="19333"/>
                </a:lnTo>
                <a:cubicBezTo>
                  <a:pt x="16316" y="19333"/>
                  <a:pt x="16316" y="19333"/>
                  <a:pt x="16316" y="19333"/>
                </a:cubicBezTo>
                <a:close/>
                <a:moveTo>
                  <a:pt x="16217" y="19097"/>
                </a:moveTo>
                <a:lnTo>
                  <a:pt x="16249" y="19161"/>
                </a:lnTo>
                <a:lnTo>
                  <a:pt x="16409" y="19169"/>
                </a:lnTo>
                <a:lnTo>
                  <a:pt x="16490" y="19197"/>
                </a:lnTo>
                <a:lnTo>
                  <a:pt x="16506" y="19142"/>
                </a:lnTo>
                <a:lnTo>
                  <a:pt x="16397" y="19048"/>
                </a:lnTo>
                <a:lnTo>
                  <a:pt x="16277" y="19059"/>
                </a:lnTo>
                <a:lnTo>
                  <a:pt x="16217" y="19097"/>
                </a:lnTo>
                <a:cubicBezTo>
                  <a:pt x="16217" y="19097"/>
                  <a:pt x="16217" y="19097"/>
                  <a:pt x="16217" y="19097"/>
                </a:cubicBezTo>
                <a:close/>
                <a:moveTo>
                  <a:pt x="16316" y="18984"/>
                </a:moveTo>
                <a:lnTo>
                  <a:pt x="16506" y="18905"/>
                </a:lnTo>
                <a:lnTo>
                  <a:pt x="16506" y="18819"/>
                </a:lnTo>
                <a:lnTo>
                  <a:pt x="16333" y="18658"/>
                </a:lnTo>
                <a:lnTo>
                  <a:pt x="16256" y="18685"/>
                </a:lnTo>
                <a:lnTo>
                  <a:pt x="16288" y="18767"/>
                </a:lnTo>
                <a:lnTo>
                  <a:pt x="16249" y="18856"/>
                </a:lnTo>
                <a:lnTo>
                  <a:pt x="16286" y="18917"/>
                </a:lnTo>
                <a:lnTo>
                  <a:pt x="16316" y="18984"/>
                </a:lnTo>
                <a:cubicBezTo>
                  <a:pt x="16316" y="18984"/>
                  <a:pt x="16316" y="18984"/>
                  <a:pt x="16316" y="18984"/>
                </a:cubicBezTo>
                <a:close/>
                <a:moveTo>
                  <a:pt x="14202" y="18740"/>
                </a:moveTo>
                <a:lnTo>
                  <a:pt x="14215" y="18669"/>
                </a:lnTo>
                <a:lnTo>
                  <a:pt x="14190" y="18586"/>
                </a:lnTo>
                <a:lnTo>
                  <a:pt x="14260" y="18502"/>
                </a:lnTo>
                <a:lnTo>
                  <a:pt x="14246" y="18416"/>
                </a:lnTo>
                <a:lnTo>
                  <a:pt x="14319" y="18335"/>
                </a:lnTo>
                <a:lnTo>
                  <a:pt x="14379" y="18290"/>
                </a:lnTo>
                <a:lnTo>
                  <a:pt x="14441" y="18338"/>
                </a:lnTo>
                <a:lnTo>
                  <a:pt x="14417" y="18482"/>
                </a:lnTo>
                <a:lnTo>
                  <a:pt x="14453" y="18552"/>
                </a:lnTo>
                <a:lnTo>
                  <a:pt x="14383" y="18655"/>
                </a:lnTo>
                <a:lnTo>
                  <a:pt x="14363" y="18711"/>
                </a:lnTo>
                <a:lnTo>
                  <a:pt x="14276" y="18773"/>
                </a:lnTo>
                <a:lnTo>
                  <a:pt x="14202" y="18740"/>
                </a:lnTo>
                <a:cubicBezTo>
                  <a:pt x="14202" y="18740"/>
                  <a:pt x="14202" y="18740"/>
                  <a:pt x="14202" y="18740"/>
                </a:cubicBezTo>
                <a:close/>
                <a:moveTo>
                  <a:pt x="14550" y="19101"/>
                </a:moveTo>
                <a:lnTo>
                  <a:pt x="14478" y="19061"/>
                </a:lnTo>
                <a:lnTo>
                  <a:pt x="14507" y="18984"/>
                </a:lnTo>
                <a:lnTo>
                  <a:pt x="14579" y="18947"/>
                </a:lnTo>
                <a:lnTo>
                  <a:pt x="14583" y="19033"/>
                </a:lnTo>
                <a:lnTo>
                  <a:pt x="14550" y="19101"/>
                </a:lnTo>
                <a:cubicBezTo>
                  <a:pt x="14550" y="19101"/>
                  <a:pt x="14550" y="19101"/>
                  <a:pt x="14550" y="19101"/>
                </a:cubicBezTo>
                <a:close/>
                <a:moveTo>
                  <a:pt x="14627" y="18982"/>
                </a:moveTo>
                <a:lnTo>
                  <a:pt x="14631" y="19056"/>
                </a:lnTo>
                <a:lnTo>
                  <a:pt x="14692" y="19050"/>
                </a:lnTo>
                <a:lnTo>
                  <a:pt x="14681" y="18960"/>
                </a:lnTo>
                <a:lnTo>
                  <a:pt x="14627" y="18982"/>
                </a:lnTo>
                <a:cubicBezTo>
                  <a:pt x="14627" y="18982"/>
                  <a:pt x="14627" y="18982"/>
                  <a:pt x="14627" y="18982"/>
                </a:cubicBezTo>
                <a:close/>
                <a:moveTo>
                  <a:pt x="14583" y="19165"/>
                </a:moveTo>
                <a:lnTo>
                  <a:pt x="14601" y="19240"/>
                </a:lnTo>
                <a:lnTo>
                  <a:pt x="14669" y="19259"/>
                </a:lnTo>
                <a:lnTo>
                  <a:pt x="14720" y="19213"/>
                </a:lnTo>
                <a:lnTo>
                  <a:pt x="14651" y="19150"/>
                </a:lnTo>
                <a:lnTo>
                  <a:pt x="14583" y="19165"/>
                </a:lnTo>
                <a:cubicBezTo>
                  <a:pt x="14583" y="19165"/>
                  <a:pt x="14583" y="19165"/>
                  <a:pt x="14583" y="19165"/>
                </a:cubicBezTo>
                <a:close/>
                <a:moveTo>
                  <a:pt x="15850" y="17851"/>
                </a:moveTo>
                <a:lnTo>
                  <a:pt x="15906" y="17886"/>
                </a:lnTo>
                <a:lnTo>
                  <a:pt x="15943" y="17843"/>
                </a:lnTo>
                <a:lnTo>
                  <a:pt x="15850" y="17851"/>
                </a:lnTo>
                <a:cubicBezTo>
                  <a:pt x="15850" y="17851"/>
                  <a:pt x="15850" y="17851"/>
                  <a:pt x="15850" y="17851"/>
                </a:cubicBezTo>
                <a:close/>
                <a:moveTo>
                  <a:pt x="15311" y="17512"/>
                </a:moveTo>
                <a:lnTo>
                  <a:pt x="15367" y="17490"/>
                </a:lnTo>
                <a:lnTo>
                  <a:pt x="15402" y="17534"/>
                </a:lnTo>
                <a:lnTo>
                  <a:pt x="15376" y="17569"/>
                </a:lnTo>
                <a:lnTo>
                  <a:pt x="15311" y="17512"/>
                </a:lnTo>
                <a:cubicBezTo>
                  <a:pt x="15311" y="17512"/>
                  <a:pt x="15311" y="17512"/>
                  <a:pt x="15311" y="17512"/>
                </a:cubicBezTo>
                <a:close/>
                <a:moveTo>
                  <a:pt x="11847" y="15160"/>
                </a:moveTo>
                <a:lnTo>
                  <a:pt x="11829" y="15238"/>
                </a:lnTo>
                <a:lnTo>
                  <a:pt x="11851" y="15287"/>
                </a:lnTo>
                <a:lnTo>
                  <a:pt x="11917" y="15287"/>
                </a:lnTo>
                <a:lnTo>
                  <a:pt x="11881" y="15328"/>
                </a:lnTo>
                <a:lnTo>
                  <a:pt x="11978" y="15332"/>
                </a:lnTo>
                <a:lnTo>
                  <a:pt x="12032" y="15308"/>
                </a:lnTo>
                <a:lnTo>
                  <a:pt x="12105" y="15342"/>
                </a:lnTo>
                <a:lnTo>
                  <a:pt x="12037" y="15400"/>
                </a:lnTo>
                <a:lnTo>
                  <a:pt x="11847" y="15375"/>
                </a:lnTo>
                <a:lnTo>
                  <a:pt x="11810" y="15422"/>
                </a:lnTo>
                <a:lnTo>
                  <a:pt x="11754" y="15423"/>
                </a:lnTo>
                <a:lnTo>
                  <a:pt x="11743" y="15454"/>
                </a:lnTo>
                <a:lnTo>
                  <a:pt x="11691" y="15456"/>
                </a:lnTo>
                <a:lnTo>
                  <a:pt x="11651" y="15406"/>
                </a:lnTo>
                <a:lnTo>
                  <a:pt x="11585" y="15428"/>
                </a:lnTo>
                <a:lnTo>
                  <a:pt x="11490" y="15414"/>
                </a:lnTo>
                <a:lnTo>
                  <a:pt x="11453" y="15422"/>
                </a:lnTo>
                <a:lnTo>
                  <a:pt x="11330" y="15418"/>
                </a:lnTo>
                <a:lnTo>
                  <a:pt x="11254" y="15368"/>
                </a:lnTo>
                <a:lnTo>
                  <a:pt x="11259" y="15311"/>
                </a:lnTo>
                <a:lnTo>
                  <a:pt x="11386" y="15250"/>
                </a:lnTo>
                <a:lnTo>
                  <a:pt x="11670" y="15176"/>
                </a:lnTo>
                <a:lnTo>
                  <a:pt x="11764" y="15185"/>
                </a:lnTo>
                <a:lnTo>
                  <a:pt x="11847" y="15160"/>
                </a:lnTo>
                <a:cubicBezTo>
                  <a:pt x="11847" y="15160"/>
                  <a:pt x="11847" y="15160"/>
                  <a:pt x="11847" y="15160"/>
                </a:cubicBezTo>
                <a:close/>
                <a:moveTo>
                  <a:pt x="65" y="8735"/>
                </a:moveTo>
                <a:lnTo>
                  <a:pt x="0" y="8540"/>
                </a:lnTo>
                <a:lnTo>
                  <a:pt x="50" y="8426"/>
                </a:lnTo>
                <a:lnTo>
                  <a:pt x="107" y="8590"/>
                </a:lnTo>
                <a:lnTo>
                  <a:pt x="65" y="8735"/>
                </a:lnTo>
                <a:cubicBezTo>
                  <a:pt x="65" y="8735"/>
                  <a:pt x="65" y="8735"/>
                  <a:pt x="65" y="8735"/>
                </a:cubicBezTo>
                <a:close/>
                <a:moveTo>
                  <a:pt x="73" y="8354"/>
                </a:moveTo>
                <a:lnTo>
                  <a:pt x="115" y="8139"/>
                </a:lnTo>
                <a:lnTo>
                  <a:pt x="127" y="8276"/>
                </a:lnTo>
                <a:cubicBezTo>
                  <a:pt x="127" y="8276"/>
                  <a:pt x="73" y="8351"/>
                  <a:pt x="73" y="8354"/>
                </a:cubicBezTo>
                <a:cubicBezTo>
                  <a:pt x="73" y="8354"/>
                  <a:pt x="73" y="8354"/>
                  <a:pt x="73" y="8354"/>
                </a:cubicBezTo>
                <a:close/>
                <a:moveTo>
                  <a:pt x="1659" y="5780"/>
                </a:moveTo>
                <a:lnTo>
                  <a:pt x="1628" y="5731"/>
                </a:lnTo>
                <a:lnTo>
                  <a:pt x="1728" y="5602"/>
                </a:lnTo>
                <a:lnTo>
                  <a:pt x="1716" y="5713"/>
                </a:lnTo>
                <a:lnTo>
                  <a:pt x="1659" y="5780"/>
                </a:lnTo>
                <a:cubicBezTo>
                  <a:pt x="1659" y="5780"/>
                  <a:pt x="1659" y="5780"/>
                  <a:pt x="1659" y="5780"/>
                </a:cubicBezTo>
                <a:close/>
                <a:moveTo>
                  <a:pt x="7292" y="2380"/>
                </a:moveTo>
                <a:lnTo>
                  <a:pt x="7229" y="2374"/>
                </a:lnTo>
                <a:lnTo>
                  <a:pt x="7260" y="2321"/>
                </a:lnTo>
                <a:lnTo>
                  <a:pt x="7303" y="2326"/>
                </a:lnTo>
                <a:lnTo>
                  <a:pt x="7292" y="2380"/>
                </a:lnTo>
                <a:cubicBezTo>
                  <a:pt x="7292" y="2380"/>
                  <a:pt x="7292" y="2380"/>
                  <a:pt x="7292" y="2380"/>
                </a:cubicBezTo>
                <a:close/>
                <a:moveTo>
                  <a:pt x="6845" y="3107"/>
                </a:moveTo>
                <a:lnTo>
                  <a:pt x="6834" y="3001"/>
                </a:lnTo>
                <a:lnTo>
                  <a:pt x="6784" y="2928"/>
                </a:lnTo>
                <a:lnTo>
                  <a:pt x="6791" y="3073"/>
                </a:lnTo>
                <a:lnTo>
                  <a:pt x="6845" y="3107"/>
                </a:lnTo>
                <a:cubicBezTo>
                  <a:pt x="6845" y="3107"/>
                  <a:pt x="6845" y="3107"/>
                  <a:pt x="6845" y="3107"/>
                </a:cubicBezTo>
                <a:close/>
                <a:moveTo>
                  <a:pt x="6822" y="2767"/>
                </a:moveTo>
                <a:lnTo>
                  <a:pt x="6860" y="2817"/>
                </a:lnTo>
                <a:lnTo>
                  <a:pt x="6946" y="2801"/>
                </a:lnTo>
                <a:lnTo>
                  <a:pt x="6871" y="2714"/>
                </a:lnTo>
                <a:cubicBezTo>
                  <a:pt x="6871" y="2714"/>
                  <a:pt x="6816" y="2771"/>
                  <a:pt x="6822" y="2767"/>
                </a:cubicBezTo>
                <a:cubicBezTo>
                  <a:pt x="6822" y="2767"/>
                  <a:pt x="6822" y="2767"/>
                  <a:pt x="6822" y="2767"/>
                </a:cubicBezTo>
                <a:close/>
                <a:moveTo>
                  <a:pt x="10217" y="632"/>
                </a:moveTo>
                <a:lnTo>
                  <a:pt x="10262" y="809"/>
                </a:lnTo>
                <a:lnTo>
                  <a:pt x="10350" y="838"/>
                </a:lnTo>
                <a:lnTo>
                  <a:pt x="10364" y="869"/>
                </a:lnTo>
                <a:lnTo>
                  <a:pt x="10243" y="844"/>
                </a:lnTo>
                <a:lnTo>
                  <a:pt x="10199" y="847"/>
                </a:lnTo>
                <a:lnTo>
                  <a:pt x="10087" y="821"/>
                </a:lnTo>
                <a:lnTo>
                  <a:pt x="10091" y="765"/>
                </a:lnTo>
                <a:lnTo>
                  <a:pt x="10125" y="760"/>
                </a:lnTo>
                <a:lnTo>
                  <a:pt x="10177" y="774"/>
                </a:lnTo>
                <a:lnTo>
                  <a:pt x="10177" y="747"/>
                </a:lnTo>
                <a:lnTo>
                  <a:pt x="10152" y="736"/>
                </a:lnTo>
                <a:lnTo>
                  <a:pt x="10157" y="683"/>
                </a:lnTo>
                <a:lnTo>
                  <a:pt x="10143" y="666"/>
                </a:lnTo>
                <a:lnTo>
                  <a:pt x="10217" y="632"/>
                </a:lnTo>
                <a:cubicBezTo>
                  <a:pt x="10217" y="632"/>
                  <a:pt x="10217" y="632"/>
                  <a:pt x="10217" y="632"/>
                </a:cubicBezTo>
                <a:close/>
                <a:moveTo>
                  <a:pt x="10254" y="607"/>
                </a:moveTo>
                <a:lnTo>
                  <a:pt x="10267" y="726"/>
                </a:lnTo>
                <a:lnTo>
                  <a:pt x="10353" y="821"/>
                </a:lnTo>
                <a:lnTo>
                  <a:pt x="10429" y="910"/>
                </a:lnTo>
                <a:lnTo>
                  <a:pt x="10577" y="967"/>
                </a:lnTo>
                <a:lnTo>
                  <a:pt x="10756" y="790"/>
                </a:lnTo>
                <a:lnTo>
                  <a:pt x="10803" y="797"/>
                </a:lnTo>
                <a:lnTo>
                  <a:pt x="10810" y="745"/>
                </a:lnTo>
                <a:lnTo>
                  <a:pt x="10860" y="705"/>
                </a:lnTo>
                <a:lnTo>
                  <a:pt x="10819" y="673"/>
                </a:lnTo>
                <a:lnTo>
                  <a:pt x="10786" y="609"/>
                </a:lnTo>
                <a:lnTo>
                  <a:pt x="10742" y="609"/>
                </a:lnTo>
                <a:lnTo>
                  <a:pt x="10676" y="640"/>
                </a:lnTo>
                <a:lnTo>
                  <a:pt x="10532" y="641"/>
                </a:lnTo>
                <a:lnTo>
                  <a:pt x="10473" y="711"/>
                </a:lnTo>
                <a:lnTo>
                  <a:pt x="10410" y="680"/>
                </a:lnTo>
                <a:lnTo>
                  <a:pt x="10396" y="649"/>
                </a:lnTo>
                <a:lnTo>
                  <a:pt x="10332" y="640"/>
                </a:lnTo>
                <a:lnTo>
                  <a:pt x="10267" y="575"/>
                </a:lnTo>
                <a:lnTo>
                  <a:pt x="10236" y="575"/>
                </a:lnTo>
                <a:lnTo>
                  <a:pt x="10254" y="607"/>
                </a:lnTo>
                <a:cubicBezTo>
                  <a:pt x="10254" y="607"/>
                  <a:pt x="10254" y="607"/>
                  <a:pt x="10254" y="607"/>
                </a:cubicBezTo>
                <a:close/>
                <a:moveTo>
                  <a:pt x="11432" y="659"/>
                </a:moveTo>
                <a:lnTo>
                  <a:pt x="11372" y="561"/>
                </a:lnTo>
                <a:lnTo>
                  <a:pt x="11392" y="491"/>
                </a:lnTo>
                <a:lnTo>
                  <a:pt x="11472" y="476"/>
                </a:lnTo>
                <a:lnTo>
                  <a:pt x="11439" y="568"/>
                </a:lnTo>
                <a:lnTo>
                  <a:pt x="11432" y="659"/>
                </a:lnTo>
                <a:cubicBezTo>
                  <a:pt x="11432" y="659"/>
                  <a:pt x="11432" y="659"/>
                  <a:pt x="11432" y="659"/>
                </a:cubicBezTo>
                <a:close/>
                <a:moveTo>
                  <a:pt x="12783" y="1060"/>
                </a:moveTo>
                <a:lnTo>
                  <a:pt x="12825" y="1089"/>
                </a:lnTo>
                <a:lnTo>
                  <a:pt x="12919" y="1053"/>
                </a:lnTo>
                <a:lnTo>
                  <a:pt x="12912" y="1022"/>
                </a:lnTo>
                <a:lnTo>
                  <a:pt x="12783" y="1060"/>
                </a:lnTo>
                <a:cubicBezTo>
                  <a:pt x="12783" y="1060"/>
                  <a:pt x="12783" y="1060"/>
                  <a:pt x="12783" y="1060"/>
                </a:cubicBezTo>
                <a:close/>
                <a:moveTo>
                  <a:pt x="12953" y="1024"/>
                </a:moveTo>
                <a:lnTo>
                  <a:pt x="12943" y="965"/>
                </a:lnTo>
                <a:lnTo>
                  <a:pt x="13043" y="911"/>
                </a:lnTo>
                <a:lnTo>
                  <a:pt x="13132" y="908"/>
                </a:lnTo>
                <a:lnTo>
                  <a:pt x="13099" y="962"/>
                </a:lnTo>
                <a:lnTo>
                  <a:pt x="13009" y="970"/>
                </a:lnTo>
                <a:lnTo>
                  <a:pt x="12953" y="1024"/>
                </a:lnTo>
                <a:cubicBezTo>
                  <a:pt x="12953" y="1024"/>
                  <a:pt x="12953" y="1024"/>
                  <a:pt x="12953" y="1024"/>
                </a:cubicBezTo>
                <a:close/>
                <a:moveTo>
                  <a:pt x="13087" y="879"/>
                </a:moveTo>
                <a:lnTo>
                  <a:pt x="13149" y="885"/>
                </a:lnTo>
                <a:lnTo>
                  <a:pt x="13149" y="836"/>
                </a:lnTo>
                <a:lnTo>
                  <a:pt x="13087" y="879"/>
                </a:lnTo>
                <a:cubicBezTo>
                  <a:pt x="13087" y="879"/>
                  <a:pt x="13087" y="879"/>
                  <a:pt x="13087" y="879"/>
                </a:cubicBezTo>
                <a:close/>
                <a:moveTo>
                  <a:pt x="13279" y="784"/>
                </a:moveTo>
                <a:lnTo>
                  <a:pt x="13310" y="824"/>
                </a:lnTo>
                <a:lnTo>
                  <a:pt x="13343" y="784"/>
                </a:lnTo>
                <a:lnTo>
                  <a:pt x="13279" y="784"/>
                </a:lnTo>
                <a:cubicBezTo>
                  <a:pt x="13279" y="784"/>
                  <a:pt x="13279" y="784"/>
                  <a:pt x="13279" y="784"/>
                </a:cubicBezTo>
                <a:close/>
                <a:moveTo>
                  <a:pt x="13362" y="750"/>
                </a:moveTo>
                <a:lnTo>
                  <a:pt x="13422" y="779"/>
                </a:lnTo>
                <a:lnTo>
                  <a:pt x="13415" y="726"/>
                </a:lnTo>
                <a:lnTo>
                  <a:pt x="13362" y="750"/>
                </a:lnTo>
                <a:cubicBezTo>
                  <a:pt x="13362" y="750"/>
                  <a:pt x="13362" y="750"/>
                  <a:pt x="13362" y="750"/>
                </a:cubicBezTo>
                <a:close/>
                <a:moveTo>
                  <a:pt x="13476" y="666"/>
                </a:moveTo>
                <a:lnTo>
                  <a:pt x="13546" y="697"/>
                </a:lnTo>
                <a:lnTo>
                  <a:pt x="13565" y="622"/>
                </a:lnTo>
                <a:lnTo>
                  <a:pt x="13657" y="542"/>
                </a:lnTo>
                <a:lnTo>
                  <a:pt x="13615" y="496"/>
                </a:lnTo>
                <a:lnTo>
                  <a:pt x="13506" y="606"/>
                </a:lnTo>
                <a:lnTo>
                  <a:pt x="13476" y="666"/>
                </a:lnTo>
                <a:cubicBezTo>
                  <a:pt x="13476" y="666"/>
                  <a:pt x="13476" y="666"/>
                  <a:pt x="13476" y="666"/>
                </a:cubicBezTo>
                <a:close/>
                <a:moveTo>
                  <a:pt x="13403" y="2187"/>
                </a:moveTo>
                <a:lnTo>
                  <a:pt x="13347" y="2229"/>
                </a:lnTo>
                <a:lnTo>
                  <a:pt x="13386" y="2235"/>
                </a:lnTo>
                <a:lnTo>
                  <a:pt x="13469" y="2205"/>
                </a:lnTo>
                <a:lnTo>
                  <a:pt x="13610" y="2226"/>
                </a:lnTo>
                <a:lnTo>
                  <a:pt x="13640" y="2149"/>
                </a:lnTo>
                <a:lnTo>
                  <a:pt x="13602" y="2133"/>
                </a:lnTo>
                <a:lnTo>
                  <a:pt x="13558" y="2142"/>
                </a:lnTo>
                <a:lnTo>
                  <a:pt x="13535" y="2117"/>
                </a:lnTo>
                <a:lnTo>
                  <a:pt x="13623" y="2039"/>
                </a:lnTo>
                <a:lnTo>
                  <a:pt x="13612" y="2016"/>
                </a:lnTo>
                <a:lnTo>
                  <a:pt x="13523" y="2040"/>
                </a:lnTo>
                <a:lnTo>
                  <a:pt x="13521" y="1961"/>
                </a:lnTo>
                <a:lnTo>
                  <a:pt x="13461" y="1988"/>
                </a:lnTo>
                <a:lnTo>
                  <a:pt x="13444" y="2033"/>
                </a:lnTo>
                <a:lnTo>
                  <a:pt x="13362" y="2029"/>
                </a:lnTo>
                <a:lnTo>
                  <a:pt x="13386" y="2054"/>
                </a:lnTo>
                <a:lnTo>
                  <a:pt x="13366" y="2075"/>
                </a:lnTo>
                <a:lnTo>
                  <a:pt x="13403" y="2187"/>
                </a:lnTo>
                <a:cubicBezTo>
                  <a:pt x="13403" y="2187"/>
                  <a:pt x="13403" y="2187"/>
                  <a:pt x="13403" y="2187"/>
                </a:cubicBezTo>
                <a:close/>
                <a:moveTo>
                  <a:pt x="13264" y="2069"/>
                </a:moveTo>
                <a:lnTo>
                  <a:pt x="13249" y="2021"/>
                </a:lnTo>
                <a:lnTo>
                  <a:pt x="13220" y="2039"/>
                </a:lnTo>
                <a:lnTo>
                  <a:pt x="13210" y="1992"/>
                </a:lnTo>
                <a:lnTo>
                  <a:pt x="13272" y="1937"/>
                </a:lnTo>
                <a:lnTo>
                  <a:pt x="13324" y="2006"/>
                </a:lnTo>
                <a:lnTo>
                  <a:pt x="13264" y="2069"/>
                </a:lnTo>
                <a:cubicBezTo>
                  <a:pt x="13264" y="2069"/>
                  <a:pt x="13264" y="2069"/>
                  <a:pt x="13264" y="2069"/>
                </a:cubicBezTo>
                <a:close/>
                <a:moveTo>
                  <a:pt x="13610" y="3128"/>
                </a:moveTo>
                <a:lnTo>
                  <a:pt x="13571" y="3066"/>
                </a:lnTo>
                <a:lnTo>
                  <a:pt x="13605" y="2985"/>
                </a:lnTo>
                <a:lnTo>
                  <a:pt x="13666" y="3059"/>
                </a:lnTo>
                <a:lnTo>
                  <a:pt x="13610" y="3128"/>
                </a:lnTo>
                <a:cubicBezTo>
                  <a:pt x="13610" y="3128"/>
                  <a:pt x="13610" y="3128"/>
                  <a:pt x="13610" y="3128"/>
                </a:cubicBezTo>
                <a:close/>
                <a:moveTo>
                  <a:pt x="14695" y="3608"/>
                </a:moveTo>
                <a:lnTo>
                  <a:pt x="14742" y="3652"/>
                </a:lnTo>
                <a:lnTo>
                  <a:pt x="14805" y="3630"/>
                </a:lnTo>
                <a:lnTo>
                  <a:pt x="14868" y="3555"/>
                </a:lnTo>
                <a:lnTo>
                  <a:pt x="14985" y="3538"/>
                </a:lnTo>
                <a:lnTo>
                  <a:pt x="14987" y="3503"/>
                </a:lnTo>
                <a:lnTo>
                  <a:pt x="14849" y="3473"/>
                </a:lnTo>
                <a:lnTo>
                  <a:pt x="14718" y="3542"/>
                </a:lnTo>
                <a:cubicBezTo>
                  <a:pt x="14718" y="3542"/>
                  <a:pt x="14691" y="3611"/>
                  <a:pt x="14695" y="3608"/>
                </a:cubicBezTo>
                <a:cubicBezTo>
                  <a:pt x="14695" y="3608"/>
                  <a:pt x="14695" y="3608"/>
                  <a:pt x="14695" y="3608"/>
                </a:cubicBezTo>
                <a:close/>
                <a:moveTo>
                  <a:pt x="14821" y="3822"/>
                </a:moveTo>
                <a:lnTo>
                  <a:pt x="14851" y="3868"/>
                </a:lnTo>
                <a:lnTo>
                  <a:pt x="14907" y="3840"/>
                </a:lnTo>
                <a:lnTo>
                  <a:pt x="14899" y="3786"/>
                </a:lnTo>
                <a:lnTo>
                  <a:pt x="14821" y="3822"/>
                </a:lnTo>
                <a:cubicBezTo>
                  <a:pt x="14821" y="3822"/>
                  <a:pt x="14821" y="3822"/>
                  <a:pt x="14821" y="3822"/>
                </a:cubicBezTo>
                <a:close/>
                <a:moveTo>
                  <a:pt x="16530" y="254"/>
                </a:moveTo>
                <a:lnTo>
                  <a:pt x="16532" y="376"/>
                </a:lnTo>
                <a:lnTo>
                  <a:pt x="16581" y="349"/>
                </a:lnTo>
                <a:lnTo>
                  <a:pt x="16635" y="345"/>
                </a:lnTo>
                <a:lnTo>
                  <a:pt x="16597" y="266"/>
                </a:lnTo>
                <a:lnTo>
                  <a:pt x="16530" y="254"/>
                </a:lnTo>
                <a:cubicBezTo>
                  <a:pt x="16530" y="254"/>
                  <a:pt x="16530" y="254"/>
                  <a:pt x="16530" y="254"/>
                </a:cubicBezTo>
                <a:close/>
                <a:moveTo>
                  <a:pt x="16604" y="0"/>
                </a:moveTo>
                <a:lnTo>
                  <a:pt x="16633" y="64"/>
                </a:lnTo>
                <a:lnTo>
                  <a:pt x="16678" y="11"/>
                </a:lnTo>
                <a:lnTo>
                  <a:pt x="16604" y="0"/>
                </a:lnTo>
                <a:cubicBezTo>
                  <a:pt x="16604" y="0"/>
                  <a:pt x="16604" y="0"/>
                  <a:pt x="16604" y="0"/>
                </a:cubicBezTo>
                <a:close/>
                <a:moveTo>
                  <a:pt x="18348" y="4703"/>
                </a:moveTo>
                <a:lnTo>
                  <a:pt x="18385" y="4622"/>
                </a:lnTo>
                <a:lnTo>
                  <a:pt x="18306" y="4540"/>
                </a:lnTo>
                <a:lnTo>
                  <a:pt x="18393" y="4518"/>
                </a:lnTo>
                <a:lnTo>
                  <a:pt x="18430" y="4501"/>
                </a:lnTo>
                <a:lnTo>
                  <a:pt x="18443" y="4664"/>
                </a:lnTo>
                <a:lnTo>
                  <a:pt x="18398" y="4762"/>
                </a:lnTo>
                <a:lnTo>
                  <a:pt x="18348" y="4703"/>
                </a:lnTo>
                <a:cubicBezTo>
                  <a:pt x="18348" y="4703"/>
                  <a:pt x="18348" y="4703"/>
                  <a:pt x="18348" y="4703"/>
                </a:cubicBezTo>
                <a:close/>
                <a:moveTo>
                  <a:pt x="20372" y="6893"/>
                </a:moveTo>
                <a:lnTo>
                  <a:pt x="20362" y="6838"/>
                </a:lnTo>
                <a:lnTo>
                  <a:pt x="20317" y="6879"/>
                </a:lnTo>
                <a:lnTo>
                  <a:pt x="20372" y="6893"/>
                </a:lnTo>
                <a:cubicBezTo>
                  <a:pt x="20372" y="6893"/>
                  <a:pt x="20372" y="6893"/>
                  <a:pt x="20372" y="6893"/>
                </a:cubicBezTo>
                <a:close/>
                <a:moveTo>
                  <a:pt x="20511" y="7595"/>
                </a:moveTo>
                <a:lnTo>
                  <a:pt x="20607" y="7719"/>
                </a:lnTo>
                <a:lnTo>
                  <a:pt x="20659" y="7806"/>
                </a:lnTo>
                <a:lnTo>
                  <a:pt x="20680" y="7719"/>
                </a:lnTo>
                <a:lnTo>
                  <a:pt x="20642" y="7673"/>
                </a:lnTo>
                <a:lnTo>
                  <a:pt x="20649" y="7609"/>
                </a:lnTo>
                <a:lnTo>
                  <a:pt x="20584" y="7602"/>
                </a:lnTo>
                <a:lnTo>
                  <a:pt x="20534" y="7570"/>
                </a:lnTo>
                <a:lnTo>
                  <a:pt x="20511" y="7595"/>
                </a:lnTo>
                <a:cubicBezTo>
                  <a:pt x="20511" y="7595"/>
                  <a:pt x="20511" y="7595"/>
                  <a:pt x="20511" y="7595"/>
                </a:cubicBezTo>
                <a:close/>
                <a:moveTo>
                  <a:pt x="21400" y="9064"/>
                </a:moveTo>
                <a:lnTo>
                  <a:pt x="21351" y="8918"/>
                </a:lnTo>
                <a:lnTo>
                  <a:pt x="21369" y="8819"/>
                </a:lnTo>
                <a:lnTo>
                  <a:pt x="21382" y="8728"/>
                </a:lnTo>
                <a:lnTo>
                  <a:pt x="21473" y="8629"/>
                </a:lnTo>
                <a:lnTo>
                  <a:pt x="21531" y="8521"/>
                </a:lnTo>
                <a:lnTo>
                  <a:pt x="21500" y="8454"/>
                </a:lnTo>
                <a:lnTo>
                  <a:pt x="21531" y="8376"/>
                </a:lnTo>
                <a:lnTo>
                  <a:pt x="21581" y="8383"/>
                </a:lnTo>
                <a:lnTo>
                  <a:pt x="21600" y="8496"/>
                </a:lnTo>
                <a:lnTo>
                  <a:pt x="21576" y="8636"/>
                </a:lnTo>
                <a:lnTo>
                  <a:pt x="21458" y="8786"/>
                </a:lnTo>
                <a:lnTo>
                  <a:pt x="21430" y="8986"/>
                </a:lnTo>
                <a:lnTo>
                  <a:pt x="21461" y="9082"/>
                </a:lnTo>
                <a:lnTo>
                  <a:pt x="21400" y="9064"/>
                </a:lnTo>
                <a:cubicBezTo>
                  <a:pt x="21400" y="9064"/>
                  <a:pt x="21400" y="9064"/>
                  <a:pt x="21400" y="9064"/>
                </a:cubicBezTo>
                <a:close/>
                <a:moveTo>
                  <a:pt x="21351" y="10305"/>
                </a:moveTo>
                <a:lnTo>
                  <a:pt x="21388" y="10124"/>
                </a:lnTo>
                <a:lnTo>
                  <a:pt x="21413" y="10235"/>
                </a:lnTo>
                <a:lnTo>
                  <a:pt x="21351" y="10305"/>
                </a:lnTo>
                <a:cubicBezTo>
                  <a:pt x="21351" y="10305"/>
                  <a:pt x="21351" y="10305"/>
                  <a:pt x="21351" y="10305"/>
                </a:cubicBezTo>
                <a:close/>
                <a:moveTo>
                  <a:pt x="21351" y="10305"/>
                </a:moveTo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90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8514" y="1451244"/>
            <a:ext cx="9251545" cy="4103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3200" b="1" dirty="0">
                <a:solidFill>
                  <a:srgbClr val="002060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المشكلة السكانية:</a:t>
            </a:r>
            <a:endParaRPr lang="en-US" sz="3200" b="1" dirty="0">
              <a:solidFill>
                <a:srgbClr val="002060"/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 smtClean="0">
                <a:solidFill>
                  <a:schemeClr val="bg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لقد </a:t>
            </a:r>
            <a:r>
              <a:rPr lang="ar-EG" sz="2400" b="1" dirty="0">
                <a:solidFill>
                  <a:schemeClr val="bg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ادى الخلل إلى توزيع السكان فى ارجاء الوطن العربى إلى حدوث ما يسمى بالمشكلة </a:t>
            </a: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>
                <a:solidFill>
                  <a:schemeClr val="bg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السكانية ، والتى تنتج عن العلاقة الغير المتوازنة بين عدد السكان والموارد المتاحة فهناك </a:t>
            </a: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>
                <a:solidFill>
                  <a:schemeClr val="bg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دول عربية لديها زيادة سكانية وقلة فى الموارد وارتفاع معدل البطالة كما فى ( سوريا،مصر )</a:t>
            </a: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>
                <a:solidFill>
                  <a:schemeClr val="bg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ودول عربية أخرى تعانى نقصا سكانيا وزيادة فى الموارد كما فى دول الخليج العربى مثل </a:t>
            </a: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>
                <a:solidFill>
                  <a:schemeClr val="bg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( السعودية ، الكويت).</a:t>
            </a:r>
            <a:endParaRPr lang="en-US" sz="2400" b="1" dirty="0">
              <a:solidFill>
                <a:schemeClr val="bg1"/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 </a:t>
            </a:r>
            <a:endParaRPr lang="en-US" sz="2000" b="1" dirty="0">
              <a:solidFill>
                <a:schemeClr val="bg1"/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</a:t>
            </a:r>
            <a:endParaRPr lang="en-US" sz="1600" dirty="0"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sp>
        <p:nvSpPr>
          <p:cNvPr id="6" name="Action Button: Forward or Next 5">
            <a:hlinkClick r:id="" action="ppaction://hlinkshowjump?jump=previousslide" highlightClick="1"/>
          </p:cNvPr>
          <p:cNvSpPr/>
          <p:nvPr/>
        </p:nvSpPr>
        <p:spPr>
          <a:xfrm>
            <a:off x="6732409" y="6044508"/>
            <a:ext cx="658991" cy="57150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nextslide" highlightClick="1"/>
          </p:cNvPr>
          <p:cNvSpPr/>
          <p:nvPr/>
        </p:nvSpPr>
        <p:spPr>
          <a:xfrm>
            <a:off x="5185325" y="6044508"/>
            <a:ext cx="658991" cy="571501"/>
          </a:xfrm>
          <a:prstGeom prst="actionButtonBackPrevio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5958867" y="6044508"/>
            <a:ext cx="658991" cy="57150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8" grpId="0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/>
          </p:cNvSpPr>
          <p:nvPr/>
        </p:nvSpPr>
        <p:spPr bwMode="auto">
          <a:xfrm>
            <a:off x="1588906" y="2310949"/>
            <a:ext cx="8628823" cy="3265389"/>
          </a:xfrm>
          <a:custGeom>
            <a:avLst/>
            <a:gdLst/>
            <a:ahLst/>
            <a:cxnLst/>
            <a:rect l="0" t="0" r="r" b="b"/>
            <a:pathLst>
              <a:path w="21592" h="21571">
                <a:moveTo>
                  <a:pt x="21586" y="18602"/>
                </a:moveTo>
                <a:lnTo>
                  <a:pt x="21586" y="18602"/>
                </a:lnTo>
                <a:cubicBezTo>
                  <a:pt x="21573" y="18602"/>
                  <a:pt x="21559" y="18602"/>
                  <a:pt x="21559" y="18602"/>
                </a:cubicBezTo>
                <a:cubicBezTo>
                  <a:pt x="21559" y="18628"/>
                  <a:pt x="21559" y="18654"/>
                  <a:pt x="21546" y="18654"/>
                </a:cubicBezTo>
                <a:cubicBezTo>
                  <a:pt x="21519" y="18654"/>
                  <a:pt x="21505" y="18654"/>
                  <a:pt x="21491" y="18681"/>
                </a:cubicBezTo>
                <a:cubicBezTo>
                  <a:pt x="21505" y="18707"/>
                  <a:pt x="21505" y="18731"/>
                  <a:pt x="21505" y="18758"/>
                </a:cubicBezTo>
                <a:cubicBezTo>
                  <a:pt x="21479" y="18810"/>
                  <a:pt x="21424" y="19017"/>
                  <a:pt x="21397" y="18993"/>
                </a:cubicBezTo>
                <a:cubicBezTo>
                  <a:pt x="21330" y="18966"/>
                  <a:pt x="21397" y="18861"/>
                  <a:pt x="21397" y="18810"/>
                </a:cubicBezTo>
                <a:cubicBezTo>
                  <a:pt x="21370" y="18758"/>
                  <a:pt x="21302" y="18731"/>
                  <a:pt x="21302" y="18681"/>
                </a:cubicBezTo>
                <a:cubicBezTo>
                  <a:pt x="21316" y="18654"/>
                  <a:pt x="21330" y="18654"/>
                  <a:pt x="21356" y="18628"/>
                </a:cubicBezTo>
                <a:cubicBezTo>
                  <a:pt x="21356" y="18602"/>
                  <a:pt x="21356" y="18551"/>
                  <a:pt x="21356" y="18525"/>
                </a:cubicBezTo>
                <a:cubicBezTo>
                  <a:pt x="21356" y="18525"/>
                  <a:pt x="21370" y="18498"/>
                  <a:pt x="21370" y="18474"/>
                </a:cubicBezTo>
                <a:cubicBezTo>
                  <a:pt x="21370" y="18474"/>
                  <a:pt x="21356" y="18446"/>
                  <a:pt x="21356" y="18421"/>
                </a:cubicBezTo>
                <a:lnTo>
                  <a:pt x="21356" y="18395"/>
                </a:lnTo>
                <a:cubicBezTo>
                  <a:pt x="21342" y="18369"/>
                  <a:pt x="21342" y="18342"/>
                  <a:pt x="21330" y="18292"/>
                </a:cubicBezTo>
                <a:cubicBezTo>
                  <a:pt x="21316" y="18292"/>
                  <a:pt x="21330" y="18265"/>
                  <a:pt x="21316" y="18239"/>
                </a:cubicBezTo>
                <a:cubicBezTo>
                  <a:pt x="21316" y="18239"/>
                  <a:pt x="21302" y="18239"/>
                  <a:pt x="21302" y="18213"/>
                </a:cubicBezTo>
                <a:cubicBezTo>
                  <a:pt x="21302" y="18239"/>
                  <a:pt x="21316" y="18265"/>
                  <a:pt x="21316" y="18292"/>
                </a:cubicBezTo>
                <a:cubicBezTo>
                  <a:pt x="21316" y="18265"/>
                  <a:pt x="21316" y="18265"/>
                  <a:pt x="21316" y="18265"/>
                </a:cubicBezTo>
                <a:cubicBezTo>
                  <a:pt x="21302" y="18213"/>
                  <a:pt x="21275" y="18189"/>
                  <a:pt x="21262" y="18136"/>
                </a:cubicBezTo>
                <a:cubicBezTo>
                  <a:pt x="21248" y="18136"/>
                  <a:pt x="21262" y="18109"/>
                  <a:pt x="21248" y="18083"/>
                </a:cubicBezTo>
                <a:cubicBezTo>
                  <a:pt x="21248" y="18059"/>
                  <a:pt x="21235" y="18059"/>
                  <a:pt x="21221" y="18033"/>
                </a:cubicBezTo>
                <a:cubicBezTo>
                  <a:pt x="21221" y="18033"/>
                  <a:pt x="21221" y="18033"/>
                  <a:pt x="21235" y="18033"/>
                </a:cubicBezTo>
                <a:lnTo>
                  <a:pt x="21248" y="18033"/>
                </a:lnTo>
                <a:cubicBezTo>
                  <a:pt x="21248" y="18059"/>
                  <a:pt x="21248" y="18083"/>
                  <a:pt x="21275" y="18083"/>
                </a:cubicBezTo>
                <a:cubicBezTo>
                  <a:pt x="21275" y="18083"/>
                  <a:pt x="21302" y="18109"/>
                  <a:pt x="21316" y="18109"/>
                </a:cubicBezTo>
                <a:cubicBezTo>
                  <a:pt x="21316" y="18136"/>
                  <a:pt x="21316" y="18136"/>
                  <a:pt x="21316" y="18136"/>
                </a:cubicBezTo>
                <a:cubicBezTo>
                  <a:pt x="21316" y="18136"/>
                  <a:pt x="21316" y="18136"/>
                  <a:pt x="21330" y="18136"/>
                </a:cubicBezTo>
                <a:cubicBezTo>
                  <a:pt x="21330" y="18162"/>
                  <a:pt x="21342" y="18162"/>
                  <a:pt x="21342" y="18189"/>
                </a:cubicBezTo>
                <a:cubicBezTo>
                  <a:pt x="21342" y="18189"/>
                  <a:pt x="21342" y="18189"/>
                  <a:pt x="21342" y="18213"/>
                </a:cubicBezTo>
                <a:cubicBezTo>
                  <a:pt x="21342" y="18213"/>
                  <a:pt x="21342" y="18213"/>
                  <a:pt x="21330" y="18213"/>
                </a:cubicBezTo>
                <a:cubicBezTo>
                  <a:pt x="21356" y="18213"/>
                  <a:pt x="21356" y="18265"/>
                  <a:pt x="21356" y="18292"/>
                </a:cubicBezTo>
                <a:lnTo>
                  <a:pt x="21370" y="18318"/>
                </a:lnTo>
                <a:lnTo>
                  <a:pt x="21356" y="18318"/>
                </a:lnTo>
                <a:lnTo>
                  <a:pt x="21356" y="18342"/>
                </a:lnTo>
                <a:cubicBezTo>
                  <a:pt x="21356" y="18342"/>
                  <a:pt x="21356" y="18342"/>
                  <a:pt x="21370" y="18342"/>
                </a:cubicBezTo>
                <a:lnTo>
                  <a:pt x="21370" y="18369"/>
                </a:lnTo>
                <a:cubicBezTo>
                  <a:pt x="21384" y="18369"/>
                  <a:pt x="21384" y="18369"/>
                  <a:pt x="21397" y="18369"/>
                </a:cubicBezTo>
                <a:cubicBezTo>
                  <a:pt x="21384" y="18369"/>
                  <a:pt x="21384" y="18395"/>
                  <a:pt x="21384" y="18395"/>
                </a:cubicBezTo>
                <a:cubicBezTo>
                  <a:pt x="21397" y="18395"/>
                  <a:pt x="21410" y="18395"/>
                  <a:pt x="21410" y="18421"/>
                </a:cubicBezTo>
                <a:cubicBezTo>
                  <a:pt x="21410" y="18395"/>
                  <a:pt x="21410" y="18369"/>
                  <a:pt x="21410" y="18342"/>
                </a:cubicBezTo>
                <a:cubicBezTo>
                  <a:pt x="21437" y="18369"/>
                  <a:pt x="21437" y="18421"/>
                  <a:pt x="21451" y="18474"/>
                </a:cubicBezTo>
                <a:cubicBezTo>
                  <a:pt x="21465" y="18474"/>
                  <a:pt x="21491" y="18525"/>
                  <a:pt x="21519" y="18525"/>
                </a:cubicBezTo>
                <a:cubicBezTo>
                  <a:pt x="21546" y="18525"/>
                  <a:pt x="21559" y="18474"/>
                  <a:pt x="21586" y="18474"/>
                </a:cubicBezTo>
                <a:cubicBezTo>
                  <a:pt x="21600" y="18525"/>
                  <a:pt x="21586" y="18551"/>
                  <a:pt x="21586" y="18602"/>
                </a:cubicBezTo>
                <a:close/>
                <a:moveTo>
                  <a:pt x="21262" y="18993"/>
                </a:moveTo>
                <a:lnTo>
                  <a:pt x="21262" y="18993"/>
                </a:lnTo>
                <a:cubicBezTo>
                  <a:pt x="21275" y="18966"/>
                  <a:pt x="21289" y="18966"/>
                  <a:pt x="21289" y="18940"/>
                </a:cubicBezTo>
                <a:cubicBezTo>
                  <a:pt x="21302" y="18940"/>
                  <a:pt x="21302" y="18940"/>
                  <a:pt x="21316" y="18940"/>
                </a:cubicBezTo>
                <a:cubicBezTo>
                  <a:pt x="21316" y="18966"/>
                  <a:pt x="21316" y="18966"/>
                  <a:pt x="21316" y="18993"/>
                </a:cubicBezTo>
                <a:cubicBezTo>
                  <a:pt x="21316" y="18993"/>
                  <a:pt x="21316" y="18993"/>
                  <a:pt x="21316" y="19017"/>
                </a:cubicBezTo>
                <a:cubicBezTo>
                  <a:pt x="21316" y="19017"/>
                  <a:pt x="21330" y="19017"/>
                  <a:pt x="21330" y="19043"/>
                </a:cubicBezTo>
                <a:cubicBezTo>
                  <a:pt x="21302" y="19096"/>
                  <a:pt x="21289" y="19146"/>
                  <a:pt x="21262" y="19199"/>
                </a:cubicBezTo>
                <a:cubicBezTo>
                  <a:pt x="21248" y="19226"/>
                  <a:pt x="21221" y="19226"/>
                  <a:pt x="21221" y="19276"/>
                </a:cubicBezTo>
                <a:cubicBezTo>
                  <a:pt x="21221" y="19276"/>
                  <a:pt x="21235" y="19302"/>
                  <a:pt x="21248" y="19302"/>
                </a:cubicBezTo>
                <a:cubicBezTo>
                  <a:pt x="21248" y="19329"/>
                  <a:pt x="21235" y="19329"/>
                  <a:pt x="21235" y="19329"/>
                </a:cubicBezTo>
                <a:cubicBezTo>
                  <a:pt x="21221" y="19329"/>
                  <a:pt x="21221" y="19302"/>
                  <a:pt x="21221" y="19302"/>
                </a:cubicBezTo>
                <a:cubicBezTo>
                  <a:pt x="21193" y="19329"/>
                  <a:pt x="21167" y="19355"/>
                  <a:pt x="21153" y="19379"/>
                </a:cubicBezTo>
                <a:cubicBezTo>
                  <a:pt x="21140" y="19379"/>
                  <a:pt x="21127" y="19355"/>
                  <a:pt x="21127" y="19379"/>
                </a:cubicBezTo>
                <a:lnTo>
                  <a:pt x="21140" y="19406"/>
                </a:lnTo>
                <a:cubicBezTo>
                  <a:pt x="21140" y="19432"/>
                  <a:pt x="21140" y="19458"/>
                  <a:pt x="21140" y="19485"/>
                </a:cubicBezTo>
                <a:cubicBezTo>
                  <a:pt x="21127" y="19458"/>
                  <a:pt x="21113" y="19458"/>
                  <a:pt x="21113" y="19458"/>
                </a:cubicBezTo>
                <a:cubicBezTo>
                  <a:pt x="21113" y="19485"/>
                  <a:pt x="21127" y="19485"/>
                  <a:pt x="21127" y="19485"/>
                </a:cubicBezTo>
                <a:cubicBezTo>
                  <a:pt x="21113" y="19535"/>
                  <a:pt x="21113" y="19588"/>
                  <a:pt x="21100" y="19614"/>
                </a:cubicBezTo>
                <a:cubicBezTo>
                  <a:pt x="21100" y="19641"/>
                  <a:pt x="21046" y="19718"/>
                  <a:pt x="21032" y="19744"/>
                </a:cubicBezTo>
                <a:cubicBezTo>
                  <a:pt x="20978" y="19744"/>
                  <a:pt x="20951" y="19691"/>
                  <a:pt x="20911" y="19691"/>
                </a:cubicBezTo>
                <a:cubicBezTo>
                  <a:pt x="20911" y="19665"/>
                  <a:pt x="20911" y="19665"/>
                  <a:pt x="20911" y="19665"/>
                </a:cubicBezTo>
                <a:cubicBezTo>
                  <a:pt x="20911" y="19641"/>
                  <a:pt x="20897" y="19641"/>
                  <a:pt x="20897" y="19665"/>
                </a:cubicBezTo>
                <a:cubicBezTo>
                  <a:pt x="20883" y="19665"/>
                  <a:pt x="20856" y="19691"/>
                  <a:pt x="20843" y="19641"/>
                </a:cubicBezTo>
                <a:cubicBezTo>
                  <a:pt x="20856" y="19641"/>
                  <a:pt x="20856" y="19641"/>
                  <a:pt x="20856" y="19641"/>
                </a:cubicBezTo>
                <a:cubicBezTo>
                  <a:pt x="20856" y="19641"/>
                  <a:pt x="20856" y="19641"/>
                  <a:pt x="20856" y="19614"/>
                </a:cubicBezTo>
                <a:lnTo>
                  <a:pt x="20869" y="19614"/>
                </a:lnTo>
                <a:cubicBezTo>
                  <a:pt x="20869" y="19588"/>
                  <a:pt x="20856" y="19588"/>
                  <a:pt x="20856" y="19588"/>
                </a:cubicBezTo>
                <a:cubicBezTo>
                  <a:pt x="20869" y="19588"/>
                  <a:pt x="20869" y="19588"/>
                  <a:pt x="20883" y="19588"/>
                </a:cubicBezTo>
                <a:cubicBezTo>
                  <a:pt x="20869" y="19588"/>
                  <a:pt x="20869" y="19562"/>
                  <a:pt x="20869" y="19562"/>
                </a:cubicBezTo>
                <a:cubicBezTo>
                  <a:pt x="20883" y="19562"/>
                  <a:pt x="20897" y="19562"/>
                  <a:pt x="20897" y="19562"/>
                </a:cubicBezTo>
                <a:cubicBezTo>
                  <a:pt x="20897" y="19535"/>
                  <a:pt x="20883" y="19535"/>
                  <a:pt x="20883" y="19511"/>
                </a:cubicBezTo>
                <a:cubicBezTo>
                  <a:pt x="20883" y="19511"/>
                  <a:pt x="20883" y="19511"/>
                  <a:pt x="20897" y="19511"/>
                </a:cubicBezTo>
                <a:cubicBezTo>
                  <a:pt x="20911" y="19485"/>
                  <a:pt x="20923" y="19458"/>
                  <a:pt x="20937" y="19432"/>
                </a:cubicBezTo>
                <a:cubicBezTo>
                  <a:pt x="20937" y="19406"/>
                  <a:pt x="20937" y="19406"/>
                  <a:pt x="20937" y="19406"/>
                </a:cubicBezTo>
                <a:cubicBezTo>
                  <a:pt x="20951" y="19355"/>
                  <a:pt x="20978" y="19355"/>
                  <a:pt x="21005" y="19329"/>
                </a:cubicBezTo>
                <a:cubicBezTo>
                  <a:pt x="21018" y="19329"/>
                  <a:pt x="21046" y="19302"/>
                  <a:pt x="21060" y="19276"/>
                </a:cubicBezTo>
                <a:cubicBezTo>
                  <a:pt x="21060" y="19250"/>
                  <a:pt x="21060" y="19250"/>
                  <a:pt x="21072" y="19226"/>
                </a:cubicBezTo>
                <a:cubicBezTo>
                  <a:pt x="21086" y="19226"/>
                  <a:pt x="21100" y="19226"/>
                  <a:pt x="21100" y="19199"/>
                </a:cubicBezTo>
                <a:cubicBezTo>
                  <a:pt x="21113" y="19199"/>
                  <a:pt x="21153" y="19122"/>
                  <a:pt x="21153" y="19122"/>
                </a:cubicBezTo>
                <a:cubicBezTo>
                  <a:pt x="21153" y="19122"/>
                  <a:pt x="21153" y="19070"/>
                  <a:pt x="21153" y="19043"/>
                </a:cubicBezTo>
                <a:cubicBezTo>
                  <a:pt x="21167" y="19043"/>
                  <a:pt x="21181" y="19017"/>
                  <a:pt x="21193" y="19017"/>
                </a:cubicBezTo>
                <a:cubicBezTo>
                  <a:pt x="21193" y="18993"/>
                  <a:pt x="21193" y="18940"/>
                  <a:pt x="21193" y="18914"/>
                </a:cubicBezTo>
                <a:cubicBezTo>
                  <a:pt x="21208" y="18914"/>
                  <a:pt x="21208" y="18887"/>
                  <a:pt x="21221" y="18861"/>
                </a:cubicBezTo>
                <a:cubicBezTo>
                  <a:pt x="21248" y="18887"/>
                  <a:pt x="21248" y="18940"/>
                  <a:pt x="21262" y="18993"/>
                </a:cubicBezTo>
                <a:close/>
                <a:moveTo>
                  <a:pt x="10638" y="5613"/>
                </a:moveTo>
                <a:lnTo>
                  <a:pt x="10638" y="5613"/>
                </a:lnTo>
                <a:cubicBezTo>
                  <a:pt x="10625" y="5640"/>
                  <a:pt x="10638" y="5640"/>
                  <a:pt x="10625" y="5640"/>
                </a:cubicBezTo>
                <a:cubicBezTo>
                  <a:pt x="10625" y="5640"/>
                  <a:pt x="10612" y="5664"/>
                  <a:pt x="10598" y="5664"/>
                </a:cubicBezTo>
                <a:cubicBezTo>
                  <a:pt x="10598" y="5664"/>
                  <a:pt x="10598" y="5664"/>
                  <a:pt x="10598" y="5640"/>
                </a:cubicBezTo>
                <a:cubicBezTo>
                  <a:pt x="10584" y="5640"/>
                  <a:pt x="10572" y="5640"/>
                  <a:pt x="10558" y="5640"/>
                </a:cubicBezTo>
                <a:cubicBezTo>
                  <a:pt x="10544" y="5561"/>
                  <a:pt x="10558" y="5561"/>
                  <a:pt x="10572" y="5537"/>
                </a:cubicBezTo>
                <a:cubicBezTo>
                  <a:pt x="10584" y="5537"/>
                  <a:pt x="10584" y="5537"/>
                  <a:pt x="10584" y="5537"/>
                </a:cubicBezTo>
                <a:cubicBezTo>
                  <a:pt x="10584" y="5561"/>
                  <a:pt x="10584" y="5561"/>
                  <a:pt x="10598" y="5561"/>
                </a:cubicBezTo>
                <a:cubicBezTo>
                  <a:pt x="10612" y="5561"/>
                  <a:pt x="10612" y="5510"/>
                  <a:pt x="10612" y="5510"/>
                </a:cubicBezTo>
                <a:cubicBezTo>
                  <a:pt x="10625" y="5510"/>
                  <a:pt x="10625" y="5510"/>
                  <a:pt x="10638" y="5510"/>
                </a:cubicBezTo>
                <a:cubicBezTo>
                  <a:pt x="10638" y="5561"/>
                  <a:pt x="10625" y="5587"/>
                  <a:pt x="10612" y="5613"/>
                </a:cubicBezTo>
                <a:cubicBezTo>
                  <a:pt x="10625" y="5613"/>
                  <a:pt x="10625" y="5613"/>
                  <a:pt x="10638" y="5613"/>
                </a:cubicBezTo>
                <a:close/>
                <a:moveTo>
                  <a:pt x="10504" y="5328"/>
                </a:moveTo>
                <a:lnTo>
                  <a:pt x="10504" y="5328"/>
                </a:lnTo>
                <a:cubicBezTo>
                  <a:pt x="10463" y="5328"/>
                  <a:pt x="10435" y="5328"/>
                  <a:pt x="10409" y="5328"/>
                </a:cubicBezTo>
                <a:cubicBezTo>
                  <a:pt x="10409" y="5378"/>
                  <a:pt x="10395" y="5378"/>
                  <a:pt x="10381" y="5407"/>
                </a:cubicBezTo>
                <a:cubicBezTo>
                  <a:pt x="10381" y="5378"/>
                  <a:pt x="10368" y="5378"/>
                  <a:pt x="10368" y="5378"/>
                </a:cubicBezTo>
                <a:cubicBezTo>
                  <a:pt x="10368" y="5354"/>
                  <a:pt x="10381" y="5328"/>
                  <a:pt x="10395" y="5328"/>
                </a:cubicBezTo>
                <a:cubicBezTo>
                  <a:pt x="10409" y="5302"/>
                  <a:pt x="10423" y="5302"/>
                  <a:pt x="10435" y="5302"/>
                </a:cubicBezTo>
                <a:cubicBezTo>
                  <a:pt x="10449" y="5302"/>
                  <a:pt x="10463" y="5251"/>
                  <a:pt x="10477" y="5225"/>
                </a:cubicBezTo>
                <a:cubicBezTo>
                  <a:pt x="10477" y="5225"/>
                  <a:pt x="10490" y="5225"/>
                  <a:pt x="10504" y="5225"/>
                </a:cubicBezTo>
                <a:lnTo>
                  <a:pt x="10504" y="5198"/>
                </a:lnTo>
                <a:cubicBezTo>
                  <a:pt x="10517" y="5198"/>
                  <a:pt x="10517" y="5198"/>
                  <a:pt x="10517" y="5198"/>
                </a:cubicBezTo>
                <a:cubicBezTo>
                  <a:pt x="10504" y="5251"/>
                  <a:pt x="10504" y="5251"/>
                  <a:pt x="10517" y="5302"/>
                </a:cubicBezTo>
                <a:cubicBezTo>
                  <a:pt x="10504" y="5302"/>
                  <a:pt x="10504" y="5302"/>
                  <a:pt x="10504" y="5328"/>
                </a:cubicBezTo>
                <a:close/>
                <a:moveTo>
                  <a:pt x="20897" y="3926"/>
                </a:moveTo>
                <a:lnTo>
                  <a:pt x="20897" y="3926"/>
                </a:lnTo>
                <a:lnTo>
                  <a:pt x="20883" y="3955"/>
                </a:lnTo>
                <a:cubicBezTo>
                  <a:pt x="20856" y="3979"/>
                  <a:pt x="20816" y="3955"/>
                  <a:pt x="20802" y="3955"/>
                </a:cubicBezTo>
                <a:cubicBezTo>
                  <a:pt x="20802" y="3926"/>
                  <a:pt x="20789" y="3926"/>
                  <a:pt x="20789" y="3902"/>
                </a:cubicBezTo>
                <a:lnTo>
                  <a:pt x="20776" y="3902"/>
                </a:lnTo>
                <a:cubicBezTo>
                  <a:pt x="20762" y="3902"/>
                  <a:pt x="20748" y="3926"/>
                  <a:pt x="20734" y="3926"/>
                </a:cubicBezTo>
                <a:cubicBezTo>
                  <a:pt x="20722" y="3902"/>
                  <a:pt x="20722" y="3902"/>
                  <a:pt x="20708" y="3902"/>
                </a:cubicBezTo>
                <a:cubicBezTo>
                  <a:pt x="20708" y="3926"/>
                  <a:pt x="20722" y="3926"/>
                  <a:pt x="20722" y="3955"/>
                </a:cubicBezTo>
                <a:cubicBezTo>
                  <a:pt x="20708" y="3955"/>
                  <a:pt x="20708" y="3955"/>
                  <a:pt x="20708" y="3979"/>
                </a:cubicBezTo>
                <a:cubicBezTo>
                  <a:pt x="20722" y="3979"/>
                  <a:pt x="20734" y="3979"/>
                  <a:pt x="20734" y="3979"/>
                </a:cubicBezTo>
                <a:cubicBezTo>
                  <a:pt x="20748" y="3979"/>
                  <a:pt x="20748" y="3979"/>
                  <a:pt x="20762" y="3955"/>
                </a:cubicBezTo>
                <a:lnTo>
                  <a:pt x="20776" y="3979"/>
                </a:lnTo>
                <a:cubicBezTo>
                  <a:pt x="20789" y="4032"/>
                  <a:pt x="20776" y="4032"/>
                  <a:pt x="20802" y="4058"/>
                </a:cubicBezTo>
                <a:cubicBezTo>
                  <a:pt x="20816" y="4058"/>
                  <a:pt x="20829" y="4032"/>
                  <a:pt x="20829" y="4032"/>
                </a:cubicBezTo>
                <a:lnTo>
                  <a:pt x="20829" y="4058"/>
                </a:lnTo>
                <a:cubicBezTo>
                  <a:pt x="20829" y="4058"/>
                  <a:pt x="20843" y="4058"/>
                  <a:pt x="20843" y="4032"/>
                </a:cubicBezTo>
                <a:cubicBezTo>
                  <a:pt x="20843" y="4084"/>
                  <a:pt x="20856" y="4084"/>
                  <a:pt x="20856" y="4135"/>
                </a:cubicBezTo>
                <a:cubicBezTo>
                  <a:pt x="20856" y="4161"/>
                  <a:pt x="20843" y="4161"/>
                  <a:pt x="20843" y="4161"/>
                </a:cubicBezTo>
                <a:cubicBezTo>
                  <a:pt x="20869" y="4161"/>
                  <a:pt x="20869" y="4212"/>
                  <a:pt x="20897" y="4238"/>
                </a:cubicBezTo>
                <a:cubicBezTo>
                  <a:pt x="20897" y="4265"/>
                  <a:pt x="20897" y="4265"/>
                  <a:pt x="20897" y="4291"/>
                </a:cubicBezTo>
                <a:lnTo>
                  <a:pt x="20911" y="4291"/>
                </a:lnTo>
                <a:cubicBezTo>
                  <a:pt x="20911" y="4421"/>
                  <a:pt x="20869" y="4368"/>
                  <a:pt x="20829" y="4368"/>
                </a:cubicBezTo>
                <a:cubicBezTo>
                  <a:pt x="20802" y="4341"/>
                  <a:pt x="20789" y="4368"/>
                  <a:pt x="20776" y="4341"/>
                </a:cubicBezTo>
                <a:lnTo>
                  <a:pt x="20776" y="4317"/>
                </a:lnTo>
                <a:lnTo>
                  <a:pt x="20762" y="4317"/>
                </a:lnTo>
                <a:cubicBezTo>
                  <a:pt x="20748" y="4341"/>
                  <a:pt x="20748" y="4341"/>
                  <a:pt x="20748" y="4368"/>
                </a:cubicBezTo>
                <a:cubicBezTo>
                  <a:pt x="20722" y="4394"/>
                  <a:pt x="20694" y="4421"/>
                  <a:pt x="20653" y="4447"/>
                </a:cubicBezTo>
                <a:cubicBezTo>
                  <a:pt x="20640" y="4447"/>
                  <a:pt x="20627" y="4447"/>
                  <a:pt x="20613" y="4447"/>
                </a:cubicBezTo>
                <a:cubicBezTo>
                  <a:pt x="20599" y="4473"/>
                  <a:pt x="20599" y="4497"/>
                  <a:pt x="20585" y="4497"/>
                </a:cubicBezTo>
                <a:cubicBezTo>
                  <a:pt x="20573" y="4524"/>
                  <a:pt x="20559" y="4497"/>
                  <a:pt x="20545" y="4524"/>
                </a:cubicBezTo>
                <a:cubicBezTo>
                  <a:pt x="20532" y="4524"/>
                  <a:pt x="20532" y="4550"/>
                  <a:pt x="20518" y="4577"/>
                </a:cubicBezTo>
                <a:cubicBezTo>
                  <a:pt x="20518" y="4577"/>
                  <a:pt x="20505" y="4577"/>
                  <a:pt x="20492" y="4577"/>
                </a:cubicBezTo>
                <a:cubicBezTo>
                  <a:pt x="20478" y="4577"/>
                  <a:pt x="20478" y="4627"/>
                  <a:pt x="20464" y="4653"/>
                </a:cubicBezTo>
                <a:cubicBezTo>
                  <a:pt x="20451" y="4653"/>
                  <a:pt x="20437" y="4680"/>
                  <a:pt x="20424" y="4680"/>
                </a:cubicBezTo>
                <a:cubicBezTo>
                  <a:pt x="20410" y="4706"/>
                  <a:pt x="20410" y="4706"/>
                  <a:pt x="20410" y="4730"/>
                </a:cubicBezTo>
                <a:cubicBezTo>
                  <a:pt x="20396" y="4730"/>
                  <a:pt x="20370" y="4730"/>
                  <a:pt x="20356" y="4757"/>
                </a:cubicBezTo>
                <a:cubicBezTo>
                  <a:pt x="20356" y="4757"/>
                  <a:pt x="20356" y="4783"/>
                  <a:pt x="20356" y="4809"/>
                </a:cubicBezTo>
                <a:lnTo>
                  <a:pt x="20343" y="4809"/>
                </a:lnTo>
                <a:lnTo>
                  <a:pt x="20329" y="4809"/>
                </a:lnTo>
                <a:cubicBezTo>
                  <a:pt x="20315" y="4809"/>
                  <a:pt x="20315" y="4730"/>
                  <a:pt x="20289" y="4730"/>
                </a:cubicBezTo>
                <a:cubicBezTo>
                  <a:pt x="20261" y="4706"/>
                  <a:pt x="20180" y="4730"/>
                  <a:pt x="20166" y="4757"/>
                </a:cubicBezTo>
                <a:cubicBezTo>
                  <a:pt x="20140" y="4783"/>
                  <a:pt x="20112" y="4809"/>
                  <a:pt x="20099" y="4860"/>
                </a:cubicBezTo>
                <a:lnTo>
                  <a:pt x="20086" y="4836"/>
                </a:lnTo>
                <a:cubicBezTo>
                  <a:pt x="20099" y="4809"/>
                  <a:pt x="20099" y="4783"/>
                  <a:pt x="20099" y="4730"/>
                </a:cubicBezTo>
                <a:cubicBezTo>
                  <a:pt x="20099" y="4730"/>
                  <a:pt x="20086" y="4730"/>
                  <a:pt x="20072" y="4730"/>
                </a:cubicBezTo>
                <a:cubicBezTo>
                  <a:pt x="20072" y="4783"/>
                  <a:pt x="20045" y="4783"/>
                  <a:pt x="20032" y="4809"/>
                </a:cubicBezTo>
                <a:lnTo>
                  <a:pt x="20032" y="4836"/>
                </a:lnTo>
                <a:cubicBezTo>
                  <a:pt x="20019" y="4860"/>
                  <a:pt x="20019" y="4860"/>
                  <a:pt x="20005" y="4860"/>
                </a:cubicBezTo>
                <a:cubicBezTo>
                  <a:pt x="19991" y="4836"/>
                  <a:pt x="19991" y="4809"/>
                  <a:pt x="19977" y="4783"/>
                </a:cubicBezTo>
                <a:cubicBezTo>
                  <a:pt x="19965" y="4809"/>
                  <a:pt x="19965" y="4809"/>
                  <a:pt x="19950" y="4836"/>
                </a:cubicBezTo>
                <a:cubicBezTo>
                  <a:pt x="19950" y="4836"/>
                  <a:pt x="19950" y="4836"/>
                  <a:pt x="19950" y="4809"/>
                </a:cubicBezTo>
                <a:cubicBezTo>
                  <a:pt x="19924" y="4836"/>
                  <a:pt x="19924" y="4860"/>
                  <a:pt x="19910" y="4886"/>
                </a:cubicBezTo>
                <a:cubicBezTo>
                  <a:pt x="19910" y="4913"/>
                  <a:pt x="19924" y="4913"/>
                  <a:pt x="19924" y="4939"/>
                </a:cubicBezTo>
                <a:cubicBezTo>
                  <a:pt x="19910" y="4939"/>
                  <a:pt x="19910" y="4965"/>
                  <a:pt x="19896" y="4992"/>
                </a:cubicBezTo>
                <a:cubicBezTo>
                  <a:pt x="19883" y="5042"/>
                  <a:pt x="19842" y="5069"/>
                  <a:pt x="19829" y="5172"/>
                </a:cubicBezTo>
                <a:cubicBezTo>
                  <a:pt x="19856" y="5198"/>
                  <a:pt x="19883" y="5198"/>
                  <a:pt x="19910" y="5198"/>
                </a:cubicBezTo>
                <a:cubicBezTo>
                  <a:pt x="19910" y="5225"/>
                  <a:pt x="19910" y="5225"/>
                  <a:pt x="19910" y="5225"/>
                </a:cubicBezTo>
                <a:cubicBezTo>
                  <a:pt x="19910" y="5275"/>
                  <a:pt x="19883" y="5275"/>
                  <a:pt x="19883" y="5328"/>
                </a:cubicBezTo>
                <a:cubicBezTo>
                  <a:pt x="19883" y="5354"/>
                  <a:pt x="19883" y="5354"/>
                  <a:pt x="19896" y="5378"/>
                </a:cubicBezTo>
                <a:lnTo>
                  <a:pt x="19910" y="5378"/>
                </a:lnTo>
                <a:cubicBezTo>
                  <a:pt x="19924" y="5407"/>
                  <a:pt x="19924" y="5431"/>
                  <a:pt x="19924" y="5457"/>
                </a:cubicBezTo>
                <a:cubicBezTo>
                  <a:pt x="19910" y="5484"/>
                  <a:pt x="19896" y="5510"/>
                  <a:pt x="19896" y="5510"/>
                </a:cubicBezTo>
                <a:cubicBezTo>
                  <a:pt x="19883" y="5484"/>
                  <a:pt x="19883" y="5484"/>
                  <a:pt x="19883" y="5484"/>
                </a:cubicBezTo>
                <a:cubicBezTo>
                  <a:pt x="19883" y="5457"/>
                  <a:pt x="19883" y="5457"/>
                  <a:pt x="19896" y="5431"/>
                </a:cubicBezTo>
                <a:cubicBezTo>
                  <a:pt x="19896" y="5431"/>
                  <a:pt x="19896" y="5431"/>
                  <a:pt x="19883" y="5431"/>
                </a:cubicBezTo>
                <a:cubicBezTo>
                  <a:pt x="19856" y="5457"/>
                  <a:pt x="19802" y="5587"/>
                  <a:pt x="19829" y="5640"/>
                </a:cubicBezTo>
                <a:cubicBezTo>
                  <a:pt x="19829" y="5664"/>
                  <a:pt x="19842" y="5664"/>
                  <a:pt x="19842" y="5690"/>
                </a:cubicBezTo>
                <a:cubicBezTo>
                  <a:pt x="19829" y="5794"/>
                  <a:pt x="19802" y="5717"/>
                  <a:pt x="19761" y="5743"/>
                </a:cubicBezTo>
                <a:cubicBezTo>
                  <a:pt x="19735" y="5743"/>
                  <a:pt x="19693" y="5820"/>
                  <a:pt x="19707" y="5873"/>
                </a:cubicBezTo>
                <a:cubicBezTo>
                  <a:pt x="19707" y="5899"/>
                  <a:pt x="19721" y="5899"/>
                  <a:pt x="19721" y="5925"/>
                </a:cubicBezTo>
                <a:cubicBezTo>
                  <a:pt x="19721" y="5925"/>
                  <a:pt x="19721" y="5925"/>
                  <a:pt x="19721" y="5950"/>
                </a:cubicBezTo>
                <a:cubicBezTo>
                  <a:pt x="19680" y="5950"/>
                  <a:pt x="19653" y="5976"/>
                  <a:pt x="19626" y="6002"/>
                </a:cubicBezTo>
                <a:cubicBezTo>
                  <a:pt x="19626" y="6029"/>
                  <a:pt x="19626" y="6079"/>
                  <a:pt x="19626" y="6106"/>
                </a:cubicBezTo>
                <a:cubicBezTo>
                  <a:pt x="19612" y="6158"/>
                  <a:pt x="19546" y="6288"/>
                  <a:pt x="19518" y="6288"/>
                </a:cubicBezTo>
                <a:cubicBezTo>
                  <a:pt x="19518" y="6262"/>
                  <a:pt x="19504" y="6209"/>
                  <a:pt x="19504" y="6158"/>
                </a:cubicBezTo>
                <a:cubicBezTo>
                  <a:pt x="19504" y="6132"/>
                  <a:pt x="19504" y="6106"/>
                  <a:pt x="19504" y="6079"/>
                </a:cubicBezTo>
                <a:cubicBezTo>
                  <a:pt x="19491" y="6055"/>
                  <a:pt x="19491" y="6029"/>
                  <a:pt x="19478" y="6002"/>
                </a:cubicBezTo>
                <a:cubicBezTo>
                  <a:pt x="19464" y="5925"/>
                  <a:pt x="19464" y="5873"/>
                  <a:pt x="19464" y="5794"/>
                </a:cubicBezTo>
                <a:cubicBezTo>
                  <a:pt x="19451" y="5690"/>
                  <a:pt x="19437" y="5613"/>
                  <a:pt x="19451" y="5510"/>
                </a:cubicBezTo>
                <a:cubicBezTo>
                  <a:pt x="19451" y="5484"/>
                  <a:pt x="19451" y="5457"/>
                  <a:pt x="19451" y="5431"/>
                </a:cubicBezTo>
                <a:cubicBezTo>
                  <a:pt x="19464" y="5378"/>
                  <a:pt x="19491" y="5354"/>
                  <a:pt x="19518" y="5328"/>
                </a:cubicBezTo>
                <a:cubicBezTo>
                  <a:pt x="19518" y="5302"/>
                  <a:pt x="19532" y="5275"/>
                  <a:pt x="19532" y="5251"/>
                </a:cubicBezTo>
                <a:lnTo>
                  <a:pt x="19532" y="5225"/>
                </a:lnTo>
                <a:cubicBezTo>
                  <a:pt x="19586" y="5198"/>
                  <a:pt x="19653" y="5121"/>
                  <a:pt x="19680" y="5042"/>
                </a:cubicBezTo>
                <a:cubicBezTo>
                  <a:pt x="19693" y="5016"/>
                  <a:pt x="19693" y="4992"/>
                  <a:pt x="19707" y="4965"/>
                </a:cubicBezTo>
                <a:cubicBezTo>
                  <a:pt x="19748" y="4913"/>
                  <a:pt x="19775" y="4860"/>
                  <a:pt x="19816" y="4809"/>
                </a:cubicBezTo>
                <a:cubicBezTo>
                  <a:pt x="19829" y="4783"/>
                  <a:pt x="19829" y="4757"/>
                  <a:pt x="19842" y="4757"/>
                </a:cubicBezTo>
                <a:cubicBezTo>
                  <a:pt x="19856" y="4706"/>
                  <a:pt x="19896" y="4706"/>
                  <a:pt x="19924" y="4680"/>
                </a:cubicBezTo>
                <a:cubicBezTo>
                  <a:pt x="19937" y="4680"/>
                  <a:pt x="19965" y="4603"/>
                  <a:pt x="19965" y="4577"/>
                </a:cubicBezTo>
                <a:cubicBezTo>
                  <a:pt x="19950" y="4577"/>
                  <a:pt x="19950" y="4577"/>
                  <a:pt x="19950" y="4577"/>
                </a:cubicBezTo>
                <a:cubicBezTo>
                  <a:pt x="19950" y="4550"/>
                  <a:pt x="19965" y="4524"/>
                  <a:pt x="19965" y="4497"/>
                </a:cubicBezTo>
                <a:cubicBezTo>
                  <a:pt x="19965" y="4473"/>
                  <a:pt x="19965" y="4447"/>
                  <a:pt x="19977" y="4421"/>
                </a:cubicBezTo>
                <a:cubicBezTo>
                  <a:pt x="19991" y="4394"/>
                  <a:pt x="20019" y="4394"/>
                  <a:pt x="20045" y="4394"/>
                </a:cubicBezTo>
                <a:cubicBezTo>
                  <a:pt x="20045" y="4368"/>
                  <a:pt x="20045" y="4368"/>
                  <a:pt x="20032" y="4368"/>
                </a:cubicBezTo>
                <a:cubicBezTo>
                  <a:pt x="20019" y="4341"/>
                  <a:pt x="19991" y="4341"/>
                  <a:pt x="19977" y="4341"/>
                </a:cubicBezTo>
                <a:cubicBezTo>
                  <a:pt x="19950" y="4341"/>
                  <a:pt x="19937" y="4368"/>
                  <a:pt x="19910" y="4368"/>
                </a:cubicBezTo>
                <a:cubicBezTo>
                  <a:pt x="19910" y="4447"/>
                  <a:pt x="19896" y="4447"/>
                  <a:pt x="19896" y="4497"/>
                </a:cubicBezTo>
                <a:cubicBezTo>
                  <a:pt x="19896" y="4524"/>
                  <a:pt x="19896" y="4524"/>
                  <a:pt x="19896" y="4524"/>
                </a:cubicBezTo>
                <a:cubicBezTo>
                  <a:pt x="19883" y="4524"/>
                  <a:pt x="19870" y="4524"/>
                  <a:pt x="19856" y="4524"/>
                </a:cubicBezTo>
                <a:cubicBezTo>
                  <a:pt x="19829" y="4577"/>
                  <a:pt x="19775" y="4706"/>
                  <a:pt x="19721" y="4706"/>
                </a:cubicBezTo>
                <a:cubicBezTo>
                  <a:pt x="19735" y="4680"/>
                  <a:pt x="19735" y="4653"/>
                  <a:pt x="19735" y="4627"/>
                </a:cubicBezTo>
                <a:cubicBezTo>
                  <a:pt x="19735" y="4627"/>
                  <a:pt x="19721" y="4627"/>
                  <a:pt x="19707" y="4627"/>
                </a:cubicBezTo>
                <a:cubicBezTo>
                  <a:pt x="19707" y="4603"/>
                  <a:pt x="19707" y="4603"/>
                  <a:pt x="19707" y="4603"/>
                </a:cubicBezTo>
                <a:cubicBezTo>
                  <a:pt x="19721" y="4577"/>
                  <a:pt x="19735" y="4524"/>
                  <a:pt x="19735" y="4473"/>
                </a:cubicBezTo>
                <a:cubicBezTo>
                  <a:pt x="19707" y="4497"/>
                  <a:pt x="19707" y="4524"/>
                  <a:pt x="19680" y="4524"/>
                </a:cubicBezTo>
                <a:cubicBezTo>
                  <a:pt x="19667" y="4421"/>
                  <a:pt x="19532" y="4524"/>
                  <a:pt x="19504" y="4550"/>
                </a:cubicBezTo>
                <a:cubicBezTo>
                  <a:pt x="19504" y="4577"/>
                  <a:pt x="19504" y="4577"/>
                  <a:pt x="19504" y="4603"/>
                </a:cubicBezTo>
                <a:cubicBezTo>
                  <a:pt x="19491" y="4603"/>
                  <a:pt x="19464" y="4627"/>
                  <a:pt x="19464" y="4653"/>
                </a:cubicBezTo>
                <a:cubicBezTo>
                  <a:pt x="19464" y="4680"/>
                  <a:pt x="19464" y="4680"/>
                  <a:pt x="19464" y="4706"/>
                </a:cubicBezTo>
                <a:cubicBezTo>
                  <a:pt x="19437" y="4706"/>
                  <a:pt x="19329" y="4836"/>
                  <a:pt x="19356" y="4913"/>
                </a:cubicBezTo>
                <a:cubicBezTo>
                  <a:pt x="19356" y="4939"/>
                  <a:pt x="19383" y="4913"/>
                  <a:pt x="19397" y="4939"/>
                </a:cubicBezTo>
                <a:cubicBezTo>
                  <a:pt x="19409" y="4939"/>
                  <a:pt x="19409" y="4939"/>
                  <a:pt x="19409" y="4965"/>
                </a:cubicBezTo>
                <a:cubicBezTo>
                  <a:pt x="19397" y="4965"/>
                  <a:pt x="19356" y="4992"/>
                  <a:pt x="19356" y="4992"/>
                </a:cubicBezTo>
                <a:cubicBezTo>
                  <a:pt x="19329" y="4992"/>
                  <a:pt x="19302" y="4965"/>
                  <a:pt x="19288" y="4965"/>
                </a:cubicBezTo>
                <a:cubicBezTo>
                  <a:pt x="19274" y="4992"/>
                  <a:pt x="19274" y="4992"/>
                  <a:pt x="19262" y="5016"/>
                </a:cubicBezTo>
                <a:cubicBezTo>
                  <a:pt x="19248" y="4992"/>
                  <a:pt x="19248" y="4992"/>
                  <a:pt x="19248" y="4992"/>
                </a:cubicBezTo>
                <a:cubicBezTo>
                  <a:pt x="19220" y="4992"/>
                  <a:pt x="19193" y="5042"/>
                  <a:pt x="19167" y="5016"/>
                </a:cubicBezTo>
                <a:cubicBezTo>
                  <a:pt x="19180" y="4965"/>
                  <a:pt x="19208" y="4965"/>
                  <a:pt x="19220" y="4965"/>
                </a:cubicBezTo>
                <a:cubicBezTo>
                  <a:pt x="19208" y="4913"/>
                  <a:pt x="19180" y="4886"/>
                  <a:pt x="19139" y="4886"/>
                </a:cubicBezTo>
                <a:cubicBezTo>
                  <a:pt x="19139" y="4913"/>
                  <a:pt x="19127" y="4913"/>
                  <a:pt x="19127" y="4913"/>
                </a:cubicBezTo>
                <a:cubicBezTo>
                  <a:pt x="19113" y="4886"/>
                  <a:pt x="19099" y="4886"/>
                  <a:pt x="19085" y="4860"/>
                </a:cubicBezTo>
                <a:cubicBezTo>
                  <a:pt x="19059" y="4860"/>
                  <a:pt x="19045" y="4886"/>
                  <a:pt x="19032" y="4886"/>
                </a:cubicBezTo>
                <a:cubicBezTo>
                  <a:pt x="19032" y="4913"/>
                  <a:pt x="19032" y="4913"/>
                  <a:pt x="19032" y="4939"/>
                </a:cubicBezTo>
                <a:cubicBezTo>
                  <a:pt x="19018" y="4939"/>
                  <a:pt x="19018" y="4939"/>
                  <a:pt x="19018" y="4965"/>
                </a:cubicBezTo>
                <a:cubicBezTo>
                  <a:pt x="19004" y="4939"/>
                  <a:pt x="18991" y="4939"/>
                  <a:pt x="18978" y="4939"/>
                </a:cubicBezTo>
                <a:cubicBezTo>
                  <a:pt x="18964" y="4939"/>
                  <a:pt x="18950" y="4939"/>
                  <a:pt x="18936" y="4939"/>
                </a:cubicBezTo>
                <a:cubicBezTo>
                  <a:pt x="18910" y="4939"/>
                  <a:pt x="18883" y="4913"/>
                  <a:pt x="18869" y="4939"/>
                </a:cubicBezTo>
                <a:lnTo>
                  <a:pt x="18855" y="4965"/>
                </a:lnTo>
                <a:cubicBezTo>
                  <a:pt x="18829" y="4992"/>
                  <a:pt x="18843" y="4939"/>
                  <a:pt x="18829" y="4913"/>
                </a:cubicBezTo>
                <a:cubicBezTo>
                  <a:pt x="18775" y="4913"/>
                  <a:pt x="18694" y="4913"/>
                  <a:pt x="18653" y="4939"/>
                </a:cubicBezTo>
                <a:cubicBezTo>
                  <a:pt x="18626" y="4965"/>
                  <a:pt x="18599" y="4992"/>
                  <a:pt x="18585" y="5016"/>
                </a:cubicBezTo>
                <a:cubicBezTo>
                  <a:pt x="18585" y="5042"/>
                  <a:pt x="18585" y="5042"/>
                  <a:pt x="18572" y="5069"/>
                </a:cubicBezTo>
                <a:cubicBezTo>
                  <a:pt x="18559" y="5095"/>
                  <a:pt x="18531" y="5095"/>
                  <a:pt x="18517" y="5121"/>
                </a:cubicBezTo>
                <a:cubicBezTo>
                  <a:pt x="18517" y="5146"/>
                  <a:pt x="18505" y="5172"/>
                  <a:pt x="18491" y="5198"/>
                </a:cubicBezTo>
                <a:cubicBezTo>
                  <a:pt x="18464" y="5251"/>
                  <a:pt x="18436" y="5275"/>
                  <a:pt x="18423" y="5302"/>
                </a:cubicBezTo>
                <a:cubicBezTo>
                  <a:pt x="18382" y="5354"/>
                  <a:pt x="18356" y="5431"/>
                  <a:pt x="18315" y="5484"/>
                </a:cubicBezTo>
                <a:cubicBezTo>
                  <a:pt x="18302" y="5510"/>
                  <a:pt x="18288" y="5537"/>
                  <a:pt x="18275" y="5561"/>
                </a:cubicBezTo>
                <a:cubicBezTo>
                  <a:pt x="18247" y="5587"/>
                  <a:pt x="18180" y="5640"/>
                  <a:pt x="18180" y="5717"/>
                </a:cubicBezTo>
                <a:cubicBezTo>
                  <a:pt x="18180" y="5743"/>
                  <a:pt x="18180" y="5743"/>
                  <a:pt x="18193" y="5743"/>
                </a:cubicBezTo>
                <a:cubicBezTo>
                  <a:pt x="18221" y="5743"/>
                  <a:pt x="18247" y="5743"/>
                  <a:pt x="18275" y="5743"/>
                </a:cubicBezTo>
                <a:cubicBezTo>
                  <a:pt x="18275" y="5794"/>
                  <a:pt x="18261" y="5820"/>
                  <a:pt x="18261" y="5873"/>
                </a:cubicBezTo>
                <a:cubicBezTo>
                  <a:pt x="18275" y="5873"/>
                  <a:pt x="18275" y="5873"/>
                  <a:pt x="18275" y="5873"/>
                </a:cubicBezTo>
                <a:cubicBezTo>
                  <a:pt x="18302" y="5873"/>
                  <a:pt x="18302" y="5820"/>
                  <a:pt x="18328" y="5846"/>
                </a:cubicBezTo>
                <a:cubicBezTo>
                  <a:pt x="18328" y="5873"/>
                  <a:pt x="18315" y="5873"/>
                  <a:pt x="18315" y="5873"/>
                </a:cubicBezTo>
                <a:cubicBezTo>
                  <a:pt x="18315" y="5899"/>
                  <a:pt x="18315" y="5899"/>
                  <a:pt x="18315" y="5899"/>
                </a:cubicBezTo>
                <a:cubicBezTo>
                  <a:pt x="18356" y="5899"/>
                  <a:pt x="18382" y="5899"/>
                  <a:pt x="18396" y="5846"/>
                </a:cubicBezTo>
                <a:cubicBezTo>
                  <a:pt x="18396" y="5820"/>
                  <a:pt x="18396" y="5820"/>
                  <a:pt x="18396" y="5794"/>
                </a:cubicBezTo>
                <a:cubicBezTo>
                  <a:pt x="18423" y="5820"/>
                  <a:pt x="18464" y="5794"/>
                  <a:pt x="18477" y="5820"/>
                </a:cubicBezTo>
                <a:cubicBezTo>
                  <a:pt x="18505" y="5846"/>
                  <a:pt x="18517" y="5925"/>
                  <a:pt x="18559" y="5976"/>
                </a:cubicBezTo>
                <a:lnTo>
                  <a:pt x="18545" y="6002"/>
                </a:lnTo>
                <a:lnTo>
                  <a:pt x="18559" y="6029"/>
                </a:lnTo>
                <a:cubicBezTo>
                  <a:pt x="18559" y="6055"/>
                  <a:pt x="18559" y="6079"/>
                  <a:pt x="18545" y="6106"/>
                </a:cubicBezTo>
                <a:cubicBezTo>
                  <a:pt x="18559" y="6106"/>
                  <a:pt x="18559" y="6106"/>
                  <a:pt x="18572" y="6132"/>
                </a:cubicBezTo>
                <a:cubicBezTo>
                  <a:pt x="18545" y="6209"/>
                  <a:pt x="18517" y="6262"/>
                  <a:pt x="18517" y="6365"/>
                </a:cubicBezTo>
                <a:cubicBezTo>
                  <a:pt x="18517" y="6391"/>
                  <a:pt x="18517" y="6418"/>
                  <a:pt x="18517" y="6418"/>
                </a:cubicBezTo>
                <a:cubicBezTo>
                  <a:pt x="18517" y="6521"/>
                  <a:pt x="18505" y="6598"/>
                  <a:pt x="18491" y="6677"/>
                </a:cubicBezTo>
                <a:cubicBezTo>
                  <a:pt x="18477" y="6703"/>
                  <a:pt x="18464" y="6754"/>
                  <a:pt x="18436" y="6780"/>
                </a:cubicBezTo>
                <a:cubicBezTo>
                  <a:pt x="18436" y="6806"/>
                  <a:pt x="18436" y="6831"/>
                  <a:pt x="18423" y="6857"/>
                </a:cubicBezTo>
                <a:cubicBezTo>
                  <a:pt x="18410" y="6883"/>
                  <a:pt x="18396" y="6910"/>
                  <a:pt x="18396" y="6910"/>
                </a:cubicBezTo>
                <a:cubicBezTo>
                  <a:pt x="18382" y="6962"/>
                  <a:pt x="18369" y="6989"/>
                  <a:pt x="18369" y="7013"/>
                </a:cubicBezTo>
                <a:cubicBezTo>
                  <a:pt x="18342" y="7092"/>
                  <a:pt x="18302" y="7116"/>
                  <a:pt x="18275" y="7195"/>
                </a:cubicBezTo>
                <a:cubicBezTo>
                  <a:pt x="18261" y="7246"/>
                  <a:pt x="18261" y="7272"/>
                  <a:pt x="18221" y="7298"/>
                </a:cubicBezTo>
                <a:cubicBezTo>
                  <a:pt x="18207" y="7325"/>
                  <a:pt x="18193" y="7378"/>
                  <a:pt x="18180" y="7402"/>
                </a:cubicBezTo>
                <a:cubicBezTo>
                  <a:pt x="18166" y="7454"/>
                  <a:pt x="18139" y="7481"/>
                  <a:pt x="18098" y="7507"/>
                </a:cubicBezTo>
                <a:cubicBezTo>
                  <a:pt x="18086" y="7507"/>
                  <a:pt x="18058" y="7531"/>
                  <a:pt x="18058" y="7531"/>
                </a:cubicBezTo>
                <a:lnTo>
                  <a:pt x="18044" y="7507"/>
                </a:lnTo>
                <a:cubicBezTo>
                  <a:pt x="18018" y="7481"/>
                  <a:pt x="18018" y="7507"/>
                  <a:pt x="18004" y="7454"/>
                </a:cubicBezTo>
                <a:cubicBezTo>
                  <a:pt x="18004" y="7481"/>
                  <a:pt x="17991" y="7481"/>
                  <a:pt x="17977" y="7481"/>
                </a:cubicBezTo>
                <a:lnTo>
                  <a:pt x="17991" y="7454"/>
                </a:lnTo>
                <a:cubicBezTo>
                  <a:pt x="17977" y="7454"/>
                  <a:pt x="17977" y="7454"/>
                  <a:pt x="17977" y="7454"/>
                </a:cubicBezTo>
                <a:cubicBezTo>
                  <a:pt x="17964" y="7454"/>
                  <a:pt x="17856" y="7687"/>
                  <a:pt x="17856" y="7687"/>
                </a:cubicBezTo>
                <a:cubicBezTo>
                  <a:pt x="17856" y="7714"/>
                  <a:pt x="17856" y="7793"/>
                  <a:pt x="17842" y="7817"/>
                </a:cubicBezTo>
                <a:cubicBezTo>
                  <a:pt x="17842" y="7817"/>
                  <a:pt x="17828" y="7817"/>
                  <a:pt x="17828" y="7843"/>
                </a:cubicBezTo>
                <a:cubicBezTo>
                  <a:pt x="17815" y="7843"/>
                  <a:pt x="17802" y="7870"/>
                  <a:pt x="17788" y="7896"/>
                </a:cubicBezTo>
                <a:cubicBezTo>
                  <a:pt x="17760" y="7947"/>
                  <a:pt x="17734" y="7896"/>
                  <a:pt x="17720" y="7999"/>
                </a:cubicBezTo>
                <a:cubicBezTo>
                  <a:pt x="17720" y="7999"/>
                  <a:pt x="17707" y="8026"/>
                  <a:pt x="17720" y="8026"/>
                </a:cubicBezTo>
                <a:cubicBezTo>
                  <a:pt x="17720" y="8076"/>
                  <a:pt x="17748" y="8076"/>
                  <a:pt x="17760" y="8103"/>
                </a:cubicBezTo>
                <a:cubicBezTo>
                  <a:pt x="17788" y="8155"/>
                  <a:pt x="17802" y="8232"/>
                  <a:pt x="17828" y="8283"/>
                </a:cubicBezTo>
                <a:cubicBezTo>
                  <a:pt x="17842" y="8335"/>
                  <a:pt x="17815" y="8415"/>
                  <a:pt x="17828" y="8491"/>
                </a:cubicBezTo>
                <a:cubicBezTo>
                  <a:pt x="17842" y="8491"/>
                  <a:pt x="17842" y="8491"/>
                  <a:pt x="17842" y="8491"/>
                </a:cubicBezTo>
                <a:cubicBezTo>
                  <a:pt x="17842" y="8518"/>
                  <a:pt x="17828" y="8568"/>
                  <a:pt x="17815" y="8595"/>
                </a:cubicBezTo>
                <a:cubicBezTo>
                  <a:pt x="17802" y="8595"/>
                  <a:pt x="17802" y="8595"/>
                  <a:pt x="17788" y="8595"/>
                </a:cubicBezTo>
                <a:cubicBezTo>
                  <a:pt x="17774" y="8595"/>
                  <a:pt x="17774" y="8621"/>
                  <a:pt x="17760" y="8621"/>
                </a:cubicBezTo>
                <a:cubicBezTo>
                  <a:pt x="17748" y="8621"/>
                  <a:pt x="17748" y="8595"/>
                  <a:pt x="17734" y="8621"/>
                </a:cubicBezTo>
                <a:cubicBezTo>
                  <a:pt x="17707" y="8621"/>
                  <a:pt x="17707" y="8647"/>
                  <a:pt x="17679" y="8674"/>
                </a:cubicBezTo>
                <a:cubicBezTo>
                  <a:pt x="17679" y="8698"/>
                  <a:pt x="17667" y="8698"/>
                  <a:pt x="17653" y="8698"/>
                </a:cubicBezTo>
                <a:cubicBezTo>
                  <a:pt x="17653" y="8647"/>
                  <a:pt x="17653" y="8621"/>
                  <a:pt x="17653" y="8568"/>
                </a:cubicBezTo>
                <a:cubicBezTo>
                  <a:pt x="17653" y="8544"/>
                  <a:pt x="17679" y="8518"/>
                  <a:pt x="17667" y="8465"/>
                </a:cubicBezTo>
                <a:cubicBezTo>
                  <a:pt x="17667" y="8465"/>
                  <a:pt x="17667" y="8439"/>
                  <a:pt x="17653" y="8439"/>
                </a:cubicBezTo>
                <a:cubicBezTo>
                  <a:pt x="17653" y="8415"/>
                  <a:pt x="17653" y="8388"/>
                  <a:pt x="17653" y="8388"/>
                </a:cubicBezTo>
                <a:cubicBezTo>
                  <a:pt x="17653" y="8362"/>
                  <a:pt x="17639" y="8362"/>
                  <a:pt x="17625" y="8362"/>
                </a:cubicBezTo>
                <a:lnTo>
                  <a:pt x="17639" y="8362"/>
                </a:lnTo>
                <a:lnTo>
                  <a:pt x="17653" y="8335"/>
                </a:lnTo>
                <a:cubicBezTo>
                  <a:pt x="17667" y="8335"/>
                  <a:pt x="17667" y="8335"/>
                  <a:pt x="17679" y="8362"/>
                </a:cubicBezTo>
                <a:cubicBezTo>
                  <a:pt x="17679" y="8335"/>
                  <a:pt x="17679" y="8335"/>
                  <a:pt x="17679" y="8335"/>
                </a:cubicBezTo>
                <a:cubicBezTo>
                  <a:pt x="17679" y="8311"/>
                  <a:pt x="17653" y="8259"/>
                  <a:pt x="17639" y="8232"/>
                </a:cubicBezTo>
                <a:cubicBezTo>
                  <a:pt x="17639" y="8232"/>
                  <a:pt x="17639" y="8259"/>
                  <a:pt x="17625" y="8259"/>
                </a:cubicBezTo>
                <a:cubicBezTo>
                  <a:pt x="17625" y="8232"/>
                  <a:pt x="17612" y="8232"/>
                  <a:pt x="17599" y="8206"/>
                </a:cubicBezTo>
                <a:cubicBezTo>
                  <a:pt x="17599" y="8232"/>
                  <a:pt x="17599" y="8259"/>
                  <a:pt x="17585" y="8259"/>
                </a:cubicBezTo>
                <a:cubicBezTo>
                  <a:pt x="17585" y="8232"/>
                  <a:pt x="17558" y="8206"/>
                  <a:pt x="17545" y="8179"/>
                </a:cubicBezTo>
                <a:cubicBezTo>
                  <a:pt x="17558" y="8129"/>
                  <a:pt x="17585" y="8129"/>
                  <a:pt x="17585" y="8103"/>
                </a:cubicBezTo>
                <a:cubicBezTo>
                  <a:pt x="17585" y="8103"/>
                  <a:pt x="17572" y="8103"/>
                  <a:pt x="17572" y="8076"/>
                </a:cubicBezTo>
                <a:cubicBezTo>
                  <a:pt x="17572" y="8050"/>
                  <a:pt x="17585" y="8026"/>
                  <a:pt x="17585" y="7999"/>
                </a:cubicBezTo>
                <a:cubicBezTo>
                  <a:pt x="17572" y="7947"/>
                  <a:pt x="17531" y="7999"/>
                  <a:pt x="17518" y="7920"/>
                </a:cubicBezTo>
                <a:cubicBezTo>
                  <a:pt x="17504" y="7947"/>
                  <a:pt x="17478" y="7947"/>
                  <a:pt x="17464" y="7947"/>
                </a:cubicBezTo>
                <a:cubicBezTo>
                  <a:pt x="17436" y="7973"/>
                  <a:pt x="17409" y="7999"/>
                  <a:pt x="17369" y="8050"/>
                </a:cubicBezTo>
                <a:cubicBezTo>
                  <a:pt x="17369" y="8050"/>
                  <a:pt x="17341" y="8103"/>
                  <a:pt x="17329" y="8076"/>
                </a:cubicBezTo>
                <a:cubicBezTo>
                  <a:pt x="17341" y="8050"/>
                  <a:pt x="17355" y="8050"/>
                  <a:pt x="17369" y="7999"/>
                </a:cubicBezTo>
                <a:cubicBezTo>
                  <a:pt x="17355" y="7999"/>
                  <a:pt x="17355" y="7999"/>
                  <a:pt x="17341" y="7999"/>
                </a:cubicBezTo>
                <a:cubicBezTo>
                  <a:pt x="17341" y="7999"/>
                  <a:pt x="17341" y="7999"/>
                  <a:pt x="17341" y="7973"/>
                </a:cubicBezTo>
                <a:cubicBezTo>
                  <a:pt x="17355" y="7947"/>
                  <a:pt x="17369" y="7896"/>
                  <a:pt x="17396" y="7870"/>
                </a:cubicBezTo>
                <a:cubicBezTo>
                  <a:pt x="17383" y="7817"/>
                  <a:pt x="17355" y="7793"/>
                  <a:pt x="17329" y="7793"/>
                </a:cubicBezTo>
                <a:cubicBezTo>
                  <a:pt x="17315" y="7843"/>
                  <a:pt x="17288" y="7870"/>
                  <a:pt x="17274" y="7896"/>
                </a:cubicBezTo>
                <a:cubicBezTo>
                  <a:pt x="17261" y="7920"/>
                  <a:pt x="17247" y="7920"/>
                  <a:pt x="17234" y="7920"/>
                </a:cubicBezTo>
                <a:cubicBezTo>
                  <a:pt x="17220" y="7947"/>
                  <a:pt x="17220" y="7999"/>
                  <a:pt x="17207" y="8026"/>
                </a:cubicBezTo>
                <a:cubicBezTo>
                  <a:pt x="17193" y="8026"/>
                  <a:pt x="17180" y="8026"/>
                  <a:pt x="17166" y="8026"/>
                </a:cubicBezTo>
                <a:cubicBezTo>
                  <a:pt x="17166" y="8050"/>
                  <a:pt x="17166" y="8050"/>
                  <a:pt x="17152" y="8050"/>
                </a:cubicBezTo>
                <a:cubicBezTo>
                  <a:pt x="17152" y="8050"/>
                  <a:pt x="17152" y="8026"/>
                  <a:pt x="17139" y="8026"/>
                </a:cubicBezTo>
                <a:cubicBezTo>
                  <a:pt x="17112" y="8026"/>
                  <a:pt x="17112" y="8076"/>
                  <a:pt x="17099" y="8103"/>
                </a:cubicBezTo>
                <a:cubicBezTo>
                  <a:pt x="17112" y="8129"/>
                  <a:pt x="17112" y="8129"/>
                  <a:pt x="17112" y="8155"/>
                </a:cubicBezTo>
                <a:cubicBezTo>
                  <a:pt x="17126" y="8179"/>
                  <a:pt x="17180" y="8179"/>
                  <a:pt x="17193" y="8206"/>
                </a:cubicBezTo>
                <a:cubicBezTo>
                  <a:pt x="17193" y="8259"/>
                  <a:pt x="17193" y="8283"/>
                  <a:pt x="17193" y="8311"/>
                </a:cubicBezTo>
                <a:cubicBezTo>
                  <a:pt x="17207" y="8311"/>
                  <a:pt x="17220" y="8335"/>
                  <a:pt x="17234" y="8311"/>
                </a:cubicBezTo>
                <a:cubicBezTo>
                  <a:pt x="17261" y="8311"/>
                  <a:pt x="17274" y="8206"/>
                  <a:pt x="17301" y="8232"/>
                </a:cubicBezTo>
                <a:cubicBezTo>
                  <a:pt x="17329" y="8232"/>
                  <a:pt x="17329" y="8283"/>
                  <a:pt x="17355" y="8283"/>
                </a:cubicBezTo>
                <a:cubicBezTo>
                  <a:pt x="17369" y="8283"/>
                  <a:pt x="17396" y="8283"/>
                  <a:pt x="17409" y="8283"/>
                </a:cubicBezTo>
                <a:cubicBezTo>
                  <a:pt x="17409" y="8311"/>
                  <a:pt x="17409" y="8335"/>
                  <a:pt x="17409" y="8362"/>
                </a:cubicBezTo>
                <a:cubicBezTo>
                  <a:pt x="17369" y="8362"/>
                  <a:pt x="17315" y="8362"/>
                  <a:pt x="17301" y="8415"/>
                </a:cubicBezTo>
                <a:cubicBezTo>
                  <a:pt x="17301" y="8439"/>
                  <a:pt x="17288" y="8439"/>
                  <a:pt x="17288" y="8465"/>
                </a:cubicBezTo>
                <a:cubicBezTo>
                  <a:pt x="17288" y="8465"/>
                  <a:pt x="17288" y="8465"/>
                  <a:pt x="17274" y="8465"/>
                </a:cubicBezTo>
                <a:lnTo>
                  <a:pt x="17274" y="8439"/>
                </a:lnTo>
                <a:cubicBezTo>
                  <a:pt x="17261" y="8439"/>
                  <a:pt x="17261" y="8439"/>
                  <a:pt x="17261" y="8439"/>
                </a:cubicBezTo>
                <a:cubicBezTo>
                  <a:pt x="17274" y="8544"/>
                  <a:pt x="17193" y="8544"/>
                  <a:pt x="17207" y="8647"/>
                </a:cubicBezTo>
                <a:cubicBezTo>
                  <a:pt x="17234" y="8647"/>
                  <a:pt x="17261" y="8698"/>
                  <a:pt x="17274" y="8751"/>
                </a:cubicBezTo>
                <a:cubicBezTo>
                  <a:pt x="17274" y="8777"/>
                  <a:pt x="17274" y="8803"/>
                  <a:pt x="17288" y="8828"/>
                </a:cubicBezTo>
                <a:lnTo>
                  <a:pt x="17301" y="8854"/>
                </a:lnTo>
                <a:cubicBezTo>
                  <a:pt x="17315" y="8880"/>
                  <a:pt x="17301" y="8907"/>
                  <a:pt x="17301" y="8933"/>
                </a:cubicBezTo>
                <a:cubicBezTo>
                  <a:pt x="17315" y="8933"/>
                  <a:pt x="17315" y="8933"/>
                  <a:pt x="17329" y="8959"/>
                </a:cubicBezTo>
                <a:cubicBezTo>
                  <a:pt x="17329" y="8959"/>
                  <a:pt x="17329" y="8984"/>
                  <a:pt x="17341" y="8984"/>
                </a:cubicBezTo>
                <a:cubicBezTo>
                  <a:pt x="17341" y="9010"/>
                  <a:pt x="17355" y="9010"/>
                  <a:pt x="17355" y="9036"/>
                </a:cubicBezTo>
                <a:cubicBezTo>
                  <a:pt x="17369" y="9036"/>
                  <a:pt x="17369" y="9036"/>
                  <a:pt x="17369" y="9063"/>
                </a:cubicBezTo>
                <a:cubicBezTo>
                  <a:pt x="17355" y="9063"/>
                  <a:pt x="17355" y="9063"/>
                  <a:pt x="17341" y="9063"/>
                </a:cubicBezTo>
                <a:cubicBezTo>
                  <a:pt x="17355" y="9087"/>
                  <a:pt x="17369" y="9113"/>
                  <a:pt x="17355" y="9166"/>
                </a:cubicBezTo>
                <a:cubicBezTo>
                  <a:pt x="17341" y="9192"/>
                  <a:pt x="17274" y="9216"/>
                  <a:pt x="17261" y="9245"/>
                </a:cubicBezTo>
                <a:cubicBezTo>
                  <a:pt x="17288" y="9269"/>
                  <a:pt x="17301" y="9245"/>
                  <a:pt x="17329" y="9216"/>
                </a:cubicBezTo>
                <a:cubicBezTo>
                  <a:pt x="17341" y="9269"/>
                  <a:pt x="17355" y="9269"/>
                  <a:pt x="17369" y="9269"/>
                </a:cubicBezTo>
                <a:cubicBezTo>
                  <a:pt x="17369" y="9295"/>
                  <a:pt x="17369" y="9295"/>
                  <a:pt x="17369" y="9295"/>
                </a:cubicBezTo>
                <a:cubicBezTo>
                  <a:pt x="17369" y="9295"/>
                  <a:pt x="17355" y="9322"/>
                  <a:pt x="17341" y="9322"/>
                </a:cubicBezTo>
                <a:cubicBezTo>
                  <a:pt x="17341" y="9348"/>
                  <a:pt x="17355" y="9348"/>
                  <a:pt x="17355" y="9348"/>
                </a:cubicBezTo>
                <a:cubicBezTo>
                  <a:pt x="17355" y="9348"/>
                  <a:pt x="17355" y="9348"/>
                  <a:pt x="17369" y="9348"/>
                </a:cubicBezTo>
                <a:cubicBezTo>
                  <a:pt x="17355" y="9372"/>
                  <a:pt x="17341" y="9502"/>
                  <a:pt x="17329" y="9502"/>
                </a:cubicBezTo>
                <a:lnTo>
                  <a:pt x="17329" y="9478"/>
                </a:lnTo>
                <a:cubicBezTo>
                  <a:pt x="17329" y="9478"/>
                  <a:pt x="17329" y="9478"/>
                  <a:pt x="17315" y="9478"/>
                </a:cubicBezTo>
                <a:cubicBezTo>
                  <a:pt x="17315" y="9528"/>
                  <a:pt x="17274" y="9658"/>
                  <a:pt x="17261" y="9684"/>
                </a:cubicBezTo>
                <a:cubicBezTo>
                  <a:pt x="17247" y="9684"/>
                  <a:pt x="17234" y="9684"/>
                  <a:pt x="17234" y="9684"/>
                </a:cubicBezTo>
                <a:cubicBezTo>
                  <a:pt x="17234" y="9711"/>
                  <a:pt x="17234" y="9788"/>
                  <a:pt x="17220" y="9814"/>
                </a:cubicBezTo>
                <a:cubicBezTo>
                  <a:pt x="17220" y="9840"/>
                  <a:pt x="17207" y="9840"/>
                  <a:pt x="17207" y="9840"/>
                </a:cubicBezTo>
                <a:cubicBezTo>
                  <a:pt x="17207" y="9867"/>
                  <a:pt x="17193" y="9891"/>
                  <a:pt x="17193" y="9917"/>
                </a:cubicBezTo>
                <a:cubicBezTo>
                  <a:pt x="17193" y="9917"/>
                  <a:pt x="17166" y="9944"/>
                  <a:pt x="17152" y="9970"/>
                </a:cubicBezTo>
                <a:lnTo>
                  <a:pt x="17139" y="9944"/>
                </a:lnTo>
                <a:cubicBezTo>
                  <a:pt x="17126" y="9944"/>
                  <a:pt x="17126" y="9944"/>
                  <a:pt x="17126" y="9944"/>
                </a:cubicBezTo>
                <a:cubicBezTo>
                  <a:pt x="17126" y="9970"/>
                  <a:pt x="17126" y="9996"/>
                  <a:pt x="17126" y="10020"/>
                </a:cubicBezTo>
                <a:cubicBezTo>
                  <a:pt x="17126" y="10020"/>
                  <a:pt x="17112" y="10047"/>
                  <a:pt x="17099" y="10073"/>
                </a:cubicBezTo>
                <a:cubicBezTo>
                  <a:pt x="17085" y="10073"/>
                  <a:pt x="17059" y="10100"/>
                  <a:pt x="17044" y="10126"/>
                </a:cubicBezTo>
                <a:lnTo>
                  <a:pt x="17044" y="10150"/>
                </a:lnTo>
                <a:cubicBezTo>
                  <a:pt x="17017" y="10150"/>
                  <a:pt x="17004" y="10176"/>
                  <a:pt x="17004" y="10203"/>
                </a:cubicBezTo>
                <a:cubicBezTo>
                  <a:pt x="16991" y="10176"/>
                  <a:pt x="16977" y="10176"/>
                  <a:pt x="16963" y="10176"/>
                </a:cubicBezTo>
                <a:cubicBezTo>
                  <a:pt x="16963" y="10203"/>
                  <a:pt x="16950" y="10203"/>
                  <a:pt x="16922" y="10203"/>
                </a:cubicBezTo>
                <a:cubicBezTo>
                  <a:pt x="16882" y="10203"/>
                  <a:pt x="16896" y="10229"/>
                  <a:pt x="16855" y="10176"/>
                </a:cubicBezTo>
                <a:cubicBezTo>
                  <a:pt x="16855" y="10229"/>
                  <a:pt x="16868" y="10256"/>
                  <a:pt x="16842" y="10282"/>
                </a:cubicBezTo>
                <a:cubicBezTo>
                  <a:pt x="16828" y="10282"/>
                  <a:pt x="16828" y="10282"/>
                  <a:pt x="16828" y="10256"/>
                </a:cubicBezTo>
                <a:cubicBezTo>
                  <a:pt x="16815" y="10282"/>
                  <a:pt x="16815" y="10282"/>
                  <a:pt x="16815" y="10306"/>
                </a:cubicBezTo>
                <a:cubicBezTo>
                  <a:pt x="16801" y="10306"/>
                  <a:pt x="16787" y="10306"/>
                  <a:pt x="16775" y="10306"/>
                </a:cubicBezTo>
                <a:lnTo>
                  <a:pt x="16761" y="10306"/>
                </a:lnTo>
                <a:cubicBezTo>
                  <a:pt x="16747" y="10306"/>
                  <a:pt x="16747" y="10332"/>
                  <a:pt x="16747" y="10332"/>
                </a:cubicBezTo>
                <a:cubicBezTo>
                  <a:pt x="16733" y="10332"/>
                  <a:pt x="16721" y="10332"/>
                  <a:pt x="16706" y="10332"/>
                </a:cubicBezTo>
                <a:cubicBezTo>
                  <a:pt x="16693" y="10332"/>
                  <a:pt x="16693" y="10359"/>
                  <a:pt x="16666" y="10359"/>
                </a:cubicBezTo>
                <a:cubicBezTo>
                  <a:pt x="16652" y="10385"/>
                  <a:pt x="16652" y="10385"/>
                  <a:pt x="16652" y="10412"/>
                </a:cubicBezTo>
                <a:cubicBezTo>
                  <a:pt x="16666" y="10436"/>
                  <a:pt x="16666" y="10436"/>
                  <a:pt x="16680" y="10462"/>
                </a:cubicBezTo>
                <a:lnTo>
                  <a:pt x="16666" y="10462"/>
                </a:lnTo>
                <a:cubicBezTo>
                  <a:pt x="16666" y="10488"/>
                  <a:pt x="16652" y="10488"/>
                  <a:pt x="16639" y="10488"/>
                </a:cubicBezTo>
                <a:cubicBezTo>
                  <a:pt x="16639" y="10462"/>
                  <a:pt x="16626" y="10436"/>
                  <a:pt x="16626" y="10412"/>
                </a:cubicBezTo>
                <a:cubicBezTo>
                  <a:pt x="16612" y="10385"/>
                  <a:pt x="16639" y="10359"/>
                  <a:pt x="16626" y="10332"/>
                </a:cubicBezTo>
                <a:cubicBezTo>
                  <a:pt x="16626" y="10332"/>
                  <a:pt x="16626" y="10332"/>
                  <a:pt x="16612" y="10332"/>
                </a:cubicBezTo>
                <a:cubicBezTo>
                  <a:pt x="16612" y="10332"/>
                  <a:pt x="16612" y="10332"/>
                  <a:pt x="16598" y="10332"/>
                </a:cubicBezTo>
                <a:cubicBezTo>
                  <a:pt x="16572" y="10359"/>
                  <a:pt x="16572" y="10332"/>
                  <a:pt x="16558" y="10282"/>
                </a:cubicBezTo>
                <a:cubicBezTo>
                  <a:pt x="16558" y="10306"/>
                  <a:pt x="16558" y="10306"/>
                  <a:pt x="16558" y="10306"/>
                </a:cubicBezTo>
                <a:lnTo>
                  <a:pt x="16544" y="10332"/>
                </a:lnTo>
                <a:cubicBezTo>
                  <a:pt x="16531" y="10332"/>
                  <a:pt x="16531" y="10332"/>
                  <a:pt x="16517" y="10332"/>
                </a:cubicBezTo>
                <a:cubicBezTo>
                  <a:pt x="16504" y="10359"/>
                  <a:pt x="16504" y="10359"/>
                  <a:pt x="16491" y="10359"/>
                </a:cubicBezTo>
                <a:cubicBezTo>
                  <a:pt x="16491" y="10385"/>
                  <a:pt x="16491" y="10412"/>
                  <a:pt x="16477" y="10412"/>
                </a:cubicBezTo>
                <a:lnTo>
                  <a:pt x="16449" y="10412"/>
                </a:lnTo>
                <a:cubicBezTo>
                  <a:pt x="16449" y="10488"/>
                  <a:pt x="16409" y="10488"/>
                  <a:pt x="16395" y="10539"/>
                </a:cubicBezTo>
                <a:cubicBezTo>
                  <a:pt x="16382" y="10565"/>
                  <a:pt x="16368" y="10618"/>
                  <a:pt x="16368" y="10669"/>
                </a:cubicBezTo>
                <a:cubicBezTo>
                  <a:pt x="16395" y="10697"/>
                  <a:pt x="16409" y="10721"/>
                  <a:pt x="16423" y="10774"/>
                </a:cubicBezTo>
                <a:cubicBezTo>
                  <a:pt x="16436" y="10798"/>
                  <a:pt x="16423" y="10798"/>
                  <a:pt x="16436" y="10851"/>
                </a:cubicBezTo>
                <a:cubicBezTo>
                  <a:pt x="16449" y="10851"/>
                  <a:pt x="16463" y="10877"/>
                  <a:pt x="16463" y="10877"/>
                </a:cubicBezTo>
                <a:cubicBezTo>
                  <a:pt x="16477" y="10904"/>
                  <a:pt x="16491" y="10954"/>
                  <a:pt x="16504" y="10981"/>
                </a:cubicBezTo>
                <a:cubicBezTo>
                  <a:pt x="16517" y="10981"/>
                  <a:pt x="16531" y="10981"/>
                  <a:pt x="16544" y="11007"/>
                </a:cubicBezTo>
                <a:cubicBezTo>
                  <a:pt x="16544" y="11007"/>
                  <a:pt x="16544" y="11033"/>
                  <a:pt x="16544" y="11060"/>
                </a:cubicBezTo>
                <a:cubicBezTo>
                  <a:pt x="16558" y="11084"/>
                  <a:pt x="16572" y="11084"/>
                  <a:pt x="16572" y="11110"/>
                </a:cubicBezTo>
                <a:cubicBezTo>
                  <a:pt x="16584" y="11216"/>
                  <a:pt x="16598" y="11292"/>
                  <a:pt x="16598" y="11369"/>
                </a:cubicBezTo>
                <a:cubicBezTo>
                  <a:pt x="16598" y="11396"/>
                  <a:pt x="16598" y="11422"/>
                  <a:pt x="16584" y="11422"/>
                </a:cubicBezTo>
                <a:cubicBezTo>
                  <a:pt x="16584" y="11473"/>
                  <a:pt x="16584" y="11499"/>
                  <a:pt x="16584" y="11525"/>
                </a:cubicBezTo>
                <a:cubicBezTo>
                  <a:pt x="16584" y="11602"/>
                  <a:pt x="16544" y="11602"/>
                  <a:pt x="16531" y="11629"/>
                </a:cubicBezTo>
                <a:cubicBezTo>
                  <a:pt x="16504" y="11655"/>
                  <a:pt x="16477" y="11734"/>
                  <a:pt x="16449" y="11655"/>
                </a:cubicBezTo>
                <a:cubicBezTo>
                  <a:pt x="16449" y="11681"/>
                  <a:pt x="16449" y="11758"/>
                  <a:pt x="16436" y="11785"/>
                </a:cubicBezTo>
                <a:cubicBezTo>
                  <a:pt x="16423" y="11785"/>
                  <a:pt x="16423" y="11785"/>
                  <a:pt x="16409" y="11785"/>
                </a:cubicBezTo>
                <a:cubicBezTo>
                  <a:pt x="16409" y="11785"/>
                  <a:pt x="16409" y="11811"/>
                  <a:pt x="16395" y="11837"/>
                </a:cubicBezTo>
                <a:cubicBezTo>
                  <a:pt x="16395" y="11837"/>
                  <a:pt x="16382" y="11837"/>
                  <a:pt x="16368" y="11837"/>
                </a:cubicBezTo>
                <a:cubicBezTo>
                  <a:pt x="16355" y="11864"/>
                  <a:pt x="16355" y="11914"/>
                  <a:pt x="16328" y="11914"/>
                </a:cubicBezTo>
                <a:cubicBezTo>
                  <a:pt x="16328" y="11864"/>
                  <a:pt x="16328" y="11785"/>
                  <a:pt x="16342" y="11758"/>
                </a:cubicBezTo>
                <a:cubicBezTo>
                  <a:pt x="16342" y="11734"/>
                  <a:pt x="16342" y="11734"/>
                  <a:pt x="16328" y="11708"/>
                </a:cubicBezTo>
                <a:cubicBezTo>
                  <a:pt x="16314" y="11708"/>
                  <a:pt x="16302" y="11681"/>
                  <a:pt x="16288" y="11655"/>
                </a:cubicBezTo>
                <a:cubicBezTo>
                  <a:pt x="16274" y="11655"/>
                  <a:pt x="16260" y="11681"/>
                  <a:pt x="16260" y="11681"/>
                </a:cubicBezTo>
                <a:cubicBezTo>
                  <a:pt x="16247" y="11681"/>
                  <a:pt x="16247" y="11655"/>
                  <a:pt x="16247" y="11655"/>
                </a:cubicBezTo>
                <a:cubicBezTo>
                  <a:pt x="16260" y="11629"/>
                  <a:pt x="16260" y="11629"/>
                  <a:pt x="16247" y="11602"/>
                </a:cubicBezTo>
                <a:cubicBezTo>
                  <a:pt x="16234" y="11602"/>
                  <a:pt x="16234" y="11629"/>
                  <a:pt x="16220" y="11629"/>
                </a:cubicBezTo>
                <a:cubicBezTo>
                  <a:pt x="16220" y="11629"/>
                  <a:pt x="16220" y="11629"/>
                  <a:pt x="16220" y="11602"/>
                </a:cubicBezTo>
                <a:cubicBezTo>
                  <a:pt x="16207" y="11578"/>
                  <a:pt x="16207" y="11525"/>
                  <a:pt x="16193" y="11473"/>
                </a:cubicBezTo>
                <a:lnTo>
                  <a:pt x="16179" y="11473"/>
                </a:lnTo>
                <a:cubicBezTo>
                  <a:pt x="16165" y="11448"/>
                  <a:pt x="16153" y="11422"/>
                  <a:pt x="16153" y="11422"/>
                </a:cubicBezTo>
                <a:cubicBezTo>
                  <a:pt x="16125" y="11396"/>
                  <a:pt x="16125" y="11422"/>
                  <a:pt x="16112" y="11422"/>
                </a:cubicBezTo>
                <a:cubicBezTo>
                  <a:pt x="16098" y="11422"/>
                  <a:pt x="16098" y="11396"/>
                  <a:pt x="16085" y="11396"/>
                </a:cubicBezTo>
                <a:cubicBezTo>
                  <a:pt x="16085" y="11369"/>
                  <a:pt x="16085" y="11343"/>
                  <a:pt x="16085" y="11319"/>
                </a:cubicBezTo>
                <a:cubicBezTo>
                  <a:pt x="16058" y="11319"/>
                  <a:pt x="16044" y="11319"/>
                  <a:pt x="16030" y="11343"/>
                </a:cubicBezTo>
                <a:cubicBezTo>
                  <a:pt x="16030" y="11369"/>
                  <a:pt x="16030" y="11396"/>
                  <a:pt x="16018" y="11422"/>
                </a:cubicBezTo>
                <a:cubicBezTo>
                  <a:pt x="16018" y="11448"/>
                  <a:pt x="16018" y="11473"/>
                  <a:pt x="16018" y="11499"/>
                </a:cubicBezTo>
                <a:cubicBezTo>
                  <a:pt x="16004" y="11578"/>
                  <a:pt x="15949" y="11734"/>
                  <a:pt x="15976" y="11811"/>
                </a:cubicBezTo>
                <a:cubicBezTo>
                  <a:pt x="15990" y="11837"/>
                  <a:pt x="16004" y="11811"/>
                  <a:pt x="16018" y="11811"/>
                </a:cubicBezTo>
                <a:cubicBezTo>
                  <a:pt x="16018" y="11837"/>
                  <a:pt x="16018" y="11888"/>
                  <a:pt x="16030" y="11914"/>
                </a:cubicBezTo>
                <a:cubicBezTo>
                  <a:pt x="16030" y="11914"/>
                  <a:pt x="16030" y="11914"/>
                  <a:pt x="16044" y="11914"/>
                </a:cubicBezTo>
                <a:cubicBezTo>
                  <a:pt x="16058" y="12017"/>
                  <a:pt x="16044" y="12121"/>
                  <a:pt x="16125" y="12097"/>
                </a:cubicBezTo>
                <a:cubicBezTo>
                  <a:pt x="16125" y="12121"/>
                  <a:pt x="16139" y="12173"/>
                  <a:pt x="16153" y="12173"/>
                </a:cubicBezTo>
                <a:cubicBezTo>
                  <a:pt x="16165" y="12200"/>
                  <a:pt x="16165" y="12200"/>
                  <a:pt x="16179" y="12200"/>
                </a:cubicBezTo>
                <a:cubicBezTo>
                  <a:pt x="16193" y="12226"/>
                  <a:pt x="16207" y="12253"/>
                  <a:pt x="16220" y="12303"/>
                </a:cubicBezTo>
                <a:lnTo>
                  <a:pt x="16234" y="12329"/>
                </a:lnTo>
                <a:cubicBezTo>
                  <a:pt x="16234" y="12406"/>
                  <a:pt x="16234" y="12485"/>
                  <a:pt x="16234" y="12562"/>
                </a:cubicBezTo>
                <a:cubicBezTo>
                  <a:pt x="16234" y="12615"/>
                  <a:pt x="16260" y="12615"/>
                  <a:pt x="16260" y="12639"/>
                </a:cubicBezTo>
                <a:cubicBezTo>
                  <a:pt x="16274" y="12692"/>
                  <a:pt x="16274" y="12718"/>
                  <a:pt x="16288" y="12745"/>
                </a:cubicBezTo>
                <a:cubicBezTo>
                  <a:pt x="16274" y="12745"/>
                  <a:pt x="16260" y="12745"/>
                  <a:pt x="16234" y="12745"/>
                </a:cubicBezTo>
                <a:cubicBezTo>
                  <a:pt x="16207" y="12718"/>
                  <a:pt x="16193" y="12668"/>
                  <a:pt x="16165" y="12639"/>
                </a:cubicBezTo>
                <a:cubicBezTo>
                  <a:pt x="16139" y="12639"/>
                  <a:pt x="16125" y="12615"/>
                  <a:pt x="16112" y="12589"/>
                </a:cubicBezTo>
                <a:cubicBezTo>
                  <a:pt x="16112" y="12562"/>
                  <a:pt x="16112" y="12512"/>
                  <a:pt x="16098" y="12485"/>
                </a:cubicBezTo>
                <a:cubicBezTo>
                  <a:pt x="16085" y="12485"/>
                  <a:pt x="16085" y="12459"/>
                  <a:pt x="16071" y="12459"/>
                </a:cubicBezTo>
                <a:cubicBezTo>
                  <a:pt x="16058" y="12433"/>
                  <a:pt x="16071" y="12406"/>
                  <a:pt x="16071" y="12382"/>
                </a:cubicBezTo>
                <a:cubicBezTo>
                  <a:pt x="16058" y="12356"/>
                  <a:pt x="16058" y="12329"/>
                  <a:pt x="16058" y="12329"/>
                </a:cubicBezTo>
                <a:cubicBezTo>
                  <a:pt x="16044" y="12253"/>
                  <a:pt x="16044" y="12200"/>
                  <a:pt x="16044" y="12149"/>
                </a:cubicBezTo>
                <a:cubicBezTo>
                  <a:pt x="16044" y="12149"/>
                  <a:pt x="16044" y="12149"/>
                  <a:pt x="16044" y="12121"/>
                </a:cubicBezTo>
                <a:cubicBezTo>
                  <a:pt x="16030" y="12149"/>
                  <a:pt x="16018" y="12149"/>
                  <a:pt x="16018" y="12121"/>
                </a:cubicBezTo>
                <a:cubicBezTo>
                  <a:pt x="16018" y="12121"/>
                  <a:pt x="16018" y="12121"/>
                  <a:pt x="16004" y="12121"/>
                </a:cubicBezTo>
                <a:cubicBezTo>
                  <a:pt x="16004" y="12097"/>
                  <a:pt x="16004" y="12070"/>
                  <a:pt x="16004" y="12044"/>
                </a:cubicBezTo>
                <a:cubicBezTo>
                  <a:pt x="15990" y="12044"/>
                  <a:pt x="15990" y="12044"/>
                  <a:pt x="15990" y="12044"/>
                </a:cubicBezTo>
                <a:cubicBezTo>
                  <a:pt x="15976" y="11991"/>
                  <a:pt x="15964" y="11967"/>
                  <a:pt x="15936" y="11941"/>
                </a:cubicBezTo>
                <a:lnTo>
                  <a:pt x="15923" y="11941"/>
                </a:lnTo>
                <a:cubicBezTo>
                  <a:pt x="15909" y="11864"/>
                  <a:pt x="15936" y="11785"/>
                  <a:pt x="15949" y="11708"/>
                </a:cubicBezTo>
                <a:cubicBezTo>
                  <a:pt x="15936" y="11708"/>
                  <a:pt x="15936" y="11708"/>
                  <a:pt x="15936" y="11708"/>
                </a:cubicBezTo>
                <a:cubicBezTo>
                  <a:pt x="15923" y="11681"/>
                  <a:pt x="15949" y="11578"/>
                  <a:pt x="15964" y="11525"/>
                </a:cubicBezTo>
                <a:cubicBezTo>
                  <a:pt x="15949" y="11525"/>
                  <a:pt x="15949" y="11525"/>
                  <a:pt x="15949" y="11525"/>
                </a:cubicBezTo>
                <a:cubicBezTo>
                  <a:pt x="15949" y="11473"/>
                  <a:pt x="15949" y="11422"/>
                  <a:pt x="15936" y="11343"/>
                </a:cubicBezTo>
                <a:cubicBezTo>
                  <a:pt x="15923" y="11292"/>
                  <a:pt x="15909" y="11240"/>
                  <a:pt x="15895" y="11163"/>
                </a:cubicBezTo>
                <a:cubicBezTo>
                  <a:pt x="15895" y="11110"/>
                  <a:pt x="15882" y="11033"/>
                  <a:pt x="15882" y="10954"/>
                </a:cubicBezTo>
                <a:cubicBezTo>
                  <a:pt x="15855" y="10930"/>
                  <a:pt x="15855" y="10877"/>
                  <a:pt x="15841" y="10851"/>
                </a:cubicBezTo>
                <a:lnTo>
                  <a:pt x="15828" y="10851"/>
                </a:lnTo>
                <a:cubicBezTo>
                  <a:pt x="15828" y="10981"/>
                  <a:pt x="15801" y="10930"/>
                  <a:pt x="15774" y="10981"/>
                </a:cubicBezTo>
                <a:cubicBezTo>
                  <a:pt x="15760" y="11007"/>
                  <a:pt x="15747" y="11060"/>
                  <a:pt x="15734" y="11033"/>
                </a:cubicBezTo>
                <a:lnTo>
                  <a:pt x="15734" y="11007"/>
                </a:lnTo>
                <a:cubicBezTo>
                  <a:pt x="15720" y="11007"/>
                  <a:pt x="15720" y="11007"/>
                  <a:pt x="15720" y="11033"/>
                </a:cubicBezTo>
                <a:cubicBezTo>
                  <a:pt x="15706" y="11033"/>
                  <a:pt x="15706" y="11007"/>
                  <a:pt x="15706" y="11007"/>
                </a:cubicBezTo>
                <a:lnTo>
                  <a:pt x="15706" y="10981"/>
                </a:lnTo>
                <a:cubicBezTo>
                  <a:pt x="15692" y="10981"/>
                  <a:pt x="15692" y="11007"/>
                  <a:pt x="15679" y="11007"/>
                </a:cubicBezTo>
                <a:lnTo>
                  <a:pt x="15666" y="11007"/>
                </a:lnTo>
                <a:cubicBezTo>
                  <a:pt x="15666" y="10954"/>
                  <a:pt x="15692" y="10904"/>
                  <a:pt x="15692" y="10851"/>
                </a:cubicBezTo>
                <a:cubicBezTo>
                  <a:pt x="15692" y="10774"/>
                  <a:pt x="15679" y="10669"/>
                  <a:pt x="15666" y="10618"/>
                </a:cubicBezTo>
                <a:cubicBezTo>
                  <a:pt x="15652" y="10618"/>
                  <a:pt x="15652" y="10618"/>
                  <a:pt x="15652" y="10618"/>
                </a:cubicBezTo>
                <a:lnTo>
                  <a:pt x="15652" y="10644"/>
                </a:lnTo>
                <a:cubicBezTo>
                  <a:pt x="15639" y="10644"/>
                  <a:pt x="15639" y="10618"/>
                  <a:pt x="15625" y="10618"/>
                </a:cubicBezTo>
                <a:cubicBezTo>
                  <a:pt x="15639" y="10618"/>
                  <a:pt x="15639" y="10618"/>
                  <a:pt x="15652" y="10618"/>
                </a:cubicBezTo>
                <a:cubicBezTo>
                  <a:pt x="15639" y="10565"/>
                  <a:pt x="15639" y="10539"/>
                  <a:pt x="15625" y="10515"/>
                </a:cubicBezTo>
                <a:cubicBezTo>
                  <a:pt x="15611" y="10515"/>
                  <a:pt x="15599" y="10515"/>
                  <a:pt x="15599" y="10515"/>
                </a:cubicBezTo>
                <a:cubicBezTo>
                  <a:pt x="15599" y="10488"/>
                  <a:pt x="15599" y="10488"/>
                  <a:pt x="15599" y="10462"/>
                </a:cubicBezTo>
                <a:cubicBezTo>
                  <a:pt x="15585" y="10462"/>
                  <a:pt x="15585" y="10462"/>
                  <a:pt x="15571" y="10462"/>
                </a:cubicBezTo>
                <a:cubicBezTo>
                  <a:pt x="15531" y="10436"/>
                  <a:pt x="15545" y="10229"/>
                  <a:pt x="15503" y="10176"/>
                </a:cubicBezTo>
                <a:cubicBezTo>
                  <a:pt x="15490" y="10203"/>
                  <a:pt x="15490" y="10203"/>
                  <a:pt x="15477" y="10203"/>
                </a:cubicBezTo>
                <a:cubicBezTo>
                  <a:pt x="15462" y="10176"/>
                  <a:pt x="15462" y="10176"/>
                  <a:pt x="15450" y="10150"/>
                </a:cubicBezTo>
                <a:lnTo>
                  <a:pt x="15450" y="10176"/>
                </a:lnTo>
                <a:cubicBezTo>
                  <a:pt x="15450" y="10203"/>
                  <a:pt x="15450" y="10229"/>
                  <a:pt x="15450" y="10256"/>
                </a:cubicBezTo>
                <a:cubicBezTo>
                  <a:pt x="15436" y="10282"/>
                  <a:pt x="15436" y="10282"/>
                  <a:pt x="15436" y="10306"/>
                </a:cubicBezTo>
                <a:cubicBezTo>
                  <a:pt x="15422" y="10306"/>
                  <a:pt x="15422" y="10306"/>
                  <a:pt x="15422" y="10306"/>
                </a:cubicBezTo>
                <a:cubicBezTo>
                  <a:pt x="15422" y="10282"/>
                  <a:pt x="15408" y="10282"/>
                  <a:pt x="15408" y="10256"/>
                </a:cubicBezTo>
                <a:cubicBezTo>
                  <a:pt x="15408" y="10282"/>
                  <a:pt x="15396" y="10282"/>
                  <a:pt x="15396" y="10306"/>
                </a:cubicBezTo>
                <a:cubicBezTo>
                  <a:pt x="15396" y="10306"/>
                  <a:pt x="15396" y="10306"/>
                  <a:pt x="15382" y="10306"/>
                </a:cubicBezTo>
                <a:lnTo>
                  <a:pt x="15382" y="10282"/>
                </a:lnTo>
                <a:cubicBezTo>
                  <a:pt x="15368" y="10306"/>
                  <a:pt x="15368" y="10306"/>
                  <a:pt x="15368" y="10306"/>
                </a:cubicBezTo>
                <a:lnTo>
                  <a:pt x="15355" y="10306"/>
                </a:lnTo>
                <a:cubicBezTo>
                  <a:pt x="15355" y="10306"/>
                  <a:pt x="15355" y="10306"/>
                  <a:pt x="15355" y="10332"/>
                </a:cubicBezTo>
                <a:lnTo>
                  <a:pt x="15341" y="10332"/>
                </a:lnTo>
                <a:cubicBezTo>
                  <a:pt x="15328" y="10306"/>
                  <a:pt x="15328" y="10282"/>
                  <a:pt x="15328" y="10282"/>
                </a:cubicBezTo>
                <a:cubicBezTo>
                  <a:pt x="15315" y="10306"/>
                  <a:pt x="15315" y="10306"/>
                  <a:pt x="15315" y="10332"/>
                </a:cubicBezTo>
                <a:cubicBezTo>
                  <a:pt x="15315" y="10332"/>
                  <a:pt x="15315" y="10332"/>
                  <a:pt x="15301" y="10332"/>
                </a:cubicBezTo>
                <a:cubicBezTo>
                  <a:pt x="15301" y="10306"/>
                  <a:pt x="15301" y="10282"/>
                  <a:pt x="15287" y="10282"/>
                </a:cubicBezTo>
                <a:cubicBezTo>
                  <a:pt x="15287" y="10306"/>
                  <a:pt x="15273" y="10306"/>
                  <a:pt x="15273" y="10332"/>
                </a:cubicBezTo>
                <a:cubicBezTo>
                  <a:pt x="15261" y="10332"/>
                  <a:pt x="15233" y="10359"/>
                  <a:pt x="15219" y="10385"/>
                </a:cubicBezTo>
                <a:cubicBezTo>
                  <a:pt x="15219" y="10385"/>
                  <a:pt x="15219" y="10412"/>
                  <a:pt x="15219" y="10436"/>
                </a:cubicBezTo>
                <a:cubicBezTo>
                  <a:pt x="15206" y="10462"/>
                  <a:pt x="15192" y="10515"/>
                  <a:pt x="15179" y="10539"/>
                </a:cubicBezTo>
                <a:cubicBezTo>
                  <a:pt x="15152" y="10565"/>
                  <a:pt x="15124" y="10565"/>
                  <a:pt x="15112" y="10592"/>
                </a:cubicBezTo>
                <a:cubicBezTo>
                  <a:pt x="15098" y="10618"/>
                  <a:pt x="15071" y="10669"/>
                  <a:pt x="15058" y="10721"/>
                </a:cubicBezTo>
                <a:cubicBezTo>
                  <a:pt x="15044" y="10748"/>
                  <a:pt x="15031" y="10748"/>
                  <a:pt x="15031" y="10748"/>
                </a:cubicBezTo>
                <a:cubicBezTo>
                  <a:pt x="15017" y="10774"/>
                  <a:pt x="15003" y="10798"/>
                  <a:pt x="14990" y="10825"/>
                </a:cubicBezTo>
                <a:cubicBezTo>
                  <a:pt x="14977" y="10851"/>
                  <a:pt x="14963" y="10851"/>
                  <a:pt x="14949" y="10877"/>
                </a:cubicBezTo>
                <a:cubicBezTo>
                  <a:pt x="14936" y="10877"/>
                  <a:pt x="14936" y="10930"/>
                  <a:pt x="14922" y="10954"/>
                </a:cubicBezTo>
                <a:cubicBezTo>
                  <a:pt x="14909" y="10981"/>
                  <a:pt x="14895" y="10954"/>
                  <a:pt x="14882" y="10981"/>
                </a:cubicBezTo>
                <a:cubicBezTo>
                  <a:pt x="14868" y="11007"/>
                  <a:pt x="14868" y="11033"/>
                  <a:pt x="14854" y="11033"/>
                </a:cubicBezTo>
                <a:cubicBezTo>
                  <a:pt x="14842" y="11033"/>
                  <a:pt x="14828" y="11033"/>
                  <a:pt x="14814" y="11060"/>
                </a:cubicBezTo>
                <a:cubicBezTo>
                  <a:pt x="14814" y="11060"/>
                  <a:pt x="14814" y="11084"/>
                  <a:pt x="14800" y="11110"/>
                </a:cubicBezTo>
                <a:cubicBezTo>
                  <a:pt x="14800" y="11163"/>
                  <a:pt x="14814" y="11240"/>
                  <a:pt x="14800" y="11292"/>
                </a:cubicBezTo>
                <a:cubicBezTo>
                  <a:pt x="14842" y="11369"/>
                  <a:pt x="14787" y="11473"/>
                  <a:pt x="14787" y="11552"/>
                </a:cubicBezTo>
                <a:cubicBezTo>
                  <a:pt x="14774" y="11602"/>
                  <a:pt x="14787" y="11655"/>
                  <a:pt x="14787" y="11708"/>
                </a:cubicBezTo>
                <a:cubicBezTo>
                  <a:pt x="14774" y="11708"/>
                  <a:pt x="14760" y="11708"/>
                  <a:pt x="14747" y="11708"/>
                </a:cubicBezTo>
                <a:cubicBezTo>
                  <a:pt x="14747" y="11734"/>
                  <a:pt x="14733" y="11758"/>
                  <a:pt x="14733" y="11785"/>
                </a:cubicBezTo>
                <a:cubicBezTo>
                  <a:pt x="14733" y="11811"/>
                  <a:pt x="14747" y="11811"/>
                  <a:pt x="14747" y="11811"/>
                </a:cubicBezTo>
                <a:cubicBezTo>
                  <a:pt x="14733" y="11837"/>
                  <a:pt x="14705" y="11837"/>
                  <a:pt x="14693" y="11864"/>
                </a:cubicBezTo>
                <a:cubicBezTo>
                  <a:pt x="14679" y="11864"/>
                  <a:pt x="14693" y="11888"/>
                  <a:pt x="14679" y="11914"/>
                </a:cubicBezTo>
                <a:cubicBezTo>
                  <a:pt x="14679" y="11941"/>
                  <a:pt x="14652" y="11967"/>
                  <a:pt x="14639" y="11967"/>
                </a:cubicBezTo>
                <a:cubicBezTo>
                  <a:pt x="14625" y="11941"/>
                  <a:pt x="14611" y="11914"/>
                  <a:pt x="14598" y="11888"/>
                </a:cubicBezTo>
                <a:cubicBezTo>
                  <a:pt x="14584" y="11837"/>
                  <a:pt x="14584" y="11785"/>
                  <a:pt x="14571" y="11758"/>
                </a:cubicBezTo>
                <a:cubicBezTo>
                  <a:pt x="14558" y="11681"/>
                  <a:pt x="14544" y="11602"/>
                  <a:pt x="14530" y="11552"/>
                </a:cubicBezTo>
                <a:cubicBezTo>
                  <a:pt x="14516" y="11525"/>
                  <a:pt x="14516" y="11499"/>
                  <a:pt x="14504" y="11473"/>
                </a:cubicBezTo>
                <a:cubicBezTo>
                  <a:pt x="14504" y="11448"/>
                  <a:pt x="14490" y="11422"/>
                  <a:pt x="14490" y="11396"/>
                </a:cubicBezTo>
                <a:cubicBezTo>
                  <a:pt x="14476" y="11319"/>
                  <a:pt x="14463" y="11266"/>
                  <a:pt x="14449" y="11216"/>
                </a:cubicBezTo>
                <a:cubicBezTo>
                  <a:pt x="14435" y="11110"/>
                  <a:pt x="14409" y="11033"/>
                  <a:pt x="14395" y="10930"/>
                </a:cubicBezTo>
                <a:cubicBezTo>
                  <a:pt x="14381" y="10851"/>
                  <a:pt x="14381" y="10774"/>
                  <a:pt x="14368" y="10697"/>
                </a:cubicBezTo>
                <a:cubicBezTo>
                  <a:pt x="14368" y="10618"/>
                  <a:pt x="14355" y="10565"/>
                  <a:pt x="14355" y="10515"/>
                </a:cubicBezTo>
                <a:cubicBezTo>
                  <a:pt x="14355" y="10488"/>
                  <a:pt x="14368" y="10462"/>
                  <a:pt x="14368" y="10436"/>
                </a:cubicBezTo>
                <a:cubicBezTo>
                  <a:pt x="14381" y="10412"/>
                  <a:pt x="14355" y="10385"/>
                  <a:pt x="14355" y="10385"/>
                </a:cubicBezTo>
                <a:cubicBezTo>
                  <a:pt x="14341" y="10332"/>
                  <a:pt x="14341" y="10282"/>
                  <a:pt x="14355" y="10256"/>
                </a:cubicBezTo>
                <a:cubicBezTo>
                  <a:pt x="14341" y="10256"/>
                  <a:pt x="14327" y="10256"/>
                  <a:pt x="14314" y="10256"/>
                </a:cubicBezTo>
                <a:cubicBezTo>
                  <a:pt x="14314" y="10282"/>
                  <a:pt x="14314" y="10282"/>
                  <a:pt x="14314" y="10306"/>
                </a:cubicBezTo>
                <a:cubicBezTo>
                  <a:pt x="14341" y="10359"/>
                  <a:pt x="14287" y="10412"/>
                  <a:pt x="14260" y="10412"/>
                </a:cubicBezTo>
                <a:cubicBezTo>
                  <a:pt x="14246" y="10436"/>
                  <a:pt x="14246" y="10436"/>
                  <a:pt x="14234" y="10436"/>
                </a:cubicBezTo>
                <a:cubicBezTo>
                  <a:pt x="14206" y="10436"/>
                  <a:pt x="14125" y="10282"/>
                  <a:pt x="14111" y="10229"/>
                </a:cubicBezTo>
                <a:cubicBezTo>
                  <a:pt x="14152" y="10203"/>
                  <a:pt x="14165" y="10256"/>
                  <a:pt x="14192" y="10203"/>
                </a:cubicBezTo>
                <a:cubicBezTo>
                  <a:pt x="14206" y="10203"/>
                  <a:pt x="14206" y="10176"/>
                  <a:pt x="14206" y="10176"/>
                </a:cubicBezTo>
                <a:cubicBezTo>
                  <a:pt x="14165" y="10203"/>
                  <a:pt x="14097" y="10150"/>
                  <a:pt x="14085" y="10100"/>
                </a:cubicBezTo>
                <a:cubicBezTo>
                  <a:pt x="14071" y="10073"/>
                  <a:pt x="14071" y="10073"/>
                  <a:pt x="14057" y="10047"/>
                </a:cubicBezTo>
                <a:cubicBezTo>
                  <a:pt x="14043" y="10020"/>
                  <a:pt x="14030" y="10047"/>
                  <a:pt x="14017" y="10020"/>
                </a:cubicBezTo>
                <a:cubicBezTo>
                  <a:pt x="14017" y="9996"/>
                  <a:pt x="14017" y="9970"/>
                  <a:pt x="14003" y="9944"/>
                </a:cubicBezTo>
                <a:cubicBezTo>
                  <a:pt x="13990" y="9944"/>
                  <a:pt x="13990" y="9917"/>
                  <a:pt x="13976" y="9917"/>
                </a:cubicBezTo>
                <a:cubicBezTo>
                  <a:pt x="13976" y="9867"/>
                  <a:pt x="13976" y="9867"/>
                  <a:pt x="13963" y="9840"/>
                </a:cubicBezTo>
                <a:cubicBezTo>
                  <a:pt x="13936" y="9840"/>
                  <a:pt x="13827" y="9917"/>
                  <a:pt x="13814" y="9840"/>
                </a:cubicBezTo>
                <a:cubicBezTo>
                  <a:pt x="13800" y="9840"/>
                  <a:pt x="13787" y="9867"/>
                  <a:pt x="13773" y="9867"/>
                </a:cubicBezTo>
                <a:cubicBezTo>
                  <a:pt x="13760" y="9867"/>
                  <a:pt x="13733" y="9867"/>
                  <a:pt x="13719" y="9867"/>
                </a:cubicBezTo>
                <a:cubicBezTo>
                  <a:pt x="13692" y="9891"/>
                  <a:pt x="13667" y="9891"/>
                  <a:pt x="13639" y="9891"/>
                </a:cubicBezTo>
                <a:cubicBezTo>
                  <a:pt x="13626" y="9891"/>
                  <a:pt x="13612" y="9867"/>
                  <a:pt x="13599" y="9867"/>
                </a:cubicBezTo>
                <a:cubicBezTo>
                  <a:pt x="13572" y="9867"/>
                  <a:pt x="13532" y="9867"/>
                  <a:pt x="13504" y="9867"/>
                </a:cubicBezTo>
                <a:cubicBezTo>
                  <a:pt x="13504" y="9840"/>
                  <a:pt x="13490" y="9840"/>
                  <a:pt x="13490" y="9840"/>
                </a:cubicBezTo>
                <a:cubicBezTo>
                  <a:pt x="13478" y="9840"/>
                  <a:pt x="13450" y="9840"/>
                  <a:pt x="13437" y="9840"/>
                </a:cubicBezTo>
                <a:cubicBezTo>
                  <a:pt x="13423" y="9814"/>
                  <a:pt x="13409" y="9788"/>
                  <a:pt x="13397" y="9788"/>
                </a:cubicBezTo>
                <a:cubicBezTo>
                  <a:pt x="13397" y="9763"/>
                  <a:pt x="13383" y="9735"/>
                  <a:pt x="13383" y="9711"/>
                </a:cubicBezTo>
                <a:cubicBezTo>
                  <a:pt x="13369" y="9684"/>
                  <a:pt x="13369" y="9658"/>
                  <a:pt x="13369" y="9658"/>
                </a:cubicBezTo>
                <a:cubicBezTo>
                  <a:pt x="13355" y="9658"/>
                  <a:pt x="13355" y="9632"/>
                  <a:pt x="13355" y="9632"/>
                </a:cubicBezTo>
                <a:cubicBezTo>
                  <a:pt x="13329" y="9607"/>
                  <a:pt x="13301" y="9632"/>
                  <a:pt x="13288" y="9658"/>
                </a:cubicBezTo>
                <a:cubicBezTo>
                  <a:pt x="13274" y="9658"/>
                  <a:pt x="13248" y="9711"/>
                  <a:pt x="13248" y="9711"/>
                </a:cubicBezTo>
                <a:cubicBezTo>
                  <a:pt x="13220" y="9711"/>
                  <a:pt x="13220" y="9684"/>
                  <a:pt x="13193" y="9684"/>
                </a:cubicBezTo>
                <a:cubicBezTo>
                  <a:pt x="13180" y="9658"/>
                  <a:pt x="13153" y="9658"/>
                  <a:pt x="13125" y="9632"/>
                </a:cubicBezTo>
                <a:cubicBezTo>
                  <a:pt x="13125" y="9607"/>
                  <a:pt x="13113" y="9581"/>
                  <a:pt x="13099" y="9581"/>
                </a:cubicBezTo>
                <a:cubicBezTo>
                  <a:pt x="13085" y="9555"/>
                  <a:pt x="13045" y="9555"/>
                  <a:pt x="13031" y="9502"/>
                </a:cubicBezTo>
                <a:cubicBezTo>
                  <a:pt x="13017" y="9478"/>
                  <a:pt x="13004" y="9399"/>
                  <a:pt x="12991" y="9372"/>
                </a:cubicBezTo>
                <a:cubicBezTo>
                  <a:pt x="12991" y="9372"/>
                  <a:pt x="12991" y="9348"/>
                  <a:pt x="12991" y="9322"/>
                </a:cubicBezTo>
                <a:cubicBezTo>
                  <a:pt x="12991" y="9295"/>
                  <a:pt x="12964" y="9269"/>
                  <a:pt x="12964" y="9245"/>
                </a:cubicBezTo>
                <a:cubicBezTo>
                  <a:pt x="12936" y="9269"/>
                  <a:pt x="12910" y="9269"/>
                  <a:pt x="12910" y="9245"/>
                </a:cubicBezTo>
                <a:cubicBezTo>
                  <a:pt x="12896" y="9216"/>
                  <a:pt x="12896" y="9216"/>
                  <a:pt x="12896" y="9192"/>
                </a:cubicBezTo>
                <a:cubicBezTo>
                  <a:pt x="12882" y="9216"/>
                  <a:pt x="12882" y="9245"/>
                  <a:pt x="12869" y="9269"/>
                </a:cubicBezTo>
                <a:cubicBezTo>
                  <a:pt x="12855" y="9269"/>
                  <a:pt x="12829" y="9269"/>
                  <a:pt x="12829" y="9269"/>
                </a:cubicBezTo>
                <a:cubicBezTo>
                  <a:pt x="12829" y="9295"/>
                  <a:pt x="12829" y="9295"/>
                  <a:pt x="12829" y="9322"/>
                </a:cubicBezTo>
                <a:lnTo>
                  <a:pt x="12815" y="9322"/>
                </a:lnTo>
                <a:cubicBezTo>
                  <a:pt x="12815" y="9322"/>
                  <a:pt x="12815" y="9348"/>
                  <a:pt x="12801" y="9348"/>
                </a:cubicBezTo>
                <a:cubicBezTo>
                  <a:pt x="12801" y="9348"/>
                  <a:pt x="12815" y="9348"/>
                  <a:pt x="12815" y="9372"/>
                </a:cubicBezTo>
                <a:cubicBezTo>
                  <a:pt x="12815" y="9348"/>
                  <a:pt x="12829" y="9348"/>
                  <a:pt x="12829" y="9348"/>
                </a:cubicBezTo>
                <a:cubicBezTo>
                  <a:pt x="12842" y="9425"/>
                  <a:pt x="12869" y="9502"/>
                  <a:pt x="12882" y="9581"/>
                </a:cubicBezTo>
                <a:cubicBezTo>
                  <a:pt x="12896" y="9581"/>
                  <a:pt x="12896" y="9581"/>
                  <a:pt x="12910" y="9581"/>
                </a:cubicBezTo>
                <a:cubicBezTo>
                  <a:pt x="12896" y="9607"/>
                  <a:pt x="12896" y="9607"/>
                  <a:pt x="12910" y="9607"/>
                </a:cubicBezTo>
                <a:cubicBezTo>
                  <a:pt x="12910" y="9658"/>
                  <a:pt x="12950" y="9632"/>
                  <a:pt x="12964" y="9684"/>
                </a:cubicBezTo>
                <a:cubicBezTo>
                  <a:pt x="12950" y="9684"/>
                  <a:pt x="12950" y="9684"/>
                  <a:pt x="12950" y="9711"/>
                </a:cubicBezTo>
                <a:lnTo>
                  <a:pt x="12950" y="9735"/>
                </a:lnTo>
                <a:cubicBezTo>
                  <a:pt x="12950" y="9788"/>
                  <a:pt x="12950" y="9788"/>
                  <a:pt x="12964" y="9814"/>
                </a:cubicBezTo>
                <a:cubicBezTo>
                  <a:pt x="12964" y="9814"/>
                  <a:pt x="12964" y="9814"/>
                  <a:pt x="12977" y="9840"/>
                </a:cubicBezTo>
                <a:cubicBezTo>
                  <a:pt x="12977" y="9867"/>
                  <a:pt x="12991" y="9944"/>
                  <a:pt x="13004" y="9970"/>
                </a:cubicBezTo>
                <a:cubicBezTo>
                  <a:pt x="13017" y="9970"/>
                  <a:pt x="13017" y="9944"/>
                  <a:pt x="13004" y="9917"/>
                </a:cubicBezTo>
                <a:cubicBezTo>
                  <a:pt x="13004" y="9891"/>
                  <a:pt x="13004" y="9788"/>
                  <a:pt x="13017" y="9763"/>
                </a:cubicBezTo>
                <a:cubicBezTo>
                  <a:pt x="13031" y="9763"/>
                  <a:pt x="13031" y="9763"/>
                  <a:pt x="13031" y="9763"/>
                </a:cubicBezTo>
                <a:cubicBezTo>
                  <a:pt x="13031" y="9788"/>
                  <a:pt x="13045" y="9788"/>
                  <a:pt x="13045" y="9788"/>
                </a:cubicBezTo>
                <a:lnTo>
                  <a:pt x="13045" y="9891"/>
                </a:lnTo>
                <a:cubicBezTo>
                  <a:pt x="13045" y="9944"/>
                  <a:pt x="13031" y="9944"/>
                  <a:pt x="13031" y="9996"/>
                </a:cubicBezTo>
                <a:cubicBezTo>
                  <a:pt x="13045" y="9996"/>
                  <a:pt x="13045" y="9996"/>
                  <a:pt x="13045" y="10020"/>
                </a:cubicBezTo>
                <a:cubicBezTo>
                  <a:pt x="13059" y="10020"/>
                  <a:pt x="13071" y="10020"/>
                  <a:pt x="13085" y="10020"/>
                </a:cubicBezTo>
                <a:cubicBezTo>
                  <a:pt x="13085" y="10020"/>
                  <a:pt x="13099" y="10020"/>
                  <a:pt x="13099" y="9996"/>
                </a:cubicBezTo>
                <a:cubicBezTo>
                  <a:pt x="13113" y="10020"/>
                  <a:pt x="13180" y="10020"/>
                  <a:pt x="13193" y="10020"/>
                </a:cubicBezTo>
                <a:cubicBezTo>
                  <a:pt x="13193" y="9996"/>
                  <a:pt x="13193" y="9996"/>
                  <a:pt x="13193" y="9996"/>
                </a:cubicBezTo>
                <a:cubicBezTo>
                  <a:pt x="13206" y="9996"/>
                  <a:pt x="13206" y="9996"/>
                  <a:pt x="13220" y="9996"/>
                </a:cubicBezTo>
                <a:cubicBezTo>
                  <a:pt x="13220" y="9970"/>
                  <a:pt x="13220" y="9996"/>
                  <a:pt x="13234" y="9970"/>
                </a:cubicBezTo>
                <a:cubicBezTo>
                  <a:pt x="13234" y="9944"/>
                  <a:pt x="13248" y="9944"/>
                  <a:pt x="13248" y="9917"/>
                </a:cubicBezTo>
                <a:cubicBezTo>
                  <a:pt x="13274" y="9867"/>
                  <a:pt x="13288" y="9840"/>
                  <a:pt x="13315" y="9814"/>
                </a:cubicBezTo>
                <a:cubicBezTo>
                  <a:pt x="13329" y="9788"/>
                  <a:pt x="13329" y="9763"/>
                  <a:pt x="13342" y="9735"/>
                </a:cubicBezTo>
                <a:cubicBezTo>
                  <a:pt x="13342" y="9788"/>
                  <a:pt x="13342" y="9814"/>
                  <a:pt x="13329" y="9840"/>
                </a:cubicBezTo>
                <a:cubicBezTo>
                  <a:pt x="13342" y="9840"/>
                  <a:pt x="13342" y="9840"/>
                  <a:pt x="13342" y="9840"/>
                </a:cubicBezTo>
                <a:cubicBezTo>
                  <a:pt x="13342" y="9867"/>
                  <a:pt x="13342" y="9891"/>
                  <a:pt x="13342" y="9917"/>
                </a:cubicBezTo>
                <a:cubicBezTo>
                  <a:pt x="13355" y="9970"/>
                  <a:pt x="13369" y="9996"/>
                  <a:pt x="13397" y="10020"/>
                </a:cubicBezTo>
                <a:cubicBezTo>
                  <a:pt x="13409" y="10047"/>
                  <a:pt x="13423" y="10073"/>
                  <a:pt x="13450" y="10073"/>
                </a:cubicBezTo>
                <a:cubicBezTo>
                  <a:pt x="13463" y="10100"/>
                  <a:pt x="13478" y="10073"/>
                  <a:pt x="13478" y="10100"/>
                </a:cubicBezTo>
                <a:cubicBezTo>
                  <a:pt x="13490" y="10126"/>
                  <a:pt x="13504" y="10150"/>
                  <a:pt x="13518" y="10176"/>
                </a:cubicBezTo>
                <a:cubicBezTo>
                  <a:pt x="13532" y="10203"/>
                  <a:pt x="13558" y="10203"/>
                  <a:pt x="13558" y="10229"/>
                </a:cubicBezTo>
                <a:cubicBezTo>
                  <a:pt x="13544" y="10282"/>
                  <a:pt x="13532" y="10306"/>
                  <a:pt x="13518" y="10332"/>
                </a:cubicBezTo>
                <a:cubicBezTo>
                  <a:pt x="13518" y="10359"/>
                  <a:pt x="13504" y="10359"/>
                  <a:pt x="13490" y="10385"/>
                </a:cubicBezTo>
                <a:cubicBezTo>
                  <a:pt x="13490" y="10412"/>
                  <a:pt x="13490" y="10462"/>
                  <a:pt x="13478" y="10462"/>
                </a:cubicBezTo>
                <a:cubicBezTo>
                  <a:pt x="13463" y="10488"/>
                  <a:pt x="13450" y="10462"/>
                  <a:pt x="13437" y="10462"/>
                </a:cubicBezTo>
                <a:cubicBezTo>
                  <a:pt x="13423" y="10515"/>
                  <a:pt x="13437" y="10592"/>
                  <a:pt x="13437" y="10644"/>
                </a:cubicBezTo>
                <a:cubicBezTo>
                  <a:pt x="13397" y="10644"/>
                  <a:pt x="13369" y="10644"/>
                  <a:pt x="13355" y="10697"/>
                </a:cubicBezTo>
                <a:cubicBezTo>
                  <a:pt x="13355" y="10721"/>
                  <a:pt x="13355" y="10748"/>
                  <a:pt x="13355" y="10748"/>
                </a:cubicBezTo>
                <a:cubicBezTo>
                  <a:pt x="13329" y="10774"/>
                  <a:pt x="13315" y="10748"/>
                  <a:pt x="13288" y="10774"/>
                </a:cubicBezTo>
                <a:cubicBezTo>
                  <a:pt x="13274" y="10798"/>
                  <a:pt x="13274" y="10825"/>
                  <a:pt x="13274" y="10877"/>
                </a:cubicBezTo>
                <a:cubicBezTo>
                  <a:pt x="13261" y="10877"/>
                  <a:pt x="13261" y="10877"/>
                  <a:pt x="13248" y="10904"/>
                </a:cubicBezTo>
                <a:cubicBezTo>
                  <a:pt x="13234" y="10877"/>
                  <a:pt x="13220" y="10877"/>
                  <a:pt x="13206" y="10877"/>
                </a:cubicBezTo>
                <a:cubicBezTo>
                  <a:pt x="13180" y="10904"/>
                  <a:pt x="13153" y="10904"/>
                  <a:pt x="13125" y="10930"/>
                </a:cubicBezTo>
                <a:cubicBezTo>
                  <a:pt x="13113" y="10930"/>
                  <a:pt x="13099" y="10981"/>
                  <a:pt x="13085" y="11007"/>
                </a:cubicBezTo>
                <a:cubicBezTo>
                  <a:pt x="13085" y="11033"/>
                  <a:pt x="13085" y="11060"/>
                  <a:pt x="13071" y="11060"/>
                </a:cubicBezTo>
                <a:cubicBezTo>
                  <a:pt x="13017" y="11110"/>
                  <a:pt x="12964" y="11110"/>
                  <a:pt x="12910" y="11163"/>
                </a:cubicBezTo>
                <a:cubicBezTo>
                  <a:pt x="12896" y="11187"/>
                  <a:pt x="12896" y="11216"/>
                  <a:pt x="12882" y="11240"/>
                </a:cubicBezTo>
                <a:cubicBezTo>
                  <a:pt x="12869" y="11240"/>
                  <a:pt x="12842" y="11240"/>
                  <a:pt x="12829" y="11240"/>
                </a:cubicBezTo>
                <a:cubicBezTo>
                  <a:pt x="12801" y="11266"/>
                  <a:pt x="12787" y="11292"/>
                  <a:pt x="12761" y="11319"/>
                </a:cubicBezTo>
                <a:cubicBezTo>
                  <a:pt x="12734" y="11319"/>
                  <a:pt x="12706" y="11319"/>
                  <a:pt x="12693" y="11319"/>
                </a:cubicBezTo>
                <a:cubicBezTo>
                  <a:pt x="12680" y="11343"/>
                  <a:pt x="12666" y="11343"/>
                  <a:pt x="12652" y="11369"/>
                </a:cubicBezTo>
                <a:cubicBezTo>
                  <a:pt x="12626" y="11422"/>
                  <a:pt x="12557" y="11422"/>
                  <a:pt x="12545" y="11343"/>
                </a:cubicBezTo>
                <a:cubicBezTo>
                  <a:pt x="12545" y="11319"/>
                  <a:pt x="12545" y="11292"/>
                  <a:pt x="12545" y="11266"/>
                </a:cubicBezTo>
                <a:cubicBezTo>
                  <a:pt x="12531" y="11216"/>
                  <a:pt x="12517" y="11136"/>
                  <a:pt x="12504" y="11060"/>
                </a:cubicBezTo>
                <a:cubicBezTo>
                  <a:pt x="12504" y="11033"/>
                  <a:pt x="12504" y="11033"/>
                  <a:pt x="12517" y="11007"/>
                </a:cubicBezTo>
                <a:cubicBezTo>
                  <a:pt x="12504" y="10981"/>
                  <a:pt x="12504" y="10954"/>
                  <a:pt x="12504" y="10930"/>
                </a:cubicBezTo>
                <a:cubicBezTo>
                  <a:pt x="12491" y="10877"/>
                  <a:pt x="12477" y="10825"/>
                  <a:pt x="12450" y="10798"/>
                </a:cubicBezTo>
                <a:cubicBezTo>
                  <a:pt x="12450" y="10774"/>
                  <a:pt x="12436" y="10774"/>
                  <a:pt x="12436" y="10748"/>
                </a:cubicBezTo>
                <a:cubicBezTo>
                  <a:pt x="12409" y="10697"/>
                  <a:pt x="12396" y="10618"/>
                  <a:pt x="12382" y="10539"/>
                </a:cubicBezTo>
                <a:cubicBezTo>
                  <a:pt x="12368" y="10515"/>
                  <a:pt x="12328" y="10488"/>
                  <a:pt x="12314" y="10462"/>
                </a:cubicBezTo>
                <a:cubicBezTo>
                  <a:pt x="12301" y="10436"/>
                  <a:pt x="12288" y="10385"/>
                  <a:pt x="12288" y="10359"/>
                </a:cubicBezTo>
                <a:cubicBezTo>
                  <a:pt x="12274" y="10306"/>
                  <a:pt x="12288" y="10229"/>
                  <a:pt x="12274" y="10176"/>
                </a:cubicBezTo>
                <a:cubicBezTo>
                  <a:pt x="12261" y="10126"/>
                  <a:pt x="12247" y="10100"/>
                  <a:pt x="12234" y="10047"/>
                </a:cubicBezTo>
                <a:cubicBezTo>
                  <a:pt x="12207" y="9996"/>
                  <a:pt x="12179" y="9996"/>
                  <a:pt x="12166" y="9944"/>
                </a:cubicBezTo>
                <a:cubicBezTo>
                  <a:pt x="12166" y="9867"/>
                  <a:pt x="12139" y="9814"/>
                  <a:pt x="12125" y="9763"/>
                </a:cubicBezTo>
                <a:cubicBezTo>
                  <a:pt x="12098" y="9711"/>
                  <a:pt x="12085" y="9658"/>
                  <a:pt x="12058" y="9581"/>
                </a:cubicBezTo>
                <a:cubicBezTo>
                  <a:pt x="12058" y="9555"/>
                  <a:pt x="12044" y="9528"/>
                  <a:pt x="12030" y="9502"/>
                </a:cubicBezTo>
                <a:lnTo>
                  <a:pt x="12018" y="9502"/>
                </a:lnTo>
                <a:cubicBezTo>
                  <a:pt x="12018" y="9451"/>
                  <a:pt x="12030" y="9399"/>
                  <a:pt x="12030" y="9348"/>
                </a:cubicBezTo>
                <a:cubicBezTo>
                  <a:pt x="12030" y="9322"/>
                  <a:pt x="12018" y="9322"/>
                  <a:pt x="12018" y="9322"/>
                </a:cubicBezTo>
                <a:cubicBezTo>
                  <a:pt x="12004" y="9245"/>
                  <a:pt x="11990" y="9166"/>
                  <a:pt x="11977" y="9087"/>
                </a:cubicBezTo>
                <a:cubicBezTo>
                  <a:pt x="11990" y="9063"/>
                  <a:pt x="12004" y="9010"/>
                  <a:pt x="12004" y="8959"/>
                </a:cubicBezTo>
                <a:cubicBezTo>
                  <a:pt x="12018" y="8959"/>
                  <a:pt x="12018" y="8933"/>
                  <a:pt x="12018" y="8907"/>
                </a:cubicBezTo>
                <a:cubicBezTo>
                  <a:pt x="12030" y="8854"/>
                  <a:pt x="12044" y="8724"/>
                  <a:pt x="12085" y="8674"/>
                </a:cubicBezTo>
                <a:cubicBezTo>
                  <a:pt x="12072" y="8621"/>
                  <a:pt x="12085" y="8595"/>
                  <a:pt x="12058" y="8544"/>
                </a:cubicBezTo>
                <a:cubicBezTo>
                  <a:pt x="12072" y="8518"/>
                  <a:pt x="12072" y="8491"/>
                  <a:pt x="12072" y="8491"/>
                </a:cubicBezTo>
                <a:cubicBezTo>
                  <a:pt x="12072" y="8465"/>
                  <a:pt x="12072" y="8465"/>
                  <a:pt x="12072" y="8439"/>
                </a:cubicBezTo>
                <a:cubicBezTo>
                  <a:pt x="12072" y="8415"/>
                  <a:pt x="12085" y="8415"/>
                  <a:pt x="12098" y="8388"/>
                </a:cubicBezTo>
                <a:cubicBezTo>
                  <a:pt x="12085" y="8388"/>
                  <a:pt x="12085" y="8362"/>
                  <a:pt x="12085" y="8362"/>
                </a:cubicBezTo>
                <a:cubicBezTo>
                  <a:pt x="12072" y="8388"/>
                  <a:pt x="12058" y="8388"/>
                  <a:pt x="12058" y="8415"/>
                </a:cubicBezTo>
                <a:cubicBezTo>
                  <a:pt x="12030" y="8415"/>
                  <a:pt x="12018" y="8388"/>
                  <a:pt x="11990" y="8388"/>
                </a:cubicBezTo>
                <a:cubicBezTo>
                  <a:pt x="11977" y="8415"/>
                  <a:pt x="11963" y="8415"/>
                  <a:pt x="11963" y="8439"/>
                </a:cubicBezTo>
                <a:cubicBezTo>
                  <a:pt x="11937" y="8465"/>
                  <a:pt x="11909" y="8491"/>
                  <a:pt x="11882" y="8465"/>
                </a:cubicBezTo>
                <a:cubicBezTo>
                  <a:pt x="11855" y="8465"/>
                  <a:pt x="11855" y="8415"/>
                  <a:pt x="11841" y="8388"/>
                </a:cubicBezTo>
                <a:cubicBezTo>
                  <a:pt x="11815" y="8362"/>
                  <a:pt x="11788" y="8362"/>
                  <a:pt x="11760" y="8362"/>
                </a:cubicBezTo>
                <a:cubicBezTo>
                  <a:pt x="11748" y="8388"/>
                  <a:pt x="11748" y="8415"/>
                  <a:pt x="11748" y="8439"/>
                </a:cubicBezTo>
                <a:cubicBezTo>
                  <a:pt x="11748" y="8439"/>
                  <a:pt x="11734" y="8439"/>
                  <a:pt x="11734" y="8465"/>
                </a:cubicBezTo>
                <a:cubicBezTo>
                  <a:pt x="11720" y="8439"/>
                  <a:pt x="11693" y="8465"/>
                  <a:pt x="11679" y="8439"/>
                </a:cubicBezTo>
                <a:cubicBezTo>
                  <a:pt x="11666" y="8415"/>
                  <a:pt x="11666" y="8388"/>
                  <a:pt x="11653" y="8362"/>
                </a:cubicBezTo>
                <a:cubicBezTo>
                  <a:pt x="11653" y="8388"/>
                  <a:pt x="11653" y="8388"/>
                  <a:pt x="11639" y="8388"/>
                </a:cubicBezTo>
                <a:cubicBezTo>
                  <a:pt x="11625" y="8388"/>
                  <a:pt x="11625" y="8362"/>
                  <a:pt x="11611" y="8362"/>
                </a:cubicBezTo>
                <a:cubicBezTo>
                  <a:pt x="11611" y="8388"/>
                  <a:pt x="11599" y="8388"/>
                  <a:pt x="11599" y="8388"/>
                </a:cubicBezTo>
                <a:cubicBezTo>
                  <a:pt x="11599" y="8388"/>
                  <a:pt x="11585" y="8388"/>
                  <a:pt x="11585" y="8362"/>
                </a:cubicBezTo>
                <a:cubicBezTo>
                  <a:pt x="11599" y="8362"/>
                  <a:pt x="11599" y="8362"/>
                  <a:pt x="11599" y="8362"/>
                </a:cubicBezTo>
                <a:cubicBezTo>
                  <a:pt x="11599" y="8362"/>
                  <a:pt x="11599" y="8362"/>
                  <a:pt x="11599" y="8335"/>
                </a:cubicBezTo>
                <a:cubicBezTo>
                  <a:pt x="11585" y="8335"/>
                  <a:pt x="11571" y="8335"/>
                  <a:pt x="11557" y="8335"/>
                </a:cubicBezTo>
                <a:lnTo>
                  <a:pt x="11544" y="8335"/>
                </a:lnTo>
                <a:cubicBezTo>
                  <a:pt x="11557" y="8311"/>
                  <a:pt x="11557" y="8311"/>
                  <a:pt x="11571" y="8311"/>
                </a:cubicBezTo>
                <a:cubicBezTo>
                  <a:pt x="11557" y="8283"/>
                  <a:pt x="11544" y="8283"/>
                  <a:pt x="11544" y="8283"/>
                </a:cubicBezTo>
                <a:cubicBezTo>
                  <a:pt x="11531" y="8259"/>
                  <a:pt x="11544" y="8232"/>
                  <a:pt x="11544" y="8206"/>
                </a:cubicBezTo>
                <a:cubicBezTo>
                  <a:pt x="11517" y="8206"/>
                  <a:pt x="11517" y="8179"/>
                  <a:pt x="11490" y="8179"/>
                </a:cubicBezTo>
                <a:cubicBezTo>
                  <a:pt x="11490" y="8179"/>
                  <a:pt x="11490" y="8179"/>
                  <a:pt x="11490" y="8155"/>
                </a:cubicBezTo>
                <a:cubicBezTo>
                  <a:pt x="11504" y="8155"/>
                  <a:pt x="11504" y="8155"/>
                  <a:pt x="11504" y="8129"/>
                </a:cubicBezTo>
                <a:cubicBezTo>
                  <a:pt x="11504" y="8155"/>
                  <a:pt x="11517" y="8155"/>
                  <a:pt x="11517" y="8155"/>
                </a:cubicBezTo>
                <a:cubicBezTo>
                  <a:pt x="11531" y="8129"/>
                  <a:pt x="11531" y="8155"/>
                  <a:pt x="11531" y="8129"/>
                </a:cubicBezTo>
                <a:cubicBezTo>
                  <a:pt x="11517" y="8129"/>
                  <a:pt x="11517" y="8103"/>
                  <a:pt x="11517" y="8103"/>
                </a:cubicBezTo>
                <a:cubicBezTo>
                  <a:pt x="11531" y="8103"/>
                  <a:pt x="11531" y="8076"/>
                  <a:pt x="11531" y="8076"/>
                </a:cubicBezTo>
                <a:lnTo>
                  <a:pt x="11517" y="8076"/>
                </a:lnTo>
                <a:cubicBezTo>
                  <a:pt x="11517" y="8050"/>
                  <a:pt x="11531" y="8050"/>
                  <a:pt x="11517" y="8050"/>
                </a:cubicBezTo>
                <a:cubicBezTo>
                  <a:pt x="11517" y="8026"/>
                  <a:pt x="11517" y="8026"/>
                  <a:pt x="11504" y="8026"/>
                </a:cubicBezTo>
                <a:cubicBezTo>
                  <a:pt x="11517" y="8026"/>
                  <a:pt x="11517" y="7999"/>
                  <a:pt x="11517" y="7999"/>
                </a:cubicBezTo>
                <a:cubicBezTo>
                  <a:pt x="11517" y="7999"/>
                  <a:pt x="11531" y="7999"/>
                  <a:pt x="11531" y="7973"/>
                </a:cubicBezTo>
                <a:cubicBezTo>
                  <a:pt x="11517" y="7973"/>
                  <a:pt x="11490" y="7999"/>
                  <a:pt x="11477" y="7999"/>
                </a:cubicBezTo>
                <a:cubicBezTo>
                  <a:pt x="11477" y="7973"/>
                  <a:pt x="11477" y="7947"/>
                  <a:pt x="11477" y="7920"/>
                </a:cubicBezTo>
                <a:cubicBezTo>
                  <a:pt x="11490" y="7920"/>
                  <a:pt x="11490" y="7896"/>
                  <a:pt x="11490" y="7896"/>
                </a:cubicBezTo>
                <a:cubicBezTo>
                  <a:pt x="11504" y="7870"/>
                  <a:pt x="11531" y="7870"/>
                  <a:pt x="11544" y="7843"/>
                </a:cubicBezTo>
                <a:cubicBezTo>
                  <a:pt x="11557" y="7870"/>
                  <a:pt x="11571" y="7870"/>
                  <a:pt x="11585" y="7870"/>
                </a:cubicBezTo>
                <a:cubicBezTo>
                  <a:pt x="11585" y="7870"/>
                  <a:pt x="11571" y="7870"/>
                  <a:pt x="11571" y="7843"/>
                </a:cubicBezTo>
                <a:cubicBezTo>
                  <a:pt x="11585" y="7843"/>
                  <a:pt x="11585" y="7843"/>
                  <a:pt x="11599" y="7843"/>
                </a:cubicBezTo>
                <a:cubicBezTo>
                  <a:pt x="11599" y="7870"/>
                  <a:pt x="11585" y="7870"/>
                  <a:pt x="11585" y="7870"/>
                </a:cubicBezTo>
                <a:cubicBezTo>
                  <a:pt x="11611" y="7870"/>
                  <a:pt x="11639" y="7870"/>
                  <a:pt x="11666" y="7870"/>
                </a:cubicBezTo>
                <a:cubicBezTo>
                  <a:pt x="11666" y="7870"/>
                  <a:pt x="11666" y="7870"/>
                  <a:pt x="11666" y="7843"/>
                </a:cubicBezTo>
                <a:cubicBezTo>
                  <a:pt x="11653" y="7843"/>
                  <a:pt x="11653" y="7843"/>
                  <a:pt x="11639" y="7843"/>
                </a:cubicBezTo>
                <a:cubicBezTo>
                  <a:pt x="11639" y="7843"/>
                  <a:pt x="11639" y="7843"/>
                  <a:pt x="11653" y="7817"/>
                </a:cubicBezTo>
                <a:cubicBezTo>
                  <a:pt x="11666" y="7817"/>
                  <a:pt x="11693" y="7817"/>
                  <a:pt x="11706" y="7817"/>
                </a:cubicBezTo>
                <a:cubicBezTo>
                  <a:pt x="11693" y="7817"/>
                  <a:pt x="11679" y="7817"/>
                  <a:pt x="11679" y="7817"/>
                </a:cubicBezTo>
                <a:cubicBezTo>
                  <a:pt x="11666" y="7793"/>
                  <a:pt x="11666" y="7793"/>
                  <a:pt x="11653" y="7793"/>
                </a:cubicBezTo>
                <a:cubicBezTo>
                  <a:pt x="11666" y="7764"/>
                  <a:pt x="11666" y="7764"/>
                  <a:pt x="11666" y="7740"/>
                </a:cubicBezTo>
                <a:cubicBezTo>
                  <a:pt x="11679" y="7740"/>
                  <a:pt x="11706" y="7764"/>
                  <a:pt x="11720" y="7764"/>
                </a:cubicBezTo>
                <a:cubicBezTo>
                  <a:pt x="11734" y="7764"/>
                  <a:pt x="11734" y="7764"/>
                  <a:pt x="11734" y="7740"/>
                </a:cubicBezTo>
                <a:cubicBezTo>
                  <a:pt x="11760" y="7764"/>
                  <a:pt x="11774" y="7793"/>
                  <a:pt x="11801" y="7764"/>
                </a:cubicBezTo>
                <a:cubicBezTo>
                  <a:pt x="11801" y="7740"/>
                  <a:pt x="11801" y="7740"/>
                  <a:pt x="11801" y="7740"/>
                </a:cubicBezTo>
                <a:cubicBezTo>
                  <a:pt x="11841" y="7714"/>
                  <a:pt x="11869" y="7661"/>
                  <a:pt x="11909" y="7635"/>
                </a:cubicBezTo>
                <a:cubicBezTo>
                  <a:pt x="11963" y="7610"/>
                  <a:pt x="11990" y="7661"/>
                  <a:pt x="12030" y="7635"/>
                </a:cubicBezTo>
                <a:cubicBezTo>
                  <a:pt x="12030" y="7661"/>
                  <a:pt x="12030" y="7687"/>
                  <a:pt x="12044" y="7687"/>
                </a:cubicBezTo>
                <a:cubicBezTo>
                  <a:pt x="12072" y="7687"/>
                  <a:pt x="12085" y="7687"/>
                  <a:pt x="12085" y="7687"/>
                </a:cubicBezTo>
                <a:cubicBezTo>
                  <a:pt x="12098" y="7714"/>
                  <a:pt x="12098" y="7740"/>
                  <a:pt x="12112" y="7740"/>
                </a:cubicBezTo>
                <a:cubicBezTo>
                  <a:pt x="12139" y="7714"/>
                  <a:pt x="12153" y="7764"/>
                  <a:pt x="12179" y="7764"/>
                </a:cubicBezTo>
                <a:cubicBezTo>
                  <a:pt x="12193" y="7793"/>
                  <a:pt x="12234" y="7793"/>
                  <a:pt x="12261" y="7793"/>
                </a:cubicBezTo>
                <a:cubicBezTo>
                  <a:pt x="12261" y="7793"/>
                  <a:pt x="12274" y="7764"/>
                  <a:pt x="12288" y="7764"/>
                </a:cubicBezTo>
                <a:cubicBezTo>
                  <a:pt x="12314" y="7764"/>
                  <a:pt x="12328" y="7793"/>
                  <a:pt x="12356" y="7793"/>
                </a:cubicBezTo>
                <a:cubicBezTo>
                  <a:pt x="12409" y="7764"/>
                  <a:pt x="12450" y="7714"/>
                  <a:pt x="12423" y="7610"/>
                </a:cubicBezTo>
                <a:cubicBezTo>
                  <a:pt x="12423" y="7584"/>
                  <a:pt x="12423" y="7558"/>
                  <a:pt x="12423" y="7531"/>
                </a:cubicBezTo>
                <a:cubicBezTo>
                  <a:pt x="12409" y="7507"/>
                  <a:pt x="12356" y="7481"/>
                  <a:pt x="12342" y="7454"/>
                </a:cubicBezTo>
                <a:lnTo>
                  <a:pt x="12342" y="7428"/>
                </a:lnTo>
                <a:cubicBezTo>
                  <a:pt x="12328" y="7428"/>
                  <a:pt x="12314" y="7402"/>
                  <a:pt x="12301" y="7378"/>
                </a:cubicBezTo>
                <a:cubicBezTo>
                  <a:pt x="12288" y="7351"/>
                  <a:pt x="12261" y="7298"/>
                  <a:pt x="12247" y="7298"/>
                </a:cubicBezTo>
                <a:cubicBezTo>
                  <a:pt x="12234" y="7272"/>
                  <a:pt x="12219" y="7272"/>
                  <a:pt x="12219" y="7272"/>
                </a:cubicBezTo>
                <a:cubicBezTo>
                  <a:pt x="12207" y="7272"/>
                  <a:pt x="12207" y="7246"/>
                  <a:pt x="12193" y="7246"/>
                </a:cubicBezTo>
                <a:lnTo>
                  <a:pt x="12179" y="7246"/>
                </a:lnTo>
                <a:cubicBezTo>
                  <a:pt x="12166" y="7222"/>
                  <a:pt x="12153" y="7195"/>
                  <a:pt x="12139" y="7169"/>
                </a:cubicBezTo>
                <a:cubicBezTo>
                  <a:pt x="12153" y="7169"/>
                  <a:pt x="12179" y="7143"/>
                  <a:pt x="12193" y="7143"/>
                </a:cubicBezTo>
                <a:cubicBezTo>
                  <a:pt x="12193" y="7092"/>
                  <a:pt x="12207" y="7092"/>
                  <a:pt x="12207" y="7039"/>
                </a:cubicBezTo>
                <a:cubicBezTo>
                  <a:pt x="12219" y="7039"/>
                  <a:pt x="12234" y="7039"/>
                  <a:pt x="12234" y="7039"/>
                </a:cubicBezTo>
                <a:cubicBezTo>
                  <a:pt x="12219" y="7013"/>
                  <a:pt x="12207" y="6989"/>
                  <a:pt x="12193" y="6962"/>
                </a:cubicBezTo>
                <a:cubicBezTo>
                  <a:pt x="12234" y="6962"/>
                  <a:pt x="12261" y="6936"/>
                  <a:pt x="12288" y="6883"/>
                </a:cubicBezTo>
                <a:cubicBezTo>
                  <a:pt x="12288" y="6883"/>
                  <a:pt x="12288" y="6883"/>
                  <a:pt x="12274" y="6857"/>
                </a:cubicBezTo>
                <a:cubicBezTo>
                  <a:pt x="12261" y="6883"/>
                  <a:pt x="12247" y="6883"/>
                  <a:pt x="12219" y="6883"/>
                </a:cubicBezTo>
                <a:cubicBezTo>
                  <a:pt x="12207" y="6910"/>
                  <a:pt x="12193" y="6910"/>
                  <a:pt x="12166" y="6910"/>
                </a:cubicBezTo>
                <a:cubicBezTo>
                  <a:pt x="12166" y="6910"/>
                  <a:pt x="12166" y="6936"/>
                  <a:pt x="12153" y="6936"/>
                </a:cubicBezTo>
                <a:cubicBezTo>
                  <a:pt x="12125" y="6936"/>
                  <a:pt x="12098" y="6962"/>
                  <a:pt x="12072" y="6962"/>
                </a:cubicBezTo>
                <a:cubicBezTo>
                  <a:pt x="12072" y="6962"/>
                  <a:pt x="12072" y="6989"/>
                  <a:pt x="12058" y="6989"/>
                </a:cubicBezTo>
                <a:cubicBezTo>
                  <a:pt x="12044" y="6989"/>
                  <a:pt x="12044" y="6989"/>
                  <a:pt x="12044" y="6989"/>
                </a:cubicBezTo>
                <a:cubicBezTo>
                  <a:pt x="12044" y="6989"/>
                  <a:pt x="12044" y="6989"/>
                  <a:pt x="12030" y="6989"/>
                </a:cubicBezTo>
                <a:cubicBezTo>
                  <a:pt x="12030" y="7013"/>
                  <a:pt x="12030" y="7013"/>
                  <a:pt x="12018" y="7039"/>
                </a:cubicBezTo>
                <a:cubicBezTo>
                  <a:pt x="11990" y="7039"/>
                  <a:pt x="11977" y="7013"/>
                  <a:pt x="11949" y="7039"/>
                </a:cubicBezTo>
                <a:cubicBezTo>
                  <a:pt x="11977" y="7066"/>
                  <a:pt x="12018" y="7116"/>
                  <a:pt x="12030" y="7169"/>
                </a:cubicBezTo>
                <a:cubicBezTo>
                  <a:pt x="12044" y="7169"/>
                  <a:pt x="12058" y="7143"/>
                  <a:pt x="12072" y="7143"/>
                </a:cubicBezTo>
                <a:cubicBezTo>
                  <a:pt x="12085" y="7143"/>
                  <a:pt x="12098" y="7143"/>
                  <a:pt x="12112" y="7169"/>
                </a:cubicBezTo>
                <a:cubicBezTo>
                  <a:pt x="12112" y="7169"/>
                  <a:pt x="12112" y="7195"/>
                  <a:pt x="12098" y="7195"/>
                </a:cubicBezTo>
                <a:cubicBezTo>
                  <a:pt x="12098" y="7195"/>
                  <a:pt x="12085" y="7222"/>
                  <a:pt x="12072" y="7222"/>
                </a:cubicBezTo>
                <a:cubicBezTo>
                  <a:pt x="12072" y="7222"/>
                  <a:pt x="12058" y="7195"/>
                  <a:pt x="12044" y="7195"/>
                </a:cubicBezTo>
                <a:cubicBezTo>
                  <a:pt x="12044" y="7222"/>
                  <a:pt x="12030" y="7222"/>
                  <a:pt x="12030" y="7246"/>
                </a:cubicBezTo>
                <a:cubicBezTo>
                  <a:pt x="12018" y="7246"/>
                  <a:pt x="12004" y="7246"/>
                  <a:pt x="11990" y="7246"/>
                </a:cubicBezTo>
                <a:cubicBezTo>
                  <a:pt x="11963" y="7272"/>
                  <a:pt x="11990" y="7298"/>
                  <a:pt x="11923" y="7272"/>
                </a:cubicBezTo>
                <a:cubicBezTo>
                  <a:pt x="11949" y="7169"/>
                  <a:pt x="11909" y="7169"/>
                  <a:pt x="11869" y="7169"/>
                </a:cubicBezTo>
                <a:lnTo>
                  <a:pt x="11869" y="7143"/>
                </a:lnTo>
                <a:cubicBezTo>
                  <a:pt x="11882" y="7116"/>
                  <a:pt x="11923" y="7116"/>
                  <a:pt x="11937" y="7066"/>
                </a:cubicBezTo>
                <a:cubicBezTo>
                  <a:pt x="11937" y="7066"/>
                  <a:pt x="11937" y="7066"/>
                  <a:pt x="11937" y="7039"/>
                </a:cubicBezTo>
                <a:cubicBezTo>
                  <a:pt x="11882" y="7039"/>
                  <a:pt x="11855" y="7066"/>
                  <a:pt x="11828" y="7013"/>
                </a:cubicBezTo>
                <a:cubicBezTo>
                  <a:pt x="11841" y="6989"/>
                  <a:pt x="11841" y="6989"/>
                  <a:pt x="11841" y="6989"/>
                </a:cubicBezTo>
                <a:cubicBezTo>
                  <a:pt x="11841" y="6989"/>
                  <a:pt x="11841" y="6989"/>
                  <a:pt x="11841" y="6962"/>
                </a:cubicBezTo>
                <a:cubicBezTo>
                  <a:pt x="11841" y="6962"/>
                  <a:pt x="11841" y="6962"/>
                  <a:pt x="11828" y="6936"/>
                </a:cubicBezTo>
                <a:cubicBezTo>
                  <a:pt x="11828" y="6962"/>
                  <a:pt x="11828" y="6962"/>
                  <a:pt x="11828" y="6962"/>
                </a:cubicBezTo>
                <a:cubicBezTo>
                  <a:pt x="11734" y="6962"/>
                  <a:pt x="11760" y="7039"/>
                  <a:pt x="11720" y="7092"/>
                </a:cubicBezTo>
                <a:cubicBezTo>
                  <a:pt x="11706" y="7116"/>
                  <a:pt x="11679" y="7092"/>
                  <a:pt x="11679" y="7143"/>
                </a:cubicBezTo>
                <a:cubicBezTo>
                  <a:pt x="11693" y="7143"/>
                  <a:pt x="11693" y="7169"/>
                  <a:pt x="11693" y="7169"/>
                </a:cubicBezTo>
                <a:cubicBezTo>
                  <a:pt x="11693" y="7195"/>
                  <a:pt x="11693" y="7222"/>
                  <a:pt x="11679" y="7222"/>
                </a:cubicBezTo>
                <a:cubicBezTo>
                  <a:pt x="11639" y="7246"/>
                  <a:pt x="11625" y="7298"/>
                  <a:pt x="11625" y="7378"/>
                </a:cubicBezTo>
                <a:cubicBezTo>
                  <a:pt x="11625" y="7402"/>
                  <a:pt x="11625" y="7428"/>
                  <a:pt x="11611" y="7428"/>
                </a:cubicBezTo>
                <a:cubicBezTo>
                  <a:pt x="11611" y="7454"/>
                  <a:pt x="11599" y="7454"/>
                  <a:pt x="11599" y="7454"/>
                </a:cubicBezTo>
                <a:cubicBezTo>
                  <a:pt x="11585" y="7481"/>
                  <a:pt x="11585" y="7507"/>
                  <a:pt x="11585" y="7531"/>
                </a:cubicBezTo>
                <a:cubicBezTo>
                  <a:pt x="11571" y="7558"/>
                  <a:pt x="11571" y="7558"/>
                  <a:pt x="11557" y="7584"/>
                </a:cubicBezTo>
                <a:cubicBezTo>
                  <a:pt x="11585" y="7584"/>
                  <a:pt x="11599" y="7687"/>
                  <a:pt x="11611" y="7714"/>
                </a:cubicBezTo>
                <a:cubicBezTo>
                  <a:pt x="11625" y="7740"/>
                  <a:pt x="11653" y="7714"/>
                  <a:pt x="11666" y="7740"/>
                </a:cubicBezTo>
                <a:cubicBezTo>
                  <a:pt x="11653" y="7764"/>
                  <a:pt x="11653" y="7764"/>
                  <a:pt x="11653" y="7793"/>
                </a:cubicBezTo>
                <a:cubicBezTo>
                  <a:pt x="11611" y="7793"/>
                  <a:pt x="11625" y="7764"/>
                  <a:pt x="11585" y="7793"/>
                </a:cubicBezTo>
                <a:cubicBezTo>
                  <a:pt x="11585" y="7793"/>
                  <a:pt x="11571" y="7793"/>
                  <a:pt x="11557" y="7793"/>
                </a:cubicBezTo>
                <a:cubicBezTo>
                  <a:pt x="11557" y="7793"/>
                  <a:pt x="11557" y="7817"/>
                  <a:pt x="11544" y="7817"/>
                </a:cubicBezTo>
                <a:cubicBezTo>
                  <a:pt x="11531" y="7843"/>
                  <a:pt x="11517" y="7843"/>
                  <a:pt x="11504" y="7870"/>
                </a:cubicBezTo>
                <a:cubicBezTo>
                  <a:pt x="11504" y="7870"/>
                  <a:pt x="11490" y="7896"/>
                  <a:pt x="11477" y="7920"/>
                </a:cubicBezTo>
                <a:cubicBezTo>
                  <a:pt x="11477" y="7896"/>
                  <a:pt x="11490" y="7896"/>
                  <a:pt x="11490" y="7870"/>
                </a:cubicBezTo>
                <a:lnTo>
                  <a:pt x="11504" y="7843"/>
                </a:lnTo>
                <a:cubicBezTo>
                  <a:pt x="11490" y="7843"/>
                  <a:pt x="11477" y="7843"/>
                  <a:pt x="11477" y="7817"/>
                </a:cubicBezTo>
                <a:lnTo>
                  <a:pt x="11462" y="7843"/>
                </a:lnTo>
                <a:cubicBezTo>
                  <a:pt x="11462" y="7793"/>
                  <a:pt x="11422" y="7817"/>
                  <a:pt x="11409" y="7793"/>
                </a:cubicBezTo>
                <a:cubicBezTo>
                  <a:pt x="11396" y="7793"/>
                  <a:pt x="11396" y="7817"/>
                  <a:pt x="11382" y="7817"/>
                </a:cubicBezTo>
                <a:cubicBezTo>
                  <a:pt x="11369" y="7793"/>
                  <a:pt x="11369" y="7793"/>
                  <a:pt x="11369" y="7793"/>
                </a:cubicBezTo>
                <a:cubicBezTo>
                  <a:pt x="11341" y="7843"/>
                  <a:pt x="11355" y="7817"/>
                  <a:pt x="11328" y="7817"/>
                </a:cubicBezTo>
                <a:cubicBezTo>
                  <a:pt x="11328" y="7870"/>
                  <a:pt x="11355" y="7870"/>
                  <a:pt x="11369" y="7896"/>
                </a:cubicBezTo>
                <a:cubicBezTo>
                  <a:pt x="11355" y="7920"/>
                  <a:pt x="11355" y="7920"/>
                  <a:pt x="11355" y="7920"/>
                </a:cubicBezTo>
                <a:cubicBezTo>
                  <a:pt x="11355" y="7896"/>
                  <a:pt x="11355" y="7896"/>
                  <a:pt x="11341" y="7896"/>
                </a:cubicBezTo>
                <a:cubicBezTo>
                  <a:pt x="11341" y="7896"/>
                  <a:pt x="11341" y="7870"/>
                  <a:pt x="11328" y="7870"/>
                </a:cubicBezTo>
                <a:lnTo>
                  <a:pt x="11328" y="7896"/>
                </a:lnTo>
                <a:cubicBezTo>
                  <a:pt x="11328" y="7896"/>
                  <a:pt x="11341" y="7896"/>
                  <a:pt x="11341" y="7920"/>
                </a:cubicBezTo>
                <a:lnTo>
                  <a:pt x="11328" y="7920"/>
                </a:lnTo>
                <a:cubicBezTo>
                  <a:pt x="11328" y="7920"/>
                  <a:pt x="11314" y="7896"/>
                  <a:pt x="11301" y="7896"/>
                </a:cubicBezTo>
                <a:cubicBezTo>
                  <a:pt x="11301" y="7920"/>
                  <a:pt x="11314" y="7920"/>
                  <a:pt x="11328" y="7947"/>
                </a:cubicBezTo>
                <a:cubicBezTo>
                  <a:pt x="11314" y="7947"/>
                  <a:pt x="11314" y="7947"/>
                  <a:pt x="11314" y="7947"/>
                </a:cubicBezTo>
                <a:cubicBezTo>
                  <a:pt x="11314" y="7947"/>
                  <a:pt x="11301" y="7947"/>
                  <a:pt x="11301" y="7920"/>
                </a:cubicBezTo>
                <a:cubicBezTo>
                  <a:pt x="11301" y="7896"/>
                  <a:pt x="11274" y="7896"/>
                  <a:pt x="11274" y="7870"/>
                </a:cubicBezTo>
                <a:cubicBezTo>
                  <a:pt x="11274" y="7843"/>
                  <a:pt x="11274" y="7843"/>
                  <a:pt x="11274" y="7843"/>
                </a:cubicBezTo>
                <a:cubicBezTo>
                  <a:pt x="11261" y="7843"/>
                  <a:pt x="11261" y="7843"/>
                  <a:pt x="11247" y="7870"/>
                </a:cubicBezTo>
                <a:cubicBezTo>
                  <a:pt x="11261" y="7870"/>
                  <a:pt x="11261" y="7870"/>
                  <a:pt x="11261" y="7870"/>
                </a:cubicBezTo>
                <a:cubicBezTo>
                  <a:pt x="11261" y="7896"/>
                  <a:pt x="11247" y="7896"/>
                  <a:pt x="11247" y="7920"/>
                </a:cubicBezTo>
                <a:cubicBezTo>
                  <a:pt x="11261" y="7973"/>
                  <a:pt x="11287" y="7999"/>
                  <a:pt x="11301" y="8050"/>
                </a:cubicBezTo>
                <a:lnTo>
                  <a:pt x="11287" y="8050"/>
                </a:lnTo>
                <a:lnTo>
                  <a:pt x="11287" y="8026"/>
                </a:lnTo>
                <a:cubicBezTo>
                  <a:pt x="11274" y="8026"/>
                  <a:pt x="11274" y="8026"/>
                  <a:pt x="11261" y="8026"/>
                </a:cubicBezTo>
                <a:cubicBezTo>
                  <a:pt x="11274" y="8050"/>
                  <a:pt x="11274" y="8050"/>
                  <a:pt x="11274" y="8076"/>
                </a:cubicBezTo>
                <a:cubicBezTo>
                  <a:pt x="11274" y="8076"/>
                  <a:pt x="11261" y="8076"/>
                  <a:pt x="11247" y="8076"/>
                </a:cubicBezTo>
                <a:cubicBezTo>
                  <a:pt x="11274" y="8103"/>
                  <a:pt x="11341" y="8155"/>
                  <a:pt x="11341" y="8179"/>
                </a:cubicBezTo>
                <a:cubicBezTo>
                  <a:pt x="11341" y="8206"/>
                  <a:pt x="11341" y="8232"/>
                  <a:pt x="11341" y="8232"/>
                </a:cubicBezTo>
                <a:lnTo>
                  <a:pt x="11341" y="8259"/>
                </a:lnTo>
                <a:lnTo>
                  <a:pt x="11328" y="8259"/>
                </a:lnTo>
                <a:cubicBezTo>
                  <a:pt x="11328" y="8232"/>
                  <a:pt x="11314" y="8206"/>
                  <a:pt x="11301" y="8206"/>
                </a:cubicBezTo>
                <a:cubicBezTo>
                  <a:pt x="11301" y="8206"/>
                  <a:pt x="11287" y="8206"/>
                  <a:pt x="11274" y="8206"/>
                </a:cubicBezTo>
                <a:cubicBezTo>
                  <a:pt x="11287" y="8232"/>
                  <a:pt x="11287" y="8232"/>
                  <a:pt x="11287" y="8259"/>
                </a:cubicBezTo>
                <a:lnTo>
                  <a:pt x="11301" y="8259"/>
                </a:lnTo>
                <a:cubicBezTo>
                  <a:pt x="11301" y="8283"/>
                  <a:pt x="11301" y="8259"/>
                  <a:pt x="11314" y="8283"/>
                </a:cubicBezTo>
                <a:cubicBezTo>
                  <a:pt x="11301" y="8283"/>
                  <a:pt x="11301" y="8283"/>
                  <a:pt x="11287" y="8311"/>
                </a:cubicBezTo>
                <a:cubicBezTo>
                  <a:pt x="11287" y="8283"/>
                  <a:pt x="11287" y="8283"/>
                  <a:pt x="11274" y="8283"/>
                </a:cubicBezTo>
                <a:cubicBezTo>
                  <a:pt x="11287" y="8283"/>
                  <a:pt x="11287" y="8283"/>
                  <a:pt x="11287" y="8283"/>
                </a:cubicBezTo>
                <a:cubicBezTo>
                  <a:pt x="11274" y="8283"/>
                  <a:pt x="11261" y="8259"/>
                  <a:pt x="11261" y="8259"/>
                </a:cubicBezTo>
                <a:lnTo>
                  <a:pt x="11261" y="8283"/>
                </a:lnTo>
                <a:cubicBezTo>
                  <a:pt x="11274" y="8311"/>
                  <a:pt x="11274" y="8335"/>
                  <a:pt x="11274" y="8388"/>
                </a:cubicBezTo>
                <a:cubicBezTo>
                  <a:pt x="11274" y="8388"/>
                  <a:pt x="11261" y="8362"/>
                  <a:pt x="11247" y="8388"/>
                </a:cubicBezTo>
                <a:cubicBezTo>
                  <a:pt x="11247" y="8388"/>
                  <a:pt x="11247" y="8388"/>
                  <a:pt x="11247" y="8415"/>
                </a:cubicBezTo>
                <a:cubicBezTo>
                  <a:pt x="11233" y="8388"/>
                  <a:pt x="11233" y="8335"/>
                  <a:pt x="11220" y="8335"/>
                </a:cubicBezTo>
                <a:cubicBezTo>
                  <a:pt x="11220" y="8362"/>
                  <a:pt x="11206" y="8362"/>
                  <a:pt x="11206" y="8362"/>
                </a:cubicBezTo>
                <a:cubicBezTo>
                  <a:pt x="11206" y="8362"/>
                  <a:pt x="11192" y="8362"/>
                  <a:pt x="11192" y="8335"/>
                </a:cubicBezTo>
                <a:cubicBezTo>
                  <a:pt x="11192" y="8335"/>
                  <a:pt x="11206" y="8311"/>
                  <a:pt x="11192" y="8283"/>
                </a:cubicBezTo>
                <a:cubicBezTo>
                  <a:pt x="11192" y="8259"/>
                  <a:pt x="11180" y="8259"/>
                  <a:pt x="11180" y="8232"/>
                </a:cubicBezTo>
                <a:cubicBezTo>
                  <a:pt x="11180" y="8206"/>
                  <a:pt x="11180" y="8206"/>
                  <a:pt x="11192" y="8179"/>
                </a:cubicBezTo>
                <a:cubicBezTo>
                  <a:pt x="11206" y="8179"/>
                  <a:pt x="11206" y="8179"/>
                  <a:pt x="11220" y="8179"/>
                </a:cubicBezTo>
                <a:cubicBezTo>
                  <a:pt x="11247" y="8179"/>
                  <a:pt x="11261" y="8232"/>
                  <a:pt x="11287" y="8179"/>
                </a:cubicBezTo>
                <a:cubicBezTo>
                  <a:pt x="11261" y="8179"/>
                  <a:pt x="11261" y="8155"/>
                  <a:pt x="11247" y="8155"/>
                </a:cubicBezTo>
                <a:cubicBezTo>
                  <a:pt x="11220" y="8129"/>
                  <a:pt x="11192" y="8155"/>
                  <a:pt x="11166" y="8155"/>
                </a:cubicBezTo>
                <a:cubicBezTo>
                  <a:pt x="11166" y="8129"/>
                  <a:pt x="11152" y="8103"/>
                  <a:pt x="11138" y="8103"/>
                </a:cubicBezTo>
                <a:cubicBezTo>
                  <a:pt x="11138" y="8076"/>
                  <a:pt x="11138" y="8076"/>
                  <a:pt x="11138" y="8076"/>
                </a:cubicBezTo>
                <a:cubicBezTo>
                  <a:pt x="11152" y="8076"/>
                  <a:pt x="11166" y="8076"/>
                  <a:pt x="11166" y="8076"/>
                </a:cubicBezTo>
                <a:cubicBezTo>
                  <a:pt x="11166" y="8050"/>
                  <a:pt x="11166" y="8050"/>
                  <a:pt x="11166" y="8050"/>
                </a:cubicBezTo>
                <a:cubicBezTo>
                  <a:pt x="11138" y="8076"/>
                  <a:pt x="11112" y="8026"/>
                  <a:pt x="11098" y="7999"/>
                </a:cubicBezTo>
                <a:cubicBezTo>
                  <a:pt x="11098" y="7973"/>
                  <a:pt x="11098" y="7973"/>
                  <a:pt x="11098" y="7947"/>
                </a:cubicBezTo>
                <a:cubicBezTo>
                  <a:pt x="11085" y="7920"/>
                  <a:pt x="11071" y="7920"/>
                  <a:pt x="11058" y="7896"/>
                </a:cubicBezTo>
                <a:cubicBezTo>
                  <a:pt x="11058" y="7896"/>
                  <a:pt x="11058" y="7896"/>
                  <a:pt x="11071" y="7896"/>
                </a:cubicBezTo>
                <a:cubicBezTo>
                  <a:pt x="11071" y="7870"/>
                  <a:pt x="11058" y="7870"/>
                  <a:pt x="11058" y="7843"/>
                </a:cubicBezTo>
                <a:lnTo>
                  <a:pt x="11071" y="7817"/>
                </a:lnTo>
                <a:cubicBezTo>
                  <a:pt x="11071" y="7817"/>
                  <a:pt x="11058" y="7740"/>
                  <a:pt x="11071" y="7714"/>
                </a:cubicBezTo>
                <a:cubicBezTo>
                  <a:pt x="11071" y="7714"/>
                  <a:pt x="11071" y="7714"/>
                  <a:pt x="11071" y="7687"/>
                </a:cubicBezTo>
                <a:cubicBezTo>
                  <a:pt x="11071" y="7687"/>
                  <a:pt x="11058" y="7661"/>
                  <a:pt x="11044" y="7661"/>
                </a:cubicBezTo>
                <a:cubicBezTo>
                  <a:pt x="11044" y="7635"/>
                  <a:pt x="11031" y="7635"/>
                  <a:pt x="11031" y="7610"/>
                </a:cubicBezTo>
                <a:cubicBezTo>
                  <a:pt x="11003" y="7584"/>
                  <a:pt x="10976" y="7558"/>
                  <a:pt x="10936" y="7507"/>
                </a:cubicBezTo>
                <a:cubicBezTo>
                  <a:pt x="10936" y="7507"/>
                  <a:pt x="10922" y="7481"/>
                  <a:pt x="10909" y="7454"/>
                </a:cubicBezTo>
                <a:lnTo>
                  <a:pt x="10882" y="7428"/>
                </a:lnTo>
                <a:cubicBezTo>
                  <a:pt x="10868" y="7428"/>
                  <a:pt x="10854" y="7454"/>
                  <a:pt x="10854" y="7428"/>
                </a:cubicBezTo>
                <a:cubicBezTo>
                  <a:pt x="10842" y="7402"/>
                  <a:pt x="10814" y="7378"/>
                  <a:pt x="10801" y="7325"/>
                </a:cubicBezTo>
                <a:cubicBezTo>
                  <a:pt x="10801" y="7325"/>
                  <a:pt x="10814" y="7325"/>
                  <a:pt x="10828" y="7325"/>
                </a:cubicBezTo>
                <a:cubicBezTo>
                  <a:pt x="10774" y="7298"/>
                  <a:pt x="10801" y="7222"/>
                  <a:pt x="10747" y="7169"/>
                </a:cubicBezTo>
                <a:cubicBezTo>
                  <a:pt x="10747" y="7195"/>
                  <a:pt x="10747" y="7195"/>
                  <a:pt x="10733" y="7222"/>
                </a:cubicBezTo>
                <a:cubicBezTo>
                  <a:pt x="10733" y="7246"/>
                  <a:pt x="10733" y="7246"/>
                  <a:pt x="10719" y="7246"/>
                </a:cubicBezTo>
                <a:cubicBezTo>
                  <a:pt x="10719" y="7222"/>
                  <a:pt x="10706" y="7195"/>
                  <a:pt x="10693" y="7143"/>
                </a:cubicBezTo>
                <a:cubicBezTo>
                  <a:pt x="10706" y="7143"/>
                  <a:pt x="10706" y="7143"/>
                  <a:pt x="10719" y="7143"/>
                </a:cubicBezTo>
                <a:cubicBezTo>
                  <a:pt x="10719" y="7116"/>
                  <a:pt x="10706" y="7116"/>
                  <a:pt x="10706" y="7116"/>
                </a:cubicBezTo>
                <a:cubicBezTo>
                  <a:pt x="10693" y="7116"/>
                  <a:pt x="10693" y="7116"/>
                  <a:pt x="10679" y="7116"/>
                </a:cubicBezTo>
                <a:cubicBezTo>
                  <a:pt x="10679" y="7116"/>
                  <a:pt x="10679" y="7116"/>
                  <a:pt x="10679" y="7143"/>
                </a:cubicBezTo>
                <a:cubicBezTo>
                  <a:pt x="10652" y="7143"/>
                  <a:pt x="10625" y="7143"/>
                  <a:pt x="10625" y="7169"/>
                </a:cubicBezTo>
                <a:cubicBezTo>
                  <a:pt x="10625" y="7169"/>
                  <a:pt x="10612" y="7169"/>
                  <a:pt x="10612" y="7195"/>
                </a:cubicBezTo>
                <a:cubicBezTo>
                  <a:pt x="10625" y="7195"/>
                  <a:pt x="10625" y="7195"/>
                  <a:pt x="10625" y="7195"/>
                </a:cubicBezTo>
                <a:cubicBezTo>
                  <a:pt x="10625" y="7222"/>
                  <a:pt x="10625" y="7222"/>
                  <a:pt x="10638" y="7222"/>
                </a:cubicBezTo>
                <a:cubicBezTo>
                  <a:pt x="10638" y="7246"/>
                  <a:pt x="10625" y="7246"/>
                  <a:pt x="10625" y="7272"/>
                </a:cubicBezTo>
                <a:cubicBezTo>
                  <a:pt x="10625" y="7351"/>
                  <a:pt x="10652" y="7378"/>
                  <a:pt x="10679" y="7402"/>
                </a:cubicBezTo>
                <a:cubicBezTo>
                  <a:pt x="10693" y="7428"/>
                  <a:pt x="10706" y="7428"/>
                  <a:pt x="10706" y="7428"/>
                </a:cubicBezTo>
                <a:cubicBezTo>
                  <a:pt x="10719" y="7454"/>
                  <a:pt x="10719" y="7507"/>
                  <a:pt x="10719" y="7531"/>
                </a:cubicBezTo>
                <a:cubicBezTo>
                  <a:pt x="10733" y="7558"/>
                  <a:pt x="10760" y="7610"/>
                  <a:pt x="10774" y="7635"/>
                </a:cubicBezTo>
                <a:cubicBezTo>
                  <a:pt x="10787" y="7687"/>
                  <a:pt x="10854" y="7635"/>
                  <a:pt x="10854" y="7687"/>
                </a:cubicBezTo>
                <a:cubicBezTo>
                  <a:pt x="10868" y="7687"/>
                  <a:pt x="10868" y="7687"/>
                  <a:pt x="10868" y="7687"/>
                </a:cubicBezTo>
                <a:cubicBezTo>
                  <a:pt x="10854" y="7687"/>
                  <a:pt x="10854" y="7714"/>
                  <a:pt x="10842" y="7714"/>
                </a:cubicBezTo>
                <a:cubicBezTo>
                  <a:pt x="10842" y="7714"/>
                  <a:pt x="10842" y="7740"/>
                  <a:pt x="10854" y="7740"/>
                </a:cubicBezTo>
                <a:cubicBezTo>
                  <a:pt x="10909" y="7764"/>
                  <a:pt x="10963" y="7843"/>
                  <a:pt x="11003" y="7920"/>
                </a:cubicBezTo>
                <a:cubicBezTo>
                  <a:pt x="11003" y="7920"/>
                  <a:pt x="11003" y="7947"/>
                  <a:pt x="11003" y="7973"/>
                </a:cubicBezTo>
                <a:cubicBezTo>
                  <a:pt x="10991" y="7947"/>
                  <a:pt x="10976" y="7947"/>
                  <a:pt x="10976" y="7947"/>
                </a:cubicBezTo>
                <a:cubicBezTo>
                  <a:pt x="10976" y="7920"/>
                  <a:pt x="10976" y="7920"/>
                  <a:pt x="10963" y="7896"/>
                </a:cubicBezTo>
                <a:cubicBezTo>
                  <a:pt x="10949" y="7896"/>
                  <a:pt x="10922" y="7896"/>
                  <a:pt x="10922" y="7870"/>
                </a:cubicBezTo>
                <a:cubicBezTo>
                  <a:pt x="10909" y="7843"/>
                  <a:pt x="10882" y="7920"/>
                  <a:pt x="10882" y="7973"/>
                </a:cubicBezTo>
                <a:cubicBezTo>
                  <a:pt x="10896" y="7973"/>
                  <a:pt x="10909" y="7999"/>
                  <a:pt x="10922" y="7999"/>
                </a:cubicBezTo>
                <a:cubicBezTo>
                  <a:pt x="10922" y="8026"/>
                  <a:pt x="10922" y="8050"/>
                  <a:pt x="10922" y="8076"/>
                </a:cubicBezTo>
                <a:cubicBezTo>
                  <a:pt x="10896" y="8076"/>
                  <a:pt x="10896" y="8076"/>
                  <a:pt x="10882" y="8103"/>
                </a:cubicBezTo>
                <a:cubicBezTo>
                  <a:pt x="10882" y="8129"/>
                  <a:pt x="10882" y="8129"/>
                  <a:pt x="10882" y="8155"/>
                </a:cubicBezTo>
                <a:cubicBezTo>
                  <a:pt x="10868" y="8155"/>
                  <a:pt x="10868" y="8179"/>
                  <a:pt x="10854" y="8206"/>
                </a:cubicBezTo>
                <a:cubicBezTo>
                  <a:pt x="10842" y="8206"/>
                  <a:pt x="10842" y="8206"/>
                  <a:pt x="10842" y="8206"/>
                </a:cubicBezTo>
                <a:cubicBezTo>
                  <a:pt x="10828" y="8206"/>
                  <a:pt x="10828" y="8206"/>
                  <a:pt x="10828" y="8206"/>
                </a:cubicBezTo>
                <a:lnTo>
                  <a:pt x="10828" y="8179"/>
                </a:lnTo>
                <a:cubicBezTo>
                  <a:pt x="10842" y="8155"/>
                  <a:pt x="10842" y="8155"/>
                  <a:pt x="10842" y="8129"/>
                </a:cubicBezTo>
                <a:cubicBezTo>
                  <a:pt x="10842" y="8103"/>
                  <a:pt x="10842" y="8103"/>
                  <a:pt x="10842" y="8103"/>
                </a:cubicBezTo>
                <a:cubicBezTo>
                  <a:pt x="10854" y="8103"/>
                  <a:pt x="10854" y="8103"/>
                  <a:pt x="10868" y="8103"/>
                </a:cubicBezTo>
                <a:lnTo>
                  <a:pt x="10828" y="7920"/>
                </a:lnTo>
                <a:cubicBezTo>
                  <a:pt x="10814" y="7920"/>
                  <a:pt x="10814" y="7920"/>
                  <a:pt x="10814" y="7920"/>
                </a:cubicBezTo>
                <a:cubicBezTo>
                  <a:pt x="10801" y="7920"/>
                  <a:pt x="10787" y="7896"/>
                  <a:pt x="10787" y="7896"/>
                </a:cubicBezTo>
                <a:cubicBezTo>
                  <a:pt x="10787" y="7896"/>
                  <a:pt x="10787" y="7870"/>
                  <a:pt x="10787" y="7843"/>
                </a:cubicBezTo>
                <a:lnTo>
                  <a:pt x="10774" y="7843"/>
                </a:lnTo>
                <a:cubicBezTo>
                  <a:pt x="10760" y="7843"/>
                  <a:pt x="10760" y="7843"/>
                  <a:pt x="10747" y="7843"/>
                </a:cubicBezTo>
                <a:cubicBezTo>
                  <a:pt x="10760" y="7843"/>
                  <a:pt x="10760" y="7843"/>
                  <a:pt x="10760" y="7843"/>
                </a:cubicBezTo>
                <a:cubicBezTo>
                  <a:pt x="10760" y="7817"/>
                  <a:pt x="10747" y="7817"/>
                  <a:pt x="10747" y="7817"/>
                </a:cubicBezTo>
                <a:lnTo>
                  <a:pt x="10733" y="7817"/>
                </a:lnTo>
                <a:cubicBezTo>
                  <a:pt x="10719" y="7740"/>
                  <a:pt x="10693" y="7764"/>
                  <a:pt x="10652" y="7740"/>
                </a:cubicBezTo>
                <a:cubicBezTo>
                  <a:pt x="10625" y="7687"/>
                  <a:pt x="10584" y="7610"/>
                  <a:pt x="10558" y="7584"/>
                </a:cubicBezTo>
                <a:cubicBezTo>
                  <a:pt x="10504" y="7531"/>
                  <a:pt x="10504" y="7378"/>
                  <a:pt x="10463" y="7325"/>
                </a:cubicBezTo>
                <a:cubicBezTo>
                  <a:pt x="10423" y="7298"/>
                  <a:pt x="10395" y="7298"/>
                  <a:pt x="10368" y="7325"/>
                </a:cubicBezTo>
                <a:cubicBezTo>
                  <a:pt x="10368" y="7351"/>
                  <a:pt x="10368" y="7351"/>
                  <a:pt x="10355" y="7378"/>
                </a:cubicBezTo>
                <a:cubicBezTo>
                  <a:pt x="10341" y="7378"/>
                  <a:pt x="10341" y="7378"/>
                  <a:pt x="10328" y="7378"/>
                </a:cubicBezTo>
                <a:cubicBezTo>
                  <a:pt x="10288" y="7428"/>
                  <a:pt x="10274" y="7481"/>
                  <a:pt x="10234" y="7507"/>
                </a:cubicBezTo>
                <a:cubicBezTo>
                  <a:pt x="10206" y="7507"/>
                  <a:pt x="10193" y="7481"/>
                  <a:pt x="10179" y="7454"/>
                </a:cubicBezTo>
                <a:cubicBezTo>
                  <a:pt x="10165" y="7454"/>
                  <a:pt x="10152" y="7454"/>
                  <a:pt x="10152" y="7454"/>
                </a:cubicBezTo>
                <a:cubicBezTo>
                  <a:pt x="10125" y="7454"/>
                  <a:pt x="10111" y="7402"/>
                  <a:pt x="10085" y="7454"/>
                </a:cubicBezTo>
                <a:cubicBezTo>
                  <a:pt x="10030" y="7531"/>
                  <a:pt x="10071" y="7584"/>
                  <a:pt x="10057" y="7661"/>
                </a:cubicBezTo>
                <a:cubicBezTo>
                  <a:pt x="10044" y="7687"/>
                  <a:pt x="10017" y="7687"/>
                  <a:pt x="10004" y="7714"/>
                </a:cubicBezTo>
                <a:cubicBezTo>
                  <a:pt x="10004" y="7740"/>
                  <a:pt x="9990" y="7740"/>
                  <a:pt x="9990" y="7740"/>
                </a:cubicBezTo>
                <a:cubicBezTo>
                  <a:pt x="9962" y="7793"/>
                  <a:pt x="9922" y="7740"/>
                  <a:pt x="9909" y="7817"/>
                </a:cubicBezTo>
                <a:cubicBezTo>
                  <a:pt x="9909" y="7817"/>
                  <a:pt x="9909" y="7817"/>
                  <a:pt x="9922" y="7843"/>
                </a:cubicBezTo>
                <a:cubicBezTo>
                  <a:pt x="9881" y="7843"/>
                  <a:pt x="9841" y="7947"/>
                  <a:pt x="9841" y="8026"/>
                </a:cubicBezTo>
                <a:cubicBezTo>
                  <a:pt x="9841" y="8026"/>
                  <a:pt x="9855" y="8050"/>
                  <a:pt x="9855" y="8076"/>
                </a:cubicBezTo>
                <a:cubicBezTo>
                  <a:pt x="9868" y="8076"/>
                  <a:pt x="9868" y="8103"/>
                  <a:pt x="9881" y="8103"/>
                </a:cubicBezTo>
                <a:cubicBezTo>
                  <a:pt x="9855" y="8129"/>
                  <a:pt x="9815" y="8179"/>
                  <a:pt x="9815" y="8232"/>
                </a:cubicBezTo>
                <a:cubicBezTo>
                  <a:pt x="9815" y="8259"/>
                  <a:pt x="9815" y="8259"/>
                  <a:pt x="9815" y="8259"/>
                </a:cubicBezTo>
                <a:cubicBezTo>
                  <a:pt x="9787" y="8283"/>
                  <a:pt x="9760" y="8259"/>
                  <a:pt x="9747" y="8311"/>
                </a:cubicBezTo>
                <a:cubicBezTo>
                  <a:pt x="9747" y="8335"/>
                  <a:pt x="9747" y="8362"/>
                  <a:pt x="9732" y="8388"/>
                </a:cubicBezTo>
                <a:cubicBezTo>
                  <a:pt x="9720" y="8362"/>
                  <a:pt x="9720" y="8362"/>
                  <a:pt x="9720" y="8362"/>
                </a:cubicBezTo>
                <a:cubicBezTo>
                  <a:pt x="9706" y="8362"/>
                  <a:pt x="9706" y="8388"/>
                  <a:pt x="9692" y="8388"/>
                </a:cubicBezTo>
                <a:cubicBezTo>
                  <a:pt x="9666" y="8388"/>
                  <a:pt x="9625" y="8388"/>
                  <a:pt x="9584" y="8388"/>
                </a:cubicBezTo>
                <a:lnTo>
                  <a:pt x="9571" y="8415"/>
                </a:lnTo>
                <a:cubicBezTo>
                  <a:pt x="9543" y="8439"/>
                  <a:pt x="9543" y="8415"/>
                  <a:pt x="9531" y="8465"/>
                </a:cubicBezTo>
                <a:cubicBezTo>
                  <a:pt x="9503" y="8491"/>
                  <a:pt x="9477" y="8439"/>
                  <a:pt x="9477" y="8388"/>
                </a:cubicBezTo>
                <a:cubicBezTo>
                  <a:pt x="9477" y="8388"/>
                  <a:pt x="9477" y="8388"/>
                  <a:pt x="9462" y="8388"/>
                </a:cubicBezTo>
                <a:cubicBezTo>
                  <a:pt x="9462" y="8335"/>
                  <a:pt x="9436" y="8311"/>
                  <a:pt x="9408" y="8311"/>
                </a:cubicBezTo>
                <a:cubicBezTo>
                  <a:pt x="9394" y="8311"/>
                  <a:pt x="9382" y="8335"/>
                  <a:pt x="9382" y="8335"/>
                </a:cubicBezTo>
                <a:cubicBezTo>
                  <a:pt x="9368" y="8335"/>
                  <a:pt x="9368" y="8335"/>
                  <a:pt x="9354" y="8335"/>
                </a:cubicBezTo>
                <a:cubicBezTo>
                  <a:pt x="9341" y="8311"/>
                  <a:pt x="9328" y="8335"/>
                  <a:pt x="9313" y="8335"/>
                </a:cubicBezTo>
                <a:cubicBezTo>
                  <a:pt x="9300" y="8311"/>
                  <a:pt x="9313" y="8283"/>
                  <a:pt x="9313" y="8283"/>
                </a:cubicBezTo>
                <a:cubicBezTo>
                  <a:pt x="9328" y="8259"/>
                  <a:pt x="9313" y="8232"/>
                  <a:pt x="9313" y="8206"/>
                </a:cubicBezTo>
                <a:cubicBezTo>
                  <a:pt x="9313" y="8179"/>
                  <a:pt x="9313" y="8155"/>
                  <a:pt x="9328" y="8155"/>
                </a:cubicBezTo>
                <a:cubicBezTo>
                  <a:pt x="9328" y="8129"/>
                  <a:pt x="9328" y="8129"/>
                  <a:pt x="9313" y="8129"/>
                </a:cubicBezTo>
                <a:cubicBezTo>
                  <a:pt x="9313" y="8155"/>
                  <a:pt x="9300" y="8155"/>
                  <a:pt x="9300" y="8155"/>
                </a:cubicBezTo>
                <a:cubicBezTo>
                  <a:pt x="9287" y="8129"/>
                  <a:pt x="9287" y="8129"/>
                  <a:pt x="9287" y="8129"/>
                </a:cubicBezTo>
                <a:cubicBezTo>
                  <a:pt x="9300" y="8129"/>
                  <a:pt x="9313" y="8129"/>
                  <a:pt x="9313" y="8103"/>
                </a:cubicBezTo>
                <a:lnTo>
                  <a:pt x="9313" y="8076"/>
                </a:lnTo>
                <a:lnTo>
                  <a:pt x="9300" y="8076"/>
                </a:lnTo>
                <a:cubicBezTo>
                  <a:pt x="9300" y="8103"/>
                  <a:pt x="9300" y="8103"/>
                  <a:pt x="9287" y="8129"/>
                </a:cubicBezTo>
                <a:cubicBezTo>
                  <a:pt x="9287" y="8103"/>
                  <a:pt x="9287" y="8103"/>
                  <a:pt x="9273" y="8103"/>
                </a:cubicBezTo>
                <a:cubicBezTo>
                  <a:pt x="9287" y="8076"/>
                  <a:pt x="9287" y="8050"/>
                  <a:pt x="9287" y="8026"/>
                </a:cubicBezTo>
                <a:cubicBezTo>
                  <a:pt x="9313" y="7973"/>
                  <a:pt x="9341" y="7764"/>
                  <a:pt x="9313" y="7687"/>
                </a:cubicBezTo>
                <a:cubicBezTo>
                  <a:pt x="9313" y="7661"/>
                  <a:pt x="9328" y="7584"/>
                  <a:pt x="9328" y="7584"/>
                </a:cubicBezTo>
                <a:cubicBezTo>
                  <a:pt x="9328" y="7558"/>
                  <a:pt x="9313" y="7531"/>
                  <a:pt x="9300" y="7531"/>
                </a:cubicBezTo>
                <a:cubicBezTo>
                  <a:pt x="9300" y="7507"/>
                  <a:pt x="9300" y="7507"/>
                  <a:pt x="9300" y="7507"/>
                </a:cubicBezTo>
                <a:cubicBezTo>
                  <a:pt x="9300" y="7454"/>
                  <a:pt x="9313" y="7454"/>
                  <a:pt x="9341" y="7454"/>
                </a:cubicBezTo>
                <a:cubicBezTo>
                  <a:pt x="9341" y="7454"/>
                  <a:pt x="9341" y="7454"/>
                  <a:pt x="9354" y="7454"/>
                </a:cubicBezTo>
                <a:cubicBezTo>
                  <a:pt x="9354" y="7428"/>
                  <a:pt x="9354" y="7428"/>
                  <a:pt x="9368" y="7402"/>
                </a:cubicBezTo>
                <a:cubicBezTo>
                  <a:pt x="9394" y="7402"/>
                  <a:pt x="9408" y="7428"/>
                  <a:pt x="9436" y="7428"/>
                </a:cubicBezTo>
                <a:cubicBezTo>
                  <a:pt x="9462" y="7428"/>
                  <a:pt x="9477" y="7402"/>
                  <a:pt x="9489" y="7402"/>
                </a:cubicBezTo>
                <a:cubicBezTo>
                  <a:pt x="9503" y="7402"/>
                  <a:pt x="9557" y="7428"/>
                  <a:pt x="9571" y="7428"/>
                </a:cubicBezTo>
                <a:cubicBezTo>
                  <a:pt x="9611" y="7454"/>
                  <a:pt x="9666" y="7454"/>
                  <a:pt x="9678" y="7428"/>
                </a:cubicBezTo>
                <a:cubicBezTo>
                  <a:pt x="9706" y="7428"/>
                  <a:pt x="9720" y="7454"/>
                  <a:pt x="9760" y="7454"/>
                </a:cubicBezTo>
                <a:cubicBezTo>
                  <a:pt x="9773" y="7402"/>
                  <a:pt x="9773" y="7351"/>
                  <a:pt x="9787" y="7272"/>
                </a:cubicBezTo>
                <a:cubicBezTo>
                  <a:pt x="9787" y="7272"/>
                  <a:pt x="9787" y="7272"/>
                  <a:pt x="9801" y="7272"/>
                </a:cubicBezTo>
                <a:cubicBezTo>
                  <a:pt x="9787" y="7272"/>
                  <a:pt x="9787" y="7272"/>
                  <a:pt x="9787" y="7246"/>
                </a:cubicBezTo>
                <a:cubicBezTo>
                  <a:pt x="9787" y="7272"/>
                  <a:pt x="9787" y="7272"/>
                  <a:pt x="9787" y="7272"/>
                </a:cubicBezTo>
                <a:cubicBezTo>
                  <a:pt x="9787" y="7222"/>
                  <a:pt x="9787" y="7169"/>
                  <a:pt x="9787" y="7143"/>
                </a:cubicBezTo>
                <a:cubicBezTo>
                  <a:pt x="9801" y="7143"/>
                  <a:pt x="9801" y="7143"/>
                  <a:pt x="9801" y="7143"/>
                </a:cubicBezTo>
                <a:cubicBezTo>
                  <a:pt x="9801" y="7169"/>
                  <a:pt x="9815" y="7169"/>
                  <a:pt x="9815" y="7195"/>
                </a:cubicBezTo>
                <a:cubicBezTo>
                  <a:pt x="9815" y="7169"/>
                  <a:pt x="9801" y="7143"/>
                  <a:pt x="9787" y="7116"/>
                </a:cubicBezTo>
                <a:cubicBezTo>
                  <a:pt x="9787" y="7092"/>
                  <a:pt x="9801" y="7092"/>
                  <a:pt x="9801" y="7066"/>
                </a:cubicBezTo>
                <a:cubicBezTo>
                  <a:pt x="9787" y="7013"/>
                  <a:pt x="9787" y="7039"/>
                  <a:pt x="9760" y="7013"/>
                </a:cubicBezTo>
                <a:cubicBezTo>
                  <a:pt x="9747" y="6989"/>
                  <a:pt x="9747" y="6962"/>
                  <a:pt x="9732" y="6936"/>
                </a:cubicBezTo>
                <a:cubicBezTo>
                  <a:pt x="9732" y="6936"/>
                  <a:pt x="9732" y="6936"/>
                  <a:pt x="9747" y="6910"/>
                </a:cubicBezTo>
                <a:cubicBezTo>
                  <a:pt x="9732" y="6910"/>
                  <a:pt x="9720" y="6883"/>
                  <a:pt x="9706" y="6857"/>
                </a:cubicBezTo>
                <a:cubicBezTo>
                  <a:pt x="9706" y="6857"/>
                  <a:pt x="9706" y="6857"/>
                  <a:pt x="9720" y="6831"/>
                </a:cubicBezTo>
                <a:cubicBezTo>
                  <a:pt x="9706" y="6831"/>
                  <a:pt x="9706" y="6831"/>
                  <a:pt x="9706" y="6831"/>
                </a:cubicBezTo>
                <a:cubicBezTo>
                  <a:pt x="9706" y="6831"/>
                  <a:pt x="9692" y="6831"/>
                  <a:pt x="9692" y="6857"/>
                </a:cubicBezTo>
                <a:cubicBezTo>
                  <a:pt x="9666" y="6806"/>
                  <a:pt x="9625" y="6780"/>
                  <a:pt x="9598" y="6806"/>
                </a:cubicBezTo>
                <a:cubicBezTo>
                  <a:pt x="9598" y="6780"/>
                  <a:pt x="9598" y="6780"/>
                  <a:pt x="9598" y="6780"/>
                </a:cubicBezTo>
                <a:cubicBezTo>
                  <a:pt x="9584" y="6780"/>
                  <a:pt x="9584" y="6780"/>
                  <a:pt x="9571" y="6754"/>
                </a:cubicBezTo>
                <a:cubicBezTo>
                  <a:pt x="9584" y="6754"/>
                  <a:pt x="9598" y="6754"/>
                  <a:pt x="9598" y="6754"/>
                </a:cubicBezTo>
                <a:cubicBezTo>
                  <a:pt x="9598" y="6754"/>
                  <a:pt x="9598" y="6754"/>
                  <a:pt x="9598" y="6727"/>
                </a:cubicBezTo>
                <a:lnTo>
                  <a:pt x="9584" y="6727"/>
                </a:lnTo>
                <a:cubicBezTo>
                  <a:pt x="9598" y="6727"/>
                  <a:pt x="9598" y="6727"/>
                  <a:pt x="9598" y="6703"/>
                </a:cubicBezTo>
                <a:cubicBezTo>
                  <a:pt x="9584" y="6703"/>
                  <a:pt x="9584" y="6703"/>
                  <a:pt x="9571" y="6727"/>
                </a:cubicBezTo>
                <a:cubicBezTo>
                  <a:pt x="9571" y="6703"/>
                  <a:pt x="9571" y="6703"/>
                  <a:pt x="9571" y="6677"/>
                </a:cubicBezTo>
                <a:cubicBezTo>
                  <a:pt x="9584" y="6677"/>
                  <a:pt x="9598" y="6650"/>
                  <a:pt x="9611" y="6650"/>
                </a:cubicBezTo>
                <a:cubicBezTo>
                  <a:pt x="9625" y="6650"/>
                  <a:pt x="9625" y="6650"/>
                  <a:pt x="9625" y="6677"/>
                </a:cubicBezTo>
                <a:cubicBezTo>
                  <a:pt x="9625" y="6677"/>
                  <a:pt x="9638" y="6677"/>
                  <a:pt x="9638" y="6650"/>
                </a:cubicBezTo>
                <a:lnTo>
                  <a:pt x="9652" y="6650"/>
                </a:lnTo>
                <a:cubicBezTo>
                  <a:pt x="9652" y="6650"/>
                  <a:pt x="9666" y="6650"/>
                  <a:pt x="9678" y="6650"/>
                </a:cubicBezTo>
                <a:lnTo>
                  <a:pt x="9692" y="6677"/>
                </a:lnTo>
                <a:cubicBezTo>
                  <a:pt x="9706" y="6677"/>
                  <a:pt x="9732" y="6677"/>
                  <a:pt x="9747" y="6650"/>
                </a:cubicBezTo>
                <a:cubicBezTo>
                  <a:pt x="9747" y="6677"/>
                  <a:pt x="9747" y="6677"/>
                  <a:pt x="9747" y="6677"/>
                </a:cubicBezTo>
                <a:cubicBezTo>
                  <a:pt x="9760" y="6677"/>
                  <a:pt x="9773" y="6677"/>
                  <a:pt x="9773" y="6677"/>
                </a:cubicBezTo>
                <a:cubicBezTo>
                  <a:pt x="9760" y="6650"/>
                  <a:pt x="9773" y="6624"/>
                  <a:pt x="9773" y="6598"/>
                </a:cubicBezTo>
                <a:cubicBezTo>
                  <a:pt x="9760" y="6574"/>
                  <a:pt x="9747" y="6547"/>
                  <a:pt x="9747" y="6521"/>
                </a:cubicBezTo>
                <a:cubicBezTo>
                  <a:pt x="9760" y="6521"/>
                  <a:pt x="9773" y="6521"/>
                  <a:pt x="9787" y="6521"/>
                </a:cubicBezTo>
                <a:cubicBezTo>
                  <a:pt x="9787" y="6547"/>
                  <a:pt x="9787" y="6547"/>
                  <a:pt x="9787" y="6574"/>
                </a:cubicBezTo>
                <a:cubicBezTo>
                  <a:pt x="9827" y="6547"/>
                  <a:pt x="9855" y="6598"/>
                  <a:pt x="9881" y="6547"/>
                </a:cubicBezTo>
                <a:lnTo>
                  <a:pt x="9868" y="6547"/>
                </a:lnTo>
                <a:lnTo>
                  <a:pt x="9868" y="6521"/>
                </a:lnTo>
                <a:cubicBezTo>
                  <a:pt x="9895" y="6494"/>
                  <a:pt x="9922" y="6494"/>
                  <a:pt x="9949" y="6468"/>
                </a:cubicBezTo>
                <a:cubicBezTo>
                  <a:pt x="9962" y="6444"/>
                  <a:pt x="9949" y="6391"/>
                  <a:pt x="9962" y="6341"/>
                </a:cubicBezTo>
                <a:cubicBezTo>
                  <a:pt x="9976" y="6312"/>
                  <a:pt x="9990" y="6312"/>
                  <a:pt x="9990" y="6312"/>
                </a:cubicBezTo>
                <a:cubicBezTo>
                  <a:pt x="10004" y="6312"/>
                  <a:pt x="10004" y="6312"/>
                  <a:pt x="10017" y="6312"/>
                </a:cubicBezTo>
                <a:cubicBezTo>
                  <a:pt x="10030" y="6288"/>
                  <a:pt x="10044" y="6262"/>
                  <a:pt x="10057" y="6262"/>
                </a:cubicBezTo>
                <a:cubicBezTo>
                  <a:pt x="10071" y="6235"/>
                  <a:pt x="10085" y="6262"/>
                  <a:pt x="10097" y="6235"/>
                </a:cubicBezTo>
                <a:cubicBezTo>
                  <a:pt x="10097" y="6235"/>
                  <a:pt x="10085" y="6235"/>
                  <a:pt x="10085" y="6209"/>
                </a:cubicBezTo>
                <a:cubicBezTo>
                  <a:pt x="10097" y="6182"/>
                  <a:pt x="10111" y="6158"/>
                  <a:pt x="10125" y="6132"/>
                </a:cubicBezTo>
                <a:cubicBezTo>
                  <a:pt x="10139" y="6106"/>
                  <a:pt x="10139" y="6055"/>
                  <a:pt x="10152" y="6029"/>
                </a:cubicBezTo>
                <a:cubicBezTo>
                  <a:pt x="10165" y="6029"/>
                  <a:pt x="10165" y="6029"/>
                  <a:pt x="10179" y="6029"/>
                </a:cubicBezTo>
                <a:cubicBezTo>
                  <a:pt x="10179" y="6029"/>
                  <a:pt x="10179" y="6029"/>
                  <a:pt x="10193" y="6055"/>
                </a:cubicBezTo>
                <a:lnTo>
                  <a:pt x="10179" y="6055"/>
                </a:lnTo>
                <a:cubicBezTo>
                  <a:pt x="10179" y="6079"/>
                  <a:pt x="10179" y="6106"/>
                  <a:pt x="10165" y="6106"/>
                </a:cubicBezTo>
                <a:cubicBezTo>
                  <a:pt x="10193" y="6106"/>
                  <a:pt x="10193" y="6132"/>
                  <a:pt x="10206" y="6106"/>
                </a:cubicBezTo>
                <a:cubicBezTo>
                  <a:pt x="10219" y="6106"/>
                  <a:pt x="10219" y="6106"/>
                  <a:pt x="10219" y="6079"/>
                </a:cubicBezTo>
                <a:lnTo>
                  <a:pt x="10206" y="6055"/>
                </a:lnTo>
                <a:cubicBezTo>
                  <a:pt x="10206" y="6055"/>
                  <a:pt x="10206" y="6055"/>
                  <a:pt x="10206" y="6029"/>
                </a:cubicBezTo>
                <a:cubicBezTo>
                  <a:pt x="10206" y="6029"/>
                  <a:pt x="10206" y="6029"/>
                  <a:pt x="10193" y="6029"/>
                </a:cubicBezTo>
                <a:cubicBezTo>
                  <a:pt x="10193" y="6002"/>
                  <a:pt x="10193" y="6002"/>
                  <a:pt x="10193" y="5976"/>
                </a:cubicBezTo>
                <a:cubicBezTo>
                  <a:pt x="10219" y="5950"/>
                  <a:pt x="10260" y="5925"/>
                  <a:pt x="10288" y="5925"/>
                </a:cubicBezTo>
                <a:cubicBezTo>
                  <a:pt x="10288" y="5950"/>
                  <a:pt x="10300" y="5950"/>
                  <a:pt x="10300" y="5976"/>
                </a:cubicBezTo>
                <a:lnTo>
                  <a:pt x="10300" y="5950"/>
                </a:lnTo>
                <a:cubicBezTo>
                  <a:pt x="10300" y="5950"/>
                  <a:pt x="10300" y="5950"/>
                  <a:pt x="10300" y="5925"/>
                </a:cubicBezTo>
                <a:cubicBezTo>
                  <a:pt x="10300" y="5925"/>
                  <a:pt x="10300" y="5925"/>
                  <a:pt x="10300" y="5899"/>
                </a:cubicBezTo>
                <a:cubicBezTo>
                  <a:pt x="10314" y="5899"/>
                  <a:pt x="10328" y="5899"/>
                  <a:pt x="10355" y="5899"/>
                </a:cubicBezTo>
                <a:cubicBezTo>
                  <a:pt x="10355" y="5925"/>
                  <a:pt x="10355" y="5925"/>
                  <a:pt x="10368" y="5925"/>
                </a:cubicBezTo>
                <a:cubicBezTo>
                  <a:pt x="10368" y="5950"/>
                  <a:pt x="10368" y="5950"/>
                  <a:pt x="10368" y="5950"/>
                </a:cubicBezTo>
                <a:cubicBezTo>
                  <a:pt x="10368" y="5925"/>
                  <a:pt x="10368" y="5925"/>
                  <a:pt x="10368" y="5925"/>
                </a:cubicBezTo>
                <a:cubicBezTo>
                  <a:pt x="10368" y="5925"/>
                  <a:pt x="10368" y="5925"/>
                  <a:pt x="10368" y="5899"/>
                </a:cubicBezTo>
                <a:cubicBezTo>
                  <a:pt x="10381" y="5899"/>
                  <a:pt x="10381" y="5925"/>
                  <a:pt x="10395" y="5925"/>
                </a:cubicBezTo>
                <a:cubicBezTo>
                  <a:pt x="10381" y="5899"/>
                  <a:pt x="10381" y="5899"/>
                  <a:pt x="10395" y="5873"/>
                </a:cubicBezTo>
                <a:cubicBezTo>
                  <a:pt x="10409" y="5873"/>
                  <a:pt x="10409" y="5873"/>
                  <a:pt x="10423" y="5873"/>
                </a:cubicBezTo>
                <a:lnTo>
                  <a:pt x="10409" y="5846"/>
                </a:lnTo>
                <a:lnTo>
                  <a:pt x="10409" y="5820"/>
                </a:lnTo>
                <a:cubicBezTo>
                  <a:pt x="10409" y="5794"/>
                  <a:pt x="10409" y="5794"/>
                  <a:pt x="10409" y="5794"/>
                </a:cubicBezTo>
                <a:cubicBezTo>
                  <a:pt x="10395" y="5794"/>
                  <a:pt x="10395" y="5794"/>
                  <a:pt x="10395" y="5794"/>
                </a:cubicBezTo>
                <a:cubicBezTo>
                  <a:pt x="10409" y="5794"/>
                  <a:pt x="10409" y="5769"/>
                  <a:pt x="10409" y="5769"/>
                </a:cubicBezTo>
                <a:cubicBezTo>
                  <a:pt x="10409" y="5743"/>
                  <a:pt x="10395" y="5717"/>
                  <a:pt x="10395" y="5717"/>
                </a:cubicBezTo>
                <a:cubicBezTo>
                  <a:pt x="10395" y="5690"/>
                  <a:pt x="10395" y="5640"/>
                  <a:pt x="10395" y="5613"/>
                </a:cubicBezTo>
                <a:cubicBezTo>
                  <a:pt x="10381" y="5613"/>
                  <a:pt x="10381" y="5587"/>
                  <a:pt x="10381" y="5587"/>
                </a:cubicBezTo>
                <a:cubicBezTo>
                  <a:pt x="10368" y="5587"/>
                  <a:pt x="10368" y="5587"/>
                  <a:pt x="10368" y="5613"/>
                </a:cubicBezTo>
                <a:cubicBezTo>
                  <a:pt x="10368" y="5587"/>
                  <a:pt x="10368" y="5587"/>
                  <a:pt x="10355" y="5587"/>
                </a:cubicBezTo>
                <a:cubicBezTo>
                  <a:pt x="10368" y="5561"/>
                  <a:pt x="10368" y="5561"/>
                  <a:pt x="10381" y="5537"/>
                </a:cubicBezTo>
                <a:cubicBezTo>
                  <a:pt x="10368" y="5510"/>
                  <a:pt x="10355" y="5457"/>
                  <a:pt x="10368" y="5431"/>
                </a:cubicBezTo>
                <a:cubicBezTo>
                  <a:pt x="10381" y="5431"/>
                  <a:pt x="10395" y="5457"/>
                  <a:pt x="10395" y="5431"/>
                </a:cubicBezTo>
                <a:cubicBezTo>
                  <a:pt x="10409" y="5431"/>
                  <a:pt x="10409" y="5407"/>
                  <a:pt x="10423" y="5378"/>
                </a:cubicBezTo>
                <a:cubicBezTo>
                  <a:pt x="10423" y="5407"/>
                  <a:pt x="10423" y="5407"/>
                  <a:pt x="10423" y="5431"/>
                </a:cubicBezTo>
                <a:cubicBezTo>
                  <a:pt x="10435" y="5431"/>
                  <a:pt x="10435" y="5431"/>
                  <a:pt x="10435" y="5431"/>
                </a:cubicBezTo>
                <a:cubicBezTo>
                  <a:pt x="10435" y="5407"/>
                  <a:pt x="10435" y="5378"/>
                  <a:pt x="10435" y="5354"/>
                </a:cubicBezTo>
                <a:cubicBezTo>
                  <a:pt x="10463" y="5354"/>
                  <a:pt x="10477" y="5354"/>
                  <a:pt x="10490" y="5354"/>
                </a:cubicBezTo>
                <a:cubicBezTo>
                  <a:pt x="10490" y="5378"/>
                  <a:pt x="10490" y="5407"/>
                  <a:pt x="10504" y="5431"/>
                </a:cubicBezTo>
                <a:cubicBezTo>
                  <a:pt x="10517" y="5431"/>
                  <a:pt x="10517" y="5431"/>
                  <a:pt x="10530" y="5431"/>
                </a:cubicBezTo>
                <a:cubicBezTo>
                  <a:pt x="10544" y="5431"/>
                  <a:pt x="10530" y="5484"/>
                  <a:pt x="10530" y="5484"/>
                </a:cubicBezTo>
                <a:cubicBezTo>
                  <a:pt x="10517" y="5484"/>
                  <a:pt x="10517" y="5484"/>
                  <a:pt x="10517" y="5510"/>
                </a:cubicBezTo>
                <a:cubicBezTo>
                  <a:pt x="10517" y="5484"/>
                  <a:pt x="10504" y="5484"/>
                  <a:pt x="10504" y="5484"/>
                </a:cubicBezTo>
                <a:cubicBezTo>
                  <a:pt x="10504" y="5484"/>
                  <a:pt x="10504" y="5484"/>
                  <a:pt x="10490" y="5484"/>
                </a:cubicBezTo>
                <a:cubicBezTo>
                  <a:pt x="10504" y="5537"/>
                  <a:pt x="10490" y="5537"/>
                  <a:pt x="10477" y="5561"/>
                </a:cubicBezTo>
                <a:lnTo>
                  <a:pt x="10463" y="5561"/>
                </a:lnTo>
                <a:cubicBezTo>
                  <a:pt x="10463" y="5587"/>
                  <a:pt x="10463" y="5587"/>
                  <a:pt x="10463" y="5587"/>
                </a:cubicBezTo>
                <a:cubicBezTo>
                  <a:pt x="10449" y="5613"/>
                  <a:pt x="10449" y="5640"/>
                  <a:pt x="10449" y="5664"/>
                </a:cubicBezTo>
                <a:cubicBezTo>
                  <a:pt x="10463" y="5690"/>
                  <a:pt x="10490" y="5717"/>
                  <a:pt x="10477" y="5769"/>
                </a:cubicBezTo>
                <a:cubicBezTo>
                  <a:pt x="10490" y="5769"/>
                  <a:pt x="10490" y="5769"/>
                  <a:pt x="10490" y="5769"/>
                </a:cubicBezTo>
                <a:cubicBezTo>
                  <a:pt x="10504" y="5769"/>
                  <a:pt x="10504" y="5769"/>
                  <a:pt x="10517" y="5794"/>
                </a:cubicBezTo>
                <a:cubicBezTo>
                  <a:pt x="10530" y="5794"/>
                  <a:pt x="10530" y="5794"/>
                  <a:pt x="10544" y="5794"/>
                </a:cubicBezTo>
                <a:cubicBezTo>
                  <a:pt x="10544" y="5820"/>
                  <a:pt x="10530" y="5820"/>
                  <a:pt x="10530" y="5846"/>
                </a:cubicBezTo>
                <a:cubicBezTo>
                  <a:pt x="10544" y="5846"/>
                  <a:pt x="10544" y="5846"/>
                  <a:pt x="10544" y="5846"/>
                </a:cubicBezTo>
                <a:lnTo>
                  <a:pt x="10558" y="5846"/>
                </a:lnTo>
                <a:cubicBezTo>
                  <a:pt x="10558" y="5846"/>
                  <a:pt x="10558" y="5846"/>
                  <a:pt x="10572" y="5846"/>
                </a:cubicBezTo>
                <a:cubicBezTo>
                  <a:pt x="10572" y="5820"/>
                  <a:pt x="10652" y="5769"/>
                  <a:pt x="10665" y="5769"/>
                </a:cubicBezTo>
                <a:cubicBezTo>
                  <a:pt x="10679" y="5820"/>
                  <a:pt x="10693" y="5820"/>
                  <a:pt x="10706" y="5820"/>
                </a:cubicBezTo>
                <a:cubicBezTo>
                  <a:pt x="10719" y="5846"/>
                  <a:pt x="10719" y="5846"/>
                  <a:pt x="10719" y="5873"/>
                </a:cubicBezTo>
                <a:cubicBezTo>
                  <a:pt x="10733" y="5873"/>
                  <a:pt x="10747" y="5899"/>
                  <a:pt x="10760" y="5899"/>
                </a:cubicBezTo>
                <a:cubicBezTo>
                  <a:pt x="10760" y="5873"/>
                  <a:pt x="10760" y="5873"/>
                  <a:pt x="10760" y="5846"/>
                </a:cubicBezTo>
                <a:cubicBezTo>
                  <a:pt x="10828" y="5846"/>
                  <a:pt x="10882" y="5769"/>
                  <a:pt x="10936" y="5717"/>
                </a:cubicBezTo>
                <a:cubicBezTo>
                  <a:pt x="10949" y="5717"/>
                  <a:pt x="10991" y="5690"/>
                  <a:pt x="10991" y="5743"/>
                </a:cubicBezTo>
                <a:cubicBezTo>
                  <a:pt x="11003" y="5743"/>
                  <a:pt x="11003" y="5769"/>
                  <a:pt x="11003" y="5794"/>
                </a:cubicBezTo>
                <a:cubicBezTo>
                  <a:pt x="11044" y="5820"/>
                  <a:pt x="11058" y="5769"/>
                  <a:pt x="11085" y="5743"/>
                </a:cubicBezTo>
                <a:cubicBezTo>
                  <a:pt x="11085" y="5717"/>
                  <a:pt x="11085" y="5690"/>
                  <a:pt x="11098" y="5664"/>
                </a:cubicBezTo>
                <a:cubicBezTo>
                  <a:pt x="11112" y="5690"/>
                  <a:pt x="11152" y="5690"/>
                  <a:pt x="11166" y="5664"/>
                </a:cubicBezTo>
                <a:lnTo>
                  <a:pt x="11166" y="5640"/>
                </a:lnTo>
                <a:cubicBezTo>
                  <a:pt x="11166" y="5640"/>
                  <a:pt x="11166" y="5640"/>
                  <a:pt x="11180" y="5640"/>
                </a:cubicBezTo>
                <a:cubicBezTo>
                  <a:pt x="11166" y="5613"/>
                  <a:pt x="11166" y="5640"/>
                  <a:pt x="11166" y="5613"/>
                </a:cubicBezTo>
                <a:cubicBezTo>
                  <a:pt x="11166" y="5587"/>
                  <a:pt x="11138" y="5457"/>
                  <a:pt x="11152" y="5378"/>
                </a:cubicBezTo>
                <a:cubicBezTo>
                  <a:pt x="11166" y="5378"/>
                  <a:pt x="11166" y="5378"/>
                  <a:pt x="11180" y="5354"/>
                </a:cubicBezTo>
                <a:cubicBezTo>
                  <a:pt x="11180" y="5354"/>
                  <a:pt x="11180" y="5328"/>
                  <a:pt x="11180" y="5302"/>
                </a:cubicBezTo>
                <a:cubicBezTo>
                  <a:pt x="11192" y="5275"/>
                  <a:pt x="11192" y="5275"/>
                  <a:pt x="11206" y="5251"/>
                </a:cubicBezTo>
                <a:cubicBezTo>
                  <a:pt x="11220" y="5251"/>
                  <a:pt x="11233" y="5225"/>
                  <a:pt x="11261" y="5225"/>
                </a:cubicBezTo>
                <a:lnTo>
                  <a:pt x="11261" y="5251"/>
                </a:lnTo>
                <a:cubicBezTo>
                  <a:pt x="11261" y="5251"/>
                  <a:pt x="11274" y="5275"/>
                  <a:pt x="11287" y="5302"/>
                </a:cubicBezTo>
                <a:cubicBezTo>
                  <a:pt x="11287" y="5302"/>
                  <a:pt x="11287" y="5328"/>
                  <a:pt x="11301" y="5328"/>
                </a:cubicBezTo>
                <a:cubicBezTo>
                  <a:pt x="11314" y="5378"/>
                  <a:pt x="11355" y="5354"/>
                  <a:pt x="11369" y="5302"/>
                </a:cubicBezTo>
                <a:cubicBezTo>
                  <a:pt x="11355" y="5225"/>
                  <a:pt x="11369" y="5198"/>
                  <a:pt x="11369" y="5121"/>
                </a:cubicBezTo>
                <a:cubicBezTo>
                  <a:pt x="11355" y="5121"/>
                  <a:pt x="11355" y="5146"/>
                  <a:pt x="11355" y="5146"/>
                </a:cubicBezTo>
                <a:cubicBezTo>
                  <a:pt x="11341" y="5146"/>
                  <a:pt x="11341" y="5121"/>
                  <a:pt x="11328" y="5121"/>
                </a:cubicBezTo>
                <a:cubicBezTo>
                  <a:pt x="11328" y="5095"/>
                  <a:pt x="11328" y="5069"/>
                  <a:pt x="11328" y="5042"/>
                </a:cubicBezTo>
                <a:cubicBezTo>
                  <a:pt x="11314" y="5069"/>
                  <a:pt x="11314" y="5069"/>
                  <a:pt x="11314" y="5069"/>
                </a:cubicBezTo>
                <a:cubicBezTo>
                  <a:pt x="11314" y="5042"/>
                  <a:pt x="11314" y="5016"/>
                  <a:pt x="11301" y="4992"/>
                </a:cubicBezTo>
                <a:cubicBezTo>
                  <a:pt x="11314" y="4992"/>
                  <a:pt x="11314" y="4992"/>
                  <a:pt x="11314" y="4965"/>
                </a:cubicBezTo>
                <a:cubicBezTo>
                  <a:pt x="11341" y="4965"/>
                  <a:pt x="11355" y="4939"/>
                  <a:pt x="11369" y="4939"/>
                </a:cubicBezTo>
                <a:cubicBezTo>
                  <a:pt x="11382" y="4939"/>
                  <a:pt x="11382" y="4939"/>
                  <a:pt x="11396" y="4939"/>
                </a:cubicBezTo>
                <a:cubicBezTo>
                  <a:pt x="11396" y="4913"/>
                  <a:pt x="11396" y="4913"/>
                  <a:pt x="11396" y="4913"/>
                </a:cubicBezTo>
                <a:cubicBezTo>
                  <a:pt x="11396" y="4913"/>
                  <a:pt x="11409" y="4913"/>
                  <a:pt x="11422" y="4913"/>
                </a:cubicBezTo>
                <a:lnTo>
                  <a:pt x="11436" y="4913"/>
                </a:lnTo>
                <a:cubicBezTo>
                  <a:pt x="11436" y="4913"/>
                  <a:pt x="11462" y="4913"/>
                  <a:pt x="11477" y="4913"/>
                </a:cubicBezTo>
                <a:cubicBezTo>
                  <a:pt x="11504" y="4913"/>
                  <a:pt x="11531" y="4939"/>
                  <a:pt x="11571" y="4939"/>
                </a:cubicBezTo>
                <a:cubicBezTo>
                  <a:pt x="11585" y="4939"/>
                  <a:pt x="11585" y="4913"/>
                  <a:pt x="11599" y="4913"/>
                </a:cubicBezTo>
                <a:cubicBezTo>
                  <a:pt x="11599" y="4886"/>
                  <a:pt x="11599" y="4886"/>
                  <a:pt x="11585" y="4886"/>
                </a:cubicBezTo>
                <a:cubicBezTo>
                  <a:pt x="11585" y="4860"/>
                  <a:pt x="11585" y="4860"/>
                  <a:pt x="11585" y="4860"/>
                </a:cubicBezTo>
                <a:lnTo>
                  <a:pt x="11599" y="4860"/>
                </a:lnTo>
                <a:cubicBezTo>
                  <a:pt x="11599" y="4860"/>
                  <a:pt x="11611" y="4886"/>
                  <a:pt x="11611" y="4860"/>
                </a:cubicBezTo>
                <a:cubicBezTo>
                  <a:pt x="11625" y="4836"/>
                  <a:pt x="11625" y="4860"/>
                  <a:pt x="11639" y="4860"/>
                </a:cubicBezTo>
                <a:cubicBezTo>
                  <a:pt x="11639" y="4836"/>
                  <a:pt x="11653" y="4809"/>
                  <a:pt x="11666" y="4809"/>
                </a:cubicBezTo>
                <a:cubicBezTo>
                  <a:pt x="11679" y="4836"/>
                  <a:pt x="11693" y="4836"/>
                  <a:pt x="11706" y="4836"/>
                </a:cubicBezTo>
                <a:cubicBezTo>
                  <a:pt x="11720" y="4836"/>
                  <a:pt x="11720" y="4836"/>
                  <a:pt x="11720" y="4836"/>
                </a:cubicBezTo>
                <a:cubicBezTo>
                  <a:pt x="11693" y="4730"/>
                  <a:pt x="11653" y="4836"/>
                  <a:pt x="11611" y="4730"/>
                </a:cubicBezTo>
                <a:cubicBezTo>
                  <a:pt x="11625" y="4730"/>
                  <a:pt x="11625" y="4680"/>
                  <a:pt x="11625" y="4706"/>
                </a:cubicBezTo>
                <a:cubicBezTo>
                  <a:pt x="11625" y="4706"/>
                  <a:pt x="11625" y="4706"/>
                  <a:pt x="11611" y="4706"/>
                </a:cubicBezTo>
                <a:cubicBezTo>
                  <a:pt x="11599" y="4706"/>
                  <a:pt x="11571" y="4730"/>
                  <a:pt x="11557" y="4757"/>
                </a:cubicBezTo>
                <a:cubicBezTo>
                  <a:pt x="11544" y="4757"/>
                  <a:pt x="11544" y="4757"/>
                  <a:pt x="11544" y="4730"/>
                </a:cubicBezTo>
                <a:cubicBezTo>
                  <a:pt x="11531" y="4730"/>
                  <a:pt x="11531" y="4757"/>
                  <a:pt x="11517" y="4757"/>
                </a:cubicBezTo>
                <a:lnTo>
                  <a:pt x="11504" y="4757"/>
                </a:lnTo>
                <a:cubicBezTo>
                  <a:pt x="11504" y="4730"/>
                  <a:pt x="11504" y="4730"/>
                  <a:pt x="11504" y="4730"/>
                </a:cubicBezTo>
                <a:lnTo>
                  <a:pt x="11490" y="4757"/>
                </a:lnTo>
                <a:cubicBezTo>
                  <a:pt x="11477" y="4783"/>
                  <a:pt x="11462" y="4757"/>
                  <a:pt x="11462" y="4783"/>
                </a:cubicBezTo>
                <a:cubicBezTo>
                  <a:pt x="11450" y="4783"/>
                  <a:pt x="11450" y="4783"/>
                  <a:pt x="11436" y="4783"/>
                </a:cubicBezTo>
                <a:lnTo>
                  <a:pt x="11409" y="4809"/>
                </a:lnTo>
                <a:cubicBezTo>
                  <a:pt x="11409" y="4809"/>
                  <a:pt x="11409" y="4809"/>
                  <a:pt x="11396" y="4809"/>
                </a:cubicBezTo>
                <a:cubicBezTo>
                  <a:pt x="11382" y="4809"/>
                  <a:pt x="11382" y="4809"/>
                  <a:pt x="11369" y="4836"/>
                </a:cubicBezTo>
                <a:cubicBezTo>
                  <a:pt x="11355" y="4836"/>
                  <a:pt x="11355" y="4836"/>
                  <a:pt x="11341" y="4836"/>
                </a:cubicBezTo>
                <a:cubicBezTo>
                  <a:pt x="11328" y="4836"/>
                  <a:pt x="11301" y="4860"/>
                  <a:pt x="11287" y="4836"/>
                </a:cubicBezTo>
                <a:cubicBezTo>
                  <a:pt x="11287" y="4836"/>
                  <a:pt x="11274" y="4836"/>
                  <a:pt x="11274" y="4809"/>
                </a:cubicBezTo>
                <a:cubicBezTo>
                  <a:pt x="11274" y="4809"/>
                  <a:pt x="11274" y="4783"/>
                  <a:pt x="11287" y="4783"/>
                </a:cubicBezTo>
                <a:cubicBezTo>
                  <a:pt x="11261" y="4783"/>
                  <a:pt x="11261" y="4783"/>
                  <a:pt x="11247" y="4783"/>
                </a:cubicBezTo>
                <a:cubicBezTo>
                  <a:pt x="11247" y="4783"/>
                  <a:pt x="11247" y="4783"/>
                  <a:pt x="11247" y="4757"/>
                </a:cubicBezTo>
                <a:cubicBezTo>
                  <a:pt x="11233" y="4783"/>
                  <a:pt x="11233" y="4757"/>
                  <a:pt x="11220" y="4757"/>
                </a:cubicBezTo>
                <a:cubicBezTo>
                  <a:pt x="11192" y="4706"/>
                  <a:pt x="11180" y="4680"/>
                  <a:pt x="11192" y="4603"/>
                </a:cubicBezTo>
                <a:cubicBezTo>
                  <a:pt x="11192" y="4577"/>
                  <a:pt x="11192" y="4550"/>
                  <a:pt x="11192" y="4550"/>
                </a:cubicBezTo>
                <a:cubicBezTo>
                  <a:pt x="11192" y="4524"/>
                  <a:pt x="11180" y="4497"/>
                  <a:pt x="11180" y="4473"/>
                </a:cubicBezTo>
                <a:cubicBezTo>
                  <a:pt x="11180" y="4447"/>
                  <a:pt x="11180" y="4421"/>
                  <a:pt x="11180" y="4394"/>
                </a:cubicBezTo>
                <a:lnTo>
                  <a:pt x="11166" y="4368"/>
                </a:lnTo>
                <a:cubicBezTo>
                  <a:pt x="11166" y="4317"/>
                  <a:pt x="11180" y="4317"/>
                  <a:pt x="11192" y="4291"/>
                </a:cubicBezTo>
                <a:cubicBezTo>
                  <a:pt x="11192" y="4265"/>
                  <a:pt x="11192" y="4265"/>
                  <a:pt x="11192" y="4238"/>
                </a:cubicBezTo>
                <a:cubicBezTo>
                  <a:pt x="11206" y="4238"/>
                  <a:pt x="11206" y="4238"/>
                  <a:pt x="11220" y="4238"/>
                </a:cubicBezTo>
                <a:cubicBezTo>
                  <a:pt x="11261" y="4212"/>
                  <a:pt x="11233" y="4188"/>
                  <a:pt x="11261" y="4135"/>
                </a:cubicBezTo>
                <a:cubicBezTo>
                  <a:pt x="11261" y="4161"/>
                  <a:pt x="11261" y="4161"/>
                  <a:pt x="11261" y="4161"/>
                </a:cubicBezTo>
                <a:cubicBezTo>
                  <a:pt x="11274" y="4161"/>
                  <a:pt x="11274" y="4161"/>
                  <a:pt x="11274" y="4161"/>
                </a:cubicBezTo>
                <a:cubicBezTo>
                  <a:pt x="11287" y="4135"/>
                  <a:pt x="11382" y="3926"/>
                  <a:pt x="11396" y="3926"/>
                </a:cubicBezTo>
                <a:cubicBezTo>
                  <a:pt x="11409" y="3926"/>
                  <a:pt x="11422" y="3926"/>
                  <a:pt x="11422" y="3926"/>
                </a:cubicBezTo>
                <a:lnTo>
                  <a:pt x="11422" y="3902"/>
                </a:lnTo>
                <a:cubicBezTo>
                  <a:pt x="11422" y="3902"/>
                  <a:pt x="11422" y="3876"/>
                  <a:pt x="11409" y="3876"/>
                </a:cubicBezTo>
                <a:cubicBezTo>
                  <a:pt x="11422" y="3849"/>
                  <a:pt x="11422" y="3823"/>
                  <a:pt x="11422" y="3823"/>
                </a:cubicBezTo>
                <a:cubicBezTo>
                  <a:pt x="11422" y="3799"/>
                  <a:pt x="11409" y="3799"/>
                  <a:pt x="11409" y="3799"/>
                </a:cubicBezTo>
                <a:cubicBezTo>
                  <a:pt x="11382" y="3799"/>
                  <a:pt x="11369" y="3772"/>
                  <a:pt x="11355" y="3746"/>
                </a:cubicBezTo>
                <a:cubicBezTo>
                  <a:pt x="11341" y="3746"/>
                  <a:pt x="11301" y="3772"/>
                  <a:pt x="11287" y="3746"/>
                </a:cubicBezTo>
                <a:cubicBezTo>
                  <a:pt x="11287" y="3746"/>
                  <a:pt x="11274" y="3720"/>
                  <a:pt x="11261" y="3720"/>
                </a:cubicBezTo>
                <a:cubicBezTo>
                  <a:pt x="11233" y="3746"/>
                  <a:pt x="11233" y="3799"/>
                  <a:pt x="11220" y="3823"/>
                </a:cubicBezTo>
                <a:cubicBezTo>
                  <a:pt x="11192" y="3849"/>
                  <a:pt x="11192" y="3823"/>
                  <a:pt x="11180" y="3849"/>
                </a:cubicBezTo>
                <a:cubicBezTo>
                  <a:pt x="11180" y="3876"/>
                  <a:pt x="11192" y="3876"/>
                  <a:pt x="11192" y="3902"/>
                </a:cubicBezTo>
                <a:cubicBezTo>
                  <a:pt x="11180" y="3926"/>
                  <a:pt x="11166" y="3926"/>
                  <a:pt x="11152" y="3955"/>
                </a:cubicBezTo>
                <a:cubicBezTo>
                  <a:pt x="11166" y="3979"/>
                  <a:pt x="11180" y="3979"/>
                  <a:pt x="11180" y="4005"/>
                </a:cubicBezTo>
                <a:cubicBezTo>
                  <a:pt x="11180" y="4005"/>
                  <a:pt x="11180" y="4005"/>
                  <a:pt x="11180" y="4032"/>
                </a:cubicBezTo>
                <a:cubicBezTo>
                  <a:pt x="11152" y="4032"/>
                  <a:pt x="11152" y="4084"/>
                  <a:pt x="11138" y="4109"/>
                </a:cubicBezTo>
                <a:cubicBezTo>
                  <a:pt x="11125" y="4135"/>
                  <a:pt x="11098" y="4188"/>
                  <a:pt x="11085" y="4212"/>
                </a:cubicBezTo>
                <a:cubicBezTo>
                  <a:pt x="11071" y="4188"/>
                  <a:pt x="11071" y="4188"/>
                  <a:pt x="11058" y="4188"/>
                </a:cubicBezTo>
                <a:cubicBezTo>
                  <a:pt x="11044" y="4188"/>
                  <a:pt x="11044" y="4212"/>
                  <a:pt x="11044" y="4238"/>
                </a:cubicBezTo>
                <a:cubicBezTo>
                  <a:pt x="11017" y="4265"/>
                  <a:pt x="11003" y="4265"/>
                  <a:pt x="10991" y="4317"/>
                </a:cubicBezTo>
                <a:cubicBezTo>
                  <a:pt x="10991" y="4317"/>
                  <a:pt x="10976" y="4317"/>
                  <a:pt x="10963" y="4317"/>
                </a:cubicBezTo>
                <a:cubicBezTo>
                  <a:pt x="10963" y="4317"/>
                  <a:pt x="10976" y="4341"/>
                  <a:pt x="10963" y="4368"/>
                </a:cubicBezTo>
                <a:cubicBezTo>
                  <a:pt x="10963" y="4368"/>
                  <a:pt x="10963" y="4368"/>
                  <a:pt x="10949" y="4394"/>
                </a:cubicBezTo>
                <a:cubicBezTo>
                  <a:pt x="10949" y="4394"/>
                  <a:pt x="10936" y="4394"/>
                  <a:pt x="10936" y="4368"/>
                </a:cubicBezTo>
                <a:cubicBezTo>
                  <a:pt x="10936" y="4447"/>
                  <a:pt x="10949" y="4447"/>
                  <a:pt x="10936" y="4524"/>
                </a:cubicBezTo>
                <a:lnTo>
                  <a:pt x="10922" y="4524"/>
                </a:lnTo>
                <a:cubicBezTo>
                  <a:pt x="10909" y="4577"/>
                  <a:pt x="10936" y="4680"/>
                  <a:pt x="10922" y="4680"/>
                </a:cubicBezTo>
                <a:lnTo>
                  <a:pt x="10922" y="4706"/>
                </a:lnTo>
                <a:cubicBezTo>
                  <a:pt x="10936" y="4706"/>
                  <a:pt x="10949" y="4706"/>
                  <a:pt x="10949" y="4706"/>
                </a:cubicBezTo>
                <a:cubicBezTo>
                  <a:pt x="10963" y="4706"/>
                  <a:pt x="10963" y="4706"/>
                  <a:pt x="10976" y="4706"/>
                </a:cubicBezTo>
                <a:cubicBezTo>
                  <a:pt x="10976" y="4757"/>
                  <a:pt x="11003" y="4783"/>
                  <a:pt x="11031" y="4783"/>
                </a:cubicBezTo>
                <a:cubicBezTo>
                  <a:pt x="11031" y="4836"/>
                  <a:pt x="11044" y="4836"/>
                  <a:pt x="11044" y="4860"/>
                </a:cubicBezTo>
                <a:cubicBezTo>
                  <a:pt x="11031" y="4860"/>
                  <a:pt x="11031" y="4860"/>
                  <a:pt x="11031" y="4860"/>
                </a:cubicBezTo>
                <a:cubicBezTo>
                  <a:pt x="11017" y="4886"/>
                  <a:pt x="10976" y="4939"/>
                  <a:pt x="10963" y="4939"/>
                </a:cubicBezTo>
                <a:cubicBezTo>
                  <a:pt x="10949" y="4913"/>
                  <a:pt x="10896" y="4886"/>
                  <a:pt x="10882" y="4886"/>
                </a:cubicBezTo>
                <a:lnTo>
                  <a:pt x="10882" y="4913"/>
                </a:lnTo>
                <a:cubicBezTo>
                  <a:pt x="10909" y="4886"/>
                  <a:pt x="10922" y="4939"/>
                  <a:pt x="10936" y="4939"/>
                </a:cubicBezTo>
                <a:cubicBezTo>
                  <a:pt x="10963" y="4965"/>
                  <a:pt x="10976" y="4913"/>
                  <a:pt x="11003" y="4939"/>
                </a:cubicBezTo>
                <a:lnTo>
                  <a:pt x="11003" y="4913"/>
                </a:lnTo>
                <a:cubicBezTo>
                  <a:pt x="11003" y="4939"/>
                  <a:pt x="11003" y="4939"/>
                  <a:pt x="11017" y="4939"/>
                </a:cubicBezTo>
                <a:cubicBezTo>
                  <a:pt x="11003" y="4939"/>
                  <a:pt x="11003" y="4939"/>
                  <a:pt x="10991" y="4939"/>
                </a:cubicBezTo>
                <a:lnTo>
                  <a:pt x="10991" y="4965"/>
                </a:lnTo>
                <a:cubicBezTo>
                  <a:pt x="10976" y="4965"/>
                  <a:pt x="10976" y="4992"/>
                  <a:pt x="10976" y="5016"/>
                </a:cubicBezTo>
                <a:cubicBezTo>
                  <a:pt x="10963" y="5016"/>
                  <a:pt x="10963" y="5016"/>
                  <a:pt x="10963" y="5016"/>
                </a:cubicBezTo>
                <a:cubicBezTo>
                  <a:pt x="10963" y="4992"/>
                  <a:pt x="10963" y="4992"/>
                  <a:pt x="10963" y="4965"/>
                </a:cubicBezTo>
                <a:cubicBezTo>
                  <a:pt x="10936" y="4992"/>
                  <a:pt x="10949" y="5042"/>
                  <a:pt x="10922" y="5042"/>
                </a:cubicBezTo>
                <a:cubicBezTo>
                  <a:pt x="10909" y="5042"/>
                  <a:pt x="10896" y="5042"/>
                  <a:pt x="10882" y="5069"/>
                </a:cubicBezTo>
                <a:cubicBezTo>
                  <a:pt x="10882" y="5095"/>
                  <a:pt x="10909" y="5146"/>
                  <a:pt x="10896" y="5172"/>
                </a:cubicBezTo>
                <a:lnTo>
                  <a:pt x="10882" y="5172"/>
                </a:lnTo>
                <a:cubicBezTo>
                  <a:pt x="10882" y="5198"/>
                  <a:pt x="10882" y="5198"/>
                  <a:pt x="10882" y="5225"/>
                </a:cubicBezTo>
                <a:cubicBezTo>
                  <a:pt x="10882" y="5225"/>
                  <a:pt x="10882" y="5225"/>
                  <a:pt x="10896" y="5225"/>
                </a:cubicBezTo>
                <a:cubicBezTo>
                  <a:pt x="10882" y="5251"/>
                  <a:pt x="10896" y="5251"/>
                  <a:pt x="10882" y="5275"/>
                </a:cubicBezTo>
                <a:cubicBezTo>
                  <a:pt x="10882" y="5275"/>
                  <a:pt x="10882" y="5302"/>
                  <a:pt x="10882" y="5328"/>
                </a:cubicBezTo>
                <a:cubicBezTo>
                  <a:pt x="10882" y="5328"/>
                  <a:pt x="10882" y="5354"/>
                  <a:pt x="10868" y="5378"/>
                </a:cubicBezTo>
                <a:cubicBezTo>
                  <a:pt x="10868" y="5407"/>
                  <a:pt x="10854" y="5457"/>
                  <a:pt x="10842" y="5510"/>
                </a:cubicBezTo>
                <a:lnTo>
                  <a:pt x="10842" y="5484"/>
                </a:lnTo>
                <a:cubicBezTo>
                  <a:pt x="10828" y="5484"/>
                  <a:pt x="10828" y="5484"/>
                  <a:pt x="10828" y="5484"/>
                </a:cubicBezTo>
                <a:cubicBezTo>
                  <a:pt x="10801" y="5484"/>
                  <a:pt x="10787" y="5484"/>
                  <a:pt x="10774" y="5484"/>
                </a:cubicBezTo>
                <a:cubicBezTo>
                  <a:pt x="10760" y="5484"/>
                  <a:pt x="10760" y="5510"/>
                  <a:pt x="10760" y="5510"/>
                </a:cubicBezTo>
                <a:cubicBezTo>
                  <a:pt x="10747" y="5510"/>
                  <a:pt x="10747" y="5537"/>
                  <a:pt x="10733" y="5561"/>
                </a:cubicBezTo>
                <a:cubicBezTo>
                  <a:pt x="10747" y="5561"/>
                  <a:pt x="10747" y="5587"/>
                  <a:pt x="10747" y="5587"/>
                </a:cubicBezTo>
                <a:cubicBezTo>
                  <a:pt x="10733" y="5587"/>
                  <a:pt x="10733" y="5613"/>
                  <a:pt x="10733" y="5613"/>
                </a:cubicBezTo>
                <a:cubicBezTo>
                  <a:pt x="10706" y="5587"/>
                  <a:pt x="10679" y="5613"/>
                  <a:pt x="10652" y="5613"/>
                </a:cubicBezTo>
                <a:cubicBezTo>
                  <a:pt x="10652" y="5587"/>
                  <a:pt x="10665" y="5587"/>
                  <a:pt x="10665" y="5561"/>
                </a:cubicBezTo>
                <a:cubicBezTo>
                  <a:pt x="10652" y="5537"/>
                  <a:pt x="10638" y="5510"/>
                  <a:pt x="10625" y="5457"/>
                </a:cubicBezTo>
                <a:cubicBezTo>
                  <a:pt x="10638" y="5457"/>
                  <a:pt x="10638" y="5457"/>
                  <a:pt x="10638" y="5457"/>
                </a:cubicBezTo>
                <a:lnTo>
                  <a:pt x="10638" y="5431"/>
                </a:lnTo>
                <a:cubicBezTo>
                  <a:pt x="10652" y="5431"/>
                  <a:pt x="10652" y="5431"/>
                  <a:pt x="10652" y="5431"/>
                </a:cubicBezTo>
                <a:cubicBezTo>
                  <a:pt x="10652" y="5431"/>
                  <a:pt x="10652" y="5431"/>
                  <a:pt x="10652" y="5407"/>
                </a:cubicBezTo>
                <a:cubicBezTo>
                  <a:pt x="10638" y="5378"/>
                  <a:pt x="10612" y="5354"/>
                  <a:pt x="10612" y="5275"/>
                </a:cubicBezTo>
                <a:cubicBezTo>
                  <a:pt x="10598" y="5275"/>
                  <a:pt x="10598" y="5275"/>
                  <a:pt x="10598" y="5275"/>
                </a:cubicBezTo>
                <a:cubicBezTo>
                  <a:pt x="10598" y="5225"/>
                  <a:pt x="10584" y="5225"/>
                  <a:pt x="10584" y="5198"/>
                </a:cubicBezTo>
                <a:cubicBezTo>
                  <a:pt x="10584" y="5172"/>
                  <a:pt x="10584" y="5146"/>
                  <a:pt x="10584" y="5121"/>
                </a:cubicBezTo>
                <a:cubicBezTo>
                  <a:pt x="10584" y="5121"/>
                  <a:pt x="10584" y="5121"/>
                  <a:pt x="10572" y="5121"/>
                </a:cubicBezTo>
                <a:lnTo>
                  <a:pt x="10558" y="5121"/>
                </a:lnTo>
                <a:cubicBezTo>
                  <a:pt x="10558" y="5095"/>
                  <a:pt x="10558" y="5016"/>
                  <a:pt x="10544" y="5016"/>
                </a:cubicBezTo>
                <a:cubicBezTo>
                  <a:pt x="10544" y="4992"/>
                  <a:pt x="10558" y="4992"/>
                  <a:pt x="10558" y="4965"/>
                </a:cubicBezTo>
                <a:cubicBezTo>
                  <a:pt x="10544" y="4965"/>
                  <a:pt x="10544" y="4965"/>
                  <a:pt x="10544" y="4965"/>
                </a:cubicBezTo>
                <a:cubicBezTo>
                  <a:pt x="10530" y="4992"/>
                  <a:pt x="10530" y="4965"/>
                  <a:pt x="10517" y="4913"/>
                </a:cubicBezTo>
                <a:cubicBezTo>
                  <a:pt x="10517" y="4913"/>
                  <a:pt x="10517" y="4913"/>
                  <a:pt x="10517" y="4886"/>
                </a:cubicBezTo>
                <a:cubicBezTo>
                  <a:pt x="10517" y="4886"/>
                  <a:pt x="10517" y="4886"/>
                  <a:pt x="10504" y="4913"/>
                </a:cubicBezTo>
                <a:cubicBezTo>
                  <a:pt x="10504" y="4939"/>
                  <a:pt x="10504" y="4965"/>
                  <a:pt x="10490" y="4992"/>
                </a:cubicBezTo>
                <a:cubicBezTo>
                  <a:pt x="10477" y="5016"/>
                  <a:pt x="10463" y="4992"/>
                  <a:pt x="10463" y="4992"/>
                </a:cubicBezTo>
                <a:cubicBezTo>
                  <a:pt x="10449" y="5016"/>
                  <a:pt x="10449" y="5016"/>
                  <a:pt x="10435" y="5042"/>
                </a:cubicBezTo>
                <a:cubicBezTo>
                  <a:pt x="10423" y="5069"/>
                  <a:pt x="10381" y="5095"/>
                  <a:pt x="10368" y="5146"/>
                </a:cubicBezTo>
                <a:cubicBezTo>
                  <a:pt x="10355" y="5172"/>
                  <a:pt x="10300" y="5172"/>
                  <a:pt x="10288" y="5172"/>
                </a:cubicBezTo>
                <a:cubicBezTo>
                  <a:pt x="10288" y="5146"/>
                  <a:pt x="10288" y="5146"/>
                  <a:pt x="10288" y="5146"/>
                </a:cubicBezTo>
                <a:cubicBezTo>
                  <a:pt x="10274" y="5146"/>
                  <a:pt x="10274" y="5146"/>
                  <a:pt x="10274" y="5146"/>
                </a:cubicBezTo>
                <a:cubicBezTo>
                  <a:pt x="10274" y="5146"/>
                  <a:pt x="10274" y="5146"/>
                  <a:pt x="10260" y="5146"/>
                </a:cubicBezTo>
                <a:cubicBezTo>
                  <a:pt x="10274" y="5146"/>
                  <a:pt x="10274" y="5146"/>
                  <a:pt x="10274" y="5121"/>
                </a:cubicBezTo>
                <a:cubicBezTo>
                  <a:pt x="10246" y="5121"/>
                  <a:pt x="10234" y="5095"/>
                  <a:pt x="10206" y="5095"/>
                </a:cubicBezTo>
                <a:cubicBezTo>
                  <a:pt x="10206" y="5069"/>
                  <a:pt x="10206" y="5069"/>
                  <a:pt x="10193" y="5042"/>
                </a:cubicBezTo>
                <a:cubicBezTo>
                  <a:pt x="10206" y="5016"/>
                  <a:pt x="10206" y="5016"/>
                  <a:pt x="10206" y="4992"/>
                </a:cubicBezTo>
                <a:cubicBezTo>
                  <a:pt x="10206" y="4992"/>
                  <a:pt x="10206" y="4992"/>
                  <a:pt x="10219" y="4992"/>
                </a:cubicBezTo>
                <a:cubicBezTo>
                  <a:pt x="10219" y="5016"/>
                  <a:pt x="10219" y="5016"/>
                  <a:pt x="10219" y="5016"/>
                </a:cubicBezTo>
                <a:cubicBezTo>
                  <a:pt x="10219" y="4992"/>
                  <a:pt x="10234" y="5016"/>
                  <a:pt x="10234" y="5016"/>
                </a:cubicBezTo>
                <a:cubicBezTo>
                  <a:pt x="10234" y="4992"/>
                  <a:pt x="10234" y="4992"/>
                  <a:pt x="10246" y="4992"/>
                </a:cubicBezTo>
                <a:cubicBezTo>
                  <a:pt x="10234" y="4992"/>
                  <a:pt x="10234" y="4992"/>
                  <a:pt x="10219" y="4992"/>
                </a:cubicBezTo>
                <a:cubicBezTo>
                  <a:pt x="10219" y="4965"/>
                  <a:pt x="10219" y="4992"/>
                  <a:pt x="10219" y="4965"/>
                </a:cubicBezTo>
                <a:cubicBezTo>
                  <a:pt x="10234" y="4965"/>
                  <a:pt x="10234" y="4965"/>
                  <a:pt x="10246" y="4939"/>
                </a:cubicBezTo>
                <a:cubicBezTo>
                  <a:pt x="10234" y="4939"/>
                  <a:pt x="10234" y="4939"/>
                  <a:pt x="10234" y="4939"/>
                </a:cubicBezTo>
                <a:cubicBezTo>
                  <a:pt x="10234" y="4913"/>
                  <a:pt x="10234" y="4913"/>
                  <a:pt x="10246" y="4913"/>
                </a:cubicBezTo>
                <a:cubicBezTo>
                  <a:pt x="10234" y="4913"/>
                  <a:pt x="10234" y="4913"/>
                  <a:pt x="10219" y="4939"/>
                </a:cubicBezTo>
                <a:cubicBezTo>
                  <a:pt x="10219" y="4913"/>
                  <a:pt x="10219" y="4913"/>
                  <a:pt x="10219" y="4913"/>
                </a:cubicBezTo>
                <a:cubicBezTo>
                  <a:pt x="10219" y="4913"/>
                  <a:pt x="10219" y="4913"/>
                  <a:pt x="10219" y="4939"/>
                </a:cubicBezTo>
                <a:cubicBezTo>
                  <a:pt x="10206" y="4939"/>
                  <a:pt x="10206" y="4939"/>
                  <a:pt x="10193" y="4939"/>
                </a:cubicBezTo>
                <a:cubicBezTo>
                  <a:pt x="10193" y="4939"/>
                  <a:pt x="10193" y="4939"/>
                  <a:pt x="10179" y="4939"/>
                </a:cubicBezTo>
                <a:cubicBezTo>
                  <a:pt x="10179" y="4913"/>
                  <a:pt x="10179" y="4913"/>
                  <a:pt x="10179" y="4913"/>
                </a:cubicBezTo>
                <a:cubicBezTo>
                  <a:pt x="10179" y="4886"/>
                  <a:pt x="10193" y="4886"/>
                  <a:pt x="10193" y="4860"/>
                </a:cubicBezTo>
                <a:cubicBezTo>
                  <a:pt x="10193" y="4886"/>
                  <a:pt x="10193" y="4886"/>
                  <a:pt x="10193" y="4886"/>
                </a:cubicBezTo>
                <a:lnTo>
                  <a:pt x="10206" y="4886"/>
                </a:lnTo>
                <a:cubicBezTo>
                  <a:pt x="10206" y="4886"/>
                  <a:pt x="10206" y="4886"/>
                  <a:pt x="10219" y="4886"/>
                </a:cubicBezTo>
                <a:cubicBezTo>
                  <a:pt x="10219" y="4860"/>
                  <a:pt x="10219" y="4886"/>
                  <a:pt x="10219" y="4860"/>
                </a:cubicBezTo>
                <a:cubicBezTo>
                  <a:pt x="10234" y="4860"/>
                  <a:pt x="10234" y="4860"/>
                  <a:pt x="10246" y="4836"/>
                </a:cubicBezTo>
                <a:cubicBezTo>
                  <a:pt x="10234" y="4860"/>
                  <a:pt x="10234" y="4860"/>
                  <a:pt x="10219" y="4860"/>
                </a:cubicBezTo>
                <a:cubicBezTo>
                  <a:pt x="10219" y="4860"/>
                  <a:pt x="10206" y="4860"/>
                  <a:pt x="10206" y="4836"/>
                </a:cubicBezTo>
                <a:cubicBezTo>
                  <a:pt x="10219" y="4836"/>
                  <a:pt x="10219" y="4809"/>
                  <a:pt x="10234" y="4783"/>
                </a:cubicBezTo>
                <a:cubicBezTo>
                  <a:pt x="10206" y="4783"/>
                  <a:pt x="10193" y="4809"/>
                  <a:pt x="10179" y="4783"/>
                </a:cubicBezTo>
                <a:cubicBezTo>
                  <a:pt x="10193" y="4757"/>
                  <a:pt x="10193" y="4730"/>
                  <a:pt x="10206" y="4730"/>
                </a:cubicBezTo>
                <a:lnTo>
                  <a:pt x="10206" y="4706"/>
                </a:lnTo>
                <a:cubicBezTo>
                  <a:pt x="10193" y="4706"/>
                  <a:pt x="10179" y="4706"/>
                  <a:pt x="10179" y="4706"/>
                </a:cubicBezTo>
                <a:cubicBezTo>
                  <a:pt x="10179" y="4706"/>
                  <a:pt x="10179" y="4706"/>
                  <a:pt x="10165" y="4680"/>
                </a:cubicBezTo>
                <a:cubicBezTo>
                  <a:pt x="10179" y="4653"/>
                  <a:pt x="10179" y="4653"/>
                  <a:pt x="10193" y="4627"/>
                </a:cubicBezTo>
                <a:cubicBezTo>
                  <a:pt x="10179" y="4627"/>
                  <a:pt x="10179" y="4603"/>
                  <a:pt x="10179" y="4577"/>
                </a:cubicBezTo>
                <a:cubicBezTo>
                  <a:pt x="10179" y="4550"/>
                  <a:pt x="10179" y="4524"/>
                  <a:pt x="10179" y="4497"/>
                </a:cubicBezTo>
                <a:cubicBezTo>
                  <a:pt x="10193" y="4497"/>
                  <a:pt x="10206" y="4497"/>
                  <a:pt x="10219" y="4497"/>
                </a:cubicBezTo>
                <a:cubicBezTo>
                  <a:pt x="10219" y="4497"/>
                  <a:pt x="10219" y="4497"/>
                  <a:pt x="10219" y="4473"/>
                </a:cubicBezTo>
                <a:cubicBezTo>
                  <a:pt x="10219" y="4473"/>
                  <a:pt x="10206" y="4473"/>
                  <a:pt x="10206" y="4447"/>
                </a:cubicBezTo>
                <a:cubicBezTo>
                  <a:pt x="10219" y="4421"/>
                  <a:pt x="10234" y="4394"/>
                  <a:pt x="10260" y="4394"/>
                </a:cubicBezTo>
                <a:cubicBezTo>
                  <a:pt x="10274" y="4394"/>
                  <a:pt x="10274" y="4394"/>
                  <a:pt x="10274" y="4341"/>
                </a:cubicBezTo>
                <a:cubicBezTo>
                  <a:pt x="10300" y="4341"/>
                  <a:pt x="10314" y="4368"/>
                  <a:pt x="10328" y="4341"/>
                </a:cubicBezTo>
                <a:cubicBezTo>
                  <a:pt x="10314" y="4341"/>
                  <a:pt x="10300" y="4317"/>
                  <a:pt x="10300" y="4291"/>
                </a:cubicBezTo>
                <a:cubicBezTo>
                  <a:pt x="10328" y="4291"/>
                  <a:pt x="10355" y="4291"/>
                  <a:pt x="10368" y="4291"/>
                </a:cubicBezTo>
                <a:cubicBezTo>
                  <a:pt x="10368" y="4265"/>
                  <a:pt x="10409" y="4188"/>
                  <a:pt x="10423" y="4212"/>
                </a:cubicBezTo>
                <a:cubicBezTo>
                  <a:pt x="10423" y="4212"/>
                  <a:pt x="10423" y="4212"/>
                  <a:pt x="10435" y="4212"/>
                </a:cubicBezTo>
                <a:cubicBezTo>
                  <a:pt x="10449" y="4188"/>
                  <a:pt x="10463" y="4161"/>
                  <a:pt x="10477" y="4135"/>
                </a:cubicBezTo>
                <a:lnTo>
                  <a:pt x="10477" y="4109"/>
                </a:lnTo>
                <a:cubicBezTo>
                  <a:pt x="10490" y="4058"/>
                  <a:pt x="10517" y="4005"/>
                  <a:pt x="10544" y="3979"/>
                </a:cubicBezTo>
                <a:cubicBezTo>
                  <a:pt x="10558" y="4005"/>
                  <a:pt x="10558" y="4005"/>
                  <a:pt x="10572" y="3979"/>
                </a:cubicBezTo>
                <a:cubicBezTo>
                  <a:pt x="10572" y="3979"/>
                  <a:pt x="10572" y="3979"/>
                  <a:pt x="10572" y="3955"/>
                </a:cubicBezTo>
                <a:cubicBezTo>
                  <a:pt x="10584" y="3926"/>
                  <a:pt x="10598" y="3902"/>
                  <a:pt x="10612" y="3876"/>
                </a:cubicBezTo>
                <a:cubicBezTo>
                  <a:pt x="10625" y="3876"/>
                  <a:pt x="10625" y="3876"/>
                  <a:pt x="10638" y="3876"/>
                </a:cubicBezTo>
                <a:cubicBezTo>
                  <a:pt x="10638" y="3849"/>
                  <a:pt x="10638" y="3823"/>
                  <a:pt x="10638" y="3823"/>
                </a:cubicBezTo>
                <a:cubicBezTo>
                  <a:pt x="10625" y="3823"/>
                  <a:pt x="10625" y="3823"/>
                  <a:pt x="10625" y="3799"/>
                </a:cubicBezTo>
                <a:cubicBezTo>
                  <a:pt x="10638" y="3772"/>
                  <a:pt x="10638" y="3720"/>
                  <a:pt x="10665" y="3720"/>
                </a:cubicBezTo>
                <a:cubicBezTo>
                  <a:pt x="10679" y="3720"/>
                  <a:pt x="10679" y="3693"/>
                  <a:pt x="10679" y="3669"/>
                </a:cubicBezTo>
                <a:cubicBezTo>
                  <a:pt x="10679" y="3669"/>
                  <a:pt x="10693" y="3669"/>
                  <a:pt x="10706" y="3669"/>
                </a:cubicBezTo>
                <a:cubicBezTo>
                  <a:pt x="10693" y="3643"/>
                  <a:pt x="10679" y="3643"/>
                  <a:pt x="10679" y="3616"/>
                </a:cubicBezTo>
                <a:cubicBezTo>
                  <a:pt x="10679" y="3590"/>
                  <a:pt x="10679" y="3590"/>
                  <a:pt x="10693" y="3564"/>
                </a:cubicBezTo>
                <a:cubicBezTo>
                  <a:pt x="10706" y="3564"/>
                  <a:pt x="10706" y="3564"/>
                  <a:pt x="10719" y="3564"/>
                </a:cubicBezTo>
                <a:cubicBezTo>
                  <a:pt x="10719" y="3540"/>
                  <a:pt x="10719" y="3540"/>
                  <a:pt x="10706" y="3513"/>
                </a:cubicBezTo>
                <a:cubicBezTo>
                  <a:pt x="10719" y="3513"/>
                  <a:pt x="10719" y="3513"/>
                  <a:pt x="10719" y="3513"/>
                </a:cubicBezTo>
                <a:cubicBezTo>
                  <a:pt x="10733" y="3487"/>
                  <a:pt x="10774" y="3487"/>
                  <a:pt x="10774" y="3461"/>
                </a:cubicBezTo>
                <a:cubicBezTo>
                  <a:pt x="10760" y="3461"/>
                  <a:pt x="10760" y="3461"/>
                  <a:pt x="10760" y="3436"/>
                </a:cubicBezTo>
                <a:cubicBezTo>
                  <a:pt x="10774" y="3436"/>
                  <a:pt x="10774" y="3408"/>
                  <a:pt x="10787" y="3408"/>
                </a:cubicBezTo>
                <a:cubicBezTo>
                  <a:pt x="10801" y="3408"/>
                  <a:pt x="10801" y="3408"/>
                  <a:pt x="10814" y="3408"/>
                </a:cubicBezTo>
                <a:cubicBezTo>
                  <a:pt x="10814" y="3384"/>
                  <a:pt x="10828" y="3384"/>
                  <a:pt x="10842" y="3384"/>
                </a:cubicBezTo>
                <a:cubicBezTo>
                  <a:pt x="10842" y="3384"/>
                  <a:pt x="10842" y="3384"/>
                  <a:pt x="10842" y="3357"/>
                </a:cubicBezTo>
                <a:cubicBezTo>
                  <a:pt x="10828" y="3357"/>
                  <a:pt x="10828" y="3357"/>
                  <a:pt x="10828" y="3331"/>
                </a:cubicBezTo>
                <a:cubicBezTo>
                  <a:pt x="10842" y="3331"/>
                  <a:pt x="10842" y="3305"/>
                  <a:pt x="10854" y="3305"/>
                </a:cubicBezTo>
                <a:cubicBezTo>
                  <a:pt x="10854" y="3305"/>
                  <a:pt x="10868" y="3305"/>
                  <a:pt x="10868" y="3331"/>
                </a:cubicBezTo>
                <a:cubicBezTo>
                  <a:pt x="10882" y="3331"/>
                  <a:pt x="10882" y="3331"/>
                  <a:pt x="10882" y="3331"/>
                </a:cubicBezTo>
                <a:cubicBezTo>
                  <a:pt x="10882" y="3305"/>
                  <a:pt x="10882" y="3305"/>
                  <a:pt x="10896" y="3280"/>
                </a:cubicBezTo>
                <a:cubicBezTo>
                  <a:pt x="10896" y="3280"/>
                  <a:pt x="10882" y="3254"/>
                  <a:pt x="10882" y="3228"/>
                </a:cubicBezTo>
                <a:cubicBezTo>
                  <a:pt x="10896" y="3228"/>
                  <a:pt x="10909" y="3228"/>
                  <a:pt x="10922" y="3228"/>
                </a:cubicBezTo>
                <a:cubicBezTo>
                  <a:pt x="10909" y="3201"/>
                  <a:pt x="10909" y="3201"/>
                  <a:pt x="10909" y="3201"/>
                </a:cubicBezTo>
                <a:cubicBezTo>
                  <a:pt x="10909" y="3175"/>
                  <a:pt x="10909" y="3175"/>
                  <a:pt x="10922" y="3175"/>
                </a:cubicBezTo>
                <a:cubicBezTo>
                  <a:pt x="10936" y="3151"/>
                  <a:pt x="10936" y="3124"/>
                  <a:pt x="10949" y="3098"/>
                </a:cubicBezTo>
                <a:cubicBezTo>
                  <a:pt x="10976" y="3072"/>
                  <a:pt x="10976" y="3124"/>
                  <a:pt x="10991" y="3021"/>
                </a:cubicBezTo>
                <a:cubicBezTo>
                  <a:pt x="11003" y="3021"/>
                  <a:pt x="11003" y="3045"/>
                  <a:pt x="11003" y="3045"/>
                </a:cubicBezTo>
                <a:cubicBezTo>
                  <a:pt x="11044" y="3021"/>
                  <a:pt x="11044" y="3045"/>
                  <a:pt x="11071" y="3072"/>
                </a:cubicBezTo>
                <a:cubicBezTo>
                  <a:pt x="11085" y="3021"/>
                  <a:pt x="11098" y="2942"/>
                  <a:pt x="11112" y="2942"/>
                </a:cubicBezTo>
                <a:cubicBezTo>
                  <a:pt x="11125" y="2942"/>
                  <a:pt x="11125" y="2942"/>
                  <a:pt x="11125" y="2942"/>
                </a:cubicBezTo>
                <a:cubicBezTo>
                  <a:pt x="11112" y="2968"/>
                  <a:pt x="11112" y="2995"/>
                  <a:pt x="11112" y="3021"/>
                </a:cubicBezTo>
                <a:cubicBezTo>
                  <a:pt x="11125" y="2995"/>
                  <a:pt x="11138" y="2968"/>
                  <a:pt x="11138" y="2942"/>
                </a:cubicBezTo>
                <a:cubicBezTo>
                  <a:pt x="11166" y="2942"/>
                  <a:pt x="11180" y="2916"/>
                  <a:pt x="11180" y="2889"/>
                </a:cubicBezTo>
                <a:cubicBezTo>
                  <a:pt x="11192" y="2889"/>
                  <a:pt x="11192" y="2889"/>
                  <a:pt x="11192" y="2889"/>
                </a:cubicBezTo>
                <a:cubicBezTo>
                  <a:pt x="11192" y="2889"/>
                  <a:pt x="11206" y="2916"/>
                  <a:pt x="11220" y="2916"/>
                </a:cubicBezTo>
                <a:cubicBezTo>
                  <a:pt x="11233" y="2786"/>
                  <a:pt x="11261" y="2865"/>
                  <a:pt x="11301" y="2889"/>
                </a:cubicBezTo>
                <a:cubicBezTo>
                  <a:pt x="11301" y="2865"/>
                  <a:pt x="11314" y="2812"/>
                  <a:pt x="11328" y="2786"/>
                </a:cubicBezTo>
                <a:cubicBezTo>
                  <a:pt x="11341" y="2760"/>
                  <a:pt x="11355" y="2786"/>
                  <a:pt x="11355" y="2786"/>
                </a:cubicBezTo>
                <a:cubicBezTo>
                  <a:pt x="11382" y="2709"/>
                  <a:pt x="11396" y="2683"/>
                  <a:pt x="11462" y="2709"/>
                </a:cubicBezTo>
                <a:cubicBezTo>
                  <a:pt x="11436" y="2760"/>
                  <a:pt x="11409" y="2760"/>
                  <a:pt x="11409" y="2865"/>
                </a:cubicBezTo>
                <a:lnTo>
                  <a:pt x="11422" y="2865"/>
                </a:lnTo>
                <a:cubicBezTo>
                  <a:pt x="11436" y="2786"/>
                  <a:pt x="11477" y="2736"/>
                  <a:pt x="11504" y="2683"/>
                </a:cubicBezTo>
                <a:cubicBezTo>
                  <a:pt x="11504" y="2736"/>
                  <a:pt x="11504" y="2760"/>
                  <a:pt x="11504" y="2812"/>
                </a:cubicBezTo>
                <a:cubicBezTo>
                  <a:pt x="11531" y="2786"/>
                  <a:pt x="11544" y="2736"/>
                  <a:pt x="11557" y="2683"/>
                </a:cubicBezTo>
                <a:cubicBezTo>
                  <a:pt x="11571" y="2683"/>
                  <a:pt x="11599" y="2656"/>
                  <a:pt x="11611" y="2683"/>
                </a:cubicBezTo>
                <a:cubicBezTo>
                  <a:pt x="11599" y="2736"/>
                  <a:pt x="11599" y="2736"/>
                  <a:pt x="11585" y="2786"/>
                </a:cubicBezTo>
                <a:cubicBezTo>
                  <a:pt x="11599" y="2812"/>
                  <a:pt x="11599" y="2812"/>
                  <a:pt x="11611" y="2812"/>
                </a:cubicBezTo>
                <a:cubicBezTo>
                  <a:pt x="11611" y="2760"/>
                  <a:pt x="11625" y="2736"/>
                  <a:pt x="11639" y="2709"/>
                </a:cubicBezTo>
                <a:cubicBezTo>
                  <a:pt x="11666" y="2709"/>
                  <a:pt x="11679" y="2736"/>
                  <a:pt x="11706" y="2760"/>
                </a:cubicBezTo>
                <a:cubicBezTo>
                  <a:pt x="11720" y="2760"/>
                  <a:pt x="11734" y="2760"/>
                  <a:pt x="11748" y="2760"/>
                </a:cubicBezTo>
                <a:cubicBezTo>
                  <a:pt x="11748" y="2786"/>
                  <a:pt x="11760" y="2786"/>
                  <a:pt x="11760" y="2786"/>
                </a:cubicBezTo>
                <a:cubicBezTo>
                  <a:pt x="11760" y="2812"/>
                  <a:pt x="11760" y="2812"/>
                  <a:pt x="11760" y="2812"/>
                </a:cubicBezTo>
                <a:cubicBezTo>
                  <a:pt x="11734" y="2865"/>
                  <a:pt x="11693" y="2865"/>
                  <a:pt x="11639" y="2865"/>
                </a:cubicBezTo>
                <a:cubicBezTo>
                  <a:pt x="11653" y="2889"/>
                  <a:pt x="11679" y="2916"/>
                  <a:pt x="11693" y="2942"/>
                </a:cubicBezTo>
                <a:cubicBezTo>
                  <a:pt x="11734" y="2942"/>
                  <a:pt x="11748" y="2916"/>
                  <a:pt x="11774" y="2968"/>
                </a:cubicBezTo>
                <a:cubicBezTo>
                  <a:pt x="11788" y="2942"/>
                  <a:pt x="11801" y="2942"/>
                  <a:pt x="11801" y="2942"/>
                </a:cubicBezTo>
                <a:cubicBezTo>
                  <a:pt x="11815" y="2916"/>
                  <a:pt x="11828" y="2916"/>
                  <a:pt x="11841" y="2889"/>
                </a:cubicBezTo>
                <a:cubicBezTo>
                  <a:pt x="11841" y="2995"/>
                  <a:pt x="11882" y="2995"/>
                  <a:pt x="11923" y="3021"/>
                </a:cubicBezTo>
                <a:cubicBezTo>
                  <a:pt x="11923" y="3021"/>
                  <a:pt x="11923" y="3045"/>
                  <a:pt x="11923" y="3072"/>
                </a:cubicBezTo>
                <a:cubicBezTo>
                  <a:pt x="11923" y="3045"/>
                  <a:pt x="11937" y="3045"/>
                  <a:pt x="11937" y="3045"/>
                </a:cubicBezTo>
                <a:cubicBezTo>
                  <a:pt x="11977" y="3045"/>
                  <a:pt x="12018" y="3045"/>
                  <a:pt x="12058" y="3045"/>
                </a:cubicBezTo>
                <a:cubicBezTo>
                  <a:pt x="12072" y="3072"/>
                  <a:pt x="12098" y="3072"/>
                  <a:pt x="12125" y="3098"/>
                </a:cubicBezTo>
                <a:cubicBezTo>
                  <a:pt x="12139" y="3098"/>
                  <a:pt x="12153" y="3124"/>
                  <a:pt x="12166" y="3124"/>
                </a:cubicBezTo>
                <a:cubicBezTo>
                  <a:pt x="12193" y="3175"/>
                  <a:pt x="12219" y="3201"/>
                  <a:pt x="12247" y="3254"/>
                </a:cubicBezTo>
                <a:cubicBezTo>
                  <a:pt x="12274" y="3254"/>
                  <a:pt x="12288" y="3280"/>
                  <a:pt x="12314" y="3305"/>
                </a:cubicBezTo>
                <a:cubicBezTo>
                  <a:pt x="12342" y="3305"/>
                  <a:pt x="12368" y="3357"/>
                  <a:pt x="12396" y="3384"/>
                </a:cubicBezTo>
                <a:cubicBezTo>
                  <a:pt x="12396" y="3436"/>
                  <a:pt x="12396" y="3436"/>
                  <a:pt x="12409" y="3461"/>
                </a:cubicBezTo>
                <a:cubicBezTo>
                  <a:pt x="12409" y="3540"/>
                  <a:pt x="12382" y="3590"/>
                  <a:pt x="12356" y="3616"/>
                </a:cubicBezTo>
                <a:cubicBezTo>
                  <a:pt x="12247" y="3772"/>
                  <a:pt x="12072" y="3616"/>
                  <a:pt x="11977" y="3564"/>
                </a:cubicBezTo>
                <a:cubicBezTo>
                  <a:pt x="11949" y="3564"/>
                  <a:pt x="11937" y="3564"/>
                  <a:pt x="11923" y="3540"/>
                </a:cubicBezTo>
                <a:cubicBezTo>
                  <a:pt x="11909" y="3540"/>
                  <a:pt x="11895" y="3436"/>
                  <a:pt x="11855" y="3487"/>
                </a:cubicBezTo>
                <a:cubicBezTo>
                  <a:pt x="11882" y="3540"/>
                  <a:pt x="11895" y="3590"/>
                  <a:pt x="11937" y="3616"/>
                </a:cubicBezTo>
                <a:cubicBezTo>
                  <a:pt x="11949" y="3643"/>
                  <a:pt x="11977" y="3643"/>
                  <a:pt x="11990" y="3693"/>
                </a:cubicBezTo>
                <a:cubicBezTo>
                  <a:pt x="12018" y="3720"/>
                  <a:pt x="12004" y="3799"/>
                  <a:pt x="11977" y="3799"/>
                </a:cubicBezTo>
                <a:cubicBezTo>
                  <a:pt x="11977" y="3823"/>
                  <a:pt x="12018" y="4005"/>
                  <a:pt x="12030" y="4005"/>
                </a:cubicBezTo>
                <a:cubicBezTo>
                  <a:pt x="12044" y="4032"/>
                  <a:pt x="12072" y="4032"/>
                  <a:pt x="12085" y="4032"/>
                </a:cubicBezTo>
                <a:cubicBezTo>
                  <a:pt x="12085" y="4058"/>
                  <a:pt x="12098" y="4084"/>
                  <a:pt x="12098" y="4084"/>
                </a:cubicBezTo>
                <a:cubicBezTo>
                  <a:pt x="12112" y="4109"/>
                  <a:pt x="12125" y="4084"/>
                  <a:pt x="12139" y="4084"/>
                </a:cubicBezTo>
                <a:cubicBezTo>
                  <a:pt x="12179" y="4109"/>
                  <a:pt x="12234" y="4109"/>
                  <a:pt x="12207" y="4005"/>
                </a:cubicBezTo>
                <a:cubicBezTo>
                  <a:pt x="12193" y="4005"/>
                  <a:pt x="12166" y="4032"/>
                  <a:pt x="12166" y="4005"/>
                </a:cubicBezTo>
                <a:cubicBezTo>
                  <a:pt x="12153" y="4005"/>
                  <a:pt x="12125" y="3955"/>
                  <a:pt x="12125" y="3926"/>
                </a:cubicBezTo>
                <a:cubicBezTo>
                  <a:pt x="12125" y="3902"/>
                  <a:pt x="12125" y="3876"/>
                  <a:pt x="12153" y="3876"/>
                </a:cubicBezTo>
                <a:cubicBezTo>
                  <a:pt x="12193" y="3902"/>
                  <a:pt x="12234" y="3955"/>
                  <a:pt x="12274" y="3979"/>
                </a:cubicBezTo>
                <a:cubicBezTo>
                  <a:pt x="12301" y="3979"/>
                  <a:pt x="12314" y="3979"/>
                  <a:pt x="12328" y="3955"/>
                </a:cubicBezTo>
                <a:cubicBezTo>
                  <a:pt x="12342" y="3979"/>
                  <a:pt x="12342" y="3979"/>
                  <a:pt x="12356" y="3979"/>
                </a:cubicBezTo>
                <a:cubicBezTo>
                  <a:pt x="12382" y="3902"/>
                  <a:pt x="12328" y="3849"/>
                  <a:pt x="12314" y="3799"/>
                </a:cubicBezTo>
                <a:cubicBezTo>
                  <a:pt x="12356" y="3693"/>
                  <a:pt x="12436" y="3720"/>
                  <a:pt x="12463" y="3616"/>
                </a:cubicBezTo>
                <a:cubicBezTo>
                  <a:pt x="12504" y="3590"/>
                  <a:pt x="12545" y="3669"/>
                  <a:pt x="12585" y="3693"/>
                </a:cubicBezTo>
                <a:cubicBezTo>
                  <a:pt x="12585" y="3669"/>
                  <a:pt x="12585" y="3669"/>
                  <a:pt x="12585" y="3669"/>
                </a:cubicBezTo>
                <a:lnTo>
                  <a:pt x="12585" y="3643"/>
                </a:lnTo>
                <a:cubicBezTo>
                  <a:pt x="12598" y="3564"/>
                  <a:pt x="12612" y="3564"/>
                  <a:pt x="12585" y="3461"/>
                </a:cubicBezTo>
                <a:cubicBezTo>
                  <a:pt x="12572" y="3461"/>
                  <a:pt x="12572" y="3461"/>
                  <a:pt x="12557" y="3436"/>
                </a:cubicBezTo>
                <a:cubicBezTo>
                  <a:pt x="12572" y="3384"/>
                  <a:pt x="12585" y="3357"/>
                  <a:pt x="12598" y="3331"/>
                </a:cubicBezTo>
                <a:cubicBezTo>
                  <a:pt x="12598" y="3254"/>
                  <a:pt x="12557" y="3254"/>
                  <a:pt x="12572" y="3201"/>
                </a:cubicBezTo>
                <a:cubicBezTo>
                  <a:pt x="12585" y="3175"/>
                  <a:pt x="12598" y="3201"/>
                  <a:pt x="12612" y="3201"/>
                </a:cubicBezTo>
                <a:cubicBezTo>
                  <a:pt x="12640" y="3201"/>
                  <a:pt x="12652" y="3201"/>
                  <a:pt x="12680" y="3201"/>
                </a:cubicBezTo>
                <a:cubicBezTo>
                  <a:pt x="12706" y="3201"/>
                  <a:pt x="12734" y="3305"/>
                  <a:pt x="12734" y="3357"/>
                </a:cubicBezTo>
                <a:cubicBezTo>
                  <a:pt x="12693" y="3357"/>
                  <a:pt x="12640" y="3357"/>
                  <a:pt x="12640" y="3436"/>
                </a:cubicBezTo>
                <a:cubicBezTo>
                  <a:pt x="12680" y="3487"/>
                  <a:pt x="12693" y="3564"/>
                  <a:pt x="12761" y="3540"/>
                </a:cubicBezTo>
                <a:cubicBezTo>
                  <a:pt x="12775" y="3540"/>
                  <a:pt x="12787" y="3513"/>
                  <a:pt x="12801" y="3513"/>
                </a:cubicBezTo>
                <a:cubicBezTo>
                  <a:pt x="12815" y="3487"/>
                  <a:pt x="12815" y="3408"/>
                  <a:pt x="12829" y="3384"/>
                </a:cubicBezTo>
                <a:cubicBezTo>
                  <a:pt x="12842" y="3357"/>
                  <a:pt x="12855" y="3357"/>
                  <a:pt x="12869" y="3357"/>
                </a:cubicBezTo>
                <a:cubicBezTo>
                  <a:pt x="12910" y="3331"/>
                  <a:pt x="12950" y="3280"/>
                  <a:pt x="13004" y="3254"/>
                </a:cubicBezTo>
                <a:cubicBezTo>
                  <a:pt x="13031" y="3228"/>
                  <a:pt x="13059" y="3201"/>
                  <a:pt x="13085" y="3175"/>
                </a:cubicBezTo>
                <a:cubicBezTo>
                  <a:pt x="13085" y="3201"/>
                  <a:pt x="13085" y="3201"/>
                  <a:pt x="13099" y="3228"/>
                </a:cubicBezTo>
                <a:cubicBezTo>
                  <a:pt x="13153" y="3201"/>
                  <a:pt x="13113" y="3124"/>
                  <a:pt x="13193" y="3124"/>
                </a:cubicBezTo>
                <a:cubicBezTo>
                  <a:pt x="13180" y="3151"/>
                  <a:pt x="13180" y="3175"/>
                  <a:pt x="13180" y="3228"/>
                </a:cubicBezTo>
                <a:cubicBezTo>
                  <a:pt x="13180" y="3228"/>
                  <a:pt x="13166" y="3228"/>
                  <a:pt x="13153" y="3228"/>
                </a:cubicBezTo>
                <a:lnTo>
                  <a:pt x="13153" y="3254"/>
                </a:lnTo>
                <a:cubicBezTo>
                  <a:pt x="13180" y="3280"/>
                  <a:pt x="13193" y="3254"/>
                  <a:pt x="13234" y="3254"/>
                </a:cubicBezTo>
                <a:cubicBezTo>
                  <a:pt x="13234" y="3280"/>
                  <a:pt x="13234" y="3280"/>
                  <a:pt x="13234" y="3280"/>
                </a:cubicBezTo>
                <a:cubicBezTo>
                  <a:pt x="13261" y="3254"/>
                  <a:pt x="13261" y="3201"/>
                  <a:pt x="13274" y="3175"/>
                </a:cubicBezTo>
                <a:cubicBezTo>
                  <a:pt x="13288" y="3175"/>
                  <a:pt x="13329" y="3151"/>
                  <a:pt x="13355" y="3175"/>
                </a:cubicBezTo>
                <a:cubicBezTo>
                  <a:pt x="13369" y="3175"/>
                  <a:pt x="13383" y="3201"/>
                  <a:pt x="13397" y="3201"/>
                </a:cubicBezTo>
                <a:cubicBezTo>
                  <a:pt x="13409" y="3175"/>
                  <a:pt x="13423" y="3175"/>
                  <a:pt x="13423" y="3151"/>
                </a:cubicBezTo>
                <a:cubicBezTo>
                  <a:pt x="13463" y="3098"/>
                  <a:pt x="13490" y="3098"/>
                  <a:pt x="13532" y="3151"/>
                </a:cubicBezTo>
                <a:cubicBezTo>
                  <a:pt x="13518" y="3151"/>
                  <a:pt x="13518" y="3175"/>
                  <a:pt x="13504" y="3175"/>
                </a:cubicBezTo>
                <a:cubicBezTo>
                  <a:pt x="13518" y="3228"/>
                  <a:pt x="13532" y="3254"/>
                  <a:pt x="13558" y="3228"/>
                </a:cubicBezTo>
                <a:cubicBezTo>
                  <a:pt x="13558" y="3201"/>
                  <a:pt x="13558" y="3175"/>
                  <a:pt x="13558" y="3175"/>
                </a:cubicBezTo>
                <a:cubicBezTo>
                  <a:pt x="13599" y="3151"/>
                  <a:pt x="13626" y="3175"/>
                  <a:pt x="13626" y="3072"/>
                </a:cubicBezTo>
                <a:cubicBezTo>
                  <a:pt x="13612" y="3045"/>
                  <a:pt x="13599" y="3021"/>
                  <a:pt x="13585" y="2995"/>
                </a:cubicBezTo>
                <a:cubicBezTo>
                  <a:pt x="13599" y="2968"/>
                  <a:pt x="13612" y="2942"/>
                  <a:pt x="13626" y="2916"/>
                </a:cubicBezTo>
                <a:cubicBezTo>
                  <a:pt x="13667" y="2916"/>
                  <a:pt x="13733" y="2942"/>
                  <a:pt x="13760" y="2968"/>
                </a:cubicBezTo>
                <a:cubicBezTo>
                  <a:pt x="13881" y="3021"/>
                  <a:pt x="13990" y="3098"/>
                  <a:pt x="14071" y="3254"/>
                </a:cubicBezTo>
                <a:lnTo>
                  <a:pt x="14085" y="3254"/>
                </a:lnTo>
                <a:cubicBezTo>
                  <a:pt x="14097" y="3228"/>
                  <a:pt x="14125" y="3151"/>
                  <a:pt x="14125" y="3124"/>
                </a:cubicBezTo>
                <a:cubicBezTo>
                  <a:pt x="14085" y="3124"/>
                  <a:pt x="14071" y="3098"/>
                  <a:pt x="14057" y="3072"/>
                </a:cubicBezTo>
                <a:cubicBezTo>
                  <a:pt x="14057" y="3045"/>
                  <a:pt x="14071" y="2995"/>
                  <a:pt x="14057" y="2995"/>
                </a:cubicBezTo>
                <a:cubicBezTo>
                  <a:pt x="14043" y="2968"/>
                  <a:pt x="13990" y="2968"/>
                  <a:pt x="13976" y="2942"/>
                </a:cubicBezTo>
                <a:cubicBezTo>
                  <a:pt x="13990" y="2839"/>
                  <a:pt x="14043" y="2865"/>
                  <a:pt x="14017" y="2736"/>
                </a:cubicBezTo>
                <a:cubicBezTo>
                  <a:pt x="14003" y="2709"/>
                  <a:pt x="13990" y="2709"/>
                  <a:pt x="13976" y="2709"/>
                </a:cubicBezTo>
                <a:cubicBezTo>
                  <a:pt x="13963" y="2606"/>
                  <a:pt x="14043" y="2580"/>
                  <a:pt x="14071" y="2527"/>
                </a:cubicBezTo>
                <a:cubicBezTo>
                  <a:pt x="14085" y="2474"/>
                  <a:pt x="14097" y="2450"/>
                  <a:pt x="14111" y="2424"/>
                </a:cubicBezTo>
                <a:cubicBezTo>
                  <a:pt x="14111" y="2371"/>
                  <a:pt x="14111" y="2347"/>
                  <a:pt x="14125" y="2294"/>
                </a:cubicBezTo>
                <a:cubicBezTo>
                  <a:pt x="14125" y="2294"/>
                  <a:pt x="14125" y="2268"/>
                  <a:pt x="14139" y="2268"/>
                </a:cubicBezTo>
                <a:cubicBezTo>
                  <a:pt x="14152" y="2268"/>
                  <a:pt x="14179" y="2294"/>
                  <a:pt x="14206" y="2268"/>
                </a:cubicBezTo>
                <a:cubicBezTo>
                  <a:pt x="14234" y="2268"/>
                  <a:pt x="14274" y="2268"/>
                  <a:pt x="14301" y="2268"/>
                </a:cubicBezTo>
                <a:cubicBezTo>
                  <a:pt x="14314" y="2268"/>
                  <a:pt x="14341" y="2241"/>
                  <a:pt x="14355" y="2268"/>
                </a:cubicBezTo>
                <a:cubicBezTo>
                  <a:pt x="14381" y="2371"/>
                  <a:pt x="14301" y="2503"/>
                  <a:pt x="14287" y="2580"/>
                </a:cubicBezTo>
                <a:cubicBezTo>
                  <a:pt x="14314" y="2580"/>
                  <a:pt x="14368" y="2709"/>
                  <a:pt x="14355" y="2786"/>
                </a:cubicBezTo>
                <a:cubicBezTo>
                  <a:pt x="14341" y="2786"/>
                  <a:pt x="14341" y="2812"/>
                  <a:pt x="14327" y="2839"/>
                </a:cubicBezTo>
                <a:cubicBezTo>
                  <a:pt x="14327" y="2865"/>
                  <a:pt x="14327" y="2889"/>
                  <a:pt x="14341" y="2916"/>
                </a:cubicBezTo>
                <a:cubicBezTo>
                  <a:pt x="14341" y="2968"/>
                  <a:pt x="14341" y="3021"/>
                  <a:pt x="14327" y="3072"/>
                </a:cubicBezTo>
                <a:cubicBezTo>
                  <a:pt x="14341" y="3175"/>
                  <a:pt x="14368" y="3151"/>
                  <a:pt x="14381" y="3201"/>
                </a:cubicBezTo>
                <a:cubicBezTo>
                  <a:pt x="14381" y="3228"/>
                  <a:pt x="14381" y="3228"/>
                  <a:pt x="14368" y="3254"/>
                </a:cubicBezTo>
                <a:cubicBezTo>
                  <a:pt x="14368" y="3280"/>
                  <a:pt x="14368" y="3305"/>
                  <a:pt x="14368" y="3331"/>
                </a:cubicBezTo>
                <a:cubicBezTo>
                  <a:pt x="14355" y="3357"/>
                  <a:pt x="14327" y="3408"/>
                  <a:pt x="14314" y="3436"/>
                </a:cubicBezTo>
                <a:cubicBezTo>
                  <a:pt x="14301" y="3461"/>
                  <a:pt x="14274" y="3461"/>
                  <a:pt x="14260" y="3513"/>
                </a:cubicBezTo>
                <a:cubicBezTo>
                  <a:pt x="14274" y="3513"/>
                  <a:pt x="14274" y="3540"/>
                  <a:pt x="14274" y="3540"/>
                </a:cubicBezTo>
                <a:cubicBezTo>
                  <a:pt x="14260" y="3564"/>
                  <a:pt x="14246" y="3564"/>
                  <a:pt x="14234" y="3564"/>
                </a:cubicBezTo>
                <a:cubicBezTo>
                  <a:pt x="14220" y="3564"/>
                  <a:pt x="14220" y="3564"/>
                  <a:pt x="14206" y="3564"/>
                </a:cubicBezTo>
                <a:cubicBezTo>
                  <a:pt x="14179" y="3540"/>
                  <a:pt x="14152" y="3540"/>
                  <a:pt x="14125" y="3540"/>
                </a:cubicBezTo>
                <a:cubicBezTo>
                  <a:pt x="14139" y="3616"/>
                  <a:pt x="14179" y="3643"/>
                  <a:pt x="14234" y="3643"/>
                </a:cubicBezTo>
                <a:cubicBezTo>
                  <a:pt x="14246" y="3643"/>
                  <a:pt x="14246" y="3643"/>
                  <a:pt x="14260" y="3643"/>
                </a:cubicBezTo>
                <a:cubicBezTo>
                  <a:pt x="14274" y="3643"/>
                  <a:pt x="14301" y="3669"/>
                  <a:pt x="14314" y="3643"/>
                </a:cubicBezTo>
                <a:cubicBezTo>
                  <a:pt x="14341" y="3564"/>
                  <a:pt x="14368" y="3564"/>
                  <a:pt x="14409" y="3513"/>
                </a:cubicBezTo>
                <a:cubicBezTo>
                  <a:pt x="14423" y="3513"/>
                  <a:pt x="14409" y="3461"/>
                  <a:pt x="14423" y="3436"/>
                </a:cubicBezTo>
                <a:cubicBezTo>
                  <a:pt x="14435" y="3436"/>
                  <a:pt x="14435" y="3408"/>
                  <a:pt x="14449" y="3408"/>
                </a:cubicBezTo>
                <a:cubicBezTo>
                  <a:pt x="14449" y="3384"/>
                  <a:pt x="14463" y="3357"/>
                  <a:pt x="14476" y="3357"/>
                </a:cubicBezTo>
                <a:cubicBezTo>
                  <a:pt x="14476" y="3280"/>
                  <a:pt x="14463" y="3254"/>
                  <a:pt x="14449" y="3228"/>
                </a:cubicBezTo>
                <a:cubicBezTo>
                  <a:pt x="14463" y="3098"/>
                  <a:pt x="14584" y="3098"/>
                  <a:pt x="14611" y="3201"/>
                </a:cubicBezTo>
                <a:cubicBezTo>
                  <a:pt x="14625" y="3228"/>
                  <a:pt x="14611" y="3357"/>
                  <a:pt x="14611" y="3357"/>
                </a:cubicBezTo>
                <a:cubicBezTo>
                  <a:pt x="14625" y="3408"/>
                  <a:pt x="14679" y="3408"/>
                  <a:pt x="14705" y="3384"/>
                </a:cubicBezTo>
                <a:cubicBezTo>
                  <a:pt x="14705" y="3384"/>
                  <a:pt x="14705" y="3384"/>
                  <a:pt x="14705" y="3357"/>
                </a:cubicBezTo>
                <a:cubicBezTo>
                  <a:pt x="14693" y="3331"/>
                  <a:pt x="14665" y="3331"/>
                  <a:pt x="14639" y="3331"/>
                </a:cubicBezTo>
                <a:cubicBezTo>
                  <a:pt x="14639" y="3305"/>
                  <a:pt x="14639" y="3305"/>
                  <a:pt x="14639" y="3280"/>
                </a:cubicBezTo>
                <a:cubicBezTo>
                  <a:pt x="14652" y="3280"/>
                  <a:pt x="14665" y="3280"/>
                  <a:pt x="14665" y="3254"/>
                </a:cubicBezTo>
                <a:cubicBezTo>
                  <a:pt x="14679" y="3228"/>
                  <a:pt x="14665" y="3201"/>
                  <a:pt x="14665" y="3175"/>
                </a:cubicBezTo>
                <a:cubicBezTo>
                  <a:pt x="14652" y="3151"/>
                  <a:pt x="14652" y="3124"/>
                  <a:pt x="14639" y="3098"/>
                </a:cubicBezTo>
                <a:cubicBezTo>
                  <a:pt x="14625" y="3098"/>
                  <a:pt x="14611" y="3098"/>
                  <a:pt x="14611" y="3098"/>
                </a:cubicBezTo>
                <a:cubicBezTo>
                  <a:pt x="14584" y="3072"/>
                  <a:pt x="14544" y="3021"/>
                  <a:pt x="14516" y="3045"/>
                </a:cubicBezTo>
                <a:cubicBezTo>
                  <a:pt x="14504" y="3045"/>
                  <a:pt x="14490" y="3045"/>
                  <a:pt x="14490" y="3072"/>
                </a:cubicBezTo>
                <a:cubicBezTo>
                  <a:pt x="14463" y="3072"/>
                  <a:pt x="14435" y="3045"/>
                  <a:pt x="14423" y="3045"/>
                </a:cubicBezTo>
                <a:cubicBezTo>
                  <a:pt x="14423" y="2995"/>
                  <a:pt x="14409" y="2968"/>
                  <a:pt x="14409" y="2916"/>
                </a:cubicBezTo>
                <a:cubicBezTo>
                  <a:pt x="14409" y="2865"/>
                  <a:pt x="14449" y="2786"/>
                  <a:pt x="14435" y="2760"/>
                </a:cubicBezTo>
                <a:cubicBezTo>
                  <a:pt x="14435" y="2683"/>
                  <a:pt x="14395" y="2606"/>
                  <a:pt x="14381" y="2553"/>
                </a:cubicBezTo>
                <a:cubicBezTo>
                  <a:pt x="14395" y="2503"/>
                  <a:pt x="14435" y="2503"/>
                  <a:pt x="14463" y="2474"/>
                </a:cubicBezTo>
                <a:cubicBezTo>
                  <a:pt x="14490" y="2424"/>
                  <a:pt x="14490" y="2371"/>
                  <a:pt x="14490" y="2294"/>
                </a:cubicBezTo>
                <a:cubicBezTo>
                  <a:pt x="14504" y="2294"/>
                  <a:pt x="14516" y="2294"/>
                  <a:pt x="14530" y="2294"/>
                </a:cubicBezTo>
                <a:cubicBezTo>
                  <a:pt x="14530" y="2347"/>
                  <a:pt x="14530" y="2371"/>
                  <a:pt x="14530" y="2397"/>
                </a:cubicBezTo>
                <a:cubicBezTo>
                  <a:pt x="14516" y="2450"/>
                  <a:pt x="14490" y="2503"/>
                  <a:pt x="14504" y="2580"/>
                </a:cubicBezTo>
                <a:cubicBezTo>
                  <a:pt x="14530" y="2632"/>
                  <a:pt x="14584" y="2632"/>
                  <a:pt x="14625" y="2656"/>
                </a:cubicBezTo>
                <a:cubicBezTo>
                  <a:pt x="14639" y="2656"/>
                  <a:pt x="14652" y="2656"/>
                  <a:pt x="14652" y="2656"/>
                </a:cubicBezTo>
                <a:cubicBezTo>
                  <a:pt x="14665" y="2656"/>
                  <a:pt x="14665" y="2683"/>
                  <a:pt x="14679" y="2709"/>
                </a:cubicBezTo>
                <a:cubicBezTo>
                  <a:pt x="14693" y="2683"/>
                  <a:pt x="14693" y="2683"/>
                  <a:pt x="14705" y="2683"/>
                </a:cubicBezTo>
                <a:cubicBezTo>
                  <a:pt x="14705" y="2656"/>
                  <a:pt x="14693" y="2606"/>
                  <a:pt x="14679" y="2580"/>
                </a:cubicBezTo>
                <a:cubicBezTo>
                  <a:pt x="14625" y="2580"/>
                  <a:pt x="14598" y="2553"/>
                  <a:pt x="14571" y="2503"/>
                </a:cubicBezTo>
                <a:lnTo>
                  <a:pt x="14571" y="2474"/>
                </a:lnTo>
                <a:cubicBezTo>
                  <a:pt x="14584" y="2474"/>
                  <a:pt x="14598" y="2474"/>
                  <a:pt x="14611" y="2474"/>
                </a:cubicBezTo>
                <a:cubicBezTo>
                  <a:pt x="14652" y="2474"/>
                  <a:pt x="14652" y="2503"/>
                  <a:pt x="14679" y="2474"/>
                </a:cubicBezTo>
                <a:cubicBezTo>
                  <a:pt x="14679" y="2450"/>
                  <a:pt x="14679" y="2424"/>
                  <a:pt x="14679" y="2397"/>
                </a:cubicBezTo>
                <a:cubicBezTo>
                  <a:pt x="14774" y="2320"/>
                  <a:pt x="14828" y="2503"/>
                  <a:pt x="14895" y="2527"/>
                </a:cubicBezTo>
                <a:cubicBezTo>
                  <a:pt x="14922" y="2553"/>
                  <a:pt x="14949" y="2527"/>
                  <a:pt x="14977" y="2527"/>
                </a:cubicBezTo>
                <a:lnTo>
                  <a:pt x="14977" y="2553"/>
                </a:lnTo>
                <a:cubicBezTo>
                  <a:pt x="14963" y="2580"/>
                  <a:pt x="14949" y="2606"/>
                  <a:pt x="14936" y="2632"/>
                </a:cubicBezTo>
                <a:cubicBezTo>
                  <a:pt x="14922" y="2683"/>
                  <a:pt x="14922" y="2736"/>
                  <a:pt x="14922" y="2786"/>
                </a:cubicBezTo>
                <a:cubicBezTo>
                  <a:pt x="14922" y="2786"/>
                  <a:pt x="14922" y="2786"/>
                  <a:pt x="14936" y="2786"/>
                </a:cubicBezTo>
                <a:cubicBezTo>
                  <a:pt x="14936" y="2760"/>
                  <a:pt x="14949" y="2709"/>
                  <a:pt x="14963" y="2709"/>
                </a:cubicBezTo>
                <a:cubicBezTo>
                  <a:pt x="14963" y="2709"/>
                  <a:pt x="14963" y="2709"/>
                  <a:pt x="14977" y="2709"/>
                </a:cubicBezTo>
                <a:cubicBezTo>
                  <a:pt x="14977" y="2736"/>
                  <a:pt x="14990" y="2760"/>
                  <a:pt x="14977" y="2812"/>
                </a:cubicBezTo>
                <a:cubicBezTo>
                  <a:pt x="14977" y="2812"/>
                  <a:pt x="14977" y="2812"/>
                  <a:pt x="14990" y="2812"/>
                </a:cubicBezTo>
                <a:cubicBezTo>
                  <a:pt x="15003" y="2812"/>
                  <a:pt x="15003" y="2786"/>
                  <a:pt x="15017" y="2786"/>
                </a:cubicBezTo>
                <a:cubicBezTo>
                  <a:pt x="15017" y="2709"/>
                  <a:pt x="15003" y="2656"/>
                  <a:pt x="14990" y="2632"/>
                </a:cubicBezTo>
                <a:cubicBezTo>
                  <a:pt x="15003" y="2580"/>
                  <a:pt x="15003" y="2553"/>
                  <a:pt x="15017" y="2527"/>
                </a:cubicBezTo>
                <a:cubicBezTo>
                  <a:pt x="15003" y="2503"/>
                  <a:pt x="15003" y="2503"/>
                  <a:pt x="14990" y="2474"/>
                </a:cubicBezTo>
                <a:cubicBezTo>
                  <a:pt x="14977" y="2450"/>
                  <a:pt x="14949" y="2450"/>
                  <a:pt x="14936" y="2397"/>
                </a:cubicBezTo>
                <a:cubicBezTo>
                  <a:pt x="14922" y="2397"/>
                  <a:pt x="14854" y="2347"/>
                  <a:pt x="14842" y="2320"/>
                </a:cubicBezTo>
                <a:cubicBezTo>
                  <a:pt x="14842" y="2294"/>
                  <a:pt x="14842" y="2241"/>
                  <a:pt x="14842" y="2217"/>
                </a:cubicBezTo>
                <a:cubicBezTo>
                  <a:pt x="14842" y="2191"/>
                  <a:pt x="14814" y="2138"/>
                  <a:pt x="14828" y="2112"/>
                </a:cubicBezTo>
                <a:cubicBezTo>
                  <a:pt x="14842" y="2087"/>
                  <a:pt x="14990" y="2061"/>
                  <a:pt x="15017" y="2061"/>
                </a:cubicBezTo>
                <a:cubicBezTo>
                  <a:pt x="15044" y="2061"/>
                  <a:pt x="15071" y="2035"/>
                  <a:pt x="15084" y="2061"/>
                </a:cubicBezTo>
                <a:lnTo>
                  <a:pt x="15098" y="2087"/>
                </a:lnTo>
                <a:cubicBezTo>
                  <a:pt x="15138" y="2061"/>
                  <a:pt x="15166" y="1984"/>
                  <a:pt x="15206" y="2035"/>
                </a:cubicBezTo>
                <a:cubicBezTo>
                  <a:pt x="15192" y="2061"/>
                  <a:pt x="15179" y="2087"/>
                  <a:pt x="15179" y="2112"/>
                </a:cubicBezTo>
                <a:cubicBezTo>
                  <a:pt x="15219" y="2112"/>
                  <a:pt x="15261" y="2061"/>
                  <a:pt x="15273" y="2008"/>
                </a:cubicBezTo>
                <a:cubicBezTo>
                  <a:pt x="15261" y="1984"/>
                  <a:pt x="15261" y="1984"/>
                  <a:pt x="15261" y="1956"/>
                </a:cubicBezTo>
                <a:cubicBezTo>
                  <a:pt x="15247" y="1931"/>
                  <a:pt x="15233" y="1931"/>
                  <a:pt x="15219" y="1931"/>
                </a:cubicBezTo>
                <a:cubicBezTo>
                  <a:pt x="15219" y="1905"/>
                  <a:pt x="15219" y="1905"/>
                  <a:pt x="15219" y="1879"/>
                </a:cubicBezTo>
                <a:cubicBezTo>
                  <a:pt x="15219" y="1852"/>
                  <a:pt x="15219" y="1828"/>
                  <a:pt x="15219" y="1802"/>
                </a:cubicBezTo>
                <a:cubicBezTo>
                  <a:pt x="15273" y="1775"/>
                  <a:pt x="15315" y="1672"/>
                  <a:pt x="15368" y="1646"/>
                </a:cubicBezTo>
                <a:cubicBezTo>
                  <a:pt x="15396" y="1646"/>
                  <a:pt x="15408" y="1619"/>
                  <a:pt x="15436" y="1619"/>
                </a:cubicBezTo>
                <a:cubicBezTo>
                  <a:pt x="15503" y="1593"/>
                  <a:pt x="15571" y="1593"/>
                  <a:pt x="15625" y="1543"/>
                </a:cubicBezTo>
                <a:cubicBezTo>
                  <a:pt x="15679" y="1516"/>
                  <a:pt x="15666" y="1464"/>
                  <a:pt x="15747" y="1464"/>
                </a:cubicBezTo>
                <a:cubicBezTo>
                  <a:pt x="15760" y="1464"/>
                  <a:pt x="15774" y="1464"/>
                  <a:pt x="15787" y="1490"/>
                </a:cubicBezTo>
                <a:cubicBezTo>
                  <a:pt x="15787" y="1516"/>
                  <a:pt x="15787" y="1516"/>
                  <a:pt x="15774" y="1543"/>
                </a:cubicBezTo>
                <a:cubicBezTo>
                  <a:pt x="15801" y="1543"/>
                  <a:pt x="15815" y="1543"/>
                  <a:pt x="15828" y="1543"/>
                </a:cubicBezTo>
                <a:cubicBezTo>
                  <a:pt x="15869" y="1543"/>
                  <a:pt x="15895" y="1516"/>
                  <a:pt x="15936" y="1490"/>
                </a:cubicBezTo>
                <a:cubicBezTo>
                  <a:pt x="15964" y="1490"/>
                  <a:pt x="15976" y="1516"/>
                  <a:pt x="15990" y="1516"/>
                </a:cubicBezTo>
                <a:cubicBezTo>
                  <a:pt x="16004" y="1516"/>
                  <a:pt x="16004" y="1516"/>
                  <a:pt x="16018" y="1490"/>
                </a:cubicBezTo>
                <a:cubicBezTo>
                  <a:pt x="16018" y="1464"/>
                  <a:pt x="16018" y="1437"/>
                  <a:pt x="16030" y="1413"/>
                </a:cubicBezTo>
                <a:cubicBezTo>
                  <a:pt x="16044" y="1413"/>
                  <a:pt x="16071" y="1413"/>
                  <a:pt x="16085" y="1413"/>
                </a:cubicBezTo>
                <a:cubicBezTo>
                  <a:pt x="16085" y="1387"/>
                  <a:pt x="16098" y="1387"/>
                  <a:pt x="16112" y="1360"/>
                </a:cubicBezTo>
                <a:cubicBezTo>
                  <a:pt x="16098" y="1334"/>
                  <a:pt x="16098" y="1308"/>
                  <a:pt x="16098" y="1257"/>
                </a:cubicBezTo>
                <a:cubicBezTo>
                  <a:pt x="16112" y="1257"/>
                  <a:pt x="16125" y="1231"/>
                  <a:pt x="16125" y="1231"/>
                </a:cubicBezTo>
                <a:cubicBezTo>
                  <a:pt x="16179" y="1154"/>
                  <a:pt x="16302" y="1075"/>
                  <a:pt x="16368" y="1154"/>
                </a:cubicBezTo>
                <a:cubicBezTo>
                  <a:pt x="16368" y="1180"/>
                  <a:pt x="16368" y="1180"/>
                  <a:pt x="16368" y="1180"/>
                </a:cubicBezTo>
                <a:cubicBezTo>
                  <a:pt x="16342" y="1204"/>
                  <a:pt x="16328" y="1231"/>
                  <a:pt x="16302" y="1257"/>
                </a:cubicBezTo>
                <a:lnTo>
                  <a:pt x="16302" y="1283"/>
                </a:lnTo>
                <a:cubicBezTo>
                  <a:pt x="16328" y="1283"/>
                  <a:pt x="16342" y="1257"/>
                  <a:pt x="16368" y="1283"/>
                </a:cubicBezTo>
                <a:cubicBezTo>
                  <a:pt x="16409" y="1283"/>
                  <a:pt x="16423" y="1283"/>
                  <a:pt x="16463" y="1283"/>
                </a:cubicBezTo>
                <a:cubicBezTo>
                  <a:pt x="16477" y="1283"/>
                  <a:pt x="16477" y="1283"/>
                  <a:pt x="16477" y="1283"/>
                </a:cubicBezTo>
                <a:cubicBezTo>
                  <a:pt x="16477" y="1283"/>
                  <a:pt x="16477" y="1283"/>
                  <a:pt x="16477" y="1308"/>
                </a:cubicBezTo>
                <a:cubicBezTo>
                  <a:pt x="16463" y="1334"/>
                  <a:pt x="16436" y="1360"/>
                  <a:pt x="16423" y="1413"/>
                </a:cubicBezTo>
                <a:cubicBezTo>
                  <a:pt x="16436" y="1413"/>
                  <a:pt x="16504" y="1413"/>
                  <a:pt x="16504" y="1413"/>
                </a:cubicBezTo>
                <a:cubicBezTo>
                  <a:pt x="16517" y="1413"/>
                  <a:pt x="16517" y="1387"/>
                  <a:pt x="16531" y="1387"/>
                </a:cubicBezTo>
                <a:cubicBezTo>
                  <a:pt x="16531" y="1360"/>
                  <a:pt x="16531" y="1360"/>
                  <a:pt x="16531" y="1360"/>
                </a:cubicBezTo>
                <a:cubicBezTo>
                  <a:pt x="16639" y="1360"/>
                  <a:pt x="16787" y="1334"/>
                  <a:pt x="16815" y="1490"/>
                </a:cubicBezTo>
                <a:cubicBezTo>
                  <a:pt x="16828" y="1490"/>
                  <a:pt x="16842" y="1490"/>
                  <a:pt x="16868" y="1490"/>
                </a:cubicBezTo>
                <a:cubicBezTo>
                  <a:pt x="16868" y="1516"/>
                  <a:pt x="16868" y="1543"/>
                  <a:pt x="16868" y="1543"/>
                </a:cubicBezTo>
                <a:cubicBezTo>
                  <a:pt x="16855" y="1569"/>
                  <a:pt x="16855" y="1619"/>
                  <a:pt x="16842" y="1646"/>
                </a:cubicBezTo>
                <a:cubicBezTo>
                  <a:pt x="16842" y="1646"/>
                  <a:pt x="16855" y="1672"/>
                  <a:pt x="16868" y="1699"/>
                </a:cubicBezTo>
                <a:cubicBezTo>
                  <a:pt x="16842" y="1723"/>
                  <a:pt x="16828" y="1749"/>
                  <a:pt x="16801" y="1775"/>
                </a:cubicBezTo>
                <a:cubicBezTo>
                  <a:pt x="16787" y="1802"/>
                  <a:pt x="16761" y="1802"/>
                  <a:pt x="16733" y="1828"/>
                </a:cubicBezTo>
                <a:cubicBezTo>
                  <a:pt x="16666" y="1905"/>
                  <a:pt x="16612" y="1984"/>
                  <a:pt x="16544" y="2061"/>
                </a:cubicBezTo>
                <a:cubicBezTo>
                  <a:pt x="16517" y="2061"/>
                  <a:pt x="16491" y="2087"/>
                  <a:pt x="16477" y="2087"/>
                </a:cubicBezTo>
                <a:cubicBezTo>
                  <a:pt x="16423" y="2138"/>
                  <a:pt x="16382" y="2191"/>
                  <a:pt x="16355" y="2268"/>
                </a:cubicBezTo>
                <a:cubicBezTo>
                  <a:pt x="16395" y="2268"/>
                  <a:pt x="16395" y="2217"/>
                  <a:pt x="16423" y="2191"/>
                </a:cubicBezTo>
                <a:cubicBezTo>
                  <a:pt x="16449" y="2191"/>
                  <a:pt x="16477" y="2191"/>
                  <a:pt x="16504" y="2191"/>
                </a:cubicBezTo>
                <a:cubicBezTo>
                  <a:pt x="16544" y="2164"/>
                  <a:pt x="16652" y="2138"/>
                  <a:pt x="16666" y="2087"/>
                </a:cubicBezTo>
                <a:cubicBezTo>
                  <a:pt x="16666" y="2061"/>
                  <a:pt x="16666" y="2061"/>
                  <a:pt x="16666" y="2035"/>
                </a:cubicBezTo>
                <a:lnTo>
                  <a:pt x="16652" y="2035"/>
                </a:lnTo>
                <a:cubicBezTo>
                  <a:pt x="16652" y="2008"/>
                  <a:pt x="16666" y="1984"/>
                  <a:pt x="16680" y="1984"/>
                </a:cubicBezTo>
                <a:cubicBezTo>
                  <a:pt x="16706" y="2008"/>
                  <a:pt x="16721" y="2061"/>
                  <a:pt x="16761" y="2061"/>
                </a:cubicBezTo>
                <a:cubicBezTo>
                  <a:pt x="16787" y="2087"/>
                  <a:pt x="16815" y="2035"/>
                  <a:pt x="16842" y="2035"/>
                </a:cubicBezTo>
                <a:cubicBezTo>
                  <a:pt x="16842" y="2061"/>
                  <a:pt x="16842" y="2112"/>
                  <a:pt x="16842" y="2138"/>
                </a:cubicBezTo>
                <a:cubicBezTo>
                  <a:pt x="16855" y="2138"/>
                  <a:pt x="16855" y="2164"/>
                  <a:pt x="16855" y="2164"/>
                </a:cubicBezTo>
                <a:cubicBezTo>
                  <a:pt x="16868" y="2164"/>
                  <a:pt x="16868" y="2164"/>
                  <a:pt x="16868" y="2164"/>
                </a:cubicBezTo>
                <a:cubicBezTo>
                  <a:pt x="16882" y="2138"/>
                  <a:pt x="16896" y="2112"/>
                  <a:pt x="16896" y="2087"/>
                </a:cubicBezTo>
                <a:cubicBezTo>
                  <a:pt x="16936" y="2087"/>
                  <a:pt x="16963" y="2061"/>
                  <a:pt x="16991" y="2061"/>
                </a:cubicBezTo>
                <a:cubicBezTo>
                  <a:pt x="17059" y="2087"/>
                  <a:pt x="17112" y="2087"/>
                  <a:pt x="17166" y="2087"/>
                </a:cubicBezTo>
                <a:cubicBezTo>
                  <a:pt x="17166" y="2138"/>
                  <a:pt x="17166" y="2164"/>
                  <a:pt x="17166" y="2217"/>
                </a:cubicBezTo>
                <a:cubicBezTo>
                  <a:pt x="17207" y="2217"/>
                  <a:pt x="17247" y="2241"/>
                  <a:pt x="17288" y="2268"/>
                </a:cubicBezTo>
                <a:cubicBezTo>
                  <a:pt x="17329" y="2241"/>
                  <a:pt x="17355" y="2241"/>
                  <a:pt x="17396" y="2241"/>
                </a:cubicBezTo>
                <a:cubicBezTo>
                  <a:pt x="17409" y="2241"/>
                  <a:pt x="17423" y="2268"/>
                  <a:pt x="17436" y="2268"/>
                </a:cubicBezTo>
                <a:cubicBezTo>
                  <a:pt x="17450" y="2241"/>
                  <a:pt x="17464" y="2217"/>
                  <a:pt x="17478" y="2164"/>
                </a:cubicBezTo>
                <a:cubicBezTo>
                  <a:pt x="17478" y="2164"/>
                  <a:pt x="17478" y="2138"/>
                  <a:pt x="17464" y="2112"/>
                </a:cubicBezTo>
                <a:cubicBezTo>
                  <a:pt x="17490" y="2087"/>
                  <a:pt x="17504" y="2061"/>
                  <a:pt x="17518" y="2061"/>
                </a:cubicBezTo>
                <a:cubicBezTo>
                  <a:pt x="17545" y="2035"/>
                  <a:pt x="17585" y="2112"/>
                  <a:pt x="17612" y="2138"/>
                </a:cubicBezTo>
                <a:cubicBezTo>
                  <a:pt x="17653" y="2138"/>
                  <a:pt x="17693" y="2138"/>
                  <a:pt x="17734" y="2138"/>
                </a:cubicBezTo>
                <a:cubicBezTo>
                  <a:pt x="17748" y="2138"/>
                  <a:pt x="17760" y="2164"/>
                  <a:pt x="17788" y="2191"/>
                </a:cubicBezTo>
                <a:cubicBezTo>
                  <a:pt x="17788" y="2217"/>
                  <a:pt x="17788" y="2217"/>
                  <a:pt x="17788" y="2241"/>
                </a:cubicBezTo>
                <a:cubicBezTo>
                  <a:pt x="17748" y="2241"/>
                  <a:pt x="17653" y="2320"/>
                  <a:pt x="17639" y="2371"/>
                </a:cubicBezTo>
                <a:cubicBezTo>
                  <a:pt x="17639" y="2371"/>
                  <a:pt x="17639" y="2371"/>
                  <a:pt x="17639" y="2397"/>
                </a:cubicBezTo>
                <a:cubicBezTo>
                  <a:pt x="17720" y="2397"/>
                  <a:pt x="17720" y="2424"/>
                  <a:pt x="17760" y="2474"/>
                </a:cubicBezTo>
                <a:cubicBezTo>
                  <a:pt x="17774" y="2503"/>
                  <a:pt x="17774" y="2503"/>
                  <a:pt x="17788" y="2503"/>
                </a:cubicBezTo>
                <a:cubicBezTo>
                  <a:pt x="17802" y="2553"/>
                  <a:pt x="17815" y="2606"/>
                  <a:pt x="17842" y="2632"/>
                </a:cubicBezTo>
                <a:cubicBezTo>
                  <a:pt x="17869" y="2683"/>
                  <a:pt x="17896" y="2736"/>
                  <a:pt x="17937" y="2736"/>
                </a:cubicBezTo>
                <a:cubicBezTo>
                  <a:pt x="17977" y="2656"/>
                  <a:pt x="17991" y="2553"/>
                  <a:pt x="18031" y="2474"/>
                </a:cubicBezTo>
                <a:lnTo>
                  <a:pt x="18044" y="2474"/>
                </a:lnTo>
                <a:cubicBezTo>
                  <a:pt x="18044" y="2553"/>
                  <a:pt x="18058" y="2553"/>
                  <a:pt x="18086" y="2580"/>
                </a:cubicBezTo>
                <a:cubicBezTo>
                  <a:pt x="18098" y="2580"/>
                  <a:pt x="18126" y="2606"/>
                  <a:pt x="18139" y="2606"/>
                </a:cubicBezTo>
                <a:cubicBezTo>
                  <a:pt x="18180" y="2606"/>
                  <a:pt x="18207" y="2527"/>
                  <a:pt x="18247" y="2553"/>
                </a:cubicBezTo>
                <a:cubicBezTo>
                  <a:pt x="18275" y="2553"/>
                  <a:pt x="18342" y="2632"/>
                  <a:pt x="18356" y="2632"/>
                </a:cubicBezTo>
                <a:cubicBezTo>
                  <a:pt x="18382" y="2632"/>
                  <a:pt x="18369" y="2580"/>
                  <a:pt x="18382" y="2553"/>
                </a:cubicBezTo>
                <a:cubicBezTo>
                  <a:pt x="18396" y="2527"/>
                  <a:pt x="18396" y="2527"/>
                  <a:pt x="18410" y="2527"/>
                </a:cubicBezTo>
                <a:cubicBezTo>
                  <a:pt x="18423" y="2553"/>
                  <a:pt x="18451" y="2580"/>
                  <a:pt x="18477" y="2580"/>
                </a:cubicBezTo>
                <a:cubicBezTo>
                  <a:pt x="18477" y="2503"/>
                  <a:pt x="18477" y="2450"/>
                  <a:pt x="18477" y="2397"/>
                </a:cubicBezTo>
                <a:cubicBezTo>
                  <a:pt x="18464" y="2397"/>
                  <a:pt x="18436" y="2424"/>
                  <a:pt x="18423" y="2397"/>
                </a:cubicBezTo>
                <a:cubicBezTo>
                  <a:pt x="18436" y="2371"/>
                  <a:pt x="18436" y="2371"/>
                  <a:pt x="18436" y="2371"/>
                </a:cubicBezTo>
                <a:cubicBezTo>
                  <a:pt x="18464" y="2347"/>
                  <a:pt x="18477" y="2347"/>
                  <a:pt x="18505" y="2347"/>
                </a:cubicBezTo>
                <a:cubicBezTo>
                  <a:pt x="18531" y="2347"/>
                  <a:pt x="18559" y="2294"/>
                  <a:pt x="18572" y="2268"/>
                </a:cubicBezTo>
                <a:cubicBezTo>
                  <a:pt x="18640" y="2268"/>
                  <a:pt x="18707" y="2320"/>
                  <a:pt x="18775" y="2347"/>
                </a:cubicBezTo>
                <a:cubicBezTo>
                  <a:pt x="18789" y="2347"/>
                  <a:pt x="18815" y="2347"/>
                  <a:pt x="18843" y="2347"/>
                </a:cubicBezTo>
                <a:cubicBezTo>
                  <a:pt x="18843" y="2347"/>
                  <a:pt x="18843" y="2347"/>
                  <a:pt x="18829" y="2347"/>
                </a:cubicBezTo>
                <a:cubicBezTo>
                  <a:pt x="18815" y="2371"/>
                  <a:pt x="18801" y="2397"/>
                  <a:pt x="18789" y="2397"/>
                </a:cubicBezTo>
                <a:cubicBezTo>
                  <a:pt x="18801" y="2397"/>
                  <a:pt x="18843" y="2397"/>
                  <a:pt x="18843" y="2424"/>
                </a:cubicBezTo>
                <a:cubicBezTo>
                  <a:pt x="18843" y="2424"/>
                  <a:pt x="18843" y="2424"/>
                  <a:pt x="18855" y="2424"/>
                </a:cubicBezTo>
                <a:cubicBezTo>
                  <a:pt x="18843" y="2450"/>
                  <a:pt x="18843" y="2450"/>
                  <a:pt x="18843" y="2450"/>
                </a:cubicBezTo>
                <a:cubicBezTo>
                  <a:pt x="18815" y="2474"/>
                  <a:pt x="18789" y="2474"/>
                  <a:pt x="18789" y="2527"/>
                </a:cubicBezTo>
                <a:cubicBezTo>
                  <a:pt x="18855" y="2553"/>
                  <a:pt x="18883" y="2450"/>
                  <a:pt x="18923" y="2397"/>
                </a:cubicBezTo>
                <a:cubicBezTo>
                  <a:pt x="18991" y="2397"/>
                  <a:pt x="19045" y="2397"/>
                  <a:pt x="19085" y="2450"/>
                </a:cubicBezTo>
                <a:cubicBezTo>
                  <a:pt x="19085" y="2474"/>
                  <a:pt x="19085" y="2474"/>
                  <a:pt x="19085" y="2474"/>
                </a:cubicBezTo>
                <a:cubicBezTo>
                  <a:pt x="19072" y="2474"/>
                  <a:pt x="19045" y="2503"/>
                  <a:pt x="19032" y="2527"/>
                </a:cubicBezTo>
                <a:cubicBezTo>
                  <a:pt x="19045" y="2527"/>
                  <a:pt x="19072" y="2553"/>
                  <a:pt x="19085" y="2553"/>
                </a:cubicBezTo>
                <a:cubicBezTo>
                  <a:pt x="19113" y="2580"/>
                  <a:pt x="19153" y="2580"/>
                  <a:pt x="19180" y="2606"/>
                </a:cubicBezTo>
                <a:cubicBezTo>
                  <a:pt x="19193" y="2632"/>
                  <a:pt x="19208" y="2709"/>
                  <a:pt x="19234" y="2736"/>
                </a:cubicBezTo>
                <a:cubicBezTo>
                  <a:pt x="19274" y="2736"/>
                  <a:pt x="19302" y="2709"/>
                  <a:pt x="19329" y="2709"/>
                </a:cubicBezTo>
                <a:cubicBezTo>
                  <a:pt x="19356" y="2709"/>
                  <a:pt x="19383" y="2683"/>
                  <a:pt x="19423" y="2683"/>
                </a:cubicBezTo>
                <a:cubicBezTo>
                  <a:pt x="19464" y="2656"/>
                  <a:pt x="19599" y="2683"/>
                  <a:pt x="19626" y="2709"/>
                </a:cubicBezTo>
                <a:cubicBezTo>
                  <a:pt x="19653" y="2709"/>
                  <a:pt x="19693" y="2760"/>
                  <a:pt x="19707" y="2812"/>
                </a:cubicBezTo>
                <a:cubicBezTo>
                  <a:pt x="19707" y="2865"/>
                  <a:pt x="19693" y="2889"/>
                  <a:pt x="19693" y="2916"/>
                </a:cubicBezTo>
                <a:cubicBezTo>
                  <a:pt x="19707" y="2942"/>
                  <a:pt x="19748" y="2942"/>
                  <a:pt x="19761" y="2968"/>
                </a:cubicBezTo>
                <a:cubicBezTo>
                  <a:pt x="19761" y="3021"/>
                  <a:pt x="19761" y="3045"/>
                  <a:pt x="19775" y="3072"/>
                </a:cubicBezTo>
                <a:cubicBezTo>
                  <a:pt x="19802" y="3045"/>
                  <a:pt x="19816" y="2995"/>
                  <a:pt x="19842" y="2968"/>
                </a:cubicBezTo>
                <a:cubicBezTo>
                  <a:pt x="19870" y="2968"/>
                  <a:pt x="19883" y="2968"/>
                  <a:pt x="19910" y="2968"/>
                </a:cubicBezTo>
                <a:cubicBezTo>
                  <a:pt x="19924" y="2968"/>
                  <a:pt x="19937" y="2942"/>
                  <a:pt x="19950" y="2942"/>
                </a:cubicBezTo>
                <a:cubicBezTo>
                  <a:pt x="19977" y="2942"/>
                  <a:pt x="19991" y="2995"/>
                  <a:pt x="20005" y="2995"/>
                </a:cubicBezTo>
                <a:cubicBezTo>
                  <a:pt x="20019" y="2995"/>
                  <a:pt x="20045" y="2995"/>
                  <a:pt x="20059" y="2995"/>
                </a:cubicBezTo>
                <a:cubicBezTo>
                  <a:pt x="20112" y="3021"/>
                  <a:pt x="20140" y="2995"/>
                  <a:pt x="20180" y="2942"/>
                </a:cubicBezTo>
                <a:cubicBezTo>
                  <a:pt x="20194" y="2968"/>
                  <a:pt x="20208" y="2995"/>
                  <a:pt x="20221" y="3045"/>
                </a:cubicBezTo>
                <a:cubicBezTo>
                  <a:pt x="20248" y="3072"/>
                  <a:pt x="20275" y="3045"/>
                  <a:pt x="20289" y="3124"/>
                </a:cubicBezTo>
                <a:cubicBezTo>
                  <a:pt x="20315" y="3151"/>
                  <a:pt x="20383" y="3124"/>
                  <a:pt x="20396" y="3098"/>
                </a:cubicBezTo>
                <a:cubicBezTo>
                  <a:pt x="20396" y="3072"/>
                  <a:pt x="20370" y="2995"/>
                  <a:pt x="20370" y="2968"/>
                </a:cubicBezTo>
                <a:cubicBezTo>
                  <a:pt x="20356" y="2968"/>
                  <a:pt x="20356" y="2942"/>
                  <a:pt x="20343" y="2942"/>
                </a:cubicBezTo>
                <a:cubicBezTo>
                  <a:pt x="20356" y="2942"/>
                  <a:pt x="20356" y="2889"/>
                  <a:pt x="20370" y="2865"/>
                </a:cubicBezTo>
                <a:cubicBezTo>
                  <a:pt x="20424" y="2865"/>
                  <a:pt x="20478" y="2889"/>
                  <a:pt x="20518" y="2916"/>
                </a:cubicBezTo>
                <a:cubicBezTo>
                  <a:pt x="20518" y="2916"/>
                  <a:pt x="20518" y="2916"/>
                  <a:pt x="20532" y="2942"/>
                </a:cubicBezTo>
                <a:cubicBezTo>
                  <a:pt x="20559" y="2942"/>
                  <a:pt x="20640" y="2916"/>
                  <a:pt x="20680" y="2916"/>
                </a:cubicBezTo>
                <a:cubicBezTo>
                  <a:pt x="20708" y="2916"/>
                  <a:pt x="20734" y="2942"/>
                  <a:pt x="20748" y="2968"/>
                </a:cubicBezTo>
                <a:cubicBezTo>
                  <a:pt x="20776" y="2968"/>
                  <a:pt x="20789" y="2968"/>
                  <a:pt x="20816" y="2995"/>
                </a:cubicBezTo>
                <a:cubicBezTo>
                  <a:pt x="20856" y="3021"/>
                  <a:pt x="20911" y="3045"/>
                  <a:pt x="20951" y="3098"/>
                </a:cubicBezTo>
                <a:cubicBezTo>
                  <a:pt x="20951" y="3305"/>
                  <a:pt x="20951" y="3487"/>
                  <a:pt x="20951" y="3693"/>
                </a:cubicBezTo>
                <a:cubicBezTo>
                  <a:pt x="20951" y="3720"/>
                  <a:pt x="20951" y="3876"/>
                  <a:pt x="20937" y="3876"/>
                </a:cubicBezTo>
                <a:cubicBezTo>
                  <a:pt x="20923" y="3902"/>
                  <a:pt x="20923" y="3902"/>
                  <a:pt x="20897" y="3926"/>
                </a:cubicBezTo>
                <a:close/>
                <a:moveTo>
                  <a:pt x="11504" y="7687"/>
                </a:moveTo>
                <a:lnTo>
                  <a:pt x="11504" y="7687"/>
                </a:lnTo>
                <a:cubicBezTo>
                  <a:pt x="11504" y="7687"/>
                  <a:pt x="11504" y="7687"/>
                  <a:pt x="11490" y="7687"/>
                </a:cubicBezTo>
                <a:cubicBezTo>
                  <a:pt x="11490" y="7687"/>
                  <a:pt x="11490" y="7687"/>
                  <a:pt x="11490" y="7714"/>
                </a:cubicBezTo>
                <a:cubicBezTo>
                  <a:pt x="11504" y="7714"/>
                  <a:pt x="11504" y="7714"/>
                  <a:pt x="11504" y="7714"/>
                </a:cubicBezTo>
                <a:cubicBezTo>
                  <a:pt x="11504" y="7714"/>
                  <a:pt x="11504" y="7714"/>
                  <a:pt x="11517" y="7714"/>
                </a:cubicBezTo>
                <a:cubicBezTo>
                  <a:pt x="11504" y="7714"/>
                  <a:pt x="11504" y="7714"/>
                  <a:pt x="11504" y="7687"/>
                </a:cubicBezTo>
                <a:close/>
                <a:moveTo>
                  <a:pt x="13206" y="7714"/>
                </a:moveTo>
                <a:lnTo>
                  <a:pt x="13206" y="7714"/>
                </a:lnTo>
                <a:cubicBezTo>
                  <a:pt x="13206" y="7687"/>
                  <a:pt x="13193" y="7635"/>
                  <a:pt x="13193" y="7610"/>
                </a:cubicBezTo>
                <a:cubicBezTo>
                  <a:pt x="13180" y="7610"/>
                  <a:pt x="13153" y="7635"/>
                  <a:pt x="13139" y="7635"/>
                </a:cubicBezTo>
                <a:cubicBezTo>
                  <a:pt x="13139" y="7661"/>
                  <a:pt x="13139" y="7740"/>
                  <a:pt x="13125" y="7764"/>
                </a:cubicBezTo>
                <a:lnTo>
                  <a:pt x="13125" y="7740"/>
                </a:lnTo>
                <a:lnTo>
                  <a:pt x="13113" y="7714"/>
                </a:lnTo>
                <a:cubicBezTo>
                  <a:pt x="13113" y="7687"/>
                  <a:pt x="13113" y="7687"/>
                  <a:pt x="13113" y="7687"/>
                </a:cubicBezTo>
                <a:cubicBezTo>
                  <a:pt x="13113" y="7687"/>
                  <a:pt x="13113" y="7687"/>
                  <a:pt x="13113" y="7661"/>
                </a:cubicBezTo>
                <a:cubicBezTo>
                  <a:pt x="13099" y="7661"/>
                  <a:pt x="13113" y="7635"/>
                  <a:pt x="13099" y="7635"/>
                </a:cubicBezTo>
                <a:cubicBezTo>
                  <a:pt x="13113" y="7610"/>
                  <a:pt x="13113" y="7558"/>
                  <a:pt x="13125" y="7531"/>
                </a:cubicBezTo>
                <a:cubicBezTo>
                  <a:pt x="13113" y="7507"/>
                  <a:pt x="13099" y="7531"/>
                  <a:pt x="13071" y="7507"/>
                </a:cubicBezTo>
                <a:lnTo>
                  <a:pt x="13059" y="7481"/>
                </a:lnTo>
                <a:cubicBezTo>
                  <a:pt x="13045" y="7481"/>
                  <a:pt x="13045" y="7481"/>
                  <a:pt x="13031" y="7481"/>
                </a:cubicBezTo>
                <a:cubicBezTo>
                  <a:pt x="13045" y="7402"/>
                  <a:pt x="13017" y="7378"/>
                  <a:pt x="13004" y="7325"/>
                </a:cubicBezTo>
                <a:lnTo>
                  <a:pt x="12977" y="7298"/>
                </a:lnTo>
                <a:lnTo>
                  <a:pt x="12977" y="7272"/>
                </a:lnTo>
                <a:cubicBezTo>
                  <a:pt x="12977" y="7272"/>
                  <a:pt x="12977" y="7272"/>
                  <a:pt x="12977" y="7246"/>
                </a:cubicBezTo>
                <a:cubicBezTo>
                  <a:pt x="13004" y="7246"/>
                  <a:pt x="13031" y="7272"/>
                  <a:pt x="13045" y="7272"/>
                </a:cubicBezTo>
                <a:cubicBezTo>
                  <a:pt x="13045" y="7272"/>
                  <a:pt x="13045" y="7272"/>
                  <a:pt x="13045" y="7246"/>
                </a:cubicBezTo>
                <a:cubicBezTo>
                  <a:pt x="13031" y="7246"/>
                  <a:pt x="13017" y="7246"/>
                  <a:pt x="13017" y="7222"/>
                </a:cubicBezTo>
                <a:cubicBezTo>
                  <a:pt x="13017" y="7195"/>
                  <a:pt x="13031" y="7195"/>
                  <a:pt x="13031" y="7195"/>
                </a:cubicBezTo>
                <a:cubicBezTo>
                  <a:pt x="13031" y="7169"/>
                  <a:pt x="13045" y="7169"/>
                  <a:pt x="13045" y="7143"/>
                </a:cubicBezTo>
                <a:cubicBezTo>
                  <a:pt x="13059" y="7143"/>
                  <a:pt x="13059" y="7143"/>
                  <a:pt x="13059" y="7143"/>
                </a:cubicBezTo>
                <a:cubicBezTo>
                  <a:pt x="13099" y="7143"/>
                  <a:pt x="13125" y="7143"/>
                  <a:pt x="13153" y="7143"/>
                </a:cubicBezTo>
                <a:cubicBezTo>
                  <a:pt x="13139" y="7143"/>
                  <a:pt x="13125" y="7143"/>
                  <a:pt x="13125" y="7116"/>
                </a:cubicBezTo>
                <a:cubicBezTo>
                  <a:pt x="13139" y="7066"/>
                  <a:pt x="13153" y="7039"/>
                  <a:pt x="13139" y="6989"/>
                </a:cubicBezTo>
                <a:cubicBezTo>
                  <a:pt x="13139" y="6962"/>
                  <a:pt x="13153" y="6962"/>
                  <a:pt x="13153" y="6962"/>
                </a:cubicBezTo>
                <a:cubicBezTo>
                  <a:pt x="13153" y="6936"/>
                  <a:pt x="13153" y="6936"/>
                  <a:pt x="13139" y="6936"/>
                </a:cubicBezTo>
                <a:cubicBezTo>
                  <a:pt x="13125" y="6910"/>
                  <a:pt x="13125" y="6910"/>
                  <a:pt x="13113" y="6910"/>
                </a:cubicBezTo>
                <a:cubicBezTo>
                  <a:pt x="13099" y="6910"/>
                  <a:pt x="13099" y="6936"/>
                  <a:pt x="13085" y="6936"/>
                </a:cubicBezTo>
                <a:cubicBezTo>
                  <a:pt x="13059" y="6936"/>
                  <a:pt x="13059" y="6910"/>
                  <a:pt x="13031" y="6883"/>
                </a:cubicBezTo>
                <a:cubicBezTo>
                  <a:pt x="13004" y="6883"/>
                  <a:pt x="12977" y="6962"/>
                  <a:pt x="12950" y="6989"/>
                </a:cubicBezTo>
                <a:cubicBezTo>
                  <a:pt x="12936" y="6989"/>
                  <a:pt x="12936" y="6989"/>
                  <a:pt x="12922" y="6989"/>
                </a:cubicBezTo>
                <a:cubicBezTo>
                  <a:pt x="12910" y="6989"/>
                  <a:pt x="12896" y="7039"/>
                  <a:pt x="12882" y="7039"/>
                </a:cubicBezTo>
                <a:cubicBezTo>
                  <a:pt x="12882" y="7066"/>
                  <a:pt x="12882" y="7066"/>
                  <a:pt x="12869" y="7066"/>
                </a:cubicBezTo>
                <a:cubicBezTo>
                  <a:pt x="12842" y="7066"/>
                  <a:pt x="12829" y="7116"/>
                  <a:pt x="12801" y="7092"/>
                </a:cubicBezTo>
                <a:cubicBezTo>
                  <a:pt x="12801" y="7143"/>
                  <a:pt x="12787" y="7169"/>
                  <a:pt x="12775" y="7222"/>
                </a:cubicBezTo>
                <a:cubicBezTo>
                  <a:pt x="12775" y="7222"/>
                  <a:pt x="12747" y="7246"/>
                  <a:pt x="12747" y="7272"/>
                </a:cubicBezTo>
                <a:cubicBezTo>
                  <a:pt x="12761" y="7298"/>
                  <a:pt x="12761" y="7298"/>
                  <a:pt x="12775" y="7298"/>
                </a:cubicBezTo>
                <a:cubicBezTo>
                  <a:pt x="12787" y="7325"/>
                  <a:pt x="12801" y="7378"/>
                  <a:pt x="12801" y="7402"/>
                </a:cubicBezTo>
                <a:lnTo>
                  <a:pt x="12801" y="7378"/>
                </a:lnTo>
                <a:cubicBezTo>
                  <a:pt x="12801" y="7378"/>
                  <a:pt x="12801" y="7378"/>
                  <a:pt x="12815" y="7378"/>
                </a:cubicBezTo>
                <a:cubicBezTo>
                  <a:pt x="12801" y="7402"/>
                  <a:pt x="12787" y="7454"/>
                  <a:pt x="12801" y="7507"/>
                </a:cubicBezTo>
                <a:cubicBezTo>
                  <a:pt x="12815" y="7507"/>
                  <a:pt x="12801" y="7531"/>
                  <a:pt x="12815" y="7531"/>
                </a:cubicBezTo>
                <a:cubicBezTo>
                  <a:pt x="12815" y="7531"/>
                  <a:pt x="12815" y="7558"/>
                  <a:pt x="12829" y="7558"/>
                </a:cubicBezTo>
                <a:cubicBezTo>
                  <a:pt x="12842" y="7558"/>
                  <a:pt x="12842" y="7610"/>
                  <a:pt x="12855" y="7635"/>
                </a:cubicBezTo>
                <a:cubicBezTo>
                  <a:pt x="12855" y="7635"/>
                  <a:pt x="12855" y="7635"/>
                  <a:pt x="12869" y="7635"/>
                </a:cubicBezTo>
                <a:cubicBezTo>
                  <a:pt x="12882" y="7661"/>
                  <a:pt x="12896" y="7687"/>
                  <a:pt x="12896" y="7714"/>
                </a:cubicBezTo>
                <a:cubicBezTo>
                  <a:pt x="12910" y="7740"/>
                  <a:pt x="12896" y="7740"/>
                  <a:pt x="12910" y="7764"/>
                </a:cubicBezTo>
                <a:cubicBezTo>
                  <a:pt x="12910" y="7793"/>
                  <a:pt x="12922" y="7817"/>
                  <a:pt x="12922" y="7817"/>
                </a:cubicBezTo>
                <a:cubicBezTo>
                  <a:pt x="12936" y="7843"/>
                  <a:pt x="12964" y="7817"/>
                  <a:pt x="12977" y="7870"/>
                </a:cubicBezTo>
                <a:cubicBezTo>
                  <a:pt x="12922" y="7843"/>
                  <a:pt x="12910" y="7947"/>
                  <a:pt x="12922" y="8026"/>
                </a:cubicBezTo>
                <a:cubicBezTo>
                  <a:pt x="12910" y="8026"/>
                  <a:pt x="12910" y="8026"/>
                  <a:pt x="12910" y="8026"/>
                </a:cubicBezTo>
                <a:lnTo>
                  <a:pt x="12910" y="8050"/>
                </a:lnTo>
                <a:lnTo>
                  <a:pt x="12896" y="8050"/>
                </a:lnTo>
                <a:lnTo>
                  <a:pt x="12896" y="8026"/>
                </a:lnTo>
                <a:cubicBezTo>
                  <a:pt x="12896" y="8103"/>
                  <a:pt x="12869" y="8179"/>
                  <a:pt x="12882" y="8259"/>
                </a:cubicBezTo>
                <a:cubicBezTo>
                  <a:pt x="12896" y="8283"/>
                  <a:pt x="12922" y="8283"/>
                  <a:pt x="12950" y="8311"/>
                </a:cubicBezTo>
                <a:cubicBezTo>
                  <a:pt x="12977" y="8415"/>
                  <a:pt x="13071" y="8415"/>
                  <a:pt x="13139" y="8388"/>
                </a:cubicBezTo>
                <a:cubicBezTo>
                  <a:pt x="13153" y="8362"/>
                  <a:pt x="13180" y="8388"/>
                  <a:pt x="13193" y="8362"/>
                </a:cubicBezTo>
                <a:cubicBezTo>
                  <a:pt x="13206" y="8335"/>
                  <a:pt x="13193" y="8232"/>
                  <a:pt x="13193" y="8206"/>
                </a:cubicBezTo>
                <a:cubicBezTo>
                  <a:pt x="13193" y="8179"/>
                  <a:pt x="13193" y="8155"/>
                  <a:pt x="13193" y="8155"/>
                </a:cubicBezTo>
                <a:cubicBezTo>
                  <a:pt x="13193" y="8103"/>
                  <a:pt x="13206" y="8076"/>
                  <a:pt x="13193" y="8076"/>
                </a:cubicBezTo>
                <a:cubicBezTo>
                  <a:pt x="13193" y="8050"/>
                  <a:pt x="13180" y="8050"/>
                  <a:pt x="13180" y="8026"/>
                </a:cubicBezTo>
                <a:cubicBezTo>
                  <a:pt x="13166" y="7999"/>
                  <a:pt x="13153" y="7999"/>
                  <a:pt x="13153" y="8026"/>
                </a:cubicBezTo>
                <a:cubicBezTo>
                  <a:pt x="13153" y="7999"/>
                  <a:pt x="13153" y="7999"/>
                  <a:pt x="13153" y="7999"/>
                </a:cubicBezTo>
                <a:lnTo>
                  <a:pt x="13153" y="7973"/>
                </a:lnTo>
                <a:cubicBezTo>
                  <a:pt x="13166" y="7973"/>
                  <a:pt x="13180" y="7973"/>
                  <a:pt x="13180" y="7973"/>
                </a:cubicBezTo>
                <a:cubicBezTo>
                  <a:pt x="13180" y="7973"/>
                  <a:pt x="13166" y="7973"/>
                  <a:pt x="13166" y="7947"/>
                </a:cubicBezTo>
                <a:cubicBezTo>
                  <a:pt x="13166" y="7947"/>
                  <a:pt x="13166" y="7920"/>
                  <a:pt x="13180" y="7920"/>
                </a:cubicBezTo>
                <a:cubicBezTo>
                  <a:pt x="13153" y="7920"/>
                  <a:pt x="13139" y="7920"/>
                  <a:pt x="13125" y="7920"/>
                </a:cubicBezTo>
                <a:cubicBezTo>
                  <a:pt x="13125" y="7870"/>
                  <a:pt x="13125" y="7793"/>
                  <a:pt x="13139" y="7764"/>
                </a:cubicBezTo>
                <a:cubicBezTo>
                  <a:pt x="13139" y="7793"/>
                  <a:pt x="13153" y="7793"/>
                  <a:pt x="13153" y="7817"/>
                </a:cubicBezTo>
                <a:cubicBezTo>
                  <a:pt x="13166" y="7817"/>
                  <a:pt x="13166" y="7817"/>
                  <a:pt x="13180" y="7817"/>
                </a:cubicBezTo>
                <a:lnTo>
                  <a:pt x="13180" y="7793"/>
                </a:lnTo>
                <a:cubicBezTo>
                  <a:pt x="13180" y="7817"/>
                  <a:pt x="13180" y="7817"/>
                  <a:pt x="13180" y="7817"/>
                </a:cubicBezTo>
                <a:lnTo>
                  <a:pt x="13193" y="7817"/>
                </a:lnTo>
                <a:lnTo>
                  <a:pt x="13206" y="7817"/>
                </a:lnTo>
                <a:cubicBezTo>
                  <a:pt x="13220" y="7817"/>
                  <a:pt x="13220" y="7817"/>
                  <a:pt x="13220" y="7817"/>
                </a:cubicBezTo>
                <a:lnTo>
                  <a:pt x="13220" y="7793"/>
                </a:lnTo>
                <a:cubicBezTo>
                  <a:pt x="13234" y="7793"/>
                  <a:pt x="13234" y="7793"/>
                  <a:pt x="13234" y="7793"/>
                </a:cubicBezTo>
                <a:cubicBezTo>
                  <a:pt x="13248" y="7793"/>
                  <a:pt x="13248" y="7793"/>
                  <a:pt x="13248" y="7793"/>
                </a:cubicBezTo>
                <a:cubicBezTo>
                  <a:pt x="13234" y="7740"/>
                  <a:pt x="13220" y="7740"/>
                  <a:pt x="13206" y="7714"/>
                </a:cubicBezTo>
                <a:close/>
                <a:moveTo>
                  <a:pt x="13990" y="1490"/>
                </a:moveTo>
                <a:lnTo>
                  <a:pt x="13990" y="1490"/>
                </a:lnTo>
                <a:cubicBezTo>
                  <a:pt x="13895" y="1543"/>
                  <a:pt x="13800" y="1593"/>
                  <a:pt x="13719" y="1646"/>
                </a:cubicBezTo>
                <a:cubicBezTo>
                  <a:pt x="13678" y="1672"/>
                  <a:pt x="13599" y="1699"/>
                  <a:pt x="13585" y="1749"/>
                </a:cubicBezTo>
                <a:lnTo>
                  <a:pt x="13599" y="1775"/>
                </a:lnTo>
                <a:cubicBezTo>
                  <a:pt x="13599" y="1775"/>
                  <a:pt x="13599" y="1802"/>
                  <a:pt x="13585" y="1802"/>
                </a:cubicBezTo>
                <a:lnTo>
                  <a:pt x="13572" y="1828"/>
                </a:lnTo>
                <a:cubicBezTo>
                  <a:pt x="13544" y="1852"/>
                  <a:pt x="13518" y="1828"/>
                  <a:pt x="13490" y="1828"/>
                </a:cubicBezTo>
                <a:cubicBezTo>
                  <a:pt x="13490" y="1828"/>
                  <a:pt x="13490" y="1828"/>
                  <a:pt x="13478" y="1852"/>
                </a:cubicBezTo>
                <a:lnTo>
                  <a:pt x="13478" y="1879"/>
                </a:lnTo>
                <a:cubicBezTo>
                  <a:pt x="13490" y="1879"/>
                  <a:pt x="13490" y="1879"/>
                  <a:pt x="13490" y="1905"/>
                </a:cubicBezTo>
                <a:cubicBezTo>
                  <a:pt x="13478" y="1931"/>
                  <a:pt x="13463" y="1956"/>
                  <a:pt x="13450" y="1956"/>
                </a:cubicBezTo>
                <a:cubicBezTo>
                  <a:pt x="13437" y="1956"/>
                  <a:pt x="13437" y="1956"/>
                  <a:pt x="13423" y="1956"/>
                </a:cubicBezTo>
                <a:cubicBezTo>
                  <a:pt x="13409" y="1956"/>
                  <a:pt x="13409" y="1956"/>
                  <a:pt x="13409" y="1984"/>
                </a:cubicBezTo>
                <a:lnTo>
                  <a:pt x="13423" y="2008"/>
                </a:lnTo>
                <a:lnTo>
                  <a:pt x="13423" y="2035"/>
                </a:lnTo>
                <a:cubicBezTo>
                  <a:pt x="13409" y="2061"/>
                  <a:pt x="13397" y="2112"/>
                  <a:pt x="13383" y="2138"/>
                </a:cubicBezTo>
                <a:cubicBezTo>
                  <a:pt x="13355" y="2138"/>
                  <a:pt x="13329" y="2087"/>
                  <a:pt x="13301" y="2087"/>
                </a:cubicBezTo>
                <a:cubicBezTo>
                  <a:pt x="13248" y="2061"/>
                  <a:pt x="13234" y="2164"/>
                  <a:pt x="13193" y="2061"/>
                </a:cubicBezTo>
                <a:cubicBezTo>
                  <a:pt x="13248" y="2008"/>
                  <a:pt x="13234" y="1956"/>
                  <a:pt x="13315" y="1956"/>
                </a:cubicBezTo>
                <a:lnTo>
                  <a:pt x="13315" y="1931"/>
                </a:lnTo>
                <a:cubicBezTo>
                  <a:pt x="13301" y="1905"/>
                  <a:pt x="13301" y="1905"/>
                  <a:pt x="13288" y="1905"/>
                </a:cubicBezTo>
                <a:cubicBezTo>
                  <a:pt x="13288" y="1879"/>
                  <a:pt x="13288" y="1879"/>
                  <a:pt x="13301" y="1879"/>
                </a:cubicBezTo>
                <a:cubicBezTo>
                  <a:pt x="13301" y="1852"/>
                  <a:pt x="13342" y="1852"/>
                  <a:pt x="13355" y="1828"/>
                </a:cubicBezTo>
                <a:cubicBezTo>
                  <a:pt x="13355" y="1802"/>
                  <a:pt x="13342" y="1802"/>
                  <a:pt x="13342" y="1775"/>
                </a:cubicBezTo>
                <a:cubicBezTo>
                  <a:pt x="13355" y="1749"/>
                  <a:pt x="13369" y="1672"/>
                  <a:pt x="13397" y="1672"/>
                </a:cubicBezTo>
                <a:cubicBezTo>
                  <a:pt x="13397" y="1672"/>
                  <a:pt x="13409" y="1672"/>
                  <a:pt x="13423" y="1699"/>
                </a:cubicBezTo>
                <a:cubicBezTo>
                  <a:pt x="13450" y="1646"/>
                  <a:pt x="13478" y="1569"/>
                  <a:pt x="13504" y="1569"/>
                </a:cubicBezTo>
                <a:cubicBezTo>
                  <a:pt x="13572" y="1516"/>
                  <a:pt x="13612" y="1593"/>
                  <a:pt x="13639" y="1464"/>
                </a:cubicBezTo>
                <a:cubicBezTo>
                  <a:pt x="13653" y="1464"/>
                  <a:pt x="13667" y="1437"/>
                  <a:pt x="13678" y="1437"/>
                </a:cubicBezTo>
                <a:cubicBezTo>
                  <a:pt x="13692" y="1464"/>
                  <a:pt x="13706" y="1464"/>
                  <a:pt x="13733" y="1464"/>
                </a:cubicBezTo>
                <a:cubicBezTo>
                  <a:pt x="13747" y="1464"/>
                  <a:pt x="13773" y="1437"/>
                  <a:pt x="13787" y="1437"/>
                </a:cubicBezTo>
                <a:cubicBezTo>
                  <a:pt x="13800" y="1437"/>
                  <a:pt x="13814" y="1437"/>
                  <a:pt x="13814" y="1437"/>
                </a:cubicBezTo>
                <a:cubicBezTo>
                  <a:pt x="13855" y="1413"/>
                  <a:pt x="13881" y="1387"/>
                  <a:pt x="13922" y="1387"/>
                </a:cubicBezTo>
                <a:cubicBezTo>
                  <a:pt x="13948" y="1308"/>
                  <a:pt x="13976" y="1308"/>
                  <a:pt x="14030" y="1308"/>
                </a:cubicBezTo>
                <a:cubicBezTo>
                  <a:pt x="14043" y="1283"/>
                  <a:pt x="14057" y="1283"/>
                  <a:pt x="14071" y="1283"/>
                </a:cubicBezTo>
                <a:cubicBezTo>
                  <a:pt x="14097" y="1283"/>
                  <a:pt x="14125" y="1334"/>
                  <a:pt x="14111" y="1360"/>
                </a:cubicBezTo>
                <a:cubicBezTo>
                  <a:pt x="14085" y="1464"/>
                  <a:pt x="14030" y="1464"/>
                  <a:pt x="13990" y="1490"/>
                </a:cubicBezTo>
                <a:close/>
                <a:moveTo>
                  <a:pt x="13301" y="2138"/>
                </a:moveTo>
                <a:lnTo>
                  <a:pt x="13301" y="2138"/>
                </a:lnTo>
                <a:cubicBezTo>
                  <a:pt x="13315" y="2164"/>
                  <a:pt x="13329" y="2164"/>
                  <a:pt x="13355" y="2164"/>
                </a:cubicBezTo>
                <a:cubicBezTo>
                  <a:pt x="13342" y="2294"/>
                  <a:pt x="13274" y="2241"/>
                  <a:pt x="13288" y="2424"/>
                </a:cubicBezTo>
                <a:cubicBezTo>
                  <a:pt x="13301" y="2503"/>
                  <a:pt x="13315" y="2580"/>
                  <a:pt x="13342" y="2632"/>
                </a:cubicBezTo>
                <a:cubicBezTo>
                  <a:pt x="13355" y="2656"/>
                  <a:pt x="13397" y="2683"/>
                  <a:pt x="13397" y="2736"/>
                </a:cubicBezTo>
                <a:cubicBezTo>
                  <a:pt x="13355" y="2736"/>
                  <a:pt x="13329" y="2736"/>
                  <a:pt x="13301" y="2736"/>
                </a:cubicBezTo>
                <a:cubicBezTo>
                  <a:pt x="13288" y="2736"/>
                  <a:pt x="13274" y="2760"/>
                  <a:pt x="13248" y="2760"/>
                </a:cubicBezTo>
                <a:cubicBezTo>
                  <a:pt x="13248" y="2736"/>
                  <a:pt x="13248" y="2736"/>
                  <a:pt x="13234" y="2709"/>
                </a:cubicBezTo>
                <a:cubicBezTo>
                  <a:pt x="13206" y="2709"/>
                  <a:pt x="13193" y="2709"/>
                  <a:pt x="13180" y="2709"/>
                </a:cubicBezTo>
                <a:cubicBezTo>
                  <a:pt x="13180" y="2656"/>
                  <a:pt x="13193" y="2656"/>
                  <a:pt x="13206" y="2632"/>
                </a:cubicBezTo>
                <a:cubicBezTo>
                  <a:pt x="13220" y="2632"/>
                  <a:pt x="13220" y="2632"/>
                  <a:pt x="13220" y="2606"/>
                </a:cubicBezTo>
                <a:cubicBezTo>
                  <a:pt x="13180" y="2606"/>
                  <a:pt x="13153" y="2553"/>
                  <a:pt x="13113" y="2527"/>
                </a:cubicBezTo>
                <a:cubicBezTo>
                  <a:pt x="13085" y="2527"/>
                  <a:pt x="13085" y="2580"/>
                  <a:pt x="13059" y="2553"/>
                </a:cubicBezTo>
                <a:cubicBezTo>
                  <a:pt x="13045" y="2527"/>
                  <a:pt x="13045" y="2527"/>
                  <a:pt x="13045" y="2527"/>
                </a:cubicBezTo>
                <a:cubicBezTo>
                  <a:pt x="13031" y="2474"/>
                  <a:pt x="13045" y="2450"/>
                  <a:pt x="13059" y="2424"/>
                </a:cubicBezTo>
                <a:cubicBezTo>
                  <a:pt x="13071" y="2424"/>
                  <a:pt x="13071" y="2450"/>
                  <a:pt x="13099" y="2424"/>
                </a:cubicBezTo>
                <a:cubicBezTo>
                  <a:pt x="13113" y="2424"/>
                  <a:pt x="13139" y="2347"/>
                  <a:pt x="13139" y="2294"/>
                </a:cubicBezTo>
                <a:cubicBezTo>
                  <a:pt x="13125" y="2294"/>
                  <a:pt x="13125" y="2294"/>
                  <a:pt x="13113" y="2268"/>
                </a:cubicBezTo>
                <a:cubicBezTo>
                  <a:pt x="13139" y="2241"/>
                  <a:pt x="13139" y="2217"/>
                  <a:pt x="13166" y="2191"/>
                </a:cubicBezTo>
                <a:cubicBezTo>
                  <a:pt x="13180" y="2191"/>
                  <a:pt x="13193" y="2191"/>
                  <a:pt x="13206" y="2191"/>
                </a:cubicBezTo>
                <a:cubicBezTo>
                  <a:pt x="13234" y="2164"/>
                  <a:pt x="13274" y="2138"/>
                  <a:pt x="13301" y="2138"/>
                </a:cubicBezTo>
                <a:close/>
                <a:moveTo>
                  <a:pt x="11477" y="609"/>
                </a:moveTo>
                <a:lnTo>
                  <a:pt x="11477" y="609"/>
                </a:lnTo>
                <a:cubicBezTo>
                  <a:pt x="11462" y="635"/>
                  <a:pt x="11436" y="659"/>
                  <a:pt x="11422" y="659"/>
                </a:cubicBezTo>
                <a:cubicBezTo>
                  <a:pt x="11409" y="686"/>
                  <a:pt x="11382" y="659"/>
                  <a:pt x="11369" y="686"/>
                </a:cubicBezTo>
                <a:cubicBezTo>
                  <a:pt x="11355" y="712"/>
                  <a:pt x="11341" y="712"/>
                  <a:pt x="11328" y="739"/>
                </a:cubicBezTo>
                <a:cubicBezTo>
                  <a:pt x="11274" y="739"/>
                  <a:pt x="11220" y="712"/>
                  <a:pt x="11166" y="712"/>
                </a:cubicBezTo>
                <a:lnTo>
                  <a:pt x="11166" y="686"/>
                </a:lnTo>
                <a:cubicBezTo>
                  <a:pt x="11192" y="659"/>
                  <a:pt x="11206" y="635"/>
                  <a:pt x="11220" y="556"/>
                </a:cubicBezTo>
                <a:cubicBezTo>
                  <a:pt x="11138" y="556"/>
                  <a:pt x="11044" y="609"/>
                  <a:pt x="10991" y="532"/>
                </a:cubicBezTo>
                <a:lnTo>
                  <a:pt x="11003" y="532"/>
                </a:lnTo>
                <a:cubicBezTo>
                  <a:pt x="11003" y="479"/>
                  <a:pt x="11017" y="479"/>
                  <a:pt x="11044" y="453"/>
                </a:cubicBezTo>
                <a:cubicBezTo>
                  <a:pt x="11058" y="427"/>
                  <a:pt x="11071" y="376"/>
                  <a:pt x="11085" y="323"/>
                </a:cubicBezTo>
                <a:cubicBezTo>
                  <a:pt x="11098" y="350"/>
                  <a:pt x="11112" y="400"/>
                  <a:pt x="11125" y="427"/>
                </a:cubicBezTo>
                <a:cubicBezTo>
                  <a:pt x="11166" y="453"/>
                  <a:pt x="11192" y="376"/>
                  <a:pt x="11233" y="479"/>
                </a:cubicBezTo>
                <a:lnTo>
                  <a:pt x="11233" y="453"/>
                </a:lnTo>
                <a:cubicBezTo>
                  <a:pt x="11261" y="427"/>
                  <a:pt x="11274" y="376"/>
                  <a:pt x="11301" y="350"/>
                </a:cubicBezTo>
                <a:cubicBezTo>
                  <a:pt x="11287" y="376"/>
                  <a:pt x="11287" y="453"/>
                  <a:pt x="11287" y="479"/>
                </a:cubicBezTo>
                <a:cubicBezTo>
                  <a:pt x="11301" y="479"/>
                  <a:pt x="11301" y="479"/>
                  <a:pt x="11314" y="479"/>
                </a:cubicBezTo>
                <a:cubicBezTo>
                  <a:pt x="11328" y="453"/>
                  <a:pt x="11341" y="400"/>
                  <a:pt x="11369" y="376"/>
                </a:cubicBezTo>
                <a:cubicBezTo>
                  <a:pt x="11382" y="400"/>
                  <a:pt x="11382" y="400"/>
                  <a:pt x="11396" y="400"/>
                </a:cubicBezTo>
                <a:cubicBezTo>
                  <a:pt x="11396" y="427"/>
                  <a:pt x="11409" y="453"/>
                  <a:pt x="11409" y="453"/>
                </a:cubicBezTo>
                <a:cubicBezTo>
                  <a:pt x="11436" y="453"/>
                  <a:pt x="11462" y="453"/>
                  <a:pt x="11490" y="453"/>
                </a:cubicBezTo>
                <a:cubicBezTo>
                  <a:pt x="11504" y="453"/>
                  <a:pt x="11517" y="453"/>
                  <a:pt x="11531" y="479"/>
                </a:cubicBezTo>
                <a:cubicBezTo>
                  <a:pt x="11531" y="479"/>
                  <a:pt x="11531" y="503"/>
                  <a:pt x="11544" y="532"/>
                </a:cubicBezTo>
                <a:cubicBezTo>
                  <a:pt x="11517" y="556"/>
                  <a:pt x="11490" y="583"/>
                  <a:pt x="11477" y="609"/>
                </a:cubicBezTo>
                <a:close/>
                <a:moveTo>
                  <a:pt x="10976" y="686"/>
                </a:moveTo>
                <a:lnTo>
                  <a:pt x="10976" y="686"/>
                </a:lnTo>
                <a:cubicBezTo>
                  <a:pt x="10991" y="659"/>
                  <a:pt x="10991" y="635"/>
                  <a:pt x="11017" y="635"/>
                </a:cubicBezTo>
                <a:cubicBezTo>
                  <a:pt x="11017" y="659"/>
                  <a:pt x="11031" y="686"/>
                  <a:pt x="11044" y="712"/>
                </a:cubicBezTo>
                <a:cubicBezTo>
                  <a:pt x="11058" y="739"/>
                  <a:pt x="11071" y="739"/>
                  <a:pt x="11098" y="739"/>
                </a:cubicBezTo>
                <a:cubicBezTo>
                  <a:pt x="11112" y="765"/>
                  <a:pt x="11138" y="789"/>
                  <a:pt x="11152" y="815"/>
                </a:cubicBezTo>
                <a:cubicBezTo>
                  <a:pt x="11138" y="842"/>
                  <a:pt x="11125" y="842"/>
                  <a:pt x="11125" y="868"/>
                </a:cubicBezTo>
                <a:cubicBezTo>
                  <a:pt x="11098" y="868"/>
                  <a:pt x="11085" y="868"/>
                  <a:pt x="11058" y="895"/>
                </a:cubicBezTo>
                <a:cubicBezTo>
                  <a:pt x="11031" y="919"/>
                  <a:pt x="11031" y="998"/>
                  <a:pt x="11031" y="1050"/>
                </a:cubicBezTo>
                <a:cubicBezTo>
                  <a:pt x="11017" y="1075"/>
                  <a:pt x="11003" y="1127"/>
                  <a:pt x="11003" y="1154"/>
                </a:cubicBezTo>
                <a:cubicBezTo>
                  <a:pt x="10991" y="1154"/>
                  <a:pt x="10963" y="1154"/>
                  <a:pt x="10963" y="1180"/>
                </a:cubicBezTo>
                <a:cubicBezTo>
                  <a:pt x="10949" y="1204"/>
                  <a:pt x="10936" y="1257"/>
                  <a:pt x="10936" y="1334"/>
                </a:cubicBezTo>
                <a:cubicBezTo>
                  <a:pt x="10922" y="1334"/>
                  <a:pt x="10922" y="1360"/>
                  <a:pt x="10909" y="1360"/>
                </a:cubicBezTo>
                <a:cubicBezTo>
                  <a:pt x="10882" y="1360"/>
                  <a:pt x="10774" y="1231"/>
                  <a:pt x="10760" y="1204"/>
                </a:cubicBezTo>
                <a:cubicBezTo>
                  <a:pt x="10760" y="1180"/>
                  <a:pt x="10760" y="1180"/>
                  <a:pt x="10760" y="1180"/>
                </a:cubicBezTo>
                <a:lnTo>
                  <a:pt x="10774" y="1154"/>
                </a:lnTo>
                <a:cubicBezTo>
                  <a:pt x="10828" y="1154"/>
                  <a:pt x="10868" y="1154"/>
                  <a:pt x="10896" y="1075"/>
                </a:cubicBezTo>
                <a:cubicBezTo>
                  <a:pt x="10882" y="1075"/>
                  <a:pt x="10882" y="1075"/>
                  <a:pt x="10882" y="1050"/>
                </a:cubicBezTo>
                <a:cubicBezTo>
                  <a:pt x="10828" y="1075"/>
                  <a:pt x="10787" y="1075"/>
                  <a:pt x="10733" y="1101"/>
                </a:cubicBezTo>
                <a:cubicBezTo>
                  <a:pt x="10733" y="1075"/>
                  <a:pt x="10733" y="1050"/>
                  <a:pt x="10719" y="1022"/>
                </a:cubicBezTo>
                <a:cubicBezTo>
                  <a:pt x="10774" y="998"/>
                  <a:pt x="10854" y="998"/>
                  <a:pt x="10882" y="919"/>
                </a:cubicBezTo>
                <a:cubicBezTo>
                  <a:pt x="10854" y="895"/>
                  <a:pt x="10814" y="868"/>
                  <a:pt x="10801" y="842"/>
                </a:cubicBezTo>
                <a:cubicBezTo>
                  <a:pt x="10760" y="868"/>
                  <a:pt x="10760" y="919"/>
                  <a:pt x="10719" y="945"/>
                </a:cubicBezTo>
                <a:cubicBezTo>
                  <a:pt x="10679" y="998"/>
                  <a:pt x="10598" y="842"/>
                  <a:pt x="10584" y="789"/>
                </a:cubicBezTo>
                <a:cubicBezTo>
                  <a:pt x="10612" y="789"/>
                  <a:pt x="10625" y="765"/>
                  <a:pt x="10638" y="765"/>
                </a:cubicBezTo>
                <a:cubicBezTo>
                  <a:pt x="10625" y="739"/>
                  <a:pt x="10625" y="712"/>
                  <a:pt x="10612" y="686"/>
                </a:cubicBezTo>
                <a:cubicBezTo>
                  <a:pt x="10598" y="712"/>
                  <a:pt x="10584" y="712"/>
                  <a:pt x="10572" y="739"/>
                </a:cubicBezTo>
                <a:cubicBezTo>
                  <a:pt x="10558" y="712"/>
                  <a:pt x="10544" y="659"/>
                  <a:pt x="10544" y="635"/>
                </a:cubicBezTo>
                <a:cubicBezTo>
                  <a:pt x="10558" y="609"/>
                  <a:pt x="10572" y="583"/>
                  <a:pt x="10598" y="556"/>
                </a:cubicBezTo>
                <a:cubicBezTo>
                  <a:pt x="10612" y="583"/>
                  <a:pt x="10625" y="583"/>
                  <a:pt x="10638" y="583"/>
                </a:cubicBezTo>
                <a:cubicBezTo>
                  <a:pt x="10652" y="556"/>
                  <a:pt x="10665" y="556"/>
                  <a:pt x="10679" y="556"/>
                </a:cubicBezTo>
                <a:cubicBezTo>
                  <a:pt x="10679" y="609"/>
                  <a:pt x="10679" y="635"/>
                  <a:pt x="10693" y="659"/>
                </a:cubicBezTo>
                <a:cubicBezTo>
                  <a:pt x="10706" y="659"/>
                  <a:pt x="10719" y="659"/>
                  <a:pt x="10733" y="686"/>
                </a:cubicBezTo>
                <a:lnTo>
                  <a:pt x="10733" y="659"/>
                </a:lnTo>
                <a:cubicBezTo>
                  <a:pt x="10747" y="635"/>
                  <a:pt x="10747" y="609"/>
                  <a:pt x="10747" y="583"/>
                </a:cubicBezTo>
                <a:cubicBezTo>
                  <a:pt x="10760" y="556"/>
                  <a:pt x="10774" y="556"/>
                  <a:pt x="10787" y="583"/>
                </a:cubicBezTo>
                <a:cubicBezTo>
                  <a:pt x="10801" y="609"/>
                  <a:pt x="10842" y="712"/>
                  <a:pt x="10854" y="739"/>
                </a:cubicBezTo>
                <a:cubicBezTo>
                  <a:pt x="10868" y="739"/>
                  <a:pt x="10868" y="712"/>
                  <a:pt x="10868" y="712"/>
                </a:cubicBezTo>
                <a:cubicBezTo>
                  <a:pt x="10868" y="659"/>
                  <a:pt x="10842" y="583"/>
                  <a:pt x="10842" y="556"/>
                </a:cubicBezTo>
                <a:cubicBezTo>
                  <a:pt x="10854" y="532"/>
                  <a:pt x="10868" y="503"/>
                  <a:pt x="10868" y="503"/>
                </a:cubicBezTo>
                <a:cubicBezTo>
                  <a:pt x="10896" y="503"/>
                  <a:pt x="10896" y="532"/>
                  <a:pt x="10909" y="532"/>
                </a:cubicBezTo>
                <a:cubicBezTo>
                  <a:pt x="10922" y="532"/>
                  <a:pt x="10936" y="532"/>
                  <a:pt x="10949" y="532"/>
                </a:cubicBezTo>
                <a:lnTo>
                  <a:pt x="10963" y="556"/>
                </a:lnTo>
                <a:cubicBezTo>
                  <a:pt x="10963" y="583"/>
                  <a:pt x="10949" y="635"/>
                  <a:pt x="10963" y="659"/>
                </a:cubicBezTo>
                <a:cubicBezTo>
                  <a:pt x="10963" y="659"/>
                  <a:pt x="10976" y="659"/>
                  <a:pt x="10976" y="686"/>
                </a:cubicBezTo>
                <a:close/>
                <a:moveTo>
                  <a:pt x="9881" y="6235"/>
                </a:moveTo>
                <a:lnTo>
                  <a:pt x="9881" y="6235"/>
                </a:lnTo>
                <a:cubicBezTo>
                  <a:pt x="9895" y="6235"/>
                  <a:pt x="9949" y="6262"/>
                  <a:pt x="9949" y="6262"/>
                </a:cubicBezTo>
                <a:lnTo>
                  <a:pt x="9949" y="6288"/>
                </a:lnTo>
                <a:cubicBezTo>
                  <a:pt x="9936" y="6288"/>
                  <a:pt x="9922" y="6312"/>
                  <a:pt x="9922" y="6312"/>
                </a:cubicBezTo>
                <a:cubicBezTo>
                  <a:pt x="9895" y="6312"/>
                  <a:pt x="9895" y="6341"/>
                  <a:pt x="9881" y="6341"/>
                </a:cubicBezTo>
                <a:cubicBezTo>
                  <a:pt x="9868" y="6341"/>
                  <a:pt x="9855" y="6341"/>
                  <a:pt x="9841" y="6341"/>
                </a:cubicBezTo>
                <a:cubicBezTo>
                  <a:pt x="9827" y="6341"/>
                  <a:pt x="9827" y="6341"/>
                  <a:pt x="9815" y="6365"/>
                </a:cubicBezTo>
                <a:cubicBezTo>
                  <a:pt x="9801" y="6341"/>
                  <a:pt x="9801" y="6341"/>
                  <a:pt x="9787" y="6341"/>
                </a:cubicBezTo>
                <a:cubicBezTo>
                  <a:pt x="9773" y="6341"/>
                  <a:pt x="9760" y="6341"/>
                  <a:pt x="9732" y="6365"/>
                </a:cubicBezTo>
                <a:lnTo>
                  <a:pt x="9747" y="6365"/>
                </a:lnTo>
                <a:cubicBezTo>
                  <a:pt x="9706" y="6365"/>
                  <a:pt x="9692" y="6365"/>
                  <a:pt x="9652" y="6365"/>
                </a:cubicBezTo>
                <a:cubicBezTo>
                  <a:pt x="9652" y="6444"/>
                  <a:pt x="9625" y="6418"/>
                  <a:pt x="9598" y="6418"/>
                </a:cubicBezTo>
                <a:cubicBezTo>
                  <a:pt x="9598" y="6418"/>
                  <a:pt x="9598" y="6418"/>
                  <a:pt x="9584" y="6418"/>
                </a:cubicBezTo>
                <a:cubicBezTo>
                  <a:pt x="9571" y="6418"/>
                  <a:pt x="9543" y="6444"/>
                  <a:pt x="9543" y="6468"/>
                </a:cubicBezTo>
                <a:cubicBezTo>
                  <a:pt x="9531" y="6468"/>
                  <a:pt x="9531" y="6468"/>
                  <a:pt x="9531" y="6444"/>
                </a:cubicBezTo>
                <a:cubicBezTo>
                  <a:pt x="9517" y="6444"/>
                  <a:pt x="9517" y="6444"/>
                  <a:pt x="9503" y="6444"/>
                </a:cubicBezTo>
                <a:lnTo>
                  <a:pt x="9517" y="6444"/>
                </a:lnTo>
                <a:cubicBezTo>
                  <a:pt x="9531" y="6418"/>
                  <a:pt x="9584" y="6365"/>
                  <a:pt x="9584" y="6312"/>
                </a:cubicBezTo>
                <a:cubicBezTo>
                  <a:pt x="9598" y="6312"/>
                  <a:pt x="9598" y="6288"/>
                  <a:pt x="9598" y="6288"/>
                </a:cubicBezTo>
                <a:cubicBezTo>
                  <a:pt x="9625" y="6262"/>
                  <a:pt x="9652" y="6288"/>
                  <a:pt x="9678" y="6288"/>
                </a:cubicBezTo>
                <a:cubicBezTo>
                  <a:pt x="9678" y="6262"/>
                  <a:pt x="9692" y="6235"/>
                  <a:pt x="9692" y="6209"/>
                </a:cubicBezTo>
                <a:cubicBezTo>
                  <a:pt x="9678" y="6209"/>
                  <a:pt x="9666" y="6235"/>
                  <a:pt x="9652" y="6235"/>
                </a:cubicBezTo>
                <a:cubicBezTo>
                  <a:pt x="9638" y="6235"/>
                  <a:pt x="9625" y="6209"/>
                  <a:pt x="9611" y="6209"/>
                </a:cubicBezTo>
                <a:cubicBezTo>
                  <a:pt x="9598" y="6209"/>
                  <a:pt x="9571" y="6209"/>
                  <a:pt x="9557" y="6209"/>
                </a:cubicBezTo>
                <a:cubicBezTo>
                  <a:pt x="9557" y="6182"/>
                  <a:pt x="9543" y="6182"/>
                  <a:pt x="9543" y="6182"/>
                </a:cubicBezTo>
                <a:lnTo>
                  <a:pt x="9543" y="6158"/>
                </a:lnTo>
                <a:cubicBezTo>
                  <a:pt x="9557" y="6132"/>
                  <a:pt x="9598" y="6132"/>
                  <a:pt x="9611" y="6079"/>
                </a:cubicBezTo>
                <a:lnTo>
                  <a:pt x="9611" y="6029"/>
                </a:lnTo>
                <a:cubicBezTo>
                  <a:pt x="9598" y="6029"/>
                  <a:pt x="9598" y="6029"/>
                  <a:pt x="9584" y="6029"/>
                </a:cubicBezTo>
                <a:cubicBezTo>
                  <a:pt x="9598" y="5950"/>
                  <a:pt x="9638" y="5950"/>
                  <a:pt x="9678" y="5950"/>
                </a:cubicBezTo>
                <a:cubicBezTo>
                  <a:pt x="9666" y="5899"/>
                  <a:pt x="9692" y="5873"/>
                  <a:pt x="9692" y="5794"/>
                </a:cubicBezTo>
                <a:cubicBezTo>
                  <a:pt x="9678" y="5794"/>
                  <a:pt x="9666" y="5794"/>
                  <a:pt x="9666" y="5820"/>
                </a:cubicBezTo>
                <a:cubicBezTo>
                  <a:pt x="9652" y="5794"/>
                  <a:pt x="9652" y="5794"/>
                  <a:pt x="9638" y="5769"/>
                </a:cubicBezTo>
                <a:cubicBezTo>
                  <a:pt x="9652" y="5743"/>
                  <a:pt x="9666" y="5717"/>
                  <a:pt x="9666" y="5690"/>
                </a:cubicBezTo>
                <a:cubicBezTo>
                  <a:pt x="9638" y="5664"/>
                  <a:pt x="9638" y="5690"/>
                  <a:pt x="9611" y="5717"/>
                </a:cubicBezTo>
                <a:cubicBezTo>
                  <a:pt x="9611" y="5690"/>
                  <a:pt x="9598" y="5690"/>
                  <a:pt x="9584" y="5690"/>
                </a:cubicBezTo>
                <a:cubicBezTo>
                  <a:pt x="9584" y="5717"/>
                  <a:pt x="9584" y="5717"/>
                  <a:pt x="9584" y="5717"/>
                </a:cubicBezTo>
                <a:cubicBezTo>
                  <a:pt x="9571" y="5717"/>
                  <a:pt x="9557" y="5717"/>
                  <a:pt x="9543" y="5717"/>
                </a:cubicBezTo>
                <a:cubicBezTo>
                  <a:pt x="9557" y="5664"/>
                  <a:pt x="9584" y="5613"/>
                  <a:pt x="9571" y="5587"/>
                </a:cubicBezTo>
                <a:cubicBezTo>
                  <a:pt x="9571" y="5587"/>
                  <a:pt x="9557" y="5561"/>
                  <a:pt x="9571" y="5537"/>
                </a:cubicBezTo>
                <a:cubicBezTo>
                  <a:pt x="9571" y="5537"/>
                  <a:pt x="9571" y="5537"/>
                  <a:pt x="9584" y="5510"/>
                </a:cubicBezTo>
                <a:cubicBezTo>
                  <a:pt x="9584" y="5510"/>
                  <a:pt x="9584" y="5484"/>
                  <a:pt x="9571" y="5484"/>
                </a:cubicBezTo>
                <a:cubicBezTo>
                  <a:pt x="9557" y="5510"/>
                  <a:pt x="9543" y="5537"/>
                  <a:pt x="9517" y="5537"/>
                </a:cubicBezTo>
                <a:cubicBezTo>
                  <a:pt x="9517" y="5510"/>
                  <a:pt x="9531" y="5457"/>
                  <a:pt x="9543" y="5407"/>
                </a:cubicBezTo>
                <a:cubicBezTo>
                  <a:pt x="9531" y="5407"/>
                  <a:pt x="9531" y="5407"/>
                  <a:pt x="9531" y="5407"/>
                </a:cubicBezTo>
                <a:cubicBezTo>
                  <a:pt x="9517" y="5407"/>
                  <a:pt x="9517" y="5407"/>
                  <a:pt x="9517" y="5407"/>
                </a:cubicBezTo>
                <a:cubicBezTo>
                  <a:pt x="9517" y="5407"/>
                  <a:pt x="9517" y="5431"/>
                  <a:pt x="9503" y="5431"/>
                </a:cubicBezTo>
                <a:cubicBezTo>
                  <a:pt x="9503" y="5431"/>
                  <a:pt x="9503" y="5431"/>
                  <a:pt x="9489" y="5431"/>
                </a:cubicBezTo>
                <a:cubicBezTo>
                  <a:pt x="9489" y="5407"/>
                  <a:pt x="9517" y="5328"/>
                  <a:pt x="9517" y="5328"/>
                </a:cubicBezTo>
                <a:lnTo>
                  <a:pt x="9517" y="5302"/>
                </a:lnTo>
                <a:cubicBezTo>
                  <a:pt x="9517" y="5275"/>
                  <a:pt x="9531" y="5275"/>
                  <a:pt x="9531" y="5275"/>
                </a:cubicBezTo>
                <a:cubicBezTo>
                  <a:pt x="9517" y="5251"/>
                  <a:pt x="9517" y="5251"/>
                  <a:pt x="9517" y="5225"/>
                </a:cubicBezTo>
                <a:cubicBezTo>
                  <a:pt x="9517" y="5225"/>
                  <a:pt x="9517" y="5198"/>
                  <a:pt x="9531" y="5198"/>
                </a:cubicBezTo>
                <a:cubicBezTo>
                  <a:pt x="9531" y="5198"/>
                  <a:pt x="9543" y="5225"/>
                  <a:pt x="9557" y="5198"/>
                </a:cubicBezTo>
                <a:cubicBezTo>
                  <a:pt x="9543" y="5198"/>
                  <a:pt x="9543" y="5172"/>
                  <a:pt x="9531" y="5146"/>
                </a:cubicBezTo>
                <a:cubicBezTo>
                  <a:pt x="9543" y="5146"/>
                  <a:pt x="9557" y="5146"/>
                  <a:pt x="9557" y="5121"/>
                </a:cubicBezTo>
                <a:cubicBezTo>
                  <a:pt x="9557" y="5121"/>
                  <a:pt x="9557" y="5121"/>
                  <a:pt x="9543" y="5095"/>
                </a:cubicBezTo>
                <a:cubicBezTo>
                  <a:pt x="9557" y="5095"/>
                  <a:pt x="9557" y="5069"/>
                  <a:pt x="9557" y="5069"/>
                </a:cubicBezTo>
                <a:cubicBezTo>
                  <a:pt x="9571" y="5069"/>
                  <a:pt x="9584" y="5095"/>
                  <a:pt x="9584" y="5095"/>
                </a:cubicBezTo>
                <a:cubicBezTo>
                  <a:pt x="9611" y="5121"/>
                  <a:pt x="9638" y="5042"/>
                  <a:pt x="9666" y="5069"/>
                </a:cubicBezTo>
                <a:cubicBezTo>
                  <a:pt x="9678" y="5095"/>
                  <a:pt x="9678" y="5095"/>
                  <a:pt x="9678" y="5095"/>
                </a:cubicBezTo>
                <a:cubicBezTo>
                  <a:pt x="9652" y="5172"/>
                  <a:pt x="9611" y="5146"/>
                  <a:pt x="9598" y="5225"/>
                </a:cubicBezTo>
                <a:cubicBezTo>
                  <a:pt x="9611" y="5225"/>
                  <a:pt x="9611" y="5251"/>
                  <a:pt x="9611" y="5251"/>
                </a:cubicBezTo>
                <a:cubicBezTo>
                  <a:pt x="9638" y="5251"/>
                  <a:pt x="9720" y="5225"/>
                  <a:pt x="9747" y="5251"/>
                </a:cubicBezTo>
                <a:cubicBezTo>
                  <a:pt x="9747" y="5275"/>
                  <a:pt x="9747" y="5251"/>
                  <a:pt x="9747" y="5275"/>
                </a:cubicBezTo>
                <a:cubicBezTo>
                  <a:pt x="9732" y="5328"/>
                  <a:pt x="9720" y="5431"/>
                  <a:pt x="9678" y="5457"/>
                </a:cubicBezTo>
                <a:cubicBezTo>
                  <a:pt x="9678" y="5457"/>
                  <a:pt x="9692" y="5457"/>
                  <a:pt x="9692" y="5484"/>
                </a:cubicBezTo>
                <a:cubicBezTo>
                  <a:pt x="9678" y="5510"/>
                  <a:pt x="9652" y="5510"/>
                  <a:pt x="9625" y="5510"/>
                </a:cubicBezTo>
                <a:cubicBezTo>
                  <a:pt x="9666" y="5537"/>
                  <a:pt x="9666" y="5510"/>
                  <a:pt x="9692" y="5510"/>
                </a:cubicBezTo>
                <a:cubicBezTo>
                  <a:pt x="9706" y="5510"/>
                  <a:pt x="9760" y="5587"/>
                  <a:pt x="9760" y="5587"/>
                </a:cubicBezTo>
                <a:cubicBezTo>
                  <a:pt x="9773" y="5640"/>
                  <a:pt x="9760" y="5690"/>
                  <a:pt x="9773" y="5717"/>
                </a:cubicBezTo>
                <a:cubicBezTo>
                  <a:pt x="9787" y="5743"/>
                  <a:pt x="9801" y="5717"/>
                  <a:pt x="9815" y="5743"/>
                </a:cubicBezTo>
                <a:cubicBezTo>
                  <a:pt x="9827" y="5769"/>
                  <a:pt x="9827" y="5794"/>
                  <a:pt x="9841" y="5820"/>
                </a:cubicBezTo>
                <a:cubicBezTo>
                  <a:pt x="9855" y="5846"/>
                  <a:pt x="9855" y="5899"/>
                  <a:pt x="9855" y="5899"/>
                </a:cubicBezTo>
                <a:cubicBezTo>
                  <a:pt x="9881" y="5950"/>
                  <a:pt x="9895" y="5950"/>
                  <a:pt x="9868" y="6029"/>
                </a:cubicBezTo>
                <a:lnTo>
                  <a:pt x="9881" y="6029"/>
                </a:lnTo>
                <a:cubicBezTo>
                  <a:pt x="9909" y="5976"/>
                  <a:pt x="9949" y="6029"/>
                  <a:pt x="9962" y="6055"/>
                </a:cubicBezTo>
                <a:cubicBezTo>
                  <a:pt x="9962" y="6079"/>
                  <a:pt x="9962" y="6106"/>
                  <a:pt x="9962" y="6106"/>
                </a:cubicBezTo>
                <a:cubicBezTo>
                  <a:pt x="9962" y="6158"/>
                  <a:pt x="9909" y="6235"/>
                  <a:pt x="9881" y="6235"/>
                </a:cubicBezTo>
                <a:close/>
                <a:moveTo>
                  <a:pt x="9517" y="5561"/>
                </a:moveTo>
                <a:lnTo>
                  <a:pt x="9517" y="5561"/>
                </a:lnTo>
                <a:cubicBezTo>
                  <a:pt x="9517" y="5561"/>
                  <a:pt x="9517" y="5561"/>
                  <a:pt x="9531" y="5561"/>
                </a:cubicBezTo>
                <a:lnTo>
                  <a:pt x="9531" y="5587"/>
                </a:lnTo>
                <a:cubicBezTo>
                  <a:pt x="9531" y="5613"/>
                  <a:pt x="9517" y="5613"/>
                  <a:pt x="9517" y="5613"/>
                </a:cubicBezTo>
                <a:cubicBezTo>
                  <a:pt x="9517" y="5587"/>
                  <a:pt x="9517" y="5587"/>
                  <a:pt x="9517" y="5561"/>
                </a:cubicBezTo>
                <a:close/>
                <a:moveTo>
                  <a:pt x="9517" y="5794"/>
                </a:moveTo>
                <a:lnTo>
                  <a:pt x="9517" y="5794"/>
                </a:lnTo>
                <a:cubicBezTo>
                  <a:pt x="9503" y="5820"/>
                  <a:pt x="9489" y="5846"/>
                  <a:pt x="9462" y="5846"/>
                </a:cubicBezTo>
                <a:cubicBezTo>
                  <a:pt x="9477" y="5873"/>
                  <a:pt x="9503" y="5976"/>
                  <a:pt x="9489" y="6029"/>
                </a:cubicBezTo>
                <a:cubicBezTo>
                  <a:pt x="9489" y="6055"/>
                  <a:pt x="9477" y="6079"/>
                  <a:pt x="9477" y="6106"/>
                </a:cubicBezTo>
                <a:cubicBezTo>
                  <a:pt x="9462" y="6132"/>
                  <a:pt x="9449" y="6132"/>
                  <a:pt x="9436" y="6132"/>
                </a:cubicBezTo>
                <a:cubicBezTo>
                  <a:pt x="9422" y="6132"/>
                  <a:pt x="9408" y="6132"/>
                  <a:pt x="9394" y="6132"/>
                </a:cubicBezTo>
                <a:cubicBezTo>
                  <a:pt x="9368" y="6158"/>
                  <a:pt x="9354" y="6182"/>
                  <a:pt x="9341" y="6209"/>
                </a:cubicBezTo>
                <a:cubicBezTo>
                  <a:pt x="9328" y="6209"/>
                  <a:pt x="9328" y="6209"/>
                  <a:pt x="9313" y="6209"/>
                </a:cubicBezTo>
                <a:cubicBezTo>
                  <a:pt x="9300" y="6235"/>
                  <a:pt x="9287" y="6235"/>
                  <a:pt x="9260" y="6235"/>
                </a:cubicBezTo>
                <a:cubicBezTo>
                  <a:pt x="9260" y="6209"/>
                  <a:pt x="9260" y="6209"/>
                  <a:pt x="9260" y="6182"/>
                </a:cubicBezTo>
                <a:cubicBezTo>
                  <a:pt x="9247" y="6182"/>
                  <a:pt x="9247" y="6182"/>
                  <a:pt x="9233" y="6182"/>
                </a:cubicBezTo>
                <a:lnTo>
                  <a:pt x="9233" y="6158"/>
                </a:lnTo>
                <a:cubicBezTo>
                  <a:pt x="9233" y="6158"/>
                  <a:pt x="9247" y="6158"/>
                  <a:pt x="9247" y="6132"/>
                </a:cubicBezTo>
                <a:cubicBezTo>
                  <a:pt x="9233" y="6132"/>
                  <a:pt x="9233" y="6132"/>
                  <a:pt x="9219" y="6132"/>
                </a:cubicBezTo>
                <a:cubicBezTo>
                  <a:pt x="9219" y="6132"/>
                  <a:pt x="9219" y="6132"/>
                  <a:pt x="9219" y="6106"/>
                </a:cubicBezTo>
                <a:cubicBezTo>
                  <a:pt x="9233" y="6132"/>
                  <a:pt x="9247" y="6132"/>
                  <a:pt x="9260" y="6106"/>
                </a:cubicBezTo>
                <a:cubicBezTo>
                  <a:pt x="9260" y="6106"/>
                  <a:pt x="9260" y="6079"/>
                  <a:pt x="9273" y="6079"/>
                </a:cubicBezTo>
                <a:cubicBezTo>
                  <a:pt x="9287" y="6079"/>
                  <a:pt x="9300" y="6079"/>
                  <a:pt x="9300" y="6055"/>
                </a:cubicBezTo>
                <a:cubicBezTo>
                  <a:pt x="9287" y="6055"/>
                  <a:pt x="9287" y="6055"/>
                  <a:pt x="9273" y="6055"/>
                </a:cubicBezTo>
                <a:cubicBezTo>
                  <a:pt x="9273" y="6029"/>
                  <a:pt x="9273" y="6029"/>
                  <a:pt x="9287" y="6029"/>
                </a:cubicBezTo>
                <a:cubicBezTo>
                  <a:pt x="9273" y="6002"/>
                  <a:pt x="9273" y="6002"/>
                  <a:pt x="9273" y="6002"/>
                </a:cubicBezTo>
                <a:cubicBezTo>
                  <a:pt x="9287" y="5976"/>
                  <a:pt x="9300" y="5976"/>
                  <a:pt x="9313" y="5976"/>
                </a:cubicBezTo>
                <a:cubicBezTo>
                  <a:pt x="9313" y="5950"/>
                  <a:pt x="9313" y="5950"/>
                  <a:pt x="9313" y="5950"/>
                </a:cubicBezTo>
                <a:cubicBezTo>
                  <a:pt x="9300" y="5950"/>
                  <a:pt x="9247" y="5950"/>
                  <a:pt x="9233" y="5925"/>
                </a:cubicBezTo>
                <a:cubicBezTo>
                  <a:pt x="9247" y="5925"/>
                  <a:pt x="9247" y="5925"/>
                  <a:pt x="9247" y="5899"/>
                </a:cubicBezTo>
                <a:lnTo>
                  <a:pt x="9260" y="5899"/>
                </a:lnTo>
                <a:cubicBezTo>
                  <a:pt x="9260" y="5873"/>
                  <a:pt x="9260" y="5873"/>
                  <a:pt x="9273" y="5846"/>
                </a:cubicBezTo>
                <a:lnTo>
                  <a:pt x="9260" y="5846"/>
                </a:lnTo>
                <a:cubicBezTo>
                  <a:pt x="9260" y="5846"/>
                  <a:pt x="9247" y="5846"/>
                  <a:pt x="9233" y="5846"/>
                </a:cubicBezTo>
                <a:cubicBezTo>
                  <a:pt x="9233" y="5846"/>
                  <a:pt x="9233" y="5846"/>
                  <a:pt x="9233" y="5820"/>
                </a:cubicBezTo>
                <a:cubicBezTo>
                  <a:pt x="9247" y="5794"/>
                  <a:pt x="9247" y="5794"/>
                  <a:pt x="9260" y="5769"/>
                </a:cubicBezTo>
                <a:cubicBezTo>
                  <a:pt x="9273" y="5794"/>
                  <a:pt x="9313" y="5794"/>
                  <a:pt x="9341" y="5794"/>
                </a:cubicBezTo>
                <a:cubicBezTo>
                  <a:pt x="9328" y="5794"/>
                  <a:pt x="9328" y="5769"/>
                  <a:pt x="9328" y="5769"/>
                </a:cubicBezTo>
                <a:cubicBezTo>
                  <a:pt x="9341" y="5769"/>
                  <a:pt x="9354" y="5743"/>
                  <a:pt x="9354" y="5717"/>
                </a:cubicBezTo>
                <a:cubicBezTo>
                  <a:pt x="9341" y="5717"/>
                  <a:pt x="9328" y="5717"/>
                  <a:pt x="9313" y="5717"/>
                </a:cubicBezTo>
                <a:cubicBezTo>
                  <a:pt x="9328" y="5717"/>
                  <a:pt x="9328" y="5717"/>
                  <a:pt x="9328" y="5717"/>
                </a:cubicBezTo>
                <a:lnTo>
                  <a:pt x="9341" y="5717"/>
                </a:lnTo>
                <a:cubicBezTo>
                  <a:pt x="9341" y="5664"/>
                  <a:pt x="9354" y="5640"/>
                  <a:pt x="9394" y="5640"/>
                </a:cubicBezTo>
                <a:cubicBezTo>
                  <a:pt x="9394" y="5640"/>
                  <a:pt x="9394" y="5664"/>
                  <a:pt x="9408" y="5664"/>
                </a:cubicBezTo>
                <a:cubicBezTo>
                  <a:pt x="9436" y="5640"/>
                  <a:pt x="9477" y="5613"/>
                  <a:pt x="9489" y="5664"/>
                </a:cubicBezTo>
                <a:cubicBezTo>
                  <a:pt x="9503" y="5690"/>
                  <a:pt x="9517" y="5743"/>
                  <a:pt x="9517" y="5794"/>
                </a:cubicBezTo>
                <a:close/>
                <a:moveTo>
                  <a:pt x="10463" y="7870"/>
                </a:moveTo>
                <a:lnTo>
                  <a:pt x="10463" y="7870"/>
                </a:lnTo>
                <a:cubicBezTo>
                  <a:pt x="10463" y="7870"/>
                  <a:pt x="10463" y="7896"/>
                  <a:pt x="10463" y="7920"/>
                </a:cubicBezTo>
                <a:cubicBezTo>
                  <a:pt x="10463" y="7920"/>
                  <a:pt x="10463" y="7947"/>
                  <a:pt x="10463" y="7973"/>
                </a:cubicBezTo>
                <a:cubicBezTo>
                  <a:pt x="10463" y="7999"/>
                  <a:pt x="10449" y="8026"/>
                  <a:pt x="10449" y="8050"/>
                </a:cubicBezTo>
                <a:cubicBezTo>
                  <a:pt x="10435" y="8050"/>
                  <a:pt x="10435" y="8026"/>
                  <a:pt x="10423" y="8050"/>
                </a:cubicBezTo>
                <a:cubicBezTo>
                  <a:pt x="10423" y="8050"/>
                  <a:pt x="10409" y="8050"/>
                  <a:pt x="10409" y="8076"/>
                </a:cubicBezTo>
                <a:cubicBezTo>
                  <a:pt x="10368" y="8050"/>
                  <a:pt x="10395" y="7973"/>
                  <a:pt x="10381" y="7896"/>
                </a:cubicBezTo>
                <a:cubicBezTo>
                  <a:pt x="10381" y="7870"/>
                  <a:pt x="10368" y="7843"/>
                  <a:pt x="10368" y="7817"/>
                </a:cubicBezTo>
                <a:cubicBezTo>
                  <a:pt x="10395" y="7793"/>
                  <a:pt x="10423" y="7793"/>
                  <a:pt x="10435" y="7764"/>
                </a:cubicBezTo>
                <a:cubicBezTo>
                  <a:pt x="10449" y="7764"/>
                  <a:pt x="10477" y="7843"/>
                  <a:pt x="10463" y="7870"/>
                </a:cubicBezTo>
                <a:close/>
                <a:moveTo>
                  <a:pt x="10435" y="7531"/>
                </a:moveTo>
                <a:lnTo>
                  <a:pt x="10435" y="7531"/>
                </a:lnTo>
                <a:cubicBezTo>
                  <a:pt x="10435" y="7531"/>
                  <a:pt x="10435" y="7531"/>
                  <a:pt x="10435" y="7507"/>
                </a:cubicBezTo>
                <a:lnTo>
                  <a:pt x="10449" y="7507"/>
                </a:lnTo>
                <a:cubicBezTo>
                  <a:pt x="10449" y="7584"/>
                  <a:pt x="10449" y="7687"/>
                  <a:pt x="10435" y="7740"/>
                </a:cubicBezTo>
                <a:cubicBezTo>
                  <a:pt x="10423" y="7740"/>
                  <a:pt x="10423" y="7740"/>
                  <a:pt x="10423" y="7740"/>
                </a:cubicBezTo>
                <a:cubicBezTo>
                  <a:pt x="10423" y="7740"/>
                  <a:pt x="10423" y="7740"/>
                  <a:pt x="10423" y="7714"/>
                </a:cubicBezTo>
                <a:lnTo>
                  <a:pt x="10409" y="7714"/>
                </a:lnTo>
                <a:lnTo>
                  <a:pt x="10409" y="7687"/>
                </a:lnTo>
                <a:lnTo>
                  <a:pt x="10395" y="7687"/>
                </a:lnTo>
                <a:cubicBezTo>
                  <a:pt x="10395" y="7661"/>
                  <a:pt x="10395" y="7661"/>
                  <a:pt x="10409" y="7661"/>
                </a:cubicBezTo>
                <a:cubicBezTo>
                  <a:pt x="10395" y="7661"/>
                  <a:pt x="10395" y="7661"/>
                  <a:pt x="10395" y="7661"/>
                </a:cubicBezTo>
                <a:lnTo>
                  <a:pt x="10395" y="7635"/>
                </a:lnTo>
                <a:cubicBezTo>
                  <a:pt x="10395" y="7635"/>
                  <a:pt x="10395" y="7635"/>
                  <a:pt x="10395" y="7610"/>
                </a:cubicBezTo>
                <a:cubicBezTo>
                  <a:pt x="10395" y="7610"/>
                  <a:pt x="10395" y="7610"/>
                  <a:pt x="10395" y="7584"/>
                </a:cubicBezTo>
                <a:cubicBezTo>
                  <a:pt x="10395" y="7584"/>
                  <a:pt x="10435" y="7558"/>
                  <a:pt x="10435" y="7531"/>
                </a:cubicBezTo>
                <a:close/>
                <a:moveTo>
                  <a:pt x="10801" y="8335"/>
                </a:moveTo>
                <a:lnTo>
                  <a:pt x="10801" y="8335"/>
                </a:lnTo>
                <a:cubicBezTo>
                  <a:pt x="10801" y="8362"/>
                  <a:pt x="10787" y="8362"/>
                  <a:pt x="10787" y="8388"/>
                </a:cubicBezTo>
                <a:cubicBezTo>
                  <a:pt x="10747" y="8362"/>
                  <a:pt x="10706" y="8311"/>
                  <a:pt x="10679" y="8283"/>
                </a:cubicBezTo>
                <a:cubicBezTo>
                  <a:pt x="10652" y="8259"/>
                  <a:pt x="10638" y="8283"/>
                  <a:pt x="10638" y="8232"/>
                </a:cubicBezTo>
                <a:cubicBezTo>
                  <a:pt x="10638" y="8179"/>
                  <a:pt x="10665" y="8206"/>
                  <a:pt x="10679" y="8179"/>
                </a:cubicBezTo>
                <a:cubicBezTo>
                  <a:pt x="10719" y="8206"/>
                  <a:pt x="10733" y="8206"/>
                  <a:pt x="10787" y="8206"/>
                </a:cubicBezTo>
                <a:cubicBezTo>
                  <a:pt x="10787" y="8179"/>
                  <a:pt x="10801" y="8179"/>
                  <a:pt x="10814" y="8179"/>
                </a:cubicBezTo>
                <a:cubicBezTo>
                  <a:pt x="10814" y="8206"/>
                  <a:pt x="10787" y="8259"/>
                  <a:pt x="10801" y="8311"/>
                </a:cubicBezTo>
                <a:cubicBezTo>
                  <a:pt x="10801" y="8311"/>
                  <a:pt x="10814" y="8335"/>
                  <a:pt x="10801" y="8335"/>
                </a:cubicBezTo>
                <a:close/>
                <a:moveTo>
                  <a:pt x="11490" y="8568"/>
                </a:moveTo>
                <a:lnTo>
                  <a:pt x="11490" y="8568"/>
                </a:lnTo>
                <a:cubicBezTo>
                  <a:pt x="11477" y="8595"/>
                  <a:pt x="11477" y="8595"/>
                  <a:pt x="11477" y="8621"/>
                </a:cubicBezTo>
                <a:cubicBezTo>
                  <a:pt x="11450" y="8621"/>
                  <a:pt x="11422" y="8621"/>
                  <a:pt x="11382" y="8621"/>
                </a:cubicBezTo>
                <a:cubicBezTo>
                  <a:pt x="11382" y="8621"/>
                  <a:pt x="11382" y="8621"/>
                  <a:pt x="11382" y="8595"/>
                </a:cubicBezTo>
                <a:cubicBezTo>
                  <a:pt x="11369" y="8595"/>
                  <a:pt x="11328" y="8595"/>
                  <a:pt x="11314" y="8568"/>
                </a:cubicBezTo>
                <a:lnTo>
                  <a:pt x="11314" y="8544"/>
                </a:lnTo>
                <a:cubicBezTo>
                  <a:pt x="11314" y="8544"/>
                  <a:pt x="11314" y="8544"/>
                  <a:pt x="11328" y="8544"/>
                </a:cubicBezTo>
                <a:cubicBezTo>
                  <a:pt x="11328" y="8518"/>
                  <a:pt x="11328" y="8518"/>
                  <a:pt x="11328" y="8518"/>
                </a:cubicBezTo>
                <a:cubicBezTo>
                  <a:pt x="11328" y="8544"/>
                  <a:pt x="11328" y="8544"/>
                  <a:pt x="11341" y="8544"/>
                </a:cubicBezTo>
                <a:cubicBezTo>
                  <a:pt x="11341" y="8544"/>
                  <a:pt x="11341" y="8544"/>
                  <a:pt x="11355" y="8518"/>
                </a:cubicBezTo>
                <a:cubicBezTo>
                  <a:pt x="11355" y="8544"/>
                  <a:pt x="11355" y="8544"/>
                  <a:pt x="11355" y="8544"/>
                </a:cubicBezTo>
                <a:cubicBezTo>
                  <a:pt x="11355" y="8544"/>
                  <a:pt x="11355" y="8544"/>
                  <a:pt x="11355" y="8568"/>
                </a:cubicBezTo>
                <a:cubicBezTo>
                  <a:pt x="11382" y="8568"/>
                  <a:pt x="11396" y="8544"/>
                  <a:pt x="11409" y="8544"/>
                </a:cubicBezTo>
                <a:cubicBezTo>
                  <a:pt x="11422" y="8568"/>
                  <a:pt x="11422" y="8568"/>
                  <a:pt x="11450" y="8568"/>
                </a:cubicBezTo>
                <a:lnTo>
                  <a:pt x="11450" y="8595"/>
                </a:lnTo>
                <a:cubicBezTo>
                  <a:pt x="11462" y="8595"/>
                  <a:pt x="11477" y="8568"/>
                  <a:pt x="11490" y="8568"/>
                </a:cubicBezTo>
                <a:close/>
                <a:moveTo>
                  <a:pt x="11923" y="8568"/>
                </a:moveTo>
                <a:lnTo>
                  <a:pt x="11923" y="8568"/>
                </a:lnTo>
                <a:cubicBezTo>
                  <a:pt x="11949" y="8544"/>
                  <a:pt x="11963" y="8518"/>
                  <a:pt x="11990" y="8518"/>
                </a:cubicBezTo>
                <a:cubicBezTo>
                  <a:pt x="11977" y="8544"/>
                  <a:pt x="11963" y="8544"/>
                  <a:pt x="11949" y="8568"/>
                </a:cubicBezTo>
                <a:cubicBezTo>
                  <a:pt x="11949" y="8595"/>
                  <a:pt x="11949" y="8595"/>
                  <a:pt x="11963" y="8595"/>
                </a:cubicBezTo>
                <a:cubicBezTo>
                  <a:pt x="11937" y="8621"/>
                  <a:pt x="11923" y="8647"/>
                  <a:pt x="11895" y="8647"/>
                </a:cubicBezTo>
                <a:cubicBezTo>
                  <a:pt x="11895" y="8647"/>
                  <a:pt x="11895" y="8647"/>
                  <a:pt x="11895" y="8674"/>
                </a:cubicBezTo>
                <a:cubicBezTo>
                  <a:pt x="11882" y="8647"/>
                  <a:pt x="11869" y="8647"/>
                  <a:pt x="11855" y="8647"/>
                </a:cubicBezTo>
                <a:cubicBezTo>
                  <a:pt x="11855" y="8621"/>
                  <a:pt x="11855" y="8621"/>
                  <a:pt x="11855" y="8595"/>
                </a:cubicBezTo>
                <a:cubicBezTo>
                  <a:pt x="11855" y="8595"/>
                  <a:pt x="11882" y="8568"/>
                  <a:pt x="11895" y="8568"/>
                </a:cubicBezTo>
                <a:cubicBezTo>
                  <a:pt x="11895" y="8568"/>
                  <a:pt x="11895" y="8568"/>
                  <a:pt x="11895" y="8544"/>
                </a:cubicBezTo>
                <a:cubicBezTo>
                  <a:pt x="11895" y="8544"/>
                  <a:pt x="11909" y="8544"/>
                  <a:pt x="11923" y="8568"/>
                </a:cubicBezTo>
                <a:close/>
                <a:moveTo>
                  <a:pt x="9260" y="9087"/>
                </a:moveTo>
                <a:lnTo>
                  <a:pt x="9260" y="9087"/>
                </a:lnTo>
                <a:cubicBezTo>
                  <a:pt x="9260" y="9063"/>
                  <a:pt x="9287" y="9036"/>
                  <a:pt x="9287" y="9010"/>
                </a:cubicBezTo>
                <a:cubicBezTo>
                  <a:pt x="9300" y="8984"/>
                  <a:pt x="9287" y="8959"/>
                  <a:pt x="9287" y="8933"/>
                </a:cubicBezTo>
                <a:cubicBezTo>
                  <a:pt x="9300" y="8907"/>
                  <a:pt x="9328" y="8854"/>
                  <a:pt x="9341" y="8828"/>
                </a:cubicBezTo>
                <a:cubicBezTo>
                  <a:pt x="9382" y="8803"/>
                  <a:pt x="9422" y="8777"/>
                  <a:pt x="9449" y="8724"/>
                </a:cubicBezTo>
                <a:cubicBezTo>
                  <a:pt x="9462" y="8674"/>
                  <a:pt x="9489" y="8518"/>
                  <a:pt x="9503" y="8518"/>
                </a:cubicBezTo>
                <a:cubicBezTo>
                  <a:pt x="9503" y="8491"/>
                  <a:pt x="9517" y="8491"/>
                  <a:pt x="9517" y="8491"/>
                </a:cubicBezTo>
                <a:cubicBezTo>
                  <a:pt x="9543" y="8518"/>
                  <a:pt x="9543" y="8568"/>
                  <a:pt x="9584" y="8595"/>
                </a:cubicBezTo>
                <a:cubicBezTo>
                  <a:pt x="9611" y="8595"/>
                  <a:pt x="9678" y="8568"/>
                  <a:pt x="9678" y="8568"/>
                </a:cubicBezTo>
                <a:cubicBezTo>
                  <a:pt x="9692" y="8595"/>
                  <a:pt x="9720" y="8621"/>
                  <a:pt x="9747" y="8595"/>
                </a:cubicBezTo>
                <a:cubicBezTo>
                  <a:pt x="9773" y="8595"/>
                  <a:pt x="9773" y="8544"/>
                  <a:pt x="9787" y="8518"/>
                </a:cubicBezTo>
                <a:cubicBezTo>
                  <a:pt x="9787" y="8518"/>
                  <a:pt x="9827" y="8491"/>
                  <a:pt x="9841" y="8491"/>
                </a:cubicBezTo>
                <a:cubicBezTo>
                  <a:pt x="9841" y="8491"/>
                  <a:pt x="9841" y="8518"/>
                  <a:pt x="9855" y="8518"/>
                </a:cubicBezTo>
                <a:cubicBezTo>
                  <a:pt x="9868" y="8465"/>
                  <a:pt x="9895" y="8439"/>
                  <a:pt x="9909" y="8415"/>
                </a:cubicBezTo>
                <a:cubicBezTo>
                  <a:pt x="9936" y="8388"/>
                  <a:pt x="9976" y="8415"/>
                  <a:pt x="10004" y="8415"/>
                </a:cubicBezTo>
                <a:cubicBezTo>
                  <a:pt x="10017" y="8388"/>
                  <a:pt x="10030" y="8388"/>
                  <a:pt x="10030" y="8388"/>
                </a:cubicBezTo>
                <a:cubicBezTo>
                  <a:pt x="10044" y="8362"/>
                  <a:pt x="10057" y="8388"/>
                  <a:pt x="10071" y="8388"/>
                </a:cubicBezTo>
                <a:cubicBezTo>
                  <a:pt x="10071" y="8388"/>
                  <a:pt x="10085" y="8362"/>
                  <a:pt x="10097" y="8362"/>
                </a:cubicBezTo>
                <a:cubicBezTo>
                  <a:pt x="10139" y="8335"/>
                  <a:pt x="10165" y="8388"/>
                  <a:pt x="10193" y="8388"/>
                </a:cubicBezTo>
                <a:cubicBezTo>
                  <a:pt x="10219" y="8362"/>
                  <a:pt x="10234" y="8362"/>
                  <a:pt x="10260" y="8335"/>
                </a:cubicBezTo>
                <a:cubicBezTo>
                  <a:pt x="10274" y="8335"/>
                  <a:pt x="10274" y="8362"/>
                  <a:pt x="10288" y="8362"/>
                </a:cubicBezTo>
                <a:cubicBezTo>
                  <a:pt x="10300" y="8362"/>
                  <a:pt x="10300" y="8335"/>
                  <a:pt x="10314" y="8335"/>
                </a:cubicBezTo>
                <a:cubicBezTo>
                  <a:pt x="10341" y="8335"/>
                  <a:pt x="10341" y="8362"/>
                  <a:pt x="10355" y="8362"/>
                </a:cubicBezTo>
                <a:cubicBezTo>
                  <a:pt x="10381" y="8388"/>
                  <a:pt x="10423" y="8311"/>
                  <a:pt x="10435" y="8311"/>
                </a:cubicBezTo>
                <a:cubicBezTo>
                  <a:pt x="10449" y="8311"/>
                  <a:pt x="10449" y="8311"/>
                  <a:pt x="10463" y="8283"/>
                </a:cubicBezTo>
                <a:cubicBezTo>
                  <a:pt x="10463" y="8311"/>
                  <a:pt x="10477" y="8311"/>
                  <a:pt x="10490" y="8311"/>
                </a:cubicBezTo>
                <a:cubicBezTo>
                  <a:pt x="10490" y="8335"/>
                  <a:pt x="10490" y="8362"/>
                  <a:pt x="10490" y="8362"/>
                </a:cubicBezTo>
                <a:cubicBezTo>
                  <a:pt x="10504" y="8362"/>
                  <a:pt x="10504" y="8388"/>
                  <a:pt x="10504" y="8388"/>
                </a:cubicBezTo>
                <a:cubicBezTo>
                  <a:pt x="10517" y="8362"/>
                  <a:pt x="10530" y="8335"/>
                  <a:pt x="10544" y="8335"/>
                </a:cubicBezTo>
                <a:cubicBezTo>
                  <a:pt x="10544" y="8415"/>
                  <a:pt x="10477" y="8439"/>
                  <a:pt x="10544" y="8518"/>
                </a:cubicBezTo>
                <a:cubicBezTo>
                  <a:pt x="10544" y="8544"/>
                  <a:pt x="10544" y="8568"/>
                  <a:pt x="10544" y="8568"/>
                </a:cubicBezTo>
                <a:cubicBezTo>
                  <a:pt x="10544" y="8621"/>
                  <a:pt x="10490" y="8698"/>
                  <a:pt x="10477" y="8724"/>
                </a:cubicBezTo>
                <a:cubicBezTo>
                  <a:pt x="10490" y="8777"/>
                  <a:pt x="10504" y="8803"/>
                  <a:pt x="10517" y="8803"/>
                </a:cubicBezTo>
                <a:cubicBezTo>
                  <a:pt x="10530" y="8803"/>
                  <a:pt x="10530" y="8803"/>
                  <a:pt x="10544" y="8803"/>
                </a:cubicBezTo>
                <a:cubicBezTo>
                  <a:pt x="10544" y="8803"/>
                  <a:pt x="10558" y="8828"/>
                  <a:pt x="10558" y="8854"/>
                </a:cubicBezTo>
                <a:cubicBezTo>
                  <a:pt x="10584" y="8854"/>
                  <a:pt x="10612" y="8880"/>
                  <a:pt x="10638" y="8907"/>
                </a:cubicBezTo>
                <a:cubicBezTo>
                  <a:pt x="10652" y="8907"/>
                  <a:pt x="10679" y="8907"/>
                  <a:pt x="10693" y="8907"/>
                </a:cubicBezTo>
                <a:cubicBezTo>
                  <a:pt x="10706" y="8907"/>
                  <a:pt x="10719" y="8907"/>
                  <a:pt x="10733" y="8907"/>
                </a:cubicBezTo>
                <a:cubicBezTo>
                  <a:pt x="10747" y="8933"/>
                  <a:pt x="10747" y="8933"/>
                  <a:pt x="10760" y="8959"/>
                </a:cubicBezTo>
                <a:cubicBezTo>
                  <a:pt x="10760" y="8959"/>
                  <a:pt x="10774" y="8959"/>
                  <a:pt x="10787" y="8959"/>
                </a:cubicBezTo>
                <a:cubicBezTo>
                  <a:pt x="10814" y="8984"/>
                  <a:pt x="10814" y="9063"/>
                  <a:pt x="10842" y="9087"/>
                </a:cubicBezTo>
                <a:cubicBezTo>
                  <a:pt x="10854" y="9113"/>
                  <a:pt x="10922" y="9113"/>
                  <a:pt x="10949" y="9140"/>
                </a:cubicBezTo>
                <a:cubicBezTo>
                  <a:pt x="10976" y="9166"/>
                  <a:pt x="11003" y="9245"/>
                  <a:pt x="11031" y="9245"/>
                </a:cubicBezTo>
                <a:cubicBezTo>
                  <a:pt x="11044" y="9245"/>
                  <a:pt x="11058" y="9216"/>
                  <a:pt x="11071" y="9216"/>
                </a:cubicBezTo>
                <a:cubicBezTo>
                  <a:pt x="11138" y="9140"/>
                  <a:pt x="11071" y="9087"/>
                  <a:pt x="11098" y="9010"/>
                </a:cubicBezTo>
                <a:cubicBezTo>
                  <a:pt x="11125" y="8933"/>
                  <a:pt x="11206" y="8880"/>
                  <a:pt x="11261" y="8907"/>
                </a:cubicBezTo>
                <a:cubicBezTo>
                  <a:pt x="11287" y="8933"/>
                  <a:pt x="11274" y="8959"/>
                  <a:pt x="11287" y="8984"/>
                </a:cubicBezTo>
                <a:cubicBezTo>
                  <a:pt x="11314" y="9010"/>
                  <a:pt x="11341" y="9010"/>
                  <a:pt x="11355" y="9010"/>
                </a:cubicBezTo>
                <a:cubicBezTo>
                  <a:pt x="11369" y="9010"/>
                  <a:pt x="11382" y="9010"/>
                  <a:pt x="11396" y="9010"/>
                </a:cubicBezTo>
                <a:cubicBezTo>
                  <a:pt x="11409" y="9010"/>
                  <a:pt x="11396" y="9063"/>
                  <a:pt x="11409" y="9063"/>
                </a:cubicBezTo>
                <a:cubicBezTo>
                  <a:pt x="11436" y="9063"/>
                  <a:pt x="11462" y="9063"/>
                  <a:pt x="11477" y="9063"/>
                </a:cubicBezTo>
                <a:cubicBezTo>
                  <a:pt x="11517" y="9087"/>
                  <a:pt x="11544" y="9087"/>
                  <a:pt x="11571" y="9113"/>
                </a:cubicBezTo>
                <a:cubicBezTo>
                  <a:pt x="11571" y="9113"/>
                  <a:pt x="11585" y="9113"/>
                  <a:pt x="11585" y="9140"/>
                </a:cubicBezTo>
                <a:cubicBezTo>
                  <a:pt x="11599" y="9140"/>
                  <a:pt x="11611" y="9140"/>
                  <a:pt x="11625" y="9140"/>
                </a:cubicBezTo>
                <a:cubicBezTo>
                  <a:pt x="11639" y="9140"/>
                  <a:pt x="11653" y="9166"/>
                  <a:pt x="11666" y="9166"/>
                </a:cubicBezTo>
                <a:cubicBezTo>
                  <a:pt x="11679" y="9166"/>
                  <a:pt x="11679" y="9140"/>
                  <a:pt x="11693" y="9140"/>
                </a:cubicBezTo>
                <a:cubicBezTo>
                  <a:pt x="11720" y="9087"/>
                  <a:pt x="11774" y="9063"/>
                  <a:pt x="11815" y="9087"/>
                </a:cubicBezTo>
                <a:cubicBezTo>
                  <a:pt x="11828" y="9113"/>
                  <a:pt x="11828" y="9113"/>
                  <a:pt x="11841" y="9140"/>
                </a:cubicBezTo>
                <a:cubicBezTo>
                  <a:pt x="11869" y="9113"/>
                  <a:pt x="11869" y="9140"/>
                  <a:pt x="11895" y="9113"/>
                </a:cubicBezTo>
                <a:cubicBezTo>
                  <a:pt x="11937" y="9166"/>
                  <a:pt x="11949" y="9113"/>
                  <a:pt x="11963" y="9113"/>
                </a:cubicBezTo>
                <a:cubicBezTo>
                  <a:pt x="11990" y="9192"/>
                  <a:pt x="12004" y="9269"/>
                  <a:pt x="12018" y="9348"/>
                </a:cubicBezTo>
                <a:cubicBezTo>
                  <a:pt x="11990" y="9399"/>
                  <a:pt x="11990" y="9478"/>
                  <a:pt x="11977" y="9555"/>
                </a:cubicBezTo>
                <a:lnTo>
                  <a:pt x="11963" y="9555"/>
                </a:lnTo>
                <a:cubicBezTo>
                  <a:pt x="11923" y="9478"/>
                  <a:pt x="11895" y="9372"/>
                  <a:pt x="11882" y="9295"/>
                </a:cubicBezTo>
                <a:cubicBezTo>
                  <a:pt x="11869" y="9295"/>
                  <a:pt x="11869" y="9295"/>
                  <a:pt x="11855" y="9322"/>
                </a:cubicBezTo>
                <a:cubicBezTo>
                  <a:pt x="11869" y="9425"/>
                  <a:pt x="11895" y="9451"/>
                  <a:pt x="11923" y="9528"/>
                </a:cubicBezTo>
                <a:cubicBezTo>
                  <a:pt x="11937" y="9581"/>
                  <a:pt x="11949" y="9658"/>
                  <a:pt x="11949" y="9711"/>
                </a:cubicBezTo>
                <a:cubicBezTo>
                  <a:pt x="11977" y="9788"/>
                  <a:pt x="12004" y="9891"/>
                  <a:pt x="12030" y="9970"/>
                </a:cubicBezTo>
                <a:cubicBezTo>
                  <a:pt x="12044" y="9996"/>
                  <a:pt x="12058" y="10020"/>
                  <a:pt x="12072" y="10047"/>
                </a:cubicBezTo>
                <a:cubicBezTo>
                  <a:pt x="12058" y="10047"/>
                  <a:pt x="12058" y="10047"/>
                  <a:pt x="12044" y="10073"/>
                </a:cubicBezTo>
                <a:cubicBezTo>
                  <a:pt x="12058" y="10100"/>
                  <a:pt x="12058" y="10126"/>
                  <a:pt x="12072" y="10150"/>
                </a:cubicBezTo>
                <a:cubicBezTo>
                  <a:pt x="12072" y="10176"/>
                  <a:pt x="12085" y="10176"/>
                  <a:pt x="12098" y="10203"/>
                </a:cubicBezTo>
                <a:cubicBezTo>
                  <a:pt x="12125" y="10229"/>
                  <a:pt x="12153" y="10332"/>
                  <a:pt x="12153" y="10385"/>
                </a:cubicBezTo>
                <a:cubicBezTo>
                  <a:pt x="12166" y="10462"/>
                  <a:pt x="12153" y="10618"/>
                  <a:pt x="12166" y="10669"/>
                </a:cubicBezTo>
                <a:cubicBezTo>
                  <a:pt x="12193" y="10697"/>
                  <a:pt x="12234" y="10721"/>
                  <a:pt x="12247" y="10774"/>
                </a:cubicBezTo>
                <a:cubicBezTo>
                  <a:pt x="12274" y="10877"/>
                  <a:pt x="12274" y="11060"/>
                  <a:pt x="12314" y="11110"/>
                </a:cubicBezTo>
                <a:cubicBezTo>
                  <a:pt x="12328" y="11110"/>
                  <a:pt x="12314" y="11084"/>
                  <a:pt x="12328" y="11084"/>
                </a:cubicBezTo>
                <a:cubicBezTo>
                  <a:pt x="12342" y="11084"/>
                  <a:pt x="12342" y="11110"/>
                  <a:pt x="12356" y="11136"/>
                </a:cubicBezTo>
                <a:cubicBezTo>
                  <a:pt x="12368" y="11136"/>
                  <a:pt x="12368" y="11136"/>
                  <a:pt x="12382" y="11136"/>
                </a:cubicBezTo>
                <a:cubicBezTo>
                  <a:pt x="12396" y="11187"/>
                  <a:pt x="12423" y="11216"/>
                  <a:pt x="12436" y="11266"/>
                </a:cubicBezTo>
                <a:cubicBezTo>
                  <a:pt x="12450" y="11266"/>
                  <a:pt x="12450" y="11266"/>
                  <a:pt x="12463" y="11266"/>
                </a:cubicBezTo>
                <a:cubicBezTo>
                  <a:pt x="12477" y="11292"/>
                  <a:pt x="12477" y="11343"/>
                  <a:pt x="12477" y="11343"/>
                </a:cubicBezTo>
                <a:cubicBezTo>
                  <a:pt x="12504" y="11396"/>
                  <a:pt x="12545" y="11396"/>
                  <a:pt x="12545" y="11473"/>
                </a:cubicBezTo>
                <a:cubicBezTo>
                  <a:pt x="12531" y="11499"/>
                  <a:pt x="12504" y="11525"/>
                  <a:pt x="12491" y="11525"/>
                </a:cubicBezTo>
                <a:lnTo>
                  <a:pt x="12491" y="11552"/>
                </a:lnTo>
                <a:cubicBezTo>
                  <a:pt x="12504" y="11552"/>
                  <a:pt x="12531" y="11552"/>
                  <a:pt x="12531" y="11552"/>
                </a:cubicBezTo>
                <a:cubicBezTo>
                  <a:pt x="12545" y="11602"/>
                  <a:pt x="12572" y="11655"/>
                  <a:pt x="12598" y="11681"/>
                </a:cubicBezTo>
                <a:cubicBezTo>
                  <a:pt x="12612" y="11681"/>
                  <a:pt x="12612" y="11681"/>
                  <a:pt x="12626" y="11681"/>
                </a:cubicBezTo>
                <a:cubicBezTo>
                  <a:pt x="12652" y="11681"/>
                  <a:pt x="12666" y="11655"/>
                  <a:pt x="12693" y="11629"/>
                </a:cubicBezTo>
                <a:cubicBezTo>
                  <a:pt x="12706" y="11629"/>
                  <a:pt x="12721" y="11655"/>
                  <a:pt x="12734" y="11655"/>
                </a:cubicBezTo>
                <a:cubicBezTo>
                  <a:pt x="12761" y="11629"/>
                  <a:pt x="12775" y="11602"/>
                  <a:pt x="12787" y="11602"/>
                </a:cubicBezTo>
                <a:cubicBezTo>
                  <a:pt x="12801" y="11602"/>
                  <a:pt x="12815" y="11602"/>
                  <a:pt x="12829" y="11602"/>
                </a:cubicBezTo>
                <a:cubicBezTo>
                  <a:pt x="12842" y="11602"/>
                  <a:pt x="12855" y="11578"/>
                  <a:pt x="12869" y="11578"/>
                </a:cubicBezTo>
                <a:cubicBezTo>
                  <a:pt x="12882" y="11578"/>
                  <a:pt x="12896" y="11602"/>
                  <a:pt x="12910" y="11578"/>
                </a:cubicBezTo>
                <a:cubicBezTo>
                  <a:pt x="12950" y="11578"/>
                  <a:pt x="12964" y="11525"/>
                  <a:pt x="12991" y="11499"/>
                </a:cubicBezTo>
                <a:cubicBezTo>
                  <a:pt x="13004" y="11499"/>
                  <a:pt x="13017" y="11525"/>
                  <a:pt x="13017" y="11525"/>
                </a:cubicBezTo>
                <a:cubicBezTo>
                  <a:pt x="13017" y="11552"/>
                  <a:pt x="13017" y="11578"/>
                  <a:pt x="13017" y="11578"/>
                </a:cubicBezTo>
                <a:cubicBezTo>
                  <a:pt x="13004" y="11602"/>
                  <a:pt x="13017" y="11629"/>
                  <a:pt x="13017" y="11655"/>
                </a:cubicBezTo>
                <a:cubicBezTo>
                  <a:pt x="13017" y="11681"/>
                  <a:pt x="13004" y="11681"/>
                  <a:pt x="13004" y="11708"/>
                </a:cubicBezTo>
                <a:cubicBezTo>
                  <a:pt x="13004" y="11734"/>
                  <a:pt x="13004" y="11785"/>
                  <a:pt x="12991" y="11811"/>
                </a:cubicBezTo>
                <a:cubicBezTo>
                  <a:pt x="12991" y="11837"/>
                  <a:pt x="12977" y="11888"/>
                  <a:pt x="12964" y="11914"/>
                </a:cubicBezTo>
                <a:cubicBezTo>
                  <a:pt x="12950" y="11941"/>
                  <a:pt x="12936" y="11967"/>
                  <a:pt x="12936" y="11967"/>
                </a:cubicBezTo>
                <a:cubicBezTo>
                  <a:pt x="12936" y="11991"/>
                  <a:pt x="12936" y="11991"/>
                  <a:pt x="12936" y="12017"/>
                </a:cubicBezTo>
                <a:cubicBezTo>
                  <a:pt x="12922" y="12070"/>
                  <a:pt x="12910" y="12097"/>
                  <a:pt x="12882" y="12149"/>
                </a:cubicBezTo>
                <a:cubicBezTo>
                  <a:pt x="12882" y="12173"/>
                  <a:pt x="12882" y="12200"/>
                  <a:pt x="12882" y="12226"/>
                </a:cubicBezTo>
                <a:cubicBezTo>
                  <a:pt x="12855" y="12329"/>
                  <a:pt x="12801" y="12406"/>
                  <a:pt x="12775" y="12485"/>
                </a:cubicBezTo>
                <a:cubicBezTo>
                  <a:pt x="12747" y="12536"/>
                  <a:pt x="12734" y="12562"/>
                  <a:pt x="12721" y="12615"/>
                </a:cubicBezTo>
                <a:cubicBezTo>
                  <a:pt x="12666" y="12692"/>
                  <a:pt x="12612" y="12745"/>
                  <a:pt x="12557" y="12822"/>
                </a:cubicBezTo>
                <a:cubicBezTo>
                  <a:pt x="12517" y="12923"/>
                  <a:pt x="12477" y="13002"/>
                  <a:pt x="12423" y="13105"/>
                </a:cubicBezTo>
                <a:cubicBezTo>
                  <a:pt x="12436" y="13131"/>
                  <a:pt x="12436" y="13131"/>
                  <a:pt x="12423" y="13158"/>
                </a:cubicBezTo>
                <a:cubicBezTo>
                  <a:pt x="12409" y="13158"/>
                  <a:pt x="12409" y="13184"/>
                  <a:pt x="12382" y="13158"/>
                </a:cubicBezTo>
                <a:cubicBezTo>
                  <a:pt x="12382" y="13235"/>
                  <a:pt x="12368" y="13235"/>
                  <a:pt x="12342" y="13261"/>
                </a:cubicBezTo>
                <a:cubicBezTo>
                  <a:pt x="12342" y="13338"/>
                  <a:pt x="12314" y="13338"/>
                  <a:pt x="12301" y="13391"/>
                </a:cubicBezTo>
                <a:cubicBezTo>
                  <a:pt x="12301" y="13417"/>
                  <a:pt x="12314" y="13441"/>
                  <a:pt x="12301" y="13467"/>
                </a:cubicBezTo>
                <a:cubicBezTo>
                  <a:pt x="12301" y="13467"/>
                  <a:pt x="12288" y="13467"/>
                  <a:pt x="12288" y="13494"/>
                </a:cubicBezTo>
                <a:cubicBezTo>
                  <a:pt x="12274" y="13494"/>
                  <a:pt x="12261" y="13623"/>
                  <a:pt x="12261" y="13676"/>
                </a:cubicBezTo>
                <a:cubicBezTo>
                  <a:pt x="12274" y="13702"/>
                  <a:pt x="12288" y="13727"/>
                  <a:pt x="12301" y="13753"/>
                </a:cubicBezTo>
                <a:cubicBezTo>
                  <a:pt x="12301" y="13779"/>
                  <a:pt x="12288" y="13806"/>
                  <a:pt x="12288" y="13832"/>
                </a:cubicBezTo>
                <a:cubicBezTo>
                  <a:pt x="12288" y="13856"/>
                  <a:pt x="12301" y="13856"/>
                  <a:pt x="12301" y="13856"/>
                </a:cubicBezTo>
                <a:cubicBezTo>
                  <a:pt x="12288" y="13935"/>
                  <a:pt x="12301" y="14039"/>
                  <a:pt x="12314" y="14089"/>
                </a:cubicBezTo>
                <a:cubicBezTo>
                  <a:pt x="12328" y="14142"/>
                  <a:pt x="12356" y="14142"/>
                  <a:pt x="12368" y="14195"/>
                </a:cubicBezTo>
                <a:cubicBezTo>
                  <a:pt x="12368" y="14221"/>
                  <a:pt x="12356" y="14245"/>
                  <a:pt x="12356" y="14271"/>
                </a:cubicBezTo>
                <a:cubicBezTo>
                  <a:pt x="12356" y="14298"/>
                  <a:pt x="12368" y="14375"/>
                  <a:pt x="12368" y="14427"/>
                </a:cubicBezTo>
                <a:cubicBezTo>
                  <a:pt x="12356" y="14454"/>
                  <a:pt x="12356" y="14454"/>
                  <a:pt x="12356" y="14480"/>
                </a:cubicBezTo>
                <a:cubicBezTo>
                  <a:pt x="12368" y="14504"/>
                  <a:pt x="12368" y="14583"/>
                  <a:pt x="12368" y="14636"/>
                </a:cubicBezTo>
                <a:lnTo>
                  <a:pt x="12382" y="14660"/>
                </a:lnTo>
                <a:cubicBezTo>
                  <a:pt x="12382" y="14687"/>
                  <a:pt x="12368" y="14713"/>
                  <a:pt x="12368" y="14713"/>
                </a:cubicBezTo>
                <a:cubicBezTo>
                  <a:pt x="12368" y="14739"/>
                  <a:pt x="12368" y="14739"/>
                  <a:pt x="12368" y="14766"/>
                </a:cubicBezTo>
                <a:cubicBezTo>
                  <a:pt x="12342" y="14816"/>
                  <a:pt x="12328" y="14869"/>
                  <a:pt x="12301" y="14920"/>
                </a:cubicBezTo>
                <a:cubicBezTo>
                  <a:pt x="12261" y="14972"/>
                  <a:pt x="12207" y="14972"/>
                  <a:pt x="12166" y="15023"/>
                </a:cubicBezTo>
                <a:cubicBezTo>
                  <a:pt x="12125" y="15076"/>
                  <a:pt x="12112" y="15155"/>
                  <a:pt x="12085" y="15205"/>
                </a:cubicBezTo>
                <a:cubicBezTo>
                  <a:pt x="12058" y="15232"/>
                  <a:pt x="12030" y="15258"/>
                  <a:pt x="12004" y="15308"/>
                </a:cubicBezTo>
                <a:cubicBezTo>
                  <a:pt x="12004" y="15335"/>
                  <a:pt x="12004" y="15361"/>
                  <a:pt x="12004" y="15387"/>
                </a:cubicBezTo>
                <a:cubicBezTo>
                  <a:pt x="12018" y="15387"/>
                  <a:pt x="12030" y="15414"/>
                  <a:pt x="12030" y="15438"/>
                </a:cubicBezTo>
                <a:cubicBezTo>
                  <a:pt x="12018" y="15491"/>
                  <a:pt x="12030" y="15541"/>
                  <a:pt x="12030" y="15594"/>
                </a:cubicBezTo>
                <a:cubicBezTo>
                  <a:pt x="12044" y="15594"/>
                  <a:pt x="12044" y="15594"/>
                  <a:pt x="12058" y="15594"/>
                </a:cubicBezTo>
                <a:cubicBezTo>
                  <a:pt x="12058" y="15647"/>
                  <a:pt x="12058" y="15697"/>
                  <a:pt x="12044" y="15750"/>
                </a:cubicBezTo>
                <a:lnTo>
                  <a:pt x="12044" y="15776"/>
                </a:lnTo>
                <a:cubicBezTo>
                  <a:pt x="12044" y="15803"/>
                  <a:pt x="12044" y="15803"/>
                  <a:pt x="12058" y="15827"/>
                </a:cubicBezTo>
                <a:cubicBezTo>
                  <a:pt x="12030" y="15932"/>
                  <a:pt x="11977" y="15932"/>
                  <a:pt x="11923" y="15983"/>
                </a:cubicBezTo>
                <a:cubicBezTo>
                  <a:pt x="11895" y="16009"/>
                  <a:pt x="11882" y="16036"/>
                  <a:pt x="11869" y="16062"/>
                </a:cubicBezTo>
                <a:cubicBezTo>
                  <a:pt x="11869" y="16062"/>
                  <a:pt x="11869" y="16062"/>
                  <a:pt x="11869" y="16088"/>
                </a:cubicBezTo>
                <a:cubicBezTo>
                  <a:pt x="11869" y="16088"/>
                  <a:pt x="11882" y="16112"/>
                  <a:pt x="11895" y="16112"/>
                </a:cubicBezTo>
                <a:cubicBezTo>
                  <a:pt x="11895" y="16165"/>
                  <a:pt x="11882" y="16268"/>
                  <a:pt x="11869" y="16321"/>
                </a:cubicBezTo>
                <a:lnTo>
                  <a:pt x="11855" y="16321"/>
                </a:lnTo>
                <a:cubicBezTo>
                  <a:pt x="11855" y="16345"/>
                  <a:pt x="11869" y="16372"/>
                  <a:pt x="11855" y="16398"/>
                </a:cubicBezTo>
                <a:cubicBezTo>
                  <a:pt x="11855" y="16424"/>
                  <a:pt x="11815" y="16475"/>
                  <a:pt x="11788" y="16501"/>
                </a:cubicBezTo>
                <a:cubicBezTo>
                  <a:pt x="11734" y="16684"/>
                  <a:pt x="11666" y="16840"/>
                  <a:pt x="11585" y="16969"/>
                </a:cubicBezTo>
                <a:cubicBezTo>
                  <a:pt x="11557" y="16993"/>
                  <a:pt x="11544" y="17022"/>
                  <a:pt x="11531" y="17073"/>
                </a:cubicBezTo>
                <a:cubicBezTo>
                  <a:pt x="11504" y="17073"/>
                  <a:pt x="11450" y="17073"/>
                  <a:pt x="11436" y="17099"/>
                </a:cubicBezTo>
                <a:lnTo>
                  <a:pt x="11436" y="17125"/>
                </a:lnTo>
                <a:cubicBezTo>
                  <a:pt x="11422" y="17125"/>
                  <a:pt x="11409" y="17099"/>
                  <a:pt x="11396" y="17099"/>
                </a:cubicBezTo>
                <a:cubicBezTo>
                  <a:pt x="11396" y="17125"/>
                  <a:pt x="11382" y="17125"/>
                  <a:pt x="11382" y="17149"/>
                </a:cubicBezTo>
                <a:cubicBezTo>
                  <a:pt x="11369" y="17125"/>
                  <a:pt x="11341" y="17099"/>
                  <a:pt x="11314" y="17099"/>
                </a:cubicBezTo>
                <a:cubicBezTo>
                  <a:pt x="11301" y="17125"/>
                  <a:pt x="11301" y="17125"/>
                  <a:pt x="11287" y="17125"/>
                </a:cubicBezTo>
                <a:cubicBezTo>
                  <a:pt x="11261" y="17125"/>
                  <a:pt x="11247" y="17099"/>
                  <a:pt x="11220" y="17125"/>
                </a:cubicBezTo>
                <a:cubicBezTo>
                  <a:pt x="11220" y="17149"/>
                  <a:pt x="11206" y="17149"/>
                  <a:pt x="11206" y="17176"/>
                </a:cubicBezTo>
                <a:cubicBezTo>
                  <a:pt x="11180" y="17176"/>
                  <a:pt x="11152" y="17149"/>
                  <a:pt x="11125" y="17176"/>
                </a:cubicBezTo>
                <a:cubicBezTo>
                  <a:pt x="11112" y="17176"/>
                  <a:pt x="11098" y="17202"/>
                  <a:pt x="11085" y="17229"/>
                </a:cubicBezTo>
                <a:cubicBezTo>
                  <a:pt x="11071" y="17229"/>
                  <a:pt x="11058" y="17202"/>
                  <a:pt x="11058" y="17202"/>
                </a:cubicBezTo>
                <a:cubicBezTo>
                  <a:pt x="11044" y="17176"/>
                  <a:pt x="11044" y="17176"/>
                  <a:pt x="11044" y="17149"/>
                </a:cubicBezTo>
                <a:cubicBezTo>
                  <a:pt x="11031" y="17149"/>
                  <a:pt x="11031" y="17149"/>
                  <a:pt x="11031" y="17149"/>
                </a:cubicBezTo>
                <a:cubicBezTo>
                  <a:pt x="11017" y="17149"/>
                  <a:pt x="11017" y="17125"/>
                  <a:pt x="11017" y="17125"/>
                </a:cubicBezTo>
                <a:cubicBezTo>
                  <a:pt x="11003" y="17125"/>
                  <a:pt x="11003" y="17125"/>
                  <a:pt x="11003" y="17125"/>
                </a:cubicBezTo>
                <a:lnTo>
                  <a:pt x="11003" y="17149"/>
                </a:lnTo>
                <a:cubicBezTo>
                  <a:pt x="10991" y="17149"/>
                  <a:pt x="10991" y="17149"/>
                  <a:pt x="10991" y="17125"/>
                </a:cubicBezTo>
                <a:cubicBezTo>
                  <a:pt x="10991" y="17125"/>
                  <a:pt x="11003" y="17099"/>
                  <a:pt x="11003" y="17073"/>
                </a:cubicBezTo>
                <a:cubicBezTo>
                  <a:pt x="10991" y="17046"/>
                  <a:pt x="10963" y="16969"/>
                  <a:pt x="10963" y="16969"/>
                </a:cubicBezTo>
                <a:cubicBezTo>
                  <a:pt x="10976" y="16943"/>
                  <a:pt x="10976" y="16943"/>
                  <a:pt x="10991" y="16943"/>
                </a:cubicBezTo>
                <a:cubicBezTo>
                  <a:pt x="11003" y="16840"/>
                  <a:pt x="10963" y="16761"/>
                  <a:pt x="10949" y="16684"/>
                </a:cubicBezTo>
                <a:cubicBezTo>
                  <a:pt x="10922" y="16607"/>
                  <a:pt x="10909" y="16501"/>
                  <a:pt x="10882" y="16424"/>
                </a:cubicBezTo>
                <a:cubicBezTo>
                  <a:pt x="10868" y="16372"/>
                  <a:pt x="10842" y="16321"/>
                  <a:pt x="10814" y="16268"/>
                </a:cubicBezTo>
                <a:cubicBezTo>
                  <a:pt x="10801" y="16218"/>
                  <a:pt x="10801" y="16192"/>
                  <a:pt x="10787" y="16139"/>
                </a:cubicBezTo>
                <a:cubicBezTo>
                  <a:pt x="10787" y="16139"/>
                  <a:pt x="10801" y="16112"/>
                  <a:pt x="10801" y="16088"/>
                </a:cubicBezTo>
                <a:cubicBezTo>
                  <a:pt x="10787" y="16062"/>
                  <a:pt x="10774" y="16036"/>
                  <a:pt x="10774" y="16009"/>
                </a:cubicBezTo>
                <a:cubicBezTo>
                  <a:pt x="10774" y="15983"/>
                  <a:pt x="10787" y="15956"/>
                  <a:pt x="10787" y="15932"/>
                </a:cubicBezTo>
                <a:cubicBezTo>
                  <a:pt x="10774" y="15906"/>
                  <a:pt x="10774" y="15880"/>
                  <a:pt x="10774" y="15853"/>
                </a:cubicBezTo>
                <a:cubicBezTo>
                  <a:pt x="10760" y="15803"/>
                  <a:pt x="10760" y="15750"/>
                  <a:pt x="10747" y="15697"/>
                </a:cubicBezTo>
                <a:cubicBezTo>
                  <a:pt x="10787" y="15620"/>
                  <a:pt x="10719" y="15517"/>
                  <a:pt x="10706" y="15464"/>
                </a:cubicBezTo>
                <a:cubicBezTo>
                  <a:pt x="10679" y="15387"/>
                  <a:pt x="10665" y="15284"/>
                  <a:pt x="10638" y="15205"/>
                </a:cubicBezTo>
                <a:cubicBezTo>
                  <a:pt x="10625" y="15155"/>
                  <a:pt x="10598" y="15128"/>
                  <a:pt x="10598" y="15076"/>
                </a:cubicBezTo>
                <a:cubicBezTo>
                  <a:pt x="10584" y="14999"/>
                  <a:pt x="10584" y="14893"/>
                  <a:pt x="10584" y="14816"/>
                </a:cubicBezTo>
                <a:cubicBezTo>
                  <a:pt x="10625" y="14766"/>
                  <a:pt x="10612" y="14610"/>
                  <a:pt x="10638" y="14531"/>
                </a:cubicBezTo>
                <a:cubicBezTo>
                  <a:pt x="10638" y="14504"/>
                  <a:pt x="10652" y="14504"/>
                  <a:pt x="10652" y="14480"/>
                </a:cubicBezTo>
                <a:cubicBezTo>
                  <a:pt x="10652" y="14480"/>
                  <a:pt x="10665" y="14454"/>
                  <a:pt x="10665" y="14427"/>
                </a:cubicBezTo>
                <a:lnTo>
                  <a:pt x="10679" y="14427"/>
                </a:lnTo>
                <a:cubicBezTo>
                  <a:pt x="10706" y="14401"/>
                  <a:pt x="10706" y="14324"/>
                  <a:pt x="10719" y="14271"/>
                </a:cubicBezTo>
                <a:cubicBezTo>
                  <a:pt x="10719" y="14245"/>
                  <a:pt x="10706" y="14195"/>
                  <a:pt x="10706" y="14168"/>
                </a:cubicBezTo>
                <a:cubicBezTo>
                  <a:pt x="10706" y="14118"/>
                  <a:pt x="10638" y="14012"/>
                  <a:pt x="10693" y="13962"/>
                </a:cubicBezTo>
                <a:cubicBezTo>
                  <a:pt x="10693" y="13883"/>
                  <a:pt x="10679" y="13856"/>
                  <a:pt x="10665" y="13806"/>
                </a:cubicBezTo>
                <a:cubicBezTo>
                  <a:pt x="10665" y="13779"/>
                  <a:pt x="10652" y="13753"/>
                  <a:pt x="10652" y="13727"/>
                </a:cubicBezTo>
                <a:cubicBezTo>
                  <a:pt x="10638" y="13702"/>
                  <a:pt x="10638" y="13676"/>
                  <a:pt x="10625" y="13650"/>
                </a:cubicBezTo>
                <a:cubicBezTo>
                  <a:pt x="10612" y="13623"/>
                  <a:pt x="10625" y="13571"/>
                  <a:pt x="10612" y="13546"/>
                </a:cubicBezTo>
                <a:cubicBezTo>
                  <a:pt x="10612" y="13546"/>
                  <a:pt x="10598" y="13467"/>
                  <a:pt x="10584" y="13441"/>
                </a:cubicBezTo>
                <a:cubicBezTo>
                  <a:pt x="10572" y="13417"/>
                  <a:pt x="10544" y="13364"/>
                  <a:pt x="10517" y="13314"/>
                </a:cubicBezTo>
                <a:cubicBezTo>
                  <a:pt x="10504" y="13287"/>
                  <a:pt x="10490" y="13261"/>
                  <a:pt x="10477" y="13235"/>
                </a:cubicBezTo>
                <a:cubicBezTo>
                  <a:pt x="10477" y="13208"/>
                  <a:pt x="10477" y="13208"/>
                  <a:pt x="10463" y="13208"/>
                </a:cubicBezTo>
                <a:cubicBezTo>
                  <a:pt x="10449" y="13184"/>
                  <a:pt x="10435" y="13158"/>
                  <a:pt x="10435" y="13131"/>
                </a:cubicBezTo>
                <a:cubicBezTo>
                  <a:pt x="10435" y="13131"/>
                  <a:pt x="10435" y="13105"/>
                  <a:pt x="10449" y="13105"/>
                </a:cubicBezTo>
                <a:cubicBezTo>
                  <a:pt x="10435" y="13079"/>
                  <a:pt x="10435" y="13079"/>
                  <a:pt x="10423" y="13079"/>
                </a:cubicBezTo>
                <a:lnTo>
                  <a:pt x="10409" y="13028"/>
                </a:lnTo>
                <a:cubicBezTo>
                  <a:pt x="10435" y="13002"/>
                  <a:pt x="10435" y="12949"/>
                  <a:pt x="10449" y="12898"/>
                </a:cubicBezTo>
                <a:cubicBezTo>
                  <a:pt x="10449" y="12898"/>
                  <a:pt x="10463" y="12898"/>
                  <a:pt x="10477" y="12898"/>
                </a:cubicBezTo>
                <a:cubicBezTo>
                  <a:pt x="10463" y="12898"/>
                  <a:pt x="10449" y="12874"/>
                  <a:pt x="10435" y="12848"/>
                </a:cubicBezTo>
                <a:cubicBezTo>
                  <a:pt x="10449" y="12848"/>
                  <a:pt x="10463" y="12822"/>
                  <a:pt x="10463" y="12795"/>
                </a:cubicBezTo>
                <a:cubicBezTo>
                  <a:pt x="10449" y="12795"/>
                  <a:pt x="10449" y="12795"/>
                  <a:pt x="10435" y="12795"/>
                </a:cubicBezTo>
                <a:cubicBezTo>
                  <a:pt x="10435" y="12769"/>
                  <a:pt x="10435" y="12769"/>
                  <a:pt x="10435" y="12769"/>
                </a:cubicBezTo>
                <a:cubicBezTo>
                  <a:pt x="10449" y="12745"/>
                  <a:pt x="10463" y="12718"/>
                  <a:pt x="10477" y="12668"/>
                </a:cubicBezTo>
                <a:cubicBezTo>
                  <a:pt x="10477" y="12668"/>
                  <a:pt x="10477" y="12639"/>
                  <a:pt x="10463" y="12639"/>
                </a:cubicBezTo>
                <a:cubicBezTo>
                  <a:pt x="10477" y="12615"/>
                  <a:pt x="10477" y="12589"/>
                  <a:pt x="10477" y="12589"/>
                </a:cubicBezTo>
                <a:cubicBezTo>
                  <a:pt x="10477" y="12536"/>
                  <a:pt x="10463" y="12512"/>
                  <a:pt x="10449" y="12485"/>
                </a:cubicBezTo>
                <a:cubicBezTo>
                  <a:pt x="10463" y="12485"/>
                  <a:pt x="10463" y="12459"/>
                  <a:pt x="10463" y="12459"/>
                </a:cubicBezTo>
                <a:cubicBezTo>
                  <a:pt x="10463" y="12459"/>
                  <a:pt x="10463" y="12459"/>
                  <a:pt x="10463" y="12433"/>
                </a:cubicBezTo>
                <a:cubicBezTo>
                  <a:pt x="10409" y="12459"/>
                  <a:pt x="10423" y="12433"/>
                  <a:pt x="10409" y="12382"/>
                </a:cubicBezTo>
                <a:cubicBezTo>
                  <a:pt x="10409" y="12356"/>
                  <a:pt x="10381" y="12356"/>
                  <a:pt x="10368" y="12356"/>
                </a:cubicBezTo>
                <a:cubicBezTo>
                  <a:pt x="10381" y="12356"/>
                  <a:pt x="10381" y="12382"/>
                  <a:pt x="10381" y="12382"/>
                </a:cubicBezTo>
                <a:cubicBezTo>
                  <a:pt x="10355" y="12406"/>
                  <a:pt x="10328" y="12382"/>
                  <a:pt x="10300" y="12382"/>
                </a:cubicBezTo>
                <a:cubicBezTo>
                  <a:pt x="10260" y="12459"/>
                  <a:pt x="10193" y="12382"/>
                  <a:pt x="10193" y="12303"/>
                </a:cubicBezTo>
                <a:lnTo>
                  <a:pt x="10193" y="12277"/>
                </a:lnTo>
                <a:cubicBezTo>
                  <a:pt x="10193" y="12253"/>
                  <a:pt x="10193" y="12253"/>
                  <a:pt x="10193" y="12253"/>
                </a:cubicBezTo>
                <a:lnTo>
                  <a:pt x="10179" y="12253"/>
                </a:lnTo>
                <a:cubicBezTo>
                  <a:pt x="10179" y="12253"/>
                  <a:pt x="10179" y="12226"/>
                  <a:pt x="10165" y="12226"/>
                </a:cubicBezTo>
                <a:cubicBezTo>
                  <a:pt x="10165" y="12200"/>
                  <a:pt x="10111" y="12149"/>
                  <a:pt x="10097" y="12149"/>
                </a:cubicBezTo>
                <a:cubicBezTo>
                  <a:pt x="10097" y="12149"/>
                  <a:pt x="10085" y="12149"/>
                  <a:pt x="10085" y="12173"/>
                </a:cubicBezTo>
                <a:cubicBezTo>
                  <a:pt x="10044" y="12173"/>
                  <a:pt x="9990" y="12173"/>
                  <a:pt x="9949" y="12200"/>
                </a:cubicBezTo>
                <a:cubicBezTo>
                  <a:pt x="9936" y="12200"/>
                  <a:pt x="9936" y="12226"/>
                  <a:pt x="9922" y="12253"/>
                </a:cubicBezTo>
                <a:cubicBezTo>
                  <a:pt x="9909" y="12253"/>
                  <a:pt x="9881" y="12253"/>
                  <a:pt x="9868" y="12253"/>
                </a:cubicBezTo>
                <a:cubicBezTo>
                  <a:pt x="9827" y="12277"/>
                  <a:pt x="9773" y="12329"/>
                  <a:pt x="9732" y="12356"/>
                </a:cubicBezTo>
                <a:lnTo>
                  <a:pt x="9678" y="12303"/>
                </a:lnTo>
                <a:lnTo>
                  <a:pt x="9666" y="12303"/>
                </a:lnTo>
                <a:cubicBezTo>
                  <a:pt x="9652" y="12329"/>
                  <a:pt x="9638" y="12303"/>
                  <a:pt x="9625" y="12303"/>
                </a:cubicBezTo>
                <a:cubicBezTo>
                  <a:pt x="9598" y="12277"/>
                  <a:pt x="9557" y="12303"/>
                  <a:pt x="9543" y="12303"/>
                </a:cubicBezTo>
                <a:cubicBezTo>
                  <a:pt x="9517" y="12329"/>
                  <a:pt x="9489" y="12329"/>
                  <a:pt x="9477" y="12356"/>
                </a:cubicBezTo>
                <a:cubicBezTo>
                  <a:pt x="9449" y="12356"/>
                  <a:pt x="9422" y="12382"/>
                  <a:pt x="9408" y="12406"/>
                </a:cubicBezTo>
                <a:cubicBezTo>
                  <a:pt x="9394" y="12406"/>
                  <a:pt x="9341" y="12356"/>
                  <a:pt x="9328" y="12329"/>
                </a:cubicBezTo>
                <a:cubicBezTo>
                  <a:pt x="9287" y="12303"/>
                  <a:pt x="9260" y="12253"/>
                  <a:pt x="9219" y="12200"/>
                </a:cubicBezTo>
                <a:cubicBezTo>
                  <a:pt x="9205" y="12173"/>
                  <a:pt x="9192" y="12149"/>
                  <a:pt x="9179" y="12149"/>
                </a:cubicBezTo>
                <a:cubicBezTo>
                  <a:pt x="9152" y="12121"/>
                  <a:pt x="9138" y="12070"/>
                  <a:pt x="9112" y="12044"/>
                </a:cubicBezTo>
                <a:cubicBezTo>
                  <a:pt x="9112" y="12044"/>
                  <a:pt x="9112" y="12017"/>
                  <a:pt x="9098" y="12017"/>
                </a:cubicBezTo>
                <a:cubicBezTo>
                  <a:pt x="9084" y="12017"/>
                  <a:pt x="9057" y="11967"/>
                  <a:pt x="9044" y="11941"/>
                </a:cubicBezTo>
                <a:lnTo>
                  <a:pt x="9057" y="11941"/>
                </a:lnTo>
                <a:cubicBezTo>
                  <a:pt x="9057" y="11914"/>
                  <a:pt x="9057" y="11914"/>
                  <a:pt x="9070" y="11914"/>
                </a:cubicBezTo>
                <a:lnTo>
                  <a:pt x="9070" y="11888"/>
                </a:lnTo>
                <a:cubicBezTo>
                  <a:pt x="9057" y="11888"/>
                  <a:pt x="9057" y="11888"/>
                  <a:pt x="9057" y="11888"/>
                </a:cubicBezTo>
                <a:cubicBezTo>
                  <a:pt x="9057" y="11864"/>
                  <a:pt x="9057" y="11864"/>
                  <a:pt x="9057" y="11837"/>
                </a:cubicBezTo>
                <a:cubicBezTo>
                  <a:pt x="9044" y="11811"/>
                  <a:pt x="9030" y="11811"/>
                  <a:pt x="9017" y="11785"/>
                </a:cubicBezTo>
                <a:cubicBezTo>
                  <a:pt x="9017" y="11758"/>
                  <a:pt x="9017" y="11758"/>
                  <a:pt x="9017" y="11734"/>
                </a:cubicBezTo>
                <a:cubicBezTo>
                  <a:pt x="9003" y="11734"/>
                  <a:pt x="8975" y="11708"/>
                  <a:pt x="8963" y="11681"/>
                </a:cubicBezTo>
                <a:cubicBezTo>
                  <a:pt x="8963" y="11655"/>
                  <a:pt x="8963" y="11655"/>
                  <a:pt x="8963" y="11629"/>
                </a:cubicBezTo>
                <a:cubicBezTo>
                  <a:pt x="8949" y="11629"/>
                  <a:pt x="8949" y="11629"/>
                  <a:pt x="8935" y="11629"/>
                </a:cubicBezTo>
                <a:cubicBezTo>
                  <a:pt x="8935" y="11602"/>
                  <a:pt x="8935" y="11602"/>
                  <a:pt x="8935" y="11602"/>
                </a:cubicBezTo>
                <a:cubicBezTo>
                  <a:pt x="8935" y="11602"/>
                  <a:pt x="8921" y="11602"/>
                  <a:pt x="8909" y="11578"/>
                </a:cubicBezTo>
                <a:cubicBezTo>
                  <a:pt x="8909" y="11552"/>
                  <a:pt x="8921" y="11525"/>
                  <a:pt x="8935" y="11525"/>
                </a:cubicBezTo>
                <a:cubicBezTo>
                  <a:pt x="8921" y="11499"/>
                  <a:pt x="8895" y="11499"/>
                  <a:pt x="8881" y="11525"/>
                </a:cubicBezTo>
                <a:cubicBezTo>
                  <a:pt x="8881" y="11499"/>
                  <a:pt x="8868" y="11499"/>
                  <a:pt x="8854" y="11473"/>
                </a:cubicBezTo>
                <a:cubicBezTo>
                  <a:pt x="8841" y="11448"/>
                  <a:pt x="8841" y="11473"/>
                  <a:pt x="8828" y="11422"/>
                </a:cubicBezTo>
                <a:cubicBezTo>
                  <a:pt x="8828" y="11396"/>
                  <a:pt x="8828" y="11343"/>
                  <a:pt x="8841" y="11319"/>
                </a:cubicBezTo>
                <a:cubicBezTo>
                  <a:pt x="8841" y="11292"/>
                  <a:pt x="8841" y="11292"/>
                  <a:pt x="8841" y="11292"/>
                </a:cubicBezTo>
                <a:cubicBezTo>
                  <a:pt x="8828" y="11266"/>
                  <a:pt x="8828" y="11187"/>
                  <a:pt x="8786" y="11163"/>
                </a:cubicBezTo>
                <a:cubicBezTo>
                  <a:pt x="8814" y="11136"/>
                  <a:pt x="8841" y="11060"/>
                  <a:pt x="8841" y="11007"/>
                </a:cubicBezTo>
                <a:cubicBezTo>
                  <a:pt x="8854" y="10981"/>
                  <a:pt x="8854" y="10954"/>
                  <a:pt x="8854" y="10930"/>
                </a:cubicBezTo>
                <a:cubicBezTo>
                  <a:pt x="8868" y="10825"/>
                  <a:pt x="8895" y="10669"/>
                  <a:pt x="8841" y="10592"/>
                </a:cubicBezTo>
                <a:cubicBezTo>
                  <a:pt x="8868" y="10539"/>
                  <a:pt x="8868" y="10412"/>
                  <a:pt x="8828" y="10412"/>
                </a:cubicBezTo>
                <a:cubicBezTo>
                  <a:pt x="8814" y="10412"/>
                  <a:pt x="8814" y="10436"/>
                  <a:pt x="8814" y="10436"/>
                </a:cubicBezTo>
                <a:cubicBezTo>
                  <a:pt x="8814" y="10385"/>
                  <a:pt x="8814" y="10306"/>
                  <a:pt x="8828" y="10282"/>
                </a:cubicBezTo>
                <a:cubicBezTo>
                  <a:pt x="8841" y="10256"/>
                  <a:pt x="8841" y="10229"/>
                  <a:pt x="8854" y="10203"/>
                </a:cubicBezTo>
                <a:cubicBezTo>
                  <a:pt x="8868" y="10150"/>
                  <a:pt x="8881" y="10100"/>
                  <a:pt x="8895" y="10047"/>
                </a:cubicBezTo>
                <a:cubicBezTo>
                  <a:pt x="8909" y="9996"/>
                  <a:pt x="8935" y="9970"/>
                  <a:pt x="8949" y="9944"/>
                </a:cubicBezTo>
                <a:cubicBezTo>
                  <a:pt x="8949" y="9917"/>
                  <a:pt x="8949" y="9891"/>
                  <a:pt x="8949" y="9891"/>
                </a:cubicBezTo>
                <a:cubicBezTo>
                  <a:pt x="8949" y="9840"/>
                  <a:pt x="8963" y="9788"/>
                  <a:pt x="8975" y="9763"/>
                </a:cubicBezTo>
                <a:cubicBezTo>
                  <a:pt x="8990" y="9735"/>
                  <a:pt x="9017" y="9735"/>
                  <a:pt x="9030" y="9684"/>
                </a:cubicBezTo>
                <a:cubicBezTo>
                  <a:pt x="9044" y="9658"/>
                  <a:pt x="9044" y="9555"/>
                  <a:pt x="9070" y="9528"/>
                </a:cubicBezTo>
                <a:cubicBezTo>
                  <a:pt x="9084" y="9528"/>
                  <a:pt x="9112" y="9528"/>
                  <a:pt x="9138" y="9502"/>
                </a:cubicBezTo>
                <a:cubicBezTo>
                  <a:pt x="9165" y="9478"/>
                  <a:pt x="9233" y="9372"/>
                  <a:pt x="9260" y="9322"/>
                </a:cubicBezTo>
                <a:cubicBezTo>
                  <a:pt x="9287" y="9216"/>
                  <a:pt x="9247" y="9166"/>
                  <a:pt x="9260" y="9087"/>
                </a:cubicBezTo>
                <a:close/>
                <a:moveTo>
                  <a:pt x="8975" y="3955"/>
                </a:moveTo>
                <a:lnTo>
                  <a:pt x="8975" y="3955"/>
                </a:lnTo>
                <a:cubicBezTo>
                  <a:pt x="8975" y="3979"/>
                  <a:pt x="8975" y="3979"/>
                  <a:pt x="8975" y="3979"/>
                </a:cubicBezTo>
                <a:cubicBezTo>
                  <a:pt x="8975" y="4032"/>
                  <a:pt x="8949" y="4058"/>
                  <a:pt x="8921" y="4032"/>
                </a:cubicBezTo>
                <a:cubicBezTo>
                  <a:pt x="8909" y="4058"/>
                  <a:pt x="8881" y="4109"/>
                  <a:pt x="8854" y="4135"/>
                </a:cubicBezTo>
                <a:cubicBezTo>
                  <a:pt x="8828" y="4135"/>
                  <a:pt x="8800" y="4135"/>
                  <a:pt x="8786" y="4135"/>
                </a:cubicBezTo>
                <a:cubicBezTo>
                  <a:pt x="8760" y="4161"/>
                  <a:pt x="8760" y="4238"/>
                  <a:pt x="8705" y="4212"/>
                </a:cubicBezTo>
                <a:cubicBezTo>
                  <a:pt x="8679" y="4212"/>
                  <a:pt x="8651" y="4188"/>
                  <a:pt x="8637" y="4188"/>
                </a:cubicBezTo>
                <a:cubicBezTo>
                  <a:pt x="8625" y="4161"/>
                  <a:pt x="8625" y="4161"/>
                  <a:pt x="8611" y="4135"/>
                </a:cubicBezTo>
                <a:cubicBezTo>
                  <a:pt x="8571" y="4109"/>
                  <a:pt x="8503" y="4161"/>
                  <a:pt x="8476" y="4109"/>
                </a:cubicBezTo>
                <a:cubicBezTo>
                  <a:pt x="8503" y="4084"/>
                  <a:pt x="8516" y="4058"/>
                  <a:pt x="8544" y="4005"/>
                </a:cubicBezTo>
                <a:cubicBezTo>
                  <a:pt x="8503" y="4005"/>
                  <a:pt x="8503" y="4005"/>
                  <a:pt x="8490" y="3955"/>
                </a:cubicBezTo>
                <a:cubicBezTo>
                  <a:pt x="8462" y="3979"/>
                  <a:pt x="8435" y="3979"/>
                  <a:pt x="8408" y="3979"/>
                </a:cubicBezTo>
                <a:lnTo>
                  <a:pt x="8408" y="3955"/>
                </a:lnTo>
                <a:cubicBezTo>
                  <a:pt x="8422" y="3902"/>
                  <a:pt x="8503" y="3926"/>
                  <a:pt x="8516" y="3876"/>
                </a:cubicBezTo>
                <a:cubicBezTo>
                  <a:pt x="8516" y="3876"/>
                  <a:pt x="8530" y="3876"/>
                  <a:pt x="8530" y="3849"/>
                </a:cubicBezTo>
                <a:cubicBezTo>
                  <a:pt x="8530" y="3849"/>
                  <a:pt x="8530" y="3849"/>
                  <a:pt x="8516" y="3823"/>
                </a:cubicBezTo>
                <a:cubicBezTo>
                  <a:pt x="8503" y="3823"/>
                  <a:pt x="8490" y="3823"/>
                  <a:pt x="8476" y="3799"/>
                </a:cubicBezTo>
                <a:cubicBezTo>
                  <a:pt x="8435" y="3799"/>
                  <a:pt x="8395" y="3876"/>
                  <a:pt x="8381" y="3799"/>
                </a:cubicBezTo>
                <a:cubicBezTo>
                  <a:pt x="8367" y="3799"/>
                  <a:pt x="8367" y="3799"/>
                  <a:pt x="8381" y="3772"/>
                </a:cubicBezTo>
                <a:cubicBezTo>
                  <a:pt x="8395" y="3772"/>
                  <a:pt x="8408" y="3772"/>
                  <a:pt x="8435" y="3746"/>
                </a:cubicBezTo>
                <a:lnTo>
                  <a:pt x="8422" y="3746"/>
                </a:lnTo>
                <a:cubicBezTo>
                  <a:pt x="8422" y="3720"/>
                  <a:pt x="8422" y="3720"/>
                  <a:pt x="8408" y="3693"/>
                </a:cubicBezTo>
                <a:cubicBezTo>
                  <a:pt x="8422" y="3643"/>
                  <a:pt x="8449" y="3746"/>
                  <a:pt x="8476" y="3693"/>
                </a:cubicBezTo>
                <a:cubicBezTo>
                  <a:pt x="8476" y="3669"/>
                  <a:pt x="8462" y="3669"/>
                  <a:pt x="8462" y="3643"/>
                </a:cubicBezTo>
                <a:cubicBezTo>
                  <a:pt x="8462" y="3643"/>
                  <a:pt x="8462" y="3643"/>
                  <a:pt x="8476" y="3616"/>
                </a:cubicBezTo>
                <a:cubicBezTo>
                  <a:pt x="8503" y="3643"/>
                  <a:pt x="8544" y="3643"/>
                  <a:pt x="8557" y="3720"/>
                </a:cubicBezTo>
                <a:cubicBezTo>
                  <a:pt x="8557" y="3746"/>
                  <a:pt x="8544" y="3772"/>
                  <a:pt x="8544" y="3799"/>
                </a:cubicBezTo>
                <a:cubicBezTo>
                  <a:pt x="8557" y="3823"/>
                  <a:pt x="8557" y="3823"/>
                  <a:pt x="8571" y="3849"/>
                </a:cubicBezTo>
                <a:lnTo>
                  <a:pt x="8584" y="3823"/>
                </a:lnTo>
                <a:cubicBezTo>
                  <a:pt x="8597" y="3799"/>
                  <a:pt x="8611" y="3799"/>
                  <a:pt x="8625" y="3772"/>
                </a:cubicBezTo>
                <a:cubicBezTo>
                  <a:pt x="8625" y="3746"/>
                  <a:pt x="8611" y="3720"/>
                  <a:pt x="8625" y="3693"/>
                </a:cubicBezTo>
                <a:cubicBezTo>
                  <a:pt x="8625" y="3693"/>
                  <a:pt x="8625" y="3693"/>
                  <a:pt x="8637" y="3669"/>
                </a:cubicBezTo>
                <a:cubicBezTo>
                  <a:pt x="8637" y="3720"/>
                  <a:pt x="8651" y="3746"/>
                  <a:pt x="8679" y="3772"/>
                </a:cubicBezTo>
                <a:cubicBezTo>
                  <a:pt x="8679" y="3772"/>
                  <a:pt x="8679" y="3772"/>
                  <a:pt x="8679" y="3746"/>
                </a:cubicBezTo>
                <a:lnTo>
                  <a:pt x="8679" y="3720"/>
                </a:lnTo>
                <a:cubicBezTo>
                  <a:pt x="8692" y="3693"/>
                  <a:pt x="8705" y="3669"/>
                  <a:pt x="8719" y="3693"/>
                </a:cubicBezTo>
                <a:cubicBezTo>
                  <a:pt x="8733" y="3720"/>
                  <a:pt x="8746" y="3746"/>
                  <a:pt x="8760" y="3746"/>
                </a:cubicBezTo>
                <a:cubicBezTo>
                  <a:pt x="8760" y="3720"/>
                  <a:pt x="8760" y="3693"/>
                  <a:pt x="8760" y="3693"/>
                </a:cubicBezTo>
                <a:cubicBezTo>
                  <a:pt x="8786" y="3693"/>
                  <a:pt x="8828" y="3720"/>
                  <a:pt x="8854" y="3669"/>
                </a:cubicBezTo>
                <a:cubicBezTo>
                  <a:pt x="8854" y="3643"/>
                  <a:pt x="8854" y="3643"/>
                  <a:pt x="8854" y="3616"/>
                </a:cubicBezTo>
                <a:cubicBezTo>
                  <a:pt x="8868" y="3616"/>
                  <a:pt x="8881" y="3616"/>
                  <a:pt x="8895" y="3616"/>
                </a:cubicBezTo>
                <a:cubicBezTo>
                  <a:pt x="8909" y="3669"/>
                  <a:pt x="8921" y="3669"/>
                  <a:pt x="8963" y="3693"/>
                </a:cubicBezTo>
                <a:cubicBezTo>
                  <a:pt x="8963" y="3693"/>
                  <a:pt x="8963" y="3693"/>
                  <a:pt x="8963" y="3720"/>
                </a:cubicBezTo>
                <a:cubicBezTo>
                  <a:pt x="8963" y="3720"/>
                  <a:pt x="8963" y="3746"/>
                  <a:pt x="8963" y="3772"/>
                </a:cubicBezTo>
                <a:cubicBezTo>
                  <a:pt x="8963" y="3772"/>
                  <a:pt x="8975" y="3772"/>
                  <a:pt x="8975" y="3799"/>
                </a:cubicBezTo>
                <a:cubicBezTo>
                  <a:pt x="8990" y="3799"/>
                  <a:pt x="9017" y="3772"/>
                  <a:pt x="9030" y="3799"/>
                </a:cubicBezTo>
                <a:cubicBezTo>
                  <a:pt x="9044" y="3849"/>
                  <a:pt x="9030" y="3902"/>
                  <a:pt x="9017" y="3926"/>
                </a:cubicBezTo>
                <a:cubicBezTo>
                  <a:pt x="9003" y="3955"/>
                  <a:pt x="8990" y="3955"/>
                  <a:pt x="8975" y="3955"/>
                </a:cubicBezTo>
                <a:close/>
                <a:moveTo>
                  <a:pt x="7030" y="3254"/>
                </a:moveTo>
                <a:lnTo>
                  <a:pt x="7030" y="3254"/>
                </a:lnTo>
                <a:cubicBezTo>
                  <a:pt x="7016" y="3254"/>
                  <a:pt x="7016" y="3254"/>
                  <a:pt x="7016" y="3254"/>
                </a:cubicBezTo>
                <a:cubicBezTo>
                  <a:pt x="7002" y="3228"/>
                  <a:pt x="7016" y="3228"/>
                  <a:pt x="7030" y="3201"/>
                </a:cubicBezTo>
                <a:cubicBezTo>
                  <a:pt x="7043" y="3201"/>
                  <a:pt x="7030" y="3254"/>
                  <a:pt x="7030" y="3254"/>
                </a:cubicBezTo>
                <a:close/>
                <a:moveTo>
                  <a:pt x="6895" y="2812"/>
                </a:moveTo>
                <a:lnTo>
                  <a:pt x="6895" y="2812"/>
                </a:lnTo>
                <a:cubicBezTo>
                  <a:pt x="6908" y="2812"/>
                  <a:pt x="6921" y="2839"/>
                  <a:pt x="6908" y="2865"/>
                </a:cubicBezTo>
                <a:cubicBezTo>
                  <a:pt x="6895" y="2839"/>
                  <a:pt x="6881" y="2839"/>
                  <a:pt x="6895" y="2812"/>
                </a:cubicBezTo>
                <a:close/>
                <a:moveTo>
                  <a:pt x="6867" y="2916"/>
                </a:moveTo>
                <a:lnTo>
                  <a:pt x="6867" y="2916"/>
                </a:lnTo>
                <a:cubicBezTo>
                  <a:pt x="6867" y="2916"/>
                  <a:pt x="6867" y="2889"/>
                  <a:pt x="6881" y="2889"/>
                </a:cubicBezTo>
                <a:cubicBezTo>
                  <a:pt x="6881" y="2916"/>
                  <a:pt x="6895" y="2942"/>
                  <a:pt x="6881" y="2942"/>
                </a:cubicBezTo>
                <a:cubicBezTo>
                  <a:pt x="6867" y="2942"/>
                  <a:pt x="6853" y="2942"/>
                  <a:pt x="6867" y="2916"/>
                </a:cubicBezTo>
                <a:close/>
                <a:moveTo>
                  <a:pt x="8435" y="1619"/>
                </a:moveTo>
                <a:lnTo>
                  <a:pt x="8435" y="1619"/>
                </a:lnTo>
                <a:cubicBezTo>
                  <a:pt x="8408" y="1646"/>
                  <a:pt x="8395" y="1619"/>
                  <a:pt x="8381" y="1619"/>
                </a:cubicBezTo>
                <a:cubicBezTo>
                  <a:pt x="8381" y="1593"/>
                  <a:pt x="8395" y="1569"/>
                  <a:pt x="8408" y="1543"/>
                </a:cubicBezTo>
                <a:cubicBezTo>
                  <a:pt x="8435" y="1543"/>
                  <a:pt x="8449" y="1569"/>
                  <a:pt x="8462" y="1569"/>
                </a:cubicBezTo>
                <a:cubicBezTo>
                  <a:pt x="8462" y="1593"/>
                  <a:pt x="8449" y="1593"/>
                  <a:pt x="8449" y="1593"/>
                </a:cubicBezTo>
                <a:cubicBezTo>
                  <a:pt x="8449" y="1619"/>
                  <a:pt x="8435" y="1619"/>
                  <a:pt x="8435" y="1619"/>
                </a:cubicBezTo>
                <a:close/>
                <a:moveTo>
                  <a:pt x="8476" y="2450"/>
                </a:moveTo>
                <a:lnTo>
                  <a:pt x="8476" y="2450"/>
                </a:lnTo>
                <a:lnTo>
                  <a:pt x="8476" y="2474"/>
                </a:lnTo>
                <a:cubicBezTo>
                  <a:pt x="8462" y="2474"/>
                  <a:pt x="8462" y="2474"/>
                  <a:pt x="8462" y="2503"/>
                </a:cubicBezTo>
                <a:cubicBezTo>
                  <a:pt x="8449" y="2503"/>
                  <a:pt x="8449" y="2503"/>
                  <a:pt x="8435" y="2503"/>
                </a:cubicBezTo>
                <a:lnTo>
                  <a:pt x="8435" y="2527"/>
                </a:lnTo>
                <a:cubicBezTo>
                  <a:pt x="8422" y="2527"/>
                  <a:pt x="8422" y="2527"/>
                  <a:pt x="8408" y="2553"/>
                </a:cubicBezTo>
                <a:lnTo>
                  <a:pt x="8381" y="2553"/>
                </a:lnTo>
                <a:cubicBezTo>
                  <a:pt x="8381" y="2553"/>
                  <a:pt x="8381" y="2527"/>
                  <a:pt x="8381" y="2503"/>
                </a:cubicBezTo>
                <a:cubicBezTo>
                  <a:pt x="8395" y="2503"/>
                  <a:pt x="8395" y="2474"/>
                  <a:pt x="8395" y="2450"/>
                </a:cubicBezTo>
                <a:cubicBezTo>
                  <a:pt x="8408" y="2450"/>
                  <a:pt x="8422" y="2450"/>
                  <a:pt x="8435" y="2424"/>
                </a:cubicBezTo>
                <a:cubicBezTo>
                  <a:pt x="8449" y="2397"/>
                  <a:pt x="8462" y="2397"/>
                  <a:pt x="8462" y="2371"/>
                </a:cubicBezTo>
                <a:cubicBezTo>
                  <a:pt x="8476" y="2371"/>
                  <a:pt x="8476" y="2371"/>
                  <a:pt x="8476" y="2371"/>
                </a:cubicBezTo>
                <a:cubicBezTo>
                  <a:pt x="8476" y="2371"/>
                  <a:pt x="8516" y="2397"/>
                  <a:pt x="8516" y="2424"/>
                </a:cubicBezTo>
                <a:cubicBezTo>
                  <a:pt x="8503" y="2424"/>
                  <a:pt x="8503" y="2450"/>
                  <a:pt x="8490" y="2474"/>
                </a:cubicBezTo>
                <a:cubicBezTo>
                  <a:pt x="8490" y="2474"/>
                  <a:pt x="8476" y="2474"/>
                  <a:pt x="8476" y="2450"/>
                </a:cubicBezTo>
                <a:close/>
                <a:moveTo>
                  <a:pt x="8705" y="2474"/>
                </a:moveTo>
                <a:lnTo>
                  <a:pt x="8705" y="2474"/>
                </a:lnTo>
                <a:cubicBezTo>
                  <a:pt x="8705" y="2474"/>
                  <a:pt x="8719" y="2474"/>
                  <a:pt x="8719" y="2503"/>
                </a:cubicBezTo>
                <a:cubicBezTo>
                  <a:pt x="8719" y="2503"/>
                  <a:pt x="8719" y="2503"/>
                  <a:pt x="8705" y="2503"/>
                </a:cubicBezTo>
                <a:lnTo>
                  <a:pt x="8692" y="2503"/>
                </a:lnTo>
                <a:cubicBezTo>
                  <a:pt x="8692" y="2503"/>
                  <a:pt x="8692" y="2503"/>
                  <a:pt x="8705" y="2503"/>
                </a:cubicBezTo>
                <a:cubicBezTo>
                  <a:pt x="8692" y="2527"/>
                  <a:pt x="8637" y="2553"/>
                  <a:pt x="8651" y="2580"/>
                </a:cubicBezTo>
                <a:cubicBezTo>
                  <a:pt x="8665" y="2606"/>
                  <a:pt x="8665" y="2606"/>
                  <a:pt x="8679" y="2606"/>
                </a:cubicBezTo>
                <a:cubicBezTo>
                  <a:pt x="8665" y="2606"/>
                  <a:pt x="8651" y="2632"/>
                  <a:pt x="8651" y="2632"/>
                </a:cubicBezTo>
                <a:cubicBezTo>
                  <a:pt x="8651" y="2656"/>
                  <a:pt x="8651" y="2656"/>
                  <a:pt x="8665" y="2656"/>
                </a:cubicBezTo>
                <a:cubicBezTo>
                  <a:pt x="8665" y="2683"/>
                  <a:pt x="8637" y="2683"/>
                  <a:pt x="8637" y="2683"/>
                </a:cubicBezTo>
                <a:lnTo>
                  <a:pt x="8651" y="2709"/>
                </a:lnTo>
                <a:cubicBezTo>
                  <a:pt x="8637" y="2709"/>
                  <a:pt x="8625" y="2736"/>
                  <a:pt x="8625" y="2736"/>
                </a:cubicBezTo>
                <a:cubicBezTo>
                  <a:pt x="8625" y="2760"/>
                  <a:pt x="8637" y="2760"/>
                  <a:pt x="8637" y="2786"/>
                </a:cubicBezTo>
                <a:cubicBezTo>
                  <a:pt x="8625" y="2786"/>
                  <a:pt x="8625" y="2786"/>
                  <a:pt x="8625" y="2786"/>
                </a:cubicBezTo>
                <a:cubicBezTo>
                  <a:pt x="8625" y="2786"/>
                  <a:pt x="8625" y="2786"/>
                  <a:pt x="8625" y="2812"/>
                </a:cubicBezTo>
                <a:cubicBezTo>
                  <a:pt x="8611" y="2812"/>
                  <a:pt x="8611" y="2812"/>
                  <a:pt x="8611" y="2812"/>
                </a:cubicBezTo>
                <a:cubicBezTo>
                  <a:pt x="8611" y="2839"/>
                  <a:pt x="8611" y="2839"/>
                  <a:pt x="8611" y="2839"/>
                </a:cubicBezTo>
                <a:cubicBezTo>
                  <a:pt x="8611" y="2839"/>
                  <a:pt x="8597" y="2839"/>
                  <a:pt x="8597" y="2865"/>
                </a:cubicBezTo>
                <a:cubicBezTo>
                  <a:pt x="8584" y="2865"/>
                  <a:pt x="8584" y="2865"/>
                  <a:pt x="8584" y="2865"/>
                </a:cubicBezTo>
                <a:cubicBezTo>
                  <a:pt x="8584" y="2889"/>
                  <a:pt x="8557" y="2916"/>
                  <a:pt x="8557" y="2916"/>
                </a:cubicBezTo>
                <a:cubicBezTo>
                  <a:pt x="8544" y="2916"/>
                  <a:pt x="8544" y="2942"/>
                  <a:pt x="8544" y="2942"/>
                </a:cubicBezTo>
                <a:cubicBezTo>
                  <a:pt x="8530" y="2942"/>
                  <a:pt x="8530" y="2942"/>
                  <a:pt x="8516" y="2968"/>
                </a:cubicBezTo>
                <a:cubicBezTo>
                  <a:pt x="8503" y="2968"/>
                  <a:pt x="8503" y="2995"/>
                  <a:pt x="8490" y="2995"/>
                </a:cubicBezTo>
                <a:cubicBezTo>
                  <a:pt x="8476" y="2995"/>
                  <a:pt x="8476" y="2995"/>
                  <a:pt x="8462" y="3021"/>
                </a:cubicBezTo>
                <a:cubicBezTo>
                  <a:pt x="8449" y="3021"/>
                  <a:pt x="8462" y="3045"/>
                  <a:pt x="8449" y="3045"/>
                </a:cubicBezTo>
                <a:cubicBezTo>
                  <a:pt x="8435" y="3072"/>
                  <a:pt x="8422" y="3045"/>
                  <a:pt x="8422" y="3021"/>
                </a:cubicBezTo>
                <a:cubicBezTo>
                  <a:pt x="8408" y="3045"/>
                  <a:pt x="8408" y="3045"/>
                  <a:pt x="8408" y="3045"/>
                </a:cubicBezTo>
                <a:cubicBezTo>
                  <a:pt x="8408" y="3072"/>
                  <a:pt x="8422" y="3072"/>
                  <a:pt x="8422" y="3098"/>
                </a:cubicBezTo>
                <a:cubicBezTo>
                  <a:pt x="8422" y="3098"/>
                  <a:pt x="8408" y="3098"/>
                  <a:pt x="8395" y="3098"/>
                </a:cubicBezTo>
                <a:cubicBezTo>
                  <a:pt x="8381" y="3072"/>
                  <a:pt x="8395" y="3098"/>
                  <a:pt x="8367" y="3098"/>
                </a:cubicBezTo>
                <a:cubicBezTo>
                  <a:pt x="8381" y="3098"/>
                  <a:pt x="8395" y="3124"/>
                  <a:pt x="8395" y="3124"/>
                </a:cubicBezTo>
                <a:cubicBezTo>
                  <a:pt x="8395" y="3151"/>
                  <a:pt x="8367" y="3151"/>
                  <a:pt x="8355" y="3151"/>
                </a:cubicBezTo>
                <a:cubicBezTo>
                  <a:pt x="8341" y="3151"/>
                  <a:pt x="8341" y="3124"/>
                  <a:pt x="8327" y="3124"/>
                </a:cubicBezTo>
                <a:cubicBezTo>
                  <a:pt x="8313" y="3124"/>
                  <a:pt x="8313" y="3124"/>
                  <a:pt x="8300" y="3124"/>
                </a:cubicBezTo>
                <a:cubicBezTo>
                  <a:pt x="8287" y="3124"/>
                  <a:pt x="8260" y="3124"/>
                  <a:pt x="8246" y="3098"/>
                </a:cubicBezTo>
                <a:cubicBezTo>
                  <a:pt x="8246" y="3124"/>
                  <a:pt x="8287" y="3124"/>
                  <a:pt x="8287" y="3151"/>
                </a:cubicBezTo>
                <a:cubicBezTo>
                  <a:pt x="8273" y="3151"/>
                  <a:pt x="8273" y="3175"/>
                  <a:pt x="8273" y="3175"/>
                </a:cubicBezTo>
                <a:lnTo>
                  <a:pt x="8287" y="3175"/>
                </a:lnTo>
                <a:cubicBezTo>
                  <a:pt x="8313" y="3175"/>
                  <a:pt x="8287" y="3228"/>
                  <a:pt x="8287" y="3228"/>
                </a:cubicBezTo>
                <a:lnTo>
                  <a:pt x="8273" y="3254"/>
                </a:lnTo>
                <a:cubicBezTo>
                  <a:pt x="8273" y="3280"/>
                  <a:pt x="8260" y="3280"/>
                  <a:pt x="8246" y="3280"/>
                </a:cubicBezTo>
                <a:cubicBezTo>
                  <a:pt x="8246" y="3305"/>
                  <a:pt x="8260" y="3305"/>
                  <a:pt x="8246" y="3331"/>
                </a:cubicBezTo>
                <a:cubicBezTo>
                  <a:pt x="8246" y="3357"/>
                  <a:pt x="8246" y="3357"/>
                  <a:pt x="8233" y="3357"/>
                </a:cubicBezTo>
                <a:cubicBezTo>
                  <a:pt x="8233" y="3384"/>
                  <a:pt x="8233" y="3408"/>
                  <a:pt x="8246" y="3408"/>
                </a:cubicBezTo>
                <a:lnTo>
                  <a:pt x="8246" y="3436"/>
                </a:lnTo>
                <a:lnTo>
                  <a:pt x="8233" y="3461"/>
                </a:lnTo>
                <a:cubicBezTo>
                  <a:pt x="8246" y="3487"/>
                  <a:pt x="8246" y="3487"/>
                  <a:pt x="8246" y="3513"/>
                </a:cubicBezTo>
                <a:lnTo>
                  <a:pt x="8233" y="3540"/>
                </a:lnTo>
                <a:cubicBezTo>
                  <a:pt x="8233" y="3564"/>
                  <a:pt x="8218" y="3590"/>
                  <a:pt x="8218" y="3616"/>
                </a:cubicBezTo>
                <a:cubicBezTo>
                  <a:pt x="8218" y="3616"/>
                  <a:pt x="8206" y="3643"/>
                  <a:pt x="8192" y="3643"/>
                </a:cubicBezTo>
                <a:cubicBezTo>
                  <a:pt x="8192" y="3643"/>
                  <a:pt x="8192" y="3643"/>
                  <a:pt x="8178" y="3616"/>
                </a:cubicBezTo>
                <a:cubicBezTo>
                  <a:pt x="8178" y="3616"/>
                  <a:pt x="8138" y="3616"/>
                  <a:pt x="8124" y="3643"/>
                </a:cubicBezTo>
                <a:cubicBezTo>
                  <a:pt x="8124" y="3669"/>
                  <a:pt x="8151" y="3643"/>
                  <a:pt x="8151" y="3669"/>
                </a:cubicBezTo>
                <a:cubicBezTo>
                  <a:pt x="8151" y="3669"/>
                  <a:pt x="8151" y="3693"/>
                  <a:pt x="8138" y="3693"/>
                </a:cubicBezTo>
                <a:cubicBezTo>
                  <a:pt x="8138" y="3720"/>
                  <a:pt x="8138" y="3720"/>
                  <a:pt x="8138" y="3746"/>
                </a:cubicBezTo>
                <a:cubicBezTo>
                  <a:pt x="8138" y="3772"/>
                  <a:pt x="8111" y="3746"/>
                  <a:pt x="8097" y="3746"/>
                </a:cubicBezTo>
                <a:cubicBezTo>
                  <a:pt x="8097" y="3772"/>
                  <a:pt x="8084" y="3799"/>
                  <a:pt x="8084" y="3799"/>
                </a:cubicBezTo>
                <a:cubicBezTo>
                  <a:pt x="8084" y="3799"/>
                  <a:pt x="8084" y="3799"/>
                  <a:pt x="8070" y="3799"/>
                </a:cubicBezTo>
                <a:cubicBezTo>
                  <a:pt x="8070" y="3799"/>
                  <a:pt x="8070" y="3772"/>
                  <a:pt x="8057" y="3772"/>
                </a:cubicBezTo>
                <a:cubicBezTo>
                  <a:pt x="8057" y="3799"/>
                  <a:pt x="8057" y="3823"/>
                  <a:pt x="8029" y="3823"/>
                </a:cubicBezTo>
                <a:cubicBezTo>
                  <a:pt x="8043" y="3823"/>
                  <a:pt x="8043" y="3849"/>
                  <a:pt x="8043" y="3849"/>
                </a:cubicBezTo>
                <a:cubicBezTo>
                  <a:pt x="8029" y="3849"/>
                  <a:pt x="8017" y="3876"/>
                  <a:pt x="8017" y="3849"/>
                </a:cubicBezTo>
                <a:cubicBezTo>
                  <a:pt x="8003" y="3849"/>
                  <a:pt x="8017" y="3823"/>
                  <a:pt x="8017" y="3823"/>
                </a:cubicBezTo>
                <a:lnTo>
                  <a:pt x="8017" y="3799"/>
                </a:lnTo>
                <a:lnTo>
                  <a:pt x="8029" y="3772"/>
                </a:lnTo>
                <a:cubicBezTo>
                  <a:pt x="8029" y="3746"/>
                  <a:pt x="8029" y="3720"/>
                  <a:pt x="8043" y="3693"/>
                </a:cubicBezTo>
                <a:cubicBezTo>
                  <a:pt x="8017" y="3720"/>
                  <a:pt x="8003" y="3720"/>
                  <a:pt x="7989" y="3693"/>
                </a:cubicBezTo>
                <a:cubicBezTo>
                  <a:pt x="8003" y="3720"/>
                  <a:pt x="8003" y="3746"/>
                  <a:pt x="7989" y="3746"/>
                </a:cubicBezTo>
                <a:cubicBezTo>
                  <a:pt x="8003" y="3746"/>
                  <a:pt x="8003" y="3746"/>
                  <a:pt x="8003" y="3746"/>
                </a:cubicBezTo>
                <a:cubicBezTo>
                  <a:pt x="7989" y="3772"/>
                  <a:pt x="7989" y="3772"/>
                  <a:pt x="7976" y="3799"/>
                </a:cubicBezTo>
                <a:cubicBezTo>
                  <a:pt x="7976" y="3799"/>
                  <a:pt x="7962" y="3799"/>
                  <a:pt x="7962" y="3823"/>
                </a:cubicBezTo>
                <a:cubicBezTo>
                  <a:pt x="7962" y="3823"/>
                  <a:pt x="8017" y="3823"/>
                  <a:pt x="7989" y="3876"/>
                </a:cubicBezTo>
                <a:cubicBezTo>
                  <a:pt x="7989" y="3876"/>
                  <a:pt x="7989" y="3876"/>
                  <a:pt x="7976" y="3876"/>
                </a:cubicBezTo>
                <a:lnTo>
                  <a:pt x="7976" y="3902"/>
                </a:lnTo>
                <a:cubicBezTo>
                  <a:pt x="7962" y="3926"/>
                  <a:pt x="7936" y="3926"/>
                  <a:pt x="7936" y="3926"/>
                </a:cubicBezTo>
                <a:lnTo>
                  <a:pt x="7936" y="3902"/>
                </a:lnTo>
                <a:cubicBezTo>
                  <a:pt x="7922" y="3902"/>
                  <a:pt x="7922" y="3902"/>
                  <a:pt x="7922" y="3902"/>
                </a:cubicBezTo>
                <a:lnTo>
                  <a:pt x="7908" y="3902"/>
                </a:lnTo>
                <a:cubicBezTo>
                  <a:pt x="7908" y="3902"/>
                  <a:pt x="7908" y="3926"/>
                  <a:pt x="7922" y="3926"/>
                </a:cubicBezTo>
                <a:cubicBezTo>
                  <a:pt x="7908" y="3926"/>
                  <a:pt x="7908" y="3926"/>
                  <a:pt x="7908" y="3926"/>
                </a:cubicBezTo>
                <a:lnTo>
                  <a:pt x="7894" y="3926"/>
                </a:lnTo>
                <a:cubicBezTo>
                  <a:pt x="7881" y="3955"/>
                  <a:pt x="7881" y="3955"/>
                  <a:pt x="7854" y="3955"/>
                </a:cubicBezTo>
                <a:cubicBezTo>
                  <a:pt x="7868" y="3979"/>
                  <a:pt x="7881" y="3979"/>
                  <a:pt x="7894" y="3979"/>
                </a:cubicBezTo>
                <a:cubicBezTo>
                  <a:pt x="7908" y="4005"/>
                  <a:pt x="7894" y="4032"/>
                  <a:pt x="7894" y="4058"/>
                </a:cubicBezTo>
                <a:cubicBezTo>
                  <a:pt x="7881" y="4058"/>
                  <a:pt x="7868" y="4058"/>
                  <a:pt x="7868" y="4084"/>
                </a:cubicBezTo>
                <a:cubicBezTo>
                  <a:pt x="7840" y="4058"/>
                  <a:pt x="7840" y="4032"/>
                  <a:pt x="7800" y="4084"/>
                </a:cubicBezTo>
                <a:lnTo>
                  <a:pt x="7813" y="4084"/>
                </a:lnTo>
                <a:cubicBezTo>
                  <a:pt x="7813" y="4135"/>
                  <a:pt x="7827" y="4109"/>
                  <a:pt x="7854" y="4109"/>
                </a:cubicBezTo>
                <a:cubicBezTo>
                  <a:pt x="7854" y="4135"/>
                  <a:pt x="7854" y="4135"/>
                  <a:pt x="7868" y="4135"/>
                </a:cubicBezTo>
                <a:cubicBezTo>
                  <a:pt x="7868" y="4135"/>
                  <a:pt x="7868" y="4135"/>
                  <a:pt x="7868" y="4161"/>
                </a:cubicBezTo>
                <a:lnTo>
                  <a:pt x="7881" y="4161"/>
                </a:lnTo>
                <a:cubicBezTo>
                  <a:pt x="7881" y="4161"/>
                  <a:pt x="7881" y="4188"/>
                  <a:pt x="7868" y="4188"/>
                </a:cubicBezTo>
                <a:lnTo>
                  <a:pt x="7881" y="4212"/>
                </a:lnTo>
                <a:cubicBezTo>
                  <a:pt x="7881" y="4212"/>
                  <a:pt x="7868" y="4212"/>
                  <a:pt x="7854" y="4212"/>
                </a:cubicBezTo>
                <a:cubicBezTo>
                  <a:pt x="7840" y="4238"/>
                  <a:pt x="7840" y="4238"/>
                  <a:pt x="7827" y="4238"/>
                </a:cubicBezTo>
                <a:cubicBezTo>
                  <a:pt x="7813" y="4265"/>
                  <a:pt x="7813" y="4265"/>
                  <a:pt x="7800" y="4265"/>
                </a:cubicBezTo>
                <a:cubicBezTo>
                  <a:pt x="7813" y="4265"/>
                  <a:pt x="7827" y="4291"/>
                  <a:pt x="7827" y="4291"/>
                </a:cubicBezTo>
                <a:cubicBezTo>
                  <a:pt x="7840" y="4291"/>
                  <a:pt x="7840" y="4291"/>
                  <a:pt x="7854" y="4291"/>
                </a:cubicBezTo>
                <a:cubicBezTo>
                  <a:pt x="7868" y="4317"/>
                  <a:pt x="7868" y="4317"/>
                  <a:pt x="7868" y="4317"/>
                </a:cubicBezTo>
                <a:cubicBezTo>
                  <a:pt x="7881" y="4317"/>
                  <a:pt x="7894" y="4341"/>
                  <a:pt x="7881" y="4368"/>
                </a:cubicBezTo>
                <a:lnTo>
                  <a:pt x="7868" y="4368"/>
                </a:lnTo>
                <a:cubicBezTo>
                  <a:pt x="7854" y="4368"/>
                  <a:pt x="7840" y="4368"/>
                  <a:pt x="7840" y="4368"/>
                </a:cubicBezTo>
                <a:cubicBezTo>
                  <a:pt x="7827" y="4368"/>
                  <a:pt x="7827" y="4368"/>
                  <a:pt x="7813" y="4368"/>
                </a:cubicBezTo>
                <a:cubicBezTo>
                  <a:pt x="7813" y="4368"/>
                  <a:pt x="7813" y="4368"/>
                  <a:pt x="7827" y="4368"/>
                </a:cubicBezTo>
                <a:cubicBezTo>
                  <a:pt x="7827" y="4368"/>
                  <a:pt x="7827" y="4368"/>
                  <a:pt x="7840" y="4368"/>
                </a:cubicBezTo>
                <a:cubicBezTo>
                  <a:pt x="7840" y="4368"/>
                  <a:pt x="7868" y="4394"/>
                  <a:pt x="7881" y="4368"/>
                </a:cubicBezTo>
                <a:cubicBezTo>
                  <a:pt x="7881" y="4394"/>
                  <a:pt x="7881" y="4394"/>
                  <a:pt x="7881" y="4394"/>
                </a:cubicBezTo>
                <a:cubicBezTo>
                  <a:pt x="7868" y="4421"/>
                  <a:pt x="7854" y="4421"/>
                  <a:pt x="7854" y="4421"/>
                </a:cubicBezTo>
                <a:cubicBezTo>
                  <a:pt x="7854" y="4421"/>
                  <a:pt x="7854" y="4421"/>
                  <a:pt x="7854" y="4447"/>
                </a:cubicBezTo>
                <a:cubicBezTo>
                  <a:pt x="7840" y="4447"/>
                  <a:pt x="7840" y="4447"/>
                  <a:pt x="7827" y="4447"/>
                </a:cubicBezTo>
                <a:cubicBezTo>
                  <a:pt x="7827" y="4447"/>
                  <a:pt x="7840" y="4447"/>
                  <a:pt x="7840" y="4473"/>
                </a:cubicBezTo>
                <a:cubicBezTo>
                  <a:pt x="7827" y="4473"/>
                  <a:pt x="7827" y="4473"/>
                  <a:pt x="7813" y="4473"/>
                </a:cubicBezTo>
                <a:cubicBezTo>
                  <a:pt x="7813" y="4497"/>
                  <a:pt x="7827" y="4497"/>
                  <a:pt x="7840" y="4497"/>
                </a:cubicBezTo>
                <a:cubicBezTo>
                  <a:pt x="7840" y="4497"/>
                  <a:pt x="7840" y="4497"/>
                  <a:pt x="7827" y="4524"/>
                </a:cubicBezTo>
                <a:cubicBezTo>
                  <a:pt x="7827" y="4524"/>
                  <a:pt x="7827" y="4524"/>
                  <a:pt x="7840" y="4524"/>
                </a:cubicBezTo>
                <a:cubicBezTo>
                  <a:pt x="7827" y="4524"/>
                  <a:pt x="7800" y="4497"/>
                  <a:pt x="7787" y="4497"/>
                </a:cubicBezTo>
                <a:cubicBezTo>
                  <a:pt x="7787" y="4524"/>
                  <a:pt x="7800" y="4524"/>
                  <a:pt x="7800" y="4550"/>
                </a:cubicBezTo>
                <a:cubicBezTo>
                  <a:pt x="7800" y="4550"/>
                  <a:pt x="7813" y="4550"/>
                  <a:pt x="7813" y="4577"/>
                </a:cubicBezTo>
                <a:cubicBezTo>
                  <a:pt x="7800" y="4577"/>
                  <a:pt x="7800" y="4603"/>
                  <a:pt x="7787" y="4603"/>
                </a:cubicBezTo>
                <a:cubicBezTo>
                  <a:pt x="7773" y="4603"/>
                  <a:pt x="7759" y="4627"/>
                  <a:pt x="7759" y="4627"/>
                </a:cubicBezTo>
                <a:cubicBezTo>
                  <a:pt x="7759" y="4653"/>
                  <a:pt x="7759" y="4653"/>
                  <a:pt x="7759" y="4680"/>
                </a:cubicBezTo>
                <a:cubicBezTo>
                  <a:pt x="7773" y="4680"/>
                  <a:pt x="7787" y="4680"/>
                  <a:pt x="7800" y="4680"/>
                </a:cubicBezTo>
                <a:cubicBezTo>
                  <a:pt x="7800" y="4706"/>
                  <a:pt x="7800" y="4706"/>
                  <a:pt x="7800" y="4706"/>
                </a:cubicBezTo>
                <a:cubicBezTo>
                  <a:pt x="7787" y="4706"/>
                  <a:pt x="7759" y="4680"/>
                  <a:pt x="7732" y="4680"/>
                </a:cubicBezTo>
                <a:cubicBezTo>
                  <a:pt x="7759" y="4706"/>
                  <a:pt x="7773" y="4706"/>
                  <a:pt x="7800" y="4730"/>
                </a:cubicBezTo>
                <a:cubicBezTo>
                  <a:pt x="7800" y="4757"/>
                  <a:pt x="7813" y="4757"/>
                  <a:pt x="7813" y="4783"/>
                </a:cubicBezTo>
                <a:cubicBezTo>
                  <a:pt x="7813" y="4809"/>
                  <a:pt x="7800" y="4836"/>
                  <a:pt x="7787" y="4836"/>
                </a:cubicBezTo>
                <a:cubicBezTo>
                  <a:pt x="7787" y="4836"/>
                  <a:pt x="7800" y="4836"/>
                  <a:pt x="7813" y="4836"/>
                </a:cubicBezTo>
                <a:cubicBezTo>
                  <a:pt x="7813" y="4836"/>
                  <a:pt x="7813" y="4836"/>
                  <a:pt x="7800" y="4860"/>
                </a:cubicBezTo>
                <a:cubicBezTo>
                  <a:pt x="7800" y="4860"/>
                  <a:pt x="7800" y="4860"/>
                  <a:pt x="7800" y="4886"/>
                </a:cubicBezTo>
                <a:cubicBezTo>
                  <a:pt x="7800" y="4886"/>
                  <a:pt x="7800" y="4939"/>
                  <a:pt x="7787" y="4939"/>
                </a:cubicBezTo>
                <a:cubicBezTo>
                  <a:pt x="7773" y="4939"/>
                  <a:pt x="7759" y="4913"/>
                  <a:pt x="7747" y="4939"/>
                </a:cubicBezTo>
                <a:lnTo>
                  <a:pt x="7747" y="4965"/>
                </a:lnTo>
                <a:cubicBezTo>
                  <a:pt x="7747" y="4992"/>
                  <a:pt x="7773" y="4965"/>
                  <a:pt x="7787" y="4965"/>
                </a:cubicBezTo>
                <a:lnTo>
                  <a:pt x="7787" y="4992"/>
                </a:lnTo>
                <a:cubicBezTo>
                  <a:pt x="7759" y="4992"/>
                  <a:pt x="7787" y="4992"/>
                  <a:pt x="7773" y="5016"/>
                </a:cubicBezTo>
                <a:cubicBezTo>
                  <a:pt x="7773" y="5042"/>
                  <a:pt x="7759" y="5042"/>
                  <a:pt x="7759" y="5042"/>
                </a:cubicBezTo>
                <a:lnTo>
                  <a:pt x="7773" y="5042"/>
                </a:lnTo>
                <a:cubicBezTo>
                  <a:pt x="7759" y="5042"/>
                  <a:pt x="7747" y="5069"/>
                  <a:pt x="7732" y="5069"/>
                </a:cubicBezTo>
                <a:lnTo>
                  <a:pt x="7759" y="5095"/>
                </a:lnTo>
                <a:cubicBezTo>
                  <a:pt x="7773" y="5095"/>
                  <a:pt x="7773" y="5069"/>
                  <a:pt x="7787" y="5069"/>
                </a:cubicBezTo>
                <a:lnTo>
                  <a:pt x="7800" y="5069"/>
                </a:lnTo>
                <a:cubicBezTo>
                  <a:pt x="7800" y="5095"/>
                  <a:pt x="7747" y="5146"/>
                  <a:pt x="7719" y="5146"/>
                </a:cubicBezTo>
                <a:cubicBezTo>
                  <a:pt x="7719" y="5172"/>
                  <a:pt x="7732" y="5172"/>
                  <a:pt x="7747" y="5172"/>
                </a:cubicBezTo>
                <a:cubicBezTo>
                  <a:pt x="7759" y="5172"/>
                  <a:pt x="7759" y="5146"/>
                  <a:pt x="7759" y="5146"/>
                </a:cubicBezTo>
                <a:cubicBezTo>
                  <a:pt x="7759" y="5172"/>
                  <a:pt x="7787" y="5172"/>
                  <a:pt x="7773" y="5198"/>
                </a:cubicBezTo>
                <a:cubicBezTo>
                  <a:pt x="7773" y="5198"/>
                  <a:pt x="7773" y="5198"/>
                  <a:pt x="7773" y="5225"/>
                </a:cubicBezTo>
                <a:cubicBezTo>
                  <a:pt x="7773" y="5225"/>
                  <a:pt x="7759" y="5225"/>
                  <a:pt x="7747" y="5225"/>
                </a:cubicBezTo>
                <a:lnTo>
                  <a:pt x="7732" y="5225"/>
                </a:lnTo>
                <a:cubicBezTo>
                  <a:pt x="7719" y="5225"/>
                  <a:pt x="7692" y="5198"/>
                  <a:pt x="7678" y="5198"/>
                </a:cubicBezTo>
                <a:cubicBezTo>
                  <a:pt x="7665" y="5225"/>
                  <a:pt x="7665" y="5251"/>
                  <a:pt x="7652" y="5275"/>
                </a:cubicBezTo>
                <a:cubicBezTo>
                  <a:pt x="7652" y="5251"/>
                  <a:pt x="7638" y="5251"/>
                  <a:pt x="7638" y="5251"/>
                </a:cubicBezTo>
                <a:cubicBezTo>
                  <a:pt x="7624" y="5251"/>
                  <a:pt x="7610" y="5251"/>
                  <a:pt x="7598" y="5251"/>
                </a:cubicBezTo>
                <a:cubicBezTo>
                  <a:pt x="7584" y="5225"/>
                  <a:pt x="7624" y="5198"/>
                  <a:pt x="7610" y="5172"/>
                </a:cubicBezTo>
                <a:cubicBezTo>
                  <a:pt x="7610" y="5198"/>
                  <a:pt x="7610" y="5198"/>
                  <a:pt x="7610" y="5198"/>
                </a:cubicBezTo>
                <a:cubicBezTo>
                  <a:pt x="7610" y="5172"/>
                  <a:pt x="7624" y="5146"/>
                  <a:pt x="7624" y="5146"/>
                </a:cubicBezTo>
                <a:lnTo>
                  <a:pt x="7610" y="5146"/>
                </a:lnTo>
                <a:cubicBezTo>
                  <a:pt x="7610" y="5172"/>
                  <a:pt x="7598" y="5198"/>
                  <a:pt x="7584" y="5198"/>
                </a:cubicBezTo>
                <a:cubicBezTo>
                  <a:pt x="7584" y="5172"/>
                  <a:pt x="7598" y="5146"/>
                  <a:pt x="7598" y="5146"/>
                </a:cubicBezTo>
                <a:cubicBezTo>
                  <a:pt x="7598" y="5121"/>
                  <a:pt x="7584" y="5121"/>
                  <a:pt x="7570" y="5121"/>
                </a:cubicBezTo>
                <a:cubicBezTo>
                  <a:pt x="7556" y="5146"/>
                  <a:pt x="7570" y="5172"/>
                  <a:pt x="7556" y="5172"/>
                </a:cubicBezTo>
                <a:cubicBezTo>
                  <a:pt x="7543" y="5172"/>
                  <a:pt x="7543" y="5172"/>
                  <a:pt x="7543" y="5172"/>
                </a:cubicBezTo>
                <a:cubicBezTo>
                  <a:pt x="7530" y="5172"/>
                  <a:pt x="7530" y="5172"/>
                  <a:pt x="7530" y="5172"/>
                </a:cubicBezTo>
                <a:cubicBezTo>
                  <a:pt x="7530" y="5146"/>
                  <a:pt x="7543" y="5146"/>
                  <a:pt x="7543" y="5146"/>
                </a:cubicBezTo>
                <a:cubicBezTo>
                  <a:pt x="7556" y="5121"/>
                  <a:pt x="7543" y="5121"/>
                  <a:pt x="7556" y="5121"/>
                </a:cubicBezTo>
                <a:cubicBezTo>
                  <a:pt x="7556" y="5095"/>
                  <a:pt x="7570" y="5095"/>
                  <a:pt x="7570" y="5095"/>
                </a:cubicBezTo>
                <a:cubicBezTo>
                  <a:pt x="7570" y="5069"/>
                  <a:pt x="7570" y="5069"/>
                  <a:pt x="7556" y="5069"/>
                </a:cubicBezTo>
                <a:lnTo>
                  <a:pt x="7556" y="5042"/>
                </a:lnTo>
                <a:cubicBezTo>
                  <a:pt x="7543" y="5042"/>
                  <a:pt x="7543" y="5069"/>
                  <a:pt x="7543" y="5069"/>
                </a:cubicBezTo>
                <a:cubicBezTo>
                  <a:pt x="7530" y="5069"/>
                  <a:pt x="7530" y="5069"/>
                  <a:pt x="7530" y="5069"/>
                </a:cubicBezTo>
                <a:cubicBezTo>
                  <a:pt x="7516" y="5069"/>
                  <a:pt x="7516" y="5095"/>
                  <a:pt x="7503" y="5095"/>
                </a:cubicBezTo>
                <a:cubicBezTo>
                  <a:pt x="7516" y="5069"/>
                  <a:pt x="7530" y="5042"/>
                  <a:pt x="7530" y="5042"/>
                </a:cubicBezTo>
                <a:cubicBezTo>
                  <a:pt x="7516" y="5016"/>
                  <a:pt x="7516" y="5016"/>
                  <a:pt x="7516" y="5016"/>
                </a:cubicBezTo>
                <a:cubicBezTo>
                  <a:pt x="7503" y="5016"/>
                  <a:pt x="7489" y="5042"/>
                  <a:pt x="7503" y="5042"/>
                </a:cubicBezTo>
                <a:cubicBezTo>
                  <a:pt x="7503" y="5069"/>
                  <a:pt x="7489" y="5069"/>
                  <a:pt x="7475" y="5069"/>
                </a:cubicBezTo>
                <a:cubicBezTo>
                  <a:pt x="7475" y="5095"/>
                  <a:pt x="7475" y="5069"/>
                  <a:pt x="7461" y="5095"/>
                </a:cubicBezTo>
                <a:lnTo>
                  <a:pt x="7449" y="5095"/>
                </a:lnTo>
                <a:cubicBezTo>
                  <a:pt x="7435" y="5121"/>
                  <a:pt x="7421" y="5095"/>
                  <a:pt x="7421" y="5095"/>
                </a:cubicBezTo>
                <a:cubicBezTo>
                  <a:pt x="7408" y="5121"/>
                  <a:pt x="7408" y="5121"/>
                  <a:pt x="7408" y="5121"/>
                </a:cubicBezTo>
                <a:lnTo>
                  <a:pt x="7394" y="5121"/>
                </a:lnTo>
                <a:lnTo>
                  <a:pt x="7394" y="5146"/>
                </a:lnTo>
                <a:cubicBezTo>
                  <a:pt x="7368" y="5146"/>
                  <a:pt x="7354" y="5146"/>
                  <a:pt x="7327" y="5146"/>
                </a:cubicBezTo>
                <a:cubicBezTo>
                  <a:pt x="7340" y="5146"/>
                  <a:pt x="7354" y="5121"/>
                  <a:pt x="7354" y="5121"/>
                </a:cubicBezTo>
                <a:cubicBezTo>
                  <a:pt x="7354" y="5095"/>
                  <a:pt x="7354" y="5095"/>
                  <a:pt x="7354" y="5069"/>
                </a:cubicBezTo>
                <a:cubicBezTo>
                  <a:pt x="7340" y="5069"/>
                  <a:pt x="7327" y="5095"/>
                  <a:pt x="7327" y="5095"/>
                </a:cubicBezTo>
                <a:cubicBezTo>
                  <a:pt x="7314" y="5095"/>
                  <a:pt x="7327" y="5069"/>
                  <a:pt x="7327" y="5042"/>
                </a:cubicBezTo>
                <a:cubicBezTo>
                  <a:pt x="7314" y="5042"/>
                  <a:pt x="7286" y="5042"/>
                  <a:pt x="7273" y="5042"/>
                </a:cubicBezTo>
                <a:cubicBezTo>
                  <a:pt x="7286" y="5016"/>
                  <a:pt x="7300" y="5016"/>
                  <a:pt x="7300" y="5016"/>
                </a:cubicBezTo>
                <a:cubicBezTo>
                  <a:pt x="7300" y="5016"/>
                  <a:pt x="7300" y="5016"/>
                  <a:pt x="7300" y="4992"/>
                </a:cubicBezTo>
                <a:cubicBezTo>
                  <a:pt x="7273" y="4992"/>
                  <a:pt x="7273" y="5016"/>
                  <a:pt x="7273" y="5016"/>
                </a:cubicBezTo>
                <a:cubicBezTo>
                  <a:pt x="7260" y="5016"/>
                  <a:pt x="7260" y="5016"/>
                  <a:pt x="7260" y="5016"/>
                </a:cubicBezTo>
                <a:cubicBezTo>
                  <a:pt x="7232" y="5042"/>
                  <a:pt x="7219" y="5042"/>
                  <a:pt x="7219" y="5016"/>
                </a:cubicBezTo>
                <a:lnTo>
                  <a:pt x="7232" y="4992"/>
                </a:lnTo>
                <a:cubicBezTo>
                  <a:pt x="7232" y="4992"/>
                  <a:pt x="7232" y="4992"/>
                  <a:pt x="7219" y="4992"/>
                </a:cubicBezTo>
                <a:cubicBezTo>
                  <a:pt x="7232" y="4965"/>
                  <a:pt x="7260" y="4939"/>
                  <a:pt x="7246" y="4913"/>
                </a:cubicBezTo>
                <a:cubicBezTo>
                  <a:pt x="7232" y="4939"/>
                  <a:pt x="7219" y="4939"/>
                  <a:pt x="7205" y="4965"/>
                </a:cubicBezTo>
                <a:cubicBezTo>
                  <a:pt x="7205" y="4939"/>
                  <a:pt x="7205" y="4939"/>
                  <a:pt x="7219" y="4913"/>
                </a:cubicBezTo>
                <a:lnTo>
                  <a:pt x="7232" y="4913"/>
                </a:lnTo>
                <a:cubicBezTo>
                  <a:pt x="7219" y="4913"/>
                  <a:pt x="7205" y="4913"/>
                  <a:pt x="7205" y="4913"/>
                </a:cubicBezTo>
                <a:cubicBezTo>
                  <a:pt x="7191" y="4913"/>
                  <a:pt x="7191" y="4913"/>
                  <a:pt x="7191" y="4913"/>
                </a:cubicBezTo>
                <a:cubicBezTo>
                  <a:pt x="7205" y="4886"/>
                  <a:pt x="7205" y="4886"/>
                  <a:pt x="7219" y="4886"/>
                </a:cubicBezTo>
                <a:cubicBezTo>
                  <a:pt x="7205" y="4886"/>
                  <a:pt x="7205" y="4860"/>
                  <a:pt x="7205" y="4860"/>
                </a:cubicBezTo>
                <a:cubicBezTo>
                  <a:pt x="7191" y="4860"/>
                  <a:pt x="7191" y="4860"/>
                  <a:pt x="7179" y="4860"/>
                </a:cubicBezTo>
                <a:cubicBezTo>
                  <a:pt x="7165" y="4860"/>
                  <a:pt x="7151" y="4860"/>
                  <a:pt x="7137" y="4860"/>
                </a:cubicBezTo>
                <a:cubicBezTo>
                  <a:pt x="7124" y="4836"/>
                  <a:pt x="7124" y="4836"/>
                  <a:pt x="7124" y="4809"/>
                </a:cubicBezTo>
                <a:cubicBezTo>
                  <a:pt x="7137" y="4783"/>
                  <a:pt x="7137" y="4757"/>
                  <a:pt x="7151" y="4730"/>
                </a:cubicBezTo>
                <a:cubicBezTo>
                  <a:pt x="7151" y="4706"/>
                  <a:pt x="7165" y="4706"/>
                  <a:pt x="7165" y="4680"/>
                </a:cubicBezTo>
                <a:cubicBezTo>
                  <a:pt x="7165" y="4680"/>
                  <a:pt x="7165" y="4680"/>
                  <a:pt x="7151" y="4680"/>
                </a:cubicBezTo>
                <a:cubicBezTo>
                  <a:pt x="7137" y="4706"/>
                  <a:pt x="7137" y="4730"/>
                  <a:pt x="7111" y="4757"/>
                </a:cubicBezTo>
                <a:cubicBezTo>
                  <a:pt x="7111" y="4730"/>
                  <a:pt x="7124" y="4730"/>
                  <a:pt x="7124" y="4706"/>
                </a:cubicBezTo>
                <a:cubicBezTo>
                  <a:pt x="7111" y="4706"/>
                  <a:pt x="7111" y="4730"/>
                  <a:pt x="7097" y="4706"/>
                </a:cubicBezTo>
                <a:cubicBezTo>
                  <a:pt x="7084" y="4680"/>
                  <a:pt x="7111" y="4680"/>
                  <a:pt x="7111" y="4653"/>
                </a:cubicBezTo>
                <a:cubicBezTo>
                  <a:pt x="7111" y="4627"/>
                  <a:pt x="7097" y="4627"/>
                  <a:pt x="7084" y="4627"/>
                </a:cubicBezTo>
                <a:cubicBezTo>
                  <a:pt x="7070" y="4627"/>
                  <a:pt x="7056" y="4653"/>
                  <a:pt x="7056" y="4627"/>
                </a:cubicBezTo>
                <a:cubicBezTo>
                  <a:pt x="7070" y="4603"/>
                  <a:pt x="7084" y="4603"/>
                  <a:pt x="7097" y="4577"/>
                </a:cubicBezTo>
                <a:cubicBezTo>
                  <a:pt x="7084" y="4577"/>
                  <a:pt x="7070" y="4577"/>
                  <a:pt x="7070" y="4577"/>
                </a:cubicBezTo>
                <a:cubicBezTo>
                  <a:pt x="7056" y="4603"/>
                  <a:pt x="7043" y="4603"/>
                  <a:pt x="7030" y="4603"/>
                </a:cubicBezTo>
                <a:cubicBezTo>
                  <a:pt x="7030" y="4577"/>
                  <a:pt x="7030" y="4577"/>
                  <a:pt x="7016" y="4550"/>
                </a:cubicBezTo>
                <a:cubicBezTo>
                  <a:pt x="7016" y="4550"/>
                  <a:pt x="7030" y="4550"/>
                  <a:pt x="7030" y="4524"/>
                </a:cubicBezTo>
                <a:cubicBezTo>
                  <a:pt x="7030" y="4524"/>
                  <a:pt x="7016" y="4524"/>
                  <a:pt x="7016" y="4497"/>
                </a:cubicBezTo>
                <a:cubicBezTo>
                  <a:pt x="7030" y="4497"/>
                  <a:pt x="7043" y="4497"/>
                  <a:pt x="7043" y="4473"/>
                </a:cubicBezTo>
                <a:cubicBezTo>
                  <a:pt x="7056" y="4473"/>
                  <a:pt x="7084" y="4473"/>
                  <a:pt x="7097" y="4447"/>
                </a:cubicBezTo>
                <a:cubicBezTo>
                  <a:pt x="7111" y="4447"/>
                  <a:pt x="7111" y="4447"/>
                  <a:pt x="7124" y="4447"/>
                </a:cubicBezTo>
                <a:cubicBezTo>
                  <a:pt x="7111" y="4421"/>
                  <a:pt x="7111" y="4421"/>
                  <a:pt x="7111" y="4421"/>
                </a:cubicBezTo>
                <a:cubicBezTo>
                  <a:pt x="7097" y="4421"/>
                  <a:pt x="7097" y="4421"/>
                  <a:pt x="7097" y="4421"/>
                </a:cubicBezTo>
                <a:cubicBezTo>
                  <a:pt x="7084" y="4447"/>
                  <a:pt x="7056" y="4447"/>
                  <a:pt x="7043" y="4473"/>
                </a:cubicBezTo>
                <a:cubicBezTo>
                  <a:pt x="7030" y="4473"/>
                  <a:pt x="7002" y="4473"/>
                  <a:pt x="7002" y="4473"/>
                </a:cubicBezTo>
                <a:cubicBezTo>
                  <a:pt x="7002" y="4447"/>
                  <a:pt x="7016" y="4447"/>
                  <a:pt x="7030" y="4447"/>
                </a:cubicBezTo>
                <a:cubicBezTo>
                  <a:pt x="7043" y="4447"/>
                  <a:pt x="7056" y="4421"/>
                  <a:pt x="7070" y="4394"/>
                </a:cubicBezTo>
                <a:lnTo>
                  <a:pt x="7084" y="4394"/>
                </a:lnTo>
                <a:cubicBezTo>
                  <a:pt x="7084" y="4368"/>
                  <a:pt x="7070" y="4368"/>
                  <a:pt x="7070" y="4368"/>
                </a:cubicBezTo>
                <a:cubicBezTo>
                  <a:pt x="7070" y="4341"/>
                  <a:pt x="7084" y="4341"/>
                  <a:pt x="7097" y="4341"/>
                </a:cubicBezTo>
                <a:cubicBezTo>
                  <a:pt x="7111" y="4341"/>
                  <a:pt x="7111" y="4368"/>
                  <a:pt x="7111" y="4368"/>
                </a:cubicBezTo>
                <a:cubicBezTo>
                  <a:pt x="7124" y="4394"/>
                  <a:pt x="7151" y="4421"/>
                  <a:pt x="7165" y="4394"/>
                </a:cubicBezTo>
                <a:cubicBezTo>
                  <a:pt x="7165" y="4394"/>
                  <a:pt x="7165" y="4394"/>
                  <a:pt x="7151" y="4368"/>
                </a:cubicBezTo>
                <a:lnTo>
                  <a:pt x="7137" y="4368"/>
                </a:lnTo>
                <a:cubicBezTo>
                  <a:pt x="7124" y="4368"/>
                  <a:pt x="7124" y="4317"/>
                  <a:pt x="7111" y="4291"/>
                </a:cubicBezTo>
                <a:cubicBezTo>
                  <a:pt x="7111" y="4317"/>
                  <a:pt x="7097" y="4317"/>
                  <a:pt x="7084" y="4317"/>
                </a:cubicBezTo>
                <a:cubicBezTo>
                  <a:pt x="7084" y="4317"/>
                  <a:pt x="7070" y="4291"/>
                  <a:pt x="7070" y="4265"/>
                </a:cubicBezTo>
                <a:lnTo>
                  <a:pt x="7084" y="4265"/>
                </a:lnTo>
                <a:cubicBezTo>
                  <a:pt x="7070" y="4265"/>
                  <a:pt x="7070" y="4238"/>
                  <a:pt x="7056" y="4238"/>
                </a:cubicBezTo>
                <a:cubicBezTo>
                  <a:pt x="7056" y="4265"/>
                  <a:pt x="7056" y="4265"/>
                  <a:pt x="7056" y="4291"/>
                </a:cubicBezTo>
                <a:cubicBezTo>
                  <a:pt x="7056" y="4317"/>
                  <a:pt x="7056" y="4317"/>
                  <a:pt x="7056" y="4341"/>
                </a:cubicBezTo>
                <a:lnTo>
                  <a:pt x="7056" y="4368"/>
                </a:lnTo>
                <a:cubicBezTo>
                  <a:pt x="7043" y="4341"/>
                  <a:pt x="7043" y="4341"/>
                  <a:pt x="7030" y="4341"/>
                </a:cubicBezTo>
                <a:cubicBezTo>
                  <a:pt x="7030" y="4341"/>
                  <a:pt x="7016" y="4341"/>
                  <a:pt x="7016" y="4368"/>
                </a:cubicBezTo>
                <a:cubicBezTo>
                  <a:pt x="7016" y="4394"/>
                  <a:pt x="7002" y="4421"/>
                  <a:pt x="6990" y="4447"/>
                </a:cubicBezTo>
                <a:cubicBezTo>
                  <a:pt x="6990" y="4447"/>
                  <a:pt x="6990" y="4447"/>
                  <a:pt x="6975" y="4447"/>
                </a:cubicBezTo>
                <a:cubicBezTo>
                  <a:pt x="6962" y="4447"/>
                  <a:pt x="6975" y="4421"/>
                  <a:pt x="6975" y="4421"/>
                </a:cubicBezTo>
                <a:cubicBezTo>
                  <a:pt x="6990" y="4368"/>
                  <a:pt x="6962" y="4317"/>
                  <a:pt x="7002" y="4317"/>
                </a:cubicBezTo>
                <a:cubicBezTo>
                  <a:pt x="7002" y="4291"/>
                  <a:pt x="7002" y="4291"/>
                  <a:pt x="6990" y="4265"/>
                </a:cubicBezTo>
                <a:cubicBezTo>
                  <a:pt x="6975" y="4265"/>
                  <a:pt x="6962" y="4291"/>
                  <a:pt x="6962" y="4265"/>
                </a:cubicBezTo>
                <a:cubicBezTo>
                  <a:pt x="6975" y="4265"/>
                  <a:pt x="6975" y="4238"/>
                  <a:pt x="6975" y="4238"/>
                </a:cubicBezTo>
                <a:cubicBezTo>
                  <a:pt x="6975" y="4238"/>
                  <a:pt x="6975" y="4238"/>
                  <a:pt x="6975" y="4212"/>
                </a:cubicBezTo>
                <a:cubicBezTo>
                  <a:pt x="6962" y="4238"/>
                  <a:pt x="6962" y="4238"/>
                  <a:pt x="6948" y="4238"/>
                </a:cubicBezTo>
                <a:cubicBezTo>
                  <a:pt x="6948" y="4238"/>
                  <a:pt x="6935" y="4238"/>
                  <a:pt x="6935" y="4212"/>
                </a:cubicBezTo>
                <a:cubicBezTo>
                  <a:pt x="6948" y="4188"/>
                  <a:pt x="6975" y="4188"/>
                  <a:pt x="6975" y="4161"/>
                </a:cubicBezTo>
                <a:cubicBezTo>
                  <a:pt x="6975" y="4161"/>
                  <a:pt x="6948" y="4188"/>
                  <a:pt x="6935" y="4188"/>
                </a:cubicBezTo>
                <a:cubicBezTo>
                  <a:pt x="6935" y="4161"/>
                  <a:pt x="6948" y="4109"/>
                  <a:pt x="6921" y="4135"/>
                </a:cubicBezTo>
                <a:cubicBezTo>
                  <a:pt x="6921" y="4135"/>
                  <a:pt x="6895" y="4135"/>
                  <a:pt x="6881" y="4135"/>
                </a:cubicBezTo>
                <a:cubicBezTo>
                  <a:pt x="6908" y="4109"/>
                  <a:pt x="6908" y="4109"/>
                  <a:pt x="6921" y="4084"/>
                </a:cubicBezTo>
                <a:cubicBezTo>
                  <a:pt x="6895" y="4084"/>
                  <a:pt x="6895" y="4109"/>
                  <a:pt x="6881" y="4084"/>
                </a:cubicBezTo>
                <a:cubicBezTo>
                  <a:pt x="6867" y="4084"/>
                  <a:pt x="6867" y="4084"/>
                  <a:pt x="6867" y="4084"/>
                </a:cubicBezTo>
                <a:cubicBezTo>
                  <a:pt x="6867" y="4058"/>
                  <a:pt x="6895" y="4058"/>
                  <a:pt x="6895" y="4058"/>
                </a:cubicBezTo>
                <a:cubicBezTo>
                  <a:pt x="6921" y="4005"/>
                  <a:pt x="6948" y="3979"/>
                  <a:pt x="6975" y="3955"/>
                </a:cubicBezTo>
                <a:cubicBezTo>
                  <a:pt x="6990" y="3955"/>
                  <a:pt x="6990" y="3926"/>
                  <a:pt x="7002" y="3926"/>
                </a:cubicBezTo>
                <a:lnTo>
                  <a:pt x="7002" y="3902"/>
                </a:lnTo>
                <a:cubicBezTo>
                  <a:pt x="7002" y="3902"/>
                  <a:pt x="7030" y="3902"/>
                  <a:pt x="7030" y="3876"/>
                </a:cubicBezTo>
                <a:cubicBezTo>
                  <a:pt x="7056" y="3876"/>
                  <a:pt x="7084" y="3876"/>
                  <a:pt x="7097" y="3849"/>
                </a:cubicBezTo>
                <a:cubicBezTo>
                  <a:pt x="7111" y="3849"/>
                  <a:pt x="7111" y="3849"/>
                  <a:pt x="7111" y="3823"/>
                </a:cubicBezTo>
                <a:lnTo>
                  <a:pt x="7097" y="3823"/>
                </a:lnTo>
                <a:lnTo>
                  <a:pt x="7084" y="3823"/>
                </a:lnTo>
                <a:cubicBezTo>
                  <a:pt x="7070" y="3823"/>
                  <a:pt x="7070" y="3849"/>
                  <a:pt x="7056" y="3849"/>
                </a:cubicBezTo>
                <a:cubicBezTo>
                  <a:pt x="7043" y="3849"/>
                  <a:pt x="7043" y="3849"/>
                  <a:pt x="7030" y="3849"/>
                </a:cubicBezTo>
                <a:cubicBezTo>
                  <a:pt x="7016" y="3876"/>
                  <a:pt x="7002" y="3876"/>
                  <a:pt x="7002" y="3876"/>
                </a:cubicBezTo>
                <a:cubicBezTo>
                  <a:pt x="6990" y="3902"/>
                  <a:pt x="6975" y="3926"/>
                  <a:pt x="6975" y="3926"/>
                </a:cubicBezTo>
                <a:cubicBezTo>
                  <a:pt x="6962" y="3926"/>
                  <a:pt x="6962" y="3955"/>
                  <a:pt x="6948" y="3955"/>
                </a:cubicBezTo>
                <a:cubicBezTo>
                  <a:pt x="6935" y="3979"/>
                  <a:pt x="6921" y="3979"/>
                  <a:pt x="6908" y="4005"/>
                </a:cubicBezTo>
                <a:cubicBezTo>
                  <a:pt x="6908" y="4032"/>
                  <a:pt x="6895" y="4032"/>
                  <a:pt x="6881" y="4032"/>
                </a:cubicBezTo>
                <a:cubicBezTo>
                  <a:pt x="6867" y="4058"/>
                  <a:pt x="6867" y="4032"/>
                  <a:pt x="6867" y="4032"/>
                </a:cubicBezTo>
                <a:cubicBezTo>
                  <a:pt x="6867" y="4032"/>
                  <a:pt x="6867" y="4032"/>
                  <a:pt x="6867" y="4005"/>
                </a:cubicBezTo>
                <a:cubicBezTo>
                  <a:pt x="6867" y="4005"/>
                  <a:pt x="6867" y="4005"/>
                  <a:pt x="6853" y="4005"/>
                </a:cubicBezTo>
                <a:cubicBezTo>
                  <a:pt x="6853" y="4005"/>
                  <a:pt x="6853" y="3979"/>
                  <a:pt x="6867" y="3955"/>
                </a:cubicBezTo>
                <a:cubicBezTo>
                  <a:pt x="6881" y="3955"/>
                  <a:pt x="6881" y="3955"/>
                  <a:pt x="6895" y="3955"/>
                </a:cubicBezTo>
                <a:cubicBezTo>
                  <a:pt x="6895" y="3955"/>
                  <a:pt x="6921" y="3955"/>
                  <a:pt x="6921" y="3926"/>
                </a:cubicBezTo>
                <a:lnTo>
                  <a:pt x="6881" y="3926"/>
                </a:lnTo>
                <a:cubicBezTo>
                  <a:pt x="6895" y="3902"/>
                  <a:pt x="6935" y="3902"/>
                  <a:pt x="6948" y="3902"/>
                </a:cubicBezTo>
                <a:cubicBezTo>
                  <a:pt x="6962" y="3876"/>
                  <a:pt x="6948" y="3849"/>
                  <a:pt x="6935" y="3849"/>
                </a:cubicBezTo>
                <a:cubicBezTo>
                  <a:pt x="6935" y="3876"/>
                  <a:pt x="6935" y="3876"/>
                  <a:pt x="6935" y="3876"/>
                </a:cubicBezTo>
                <a:cubicBezTo>
                  <a:pt x="6921" y="3876"/>
                  <a:pt x="6881" y="3876"/>
                  <a:pt x="6881" y="3849"/>
                </a:cubicBezTo>
                <a:cubicBezTo>
                  <a:pt x="6881" y="3849"/>
                  <a:pt x="6881" y="3849"/>
                  <a:pt x="6881" y="3823"/>
                </a:cubicBezTo>
                <a:cubicBezTo>
                  <a:pt x="6867" y="3823"/>
                  <a:pt x="6853" y="3823"/>
                  <a:pt x="6853" y="3823"/>
                </a:cubicBezTo>
                <a:cubicBezTo>
                  <a:pt x="6853" y="3823"/>
                  <a:pt x="6867" y="3823"/>
                  <a:pt x="6881" y="3799"/>
                </a:cubicBezTo>
                <a:cubicBezTo>
                  <a:pt x="6921" y="3772"/>
                  <a:pt x="6962" y="3772"/>
                  <a:pt x="7002" y="3799"/>
                </a:cubicBezTo>
                <a:cubicBezTo>
                  <a:pt x="7016" y="3799"/>
                  <a:pt x="7016" y="3799"/>
                  <a:pt x="7030" y="3799"/>
                </a:cubicBezTo>
                <a:cubicBezTo>
                  <a:pt x="7030" y="3772"/>
                  <a:pt x="7016" y="3746"/>
                  <a:pt x="7002" y="3746"/>
                </a:cubicBezTo>
                <a:lnTo>
                  <a:pt x="6990" y="3746"/>
                </a:lnTo>
                <a:cubicBezTo>
                  <a:pt x="6975" y="3746"/>
                  <a:pt x="6975" y="3746"/>
                  <a:pt x="6975" y="3746"/>
                </a:cubicBezTo>
                <a:cubicBezTo>
                  <a:pt x="6962" y="3746"/>
                  <a:pt x="6962" y="3746"/>
                  <a:pt x="6948" y="3746"/>
                </a:cubicBezTo>
                <a:cubicBezTo>
                  <a:pt x="6921" y="3772"/>
                  <a:pt x="6867" y="3799"/>
                  <a:pt x="6841" y="3772"/>
                </a:cubicBezTo>
                <a:cubicBezTo>
                  <a:pt x="6853" y="3772"/>
                  <a:pt x="6853" y="3746"/>
                  <a:pt x="6867" y="3746"/>
                </a:cubicBezTo>
                <a:lnTo>
                  <a:pt x="6881" y="3746"/>
                </a:lnTo>
                <a:cubicBezTo>
                  <a:pt x="6895" y="3720"/>
                  <a:pt x="6908" y="3720"/>
                  <a:pt x="6921" y="3693"/>
                </a:cubicBezTo>
                <a:cubicBezTo>
                  <a:pt x="6921" y="3693"/>
                  <a:pt x="6935" y="3669"/>
                  <a:pt x="6948" y="3669"/>
                </a:cubicBezTo>
                <a:cubicBezTo>
                  <a:pt x="6948" y="3669"/>
                  <a:pt x="6962" y="3693"/>
                  <a:pt x="6975" y="3693"/>
                </a:cubicBezTo>
                <a:cubicBezTo>
                  <a:pt x="6990" y="3693"/>
                  <a:pt x="7016" y="3693"/>
                  <a:pt x="7043" y="3693"/>
                </a:cubicBezTo>
                <a:cubicBezTo>
                  <a:pt x="7043" y="3669"/>
                  <a:pt x="7030" y="3669"/>
                  <a:pt x="7030" y="3669"/>
                </a:cubicBezTo>
                <a:cubicBezTo>
                  <a:pt x="7030" y="3643"/>
                  <a:pt x="7043" y="3643"/>
                  <a:pt x="7043" y="3643"/>
                </a:cubicBezTo>
                <a:cubicBezTo>
                  <a:pt x="7043" y="3616"/>
                  <a:pt x="7043" y="3616"/>
                  <a:pt x="7043" y="3616"/>
                </a:cubicBezTo>
                <a:cubicBezTo>
                  <a:pt x="7030" y="3616"/>
                  <a:pt x="7030" y="3616"/>
                  <a:pt x="7016" y="3616"/>
                </a:cubicBezTo>
                <a:cubicBezTo>
                  <a:pt x="7016" y="3643"/>
                  <a:pt x="7002" y="3643"/>
                  <a:pt x="7002" y="3669"/>
                </a:cubicBezTo>
                <a:lnTo>
                  <a:pt x="6990" y="3669"/>
                </a:lnTo>
                <a:cubicBezTo>
                  <a:pt x="6975" y="3669"/>
                  <a:pt x="6962" y="3669"/>
                  <a:pt x="6962" y="3669"/>
                </a:cubicBezTo>
                <a:cubicBezTo>
                  <a:pt x="6962" y="3643"/>
                  <a:pt x="6962" y="3643"/>
                  <a:pt x="6962" y="3643"/>
                </a:cubicBezTo>
                <a:cubicBezTo>
                  <a:pt x="6935" y="3643"/>
                  <a:pt x="6935" y="3669"/>
                  <a:pt x="6921" y="3669"/>
                </a:cubicBezTo>
                <a:cubicBezTo>
                  <a:pt x="6908" y="3669"/>
                  <a:pt x="6908" y="3693"/>
                  <a:pt x="6895" y="3693"/>
                </a:cubicBezTo>
                <a:cubicBezTo>
                  <a:pt x="6895" y="3693"/>
                  <a:pt x="6881" y="3746"/>
                  <a:pt x="6853" y="3720"/>
                </a:cubicBezTo>
                <a:cubicBezTo>
                  <a:pt x="6853" y="3720"/>
                  <a:pt x="6867" y="3693"/>
                  <a:pt x="6867" y="3669"/>
                </a:cubicBezTo>
                <a:cubicBezTo>
                  <a:pt x="6881" y="3669"/>
                  <a:pt x="6881" y="3643"/>
                  <a:pt x="6895" y="3616"/>
                </a:cubicBezTo>
                <a:cubicBezTo>
                  <a:pt x="6908" y="3616"/>
                  <a:pt x="6935" y="3643"/>
                  <a:pt x="6948" y="3616"/>
                </a:cubicBezTo>
                <a:cubicBezTo>
                  <a:pt x="6935" y="3616"/>
                  <a:pt x="6895" y="3616"/>
                  <a:pt x="6895" y="3590"/>
                </a:cubicBezTo>
                <a:cubicBezTo>
                  <a:pt x="6908" y="3590"/>
                  <a:pt x="6908" y="3590"/>
                  <a:pt x="6908" y="3590"/>
                </a:cubicBezTo>
                <a:cubicBezTo>
                  <a:pt x="6921" y="3590"/>
                  <a:pt x="6935" y="3590"/>
                  <a:pt x="6948" y="3590"/>
                </a:cubicBezTo>
                <a:cubicBezTo>
                  <a:pt x="6962" y="3590"/>
                  <a:pt x="6975" y="3616"/>
                  <a:pt x="6975" y="3616"/>
                </a:cubicBezTo>
                <a:cubicBezTo>
                  <a:pt x="6990" y="3616"/>
                  <a:pt x="7002" y="3616"/>
                  <a:pt x="7016" y="3590"/>
                </a:cubicBezTo>
                <a:cubicBezTo>
                  <a:pt x="7030" y="3590"/>
                  <a:pt x="7043" y="3616"/>
                  <a:pt x="7056" y="3616"/>
                </a:cubicBezTo>
                <a:cubicBezTo>
                  <a:pt x="7056" y="3590"/>
                  <a:pt x="7016" y="3590"/>
                  <a:pt x="7016" y="3564"/>
                </a:cubicBezTo>
                <a:cubicBezTo>
                  <a:pt x="7016" y="3540"/>
                  <a:pt x="7030" y="3540"/>
                  <a:pt x="7030" y="3513"/>
                </a:cubicBezTo>
                <a:cubicBezTo>
                  <a:pt x="7030" y="3513"/>
                  <a:pt x="7016" y="3513"/>
                  <a:pt x="7002" y="3540"/>
                </a:cubicBezTo>
                <a:cubicBezTo>
                  <a:pt x="7016" y="3540"/>
                  <a:pt x="7016" y="3540"/>
                  <a:pt x="7016" y="3540"/>
                </a:cubicBezTo>
                <a:cubicBezTo>
                  <a:pt x="7002" y="3564"/>
                  <a:pt x="6990" y="3540"/>
                  <a:pt x="6990" y="3564"/>
                </a:cubicBezTo>
                <a:cubicBezTo>
                  <a:pt x="6975" y="3564"/>
                  <a:pt x="6962" y="3564"/>
                  <a:pt x="6948" y="3564"/>
                </a:cubicBezTo>
                <a:cubicBezTo>
                  <a:pt x="6948" y="3564"/>
                  <a:pt x="6948" y="3564"/>
                  <a:pt x="6935" y="3564"/>
                </a:cubicBezTo>
                <a:cubicBezTo>
                  <a:pt x="6935" y="3564"/>
                  <a:pt x="6921" y="3564"/>
                  <a:pt x="6908" y="3564"/>
                </a:cubicBezTo>
                <a:lnTo>
                  <a:pt x="6895" y="3564"/>
                </a:lnTo>
                <a:cubicBezTo>
                  <a:pt x="6921" y="3540"/>
                  <a:pt x="6921" y="3513"/>
                  <a:pt x="6948" y="3487"/>
                </a:cubicBezTo>
                <a:cubicBezTo>
                  <a:pt x="6962" y="3487"/>
                  <a:pt x="6975" y="3487"/>
                  <a:pt x="6990" y="3487"/>
                </a:cubicBezTo>
                <a:cubicBezTo>
                  <a:pt x="7002" y="3487"/>
                  <a:pt x="7016" y="3487"/>
                  <a:pt x="7030" y="3487"/>
                </a:cubicBezTo>
                <a:cubicBezTo>
                  <a:pt x="7030" y="3461"/>
                  <a:pt x="7043" y="3487"/>
                  <a:pt x="7043" y="3461"/>
                </a:cubicBezTo>
                <a:cubicBezTo>
                  <a:pt x="7056" y="3461"/>
                  <a:pt x="7056" y="3436"/>
                  <a:pt x="7043" y="3436"/>
                </a:cubicBezTo>
                <a:cubicBezTo>
                  <a:pt x="7030" y="3436"/>
                  <a:pt x="7030" y="3436"/>
                  <a:pt x="7016" y="3461"/>
                </a:cubicBezTo>
                <a:cubicBezTo>
                  <a:pt x="7016" y="3436"/>
                  <a:pt x="7030" y="3436"/>
                  <a:pt x="7030" y="3408"/>
                </a:cubicBezTo>
                <a:lnTo>
                  <a:pt x="7030" y="3384"/>
                </a:lnTo>
                <a:lnTo>
                  <a:pt x="7043" y="3357"/>
                </a:lnTo>
                <a:cubicBezTo>
                  <a:pt x="7056" y="3357"/>
                  <a:pt x="7084" y="3357"/>
                  <a:pt x="7084" y="3331"/>
                </a:cubicBezTo>
                <a:cubicBezTo>
                  <a:pt x="7070" y="3331"/>
                  <a:pt x="7070" y="3305"/>
                  <a:pt x="7070" y="3305"/>
                </a:cubicBezTo>
                <a:cubicBezTo>
                  <a:pt x="7056" y="3331"/>
                  <a:pt x="7056" y="3331"/>
                  <a:pt x="7043" y="3331"/>
                </a:cubicBezTo>
                <a:cubicBezTo>
                  <a:pt x="7043" y="3331"/>
                  <a:pt x="7043" y="3331"/>
                  <a:pt x="7056" y="3305"/>
                </a:cubicBezTo>
                <a:cubicBezTo>
                  <a:pt x="7056" y="3305"/>
                  <a:pt x="7043" y="3305"/>
                  <a:pt x="7043" y="3280"/>
                </a:cubicBezTo>
                <a:cubicBezTo>
                  <a:pt x="7056" y="3280"/>
                  <a:pt x="7056" y="3280"/>
                  <a:pt x="7056" y="3280"/>
                </a:cubicBezTo>
                <a:cubicBezTo>
                  <a:pt x="7056" y="3280"/>
                  <a:pt x="7056" y="3280"/>
                  <a:pt x="7043" y="3280"/>
                </a:cubicBezTo>
                <a:cubicBezTo>
                  <a:pt x="7043" y="3254"/>
                  <a:pt x="7043" y="3254"/>
                  <a:pt x="7043" y="3254"/>
                </a:cubicBezTo>
                <a:cubicBezTo>
                  <a:pt x="7056" y="3254"/>
                  <a:pt x="7056" y="3254"/>
                  <a:pt x="7056" y="3228"/>
                </a:cubicBezTo>
                <a:cubicBezTo>
                  <a:pt x="7070" y="3228"/>
                  <a:pt x="7056" y="3228"/>
                  <a:pt x="7056" y="3228"/>
                </a:cubicBezTo>
                <a:cubicBezTo>
                  <a:pt x="7056" y="3201"/>
                  <a:pt x="7056" y="3201"/>
                  <a:pt x="7056" y="3201"/>
                </a:cubicBezTo>
                <a:cubicBezTo>
                  <a:pt x="7070" y="3201"/>
                  <a:pt x="7070" y="3175"/>
                  <a:pt x="7070" y="3175"/>
                </a:cubicBezTo>
                <a:lnTo>
                  <a:pt x="7084" y="3151"/>
                </a:lnTo>
                <a:cubicBezTo>
                  <a:pt x="7070" y="3151"/>
                  <a:pt x="7070" y="3151"/>
                  <a:pt x="7056" y="3151"/>
                </a:cubicBezTo>
                <a:cubicBezTo>
                  <a:pt x="7043" y="3151"/>
                  <a:pt x="7043" y="3175"/>
                  <a:pt x="7030" y="3175"/>
                </a:cubicBezTo>
                <a:lnTo>
                  <a:pt x="7030" y="3151"/>
                </a:lnTo>
                <a:cubicBezTo>
                  <a:pt x="7016" y="3151"/>
                  <a:pt x="7016" y="3175"/>
                  <a:pt x="7002" y="3175"/>
                </a:cubicBezTo>
                <a:cubicBezTo>
                  <a:pt x="6975" y="3175"/>
                  <a:pt x="6962" y="3175"/>
                  <a:pt x="6948" y="3151"/>
                </a:cubicBezTo>
                <a:cubicBezTo>
                  <a:pt x="6935" y="3151"/>
                  <a:pt x="6921" y="3124"/>
                  <a:pt x="6908" y="3098"/>
                </a:cubicBezTo>
                <a:cubicBezTo>
                  <a:pt x="6895" y="3098"/>
                  <a:pt x="6895" y="3098"/>
                  <a:pt x="6895" y="3098"/>
                </a:cubicBezTo>
                <a:cubicBezTo>
                  <a:pt x="6895" y="3098"/>
                  <a:pt x="6895" y="3098"/>
                  <a:pt x="6895" y="3124"/>
                </a:cubicBezTo>
                <a:cubicBezTo>
                  <a:pt x="6867" y="3098"/>
                  <a:pt x="6841" y="3098"/>
                  <a:pt x="6841" y="3072"/>
                </a:cubicBezTo>
                <a:cubicBezTo>
                  <a:pt x="6841" y="3072"/>
                  <a:pt x="6841" y="3072"/>
                  <a:pt x="6841" y="3045"/>
                </a:cubicBezTo>
                <a:cubicBezTo>
                  <a:pt x="6827" y="3045"/>
                  <a:pt x="6827" y="3045"/>
                  <a:pt x="6813" y="3045"/>
                </a:cubicBezTo>
                <a:cubicBezTo>
                  <a:pt x="6827" y="3021"/>
                  <a:pt x="6841" y="2995"/>
                  <a:pt x="6853" y="2995"/>
                </a:cubicBezTo>
                <a:cubicBezTo>
                  <a:pt x="6867" y="2995"/>
                  <a:pt x="6867" y="3021"/>
                  <a:pt x="6881" y="3021"/>
                </a:cubicBezTo>
                <a:cubicBezTo>
                  <a:pt x="6895" y="3021"/>
                  <a:pt x="6908" y="2995"/>
                  <a:pt x="6921" y="2995"/>
                </a:cubicBezTo>
                <a:cubicBezTo>
                  <a:pt x="6935" y="3021"/>
                  <a:pt x="6962" y="3045"/>
                  <a:pt x="6975" y="3045"/>
                </a:cubicBezTo>
                <a:cubicBezTo>
                  <a:pt x="6990" y="3072"/>
                  <a:pt x="6990" y="3072"/>
                  <a:pt x="7002" y="3072"/>
                </a:cubicBezTo>
                <a:cubicBezTo>
                  <a:pt x="7016" y="3072"/>
                  <a:pt x="7043" y="3098"/>
                  <a:pt x="7056" y="3098"/>
                </a:cubicBezTo>
                <a:cubicBezTo>
                  <a:pt x="7056" y="3072"/>
                  <a:pt x="7070" y="3072"/>
                  <a:pt x="7056" y="3072"/>
                </a:cubicBezTo>
                <a:cubicBezTo>
                  <a:pt x="7056" y="3045"/>
                  <a:pt x="7056" y="3045"/>
                  <a:pt x="7056" y="3045"/>
                </a:cubicBezTo>
                <a:cubicBezTo>
                  <a:pt x="7056" y="3045"/>
                  <a:pt x="7056" y="3072"/>
                  <a:pt x="7043" y="3072"/>
                </a:cubicBezTo>
                <a:cubicBezTo>
                  <a:pt x="7030" y="3072"/>
                  <a:pt x="7030" y="3072"/>
                  <a:pt x="7016" y="3045"/>
                </a:cubicBezTo>
                <a:cubicBezTo>
                  <a:pt x="7030" y="3045"/>
                  <a:pt x="7043" y="3045"/>
                  <a:pt x="7043" y="3045"/>
                </a:cubicBezTo>
                <a:cubicBezTo>
                  <a:pt x="7056" y="3021"/>
                  <a:pt x="7016" y="3021"/>
                  <a:pt x="7016" y="2995"/>
                </a:cubicBezTo>
                <a:cubicBezTo>
                  <a:pt x="7030" y="2995"/>
                  <a:pt x="7043" y="2995"/>
                  <a:pt x="7043" y="2995"/>
                </a:cubicBezTo>
                <a:cubicBezTo>
                  <a:pt x="7043" y="2968"/>
                  <a:pt x="6975" y="2968"/>
                  <a:pt x="6975" y="2942"/>
                </a:cubicBezTo>
                <a:cubicBezTo>
                  <a:pt x="6990" y="2942"/>
                  <a:pt x="6990" y="2942"/>
                  <a:pt x="6990" y="2942"/>
                </a:cubicBezTo>
                <a:cubicBezTo>
                  <a:pt x="6990" y="2942"/>
                  <a:pt x="7030" y="2968"/>
                  <a:pt x="7030" y="2942"/>
                </a:cubicBezTo>
                <a:cubicBezTo>
                  <a:pt x="7030" y="2916"/>
                  <a:pt x="7016" y="2916"/>
                  <a:pt x="7002" y="2916"/>
                </a:cubicBezTo>
                <a:cubicBezTo>
                  <a:pt x="6990" y="2916"/>
                  <a:pt x="7002" y="2889"/>
                  <a:pt x="6990" y="2889"/>
                </a:cubicBezTo>
                <a:cubicBezTo>
                  <a:pt x="6990" y="2865"/>
                  <a:pt x="6962" y="2916"/>
                  <a:pt x="6935" y="2916"/>
                </a:cubicBezTo>
                <a:cubicBezTo>
                  <a:pt x="6948" y="2916"/>
                  <a:pt x="6948" y="2889"/>
                  <a:pt x="6948" y="2889"/>
                </a:cubicBezTo>
                <a:cubicBezTo>
                  <a:pt x="6962" y="2889"/>
                  <a:pt x="6962" y="2889"/>
                  <a:pt x="6962" y="2865"/>
                </a:cubicBezTo>
                <a:cubicBezTo>
                  <a:pt x="6975" y="2865"/>
                  <a:pt x="6990" y="2865"/>
                  <a:pt x="7002" y="2839"/>
                </a:cubicBezTo>
                <a:cubicBezTo>
                  <a:pt x="6990" y="2839"/>
                  <a:pt x="6990" y="2839"/>
                  <a:pt x="6975" y="2839"/>
                </a:cubicBezTo>
                <a:cubicBezTo>
                  <a:pt x="6962" y="2839"/>
                  <a:pt x="6948" y="2889"/>
                  <a:pt x="6935" y="2865"/>
                </a:cubicBezTo>
                <a:lnTo>
                  <a:pt x="6935" y="2839"/>
                </a:lnTo>
                <a:cubicBezTo>
                  <a:pt x="6948" y="2839"/>
                  <a:pt x="6990" y="2812"/>
                  <a:pt x="6990" y="2812"/>
                </a:cubicBezTo>
                <a:lnTo>
                  <a:pt x="6990" y="2786"/>
                </a:lnTo>
                <a:cubicBezTo>
                  <a:pt x="6975" y="2812"/>
                  <a:pt x="6962" y="2812"/>
                  <a:pt x="6948" y="2812"/>
                </a:cubicBezTo>
                <a:cubicBezTo>
                  <a:pt x="6935" y="2812"/>
                  <a:pt x="6935" y="2812"/>
                  <a:pt x="6921" y="2812"/>
                </a:cubicBezTo>
                <a:cubicBezTo>
                  <a:pt x="6921" y="2812"/>
                  <a:pt x="6908" y="2812"/>
                  <a:pt x="6908" y="2786"/>
                </a:cubicBezTo>
                <a:cubicBezTo>
                  <a:pt x="6921" y="2786"/>
                  <a:pt x="6935" y="2760"/>
                  <a:pt x="6935" y="2736"/>
                </a:cubicBezTo>
                <a:cubicBezTo>
                  <a:pt x="6908" y="2736"/>
                  <a:pt x="6908" y="2760"/>
                  <a:pt x="6908" y="2786"/>
                </a:cubicBezTo>
                <a:lnTo>
                  <a:pt x="6895" y="2786"/>
                </a:lnTo>
                <a:cubicBezTo>
                  <a:pt x="6895" y="2760"/>
                  <a:pt x="6908" y="2760"/>
                  <a:pt x="6895" y="2760"/>
                </a:cubicBezTo>
                <a:cubicBezTo>
                  <a:pt x="6895" y="2786"/>
                  <a:pt x="6881" y="2786"/>
                  <a:pt x="6867" y="2786"/>
                </a:cubicBezTo>
                <a:cubicBezTo>
                  <a:pt x="6867" y="2812"/>
                  <a:pt x="6867" y="2865"/>
                  <a:pt x="6853" y="2865"/>
                </a:cubicBezTo>
                <a:cubicBezTo>
                  <a:pt x="6827" y="2889"/>
                  <a:pt x="6800" y="2865"/>
                  <a:pt x="6786" y="2865"/>
                </a:cubicBezTo>
                <a:cubicBezTo>
                  <a:pt x="6773" y="2865"/>
                  <a:pt x="6773" y="2865"/>
                  <a:pt x="6760" y="2865"/>
                </a:cubicBezTo>
                <a:cubicBezTo>
                  <a:pt x="6760" y="2839"/>
                  <a:pt x="6760" y="2839"/>
                  <a:pt x="6760" y="2839"/>
                </a:cubicBezTo>
                <a:cubicBezTo>
                  <a:pt x="6760" y="2812"/>
                  <a:pt x="6760" y="2812"/>
                  <a:pt x="6760" y="2812"/>
                </a:cubicBezTo>
                <a:cubicBezTo>
                  <a:pt x="6760" y="2812"/>
                  <a:pt x="6786" y="2812"/>
                  <a:pt x="6786" y="2786"/>
                </a:cubicBezTo>
                <a:cubicBezTo>
                  <a:pt x="6800" y="2786"/>
                  <a:pt x="6813" y="2760"/>
                  <a:pt x="6813" y="2760"/>
                </a:cubicBezTo>
                <a:cubicBezTo>
                  <a:pt x="6827" y="2760"/>
                  <a:pt x="6841" y="2736"/>
                  <a:pt x="6827" y="2736"/>
                </a:cubicBezTo>
                <a:cubicBezTo>
                  <a:pt x="6827" y="2736"/>
                  <a:pt x="6827" y="2736"/>
                  <a:pt x="6813" y="2736"/>
                </a:cubicBezTo>
                <a:cubicBezTo>
                  <a:pt x="6800" y="2760"/>
                  <a:pt x="6773" y="2760"/>
                  <a:pt x="6773" y="2736"/>
                </a:cubicBezTo>
                <a:cubicBezTo>
                  <a:pt x="6773" y="2736"/>
                  <a:pt x="6800" y="2709"/>
                  <a:pt x="6813" y="2683"/>
                </a:cubicBezTo>
                <a:cubicBezTo>
                  <a:pt x="6813" y="2683"/>
                  <a:pt x="6827" y="2656"/>
                  <a:pt x="6813" y="2656"/>
                </a:cubicBezTo>
                <a:cubicBezTo>
                  <a:pt x="6800" y="2632"/>
                  <a:pt x="6773" y="2656"/>
                  <a:pt x="6773" y="2632"/>
                </a:cubicBezTo>
                <a:cubicBezTo>
                  <a:pt x="6786" y="2632"/>
                  <a:pt x="6800" y="2632"/>
                  <a:pt x="6800" y="2632"/>
                </a:cubicBezTo>
                <a:cubicBezTo>
                  <a:pt x="6813" y="2632"/>
                  <a:pt x="6813" y="2632"/>
                  <a:pt x="6827" y="2632"/>
                </a:cubicBezTo>
                <a:cubicBezTo>
                  <a:pt x="6827" y="2632"/>
                  <a:pt x="6841" y="2632"/>
                  <a:pt x="6853" y="2632"/>
                </a:cubicBezTo>
                <a:cubicBezTo>
                  <a:pt x="6853" y="2632"/>
                  <a:pt x="6853" y="2606"/>
                  <a:pt x="6841" y="2606"/>
                </a:cubicBezTo>
                <a:cubicBezTo>
                  <a:pt x="6841" y="2580"/>
                  <a:pt x="6841" y="2553"/>
                  <a:pt x="6813" y="2580"/>
                </a:cubicBezTo>
                <a:cubicBezTo>
                  <a:pt x="6813" y="2553"/>
                  <a:pt x="6827" y="2527"/>
                  <a:pt x="6827" y="2527"/>
                </a:cubicBezTo>
                <a:cubicBezTo>
                  <a:pt x="6813" y="2527"/>
                  <a:pt x="6813" y="2527"/>
                  <a:pt x="6813" y="2527"/>
                </a:cubicBezTo>
                <a:cubicBezTo>
                  <a:pt x="6800" y="2527"/>
                  <a:pt x="6800" y="2503"/>
                  <a:pt x="6800" y="2503"/>
                </a:cubicBezTo>
                <a:cubicBezTo>
                  <a:pt x="6786" y="2503"/>
                  <a:pt x="6786" y="2503"/>
                  <a:pt x="6773" y="2503"/>
                </a:cubicBezTo>
                <a:cubicBezTo>
                  <a:pt x="6786" y="2503"/>
                  <a:pt x="6786" y="2474"/>
                  <a:pt x="6800" y="2474"/>
                </a:cubicBezTo>
                <a:cubicBezTo>
                  <a:pt x="6800" y="2450"/>
                  <a:pt x="6800" y="2450"/>
                  <a:pt x="6800" y="2450"/>
                </a:cubicBezTo>
                <a:cubicBezTo>
                  <a:pt x="6813" y="2450"/>
                  <a:pt x="6813" y="2424"/>
                  <a:pt x="6813" y="2424"/>
                </a:cubicBezTo>
                <a:cubicBezTo>
                  <a:pt x="6800" y="2424"/>
                  <a:pt x="6800" y="2424"/>
                  <a:pt x="6786" y="2424"/>
                </a:cubicBezTo>
                <a:cubicBezTo>
                  <a:pt x="6786" y="2397"/>
                  <a:pt x="6786" y="2397"/>
                  <a:pt x="6773" y="2397"/>
                </a:cubicBezTo>
                <a:cubicBezTo>
                  <a:pt x="6773" y="2371"/>
                  <a:pt x="6773" y="2371"/>
                  <a:pt x="6773" y="2371"/>
                </a:cubicBezTo>
                <a:cubicBezTo>
                  <a:pt x="6760" y="2371"/>
                  <a:pt x="6773" y="2347"/>
                  <a:pt x="6773" y="2347"/>
                </a:cubicBezTo>
                <a:cubicBezTo>
                  <a:pt x="6786" y="2347"/>
                  <a:pt x="6786" y="2347"/>
                  <a:pt x="6786" y="2347"/>
                </a:cubicBezTo>
                <a:cubicBezTo>
                  <a:pt x="6773" y="2320"/>
                  <a:pt x="6746" y="2294"/>
                  <a:pt x="6760" y="2268"/>
                </a:cubicBezTo>
                <a:cubicBezTo>
                  <a:pt x="6746" y="2268"/>
                  <a:pt x="6732" y="2268"/>
                  <a:pt x="6705" y="2268"/>
                </a:cubicBezTo>
                <a:cubicBezTo>
                  <a:pt x="6732" y="2268"/>
                  <a:pt x="6746" y="2241"/>
                  <a:pt x="6760" y="2217"/>
                </a:cubicBezTo>
                <a:cubicBezTo>
                  <a:pt x="6760" y="2217"/>
                  <a:pt x="6773" y="2217"/>
                  <a:pt x="6773" y="2191"/>
                </a:cubicBezTo>
                <a:cubicBezTo>
                  <a:pt x="6773" y="2191"/>
                  <a:pt x="6746" y="2164"/>
                  <a:pt x="6732" y="2164"/>
                </a:cubicBezTo>
                <a:cubicBezTo>
                  <a:pt x="6732" y="2138"/>
                  <a:pt x="6732" y="2087"/>
                  <a:pt x="6718" y="2087"/>
                </a:cubicBezTo>
                <a:cubicBezTo>
                  <a:pt x="6705" y="2087"/>
                  <a:pt x="6692" y="2061"/>
                  <a:pt x="6692" y="2061"/>
                </a:cubicBezTo>
                <a:lnTo>
                  <a:pt x="6678" y="2035"/>
                </a:lnTo>
                <a:cubicBezTo>
                  <a:pt x="6678" y="2008"/>
                  <a:pt x="6664" y="1984"/>
                  <a:pt x="6664" y="1956"/>
                </a:cubicBezTo>
                <a:cubicBezTo>
                  <a:pt x="6651" y="1931"/>
                  <a:pt x="6664" y="1905"/>
                  <a:pt x="6651" y="1905"/>
                </a:cubicBezTo>
                <a:lnTo>
                  <a:pt x="6637" y="1905"/>
                </a:lnTo>
                <a:cubicBezTo>
                  <a:pt x="6624" y="1905"/>
                  <a:pt x="6624" y="1879"/>
                  <a:pt x="6624" y="1879"/>
                </a:cubicBezTo>
                <a:cubicBezTo>
                  <a:pt x="6611" y="1852"/>
                  <a:pt x="6597" y="1852"/>
                  <a:pt x="6597" y="1852"/>
                </a:cubicBezTo>
                <a:cubicBezTo>
                  <a:pt x="6597" y="1852"/>
                  <a:pt x="6597" y="1828"/>
                  <a:pt x="6583" y="1802"/>
                </a:cubicBezTo>
                <a:cubicBezTo>
                  <a:pt x="6583" y="1802"/>
                  <a:pt x="6557" y="1802"/>
                  <a:pt x="6543" y="1802"/>
                </a:cubicBezTo>
                <a:cubicBezTo>
                  <a:pt x="6543" y="1802"/>
                  <a:pt x="6543" y="1775"/>
                  <a:pt x="6529" y="1775"/>
                </a:cubicBezTo>
                <a:cubicBezTo>
                  <a:pt x="6516" y="1775"/>
                  <a:pt x="6516" y="1802"/>
                  <a:pt x="6516" y="1802"/>
                </a:cubicBezTo>
                <a:cubicBezTo>
                  <a:pt x="6516" y="1775"/>
                  <a:pt x="6503" y="1749"/>
                  <a:pt x="6488" y="1749"/>
                </a:cubicBezTo>
                <a:cubicBezTo>
                  <a:pt x="6476" y="1775"/>
                  <a:pt x="6462" y="1802"/>
                  <a:pt x="6462" y="1802"/>
                </a:cubicBezTo>
                <a:cubicBezTo>
                  <a:pt x="6448" y="1802"/>
                  <a:pt x="6448" y="1775"/>
                  <a:pt x="6448" y="1775"/>
                </a:cubicBezTo>
                <a:cubicBezTo>
                  <a:pt x="6448" y="1775"/>
                  <a:pt x="6434" y="1802"/>
                  <a:pt x="6422" y="1802"/>
                </a:cubicBezTo>
                <a:cubicBezTo>
                  <a:pt x="6408" y="1802"/>
                  <a:pt x="6408" y="1802"/>
                  <a:pt x="6394" y="1802"/>
                </a:cubicBezTo>
                <a:cubicBezTo>
                  <a:pt x="6394" y="1802"/>
                  <a:pt x="6394" y="1828"/>
                  <a:pt x="6380" y="1828"/>
                </a:cubicBezTo>
                <a:cubicBezTo>
                  <a:pt x="6367" y="1802"/>
                  <a:pt x="6394" y="1775"/>
                  <a:pt x="6394" y="1749"/>
                </a:cubicBezTo>
                <a:cubicBezTo>
                  <a:pt x="6367" y="1749"/>
                  <a:pt x="6354" y="1775"/>
                  <a:pt x="6354" y="1802"/>
                </a:cubicBezTo>
                <a:cubicBezTo>
                  <a:pt x="6354" y="1802"/>
                  <a:pt x="6354" y="1802"/>
                  <a:pt x="6354" y="1775"/>
                </a:cubicBezTo>
                <a:cubicBezTo>
                  <a:pt x="6354" y="1775"/>
                  <a:pt x="6354" y="1775"/>
                  <a:pt x="6340" y="1775"/>
                </a:cubicBezTo>
                <a:cubicBezTo>
                  <a:pt x="6340" y="1775"/>
                  <a:pt x="6340" y="1775"/>
                  <a:pt x="6340" y="1749"/>
                </a:cubicBezTo>
                <a:cubicBezTo>
                  <a:pt x="6327" y="1775"/>
                  <a:pt x="6327" y="1775"/>
                  <a:pt x="6327" y="1775"/>
                </a:cubicBezTo>
                <a:cubicBezTo>
                  <a:pt x="6313" y="1775"/>
                  <a:pt x="6327" y="1775"/>
                  <a:pt x="6327" y="1802"/>
                </a:cubicBezTo>
                <a:cubicBezTo>
                  <a:pt x="6299" y="1828"/>
                  <a:pt x="6259" y="1775"/>
                  <a:pt x="6245" y="1723"/>
                </a:cubicBezTo>
                <a:cubicBezTo>
                  <a:pt x="6245" y="1723"/>
                  <a:pt x="6232" y="1723"/>
                  <a:pt x="6232" y="1699"/>
                </a:cubicBezTo>
                <a:cubicBezTo>
                  <a:pt x="6232" y="1699"/>
                  <a:pt x="6245" y="1699"/>
                  <a:pt x="6259" y="1699"/>
                </a:cubicBezTo>
                <a:cubicBezTo>
                  <a:pt x="6273" y="1699"/>
                  <a:pt x="6273" y="1672"/>
                  <a:pt x="6273" y="1672"/>
                </a:cubicBezTo>
                <a:cubicBezTo>
                  <a:pt x="6287" y="1672"/>
                  <a:pt x="6299" y="1672"/>
                  <a:pt x="6299" y="1646"/>
                </a:cubicBezTo>
                <a:cubicBezTo>
                  <a:pt x="6287" y="1646"/>
                  <a:pt x="6259" y="1646"/>
                  <a:pt x="6245" y="1619"/>
                </a:cubicBezTo>
                <a:cubicBezTo>
                  <a:pt x="6232" y="1619"/>
                  <a:pt x="6245" y="1593"/>
                  <a:pt x="6245" y="1593"/>
                </a:cubicBezTo>
                <a:cubicBezTo>
                  <a:pt x="6245" y="1593"/>
                  <a:pt x="6245" y="1593"/>
                  <a:pt x="6232" y="1593"/>
                </a:cubicBezTo>
                <a:cubicBezTo>
                  <a:pt x="6218" y="1593"/>
                  <a:pt x="6205" y="1593"/>
                  <a:pt x="6205" y="1569"/>
                </a:cubicBezTo>
                <a:cubicBezTo>
                  <a:pt x="6218" y="1569"/>
                  <a:pt x="6218" y="1543"/>
                  <a:pt x="6232" y="1543"/>
                </a:cubicBezTo>
                <a:cubicBezTo>
                  <a:pt x="6232" y="1543"/>
                  <a:pt x="6232" y="1516"/>
                  <a:pt x="6245" y="1516"/>
                </a:cubicBezTo>
                <a:cubicBezTo>
                  <a:pt x="6259" y="1516"/>
                  <a:pt x="6259" y="1516"/>
                  <a:pt x="6273" y="1543"/>
                </a:cubicBezTo>
                <a:cubicBezTo>
                  <a:pt x="6287" y="1543"/>
                  <a:pt x="6313" y="1543"/>
                  <a:pt x="6327" y="1543"/>
                </a:cubicBezTo>
                <a:cubicBezTo>
                  <a:pt x="6340" y="1543"/>
                  <a:pt x="6354" y="1569"/>
                  <a:pt x="6367" y="1543"/>
                </a:cubicBezTo>
                <a:cubicBezTo>
                  <a:pt x="6354" y="1543"/>
                  <a:pt x="6354" y="1543"/>
                  <a:pt x="6354" y="1543"/>
                </a:cubicBezTo>
                <a:cubicBezTo>
                  <a:pt x="6340" y="1516"/>
                  <a:pt x="6313" y="1543"/>
                  <a:pt x="6313" y="1516"/>
                </a:cubicBezTo>
                <a:cubicBezTo>
                  <a:pt x="6327" y="1490"/>
                  <a:pt x="6380" y="1516"/>
                  <a:pt x="6394" y="1516"/>
                </a:cubicBezTo>
                <a:cubicBezTo>
                  <a:pt x="6394" y="1516"/>
                  <a:pt x="6394" y="1516"/>
                  <a:pt x="6408" y="1516"/>
                </a:cubicBezTo>
                <a:cubicBezTo>
                  <a:pt x="6394" y="1490"/>
                  <a:pt x="6422" y="1516"/>
                  <a:pt x="6422" y="1490"/>
                </a:cubicBezTo>
                <a:cubicBezTo>
                  <a:pt x="6422" y="1464"/>
                  <a:pt x="6408" y="1464"/>
                  <a:pt x="6408" y="1437"/>
                </a:cubicBezTo>
                <a:cubicBezTo>
                  <a:pt x="6394" y="1437"/>
                  <a:pt x="6394" y="1464"/>
                  <a:pt x="6394" y="1464"/>
                </a:cubicBezTo>
                <a:lnTo>
                  <a:pt x="6380" y="1464"/>
                </a:lnTo>
                <a:cubicBezTo>
                  <a:pt x="6367" y="1490"/>
                  <a:pt x="6340" y="1464"/>
                  <a:pt x="6327" y="1464"/>
                </a:cubicBezTo>
                <a:lnTo>
                  <a:pt x="6313" y="1490"/>
                </a:lnTo>
                <a:cubicBezTo>
                  <a:pt x="6299" y="1464"/>
                  <a:pt x="6299" y="1464"/>
                  <a:pt x="6287" y="1437"/>
                </a:cubicBezTo>
                <a:cubicBezTo>
                  <a:pt x="6273" y="1437"/>
                  <a:pt x="6273" y="1437"/>
                  <a:pt x="6273" y="1437"/>
                </a:cubicBezTo>
                <a:lnTo>
                  <a:pt x="6299" y="1413"/>
                </a:lnTo>
                <a:cubicBezTo>
                  <a:pt x="6287" y="1413"/>
                  <a:pt x="6273" y="1413"/>
                  <a:pt x="6273" y="1413"/>
                </a:cubicBezTo>
                <a:cubicBezTo>
                  <a:pt x="6273" y="1413"/>
                  <a:pt x="6287" y="1387"/>
                  <a:pt x="6299" y="1387"/>
                </a:cubicBezTo>
                <a:cubicBezTo>
                  <a:pt x="6273" y="1387"/>
                  <a:pt x="6259" y="1360"/>
                  <a:pt x="6245" y="1360"/>
                </a:cubicBezTo>
                <a:cubicBezTo>
                  <a:pt x="6232" y="1360"/>
                  <a:pt x="6232" y="1360"/>
                  <a:pt x="6218" y="1360"/>
                </a:cubicBezTo>
                <a:cubicBezTo>
                  <a:pt x="6218" y="1334"/>
                  <a:pt x="6218" y="1308"/>
                  <a:pt x="6205" y="1283"/>
                </a:cubicBezTo>
                <a:cubicBezTo>
                  <a:pt x="6218" y="1283"/>
                  <a:pt x="6232" y="1257"/>
                  <a:pt x="6232" y="1257"/>
                </a:cubicBezTo>
                <a:cubicBezTo>
                  <a:pt x="6232" y="1257"/>
                  <a:pt x="6232" y="1257"/>
                  <a:pt x="6232" y="1231"/>
                </a:cubicBezTo>
                <a:cubicBezTo>
                  <a:pt x="6245" y="1231"/>
                  <a:pt x="6245" y="1204"/>
                  <a:pt x="6245" y="1204"/>
                </a:cubicBezTo>
                <a:cubicBezTo>
                  <a:pt x="6259" y="1204"/>
                  <a:pt x="6273" y="1204"/>
                  <a:pt x="6287" y="1204"/>
                </a:cubicBezTo>
                <a:cubicBezTo>
                  <a:pt x="6299" y="1204"/>
                  <a:pt x="6299" y="1204"/>
                  <a:pt x="6313" y="1204"/>
                </a:cubicBezTo>
                <a:lnTo>
                  <a:pt x="6327" y="1180"/>
                </a:lnTo>
                <a:cubicBezTo>
                  <a:pt x="6340" y="1180"/>
                  <a:pt x="6340" y="1180"/>
                  <a:pt x="6340" y="1180"/>
                </a:cubicBezTo>
                <a:cubicBezTo>
                  <a:pt x="6354" y="1180"/>
                  <a:pt x="6354" y="1180"/>
                  <a:pt x="6367" y="1154"/>
                </a:cubicBezTo>
                <a:cubicBezTo>
                  <a:pt x="6380" y="1154"/>
                  <a:pt x="6394" y="1127"/>
                  <a:pt x="6408" y="1127"/>
                </a:cubicBezTo>
                <a:cubicBezTo>
                  <a:pt x="6434" y="1127"/>
                  <a:pt x="6448" y="1127"/>
                  <a:pt x="6462" y="1127"/>
                </a:cubicBezTo>
                <a:cubicBezTo>
                  <a:pt x="6476" y="1127"/>
                  <a:pt x="6488" y="1101"/>
                  <a:pt x="6503" y="1101"/>
                </a:cubicBezTo>
                <a:cubicBezTo>
                  <a:pt x="6503" y="1101"/>
                  <a:pt x="6503" y="1101"/>
                  <a:pt x="6516" y="1101"/>
                </a:cubicBezTo>
                <a:cubicBezTo>
                  <a:pt x="6529" y="1101"/>
                  <a:pt x="6543" y="1075"/>
                  <a:pt x="6557" y="1050"/>
                </a:cubicBezTo>
                <a:lnTo>
                  <a:pt x="6557" y="1022"/>
                </a:lnTo>
                <a:cubicBezTo>
                  <a:pt x="6557" y="998"/>
                  <a:pt x="6569" y="971"/>
                  <a:pt x="6583" y="945"/>
                </a:cubicBezTo>
                <a:cubicBezTo>
                  <a:pt x="6583" y="945"/>
                  <a:pt x="6597" y="919"/>
                  <a:pt x="6611" y="919"/>
                </a:cubicBezTo>
                <a:cubicBezTo>
                  <a:pt x="6611" y="895"/>
                  <a:pt x="6597" y="895"/>
                  <a:pt x="6597" y="895"/>
                </a:cubicBezTo>
                <a:cubicBezTo>
                  <a:pt x="6597" y="919"/>
                  <a:pt x="6557" y="945"/>
                  <a:pt x="6529" y="945"/>
                </a:cubicBezTo>
                <a:cubicBezTo>
                  <a:pt x="6529" y="945"/>
                  <a:pt x="6503" y="945"/>
                  <a:pt x="6503" y="919"/>
                </a:cubicBezTo>
                <a:cubicBezTo>
                  <a:pt x="6503" y="895"/>
                  <a:pt x="6529" y="868"/>
                  <a:pt x="6529" y="842"/>
                </a:cubicBezTo>
                <a:cubicBezTo>
                  <a:pt x="6529" y="842"/>
                  <a:pt x="6529" y="842"/>
                  <a:pt x="6543" y="815"/>
                </a:cubicBezTo>
                <a:cubicBezTo>
                  <a:pt x="6543" y="815"/>
                  <a:pt x="6557" y="789"/>
                  <a:pt x="6569" y="789"/>
                </a:cubicBezTo>
                <a:cubicBezTo>
                  <a:pt x="6583" y="765"/>
                  <a:pt x="6611" y="765"/>
                  <a:pt x="6611" y="739"/>
                </a:cubicBezTo>
                <a:cubicBezTo>
                  <a:pt x="6624" y="712"/>
                  <a:pt x="6637" y="712"/>
                  <a:pt x="6637" y="712"/>
                </a:cubicBezTo>
                <a:cubicBezTo>
                  <a:pt x="6637" y="712"/>
                  <a:pt x="6651" y="712"/>
                  <a:pt x="6651" y="686"/>
                </a:cubicBezTo>
                <a:cubicBezTo>
                  <a:pt x="6664" y="686"/>
                  <a:pt x="6678" y="712"/>
                  <a:pt x="6692" y="712"/>
                </a:cubicBezTo>
                <a:cubicBezTo>
                  <a:pt x="6705" y="712"/>
                  <a:pt x="6718" y="712"/>
                  <a:pt x="6718" y="712"/>
                </a:cubicBezTo>
                <a:cubicBezTo>
                  <a:pt x="6718" y="686"/>
                  <a:pt x="6718" y="686"/>
                  <a:pt x="6718" y="686"/>
                </a:cubicBezTo>
                <a:cubicBezTo>
                  <a:pt x="6718" y="659"/>
                  <a:pt x="6718" y="659"/>
                  <a:pt x="6718" y="659"/>
                </a:cubicBezTo>
                <a:cubicBezTo>
                  <a:pt x="6718" y="659"/>
                  <a:pt x="6732" y="635"/>
                  <a:pt x="6732" y="609"/>
                </a:cubicBezTo>
                <a:cubicBezTo>
                  <a:pt x="6732" y="609"/>
                  <a:pt x="6746" y="556"/>
                  <a:pt x="6746" y="532"/>
                </a:cubicBezTo>
                <a:cubicBezTo>
                  <a:pt x="6760" y="532"/>
                  <a:pt x="6773" y="532"/>
                  <a:pt x="6773" y="532"/>
                </a:cubicBezTo>
                <a:cubicBezTo>
                  <a:pt x="6800" y="532"/>
                  <a:pt x="6786" y="609"/>
                  <a:pt x="6813" y="609"/>
                </a:cubicBezTo>
                <a:lnTo>
                  <a:pt x="6813" y="583"/>
                </a:lnTo>
                <a:cubicBezTo>
                  <a:pt x="6800" y="583"/>
                  <a:pt x="6813" y="556"/>
                  <a:pt x="6813" y="556"/>
                </a:cubicBezTo>
                <a:cubicBezTo>
                  <a:pt x="6800" y="532"/>
                  <a:pt x="6800" y="532"/>
                  <a:pt x="6786" y="503"/>
                </a:cubicBezTo>
                <a:cubicBezTo>
                  <a:pt x="6800" y="503"/>
                  <a:pt x="6813" y="503"/>
                  <a:pt x="6813" y="479"/>
                </a:cubicBezTo>
                <a:cubicBezTo>
                  <a:pt x="6827" y="479"/>
                  <a:pt x="6841" y="479"/>
                  <a:pt x="6841" y="479"/>
                </a:cubicBezTo>
                <a:cubicBezTo>
                  <a:pt x="6853" y="453"/>
                  <a:pt x="6853" y="453"/>
                  <a:pt x="6853" y="453"/>
                </a:cubicBezTo>
                <a:cubicBezTo>
                  <a:pt x="6867" y="453"/>
                  <a:pt x="6881" y="479"/>
                  <a:pt x="6895" y="479"/>
                </a:cubicBezTo>
                <a:cubicBezTo>
                  <a:pt x="6895" y="453"/>
                  <a:pt x="6881" y="453"/>
                  <a:pt x="6895" y="453"/>
                </a:cubicBezTo>
                <a:cubicBezTo>
                  <a:pt x="6921" y="400"/>
                  <a:pt x="6935" y="503"/>
                  <a:pt x="6948" y="532"/>
                </a:cubicBezTo>
                <a:lnTo>
                  <a:pt x="6948" y="503"/>
                </a:lnTo>
                <a:cubicBezTo>
                  <a:pt x="6975" y="503"/>
                  <a:pt x="7002" y="556"/>
                  <a:pt x="7016" y="583"/>
                </a:cubicBezTo>
                <a:cubicBezTo>
                  <a:pt x="7030" y="583"/>
                  <a:pt x="7030" y="583"/>
                  <a:pt x="7030" y="556"/>
                </a:cubicBezTo>
                <a:lnTo>
                  <a:pt x="7016" y="556"/>
                </a:lnTo>
                <a:cubicBezTo>
                  <a:pt x="7002" y="532"/>
                  <a:pt x="7002" y="532"/>
                  <a:pt x="7002" y="532"/>
                </a:cubicBezTo>
                <a:cubicBezTo>
                  <a:pt x="7016" y="532"/>
                  <a:pt x="7016" y="532"/>
                  <a:pt x="7030" y="532"/>
                </a:cubicBezTo>
                <a:cubicBezTo>
                  <a:pt x="7030" y="503"/>
                  <a:pt x="7016" y="503"/>
                  <a:pt x="7002" y="479"/>
                </a:cubicBezTo>
                <a:cubicBezTo>
                  <a:pt x="6990" y="453"/>
                  <a:pt x="7002" y="400"/>
                  <a:pt x="7016" y="400"/>
                </a:cubicBezTo>
                <a:cubicBezTo>
                  <a:pt x="7030" y="376"/>
                  <a:pt x="7043" y="400"/>
                  <a:pt x="7056" y="427"/>
                </a:cubicBezTo>
                <a:cubicBezTo>
                  <a:pt x="7070" y="427"/>
                  <a:pt x="7070" y="427"/>
                  <a:pt x="7084" y="453"/>
                </a:cubicBezTo>
                <a:cubicBezTo>
                  <a:pt x="7084" y="453"/>
                  <a:pt x="7097" y="453"/>
                  <a:pt x="7111" y="453"/>
                </a:cubicBezTo>
                <a:cubicBezTo>
                  <a:pt x="7124" y="479"/>
                  <a:pt x="7137" y="503"/>
                  <a:pt x="7151" y="532"/>
                </a:cubicBezTo>
                <a:cubicBezTo>
                  <a:pt x="7165" y="532"/>
                  <a:pt x="7165" y="503"/>
                  <a:pt x="7165" y="503"/>
                </a:cubicBezTo>
                <a:cubicBezTo>
                  <a:pt x="7165" y="503"/>
                  <a:pt x="7165" y="503"/>
                  <a:pt x="7165" y="479"/>
                </a:cubicBezTo>
                <a:cubicBezTo>
                  <a:pt x="7165" y="479"/>
                  <a:pt x="7179" y="427"/>
                  <a:pt x="7179" y="400"/>
                </a:cubicBezTo>
                <a:lnTo>
                  <a:pt x="7191" y="400"/>
                </a:lnTo>
                <a:cubicBezTo>
                  <a:pt x="7179" y="400"/>
                  <a:pt x="7165" y="400"/>
                  <a:pt x="7165" y="376"/>
                </a:cubicBezTo>
                <a:cubicBezTo>
                  <a:pt x="7151" y="376"/>
                  <a:pt x="7137" y="350"/>
                  <a:pt x="7124" y="323"/>
                </a:cubicBezTo>
                <a:cubicBezTo>
                  <a:pt x="7124" y="323"/>
                  <a:pt x="7111" y="323"/>
                  <a:pt x="7111" y="297"/>
                </a:cubicBezTo>
                <a:cubicBezTo>
                  <a:pt x="7137" y="297"/>
                  <a:pt x="7165" y="297"/>
                  <a:pt x="7179" y="297"/>
                </a:cubicBezTo>
                <a:cubicBezTo>
                  <a:pt x="7191" y="297"/>
                  <a:pt x="7205" y="297"/>
                  <a:pt x="7205" y="323"/>
                </a:cubicBezTo>
                <a:cubicBezTo>
                  <a:pt x="7205" y="323"/>
                  <a:pt x="7205" y="323"/>
                  <a:pt x="7219" y="350"/>
                </a:cubicBezTo>
                <a:cubicBezTo>
                  <a:pt x="7219" y="323"/>
                  <a:pt x="7232" y="323"/>
                  <a:pt x="7246" y="297"/>
                </a:cubicBezTo>
                <a:cubicBezTo>
                  <a:pt x="7232" y="297"/>
                  <a:pt x="7205" y="271"/>
                  <a:pt x="7191" y="271"/>
                </a:cubicBezTo>
                <a:cubicBezTo>
                  <a:pt x="7179" y="271"/>
                  <a:pt x="7165" y="297"/>
                  <a:pt x="7151" y="297"/>
                </a:cubicBezTo>
                <a:cubicBezTo>
                  <a:pt x="7137" y="297"/>
                  <a:pt x="7124" y="271"/>
                  <a:pt x="7111" y="271"/>
                </a:cubicBezTo>
                <a:cubicBezTo>
                  <a:pt x="7097" y="271"/>
                  <a:pt x="7097" y="271"/>
                  <a:pt x="7084" y="271"/>
                </a:cubicBezTo>
                <a:cubicBezTo>
                  <a:pt x="7084" y="271"/>
                  <a:pt x="7097" y="246"/>
                  <a:pt x="7111" y="246"/>
                </a:cubicBezTo>
                <a:cubicBezTo>
                  <a:pt x="7111" y="246"/>
                  <a:pt x="7111" y="246"/>
                  <a:pt x="7111" y="271"/>
                </a:cubicBezTo>
                <a:cubicBezTo>
                  <a:pt x="7124" y="271"/>
                  <a:pt x="7137" y="271"/>
                  <a:pt x="7151" y="271"/>
                </a:cubicBezTo>
                <a:cubicBezTo>
                  <a:pt x="7137" y="271"/>
                  <a:pt x="7097" y="246"/>
                  <a:pt x="7124" y="220"/>
                </a:cubicBezTo>
                <a:cubicBezTo>
                  <a:pt x="7124" y="220"/>
                  <a:pt x="7124" y="220"/>
                  <a:pt x="7137" y="220"/>
                </a:cubicBezTo>
                <a:lnTo>
                  <a:pt x="7151" y="220"/>
                </a:lnTo>
                <a:cubicBezTo>
                  <a:pt x="7165" y="220"/>
                  <a:pt x="7165" y="220"/>
                  <a:pt x="7165" y="220"/>
                </a:cubicBezTo>
                <a:cubicBezTo>
                  <a:pt x="7165" y="194"/>
                  <a:pt x="7165" y="194"/>
                  <a:pt x="7165" y="194"/>
                </a:cubicBezTo>
                <a:cubicBezTo>
                  <a:pt x="7179" y="194"/>
                  <a:pt x="7191" y="194"/>
                  <a:pt x="7191" y="194"/>
                </a:cubicBezTo>
                <a:cubicBezTo>
                  <a:pt x="7191" y="220"/>
                  <a:pt x="7191" y="220"/>
                  <a:pt x="7191" y="220"/>
                </a:cubicBezTo>
                <a:cubicBezTo>
                  <a:pt x="7191" y="246"/>
                  <a:pt x="7205" y="246"/>
                  <a:pt x="7219" y="246"/>
                </a:cubicBezTo>
                <a:cubicBezTo>
                  <a:pt x="7232" y="246"/>
                  <a:pt x="7232" y="220"/>
                  <a:pt x="7246" y="220"/>
                </a:cubicBezTo>
                <a:lnTo>
                  <a:pt x="7260" y="246"/>
                </a:lnTo>
                <a:cubicBezTo>
                  <a:pt x="7260" y="220"/>
                  <a:pt x="7260" y="194"/>
                  <a:pt x="7273" y="167"/>
                </a:cubicBezTo>
                <a:cubicBezTo>
                  <a:pt x="7273" y="167"/>
                  <a:pt x="7246" y="141"/>
                  <a:pt x="7246" y="117"/>
                </a:cubicBezTo>
                <a:cubicBezTo>
                  <a:pt x="7260" y="117"/>
                  <a:pt x="7260" y="117"/>
                  <a:pt x="7260" y="117"/>
                </a:cubicBezTo>
                <a:cubicBezTo>
                  <a:pt x="7260" y="117"/>
                  <a:pt x="7260" y="117"/>
                  <a:pt x="7260" y="90"/>
                </a:cubicBezTo>
                <a:cubicBezTo>
                  <a:pt x="7273" y="90"/>
                  <a:pt x="7286" y="117"/>
                  <a:pt x="7286" y="117"/>
                </a:cubicBezTo>
                <a:cubicBezTo>
                  <a:pt x="7286" y="90"/>
                  <a:pt x="7286" y="90"/>
                  <a:pt x="7286" y="64"/>
                </a:cubicBezTo>
                <a:cubicBezTo>
                  <a:pt x="7286" y="64"/>
                  <a:pt x="7300" y="64"/>
                  <a:pt x="7314" y="64"/>
                </a:cubicBezTo>
                <a:cubicBezTo>
                  <a:pt x="7327" y="38"/>
                  <a:pt x="7381" y="11"/>
                  <a:pt x="7408" y="11"/>
                </a:cubicBezTo>
                <a:cubicBezTo>
                  <a:pt x="7421" y="11"/>
                  <a:pt x="7435" y="11"/>
                  <a:pt x="7449" y="11"/>
                </a:cubicBezTo>
                <a:cubicBezTo>
                  <a:pt x="7461" y="11"/>
                  <a:pt x="7461" y="11"/>
                  <a:pt x="7461" y="11"/>
                </a:cubicBezTo>
                <a:cubicBezTo>
                  <a:pt x="7475" y="-15"/>
                  <a:pt x="7475" y="11"/>
                  <a:pt x="7475" y="11"/>
                </a:cubicBezTo>
                <a:cubicBezTo>
                  <a:pt x="7489" y="11"/>
                  <a:pt x="7516" y="11"/>
                  <a:pt x="7503" y="38"/>
                </a:cubicBezTo>
                <a:cubicBezTo>
                  <a:pt x="7503" y="64"/>
                  <a:pt x="7461" y="64"/>
                  <a:pt x="7435" y="90"/>
                </a:cubicBezTo>
                <a:cubicBezTo>
                  <a:pt x="7421" y="90"/>
                  <a:pt x="7408" y="117"/>
                  <a:pt x="7394" y="141"/>
                </a:cubicBezTo>
                <a:lnTo>
                  <a:pt x="7381" y="141"/>
                </a:lnTo>
                <a:cubicBezTo>
                  <a:pt x="7381" y="141"/>
                  <a:pt x="7394" y="141"/>
                  <a:pt x="7381" y="141"/>
                </a:cubicBezTo>
                <a:cubicBezTo>
                  <a:pt x="7381" y="167"/>
                  <a:pt x="7368" y="167"/>
                  <a:pt x="7368" y="167"/>
                </a:cubicBezTo>
                <a:lnTo>
                  <a:pt x="7340" y="194"/>
                </a:lnTo>
                <a:cubicBezTo>
                  <a:pt x="7327" y="220"/>
                  <a:pt x="7340" y="220"/>
                  <a:pt x="7340" y="220"/>
                </a:cubicBezTo>
                <a:cubicBezTo>
                  <a:pt x="7354" y="220"/>
                  <a:pt x="7354" y="220"/>
                  <a:pt x="7354" y="220"/>
                </a:cubicBezTo>
                <a:cubicBezTo>
                  <a:pt x="7354" y="194"/>
                  <a:pt x="7368" y="220"/>
                  <a:pt x="7381" y="194"/>
                </a:cubicBezTo>
                <a:cubicBezTo>
                  <a:pt x="7381" y="194"/>
                  <a:pt x="7381" y="167"/>
                  <a:pt x="7408" y="141"/>
                </a:cubicBezTo>
                <a:cubicBezTo>
                  <a:pt x="7408" y="141"/>
                  <a:pt x="7408" y="141"/>
                  <a:pt x="7421" y="141"/>
                </a:cubicBezTo>
                <a:cubicBezTo>
                  <a:pt x="7421" y="141"/>
                  <a:pt x="7421" y="117"/>
                  <a:pt x="7435" y="90"/>
                </a:cubicBezTo>
                <a:cubicBezTo>
                  <a:pt x="7449" y="90"/>
                  <a:pt x="7461" y="90"/>
                  <a:pt x="7475" y="90"/>
                </a:cubicBezTo>
                <a:lnTo>
                  <a:pt x="7489" y="90"/>
                </a:lnTo>
                <a:cubicBezTo>
                  <a:pt x="7503" y="64"/>
                  <a:pt x="7530" y="38"/>
                  <a:pt x="7530" y="38"/>
                </a:cubicBezTo>
                <a:cubicBezTo>
                  <a:pt x="7530" y="38"/>
                  <a:pt x="7543" y="38"/>
                  <a:pt x="7556" y="38"/>
                </a:cubicBezTo>
                <a:cubicBezTo>
                  <a:pt x="7556" y="64"/>
                  <a:pt x="7556" y="64"/>
                  <a:pt x="7556" y="64"/>
                </a:cubicBezTo>
                <a:cubicBezTo>
                  <a:pt x="7570" y="64"/>
                  <a:pt x="7570" y="64"/>
                  <a:pt x="7584" y="64"/>
                </a:cubicBezTo>
                <a:cubicBezTo>
                  <a:pt x="7598" y="64"/>
                  <a:pt x="7624" y="64"/>
                  <a:pt x="7638" y="64"/>
                </a:cubicBezTo>
                <a:cubicBezTo>
                  <a:pt x="7652" y="64"/>
                  <a:pt x="7652" y="64"/>
                  <a:pt x="7652" y="64"/>
                </a:cubicBezTo>
                <a:cubicBezTo>
                  <a:pt x="7665" y="117"/>
                  <a:pt x="7624" y="220"/>
                  <a:pt x="7598" y="220"/>
                </a:cubicBezTo>
                <a:cubicBezTo>
                  <a:pt x="7598" y="220"/>
                  <a:pt x="7598" y="220"/>
                  <a:pt x="7584" y="220"/>
                </a:cubicBezTo>
                <a:cubicBezTo>
                  <a:pt x="7570" y="246"/>
                  <a:pt x="7556" y="246"/>
                  <a:pt x="7543" y="246"/>
                </a:cubicBezTo>
                <a:cubicBezTo>
                  <a:pt x="7543" y="271"/>
                  <a:pt x="7530" y="271"/>
                  <a:pt x="7516" y="271"/>
                </a:cubicBezTo>
                <a:cubicBezTo>
                  <a:pt x="7516" y="271"/>
                  <a:pt x="7516" y="297"/>
                  <a:pt x="7503" y="297"/>
                </a:cubicBezTo>
                <a:cubicBezTo>
                  <a:pt x="7503" y="297"/>
                  <a:pt x="7503" y="297"/>
                  <a:pt x="7489" y="297"/>
                </a:cubicBezTo>
                <a:cubicBezTo>
                  <a:pt x="7489" y="297"/>
                  <a:pt x="7489" y="323"/>
                  <a:pt x="7475" y="350"/>
                </a:cubicBezTo>
                <a:cubicBezTo>
                  <a:pt x="7475" y="350"/>
                  <a:pt x="7449" y="376"/>
                  <a:pt x="7449" y="400"/>
                </a:cubicBezTo>
                <a:cubicBezTo>
                  <a:pt x="7449" y="400"/>
                  <a:pt x="7461" y="400"/>
                  <a:pt x="7461" y="427"/>
                </a:cubicBezTo>
                <a:cubicBezTo>
                  <a:pt x="7475" y="427"/>
                  <a:pt x="7489" y="376"/>
                  <a:pt x="7489" y="376"/>
                </a:cubicBezTo>
                <a:cubicBezTo>
                  <a:pt x="7503" y="350"/>
                  <a:pt x="7503" y="350"/>
                  <a:pt x="7516" y="350"/>
                </a:cubicBezTo>
                <a:cubicBezTo>
                  <a:pt x="7516" y="323"/>
                  <a:pt x="7516" y="323"/>
                  <a:pt x="7530" y="323"/>
                </a:cubicBezTo>
                <a:cubicBezTo>
                  <a:pt x="7530" y="323"/>
                  <a:pt x="7530" y="323"/>
                  <a:pt x="7530" y="297"/>
                </a:cubicBezTo>
                <a:cubicBezTo>
                  <a:pt x="7543" y="297"/>
                  <a:pt x="7543" y="297"/>
                  <a:pt x="7543" y="297"/>
                </a:cubicBezTo>
                <a:cubicBezTo>
                  <a:pt x="7556" y="297"/>
                  <a:pt x="7570" y="271"/>
                  <a:pt x="7584" y="271"/>
                </a:cubicBezTo>
                <a:cubicBezTo>
                  <a:pt x="7598" y="271"/>
                  <a:pt x="7598" y="271"/>
                  <a:pt x="7598" y="271"/>
                </a:cubicBezTo>
                <a:cubicBezTo>
                  <a:pt x="7610" y="271"/>
                  <a:pt x="7610" y="246"/>
                  <a:pt x="7610" y="246"/>
                </a:cubicBezTo>
                <a:cubicBezTo>
                  <a:pt x="7624" y="246"/>
                  <a:pt x="7624" y="246"/>
                  <a:pt x="7624" y="271"/>
                </a:cubicBezTo>
                <a:cubicBezTo>
                  <a:pt x="7624" y="271"/>
                  <a:pt x="7624" y="271"/>
                  <a:pt x="7638" y="271"/>
                </a:cubicBezTo>
                <a:cubicBezTo>
                  <a:pt x="7652" y="323"/>
                  <a:pt x="7598" y="350"/>
                  <a:pt x="7610" y="376"/>
                </a:cubicBezTo>
                <a:cubicBezTo>
                  <a:pt x="7610" y="376"/>
                  <a:pt x="7610" y="400"/>
                  <a:pt x="7624" y="400"/>
                </a:cubicBezTo>
                <a:cubicBezTo>
                  <a:pt x="7638" y="376"/>
                  <a:pt x="7652" y="297"/>
                  <a:pt x="7665" y="297"/>
                </a:cubicBezTo>
                <a:cubicBezTo>
                  <a:pt x="7665" y="271"/>
                  <a:pt x="7665" y="246"/>
                  <a:pt x="7652" y="220"/>
                </a:cubicBezTo>
                <a:cubicBezTo>
                  <a:pt x="7665" y="220"/>
                  <a:pt x="7665" y="194"/>
                  <a:pt x="7678" y="194"/>
                </a:cubicBezTo>
                <a:cubicBezTo>
                  <a:pt x="7705" y="194"/>
                  <a:pt x="7719" y="246"/>
                  <a:pt x="7732" y="271"/>
                </a:cubicBezTo>
                <a:cubicBezTo>
                  <a:pt x="7732" y="271"/>
                  <a:pt x="7719" y="297"/>
                  <a:pt x="7732" y="297"/>
                </a:cubicBezTo>
                <a:cubicBezTo>
                  <a:pt x="7732" y="323"/>
                  <a:pt x="7747" y="350"/>
                  <a:pt x="7747" y="376"/>
                </a:cubicBezTo>
                <a:cubicBezTo>
                  <a:pt x="7747" y="400"/>
                  <a:pt x="7747" y="427"/>
                  <a:pt x="7759" y="453"/>
                </a:cubicBezTo>
                <a:cubicBezTo>
                  <a:pt x="7759" y="427"/>
                  <a:pt x="7759" y="427"/>
                  <a:pt x="7759" y="400"/>
                </a:cubicBezTo>
                <a:cubicBezTo>
                  <a:pt x="7759" y="400"/>
                  <a:pt x="7759" y="400"/>
                  <a:pt x="7759" y="376"/>
                </a:cubicBezTo>
                <a:cubicBezTo>
                  <a:pt x="7759" y="350"/>
                  <a:pt x="7759" y="297"/>
                  <a:pt x="7773" y="271"/>
                </a:cubicBezTo>
                <a:cubicBezTo>
                  <a:pt x="7773" y="246"/>
                  <a:pt x="7773" y="246"/>
                  <a:pt x="7773" y="220"/>
                </a:cubicBezTo>
                <a:lnTo>
                  <a:pt x="7787" y="220"/>
                </a:lnTo>
                <a:cubicBezTo>
                  <a:pt x="7800" y="220"/>
                  <a:pt x="7813" y="194"/>
                  <a:pt x="7813" y="194"/>
                </a:cubicBezTo>
                <a:cubicBezTo>
                  <a:pt x="7813" y="167"/>
                  <a:pt x="7813" y="167"/>
                  <a:pt x="7813" y="141"/>
                </a:cubicBezTo>
                <a:lnTo>
                  <a:pt x="7813" y="117"/>
                </a:lnTo>
                <a:cubicBezTo>
                  <a:pt x="7813" y="90"/>
                  <a:pt x="7827" y="90"/>
                  <a:pt x="7840" y="90"/>
                </a:cubicBezTo>
                <a:cubicBezTo>
                  <a:pt x="7840" y="90"/>
                  <a:pt x="7840" y="64"/>
                  <a:pt x="7854" y="64"/>
                </a:cubicBezTo>
                <a:lnTo>
                  <a:pt x="7868" y="64"/>
                </a:lnTo>
                <a:cubicBezTo>
                  <a:pt x="7881" y="64"/>
                  <a:pt x="7894" y="90"/>
                  <a:pt x="7908" y="90"/>
                </a:cubicBezTo>
                <a:cubicBezTo>
                  <a:pt x="7922" y="90"/>
                  <a:pt x="7936" y="90"/>
                  <a:pt x="7948" y="90"/>
                </a:cubicBezTo>
                <a:cubicBezTo>
                  <a:pt x="7948" y="117"/>
                  <a:pt x="7936" y="141"/>
                  <a:pt x="7936" y="167"/>
                </a:cubicBezTo>
                <a:cubicBezTo>
                  <a:pt x="7936" y="194"/>
                  <a:pt x="7936" y="194"/>
                  <a:pt x="7936" y="220"/>
                </a:cubicBezTo>
                <a:cubicBezTo>
                  <a:pt x="7948" y="220"/>
                  <a:pt x="7962" y="220"/>
                  <a:pt x="7962" y="220"/>
                </a:cubicBezTo>
                <a:cubicBezTo>
                  <a:pt x="7962" y="246"/>
                  <a:pt x="7948" y="297"/>
                  <a:pt x="7936" y="323"/>
                </a:cubicBezTo>
                <a:cubicBezTo>
                  <a:pt x="7936" y="323"/>
                  <a:pt x="7936" y="323"/>
                  <a:pt x="7922" y="323"/>
                </a:cubicBezTo>
                <a:cubicBezTo>
                  <a:pt x="7908" y="350"/>
                  <a:pt x="7908" y="350"/>
                  <a:pt x="7894" y="376"/>
                </a:cubicBezTo>
                <a:cubicBezTo>
                  <a:pt x="7894" y="376"/>
                  <a:pt x="7868" y="376"/>
                  <a:pt x="7854" y="400"/>
                </a:cubicBezTo>
                <a:cubicBezTo>
                  <a:pt x="7854" y="400"/>
                  <a:pt x="7854" y="400"/>
                  <a:pt x="7868" y="427"/>
                </a:cubicBezTo>
                <a:cubicBezTo>
                  <a:pt x="7868" y="400"/>
                  <a:pt x="7881" y="400"/>
                  <a:pt x="7881" y="400"/>
                </a:cubicBezTo>
                <a:cubicBezTo>
                  <a:pt x="7894" y="400"/>
                  <a:pt x="7894" y="400"/>
                  <a:pt x="7908" y="376"/>
                </a:cubicBezTo>
                <a:cubicBezTo>
                  <a:pt x="7922" y="376"/>
                  <a:pt x="7922" y="350"/>
                  <a:pt x="7936" y="350"/>
                </a:cubicBezTo>
                <a:lnTo>
                  <a:pt x="7948" y="350"/>
                </a:lnTo>
                <a:cubicBezTo>
                  <a:pt x="7948" y="350"/>
                  <a:pt x="7962" y="350"/>
                  <a:pt x="7962" y="376"/>
                </a:cubicBezTo>
                <a:cubicBezTo>
                  <a:pt x="7976" y="400"/>
                  <a:pt x="7948" y="427"/>
                  <a:pt x="7936" y="453"/>
                </a:cubicBezTo>
                <a:cubicBezTo>
                  <a:pt x="7922" y="453"/>
                  <a:pt x="7894" y="453"/>
                  <a:pt x="7894" y="479"/>
                </a:cubicBezTo>
                <a:cubicBezTo>
                  <a:pt x="7894" y="503"/>
                  <a:pt x="7908" y="503"/>
                  <a:pt x="7908" y="503"/>
                </a:cubicBezTo>
                <a:cubicBezTo>
                  <a:pt x="7922" y="532"/>
                  <a:pt x="7908" y="532"/>
                  <a:pt x="7908" y="532"/>
                </a:cubicBezTo>
                <a:cubicBezTo>
                  <a:pt x="7908" y="556"/>
                  <a:pt x="7922" y="556"/>
                  <a:pt x="7922" y="556"/>
                </a:cubicBezTo>
                <a:cubicBezTo>
                  <a:pt x="7936" y="556"/>
                  <a:pt x="7936" y="556"/>
                  <a:pt x="7936" y="556"/>
                </a:cubicBezTo>
                <a:cubicBezTo>
                  <a:pt x="7948" y="556"/>
                  <a:pt x="7948" y="556"/>
                  <a:pt x="7936" y="532"/>
                </a:cubicBezTo>
                <a:cubicBezTo>
                  <a:pt x="7936" y="532"/>
                  <a:pt x="7936" y="532"/>
                  <a:pt x="7922" y="532"/>
                </a:cubicBezTo>
                <a:lnTo>
                  <a:pt x="7922" y="503"/>
                </a:lnTo>
                <a:cubicBezTo>
                  <a:pt x="7936" y="503"/>
                  <a:pt x="7936" y="479"/>
                  <a:pt x="7948" y="479"/>
                </a:cubicBezTo>
                <a:cubicBezTo>
                  <a:pt x="7962" y="453"/>
                  <a:pt x="7976" y="427"/>
                  <a:pt x="7989" y="453"/>
                </a:cubicBezTo>
                <a:cubicBezTo>
                  <a:pt x="7989" y="453"/>
                  <a:pt x="7989" y="453"/>
                  <a:pt x="7989" y="479"/>
                </a:cubicBezTo>
                <a:cubicBezTo>
                  <a:pt x="7989" y="479"/>
                  <a:pt x="7989" y="503"/>
                  <a:pt x="7989" y="532"/>
                </a:cubicBezTo>
                <a:cubicBezTo>
                  <a:pt x="7976" y="532"/>
                  <a:pt x="7962" y="532"/>
                  <a:pt x="7962" y="556"/>
                </a:cubicBezTo>
                <a:cubicBezTo>
                  <a:pt x="7962" y="583"/>
                  <a:pt x="7989" y="609"/>
                  <a:pt x="8003" y="609"/>
                </a:cubicBezTo>
                <a:cubicBezTo>
                  <a:pt x="8003" y="635"/>
                  <a:pt x="8017" y="686"/>
                  <a:pt x="8017" y="712"/>
                </a:cubicBezTo>
                <a:cubicBezTo>
                  <a:pt x="8029" y="712"/>
                  <a:pt x="8029" y="712"/>
                  <a:pt x="8029" y="712"/>
                </a:cubicBezTo>
                <a:cubicBezTo>
                  <a:pt x="8017" y="739"/>
                  <a:pt x="8003" y="739"/>
                  <a:pt x="8003" y="765"/>
                </a:cubicBezTo>
                <a:cubicBezTo>
                  <a:pt x="8003" y="789"/>
                  <a:pt x="8003" y="789"/>
                  <a:pt x="8017" y="789"/>
                </a:cubicBezTo>
                <a:cubicBezTo>
                  <a:pt x="8017" y="789"/>
                  <a:pt x="8017" y="789"/>
                  <a:pt x="8029" y="789"/>
                </a:cubicBezTo>
                <a:lnTo>
                  <a:pt x="8029" y="815"/>
                </a:lnTo>
                <a:cubicBezTo>
                  <a:pt x="8043" y="842"/>
                  <a:pt x="8043" y="842"/>
                  <a:pt x="8043" y="868"/>
                </a:cubicBezTo>
                <a:lnTo>
                  <a:pt x="8057" y="895"/>
                </a:lnTo>
                <a:lnTo>
                  <a:pt x="8057" y="919"/>
                </a:lnTo>
                <a:cubicBezTo>
                  <a:pt x="8070" y="945"/>
                  <a:pt x="8070" y="945"/>
                  <a:pt x="8097" y="971"/>
                </a:cubicBezTo>
                <a:cubicBezTo>
                  <a:pt x="8084" y="945"/>
                  <a:pt x="8097" y="919"/>
                  <a:pt x="8111" y="895"/>
                </a:cubicBezTo>
                <a:cubicBezTo>
                  <a:pt x="8111" y="895"/>
                  <a:pt x="8111" y="919"/>
                  <a:pt x="8124" y="895"/>
                </a:cubicBezTo>
                <a:cubicBezTo>
                  <a:pt x="8124" y="868"/>
                  <a:pt x="8124" y="868"/>
                  <a:pt x="8138" y="868"/>
                </a:cubicBezTo>
                <a:cubicBezTo>
                  <a:pt x="8138" y="895"/>
                  <a:pt x="8138" y="895"/>
                  <a:pt x="8138" y="919"/>
                </a:cubicBezTo>
                <a:cubicBezTo>
                  <a:pt x="8165" y="895"/>
                  <a:pt x="8165" y="919"/>
                  <a:pt x="8178" y="919"/>
                </a:cubicBezTo>
                <a:cubicBezTo>
                  <a:pt x="8151" y="919"/>
                  <a:pt x="8124" y="945"/>
                  <a:pt x="8111" y="971"/>
                </a:cubicBezTo>
                <a:cubicBezTo>
                  <a:pt x="8111" y="971"/>
                  <a:pt x="8124" y="998"/>
                  <a:pt x="8151" y="998"/>
                </a:cubicBezTo>
                <a:cubicBezTo>
                  <a:pt x="8151" y="998"/>
                  <a:pt x="8165" y="971"/>
                  <a:pt x="8178" y="971"/>
                </a:cubicBezTo>
                <a:cubicBezTo>
                  <a:pt x="8192" y="971"/>
                  <a:pt x="8192" y="971"/>
                  <a:pt x="8206" y="998"/>
                </a:cubicBezTo>
                <a:cubicBezTo>
                  <a:pt x="8206" y="971"/>
                  <a:pt x="8206" y="945"/>
                  <a:pt x="8233" y="945"/>
                </a:cubicBezTo>
                <a:cubicBezTo>
                  <a:pt x="8233" y="945"/>
                  <a:pt x="8233" y="945"/>
                  <a:pt x="8246" y="945"/>
                </a:cubicBezTo>
                <a:cubicBezTo>
                  <a:pt x="8260" y="945"/>
                  <a:pt x="8246" y="971"/>
                  <a:pt x="8260" y="971"/>
                </a:cubicBezTo>
                <a:lnTo>
                  <a:pt x="8260" y="998"/>
                </a:lnTo>
                <a:cubicBezTo>
                  <a:pt x="8273" y="998"/>
                  <a:pt x="8287" y="1022"/>
                  <a:pt x="8287" y="1022"/>
                </a:cubicBezTo>
                <a:cubicBezTo>
                  <a:pt x="8287" y="1050"/>
                  <a:pt x="8246" y="1075"/>
                  <a:pt x="8233" y="1075"/>
                </a:cubicBezTo>
                <a:cubicBezTo>
                  <a:pt x="8218" y="1050"/>
                  <a:pt x="8218" y="1050"/>
                  <a:pt x="8218" y="1050"/>
                </a:cubicBezTo>
                <a:cubicBezTo>
                  <a:pt x="8206" y="1075"/>
                  <a:pt x="8206" y="1075"/>
                  <a:pt x="8178" y="1075"/>
                </a:cubicBezTo>
                <a:cubicBezTo>
                  <a:pt x="8178" y="1101"/>
                  <a:pt x="8178" y="1101"/>
                  <a:pt x="8178" y="1101"/>
                </a:cubicBezTo>
                <a:cubicBezTo>
                  <a:pt x="8192" y="1101"/>
                  <a:pt x="8192" y="1101"/>
                  <a:pt x="8192" y="1101"/>
                </a:cubicBezTo>
                <a:cubicBezTo>
                  <a:pt x="8192" y="1127"/>
                  <a:pt x="8192" y="1127"/>
                  <a:pt x="8178" y="1154"/>
                </a:cubicBezTo>
                <a:cubicBezTo>
                  <a:pt x="8165" y="1180"/>
                  <a:pt x="8151" y="1154"/>
                  <a:pt x="8151" y="1154"/>
                </a:cubicBezTo>
                <a:cubicBezTo>
                  <a:pt x="8138" y="1154"/>
                  <a:pt x="8138" y="1154"/>
                  <a:pt x="8138" y="1154"/>
                </a:cubicBezTo>
                <a:cubicBezTo>
                  <a:pt x="8151" y="1180"/>
                  <a:pt x="8151" y="1204"/>
                  <a:pt x="8165" y="1204"/>
                </a:cubicBezTo>
                <a:cubicBezTo>
                  <a:pt x="8165" y="1204"/>
                  <a:pt x="8178" y="1204"/>
                  <a:pt x="8192" y="1204"/>
                </a:cubicBezTo>
                <a:cubicBezTo>
                  <a:pt x="8206" y="1204"/>
                  <a:pt x="8206" y="1231"/>
                  <a:pt x="8218" y="1231"/>
                </a:cubicBezTo>
                <a:cubicBezTo>
                  <a:pt x="8233" y="1231"/>
                  <a:pt x="8233" y="1231"/>
                  <a:pt x="8233" y="1204"/>
                </a:cubicBezTo>
                <a:cubicBezTo>
                  <a:pt x="8246" y="1204"/>
                  <a:pt x="8246" y="1204"/>
                  <a:pt x="8260" y="1204"/>
                </a:cubicBezTo>
                <a:cubicBezTo>
                  <a:pt x="8273" y="1204"/>
                  <a:pt x="8273" y="1204"/>
                  <a:pt x="8273" y="1204"/>
                </a:cubicBezTo>
                <a:cubicBezTo>
                  <a:pt x="8287" y="1180"/>
                  <a:pt x="8300" y="1204"/>
                  <a:pt x="8300" y="1204"/>
                </a:cubicBezTo>
                <a:cubicBezTo>
                  <a:pt x="8313" y="1204"/>
                  <a:pt x="8300" y="1231"/>
                  <a:pt x="8300" y="1231"/>
                </a:cubicBezTo>
                <a:cubicBezTo>
                  <a:pt x="8287" y="1231"/>
                  <a:pt x="8273" y="1257"/>
                  <a:pt x="8273" y="1257"/>
                </a:cubicBezTo>
                <a:cubicBezTo>
                  <a:pt x="8260" y="1283"/>
                  <a:pt x="8260" y="1283"/>
                  <a:pt x="8246" y="1308"/>
                </a:cubicBezTo>
                <a:cubicBezTo>
                  <a:pt x="8260" y="1283"/>
                  <a:pt x="8260" y="1283"/>
                  <a:pt x="8273" y="1283"/>
                </a:cubicBezTo>
                <a:lnTo>
                  <a:pt x="8287" y="1257"/>
                </a:lnTo>
                <a:cubicBezTo>
                  <a:pt x="8300" y="1257"/>
                  <a:pt x="8300" y="1257"/>
                  <a:pt x="8300" y="1257"/>
                </a:cubicBezTo>
                <a:cubicBezTo>
                  <a:pt x="8327" y="1257"/>
                  <a:pt x="8341" y="1257"/>
                  <a:pt x="8355" y="1257"/>
                </a:cubicBezTo>
                <a:cubicBezTo>
                  <a:pt x="8355" y="1283"/>
                  <a:pt x="8355" y="1283"/>
                  <a:pt x="8355" y="1283"/>
                </a:cubicBezTo>
                <a:cubicBezTo>
                  <a:pt x="8367" y="1308"/>
                  <a:pt x="8381" y="1308"/>
                  <a:pt x="8395" y="1334"/>
                </a:cubicBezTo>
                <a:cubicBezTo>
                  <a:pt x="8395" y="1360"/>
                  <a:pt x="8395" y="1387"/>
                  <a:pt x="8381" y="1387"/>
                </a:cubicBezTo>
                <a:cubicBezTo>
                  <a:pt x="8367" y="1387"/>
                  <a:pt x="8367" y="1360"/>
                  <a:pt x="8367" y="1360"/>
                </a:cubicBezTo>
                <a:cubicBezTo>
                  <a:pt x="8355" y="1360"/>
                  <a:pt x="8341" y="1387"/>
                  <a:pt x="8341" y="1387"/>
                </a:cubicBezTo>
                <a:cubicBezTo>
                  <a:pt x="8327" y="1387"/>
                  <a:pt x="8313" y="1387"/>
                  <a:pt x="8300" y="1387"/>
                </a:cubicBezTo>
                <a:cubicBezTo>
                  <a:pt x="8287" y="1360"/>
                  <a:pt x="8273" y="1360"/>
                  <a:pt x="8260" y="1360"/>
                </a:cubicBezTo>
                <a:cubicBezTo>
                  <a:pt x="8260" y="1387"/>
                  <a:pt x="8273" y="1387"/>
                  <a:pt x="8273" y="1387"/>
                </a:cubicBezTo>
                <a:cubicBezTo>
                  <a:pt x="8273" y="1387"/>
                  <a:pt x="8273" y="1413"/>
                  <a:pt x="8260" y="1413"/>
                </a:cubicBezTo>
                <a:cubicBezTo>
                  <a:pt x="8273" y="1413"/>
                  <a:pt x="8287" y="1413"/>
                  <a:pt x="8313" y="1413"/>
                </a:cubicBezTo>
                <a:lnTo>
                  <a:pt x="8327" y="1413"/>
                </a:lnTo>
                <a:cubicBezTo>
                  <a:pt x="8341" y="1413"/>
                  <a:pt x="8341" y="1413"/>
                  <a:pt x="8341" y="1413"/>
                </a:cubicBezTo>
                <a:cubicBezTo>
                  <a:pt x="8341" y="1437"/>
                  <a:pt x="8327" y="1437"/>
                  <a:pt x="8327" y="1464"/>
                </a:cubicBezTo>
                <a:cubicBezTo>
                  <a:pt x="8313" y="1464"/>
                  <a:pt x="8287" y="1464"/>
                  <a:pt x="8273" y="1464"/>
                </a:cubicBezTo>
                <a:cubicBezTo>
                  <a:pt x="8300" y="1464"/>
                  <a:pt x="8313" y="1490"/>
                  <a:pt x="8341" y="1490"/>
                </a:cubicBezTo>
                <a:cubicBezTo>
                  <a:pt x="8341" y="1464"/>
                  <a:pt x="8341" y="1437"/>
                  <a:pt x="8367" y="1437"/>
                </a:cubicBezTo>
                <a:lnTo>
                  <a:pt x="8381" y="1464"/>
                </a:lnTo>
                <a:cubicBezTo>
                  <a:pt x="8381" y="1490"/>
                  <a:pt x="8381" y="1516"/>
                  <a:pt x="8381" y="1516"/>
                </a:cubicBezTo>
                <a:cubicBezTo>
                  <a:pt x="8395" y="1516"/>
                  <a:pt x="8395" y="1490"/>
                  <a:pt x="8395" y="1490"/>
                </a:cubicBezTo>
                <a:cubicBezTo>
                  <a:pt x="8408" y="1490"/>
                  <a:pt x="8435" y="1464"/>
                  <a:pt x="8449" y="1464"/>
                </a:cubicBezTo>
                <a:cubicBezTo>
                  <a:pt x="8462" y="1437"/>
                  <a:pt x="8476" y="1464"/>
                  <a:pt x="8476" y="1490"/>
                </a:cubicBezTo>
                <a:cubicBezTo>
                  <a:pt x="8490" y="1516"/>
                  <a:pt x="8476" y="1516"/>
                  <a:pt x="8462" y="1543"/>
                </a:cubicBezTo>
                <a:cubicBezTo>
                  <a:pt x="8449" y="1543"/>
                  <a:pt x="8449" y="1543"/>
                  <a:pt x="8449" y="1543"/>
                </a:cubicBezTo>
                <a:cubicBezTo>
                  <a:pt x="8435" y="1543"/>
                  <a:pt x="8435" y="1543"/>
                  <a:pt x="8422" y="1543"/>
                </a:cubicBezTo>
                <a:cubicBezTo>
                  <a:pt x="8395" y="1543"/>
                  <a:pt x="8395" y="1569"/>
                  <a:pt x="8381" y="1569"/>
                </a:cubicBezTo>
                <a:cubicBezTo>
                  <a:pt x="8367" y="1569"/>
                  <a:pt x="8355" y="1569"/>
                  <a:pt x="8341" y="1569"/>
                </a:cubicBezTo>
                <a:cubicBezTo>
                  <a:pt x="8355" y="1569"/>
                  <a:pt x="8367" y="1593"/>
                  <a:pt x="8367" y="1619"/>
                </a:cubicBezTo>
                <a:lnTo>
                  <a:pt x="8355" y="1619"/>
                </a:lnTo>
                <a:cubicBezTo>
                  <a:pt x="8367" y="1619"/>
                  <a:pt x="8367" y="1619"/>
                  <a:pt x="8381" y="1619"/>
                </a:cubicBezTo>
                <a:cubicBezTo>
                  <a:pt x="8381" y="1646"/>
                  <a:pt x="8367" y="1672"/>
                  <a:pt x="8381" y="1672"/>
                </a:cubicBezTo>
                <a:cubicBezTo>
                  <a:pt x="8381" y="1672"/>
                  <a:pt x="8395" y="1672"/>
                  <a:pt x="8408" y="1672"/>
                </a:cubicBezTo>
                <a:cubicBezTo>
                  <a:pt x="8408" y="1672"/>
                  <a:pt x="8408" y="1672"/>
                  <a:pt x="8408" y="1646"/>
                </a:cubicBezTo>
                <a:cubicBezTo>
                  <a:pt x="8408" y="1619"/>
                  <a:pt x="8449" y="1646"/>
                  <a:pt x="8462" y="1646"/>
                </a:cubicBezTo>
                <a:lnTo>
                  <a:pt x="8476" y="1646"/>
                </a:lnTo>
                <a:cubicBezTo>
                  <a:pt x="8490" y="1646"/>
                  <a:pt x="8516" y="1723"/>
                  <a:pt x="8503" y="1723"/>
                </a:cubicBezTo>
                <a:cubicBezTo>
                  <a:pt x="8503" y="1723"/>
                  <a:pt x="8490" y="1749"/>
                  <a:pt x="8476" y="1749"/>
                </a:cubicBezTo>
                <a:cubicBezTo>
                  <a:pt x="8476" y="1749"/>
                  <a:pt x="8476" y="1749"/>
                  <a:pt x="8462" y="1749"/>
                </a:cubicBezTo>
                <a:cubicBezTo>
                  <a:pt x="8462" y="1775"/>
                  <a:pt x="8449" y="1802"/>
                  <a:pt x="8449" y="1828"/>
                </a:cubicBezTo>
                <a:cubicBezTo>
                  <a:pt x="8435" y="1828"/>
                  <a:pt x="8435" y="1828"/>
                  <a:pt x="8422" y="1828"/>
                </a:cubicBezTo>
                <a:cubicBezTo>
                  <a:pt x="8408" y="1828"/>
                  <a:pt x="8395" y="1828"/>
                  <a:pt x="8381" y="1828"/>
                </a:cubicBezTo>
                <a:cubicBezTo>
                  <a:pt x="8367" y="1828"/>
                  <a:pt x="8355" y="1802"/>
                  <a:pt x="8355" y="1802"/>
                </a:cubicBezTo>
                <a:cubicBezTo>
                  <a:pt x="8355" y="1775"/>
                  <a:pt x="8395" y="1802"/>
                  <a:pt x="8395" y="1775"/>
                </a:cubicBezTo>
                <a:cubicBezTo>
                  <a:pt x="8408" y="1775"/>
                  <a:pt x="8408" y="1775"/>
                  <a:pt x="8408" y="1749"/>
                </a:cubicBezTo>
                <a:cubicBezTo>
                  <a:pt x="8408" y="1775"/>
                  <a:pt x="8408" y="1775"/>
                  <a:pt x="8408" y="1775"/>
                </a:cubicBezTo>
                <a:cubicBezTo>
                  <a:pt x="8395" y="1775"/>
                  <a:pt x="8395" y="1775"/>
                  <a:pt x="8395" y="1775"/>
                </a:cubicBezTo>
                <a:cubicBezTo>
                  <a:pt x="8381" y="1775"/>
                  <a:pt x="8381" y="1775"/>
                  <a:pt x="8381" y="1775"/>
                </a:cubicBezTo>
                <a:cubicBezTo>
                  <a:pt x="8355" y="1775"/>
                  <a:pt x="8313" y="1802"/>
                  <a:pt x="8327" y="1828"/>
                </a:cubicBezTo>
                <a:cubicBezTo>
                  <a:pt x="8313" y="1828"/>
                  <a:pt x="8300" y="1828"/>
                  <a:pt x="8287" y="1828"/>
                </a:cubicBezTo>
                <a:cubicBezTo>
                  <a:pt x="8300" y="1852"/>
                  <a:pt x="8313" y="1852"/>
                  <a:pt x="8313" y="1852"/>
                </a:cubicBezTo>
                <a:cubicBezTo>
                  <a:pt x="8313" y="1852"/>
                  <a:pt x="8300" y="1879"/>
                  <a:pt x="8287" y="1879"/>
                </a:cubicBezTo>
                <a:cubicBezTo>
                  <a:pt x="8287" y="1905"/>
                  <a:pt x="8287" y="1905"/>
                  <a:pt x="8287" y="1905"/>
                </a:cubicBezTo>
                <a:lnTo>
                  <a:pt x="8273" y="1956"/>
                </a:lnTo>
                <a:cubicBezTo>
                  <a:pt x="8260" y="1931"/>
                  <a:pt x="8233" y="1956"/>
                  <a:pt x="8218" y="1956"/>
                </a:cubicBezTo>
                <a:cubicBezTo>
                  <a:pt x="8233" y="1956"/>
                  <a:pt x="8246" y="1956"/>
                  <a:pt x="8246" y="1984"/>
                </a:cubicBezTo>
                <a:cubicBezTo>
                  <a:pt x="8246" y="2008"/>
                  <a:pt x="8192" y="2008"/>
                  <a:pt x="8218" y="2035"/>
                </a:cubicBezTo>
                <a:lnTo>
                  <a:pt x="8233" y="2035"/>
                </a:lnTo>
                <a:cubicBezTo>
                  <a:pt x="8233" y="2008"/>
                  <a:pt x="8246" y="2008"/>
                  <a:pt x="8260" y="1984"/>
                </a:cubicBezTo>
                <a:cubicBezTo>
                  <a:pt x="8260" y="1984"/>
                  <a:pt x="8260" y="1984"/>
                  <a:pt x="8273" y="1984"/>
                </a:cubicBezTo>
                <a:cubicBezTo>
                  <a:pt x="8273" y="1956"/>
                  <a:pt x="8287" y="1956"/>
                  <a:pt x="8287" y="1956"/>
                </a:cubicBezTo>
                <a:cubicBezTo>
                  <a:pt x="8300" y="1956"/>
                  <a:pt x="8327" y="1956"/>
                  <a:pt x="8341" y="1984"/>
                </a:cubicBezTo>
                <a:cubicBezTo>
                  <a:pt x="8327" y="1984"/>
                  <a:pt x="8313" y="2035"/>
                  <a:pt x="8300" y="2035"/>
                </a:cubicBezTo>
                <a:cubicBezTo>
                  <a:pt x="8300" y="2061"/>
                  <a:pt x="8287" y="2035"/>
                  <a:pt x="8273" y="2061"/>
                </a:cubicBezTo>
                <a:cubicBezTo>
                  <a:pt x="8300" y="2061"/>
                  <a:pt x="8300" y="2061"/>
                  <a:pt x="8313" y="2087"/>
                </a:cubicBezTo>
                <a:cubicBezTo>
                  <a:pt x="8313" y="2061"/>
                  <a:pt x="8313" y="2061"/>
                  <a:pt x="8327" y="2035"/>
                </a:cubicBezTo>
                <a:cubicBezTo>
                  <a:pt x="8341" y="2008"/>
                  <a:pt x="8341" y="2008"/>
                  <a:pt x="8355" y="2008"/>
                </a:cubicBezTo>
                <a:lnTo>
                  <a:pt x="8367" y="2008"/>
                </a:lnTo>
                <a:cubicBezTo>
                  <a:pt x="8381" y="2035"/>
                  <a:pt x="8395" y="2035"/>
                  <a:pt x="8395" y="2035"/>
                </a:cubicBezTo>
                <a:lnTo>
                  <a:pt x="8381" y="2087"/>
                </a:lnTo>
                <a:lnTo>
                  <a:pt x="8367" y="2087"/>
                </a:lnTo>
                <a:cubicBezTo>
                  <a:pt x="8367" y="2112"/>
                  <a:pt x="8381" y="2138"/>
                  <a:pt x="8395" y="2138"/>
                </a:cubicBezTo>
                <a:cubicBezTo>
                  <a:pt x="8395" y="2112"/>
                  <a:pt x="8408" y="2112"/>
                  <a:pt x="8408" y="2112"/>
                </a:cubicBezTo>
                <a:cubicBezTo>
                  <a:pt x="8408" y="2087"/>
                  <a:pt x="8408" y="2087"/>
                  <a:pt x="8408" y="2061"/>
                </a:cubicBezTo>
                <a:cubicBezTo>
                  <a:pt x="8422" y="2061"/>
                  <a:pt x="8462" y="2061"/>
                  <a:pt x="8462" y="2061"/>
                </a:cubicBezTo>
                <a:cubicBezTo>
                  <a:pt x="8490" y="2087"/>
                  <a:pt x="8490" y="2087"/>
                  <a:pt x="8516" y="2087"/>
                </a:cubicBezTo>
                <a:cubicBezTo>
                  <a:pt x="8530" y="2087"/>
                  <a:pt x="8530" y="2087"/>
                  <a:pt x="8544" y="2087"/>
                </a:cubicBezTo>
                <a:lnTo>
                  <a:pt x="8557" y="2087"/>
                </a:lnTo>
                <a:cubicBezTo>
                  <a:pt x="8557" y="2087"/>
                  <a:pt x="8557" y="2087"/>
                  <a:pt x="8557" y="2112"/>
                </a:cubicBezTo>
                <a:cubicBezTo>
                  <a:pt x="8571" y="2112"/>
                  <a:pt x="8584" y="2112"/>
                  <a:pt x="8584" y="2138"/>
                </a:cubicBezTo>
                <a:cubicBezTo>
                  <a:pt x="8597" y="2112"/>
                  <a:pt x="8597" y="2112"/>
                  <a:pt x="8597" y="2087"/>
                </a:cubicBezTo>
                <a:cubicBezTo>
                  <a:pt x="8597" y="2112"/>
                  <a:pt x="8611" y="2138"/>
                  <a:pt x="8611" y="2138"/>
                </a:cubicBezTo>
                <a:cubicBezTo>
                  <a:pt x="8611" y="2164"/>
                  <a:pt x="8611" y="2164"/>
                  <a:pt x="8611" y="2191"/>
                </a:cubicBezTo>
                <a:cubicBezTo>
                  <a:pt x="8611" y="2191"/>
                  <a:pt x="8611" y="2191"/>
                  <a:pt x="8625" y="2191"/>
                </a:cubicBezTo>
                <a:cubicBezTo>
                  <a:pt x="8625" y="2164"/>
                  <a:pt x="8625" y="2138"/>
                  <a:pt x="8625" y="2112"/>
                </a:cubicBezTo>
                <a:cubicBezTo>
                  <a:pt x="8665" y="2138"/>
                  <a:pt x="8651" y="2164"/>
                  <a:pt x="8665" y="2217"/>
                </a:cubicBezTo>
                <a:cubicBezTo>
                  <a:pt x="8665" y="2217"/>
                  <a:pt x="8665" y="2217"/>
                  <a:pt x="8679" y="2217"/>
                </a:cubicBezTo>
                <a:cubicBezTo>
                  <a:pt x="8692" y="2217"/>
                  <a:pt x="8692" y="2241"/>
                  <a:pt x="8692" y="2268"/>
                </a:cubicBezTo>
                <a:cubicBezTo>
                  <a:pt x="8692" y="2241"/>
                  <a:pt x="8692" y="2241"/>
                  <a:pt x="8692" y="2241"/>
                </a:cubicBezTo>
                <a:cubicBezTo>
                  <a:pt x="8705" y="2268"/>
                  <a:pt x="8705" y="2268"/>
                  <a:pt x="8705" y="2268"/>
                </a:cubicBezTo>
                <a:cubicBezTo>
                  <a:pt x="8705" y="2294"/>
                  <a:pt x="8733" y="2294"/>
                  <a:pt x="8733" y="2320"/>
                </a:cubicBezTo>
                <a:cubicBezTo>
                  <a:pt x="8719" y="2320"/>
                  <a:pt x="8719" y="2347"/>
                  <a:pt x="8719" y="2347"/>
                </a:cubicBezTo>
                <a:lnTo>
                  <a:pt x="8705" y="2347"/>
                </a:lnTo>
                <a:cubicBezTo>
                  <a:pt x="8692" y="2347"/>
                  <a:pt x="8651" y="2294"/>
                  <a:pt x="8651" y="2294"/>
                </a:cubicBezTo>
                <a:cubicBezTo>
                  <a:pt x="8651" y="2320"/>
                  <a:pt x="8679" y="2320"/>
                  <a:pt x="8679" y="2347"/>
                </a:cubicBezTo>
                <a:lnTo>
                  <a:pt x="8665" y="2371"/>
                </a:lnTo>
                <a:cubicBezTo>
                  <a:pt x="8651" y="2397"/>
                  <a:pt x="8637" y="2397"/>
                  <a:pt x="8611" y="2371"/>
                </a:cubicBezTo>
                <a:cubicBezTo>
                  <a:pt x="8597" y="2371"/>
                  <a:pt x="8571" y="2371"/>
                  <a:pt x="8571" y="2347"/>
                </a:cubicBezTo>
                <a:cubicBezTo>
                  <a:pt x="8571" y="2347"/>
                  <a:pt x="8557" y="2347"/>
                  <a:pt x="8557" y="2320"/>
                </a:cubicBezTo>
                <a:cubicBezTo>
                  <a:pt x="8557" y="2320"/>
                  <a:pt x="8557" y="2320"/>
                  <a:pt x="8544" y="2320"/>
                </a:cubicBezTo>
                <a:cubicBezTo>
                  <a:pt x="8544" y="2320"/>
                  <a:pt x="8544" y="2320"/>
                  <a:pt x="8544" y="2294"/>
                </a:cubicBezTo>
                <a:cubicBezTo>
                  <a:pt x="8530" y="2294"/>
                  <a:pt x="8530" y="2294"/>
                  <a:pt x="8530" y="2294"/>
                </a:cubicBezTo>
                <a:cubicBezTo>
                  <a:pt x="8516" y="2268"/>
                  <a:pt x="8503" y="2268"/>
                  <a:pt x="8490" y="2268"/>
                </a:cubicBezTo>
                <a:cubicBezTo>
                  <a:pt x="8490" y="2268"/>
                  <a:pt x="8490" y="2268"/>
                  <a:pt x="8476" y="2294"/>
                </a:cubicBezTo>
                <a:cubicBezTo>
                  <a:pt x="8462" y="2268"/>
                  <a:pt x="8449" y="2268"/>
                  <a:pt x="8422" y="2268"/>
                </a:cubicBezTo>
                <a:cubicBezTo>
                  <a:pt x="8395" y="2268"/>
                  <a:pt x="8381" y="2294"/>
                  <a:pt x="8367" y="2294"/>
                </a:cubicBezTo>
                <a:cubicBezTo>
                  <a:pt x="8341" y="2268"/>
                  <a:pt x="8313" y="2268"/>
                  <a:pt x="8287" y="2241"/>
                </a:cubicBezTo>
                <a:cubicBezTo>
                  <a:pt x="8287" y="2241"/>
                  <a:pt x="8260" y="2268"/>
                  <a:pt x="8246" y="2241"/>
                </a:cubicBezTo>
                <a:cubicBezTo>
                  <a:pt x="8246" y="2241"/>
                  <a:pt x="8246" y="2241"/>
                  <a:pt x="8233" y="2241"/>
                </a:cubicBezTo>
                <a:cubicBezTo>
                  <a:pt x="8246" y="2268"/>
                  <a:pt x="8260" y="2294"/>
                  <a:pt x="8273" y="2294"/>
                </a:cubicBezTo>
                <a:cubicBezTo>
                  <a:pt x="8273" y="2268"/>
                  <a:pt x="8273" y="2268"/>
                  <a:pt x="8287" y="2268"/>
                </a:cubicBezTo>
                <a:cubicBezTo>
                  <a:pt x="8300" y="2268"/>
                  <a:pt x="8327" y="2294"/>
                  <a:pt x="8327" y="2294"/>
                </a:cubicBezTo>
                <a:cubicBezTo>
                  <a:pt x="8327" y="2320"/>
                  <a:pt x="8313" y="2320"/>
                  <a:pt x="8300" y="2347"/>
                </a:cubicBezTo>
                <a:cubicBezTo>
                  <a:pt x="8313" y="2347"/>
                  <a:pt x="8327" y="2320"/>
                  <a:pt x="8327" y="2320"/>
                </a:cubicBezTo>
                <a:cubicBezTo>
                  <a:pt x="8341" y="2320"/>
                  <a:pt x="8341" y="2320"/>
                  <a:pt x="8355" y="2320"/>
                </a:cubicBezTo>
                <a:cubicBezTo>
                  <a:pt x="8355" y="2294"/>
                  <a:pt x="8381" y="2320"/>
                  <a:pt x="8395" y="2294"/>
                </a:cubicBezTo>
                <a:cubicBezTo>
                  <a:pt x="8408" y="2294"/>
                  <a:pt x="8408" y="2268"/>
                  <a:pt x="8435" y="2294"/>
                </a:cubicBezTo>
                <a:cubicBezTo>
                  <a:pt x="8449" y="2294"/>
                  <a:pt x="8449" y="2294"/>
                  <a:pt x="8449" y="2294"/>
                </a:cubicBezTo>
                <a:lnTo>
                  <a:pt x="8462" y="2320"/>
                </a:lnTo>
                <a:cubicBezTo>
                  <a:pt x="8462" y="2347"/>
                  <a:pt x="8435" y="2397"/>
                  <a:pt x="8422" y="2397"/>
                </a:cubicBezTo>
                <a:cubicBezTo>
                  <a:pt x="8422" y="2424"/>
                  <a:pt x="8408" y="2424"/>
                  <a:pt x="8395" y="2424"/>
                </a:cubicBezTo>
                <a:cubicBezTo>
                  <a:pt x="8367" y="2450"/>
                  <a:pt x="8355" y="2450"/>
                  <a:pt x="8327" y="2474"/>
                </a:cubicBezTo>
                <a:cubicBezTo>
                  <a:pt x="8341" y="2474"/>
                  <a:pt x="8355" y="2474"/>
                  <a:pt x="8355" y="2474"/>
                </a:cubicBezTo>
                <a:cubicBezTo>
                  <a:pt x="8381" y="2527"/>
                  <a:pt x="8313" y="2580"/>
                  <a:pt x="8327" y="2606"/>
                </a:cubicBezTo>
                <a:lnTo>
                  <a:pt x="8355" y="2580"/>
                </a:lnTo>
                <a:cubicBezTo>
                  <a:pt x="8367" y="2580"/>
                  <a:pt x="8367" y="2580"/>
                  <a:pt x="8367" y="2580"/>
                </a:cubicBezTo>
                <a:cubicBezTo>
                  <a:pt x="8395" y="2580"/>
                  <a:pt x="8408" y="2553"/>
                  <a:pt x="8435" y="2527"/>
                </a:cubicBezTo>
                <a:lnTo>
                  <a:pt x="8449" y="2527"/>
                </a:lnTo>
                <a:cubicBezTo>
                  <a:pt x="8462" y="2527"/>
                  <a:pt x="8462" y="2503"/>
                  <a:pt x="8462" y="2503"/>
                </a:cubicBezTo>
                <a:cubicBezTo>
                  <a:pt x="8476" y="2503"/>
                  <a:pt x="8476" y="2527"/>
                  <a:pt x="8476" y="2527"/>
                </a:cubicBezTo>
                <a:lnTo>
                  <a:pt x="8449" y="2553"/>
                </a:lnTo>
                <a:cubicBezTo>
                  <a:pt x="8435" y="2580"/>
                  <a:pt x="8435" y="2606"/>
                  <a:pt x="8422" y="2606"/>
                </a:cubicBezTo>
                <a:cubicBezTo>
                  <a:pt x="8422" y="2632"/>
                  <a:pt x="8408" y="2632"/>
                  <a:pt x="8408" y="2632"/>
                </a:cubicBezTo>
                <a:cubicBezTo>
                  <a:pt x="8395" y="2632"/>
                  <a:pt x="8381" y="2632"/>
                  <a:pt x="8381" y="2632"/>
                </a:cubicBezTo>
                <a:cubicBezTo>
                  <a:pt x="8381" y="2656"/>
                  <a:pt x="8381" y="2656"/>
                  <a:pt x="8381" y="2656"/>
                </a:cubicBezTo>
                <a:cubicBezTo>
                  <a:pt x="8395" y="2656"/>
                  <a:pt x="8408" y="2632"/>
                  <a:pt x="8408" y="2656"/>
                </a:cubicBezTo>
                <a:lnTo>
                  <a:pt x="8422" y="2656"/>
                </a:lnTo>
                <a:cubicBezTo>
                  <a:pt x="8422" y="2632"/>
                  <a:pt x="8449" y="2632"/>
                  <a:pt x="8449" y="2632"/>
                </a:cubicBezTo>
                <a:cubicBezTo>
                  <a:pt x="8462" y="2632"/>
                  <a:pt x="8462" y="2606"/>
                  <a:pt x="8476" y="2580"/>
                </a:cubicBezTo>
                <a:cubicBezTo>
                  <a:pt x="8490" y="2580"/>
                  <a:pt x="8490" y="2553"/>
                  <a:pt x="8490" y="2553"/>
                </a:cubicBezTo>
                <a:cubicBezTo>
                  <a:pt x="8503" y="2527"/>
                  <a:pt x="8530" y="2503"/>
                  <a:pt x="8544" y="2474"/>
                </a:cubicBezTo>
                <a:cubicBezTo>
                  <a:pt x="8544" y="2474"/>
                  <a:pt x="8544" y="2474"/>
                  <a:pt x="8544" y="2503"/>
                </a:cubicBezTo>
                <a:cubicBezTo>
                  <a:pt x="8557" y="2503"/>
                  <a:pt x="8584" y="2474"/>
                  <a:pt x="8597" y="2474"/>
                </a:cubicBezTo>
                <a:cubicBezTo>
                  <a:pt x="8611" y="2474"/>
                  <a:pt x="8625" y="2474"/>
                  <a:pt x="8637" y="2474"/>
                </a:cubicBezTo>
                <a:cubicBezTo>
                  <a:pt x="8651" y="2474"/>
                  <a:pt x="8679" y="2450"/>
                  <a:pt x="8679" y="2450"/>
                </a:cubicBezTo>
                <a:cubicBezTo>
                  <a:pt x="8692" y="2424"/>
                  <a:pt x="8705" y="2424"/>
                  <a:pt x="8719" y="2397"/>
                </a:cubicBezTo>
                <a:cubicBezTo>
                  <a:pt x="8719" y="2397"/>
                  <a:pt x="8719" y="2397"/>
                  <a:pt x="8733" y="2371"/>
                </a:cubicBezTo>
                <a:cubicBezTo>
                  <a:pt x="8733" y="2397"/>
                  <a:pt x="8733" y="2424"/>
                  <a:pt x="8733" y="2424"/>
                </a:cubicBezTo>
                <a:cubicBezTo>
                  <a:pt x="8733" y="2424"/>
                  <a:pt x="8733" y="2424"/>
                  <a:pt x="8719" y="2424"/>
                </a:cubicBezTo>
                <a:cubicBezTo>
                  <a:pt x="8719" y="2450"/>
                  <a:pt x="8705" y="2450"/>
                  <a:pt x="8705" y="2474"/>
                </a:cubicBezTo>
                <a:close/>
                <a:moveTo>
                  <a:pt x="8367" y="1672"/>
                </a:moveTo>
                <a:lnTo>
                  <a:pt x="8367" y="1672"/>
                </a:lnTo>
                <a:close/>
                <a:moveTo>
                  <a:pt x="8327" y="1905"/>
                </a:moveTo>
                <a:lnTo>
                  <a:pt x="8327" y="1905"/>
                </a:lnTo>
                <a:cubicBezTo>
                  <a:pt x="8341" y="1905"/>
                  <a:pt x="8341" y="1879"/>
                  <a:pt x="8341" y="1852"/>
                </a:cubicBezTo>
                <a:cubicBezTo>
                  <a:pt x="8355" y="1852"/>
                  <a:pt x="8367" y="1852"/>
                  <a:pt x="8367" y="1852"/>
                </a:cubicBezTo>
                <a:cubicBezTo>
                  <a:pt x="8381" y="1852"/>
                  <a:pt x="8408" y="1852"/>
                  <a:pt x="8408" y="1879"/>
                </a:cubicBezTo>
                <a:cubicBezTo>
                  <a:pt x="8395" y="1879"/>
                  <a:pt x="8341" y="1905"/>
                  <a:pt x="8327" y="1905"/>
                </a:cubicBezTo>
                <a:close/>
                <a:moveTo>
                  <a:pt x="8490" y="1879"/>
                </a:moveTo>
                <a:lnTo>
                  <a:pt x="8490" y="1879"/>
                </a:lnTo>
                <a:cubicBezTo>
                  <a:pt x="8476" y="1879"/>
                  <a:pt x="8462" y="1905"/>
                  <a:pt x="8449" y="1905"/>
                </a:cubicBezTo>
                <a:cubicBezTo>
                  <a:pt x="8449" y="1905"/>
                  <a:pt x="8435" y="1905"/>
                  <a:pt x="8435" y="1931"/>
                </a:cubicBezTo>
                <a:cubicBezTo>
                  <a:pt x="8422" y="1931"/>
                  <a:pt x="8408" y="1931"/>
                  <a:pt x="8408" y="1931"/>
                </a:cubicBezTo>
                <a:cubicBezTo>
                  <a:pt x="8395" y="1931"/>
                  <a:pt x="8381" y="1956"/>
                  <a:pt x="8367" y="1956"/>
                </a:cubicBezTo>
                <a:cubicBezTo>
                  <a:pt x="8367" y="1931"/>
                  <a:pt x="8381" y="1931"/>
                  <a:pt x="8381" y="1931"/>
                </a:cubicBezTo>
                <a:cubicBezTo>
                  <a:pt x="8395" y="1905"/>
                  <a:pt x="8408" y="1905"/>
                  <a:pt x="8422" y="1879"/>
                </a:cubicBezTo>
                <a:cubicBezTo>
                  <a:pt x="8449" y="1879"/>
                  <a:pt x="8476" y="1879"/>
                  <a:pt x="8490" y="1879"/>
                </a:cubicBezTo>
                <a:close/>
                <a:moveTo>
                  <a:pt x="8557" y="2008"/>
                </a:moveTo>
                <a:lnTo>
                  <a:pt x="8557" y="2008"/>
                </a:lnTo>
                <a:lnTo>
                  <a:pt x="8544" y="2035"/>
                </a:lnTo>
                <a:cubicBezTo>
                  <a:pt x="8530" y="2035"/>
                  <a:pt x="8530" y="2035"/>
                  <a:pt x="8530" y="2035"/>
                </a:cubicBezTo>
                <a:cubicBezTo>
                  <a:pt x="8530" y="2008"/>
                  <a:pt x="8516" y="2008"/>
                  <a:pt x="8503" y="2008"/>
                </a:cubicBezTo>
                <a:cubicBezTo>
                  <a:pt x="8476" y="2008"/>
                  <a:pt x="8435" y="2035"/>
                  <a:pt x="8408" y="2008"/>
                </a:cubicBezTo>
                <a:lnTo>
                  <a:pt x="8381" y="1984"/>
                </a:lnTo>
                <a:cubicBezTo>
                  <a:pt x="8395" y="1956"/>
                  <a:pt x="8435" y="1956"/>
                  <a:pt x="8435" y="1931"/>
                </a:cubicBezTo>
                <a:cubicBezTo>
                  <a:pt x="8476" y="1931"/>
                  <a:pt x="8490" y="1956"/>
                  <a:pt x="8530" y="1956"/>
                </a:cubicBezTo>
                <a:cubicBezTo>
                  <a:pt x="8530" y="1956"/>
                  <a:pt x="8530" y="1956"/>
                  <a:pt x="8544" y="1956"/>
                </a:cubicBezTo>
                <a:cubicBezTo>
                  <a:pt x="8530" y="1984"/>
                  <a:pt x="8516" y="1984"/>
                  <a:pt x="8503" y="1984"/>
                </a:cubicBezTo>
                <a:cubicBezTo>
                  <a:pt x="8516" y="2008"/>
                  <a:pt x="8544" y="2008"/>
                  <a:pt x="8557" y="2008"/>
                </a:cubicBezTo>
                <a:close/>
                <a:moveTo>
                  <a:pt x="8408" y="1464"/>
                </a:moveTo>
                <a:lnTo>
                  <a:pt x="8408" y="1464"/>
                </a:lnTo>
                <a:cubicBezTo>
                  <a:pt x="8395" y="1464"/>
                  <a:pt x="8367" y="1437"/>
                  <a:pt x="8381" y="1413"/>
                </a:cubicBezTo>
                <a:cubicBezTo>
                  <a:pt x="8395" y="1437"/>
                  <a:pt x="8395" y="1437"/>
                  <a:pt x="8408" y="1437"/>
                </a:cubicBezTo>
                <a:cubicBezTo>
                  <a:pt x="8422" y="1437"/>
                  <a:pt x="8422" y="1437"/>
                  <a:pt x="8408" y="1464"/>
                </a:cubicBezTo>
                <a:close/>
                <a:moveTo>
                  <a:pt x="8435" y="1387"/>
                </a:moveTo>
                <a:lnTo>
                  <a:pt x="8435" y="1387"/>
                </a:lnTo>
                <a:lnTo>
                  <a:pt x="8422" y="1360"/>
                </a:lnTo>
                <a:lnTo>
                  <a:pt x="8408" y="1308"/>
                </a:lnTo>
                <a:cubicBezTo>
                  <a:pt x="8408" y="1308"/>
                  <a:pt x="8422" y="1283"/>
                  <a:pt x="8435" y="1283"/>
                </a:cubicBezTo>
                <a:cubicBezTo>
                  <a:pt x="8449" y="1283"/>
                  <a:pt x="8449" y="1334"/>
                  <a:pt x="8462" y="1308"/>
                </a:cubicBezTo>
                <a:cubicBezTo>
                  <a:pt x="8476" y="1308"/>
                  <a:pt x="8476" y="1283"/>
                  <a:pt x="8490" y="1308"/>
                </a:cubicBezTo>
                <a:cubicBezTo>
                  <a:pt x="8490" y="1308"/>
                  <a:pt x="8490" y="1308"/>
                  <a:pt x="8490" y="1334"/>
                </a:cubicBezTo>
                <a:cubicBezTo>
                  <a:pt x="8476" y="1334"/>
                  <a:pt x="8449" y="1387"/>
                  <a:pt x="8435" y="1387"/>
                </a:cubicBezTo>
                <a:close/>
                <a:moveTo>
                  <a:pt x="8355" y="1204"/>
                </a:moveTo>
                <a:lnTo>
                  <a:pt x="8355" y="1204"/>
                </a:lnTo>
                <a:lnTo>
                  <a:pt x="8341" y="1180"/>
                </a:lnTo>
                <a:cubicBezTo>
                  <a:pt x="8327" y="1180"/>
                  <a:pt x="8327" y="1180"/>
                  <a:pt x="8313" y="1154"/>
                </a:cubicBezTo>
                <a:cubicBezTo>
                  <a:pt x="8300" y="1154"/>
                  <a:pt x="8287" y="1154"/>
                  <a:pt x="8287" y="1127"/>
                </a:cubicBezTo>
                <a:cubicBezTo>
                  <a:pt x="8273" y="1127"/>
                  <a:pt x="8287" y="1101"/>
                  <a:pt x="8287" y="1075"/>
                </a:cubicBezTo>
                <a:cubicBezTo>
                  <a:pt x="8287" y="1075"/>
                  <a:pt x="8300" y="1101"/>
                  <a:pt x="8300" y="1127"/>
                </a:cubicBezTo>
                <a:cubicBezTo>
                  <a:pt x="8313" y="1127"/>
                  <a:pt x="8327" y="1154"/>
                  <a:pt x="8341" y="1180"/>
                </a:cubicBezTo>
                <a:cubicBezTo>
                  <a:pt x="8355" y="1180"/>
                  <a:pt x="8355" y="1180"/>
                  <a:pt x="8367" y="1204"/>
                </a:cubicBezTo>
                <a:cubicBezTo>
                  <a:pt x="8355" y="1204"/>
                  <a:pt x="8355" y="1204"/>
                  <a:pt x="8355" y="1204"/>
                </a:cubicBezTo>
                <a:close/>
                <a:moveTo>
                  <a:pt x="7137" y="453"/>
                </a:moveTo>
                <a:lnTo>
                  <a:pt x="7137" y="453"/>
                </a:lnTo>
                <a:cubicBezTo>
                  <a:pt x="7137" y="453"/>
                  <a:pt x="7124" y="453"/>
                  <a:pt x="7124" y="427"/>
                </a:cubicBezTo>
                <a:cubicBezTo>
                  <a:pt x="7097" y="427"/>
                  <a:pt x="7084" y="400"/>
                  <a:pt x="7070" y="350"/>
                </a:cubicBezTo>
                <a:cubicBezTo>
                  <a:pt x="7084" y="350"/>
                  <a:pt x="7097" y="323"/>
                  <a:pt x="7097" y="323"/>
                </a:cubicBezTo>
                <a:cubicBezTo>
                  <a:pt x="7111" y="323"/>
                  <a:pt x="7111" y="350"/>
                  <a:pt x="7124" y="350"/>
                </a:cubicBezTo>
                <a:cubicBezTo>
                  <a:pt x="7124" y="376"/>
                  <a:pt x="7137" y="376"/>
                  <a:pt x="7151" y="400"/>
                </a:cubicBezTo>
                <a:cubicBezTo>
                  <a:pt x="7137" y="400"/>
                  <a:pt x="7137" y="427"/>
                  <a:pt x="7137" y="427"/>
                </a:cubicBezTo>
                <a:lnTo>
                  <a:pt x="7137" y="453"/>
                </a:lnTo>
                <a:close/>
                <a:moveTo>
                  <a:pt x="6948" y="479"/>
                </a:moveTo>
                <a:lnTo>
                  <a:pt x="6948" y="479"/>
                </a:lnTo>
                <a:cubicBezTo>
                  <a:pt x="6948" y="479"/>
                  <a:pt x="6948" y="453"/>
                  <a:pt x="6962" y="453"/>
                </a:cubicBezTo>
                <a:cubicBezTo>
                  <a:pt x="6962" y="479"/>
                  <a:pt x="6975" y="479"/>
                  <a:pt x="6990" y="503"/>
                </a:cubicBezTo>
                <a:cubicBezTo>
                  <a:pt x="6975" y="503"/>
                  <a:pt x="6948" y="479"/>
                  <a:pt x="6948" y="479"/>
                </a:cubicBezTo>
                <a:close/>
                <a:moveTo>
                  <a:pt x="6462" y="815"/>
                </a:moveTo>
                <a:lnTo>
                  <a:pt x="6462" y="815"/>
                </a:lnTo>
                <a:cubicBezTo>
                  <a:pt x="6434" y="815"/>
                  <a:pt x="6394" y="815"/>
                  <a:pt x="6367" y="789"/>
                </a:cubicBezTo>
                <a:cubicBezTo>
                  <a:pt x="6313" y="765"/>
                  <a:pt x="6273" y="815"/>
                  <a:pt x="6232" y="842"/>
                </a:cubicBezTo>
                <a:cubicBezTo>
                  <a:pt x="6218" y="842"/>
                  <a:pt x="6205" y="895"/>
                  <a:pt x="6218" y="895"/>
                </a:cubicBezTo>
                <a:cubicBezTo>
                  <a:pt x="6218" y="919"/>
                  <a:pt x="6232" y="919"/>
                  <a:pt x="6232" y="945"/>
                </a:cubicBezTo>
                <a:cubicBezTo>
                  <a:pt x="6287" y="971"/>
                  <a:pt x="6313" y="919"/>
                  <a:pt x="6354" y="919"/>
                </a:cubicBezTo>
                <a:cubicBezTo>
                  <a:pt x="6354" y="919"/>
                  <a:pt x="6367" y="945"/>
                  <a:pt x="6367" y="971"/>
                </a:cubicBezTo>
                <a:cubicBezTo>
                  <a:pt x="6299" y="998"/>
                  <a:pt x="6259" y="1075"/>
                  <a:pt x="6205" y="1127"/>
                </a:cubicBezTo>
                <a:cubicBezTo>
                  <a:pt x="6192" y="1127"/>
                  <a:pt x="6178" y="1154"/>
                  <a:pt x="6164" y="1154"/>
                </a:cubicBezTo>
                <a:cubicBezTo>
                  <a:pt x="6124" y="1204"/>
                  <a:pt x="6124" y="1231"/>
                  <a:pt x="6043" y="1231"/>
                </a:cubicBezTo>
                <a:cubicBezTo>
                  <a:pt x="6056" y="1283"/>
                  <a:pt x="6056" y="1308"/>
                  <a:pt x="6069" y="1334"/>
                </a:cubicBezTo>
                <a:cubicBezTo>
                  <a:pt x="6056" y="1360"/>
                  <a:pt x="6043" y="1360"/>
                  <a:pt x="6029" y="1387"/>
                </a:cubicBezTo>
                <a:cubicBezTo>
                  <a:pt x="5948" y="1464"/>
                  <a:pt x="5894" y="1387"/>
                  <a:pt x="5813" y="1360"/>
                </a:cubicBezTo>
                <a:cubicBezTo>
                  <a:pt x="5813" y="1387"/>
                  <a:pt x="5800" y="1387"/>
                  <a:pt x="5800" y="1413"/>
                </a:cubicBezTo>
                <a:cubicBezTo>
                  <a:pt x="5826" y="1437"/>
                  <a:pt x="5854" y="1464"/>
                  <a:pt x="5867" y="1490"/>
                </a:cubicBezTo>
                <a:cubicBezTo>
                  <a:pt x="5813" y="1543"/>
                  <a:pt x="5746" y="1490"/>
                  <a:pt x="5691" y="1490"/>
                </a:cubicBezTo>
                <a:cubicBezTo>
                  <a:pt x="5665" y="1490"/>
                  <a:pt x="5651" y="1490"/>
                  <a:pt x="5637" y="1490"/>
                </a:cubicBezTo>
                <a:cubicBezTo>
                  <a:pt x="5637" y="1516"/>
                  <a:pt x="5624" y="1543"/>
                  <a:pt x="5624" y="1569"/>
                </a:cubicBezTo>
                <a:cubicBezTo>
                  <a:pt x="5677" y="1569"/>
                  <a:pt x="5746" y="1569"/>
                  <a:pt x="5772" y="1619"/>
                </a:cubicBezTo>
                <a:cubicBezTo>
                  <a:pt x="5772" y="1646"/>
                  <a:pt x="5772" y="1672"/>
                  <a:pt x="5772" y="1699"/>
                </a:cubicBezTo>
                <a:cubicBezTo>
                  <a:pt x="5772" y="1723"/>
                  <a:pt x="5759" y="1723"/>
                  <a:pt x="5746" y="1723"/>
                </a:cubicBezTo>
                <a:cubicBezTo>
                  <a:pt x="5731" y="1749"/>
                  <a:pt x="5731" y="1775"/>
                  <a:pt x="5719" y="1802"/>
                </a:cubicBezTo>
                <a:cubicBezTo>
                  <a:pt x="5705" y="1828"/>
                  <a:pt x="5691" y="1828"/>
                  <a:pt x="5677" y="1802"/>
                </a:cubicBezTo>
                <a:cubicBezTo>
                  <a:pt x="5677" y="1828"/>
                  <a:pt x="5677" y="1828"/>
                  <a:pt x="5677" y="1828"/>
                </a:cubicBezTo>
                <a:cubicBezTo>
                  <a:pt x="5677" y="1852"/>
                  <a:pt x="5705" y="1879"/>
                  <a:pt x="5691" y="1905"/>
                </a:cubicBezTo>
                <a:cubicBezTo>
                  <a:pt x="5677" y="1905"/>
                  <a:pt x="5651" y="1931"/>
                  <a:pt x="5624" y="1905"/>
                </a:cubicBezTo>
                <a:cubicBezTo>
                  <a:pt x="5597" y="1905"/>
                  <a:pt x="5584" y="1879"/>
                  <a:pt x="5570" y="1905"/>
                </a:cubicBezTo>
                <a:cubicBezTo>
                  <a:pt x="5570" y="1931"/>
                  <a:pt x="5584" y="1984"/>
                  <a:pt x="5570" y="2008"/>
                </a:cubicBezTo>
                <a:cubicBezTo>
                  <a:pt x="5556" y="2061"/>
                  <a:pt x="5516" y="2061"/>
                  <a:pt x="5475" y="2061"/>
                </a:cubicBezTo>
                <a:cubicBezTo>
                  <a:pt x="5407" y="2035"/>
                  <a:pt x="5367" y="1984"/>
                  <a:pt x="5340" y="2087"/>
                </a:cubicBezTo>
                <a:cubicBezTo>
                  <a:pt x="5381" y="2112"/>
                  <a:pt x="5461" y="2138"/>
                  <a:pt x="5516" y="2138"/>
                </a:cubicBezTo>
                <a:cubicBezTo>
                  <a:pt x="5542" y="2138"/>
                  <a:pt x="5570" y="2138"/>
                  <a:pt x="5584" y="2164"/>
                </a:cubicBezTo>
                <a:cubicBezTo>
                  <a:pt x="5584" y="2164"/>
                  <a:pt x="5597" y="2164"/>
                  <a:pt x="5597" y="2191"/>
                </a:cubicBezTo>
                <a:lnTo>
                  <a:pt x="5597" y="2217"/>
                </a:lnTo>
                <a:cubicBezTo>
                  <a:pt x="5584" y="2241"/>
                  <a:pt x="5584" y="2268"/>
                  <a:pt x="5570" y="2268"/>
                </a:cubicBezTo>
                <a:cubicBezTo>
                  <a:pt x="5542" y="2294"/>
                  <a:pt x="5516" y="2294"/>
                  <a:pt x="5475" y="2320"/>
                </a:cubicBezTo>
                <a:cubicBezTo>
                  <a:pt x="5461" y="2320"/>
                  <a:pt x="5448" y="2347"/>
                  <a:pt x="5407" y="2347"/>
                </a:cubicBezTo>
                <a:lnTo>
                  <a:pt x="5381" y="2241"/>
                </a:lnTo>
                <a:cubicBezTo>
                  <a:pt x="5367" y="2241"/>
                  <a:pt x="5353" y="2241"/>
                  <a:pt x="5340" y="2241"/>
                </a:cubicBezTo>
                <a:cubicBezTo>
                  <a:pt x="5327" y="2241"/>
                  <a:pt x="5313" y="2217"/>
                  <a:pt x="5300" y="2217"/>
                </a:cubicBezTo>
                <a:cubicBezTo>
                  <a:pt x="5300" y="2217"/>
                  <a:pt x="5300" y="2217"/>
                  <a:pt x="5300" y="2241"/>
                </a:cubicBezTo>
                <a:cubicBezTo>
                  <a:pt x="5313" y="2241"/>
                  <a:pt x="5313" y="2268"/>
                  <a:pt x="5313" y="2294"/>
                </a:cubicBezTo>
                <a:cubicBezTo>
                  <a:pt x="5232" y="2294"/>
                  <a:pt x="5218" y="2241"/>
                  <a:pt x="5178" y="2191"/>
                </a:cubicBezTo>
                <a:cubicBezTo>
                  <a:pt x="5178" y="2191"/>
                  <a:pt x="5178" y="2191"/>
                  <a:pt x="5164" y="2191"/>
                </a:cubicBezTo>
                <a:cubicBezTo>
                  <a:pt x="5178" y="2217"/>
                  <a:pt x="5178" y="2241"/>
                  <a:pt x="5178" y="2268"/>
                </a:cubicBezTo>
                <a:cubicBezTo>
                  <a:pt x="5178" y="2294"/>
                  <a:pt x="5164" y="2294"/>
                  <a:pt x="5151" y="2294"/>
                </a:cubicBezTo>
                <a:cubicBezTo>
                  <a:pt x="5111" y="2294"/>
                  <a:pt x="5056" y="2294"/>
                  <a:pt x="5016" y="2294"/>
                </a:cubicBezTo>
                <a:cubicBezTo>
                  <a:pt x="4988" y="2268"/>
                  <a:pt x="4974" y="2241"/>
                  <a:pt x="4962" y="2217"/>
                </a:cubicBezTo>
                <a:cubicBezTo>
                  <a:pt x="4948" y="2268"/>
                  <a:pt x="4962" y="2268"/>
                  <a:pt x="4934" y="2294"/>
                </a:cubicBezTo>
                <a:cubicBezTo>
                  <a:pt x="4920" y="2268"/>
                  <a:pt x="4894" y="2268"/>
                  <a:pt x="4880" y="2241"/>
                </a:cubicBezTo>
                <a:cubicBezTo>
                  <a:pt x="4880" y="2217"/>
                  <a:pt x="4880" y="2191"/>
                  <a:pt x="4894" y="2164"/>
                </a:cubicBezTo>
                <a:cubicBezTo>
                  <a:pt x="4934" y="2164"/>
                  <a:pt x="4948" y="2112"/>
                  <a:pt x="4974" y="2112"/>
                </a:cubicBezTo>
                <a:cubicBezTo>
                  <a:pt x="5002" y="2087"/>
                  <a:pt x="5016" y="2112"/>
                  <a:pt x="5029" y="2087"/>
                </a:cubicBezTo>
                <a:cubicBezTo>
                  <a:pt x="5002" y="2061"/>
                  <a:pt x="4974" y="2008"/>
                  <a:pt x="4962" y="1956"/>
                </a:cubicBezTo>
                <a:lnTo>
                  <a:pt x="4974" y="1956"/>
                </a:lnTo>
                <a:cubicBezTo>
                  <a:pt x="4974" y="1931"/>
                  <a:pt x="5002" y="1931"/>
                  <a:pt x="5016" y="1956"/>
                </a:cubicBezTo>
                <a:cubicBezTo>
                  <a:pt x="5043" y="1956"/>
                  <a:pt x="5069" y="1956"/>
                  <a:pt x="5083" y="1956"/>
                </a:cubicBezTo>
                <a:cubicBezTo>
                  <a:pt x="5111" y="2008"/>
                  <a:pt x="5123" y="2061"/>
                  <a:pt x="5164" y="2061"/>
                </a:cubicBezTo>
                <a:cubicBezTo>
                  <a:pt x="5191" y="2087"/>
                  <a:pt x="5245" y="2087"/>
                  <a:pt x="5259" y="2061"/>
                </a:cubicBezTo>
                <a:lnTo>
                  <a:pt x="5259" y="2035"/>
                </a:lnTo>
                <a:lnTo>
                  <a:pt x="5272" y="2008"/>
                </a:lnTo>
                <a:cubicBezTo>
                  <a:pt x="5232" y="2008"/>
                  <a:pt x="5191" y="2008"/>
                  <a:pt x="5164" y="1984"/>
                </a:cubicBezTo>
                <a:cubicBezTo>
                  <a:pt x="5164" y="1931"/>
                  <a:pt x="5151" y="1905"/>
                  <a:pt x="5164" y="1852"/>
                </a:cubicBezTo>
                <a:cubicBezTo>
                  <a:pt x="5123" y="1852"/>
                  <a:pt x="5083" y="1828"/>
                  <a:pt x="5043" y="1852"/>
                </a:cubicBezTo>
                <a:cubicBezTo>
                  <a:pt x="5043" y="1828"/>
                  <a:pt x="5043" y="1828"/>
                  <a:pt x="5043" y="1828"/>
                </a:cubicBezTo>
                <a:cubicBezTo>
                  <a:pt x="5043" y="1775"/>
                  <a:pt x="5043" y="1723"/>
                  <a:pt x="5069" y="1699"/>
                </a:cubicBezTo>
                <a:cubicBezTo>
                  <a:pt x="5097" y="1672"/>
                  <a:pt x="5191" y="1672"/>
                  <a:pt x="5232" y="1699"/>
                </a:cubicBezTo>
                <a:cubicBezTo>
                  <a:pt x="5259" y="1699"/>
                  <a:pt x="5286" y="1723"/>
                  <a:pt x="5313" y="1723"/>
                </a:cubicBezTo>
                <a:cubicBezTo>
                  <a:pt x="5327" y="1723"/>
                  <a:pt x="5327" y="1723"/>
                  <a:pt x="5327" y="1723"/>
                </a:cubicBezTo>
                <a:cubicBezTo>
                  <a:pt x="5340" y="1723"/>
                  <a:pt x="5353" y="1723"/>
                  <a:pt x="5367" y="1723"/>
                </a:cubicBezTo>
                <a:cubicBezTo>
                  <a:pt x="5327" y="1672"/>
                  <a:pt x="5300" y="1646"/>
                  <a:pt x="5272" y="1619"/>
                </a:cubicBezTo>
                <a:cubicBezTo>
                  <a:pt x="5245" y="1593"/>
                  <a:pt x="5232" y="1593"/>
                  <a:pt x="5218" y="1569"/>
                </a:cubicBezTo>
                <a:cubicBezTo>
                  <a:pt x="5191" y="1543"/>
                  <a:pt x="5151" y="1437"/>
                  <a:pt x="5123" y="1437"/>
                </a:cubicBezTo>
                <a:cubicBezTo>
                  <a:pt x="5123" y="1437"/>
                  <a:pt x="5111" y="1437"/>
                  <a:pt x="5111" y="1464"/>
                </a:cubicBezTo>
                <a:cubicBezTo>
                  <a:pt x="5111" y="1464"/>
                  <a:pt x="5111" y="1464"/>
                  <a:pt x="5111" y="1437"/>
                </a:cubicBezTo>
                <a:cubicBezTo>
                  <a:pt x="5097" y="1413"/>
                  <a:pt x="5083" y="1387"/>
                  <a:pt x="5069" y="1360"/>
                </a:cubicBezTo>
                <a:cubicBezTo>
                  <a:pt x="5069" y="1334"/>
                  <a:pt x="5069" y="1334"/>
                  <a:pt x="5069" y="1334"/>
                </a:cubicBezTo>
                <a:cubicBezTo>
                  <a:pt x="5069" y="1308"/>
                  <a:pt x="5083" y="1308"/>
                  <a:pt x="5083" y="1308"/>
                </a:cubicBezTo>
                <a:cubicBezTo>
                  <a:pt x="5111" y="1308"/>
                  <a:pt x="5137" y="1308"/>
                  <a:pt x="5164" y="1334"/>
                </a:cubicBezTo>
                <a:cubicBezTo>
                  <a:pt x="5191" y="1334"/>
                  <a:pt x="5218" y="1334"/>
                  <a:pt x="5245" y="1334"/>
                </a:cubicBezTo>
                <a:cubicBezTo>
                  <a:pt x="5272" y="1334"/>
                  <a:pt x="5327" y="1437"/>
                  <a:pt x="5353" y="1464"/>
                </a:cubicBezTo>
                <a:cubicBezTo>
                  <a:pt x="5367" y="1464"/>
                  <a:pt x="5393" y="1464"/>
                  <a:pt x="5407" y="1464"/>
                </a:cubicBezTo>
                <a:cubicBezTo>
                  <a:pt x="5407" y="1464"/>
                  <a:pt x="5393" y="1437"/>
                  <a:pt x="5393" y="1413"/>
                </a:cubicBezTo>
                <a:cubicBezTo>
                  <a:pt x="5367" y="1413"/>
                  <a:pt x="5340" y="1387"/>
                  <a:pt x="5327" y="1360"/>
                </a:cubicBezTo>
                <a:cubicBezTo>
                  <a:pt x="5340" y="1334"/>
                  <a:pt x="5340" y="1308"/>
                  <a:pt x="5353" y="1283"/>
                </a:cubicBezTo>
                <a:cubicBezTo>
                  <a:pt x="5367" y="1257"/>
                  <a:pt x="5381" y="1257"/>
                  <a:pt x="5393" y="1231"/>
                </a:cubicBezTo>
                <a:cubicBezTo>
                  <a:pt x="5407" y="1231"/>
                  <a:pt x="5435" y="1231"/>
                  <a:pt x="5448" y="1231"/>
                </a:cubicBezTo>
                <a:cubicBezTo>
                  <a:pt x="5461" y="1231"/>
                  <a:pt x="5475" y="1204"/>
                  <a:pt x="5488" y="1204"/>
                </a:cubicBezTo>
                <a:cubicBezTo>
                  <a:pt x="5530" y="1204"/>
                  <a:pt x="5570" y="1180"/>
                  <a:pt x="5610" y="1180"/>
                </a:cubicBezTo>
                <a:cubicBezTo>
                  <a:pt x="5597" y="1154"/>
                  <a:pt x="5584" y="1127"/>
                  <a:pt x="5570" y="1127"/>
                </a:cubicBezTo>
                <a:cubicBezTo>
                  <a:pt x="5542" y="1101"/>
                  <a:pt x="5488" y="1075"/>
                  <a:pt x="5448" y="1101"/>
                </a:cubicBezTo>
                <a:cubicBezTo>
                  <a:pt x="5421" y="1127"/>
                  <a:pt x="5393" y="1154"/>
                  <a:pt x="5353" y="1180"/>
                </a:cubicBezTo>
                <a:cubicBezTo>
                  <a:pt x="5340" y="1180"/>
                  <a:pt x="5327" y="1180"/>
                  <a:pt x="5313" y="1180"/>
                </a:cubicBezTo>
                <a:cubicBezTo>
                  <a:pt x="5300" y="1180"/>
                  <a:pt x="5300" y="1180"/>
                  <a:pt x="5286" y="1180"/>
                </a:cubicBezTo>
                <a:cubicBezTo>
                  <a:pt x="5272" y="1180"/>
                  <a:pt x="5259" y="1154"/>
                  <a:pt x="5245" y="1127"/>
                </a:cubicBezTo>
                <a:cubicBezTo>
                  <a:pt x="5232" y="1154"/>
                  <a:pt x="5218" y="1180"/>
                  <a:pt x="5191" y="1180"/>
                </a:cubicBezTo>
                <a:cubicBezTo>
                  <a:pt x="5191" y="1180"/>
                  <a:pt x="5178" y="1180"/>
                  <a:pt x="5164" y="1180"/>
                </a:cubicBezTo>
                <a:cubicBezTo>
                  <a:pt x="5151" y="1180"/>
                  <a:pt x="5137" y="1204"/>
                  <a:pt x="5123" y="1204"/>
                </a:cubicBezTo>
                <a:cubicBezTo>
                  <a:pt x="5123" y="1180"/>
                  <a:pt x="5123" y="1154"/>
                  <a:pt x="5137" y="1101"/>
                </a:cubicBezTo>
                <a:cubicBezTo>
                  <a:pt x="5137" y="1101"/>
                  <a:pt x="5151" y="1075"/>
                  <a:pt x="5164" y="1075"/>
                </a:cubicBezTo>
                <a:lnTo>
                  <a:pt x="5164" y="1050"/>
                </a:lnTo>
                <a:cubicBezTo>
                  <a:pt x="5151" y="1050"/>
                  <a:pt x="5151" y="1022"/>
                  <a:pt x="5137" y="1022"/>
                </a:cubicBezTo>
                <a:cubicBezTo>
                  <a:pt x="5097" y="971"/>
                  <a:pt x="4988" y="1022"/>
                  <a:pt x="4948" y="1050"/>
                </a:cubicBezTo>
                <a:cubicBezTo>
                  <a:pt x="4934" y="1101"/>
                  <a:pt x="4907" y="1127"/>
                  <a:pt x="4894" y="1154"/>
                </a:cubicBezTo>
                <a:cubicBezTo>
                  <a:pt x="4880" y="1127"/>
                  <a:pt x="4867" y="1127"/>
                  <a:pt x="4867" y="1101"/>
                </a:cubicBezTo>
                <a:cubicBezTo>
                  <a:pt x="4880" y="1075"/>
                  <a:pt x="4894" y="1101"/>
                  <a:pt x="4894" y="1050"/>
                </a:cubicBezTo>
                <a:cubicBezTo>
                  <a:pt x="4894" y="1022"/>
                  <a:pt x="4880" y="1022"/>
                  <a:pt x="4880" y="998"/>
                </a:cubicBezTo>
                <a:cubicBezTo>
                  <a:pt x="4840" y="998"/>
                  <a:pt x="4813" y="971"/>
                  <a:pt x="4773" y="945"/>
                </a:cubicBezTo>
                <a:cubicBezTo>
                  <a:pt x="4773" y="919"/>
                  <a:pt x="4773" y="895"/>
                  <a:pt x="4773" y="868"/>
                </a:cubicBezTo>
                <a:cubicBezTo>
                  <a:pt x="4773" y="868"/>
                  <a:pt x="4785" y="842"/>
                  <a:pt x="4799" y="842"/>
                </a:cubicBezTo>
                <a:cubicBezTo>
                  <a:pt x="4825" y="789"/>
                  <a:pt x="4894" y="815"/>
                  <a:pt x="4934" y="815"/>
                </a:cubicBezTo>
                <a:cubicBezTo>
                  <a:pt x="4948" y="789"/>
                  <a:pt x="4974" y="765"/>
                  <a:pt x="5002" y="789"/>
                </a:cubicBezTo>
                <a:cubicBezTo>
                  <a:pt x="5016" y="789"/>
                  <a:pt x="5029" y="815"/>
                  <a:pt x="5056" y="815"/>
                </a:cubicBezTo>
                <a:cubicBezTo>
                  <a:pt x="5069" y="815"/>
                  <a:pt x="5069" y="789"/>
                  <a:pt x="5069" y="765"/>
                </a:cubicBezTo>
                <a:cubicBezTo>
                  <a:pt x="5083" y="739"/>
                  <a:pt x="5137" y="712"/>
                  <a:pt x="5164" y="712"/>
                </a:cubicBezTo>
                <a:cubicBezTo>
                  <a:pt x="5178" y="712"/>
                  <a:pt x="5191" y="739"/>
                  <a:pt x="5204" y="739"/>
                </a:cubicBezTo>
                <a:cubicBezTo>
                  <a:pt x="5245" y="765"/>
                  <a:pt x="5272" y="739"/>
                  <a:pt x="5313" y="765"/>
                </a:cubicBezTo>
                <a:cubicBezTo>
                  <a:pt x="5340" y="765"/>
                  <a:pt x="5448" y="842"/>
                  <a:pt x="5461" y="842"/>
                </a:cubicBezTo>
                <a:cubicBezTo>
                  <a:pt x="5461" y="815"/>
                  <a:pt x="5461" y="815"/>
                  <a:pt x="5461" y="815"/>
                </a:cubicBezTo>
                <a:cubicBezTo>
                  <a:pt x="5448" y="789"/>
                  <a:pt x="5448" y="765"/>
                  <a:pt x="5435" y="765"/>
                </a:cubicBezTo>
                <a:cubicBezTo>
                  <a:pt x="5407" y="712"/>
                  <a:pt x="5381" y="712"/>
                  <a:pt x="5367" y="659"/>
                </a:cubicBezTo>
                <a:lnTo>
                  <a:pt x="5367" y="635"/>
                </a:lnTo>
                <a:cubicBezTo>
                  <a:pt x="5393" y="609"/>
                  <a:pt x="5407" y="583"/>
                  <a:pt x="5435" y="583"/>
                </a:cubicBezTo>
                <a:cubicBezTo>
                  <a:pt x="5461" y="556"/>
                  <a:pt x="5488" y="556"/>
                  <a:pt x="5502" y="556"/>
                </a:cubicBezTo>
                <a:cubicBezTo>
                  <a:pt x="5516" y="532"/>
                  <a:pt x="5530" y="532"/>
                  <a:pt x="5542" y="532"/>
                </a:cubicBezTo>
                <a:cubicBezTo>
                  <a:pt x="5584" y="556"/>
                  <a:pt x="5610" y="556"/>
                  <a:pt x="5651" y="583"/>
                </a:cubicBezTo>
                <a:cubicBezTo>
                  <a:pt x="5677" y="609"/>
                  <a:pt x="5691" y="659"/>
                  <a:pt x="5719" y="686"/>
                </a:cubicBezTo>
                <a:cubicBezTo>
                  <a:pt x="5719" y="659"/>
                  <a:pt x="5719" y="635"/>
                  <a:pt x="5719" y="635"/>
                </a:cubicBezTo>
                <a:cubicBezTo>
                  <a:pt x="5719" y="609"/>
                  <a:pt x="5677" y="532"/>
                  <a:pt x="5677" y="532"/>
                </a:cubicBezTo>
                <a:cubicBezTo>
                  <a:pt x="5677" y="503"/>
                  <a:pt x="5677" y="503"/>
                  <a:pt x="5691" y="479"/>
                </a:cubicBezTo>
                <a:cubicBezTo>
                  <a:pt x="5719" y="503"/>
                  <a:pt x="5746" y="503"/>
                  <a:pt x="5772" y="532"/>
                </a:cubicBezTo>
                <a:cubicBezTo>
                  <a:pt x="5786" y="532"/>
                  <a:pt x="5813" y="532"/>
                  <a:pt x="5826" y="532"/>
                </a:cubicBezTo>
                <a:cubicBezTo>
                  <a:pt x="5840" y="556"/>
                  <a:pt x="5854" y="583"/>
                  <a:pt x="5880" y="609"/>
                </a:cubicBezTo>
                <a:cubicBezTo>
                  <a:pt x="5880" y="556"/>
                  <a:pt x="5880" y="532"/>
                  <a:pt x="5867" y="503"/>
                </a:cubicBezTo>
                <a:cubicBezTo>
                  <a:pt x="5908" y="503"/>
                  <a:pt x="5935" y="503"/>
                  <a:pt x="5961" y="503"/>
                </a:cubicBezTo>
                <a:cubicBezTo>
                  <a:pt x="5975" y="532"/>
                  <a:pt x="5989" y="556"/>
                  <a:pt x="6003" y="583"/>
                </a:cubicBezTo>
                <a:cubicBezTo>
                  <a:pt x="6016" y="583"/>
                  <a:pt x="6016" y="583"/>
                  <a:pt x="6029" y="583"/>
                </a:cubicBezTo>
                <a:cubicBezTo>
                  <a:pt x="6016" y="556"/>
                  <a:pt x="6016" y="532"/>
                  <a:pt x="6016" y="479"/>
                </a:cubicBezTo>
                <a:cubicBezTo>
                  <a:pt x="6084" y="479"/>
                  <a:pt x="6150" y="556"/>
                  <a:pt x="6218" y="583"/>
                </a:cubicBezTo>
                <a:cubicBezTo>
                  <a:pt x="6232" y="583"/>
                  <a:pt x="6245" y="556"/>
                  <a:pt x="6259" y="556"/>
                </a:cubicBezTo>
                <a:cubicBezTo>
                  <a:pt x="6299" y="556"/>
                  <a:pt x="6327" y="556"/>
                  <a:pt x="6367" y="556"/>
                </a:cubicBezTo>
                <a:cubicBezTo>
                  <a:pt x="6380" y="583"/>
                  <a:pt x="6394" y="583"/>
                  <a:pt x="6408" y="583"/>
                </a:cubicBezTo>
                <a:cubicBezTo>
                  <a:pt x="6422" y="583"/>
                  <a:pt x="6434" y="583"/>
                  <a:pt x="6448" y="609"/>
                </a:cubicBezTo>
                <a:cubicBezTo>
                  <a:pt x="6462" y="609"/>
                  <a:pt x="6476" y="635"/>
                  <a:pt x="6503" y="635"/>
                </a:cubicBezTo>
                <a:cubicBezTo>
                  <a:pt x="6516" y="635"/>
                  <a:pt x="6529" y="635"/>
                  <a:pt x="6543" y="635"/>
                </a:cubicBezTo>
                <a:cubicBezTo>
                  <a:pt x="6557" y="659"/>
                  <a:pt x="6569" y="659"/>
                  <a:pt x="6583" y="686"/>
                </a:cubicBezTo>
                <a:cubicBezTo>
                  <a:pt x="6583" y="712"/>
                  <a:pt x="6569" y="712"/>
                  <a:pt x="6569" y="739"/>
                </a:cubicBezTo>
                <a:cubicBezTo>
                  <a:pt x="6529" y="739"/>
                  <a:pt x="6503" y="815"/>
                  <a:pt x="6462" y="815"/>
                </a:cubicBezTo>
                <a:close/>
                <a:moveTo>
                  <a:pt x="4853" y="1180"/>
                </a:moveTo>
                <a:lnTo>
                  <a:pt x="4853" y="1180"/>
                </a:lnTo>
                <a:cubicBezTo>
                  <a:pt x="4867" y="1204"/>
                  <a:pt x="4880" y="1204"/>
                  <a:pt x="4880" y="1204"/>
                </a:cubicBezTo>
                <a:cubicBezTo>
                  <a:pt x="4894" y="1257"/>
                  <a:pt x="4894" y="1308"/>
                  <a:pt x="4907" y="1334"/>
                </a:cubicBezTo>
                <a:cubicBezTo>
                  <a:pt x="4920" y="1334"/>
                  <a:pt x="4934" y="1334"/>
                  <a:pt x="4948" y="1360"/>
                </a:cubicBezTo>
                <a:cubicBezTo>
                  <a:pt x="4948" y="1334"/>
                  <a:pt x="4948" y="1308"/>
                  <a:pt x="4948" y="1283"/>
                </a:cubicBezTo>
                <a:cubicBezTo>
                  <a:pt x="4948" y="1257"/>
                  <a:pt x="4962" y="1257"/>
                  <a:pt x="4962" y="1257"/>
                </a:cubicBezTo>
                <a:cubicBezTo>
                  <a:pt x="4974" y="1283"/>
                  <a:pt x="5016" y="1308"/>
                  <a:pt x="5016" y="1360"/>
                </a:cubicBezTo>
                <a:cubicBezTo>
                  <a:pt x="5016" y="1413"/>
                  <a:pt x="5016" y="1437"/>
                  <a:pt x="5016" y="1490"/>
                </a:cubicBezTo>
                <a:cubicBezTo>
                  <a:pt x="5016" y="1490"/>
                  <a:pt x="5029" y="1516"/>
                  <a:pt x="5029" y="1543"/>
                </a:cubicBezTo>
                <a:cubicBezTo>
                  <a:pt x="5083" y="1516"/>
                  <a:pt x="5111" y="1516"/>
                  <a:pt x="5137" y="1569"/>
                </a:cubicBezTo>
                <a:cubicBezTo>
                  <a:pt x="5123" y="1569"/>
                  <a:pt x="5111" y="1569"/>
                  <a:pt x="5111" y="1543"/>
                </a:cubicBezTo>
                <a:cubicBezTo>
                  <a:pt x="5056" y="1619"/>
                  <a:pt x="5002" y="1593"/>
                  <a:pt x="4988" y="1723"/>
                </a:cubicBezTo>
                <a:cubicBezTo>
                  <a:pt x="4962" y="1723"/>
                  <a:pt x="4948" y="1672"/>
                  <a:pt x="4920" y="1672"/>
                </a:cubicBezTo>
                <a:cubicBezTo>
                  <a:pt x="4920" y="1699"/>
                  <a:pt x="4920" y="1699"/>
                  <a:pt x="4907" y="1723"/>
                </a:cubicBezTo>
                <a:cubicBezTo>
                  <a:pt x="4920" y="1723"/>
                  <a:pt x="4920" y="1775"/>
                  <a:pt x="4920" y="1775"/>
                </a:cubicBezTo>
                <a:cubicBezTo>
                  <a:pt x="4920" y="1802"/>
                  <a:pt x="4907" y="1802"/>
                  <a:pt x="4907" y="1828"/>
                </a:cubicBezTo>
                <a:cubicBezTo>
                  <a:pt x="4880" y="1802"/>
                  <a:pt x="4867" y="1775"/>
                  <a:pt x="4840" y="1749"/>
                </a:cubicBezTo>
                <a:cubicBezTo>
                  <a:pt x="4840" y="1775"/>
                  <a:pt x="4840" y="1828"/>
                  <a:pt x="4825" y="1828"/>
                </a:cubicBezTo>
                <a:cubicBezTo>
                  <a:pt x="4785" y="1828"/>
                  <a:pt x="4732" y="1802"/>
                  <a:pt x="4691" y="1802"/>
                </a:cubicBezTo>
                <a:cubicBezTo>
                  <a:pt x="4691" y="1802"/>
                  <a:pt x="4691" y="1802"/>
                  <a:pt x="4678" y="1802"/>
                </a:cubicBezTo>
                <a:cubicBezTo>
                  <a:pt x="4664" y="1775"/>
                  <a:pt x="4650" y="1723"/>
                  <a:pt x="4624" y="1699"/>
                </a:cubicBezTo>
                <a:cubicBezTo>
                  <a:pt x="4610" y="1672"/>
                  <a:pt x="4596" y="1672"/>
                  <a:pt x="4583" y="1619"/>
                </a:cubicBezTo>
                <a:cubicBezTo>
                  <a:pt x="4610" y="1593"/>
                  <a:pt x="4624" y="1593"/>
                  <a:pt x="4636" y="1593"/>
                </a:cubicBezTo>
                <a:cubicBezTo>
                  <a:pt x="4678" y="1569"/>
                  <a:pt x="4773" y="1593"/>
                  <a:pt x="4799" y="1619"/>
                </a:cubicBezTo>
                <a:cubicBezTo>
                  <a:pt x="4785" y="1569"/>
                  <a:pt x="4691" y="1490"/>
                  <a:pt x="4650" y="1516"/>
                </a:cubicBezTo>
                <a:cubicBezTo>
                  <a:pt x="4636" y="1516"/>
                  <a:pt x="4636" y="1516"/>
                  <a:pt x="4624" y="1516"/>
                </a:cubicBezTo>
                <a:cubicBezTo>
                  <a:pt x="4610" y="1516"/>
                  <a:pt x="4596" y="1516"/>
                  <a:pt x="4583" y="1516"/>
                </a:cubicBezTo>
                <a:cubicBezTo>
                  <a:pt x="4569" y="1516"/>
                  <a:pt x="4543" y="1569"/>
                  <a:pt x="4529" y="1543"/>
                </a:cubicBezTo>
                <a:cubicBezTo>
                  <a:pt x="4515" y="1516"/>
                  <a:pt x="4503" y="1464"/>
                  <a:pt x="4488" y="1437"/>
                </a:cubicBezTo>
                <a:cubicBezTo>
                  <a:pt x="4475" y="1437"/>
                  <a:pt x="4461" y="1413"/>
                  <a:pt x="4448" y="1387"/>
                </a:cubicBezTo>
                <a:cubicBezTo>
                  <a:pt x="4448" y="1387"/>
                  <a:pt x="4448" y="1360"/>
                  <a:pt x="4434" y="1360"/>
                </a:cubicBezTo>
                <a:lnTo>
                  <a:pt x="4448" y="1360"/>
                </a:lnTo>
                <a:cubicBezTo>
                  <a:pt x="4488" y="1387"/>
                  <a:pt x="4515" y="1360"/>
                  <a:pt x="4556" y="1360"/>
                </a:cubicBezTo>
                <a:cubicBezTo>
                  <a:pt x="4543" y="1308"/>
                  <a:pt x="4515" y="1308"/>
                  <a:pt x="4503" y="1283"/>
                </a:cubicBezTo>
                <a:cubicBezTo>
                  <a:pt x="4503" y="1257"/>
                  <a:pt x="4515" y="1257"/>
                  <a:pt x="4515" y="1231"/>
                </a:cubicBezTo>
                <a:cubicBezTo>
                  <a:pt x="4529" y="1231"/>
                  <a:pt x="4569" y="1231"/>
                  <a:pt x="4583" y="1231"/>
                </a:cubicBezTo>
                <a:cubicBezTo>
                  <a:pt x="4583" y="1204"/>
                  <a:pt x="4583" y="1204"/>
                  <a:pt x="4583" y="1204"/>
                </a:cubicBezTo>
                <a:cubicBezTo>
                  <a:pt x="4569" y="1180"/>
                  <a:pt x="4556" y="1127"/>
                  <a:pt x="4529" y="1101"/>
                </a:cubicBezTo>
                <a:lnTo>
                  <a:pt x="4543" y="1101"/>
                </a:lnTo>
                <a:cubicBezTo>
                  <a:pt x="4556" y="1075"/>
                  <a:pt x="4583" y="1075"/>
                  <a:pt x="4596" y="1050"/>
                </a:cubicBezTo>
                <a:cubicBezTo>
                  <a:pt x="4610" y="1075"/>
                  <a:pt x="4624" y="1075"/>
                  <a:pt x="4650" y="1075"/>
                </a:cubicBezTo>
                <a:cubicBezTo>
                  <a:pt x="4650" y="1022"/>
                  <a:pt x="4636" y="1022"/>
                  <a:pt x="4636" y="998"/>
                </a:cubicBezTo>
                <a:cubicBezTo>
                  <a:pt x="4718" y="998"/>
                  <a:pt x="4718" y="1050"/>
                  <a:pt x="4759" y="1127"/>
                </a:cubicBezTo>
                <a:cubicBezTo>
                  <a:pt x="4773" y="1154"/>
                  <a:pt x="4785" y="1180"/>
                  <a:pt x="4799" y="1204"/>
                </a:cubicBezTo>
                <a:cubicBezTo>
                  <a:pt x="4825" y="1204"/>
                  <a:pt x="4840" y="1204"/>
                  <a:pt x="4853" y="1180"/>
                </a:cubicBezTo>
                <a:close/>
                <a:moveTo>
                  <a:pt x="4529" y="1802"/>
                </a:moveTo>
                <a:lnTo>
                  <a:pt x="4529" y="1802"/>
                </a:lnTo>
                <a:cubicBezTo>
                  <a:pt x="4529" y="1828"/>
                  <a:pt x="4529" y="1852"/>
                  <a:pt x="4529" y="1879"/>
                </a:cubicBezTo>
                <a:cubicBezTo>
                  <a:pt x="4434" y="1905"/>
                  <a:pt x="4394" y="1931"/>
                  <a:pt x="4354" y="1802"/>
                </a:cubicBezTo>
                <a:cubicBezTo>
                  <a:pt x="4340" y="1775"/>
                  <a:pt x="4326" y="1749"/>
                  <a:pt x="4326" y="1723"/>
                </a:cubicBezTo>
                <a:cubicBezTo>
                  <a:pt x="4326" y="1699"/>
                  <a:pt x="4326" y="1699"/>
                  <a:pt x="4326" y="1699"/>
                </a:cubicBezTo>
                <a:cubicBezTo>
                  <a:pt x="4340" y="1699"/>
                  <a:pt x="4354" y="1699"/>
                  <a:pt x="4366" y="1699"/>
                </a:cubicBezTo>
                <a:cubicBezTo>
                  <a:pt x="4421" y="1699"/>
                  <a:pt x="4461" y="1749"/>
                  <a:pt x="4503" y="1775"/>
                </a:cubicBezTo>
                <a:cubicBezTo>
                  <a:pt x="4515" y="1775"/>
                  <a:pt x="4529" y="1775"/>
                  <a:pt x="4529" y="1802"/>
                </a:cubicBezTo>
                <a:close/>
                <a:moveTo>
                  <a:pt x="4366" y="2347"/>
                </a:moveTo>
                <a:lnTo>
                  <a:pt x="4366" y="2347"/>
                </a:lnTo>
                <a:cubicBezTo>
                  <a:pt x="4380" y="2371"/>
                  <a:pt x="4380" y="2424"/>
                  <a:pt x="4380" y="2450"/>
                </a:cubicBezTo>
                <a:cubicBezTo>
                  <a:pt x="4366" y="2474"/>
                  <a:pt x="4354" y="2474"/>
                  <a:pt x="4340" y="2503"/>
                </a:cubicBezTo>
                <a:cubicBezTo>
                  <a:pt x="4340" y="2527"/>
                  <a:pt x="4354" y="2580"/>
                  <a:pt x="4354" y="2606"/>
                </a:cubicBezTo>
                <a:cubicBezTo>
                  <a:pt x="4354" y="2606"/>
                  <a:pt x="4340" y="2606"/>
                  <a:pt x="4340" y="2632"/>
                </a:cubicBezTo>
                <a:cubicBezTo>
                  <a:pt x="4326" y="2632"/>
                  <a:pt x="4312" y="2606"/>
                  <a:pt x="4299" y="2606"/>
                </a:cubicBezTo>
                <a:cubicBezTo>
                  <a:pt x="4259" y="2632"/>
                  <a:pt x="4205" y="2656"/>
                  <a:pt x="4205" y="2580"/>
                </a:cubicBezTo>
                <a:cubicBezTo>
                  <a:pt x="4217" y="2553"/>
                  <a:pt x="4217" y="2527"/>
                  <a:pt x="4231" y="2527"/>
                </a:cubicBezTo>
                <a:cubicBezTo>
                  <a:pt x="4231" y="2503"/>
                  <a:pt x="4231" y="2503"/>
                  <a:pt x="4231" y="2503"/>
                </a:cubicBezTo>
                <a:cubicBezTo>
                  <a:pt x="4231" y="2474"/>
                  <a:pt x="4231" y="2474"/>
                  <a:pt x="4217" y="2450"/>
                </a:cubicBezTo>
                <a:cubicBezTo>
                  <a:pt x="4191" y="2450"/>
                  <a:pt x="4123" y="2474"/>
                  <a:pt x="4096" y="2503"/>
                </a:cubicBezTo>
                <a:cubicBezTo>
                  <a:pt x="4083" y="2474"/>
                  <a:pt x="4083" y="2474"/>
                  <a:pt x="4070" y="2450"/>
                </a:cubicBezTo>
                <a:lnTo>
                  <a:pt x="4070" y="2424"/>
                </a:lnTo>
                <a:cubicBezTo>
                  <a:pt x="4096" y="2424"/>
                  <a:pt x="4110" y="2397"/>
                  <a:pt x="4123" y="2397"/>
                </a:cubicBezTo>
                <a:cubicBezTo>
                  <a:pt x="4110" y="2347"/>
                  <a:pt x="4110" y="2320"/>
                  <a:pt x="4123" y="2268"/>
                </a:cubicBezTo>
                <a:cubicBezTo>
                  <a:pt x="4177" y="2268"/>
                  <a:pt x="4191" y="2397"/>
                  <a:pt x="4231" y="2397"/>
                </a:cubicBezTo>
                <a:cubicBezTo>
                  <a:pt x="4231" y="2347"/>
                  <a:pt x="4205" y="2294"/>
                  <a:pt x="4191" y="2268"/>
                </a:cubicBezTo>
                <a:cubicBezTo>
                  <a:pt x="4191" y="2268"/>
                  <a:pt x="4191" y="2268"/>
                  <a:pt x="4191" y="2241"/>
                </a:cubicBezTo>
                <a:cubicBezTo>
                  <a:pt x="4231" y="2191"/>
                  <a:pt x="4259" y="2294"/>
                  <a:pt x="4299" y="2294"/>
                </a:cubicBezTo>
                <a:cubicBezTo>
                  <a:pt x="4299" y="2294"/>
                  <a:pt x="4299" y="2268"/>
                  <a:pt x="4299" y="2241"/>
                </a:cubicBezTo>
                <a:cubicBezTo>
                  <a:pt x="4312" y="2241"/>
                  <a:pt x="4312" y="2241"/>
                  <a:pt x="4312" y="2241"/>
                </a:cubicBezTo>
                <a:cubicBezTo>
                  <a:pt x="4354" y="2268"/>
                  <a:pt x="4366" y="2268"/>
                  <a:pt x="4366" y="2347"/>
                </a:cubicBezTo>
                <a:close/>
                <a:moveTo>
                  <a:pt x="4217" y="1956"/>
                </a:moveTo>
                <a:lnTo>
                  <a:pt x="4217" y="1956"/>
                </a:lnTo>
                <a:cubicBezTo>
                  <a:pt x="4191" y="1931"/>
                  <a:pt x="4191" y="1852"/>
                  <a:pt x="4164" y="1828"/>
                </a:cubicBezTo>
                <a:cubicBezTo>
                  <a:pt x="4150" y="1828"/>
                  <a:pt x="4137" y="1828"/>
                  <a:pt x="4123" y="1828"/>
                </a:cubicBezTo>
                <a:cubicBezTo>
                  <a:pt x="4056" y="1802"/>
                  <a:pt x="3947" y="1879"/>
                  <a:pt x="3921" y="1749"/>
                </a:cubicBezTo>
                <a:cubicBezTo>
                  <a:pt x="3921" y="1749"/>
                  <a:pt x="3921" y="1723"/>
                  <a:pt x="3935" y="1723"/>
                </a:cubicBezTo>
                <a:cubicBezTo>
                  <a:pt x="3975" y="1723"/>
                  <a:pt x="3988" y="1749"/>
                  <a:pt x="4016" y="1749"/>
                </a:cubicBezTo>
                <a:cubicBezTo>
                  <a:pt x="4016" y="1646"/>
                  <a:pt x="3947" y="1593"/>
                  <a:pt x="3893" y="1593"/>
                </a:cubicBezTo>
                <a:cubicBezTo>
                  <a:pt x="3893" y="1593"/>
                  <a:pt x="3893" y="1593"/>
                  <a:pt x="3893" y="1569"/>
                </a:cubicBezTo>
                <a:lnTo>
                  <a:pt x="3893" y="1543"/>
                </a:lnTo>
                <a:cubicBezTo>
                  <a:pt x="3935" y="1543"/>
                  <a:pt x="3988" y="1516"/>
                  <a:pt x="4016" y="1543"/>
                </a:cubicBezTo>
                <a:cubicBezTo>
                  <a:pt x="4042" y="1569"/>
                  <a:pt x="4056" y="1619"/>
                  <a:pt x="4070" y="1646"/>
                </a:cubicBezTo>
                <a:cubicBezTo>
                  <a:pt x="4096" y="1646"/>
                  <a:pt x="4110" y="1646"/>
                  <a:pt x="4123" y="1646"/>
                </a:cubicBezTo>
                <a:cubicBezTo>
                  <a:pt x="4205" y="1699"/>
                  <a:pt x="4217" y="1699"/>
                  <a:pt x="4259" y="1802"/>
                </a:cubicBezTo>
                <a:cubicBezTo>
                  <a:pt x="4272" y="1852"/>
                  <a:pt x="4286" y="1879"/>
                  <a:pt x="4286" y="1931"/>
                </a:cubicBezTo>
                <a:cubicBezTo>
                  <a:pt x="4272" y="1956"/>
                  <a:pt x="4245" y="1984"/>
                  <a:pt x="4217" y="1956"/>
                </a:cubicBezTo>
                <a:close/>
                <a:moveTo>
                  <a:pt x="3853" y="2632"/>
                </a:moveTo>
                <a:lnTo>
                  <a:pt x="3853" y="2632"/>
                </a:lnTo>
                <a:cubicBezTo>
                  <a:pt x="3840" y="2632"/>
                  <a:pt x="3826" y="2632"/>
                  <a:pt x="3812" y="2632"/>
                </a:cubicBezTo>
                <a:cubicBezTo>
                  <a:pt x="3799" y="2632"/>
                  <a:pt x="3786" y="2632"/>
                  <a:pt x="3758" y="2632"/>
                </a:cubicBezTo>
                <a:cubicBezTo>
                  <a:pt x="3731" y="2632"/>
                  <a:pt x="3704" y="2632"/>
                  <a:pt x="3663" y="2606"/>
                </a:cubicBezTo>
                <a:cubicBezTo>
                  <a:pt x="3597" y="2656"/>
                  <a:pt x="3529" y="2786"/>
                  <a:pt x="3420" y="2760"/>
                </a:cubicBezTo>
                <a:cubicBezTo>
                  <a:pt x="3393" y="2760"/>
                  <a:pt x="3380" y="2736"/>
                  <a:pt x="3367" y="2709"/>
                </a:cubicBezTo>
                <a:cubicBezTo>
                  <a:pt x="3353" y="2709"/>
                  <a:pt x="3353" y="2683"/>
                  <a:pt x="3353" y="2683"/>
                </a:cubicBezTo>
                <a:cubicBezTo>
                  <a:pt x="3367" y="2656"/>
                  <a:pt x="3393" y="2656"/>
                  <a:pt x="3407" y="2656"/>
                </a:cubicBezTo>
                <a:lnTo>
                  <a:pt x="3420" y="2656"/>
                </a:lnTo>
                <a:cubicBezTo>
                  <a:pt x="3460" y="2632"/>
                  <a:pt x="3502" y="2632"/>
                  <a:pt x="3529" y="2606"/>
                </a:cubicBezTo>
                <a:cubicBezTo>
                  <a:pt x="3529" y="2606"/>
                  <a:pt x="3542" y="2580"/>
                  <a:pt x="3542" y="2553"/>
                </a:cubicBezTo>
                <a:cubicBezTo>
                  <a:pt x="3502" y="2553"/>
                  <a:pt x="3474" y="2553"/>
                  <a:pt x="3434" y="2553"/>
                </a:cubicBezTo>
                <a:cubicBezTo>
                  <a:pt x="3420" y="2553"/>
                  <a:pt x="3407" y="2580"/>
                  <a:pt x="3393" y="2580"/>
                </a:cubicBezTo>
                <a:cubicBezTo>
                  <a:pt x="3367" y="2580"/>
                  <a:pt x="3339" y="2580"/>
                  <a:pt x="3313" y="2606"/>
                </a:cubicBezTo>
                <a:lnTo>
                  <a:pt x="3299" y="2606"/>
                </a:lnTo>
                <a:cubicBezTo>
                  <a:pt x="3272" y="2606"/>
                  <a:pt x="3259" y="2580"/>
                  <a:pt x="3244" y="2580"/>
                </a:cubicBezTo>
                <a:cubicBezTo>
                  <a:pt x="3218" y="2632"/>
                  <a:pt x="3178" y="2580"/>
                  <a:pt x="3164" y="2553"/>
                </a:cubicBezTo>
                <a:lnTo>
                  <a:pt x="3164" y="2527"/>
                </a:lnTo>
                <a:cubicBezTo>
                  <a:pt x="3164" y="2527"/>
                  <a:pt x="3178" y="2503"/>
                  <a:pt x="3178" y="2474"/>
                </a:cubicBezTo>
                <a:cubicBezTo>
                  <a:pt x="3218" y="2450"/>
                  <a:pt x="3272" y="2503"/>
                  <a:pt x="3299" y="2450"/>
                </a:cubicBezTo>
                <a:cubicBezTo>
                  <a:pt x="3272" y="2450"/>
                  <a:pt x="3259" y="2424"/>
                  <a:pt x="3231" y="2424"/>
                </a:cubicBezTo>
                <a:cubicBezTo>
                  <a:pt x="3231" y="2397"/>
                  <a:pt x="3231" y="2371"/>
                  <a:pt x="3231" y="2347"/>
                </a:cubicBezTo>
                <a:cubicBezTo>
                  <a:pt x="3244" y="2347"/>
                  <a:pt x="3313" y="2268"/>
                  <a:pt x="3339" y="2294"/>
                </a:cubicBezTo>
                <a:cubicBezTo>
                  <a:pt x="3367" y="2294"/>
                  <a:pt x="3380" y="2347"/>
                  <a:pt x="3393" y="2371"/>
                </a:cubicBezTo>
                <a:cubicBezTo>
                  <a:pt x="3407" y="2371"/>
                  <a:pt x="3420" y="2347"/>
                  <a:pt x="3434" y="2347"/>
                </a:cubicBezTo>
                <a:cubicBezTo>
                  <a:pt x="3474" y="2347"/>
                  <a:pt x="3502" y="2474"/>
                  <a:pt x="3529" y="2474"/>
                </a:cubicBezTo>
                <a:cubicBezTo>
                  <a:pt x="3542" y="2503"/>
                  <a:pt x="3556" y="2474"/>
                  <a:pt x="3569" y="2474"/>
                </a:cubicBezTo>
                <a:cubicBezTo>
                  <a:pt x="3583" y="2474"/>
                  <a:pt x="3609" y="2503"/>
                  <a:pt x="3623" y="2503"/>
                </a:cubicBezTo>
                <a:cubicBezTo>
                  <a:pt x="3637" y="2474"/>
                  <a:pt x="3651" y="2474"/>
                  <a:pt x="3663" y="2474"/>
                </a:cubicBezTo>
                <a:cubicBezTo>
                  <a:pt x="3663" y="2371"/>
                  <a:pt x="3623" y="2320"/>
                  <a:pt x="3597" y="2294"/>
                </a:cubicBezTo>
                <a:cubicBezTo>
                  <a:pt x="3609" y="2268"/>
                  <a:pt x="3623" y="2241"/>
                  <a:pt x="3637" y="2217"/>
                </a:cubicBezTo>
                <a:cubicBezTo>
                  <a:pt x="3651" y="2217"/>
                  <a:pt x="3663" y="2191"/>
                  <a:pt x="3677" y="2191"/>
                </a:cubicBezTo>
                <a:cubicBezTo>
                  <a:pt x="3677" y="2191"/>
                  <a:pt x="3677" y="2191"/>
                  <a:pt x="3691" y="2217"/>
                </a:cubicBezTo>
                <a:cubicBezTo>
                  <a:pt x="3718" y="2241"/>
                  <a:pt x="3718" y="2347"/>
                  <a:pt x="3731" y="2397"/>
                </a:cubicBezTo>
                <a:cubicBezTo>
                  <a:pt x="3758" y="2424"/>
                  <a:pt x="3786" y="2450"/>
                  <a:pt x="3812" y="2450"/>
                </a:cubicBezTo>
                <a:cubicBezTo>
                  <a:pt x="3812" y="2424"/>
                  <a:pt x="3812" y="2424"/>
                  <a:pt x="3812" y="2371"/>
                </a:cubicBezTo>
                <a:cubicBezTo>
                  <a:pt x="3853" y="2371"/>
                  <a:pt x="3867" y="2397"/>
                  <a:pt x="3893" y="2424"/>
                </a:cubicBezTo>
                <a:cubicBezTo>
                  <a:pt x="3893" y="2503"/>
                  <a:pt x="3880" y="2606"/>
                  <a:pt x="3853" y="2632"/>
                </a:cubicBezTo>
                <a:close/>
                <a:moveTo>
                  <a:pt x="3569" y="2035"/>
                </a:moveTo>
                <a:lnTo>
                  <a:pt x="3569" y="2035"/>
                </a:lnTo>
                <a:cubicBezTo>
                  <a:pt x="3542" y="2035"/>
                  <a:pt x="3448" y="2061"/>
                  <a:pt x="3434" y="2008"/>
                </a:cubicBezTo>
                <a:cubicBezTo>
                  <a:pt x="3420" y="1984"/>
                  <a:pt x="3420" y="1984"/>
                  <a:pt x="3420" y="1956"/>
                </a:cubicBezTo>
                <a:cubicBezTo>
                  <a:pt x="3420" y="1956"/>
                  <a:pt x="3420" y="1931"/>
                  <a:pt x="3434" y="1931"/>
                </a:cubicBezTo>
                <a:cubicBezTo>
                  <a:pt x="3434" y="1931"/>
                  <a:pt x="3448" y="1905"/>
                  <a:pt x="3460" y="1905"/>
                </a:cubicBezTo>
                <a:cubicBezTo>
                  <a:pt x="3488" y="1905"/>
                  <a:pt x="3529" y="1931"/>
                  <a:pt x="3556" y="1905"/>
                </a:cubicBezTo>
                <a:cubicBezTo>
                  <a:pt x="3583" y="1905"/>
                  <a:pt x="3609" y="1905"/>
                  <a:pt x="3637" y="1905"/>
                </a:cubicBezTo>
                <a:cubicBezTo>
                  <a:pt x="3637" y="1931"/>
                  <a:pt x="3637" y="1931"/>
                  <a:pt x="3637" y="1931"/>
                </a:cubicBezTo>
                <a:cubicBezTo>
                  <a:pt x="3609" y="1956"/>
                  <a:pt x="3597" y="1984"/>
                  <a:pt x="3569" y="2035"/>
                </a:cubicBezTo>
                <a:close/>
                <a:moveTo>
                  <a:pt x="3218" y="2112"/>
                </a:moveTo>
                <a:lnTo>
                  <a:pt x="3218" y="2112"/>
                </a:lnTo>
                <a:cubicBezTo>
                  <a:pt x="3204" y="2138"/>
                  <a:pt x="3218" y="2191"/>
                  <a:pt x="3231" y="2217"/>
                </a:cubicBezTo>
                <a:cubicBezTo>
                  <a:pt x="3204" y="2217"/>
                  <a:pt x="3190" y="2217"/>
                  <a:pt x="3178" y="2217"/>
                </a:cubicBezTo>
                <a:cubicBezTo>
                  <a:pt x="3178" y="2241"/>
                  <a:pt x="3164" y="2268"/>
                  <a:pt x="3164" y="2294"/>
                </a:cubicBezTo>
                <a:cubicBezTo>
                  <a:pt x="3150" y="2294"/>
                  <a:pt x="3136" y="2294"/>
                  <a:pt x="3123" y="2294"/>
                </a:cubicBezTo>
                <a:cubicBezTo>
                  <a:pt x="3123" y="2268"/>
                  <a:pt x="3110" y="2164"/>
                  <a:pt x="3083" y="2164"/>
                </a:cubicBezTo>
                <a:cubicBezTo>
                  <a:pt x="3083" y="2164"/>
                  <a:pt x="3083" y="2164"/>
                  <a:pt x="3083" y="2191"/>
                </a:cubicBezTo>
                <a:cubicBezTo>
                  <a:pt x="3055" y="2217"/>
                  <a:pt x="3055" y="2268"/>
                  <a:pt x="3043" y="2294"/>
                </a:cubicBezTo>
                <a:cubicBezTo>
                  <a:pt x="3029" y="2320"/>
                  <a:pt x="3029" y="2320"/>
                  <a:pt x="3015" y="2320"/>
                </a:cubicBezTo>
                <a:cubicBezTo>
                  <a:pt x="3015" y="2347"/>
                  <a:pt x="3015" y="2347"/>
                  <a:pt x="3015" y="2371"/>
                </a:cubicBezTo>
                <a:cubicBezTo>
                  <a:pt x="3001" y="2397"/>
                  <a:pt x="3001" y="2397"/>
                  <a:pt x="2988" y="2397"/>
                </a:cubicBezTo>
                <a:cubicBezTo>
                  <a:pt x="2947" y="2424"/>
                  <a:pt x="2947" y="2371"/>
                  <a:pt x="2920" y="2347"/>
                </a:cubicBezTo>
                <a:cubicBezTo>
                  <a:pt x="2880" y="2347"/>
                  <a:pt x="2880" y="2397"/>
                  <a:pt x="2840" y="2347"/>
                </a:cubicBezTo>
                <a:cubicBezTo>
                  <a:pt x="2825" y="2320"/>
                  <a:pt x="2825" y="2294"/>
                  <a:pt x="2840" y="2268"/>
                </a:cubicBezTo>
                <a:cubicBezTo>
                  <a:pt x="2852" y="2268"/>
                  <a:pt x="2880" y="2268"/>
                  <a:pt x="2906" y="2241"/>
                </a:cubicBezTo>
                <a:cubicBezTo>
                  <a:pt x="2906" y="2217"/>
                  <a:pt x="2920" y="2191"/>
                  <a:pt x="2920" y="2191"/>
                </a:cubicBezTo>
                <a:cubicBezTo>
                  <a:pt x="2947" y="2164"/>
                  <a:pt x="2961" y="2164"/>
                  <a:pt x="2974" y="2138"/>
                </a:cubicBezTo>
                <a:cubicBezTo>
                  <a:pt x="2988" y="2138"/>
                  <a:pt x="2988" y="2087"/>
                  <a:pt x="3015" y="2087"/>
                </a:cubicBezTo>
                <a:cubicBezTo>
                  <a:pt x="3055" y="2061"/>
                  <a:pt x="3083" y="2061"/>
                  <a:pt x="3110" y="2061"/>
                </a:cubicBezTo>
                <a:cubicBezTo>
                  <a:pt x="3136" y="2061"/>
                  <a:pt x="3150" y="2061"/>
                  <a:pt x="3164" y="2061"/>
                </a:cubicBezTo>
                <a:cubicBezTo>
                  <a:pt x="3178" y="2035"/>
                  <a:pt x="3190" y="2035"/>
                  <a:pt x="3190" y="2008"/>
                </a:cubicBezTo>
                <a:cubicBezTo>
                  <a:pt x="3204" y="2008"/>
                  <a:pt x="3204" y="2008"/>
                  <a:pt x="3218" y="2008"/>
                </a:cubicBezTo>
                <a:cubicBezTo>
                  <a:pt x="3231" y="2008"/>
                  <a:pt x="3259" y="2035"/>
                  <a:pt x="3259" y="2061"/>
                </a:cubicBezTo>
                <a:cubicBezTo>
                  <a:pt x="3244" y="2061"/>
                  <a:pt x="3231" y="2087"/>
                  <a:pt x="3218" y="2112"/>
                </a:cubicBezTo>
                <a:close/>
                <a:moveTo>
                  <a:pt x="2920" y="2736"/>
                </a:moveTo>
                <a:lnTo>
                  <a:pt x="2920" y="2736"/>
                </a:lnTo>
                <a:cubicBezTo>
                  <a:pt x="2961" y="2760"/>
                  <a:pt x="2988" y="2812"/>
                  <a:pt x="3029" y="2839"/>
                </a:cubicBezTo>
                <a:cubicBezTo>
                  <a:pt x="3069" y="2865"/>
                  <a:pt x="3096" y="2812"/>
                  <a:pt x="3136" y="2839"/>
                </a:cubicBezTo>
                <a:cubicBezTo>
                  <a:pt x="3178" y="2839"/>
                  <a:pt x="3244" y="2916"/>
                  <a:pt x="3272" y="2968"/>
                </a:cubicBezTo>
                <a:cubicBezTo>
                  <a:pt x="3259" y="2968"/>
                  <a:pt x="3259" y="2968"/>
                  <a:pt x="3259" y="2968"/>
                </a:cubicBezTo>
                <a:cubicBezTo>
                  <a:pt x="3218" y="2995"/>
                  <a:pt x="3110" y="3072"/>
                  <a:pt x="3083" y="3124"/>
                </a:cubicBezTo>
                <a:cubicBezTo>
                  <a:pt x="3055" y="3151"/>
                  <a:pt x="3043" y="3201"/>
                  <a:pt x="3015" y="3228"/>
                </a:cubicBezTo>
                <a:cubicBezTo>
                  <a:pt x="3001" y="3254"/>
                  <a:pt x="2988" y="3254"/>
                  <a:pt x="2974" y="3254"/>
                </a:cubicBezTo>
                <a:cubicBezTo>
                  <a:pt x="2974" y="3436"/>
                  <a:pt x="2961" y="3436"/>
                  <a:pt x="2880" y="3436"/>
                </a:cubicBezTo>
                <a:cubicBezTo>
                  <a:pt x="2866" y="3513"/>
                  <a:pt x="2825" y="3513"/>
                  <a:pt x="2785" y="3513"/>
                </a:cubicBezTo>
                <a:cubicBezTo>
                  <a:pt x="2772" y="3436"/>
                  <a:pt x="2759" y="3384"/>
                  <a:pt x="2717" y="3357"/>
                </a:cubicBezTo>
                <a:cubicBezTo>
                  <a:pt x="2677" y="3331"/>
                  <a:pt x="2650" y="3357"/>
                  <a:pt x="2636" y="3305"/>
                </a:cubicBezTo>
                <a:cubicBezTo>
                  <a:pt x="2650" y="3280"/>
                  <a:pt x="2664" y="3254"/>
                  <a:pt x="2677" y="3228"/>
                </a:cubicBezTo>
                <a:cubicBezTo>
                  <a:pt x="2677" y="3175"/>
                  <a:pt x="2677" y="3151"/>
                  <a:pt x="2664" y="3098"/>
                </a:cubicBezTo>
                <a:cubicBezTo>
                  <a:pt x="2704" y="3124"/>
                  <a:pt x="2691" y="3098"/>
                  <a:pt x="2704" y="3045"/>
                </a:cubicBezTo>
                <a:cubicBezTo>
                  <a:pt x="2717" y="3021"/>
                  <a:pt x="2759" y="2995"/>
                  <a:pt x="2745" y="2916"/>
                </a:cubicBezTo>
                <a:cubicBezTo>
                  <a:pt x="2731" y="2865"/>
                  <a:pt x="2704" y="2839"/>
                  <a:pt x="2691" y="2786"/>
                </a:cubicBezTo>
                <a:cubicBezTo>
                  <a:pt x="2691" y="2786"/>
                  <a:pt x="2691" y="2786"/>
                  <a:pt x="2691" y="2760"/>
                </a:cubicBezTo>
                <a:cubicBezTo>
                  <a:pt x="2759" y="2786"/>
                  <a:pt x="2825" y="2760"/>
                  <a:pt x="2880" y="2760"/>
                </a:cubicBezTo>
                <a:cubicBezTo>
                  <a:pt x="2894" y="2760"/>
                  <a:pt x="2906" y="2736"/>
                  <a:pt x="2920" y="2736"/>
                </a:cubicBezTo>
                <a:close/>
                <a:moveTo>
                  <a:pt x="5719" y="4109"/>
                </a:moveTo>
                <a:lnTo>
                  <a:pt x="5719" y="4109"/>
                </a:lnTo>
                <a:cubicBezTo>
                  <a:pt x="5731" y="4109"/>
                  <a:pt x="5759" y="4135"/>
                  <a:pt x="5759" y="4161"/>
                </a:cubicBezTo>
                <a:cubicBezTo>
                  <a:pt x="5759" y="4188"/>
                  <a:pt x="5759" y="4212"/>
                  <a:pt x="5759" y="4265"/>
                </a:cubicBezTo>
                <a:cubicBezTo>
                  <a:pt x="5759" y="4317"/>
                  <a:pt x="5677" y="4368"/>
                  <a:pt x="5651" y="4317"/>
                </a:cubicBezTo>
                <a:cubicBezTo>
                  <a:pt x="5610" y="4265"/>
                  <a:pt x="5651" y="4135"/>
                  <a:pt x="5677" y="4109"/>
                </a:cubicBezTo>
                <a:cubicBezTo>
                  <a:pt x="5691" y="4109"/>
                  <a:pt x="5705" y="4109"/>
                  <a:pt x="5719" y="4109"/>
                </a:cubicBezTo>
                <a:close/>
                <a:moveTo>
                  <a:pt x="5448" y="5016"/>
                </a:moveTo>
                <a:lnTo>
                  <a:pt x="5448" y="5016"/>
                </a:lnTo>
                <a:cubicBezTo>
                  <a:pt x="5435" y="5016"/>
                  <a:pt x="5435" y="5042"/>
                  <a:pt x="5421" y="5042"/>
                </a:cubicBezTo>
                <a:cubicBezTo>
                  <a:pt x="5393" y="5042"/>
                  <a:pt x="5353" y="5042"/>
                  <a:pt x="5327" y="5016"/>
                </a:cubicBezTo>
                <a:cubicBezTo>
                  <a:pt x="5300" y="4992"/>
                  <a:pt x="5313" y="4913"/>
                  <a:pt x="5259" y="4913"/>
                </a:cubicBezTo>
                <a:cubicBezTo>
                  <a:pt x="5245" y="4939"/>
                  <a:pt x="5245" y="4939"/>
                  <a:pt x="5245" y="4939"/>
                </a:cubicBezTo>
                <a:cubicBezTo>
                  <a:pt x="5245" y="4965"/>
                  <a:pt x="5245" y="4992"/>
                  <a:pt x="5245" y="4992"/>
                </a:cubicBezTo>
                <a:lnTo>
                  <a:pt x="5245" y="5016"/>
                </a:lnTo>
                <a:cubicBezTo>
                  <a:pt x="5191" y="5016"/>
                  <a:pt x="5191" y="5121"/>
                  <a:pt x="5123" y="5095"/>
                </a:cubicBezTo>
                <a:cubicBezTo>
                  <a:pt x="5123" y="5069"/>
                  <a:pt x="5123" y="5042"/>
                  <a:pt x="5123" y="5016"/>
                </a:cubicBezTo>
                <a:cubicBezTo>
                  <a:pt x="5083" y="5016"/>
                  <a:pt x="5056" y="5016"/>
                  <a:pt x="5029" y="5042"/>
                </a:cubicBezTo>
                <a:cubicBezTo>
                  <a:pt x="5029" y="4965"/>
                  <a:pt x="5056" y="4965"/>
                  <a:pt x="5083" y="4939"/>
                </a:cubicBezTo>
                <a:cubicBezTo>
                  <a:pt x="5056" y="4809"/>
                  <a:pt x="5097" y="4706"/>
                  <a:pt x="5123" y="4603"/>
                </a:cubicBezTo>
                <a:cubicBezTo>
                  <a:pt x="5123" y="4627"/>
                  <a:pt x="5137" y="4627"/>
                  <a:pt x="5151" y="4653"/>
                </a:cubicBezTo>
                <a:cubicBezTo>
                  <a:pt x="5151" y="4653"/>
                  <a:pt x="5151" y="4680"/>
                  <a:pt x="5137" y="4706"/>
                </a:cubicBezTo>
                <a:cubicBezTo>
                  <a:pt x="5151" y="4706"/>
                  <a:pt x="5164" y="4730"/>
                  <a:pt x="5178" y="4730"/>
                </a:cubicBezTo>
                <a:cubicBezTo>
                  <a:pt x="5178" y="4706"/>
                  <a:pt x="5191" y="4706"/>
                  <a:pt x="5191" y="4680"/>
                </a:cubicBezTo>
                <a:cubicBezTo>
                  <a:pt x="5232" y="4706"/>
                  <a:pt x="5245" y="4757"/>
                  <a:pt x="5272" y="4783"/>
                </a:cubicBezTo>
                <a:cubicBezTo>
                  <a:pt x="5327" y="4836"/>
                  <a:pt x="5353" y="4809"/>
                  <a:pt x="5353" y="4965"/>
                </a:cubicBezTo>
                <a:cubicBezTo>
                  <a:pt x="5367" y="4965"/>
                  <a:pt x="5407" y="4965"/>
                  <a:pt x="5421" y="4965"/>
                </a:cubicBezTo>
                <a:cubicBezTo>
                  <a:pt x="5435" y="4992"/>
                  <a:pt x="5448" y="4992"/>
                  <a:pt x="5448" y="5016"/>
                </a:cubicBezTo>
                <a:close/>
                <a:moveTo>
                  <a:pt x="4813" y="2889"/>
                </a:moveTo>
                <a:lnTo>
                  <a:pt x="4813" y="2889"/>
                </a:lnTo>
                <a:cubicBezTo>
                  <a:pt x="4813" y="2916"/>
                  <a:pt x="4813" y="2916"/>
                  <a:pt x="4813" y="2916"/>
                </a:cubicBezTo>
                <a:cubicBezTo>
                  <a:pt x="4785" y="2968"/>
                  <a:pt x="4759" y="3072"/>
                  <a:pt x="4718" y="3151"/>
                </a:cubicBezTo>
                <a:cubicBezTo>
                  <a:pt x="4678" y="3151"/>
                  <a:pt x="4610" y="3124"/>
                  <a:pt x="4583" y="3151"/>
                </a:cubicBezTo>
                <a:cubicBezTo>
                  <a:pt x="4583" y="3151"/>
                  <a:pt x="4596" y="3151"/>
                  <a:pt x="4596" y="3175"/>
                </a:cubicBezTo>
                <a:cubicBezTo>
                  <a:pt x="4610" y="3175"/>
                  <a:pt x="4610" y="3201"/>
                  <a:pt x="4624" y="3201"/>
                </a:cubicBezTo>
                <a:cubicBezTo>
                  <a:pt x="4610" y="3280"/>
                  <a:pt x="4569" y="3305"/>
                  <a:pt x="4529" y="3280"/>
                </a:cubicBezTo>
                <a:cubicBezTo>
                  <a:pt x="4529" y="3201"/>
                  <a:pt x="4515" y="3175"/>
                  <a:pt x="4503" y="3124"/>
                </a:cubicBezTo>
                <a:cubicBezTo>
                  <a:pt x="4488" y="3072"/>
                  <a:pt x="4503" y="2995"/>
                  <a:pt x="4515" y="2942"/>
                </a:cubicBezTo>
                <a:cubicBezTo>
                  <a:pt x="4529" y="2942"/>
                  <a:pt x="4543" y="2942"/>
                  <a:pt x="4556" y="2942"/>
                </a:cubicBezTo>
                <a:cubicBezTo>
                  <a:pt x="4543" y="2916"/>
                  <a:pt x="4543" y="2889"/>
                  <a:pt x="4529" y="2865"/>
                </a:cubicBezTo>
                <a:cubicBezTo>
                  <a:pt x="4556" y="2839"/>
                  <a:pt x="4583" y="2865"/>
                  <a:pt x="4610" y="2839"/>
                </a:cubicBezTo>
                <a:cubicBezTo>
                  <a:pt x="4650" y="2839"/>
                  <a:pt x="4664" y="2865"/>
                  <a:pt x="4718" y="2889"/>
                </a:cubicBezTo>
                <a:cubicBezTo>
                  <a:pt x="4759" y="2889"/>
                  <a:pt x="4785" y="2839"/>
                  <a:pt x="4813" y="2889"/>
                </a:cubicBezTo>
                <a:close/>
                <a:moveTo>
                  <a:pt x="4488" y="2138"/>
                </a:moveTo>
                <a:lnTo>
                  <a:pt x="4488" y="2138"/>
                </a:lnTo>
                <a:cubicBezTo>
                  <a:pt x="4515" y="2138"/>
                  <a:pt x="4529" y="2164"/>
                  <a:pt x="4543" y="2191"/>
                </a:cubicBezTo>
                <a:cubicBezTo>
                  <a:pt x="4556" y="2191"/>
                  <a:pt x="4569" y="2191"/>
                  <a:pt x="4583" y="2191"/>
                </a:cubicBezTo>
                <a:cubicBezTo>
                  <a:pt x="4596" y="2191"/>
                  <a:pt x="4610" y="2217"/>
                  <a:pt x="4610" y="2217"/>
                </a:cubicBezTo>
                <a:cubicBezTo>
                  <a:pt x="4610" y="2241"/>
                  <a:pt x="4610" y="2294"/>
                  <a:pt x="4610" y="2320"/>
                </a:cubicBezTo>
                <a:cubicBezTo>
                  <a:pt x="4569" y="2294"/>
                  <a:pt x="4543" y="2294"/>
                  <a:pt x="4515" y="2294"/>
                </a:cubicBezTo>
                <a:cubicBezTo>
                  <a:pt x="4503" y="2294"/>
                  <a:pt x="4503" y="2294"/>
                  <a:pt x="4488" y="2294"/>
                </a:cubicBezTo>
                <a:cubicBezTo>
                  <a:pt x="4488" y="2294"/>
                  <a:pt x="4434" y="2191"/>
                  <a:pt x="4421" y="2164"/>
                </a:cubicBezTo>
                <a:cubicBezTo>
                  <a:pt x="4434" y="2138"/>
                  <a:pt x="4461" y="2164"/>
                  <a:pt x="4488" y="2138"/>
                </a:cubicBezTo>
                <a:close/>
                <a:moveTo>
                  <a:pt x="4326" y="3902"/>
                </a:moveTo>
                <a:lnTo>
                  <a:pt x="4326" y="3902"/>
                </a:lnTo>
                <a:cubicBezTo>
                  <a:pt x="4340" y="3876"/>
                  <a:pt x="4340" y="3823"/>
                  <a:pt x="4340" y="3799"/>
                </a:cubicBezTo>
                <a:cubicBezTo>
                  <a:pt x="4354" y="3799"/>
                  <a:pt x="4366" y="3799"/>
                  <a:pt x="4366" y="3799"/>
                </a:cubicBezTo>
                <a:cubicBezTo>
                  <a:pt x="4380" y="3799"/>
                  <a:pt x="4461" y="3902"/>
                  <a:pt x="4461" y="3902"/>
                </a:cubicBezTo>
                <a:cubicBezTo>
                  <a:pt x="4475" y="3979"/>
                  <a:pt x="4488" y="3955"/>
                  <a:pt x="4503" y="4005"/>
                </a:cubicBezTo>
                <a:cubicBezTo>
                  <a:pt x="4488" y="4032"/>
                  <a:pt x="4475" y="4058"/>
                  <a:pt x="4461" y="4058"/>
                </a:cubicBezTo>
                <a:cubicBezTo>
                  <a:pt x="4421" y="4084"/>
                  <a:pt x="4354" y="4005"/>
                  <a:pt x="4326" y="4005"/>
                </a:cubicBezTo>
                <a:cubicBezTo>
                  <a:pt x="4299" y="3979"/>
                  <a:pt x="4286" y="3979"/>
                  <a:pt x="4272" y="3979"/>
                </a:cubicBezTo>
                <a:cubicBezTo>
                  <a:pt x="4286" y="3926"/>
                  <a:pt x="4312" y="3926"/>
                  <a:pt x="4326" y="3902"/>
                </a:cubicBezTo>
                <a:close/>
                <a:moveTo>
                  <a:pt x="4002" y="3616"/>
                </a:moveTo>
                <a:lnTo>
                  <a:pt x="4002" y="3616"/>
                </a:lnTo>
                <a:cubicBezTo>
                  <a:pt x="4070" y="3693"/>
                  <a:pt x="4164" y="3669"/>
                  <a:pt x="4177" y="3823"/>
                </a:cubicBezTo>
                <a:cubicBezTo>
                  <a:pt x="4137" y="3823"/>
                  <a:pt x="4110" y="3799"/>
                  <a:pt x="4096" y="3799"/>
                </a:cubicBezTo>
                <a:cubicBezTo>
                  <a:pt x="4070" y="3799"/>
                  <a:pt x="4056" y="3823"/>
                  <a:pt x="4028" y="3823"/>
                </a:cubicBezTo>
                <a:cubicBezTo>
                  <a:pt x="4028" y="3823"/>
                  <a:pt x="4028" y="3823"/>
                  <a:pt x="4028" y="3849"/>
                </a:cubicBezTo>
                <a:cubicBezTo>
                  <a:pt x="4028" y="3849"/>
                  <a:pt x="4028" y="3876"/>
                  <a:pt x="4028" y="3902"/>
                </a:cubicBezTo>
                <a:cubicBezTo>
                  <a:pt x="4056" y="3902"/>
                  <a:pt x="4083" y="3876"/>
                  <a:pt x="4096" y="3876"/>
                </a:cubicBezTo>
                <a:cubicBezTo>
                  <a:pt x="4110" y="3902"/>
                  <a:pt x="4123" y="3902"/>
                  <a:pt x="4123" y="3955"/>
                </a:cubicBezTo>
                <a:cubicBezTo>
                  <a:pt x="4096" y="3955"/>
                  <a:pt x="4096" y="3979"/>
                  <a:pt x="4070" y="3979"/>
                </a:cubicBezTo>
                <a:cubicBezTo>
                  <a:pt x="4002" y="4032"/>
                  <a:pt x="3921" y="3979"/>
                  <a:pt x="3867" y="3926"/>
                </a:cubicBezTo>
                <a:cubicBezTo>
                  <a:pt x="3853" y="3902"/>
                  <a:pt x="3853" y="3876"/>
                  <a:pt x="3840" y="3876"/>
                </a:cubicBezTo>
                <a:cubicBezTo>
                  <a:pt x="3826" y="3876"/>
                  <a:pt x="3812" y="3876"/>
                  <a:pt x="3812" y="3876"/>
                </a:cubicBezTo>
                <a:cubicBezTo>
                  <a:pt x="3799" y="3926"/>
                  <a:pt x="3772" y="3955"/>
                  <a:pt x="3731" y="3955"/>
                </a:cubicBezTo>
                <a:cubicBezTo>
                  <a:pt x="3718" y="3979"/>
                  <a:pt x="3704" y="3979"/>
                  <a:pt x="3691" y="3979"/>
                </a:cubicBezTo>
                <a:cubicBezTo>
                  <a:pt x="3691" y="3979"/>
                  <a:pt x="3677" y="4005"/>
                  <a:pt x="3663" y="4005"/>
                </a:cubicBezTo>
                <a:cubicBezTo>
                  <a:pt x="3637" y="4032"/>
                  <a:pt x="3556" y="4058"/>
                  <a:pt x="3515" y="4058"/>
                </a:cubicBezTo>
                <a:cubicBezTo>
                  <a:pt x="3474" y="4032"/>
                  <a:pt x="3407" y="4084"/>
                  <a:pt x="3393" y="4032"/>
                </a:cubicBezTo>
                <a:cubicBezTo>
                  <a:pt x="3393" y="3979"/>
                  <a:pt x="3407" y="3955"/>
                  <a:pt x="3393" y="3926"/>
                </a:cubicBezTo>
                <a:cubicBezTo>
                  <a:pt x="3367" y="3902"/>
                  <a:pt x="3285" y="3926"/>
                  <a:pt x="3259" y="3902"/>
                </a:cubicBezTo>
                <a:cubicBezTo>
                  <a:pt x="3218" y="3876"/>
                  <a:pt x="3178" y="3823"/>
                  <a:pt x="3150" y="3772"/>
                </a:cubicBezTo>
                <a:cubicBezTo>
                  <a:pt x="3150" y="3746"/>
                  <a:pt x="3164" y="3746"/>
                  <a:pt x="3178" y="3720"/>
                </a:cubicBezTo>
                <a:cubicBezTo>
                  <a:pt x="3190" y="3720"/>
                  <a:pt x="3190" y="3720"/>
                  <a:pt x="3204" y="3720"/>
                </a:cubicBezTo>
                <a:cubicBezTo>
                  <a:pt x="3218" y="3720"/>
                  <a:pt x="3218" y="3720"/>
                  <a:pt x="3231" y="3720"/>
                </a:cubicBezTo>
                <a:cubicBezTo>
                  <a:pt x="3244" y="3693"/>
                  <a:pt x="3285" y="3693"/>
                  <a:pt x="3299" y="3693"/>
                </a:cubicBezTo>
                <a:cubicBezTo>
                  <a:pt x="3313" y="3693"/>
                  <a:pt x="3339" y="3693"/>
                  <a:pt x="3353" y="3693"/>
                </a:cubicBezTo>
                <a:cubicBezTo>
                  <a:pt x="3393" y="3720"/>
                  <a:pt x="3502" y="3693"/>
                  <a:pt x="3515" y="3693"/>
                </a:cubicBezTo>
                <a:cubicBezTo>
                  <a:pt x="3460" y="3590"/>
                  <a:pt x="3299" y="3616"/>
                  <a:pt x="3190" y="3616"/>
                </a:cubicBezTo>
                <a:cubicBezTo>
                  <a:pt x="3150" y="3616"/>
                  <a:pt x="3083" y="3590"/>
                  <a:pt x="3096" y="3540"/>
                </a:cubicBezTo>
                <a:cubicBezTo>
                  <a:pt x="3110" y="3487"/>
                  <a:pt x="3231" y="3513"/>
                  <a:pt x="3272" y="3461"/>
                </a:cubicBezTo>
                <a:cubicBezTo>
                  <a:pt x="3272" y="3436"/>
                  <a:pt x="3272" y="3436"/>
                  <a:pt x="3259" y="3408"/>
                </a:cubicBezTo>
                <a:cubicBezTo>
                  <a:pt x="3231" y="3436"/>
                  <a:pt x="3190" y="3436"/>
                  <a:pt x="3150" y="3436"/>
                </a:cubicBezTo>
                <a:cubicBezTo>
                  <a:pt x="3136" y="3436"/>
                  <a:pt x="3136" y="3408"/>
                  <a:pt x="3123" y="3384"/>
                </a:cubicBezTo>
                <a:cubicBezTo>
                  <a:pt x="3110" y="3357"/>
                  <a:pt x="3096" y="3384"/>
                  <a:pt x="3083" y="3384"/>
                </a:cubicBezTo>
                <a:cubicBezTo>
                  <a:pt x="3069" y="3357"/>
                  <a:pt x="3069" y="3357"/>
                  <a:pt x="3055" y="3357"/>
                </a:cubicBezTo>
                <a:cubicBezTo>
                  <a:pt x="3055" y="3228"/>
                  <a:pt x="3190" y="3098"/>
                  <a:pt x="3244" y="3072"/>
                </a:cubicBezTo>
                <a:cubicBezTo>
                  <a:pt x="3272" y="3072"/>
                  <a:pt x="3353" y="2995"/>
                  <a:pt x="3353" y="3072"/>
                </a:cubicBezTo>
                <a:cubicBezTo>
                  <a:pt x="3339" y="3098"/>
                  <a:pt x="3339" y="3098"/>
                  <a:pt x="3339" y="3175"/>
                </a:cubicBezTo>
                <a:cubicBezTo>
                  <a:pt x="3393" y="3175"/>
                  <a:pt x="3380" y="3151"/>
                  <a:pt x="3420" y="3124"/>
                </a:cubicBezTo>
                <a:cubicBezTo>
                  <a:pt x="3434" y="3098"/>
                  <a:pt x="3502" y="3151"/>
                  <a:pt x="3515" y="3175"/>
                </a:cubicBezTo>
                <a:cubicBezTo>
                  <a:pt x="3515" y="3201"/>
                  <a:pt x="3515" y="3228"/>
                  <a:pt x="3502" y="3254"/>
                </a:cubicBezTo>
                <a:cubicBezTo>
                  <a:pt x="3542" y="3254"/>
                  <a:pt x="3556" y="3228"/>
                  <a:pt x="3583" y="3201"/>
                </a:cubicBezTo>
                <a:cubicBezTo>
                  <a:pt x="3583" y="3201"/>
                  <a:pt x="3597" y="3201"/>
                  <a:pt x="3609" y="3201"/>
                </a:cubicBezTo>
                <a:cubicBezTo>
                  <a:pt x="3609" y="3175"/>
                  <a:pt x="3583" y="3124"/>
                  <a:pt x="3583" y="3098"/>
                </a:cubicBezTo>
                <a:cubicBezTo>
                  <a:pt x="3609" y="3098"/>
                  <a:pt x="3663" y="3124"/>
                  <a:pt x="3677" y="3175"/>
                </a:cubicBezTo>
                <a:cubicBezTo>
                  <a:pt x="3691" y="3175"/>
                  <a:pt x="3677" y="3201"/>
                  <a:pt x="3691" y="3254"/>
                </a:cubicBezTo>
                <a:cubicBezTo>
                  <a:pt x="3704" y="3280"/>
                  <a:pt x="3718" y="3357"/>
                  <a:pt x="3731" y="3384"/>
                </a:cubicBezTo>
                <a:cubicBezTo>
                  <a:pt x="3746" y="3384"/>
                  <a:pt x="3758" y="3357"/>
                  <a:pt x="3758" y="3357"/>
                </a:cubicBezTo>
                <a:cubicBezTo>
                  <a:pt x="3772" y="3305"/>
                  <a:pt x="3746" y="3254"/>
                  <a:pt x="3731" y="3201"/>
                </a:cubicBezTo>
                <a:cubicBezTo>
                  <a:pt x="3718" y="3151"/>
                  <a:pt x="3718" y="3072"/>
                  <a:pt x="3731" y="3021"/>
                </a:cubicBezTo>
                <a:cubicBezTo>
                  <a:pt x="3786" y="3045"/>
                  <a:pt x="3867" y="3072"/>
                  <a:pt x="3893" y="3151"/>
                </a:cubicBezTo>
                <a:cubicBezTo>
                  <a:pt x="3907" y="3175"/>
                  <a:pt x="3893" y="3228"/>
                  <a:pt x="3907" y="3254"/>
                </a:cubicBezTo>
                <a:cubicBezTo>
                  <a:pt x="3921" y="3305"/>
                  <a:pt x="3935" y="3357"/>
                  <a:pt x="3961" y="3408"/>
                </a:cubicBezTo>
                <a:cubicBezTo>
                  <a:pt x="3961" y="3461"/>
                  <a:pt x="3935" y="3487"/>
                  <a:pt x="3947" y="3540"/>
                </a:cubicBezTo>
                <a:cubicBezTo>
                  <a:pt x="3975" y="3564"/>
                  <a:pt x="3988" y="3616"/>
                  <a:pt x="4002" y="3616"/>
                </a:cubicBezTo>
                <a:close/>
                <a:moveTo>
                  <a:pt x="4366" y="3098"/>
                </a:moveTo>
                <a:lnTo>
                  <a:pt x="4366" y="3098"/>
                </a:lnTo>
                <a:cubicBezTo>
                  <a:pt x="4394" y="3098"/>
                  <a:pt x="4448" y="3151"/>
                  <a:pt x="4448" y="3175"/>
                </a:cubicBezTo>
                <a:cubicBezTo>
                  <a:pt x="4448" y="3175"/>
                  <a:pt x="4448" y="3201"/>
                  <a:pt x="4461" y="3228"/>
                </a:cubicBezTo>
                <a:cubicBezTo>
                  <a:pt x="4448" y="3228"/>
                  <a:pt x="4448" y="3228"/>
                  <a:pt x="4434" y="3254"/>
                </a:cubicBezTo>
                <a:cubicBezTo>
                  <a:pt x="4421" y="3305"/>
                  <a:pt x="4434" y="3436"/>
                  <a:pt x="4380" y="3408"/>
                </a:cubicBezTo>
                <a:cubicBezTo>
                  <a:pt x="4354" y="3408"/>
                  <a:pt x="4354" y="3357"/>
                  <a:pt x="4326" y="3357"/>
                </a:cubicBezTo>
                <a:cubicBezTo>
                  <a:pt x="4326" y="3357"/>
                  <a:pt x="4326" y="3357"/>
                  <a:pt x="4326" y="3384"/>
                </a:cubicBezTo>
                <a:cubicBezTo>
                  <a:pt x="4340" y="3384"/>
                  <a:pt x="4340" y="3408"/>
                  <a:pt x="4354" y="3436"/>
                </a:cubicBezTo>
                <a:cubicBezTo>
                  <a:pt x="4340" y="3436"/>
                  <a:pt x="4340" y="3461"/>
                  <a:pt x="4326" y="3461"/>
                </a:cubicBezTo>
                <a:cubicBezTo>
                  <a:pt x="4259" y="3461"/>
                  <a:pt x="4259" y="3357"/>
                  <a:pt x="4217" y="3305"/>
                </a:cubicBezTo>
                <a:cubicBezTo>
                  <a:pt x="4191" y="3280"/>
                  <a:pt x="4164" y="3280"/>
                  <a:pt x="4137" y="3254"/>
                </a:cubicBezTo>
                <a:cubicBezTo>
                  <a:pt x="4123" y="3254"/>
                  <a:pt x="4083" y="3175"/>
                  <a:pt x="4070" y="3124"/>
                </a:cubicBezTo>
                <a:cubicBezTo>
                  <a:pt x="4070" y="3124"/>
                  <a:pt x="4083" y="3098"/>
                  <a:pt x="4096" y="3072"/>
                </a:cubicBezTo>
                <a:cubicBezTo>
                  <a:pt x="4123" y="3098"/>
                  <a:pt x="4137" y="3151"/>
                  <a:pt x="4177" y="3151"/>
                </a:cubicBezTo>
                <a:cubicBezTo>
                  <a:pt x="4191" y="3124"/>
                  <a:pt x="4205" y="3072"/>
                  <a:pt x="4231" y="3072"/>
                </a:cubicBezTo>
                <a:lnTo>
                  <a:pt x="4231" y="3045"/>
                </a:lnTo>
                <a:lnTo>
                  <a:pt x="4177" y="2942"/>
                </a:lnTo>
                <a:cubicBezTo>
                  <a:pt x="4177" y="2942"/>
                  <a:pt x="4177" y="2916"/>
                  <a:pt x="4164" y="2916"/>
                </a:cubicBezTo>
                <a:cubicBezTo>
                  <a:pt x="4177" y="2916"/>
                  <a:pt x="4177" y="2916"/>
                  <a:pt x="4177" y="2916"/>
                </a:cubicBezTo>
                <a:cubicBezTo>
                  <a:pt x="4191" y="2916"/>
                  <a:pt x="4205" y="2916"/>
                  <a:pt x="4217" y="2916"/>
                </a:cubicBezTo>
                <a:cubicBezTo>
                  <a:pt x="4231" y="2916"/>
                  <a:pt x="4231" y="2889"/>
                  <a:pt x="4245" y="2889"/>
                </a:cubicBezTo>
                <a:cubicBezTo>
                  <a:pt x="4259" y="2916"/>
                  <a:pt x="4272" y="2916"/>
                  <a:pt x="4272" y="2942"/>
                </a:cubicBezTo>
                <a:cubicBezTo>
                  <a:pt x="4286" y="2942"/>
                  <a:pt x="4340" y="2889"/>
                  <a:pt x="4354" y="2889"/>
                </a:cubicBezTo>
                <a:cubicBezTo>
                  <a:pt x="4380" y="2889"/>
                  <a:pt x="4407" y="2889"/>
                  <a:pt x="4421" y="2942"/>
                </a:cubicBezTo>
                <a:cubicBezTo>
                  <a:pt x="4407" y="2968"/>
                  <a:pt x="4407" y="2942"/>
                  <a:pt x="4394" y="2968"/>
                </a:cubicBezTo>
                <a:cubicBezTo>
                  <a:pt x="4394" y="2968"/>
                  <a:pt x="4394" y="2995"/>
                  <a:pt x="4380" y="2995"/>
                </a:cubicBezTo>
                <a:cubicBezTo>
                  <a:pt x="4366" y="3021"/>
                  <a:pt x="4340" y="3045"/>
                  <a:pt x="4326" y="3045"/>
                </a:cubicBezTo>
                <a:cubicBezTo>
                  <a:pt x="4326" y="3072"/>
                  <a:pt x="4326" y="3072"/>
                  <a:pt x="4340" y="3098"/>
                </a:cubicBezTo>
                <a:cubicBezTo>
                  <a:pt x="4354" y="3098"/>
                  <a:pt x="4354" y="3098"/>
                  <a:pt x="4366" y="3098"/>
                </a:cubicBezTo>
                <a:close/>
                <a:moveTo>
                  <a:pt x="4907" y="2527"/>
                </a:moveTo>
                <a:lnTo>
                  <a:pt x="4907" y="2527"/>
                </a:lnTo>
                <a:cubicBezTo>
                  <a:pt x="4920" y="2553"/>
                  <a:pt x="4934" y="2553"/>
                  <a:pt x="4934" y="2503"/>
                </a:cubicBezTo>
                <a:cubicBezTo>
                  <a:pt x="4948" y="2503"/>
                  <a:pt x="4962" y="2503"/>
                  <a:pt x="4974" y="2503"/>
                </a:cubicBezTo>
                <a:cubicBezTo>
                  <a:pt x="4974" y="2503"/>
                  <a:pt x="4988" y="2474"/>
                  <a:pt x="5002" y="2474"/>
                </a:cubicBezTo>
                <a:cubicBezTo>
                  <a:pt x="5029" y="2474"/>
                  <a:pt x="5043" y="2553"/>
                  <a:pt x="5083" y="2553"/>
                </a:cubicBezTo>
                <a:cubicBezTo>
                  <a:pt x="5083" y="2527"/>
                  <a:pt x="5097" y="2503"/>
                  <a:pt x="5111" y="2503"/>
                </a:cubicBezTo>
                <a:cubicBezTo>
                  <a:pt x="5137" y="2450"/>
                  <a:pt x="5300" y="2397"/>
                  <a:pt x="5353" y="2424"/>
                </a:cubicBezTo>
                <a:cubicBezTo>
                  <a:pt x="5381" y="2450"/>
                  <a:pt x="5393" y="2474"/>
                  <a:pt x="5421" y="2503"/>
                </a:cubicBezTo>
                <a:cubicBezTo>
                  <a:pt x="5448" y="2527"/>
                  <a:pt x="5475" y="2503"/>
                  <a:pt x="5488" y="2580"/>
                </a:cubicBezTo>
                <a:cubicBezTo>
                  <a:pt x="5475" y="2580"/>
                  <a:pt x="5421" y="2632"/>
                  <a:pt x="5435" y="2656"/>
                </a:cubicBezTo>
                <a:cubicBezTo>
                  <a:pt x="5435" y="2683"/>
                  <a:pt x="5435" y="2709"/>
                  <a:pt x="5435" y="2736"/>
                </a:cubicBezTo>
                <a:cubicBezTo>
                  <a:pt x="5407" y="2736"/>
                  <a:pt x="5327" y="2760"/>
                  <a:pt x="5313" y="2760"/>
                </a:cubicBezTo>
                <a:cubicBezTo>
                  <a:pt x="5300" y="2736"/>
                  <a:pt x="5286" y="2736"/>
                  <a:pt x="5286" y="2709"/>
                </a:cubicBezTo>
                <a:lnTo>
                  <a:pt x="5272" y="2656"/>
                </a:lnTo>
                <a:cubicBezTo>
                  <a:pt x="5259" y="2632"/>
                  <a:pt x="5259" y="2632"/>
                  <a:pt x="5245" y="2632"/>
                </a:cubicBezTo>
                <a:cubicBezTo>
                  <a:pt x="5245" y="2656"/>
                  <a:pt x="5245" y="2683"/>
                  <a:pt x="5245" y="2709"/>
                </a:cubicBezTo>
                <a:cubicBezTo>
                  <a:pt x="5232" y="2736"/>
                  <a:pt x="5164" y="2736"/>
                  <a:pt x="5137" y="2736"/>
                </a:cubicBezTo>
                <a:cubicBezTo>
                  <a:pt x="5123" y="2709"/>
                  <a:pt x="5111" y="2683"/>
                  <a:pt x="5083" y="2683"/>
                </a:cubicBezTo>
                <a:cubicBezTo>
                  <a:pt x="5083" y="2709"/>
                  <a:pt x="5069" y="2709"/>
                  <a:pt x="5069" y="2736"/>
                </a:cubicBezTo>
                <a:cubicBezTo>
                  <a:pt x="5043" y="2736"/>
                  <a:pt x="5002" y="2760"/>
                  <a:pt x="4962" y="2736"/>
                </a:cubicBezTo>
                <a:cubicBezTo>
                  <a:pt x="4948" y="2736"/>
                  <a:pt x="4948" y="2683"/>
                  <a:pt x="4948" y="2656"/>
                </a:cubicBezTo>
                <a:cubicBezTo>
                  <a:pt x="4934" y="2656"/>
                  <a:pt x="4907" y="2656"/>
                  <a:pt x="4894" y="2683"/>
                </a:cubicBezTo>
                <a:lnTo>
                  <a:pt x="4894" y="2709"/>
                </a:lnTo>
                <a:cubicBezTo>
                  <a:pt x="4840" y="2786"/>
                  <a:pt x="4799" y="2683"/>
                  <a:pt x="4785" y="2656"/>
                </a:cubicBezTo>
                <a:cubicBezTo>
                  <a:pt x="4773" y="2656"/>
                  <a:pt x="4773" y="2683"/>
                  <a:pt x="4759" y="2709"/>
                </a:cubicBezTo>
                <a:cubicBezTo>
                  <a:pt x="4745" y="2709"/>
                  <a:pt x="4745" y="2683"/>
                  <a:pt x="4732" y="2683"/>
                </a:cubicBezTo>
                <a:cubicBezTo>
                  <a:pt x="4718" y="2632"/>
                  <a:pt x="4704" y="2606"/>
                  <a:pt x="4704" y="2527"/>
                </a:cubicBezTo>
                <a:cubicBezTo>
                  <a:pt x="4745" y="2450"/>
                  <a:pt x="4691" y="2397"/>
                  <a:pt x="4678" y="2347"/>
                </a:cubicBezTo>
                <a:cubicBezTo>
                  <a:pt x="4664" y="2347"/>
                  <a:pt x="4650" y="2294"/>
                  <a:pt x="4664" y="2268"/>
                </a:cubicBezTo>
                <a:cubicBezTo>
                  <a:pt x="4678" y="2268"/>
                  <a:pt x="4691" y="2268"/>
                  <a:pt x="4704" y="2241"/>
                </a:cubicBezTo>
                <a:cubicBezTo>
                  <a:pt x="4732" y="2241"/>
                  <a:pt x="4759" y="2241"/>
                  <a:pt x="4773" y="2241"/>
                </a:cubicBezTo>
                <a:cubicBezTo>
                  <a:pt x="4813" y="2268"/>
                  <a:pt x="4825" y="2294"/>
                  <a:pt x="4853" y="2320"/>
                </a:cubicBezTo>
                <a:cubicBezTo>
                  <a:pt x="4840" y="2347"/>
                  <a:pt x="4799" y="2320"/>
                  <a:pt x="4785" y="2371"/>
                </a:cubicBezTo>
                <a:lnTo>
                  <a:pt x="4773" y="2397"/>
                </a:lnTo>
                <a:cubicBezTo>
                  <a:pt x="4813" y="2397"/>
                  <a:pt x="4840" y="2424"/>
                  <a:pt x="4867" y="2424"/>
                </a:cubicBezTo>
                <a:cubicBezTo>
                  <a:pt x="4880" y="2474"/>
                  <a:pt x="4894" y="2503"/>
                  <a:pt x="4907" y="2527"/>
                </a:cubicBezTo>
                <a:close/>
                <a:moveTo>
                  <a:pt x="6569" y="4368"/>
                </a:moveTo>
                <a:lnTo>
                  <a:pt x="6569" y="4368"/>
                </a:lnTo>
                <a:cubicBezTo>
                  <a:pt x="6583" y="4394"/>
                  <a:pt x="6597" y="4421"/>
                  <a:pt x="6624" y="4447"/>
                </a:cubicBezTo>
                <a:cubicBezTo>
                  <a:pt x="6611" y="4473"/>
                  <a:pt x="6611" y="4497"/>
                  <a:pt x="6597" y="4497"/>
                </a:cubicBezTo>
                <a:cubicBezTo>
                  <a:pt x="6569" y="4524"/>
                  <a:pt x="6569" y="4473"/>
                  <a:pt x="6529" y="4497"/>
                </a:cubicBezTo>
                <a:cubicBezTo>
                  <a:pt x="6543" y="4524"/>
                  <a:pt x="6569" y="4550"/>
                  <a:pt x="6569" y="4577"/>
                </a:cubicBezTo>
                <a:cubicBezTo>
                  <a:pt x="6543" y="4603"/>
                  <a:pt x="6529" y="4603"/>
                  <a:pt x="6516" y="4653"/>
                </a:cubicBezTo>
                <a:cubicBezTo>
                  <a:pt x="6503" y="4627"/>
                  <a:pt x="6488" y="4603"/>
                  <a:pt x="6488" y="4603"/>
                </a:cubicBezTo>
                <a:cubicBezTo>
                  <a:pt x="6488" y="4627"/>
                  <a:pt x="6476" y="4653"/>
                  <a:pt x="6476" y="4680"/>
                </a:cubicBezTo>
                <a:cubicBezTo>
                  <a:pt x="6476" y="4706"/>
                  <a:pt x="6488" y="4730"/>
                  <a:pt x="6488" y="4757"/>
                </a:cubicBezTo>
                <a:cubicBezTo>
                  <a:pt x="6476" y="4757"/>
                  <a:pt x="6434" y="4730"/>
                  <a:pt x="6434" y="4730"/>
                </a:cubicBezTo>
                <a:cubicBezTo>
                  <a:pt x="6422" y="4706"/>
                  <a:pt x="6434" y="4680"/>
                  <a:pt x="6422" y="4680"/>
                </a:cubicBezTo>
                <a:cubicBezTo>
                  <a:pt x="6408" y="4680"/>
                  <a:pt x="6408" y="4680"/>
                  <a:pt x="6394" y="4706"/>
                </a:cubicBezTo>
                <a:cubicBezTo>
                  <a:pt x="6394" y="4680"/>
                  <a:pt x="6380" y="4653"/>
                  <a:pt x="6380" y="4627"/>
                </a:cubicBezTo>
                <a:cubicBezTo>
                  <a:pt x="6380" y="4603"/>
                  <a:pt x="6380" y="4603"/>
                  <a:pt x="6380" y="4577"/>
                </a:cubicBezTo>
                <a:cubicBezTo>
                  <a:pt x="6367" y="4577"/>
                  <a:pt x="6354" y="4577"/>
                  <a:pt x="6340" y="4550"/>
                </a:cubicBezTo>
                <a:cubicBezTo>
                  <a:pt x="6299" y="4524"/>
                  <a:pt x="6299" y="4473"/>
                  <a:pt x="6245" y="4447"/>
                </a:cubicBezTo>
                <a:cubicBezTo>
                  <a:pt x="6245" y="4473"/>
                  <a:pt x="6218" y="4473"/>
                  <a:pt x="6218" y="4497"/>
                </a:cubicBezTo>
                <a:cubicBezTo>
                  <a:pt x="6232" y="4524"/>
                  <a:pt x="6245" y="4550"/>
                  <a:pt x="6259" y="4577"/>
                </a:cubicBezTo>
                <a:cubicBezTo>
                  <a:pt x="6245" y="4577"/>
                  <a:pt x="6245" y="4577"/>
                  <a:pt x="6245" y="4577"/>
                </a:cubicBezTo>
                <a:cubicBezTo>
                  <a:pt x="6245" y="4577"/>
                  <a:pt x="6232" y="4577"/>
                  <a:pt x="6218" y="4603"/>
                </a:cubicBezTo>
                <a:cubicBezTo>
                  <a:pt x="6218" y="4550"/>
                  <a:pt x="6192" y="4524"/>
                  <a:pt x="6178" y="4524"/>
                </a:cubicBezTo>
                <a:cubicBezTo>
                  <a:pt x="6192" y="4577"/>
                  <a:pt x="6205" y="4603"/>
                  <a:pt x="6205" y="4653"/>
                </a:cubicBezTo>
                <a:cubicBezTo>
                  <a:pt x="6218" y="4653"/>
                  <a:pt x="6232" y="4653"/>
                  <a:pt x="6245" y="4653"/>
                </a:cubicBezTo>
                <a:cubicBezTo>
                  <a:pt x="6259" y="4706"/>
                  <a:pt x="6273" y="4757"/>
                  <a:pt x="6287" y="4809"/>
                </a:cubicBezTo>
                <a:cubicBezTo>
                  <a:pt x="6287" y="4809"/>
                  <a:pt x="6287" y="4809"/>
                  <a:pt x="6299" y="4809"/>
                </a:cubicBezTo>
                <a:cubicBezTo>
                  <a:pt x="6299" y="4783"/>
                  <a:pt x="6299" y="4783"/>
                  <a:pt x="6299" y="4783"/>
                </a:cubicBezTo>
                <a:cubicBezTo>
                  <a:pt x="6327" y="4783"/>
                  <a:pt x="6327" y="4836"/>
                  <a:pt x="6340" y="4836"/>
                </a:cubicBezTo>
                <a:cubicBezTo>
                  <a:pt x="6354" y="4860"/>
                  <a:pt x="6367" y="4860"/>
                  <a:pt x="6380" y="4886"/>
                </a:cubicBezTo>
                <a:lnTo>
                  <a:pt x="6367" y="4886"/>
                </a:lnTo>
                <a:cubicBezTo>
                  <a:pt x="6367" y="4886"/>
                  <a:pt x="6367" y="4886"/>
                  <a:pt x="6367" y="4913"/>
                </a:cubicBezTo>
                <a:cubicBezTo>
                  <a:pt x="6380" y="4992"/>
                  <a:pt x="6434" y="4965"/>
                  <a:pt x="6422" y="5095"/>
                </a:cubicBezTo>
                <a:cubicBezTo>
                  <a:pt x="6408" y="5042"/>
                  <a:pt x="6394" y="5016"/>
                  <a:pt x="6367" y="4992"/>
                </a:cubicBezTo>
                <a:cubicBezTo>
                  <a:pt x="6367" y="5042"/>
                  <a:pt x="6408" y="5095"/>
                  <a:pt x="6408" y="5146"/>
                </a:cubicBezTo>
                <a:cubicBezTo>
                  <a:pt x="6394" y="5146"/>
                  <a:pt x="6380" y="5146"/>
                  <a:pt x="6380" y="5146"/>
                </a:cubicBezTo>
                <a:cubicBezTo>
                  <a:pt x="6380" y="5172"/>
                  <a:pt x="6394" y="5198"/>
                  <a:pt x="6408" y="5251"/>
                </a:cubicBezTo>
                <a:cubicBezTo>
                  <a:pt x="6380" y="5225"/>
                  <a:pt x="6354" y="5172"/>
                  <a:pt x="6340" y="5146"/>
                </a:cubicBezTo>
                <a:cubicBezTo>
                  <a:pt x="6273" y="5146"/>
                  <a:pt x="6259" y="5069"/>
                  <a:pt x="6218" y="4992"/>
                </a:cubicBezTo>
                <a:cubicBezTo>
                  <a:pt x="6218" y="5016"/>
                  <a:pt x="6218" y="5042"/>
                  <a:pt x="6218" y="5069"/>
                </a:cubicBezTo>
                <a:cubicBezTo>
                  <a:pt x="6192" y="5042"/>
                  <a:pt x="6192" y="5016"/>
                  <a:pt x="6150" y="5016"/>
                </a:cubicBezTo>
                <a:cubicBezTo>
                  <a:pt x="6150" y="5095"/>
                  <a:pt x="6218" y="5121"/>
                  <a:pt x="6245" y="5172"/>
                </a:cubicBezTo>
                <a:cubicBezTo>
                  <a:pt x="6287" y="5225"/>
                  <a:pt x="6313" y="5275"/>
                  <a:pt x="6327" y="5378"/>
                </a:cubicBezTo>
                <a:cubicBezTo>
                  <a:pt x="6287" y="5328"/>
                  <a:pt x="6245" y="5302"/>
                  <a:pt x="6205" y="5275"/>
                </a:cubicBezTo>
                <a:cubicBezTo>
                  <a:pt x="6178" y="5275"/>
                  <a:pt x="6150" y="5275"/>
                  <a:pt x="6138" y="5251"/>
                </a:cubicBezTo>
                <a:cubicBezTo>
                  <a:pt x="6124" y="5225"/>
                  <a:pt x="6110" y="5225"/>
                  <a:pt x="6110" y="5198"/>
                </a:cubicBezTo>
                <a:cubicBezTo>
                  <a:pt x="6097" y="5198"/>
                  <a:pt x="6084" y="5198"/>
                  <a:pt x="6069" y="5198"/>
                </a:cubicBezTo>
                <a:cubicBezTo>
                  <a:pt x="6069" y="5172"/>
                  <a:pt x="6056" y="5172"/>
                  <a:pt x="6056" y="5172"/>
                </a:cubicBezTo>
                <a:cubicBezTo>
                  <a:pt x="6043" y="5172"/>
                  <a:pt x="6043" y="5172"/>
                  <a:pt x="6029" y="5172"/>
                </a:cubicBezTo>
                <a:cubicBezTo>
                  <a:pt x="6016" y="5121"/>
                  <a:pt x="5989" y="5146"/>
                  <a:pt x="5975" y="5095"/>
                </a:cubicBezTo>
                <a:cubicBezTo>
                  <a:pt x="5989" y="5069"/>
                  <a:pt x="5989" y="5069"/>
                  <a:pt x="6003" y="5042"/>
                </a:cubicBezTo>
                <a:cubicBezTo>
                  <a:pt x="5989" y="5016"/>
                  <a:pt x="5975" y="5016"/>
                  <a:pt x="5961" y="4992"/>
                </a:cubicBezTo>
                <a:cubicBezTo>
                  <a:pt x="5948" y="4992"/>
                  <a:pt x="5948" y="4992"/>
                  <a:pt x="5935" y="4992"/>
                </a:cubicBezTo>
                <a:cubicBezTo>
                  <a:pt x="5908" y="4965"/>
                  <a:pt x="5880" y="4913"/>
                  <a:pt x="5880" y="4836"/>
                </a:cubicBezTo>
                <a:cubicBezTo>
                  <a:pt x="5840" y="4860"/>
                  <a:pt x="5826" y="4809"/>
                  <a:pt x="5800" y="4809"/>
                </a:cubicBezTo>
                <a:cubicBezTo>
                  <a:pt x="5800" y="4836"/>
                  <a:pt x="5813" y="4860"/>
                  <a:pt x="5800" y="4886"/>
                </a:cubicBezTo>
                <a:cubicBezTo>
                  <a:pt x="5772" y="4860"/>
                  <a:pt x="5759" y="4860"/>
                  <a:pt x="5746" y="4860"/>
                </a:cubicBezTo>
                <a:cubicBezTo>
                  <a:pt x="5731" y="4860"/>
                  <a:pt x="5719" y="4886"/>
                  <a:pt x="5705" y="4913"/>
                </a:cubicBezTo>
                <a:cubicBezTo>
                  <a:pt x="5665" y="4913"/>
                  <a:pt x="5624" y="4886"/>
                  <a:pt x="5584" y="4860"/>
                </a:cubicBezTo>
                <a:cubicBezTo>
                  <a:pt x="5584" y="4783"/>
                  <a:pt x="5584" y="4757"/>
                  <a:pt x="5624" y="4757"/>
                </a:cubicBezTo>
                <a:cubicBezTo>
                  <a:pt x="5624" y="4730"/>
                  <a:pt x="5624" y="4706"/>
                  <a:pt x="5624" y="4706"/>
                </a:cubicBezTo>
                <a:cubicBezTo>
                  <a:pt x="5637" y="4680"/>
                  <a:pt x="5719" y="4706"/>
                  <a:pt x="5719" y="4730"/>
                </a:cubicBezTo>
                <a:cubicBezTo>
                  <a:pt x="5731" y="4757"/>
                  <a:pt x="5746" y="4757"/>
                  <a:pt x="5746" y="4783"/>
                </a:cubicBezTo>
                <a:cubicBezTo>
                  <a:pt x="5746" y="4757"/>
                  <a:pt x="5746" y="4730"/>
                  <a:pt x="5746" y="4706"/>
                </a:cubicBezTo>
                <a:cubicBezTo>
                  <a:pt x="5786" y="4706"/>
                  <a:pt x="5800" y="4680"/>
                  <a:pt x="5826" y="4680"/>
                </a:cubicBezTo>
                <a:cubicBezTo>
                  <a:pt x="5840" y="4680"/>
                  <a:pt x="5854" y="4680"/>
                  <a:pt x="5867" y="4680"/>
                </a:cubicBezTo>
                <a:cubicBezTo>
                  <a:pt x="5867" y="4680"/>
                  <a:pt x="5867" y="4680"/>
                  <a:pt x="5867" y="4653"/>
                </a:cubicBezTo>
                <a:cubicBezTo>
                  <a:pt x="5854" y="4653"/>
                  <a:pt x="5813" y="4550"/>
                  <a:pt x="5813" y="4550"/>
                </a:cubicBezTo>
                <a:cubicBezTo>
                  <a:pt x="5813" y="4524"/>
                  <a:pt x="5880" y="4473"/>
                  <a:pt x="5894" y="4447"/>
                </a:cubicBezTo>
                <a:cubicBezTo>
                  <a:pt x="5894" y="4421"/>
                  <a:pt x="5894" y="4421"/>
                  <a:pt x="5908" y="4394"/>
                </a:cubicBezTo>
                <a:cubicBezTo>
                  <a:pt x="5908" y="4368"/>
                  <a:pt x="5921" y="4341"/>
                  <a:pt x="5935" y="4317"/>
                </a:cubicBezTo>
                <a:cubicBezTo>
                  <a:pt x="5935" y="4265"/>
                  <a:pt x="5894" y="4135"/>
                  <a:pt x="5880" y="4109"/>
                </a:cubicBezTo>
                <a:cubicBezTo>
                  <a:pt x="5854" y="4084"/>
                  <a:pt x="5826" y="4084"/>
                  <a:pt x="5813" y="4058"/>
                </a:cubicBezTo>
                <a:cubicBezTo>
                  <a:pt x="5813" y="4032"/>
                  <a:pt x="5786" y="3979"/>
                  <a:pt x="5786" y="3955"/>
                </a:cubicBezTo>
                <a:cubicBezTo>
                  <a:pt x="5772" y="3979"/>
                  <a:pt x="5772" y="3979"/>
                  <a:pt x="5759" y="4005"/>
                </a:cubicBezTo>
                <a:cubicBezTo>
                  <a:pt x="5746" y="4005"/>
                  <a:pt x="5746" y="4005"/>
                  <a:pt x="5731" y="4005"/>
                </a:cubicBezTo>
                <a:cubicBezTo>
                  <a:pt x="5719" y="4005"/>
                  <a:pt x="5691" y="4005"/>
                  <a:pt x="5677" y="4032"/>
                </a:cubicBezTo>
                <a:cubicBezTo>
                  <a:pt x="5677" y="4005"/>
                  <a:pt x="5665" y="3979"/>
                  <a:pt x="5665" y="3955"/>
                </a:cubicBezTo>
                <a:cubicBezTo>
                  <a:pt x="5691" y="3955"/>
                  <a:pt x="5719" y="3955"/>
                  <a:pt x="5731" y="3955"/>
                </a:cubicBezTo>
                <a:cubicBezTo>
                  <a:pt x="5731" y="3926"/>
                  <a:pt x="5731" y="3926"/>
                  <a:pt x="5731" y="3926"/>
                </a:cubicBezTo>
                <a:cubicBezTo>
                  <a:pt x="5705" y="3876"/>
                  <a:pt x="5677" y="3849"/>
                  <a:pt x="5651" y="3799"/>
                </a:cubicBezTo>
                <a:cubicBezTo>
                  <a:pt x="5637" y="3799"/>
                  <a:pt x="5637" y="3799"/>
                  <a:pt x="5624" y="3799"/>
                </a:cubicBezTo>
                <a:cubicBezTo>
                  <a:pt x="5624" y="3799"/>
                  <a:pt x="5610" y="3799"/>
                  <a:pt x="5610" y="3772"/>
                </a:cubicBezTo>
                <a:cubicBezTo>
                  <a:pt x="5597" y="3693"/>
                  <a:pt x="5570" y="3693"/>
                  <a:pt x="5542" y="3669"/>
                </a:cubicBezTo>
                <a:cubicBezTo>
                  <a:pt x="5542" y="3643"/>
                  <a:pt x="5530" y="3643"/>
                  <a:pt x="5516" y="3616"/>
                </a:cubicBezTo>
                <a:lnTo>
                  <a:pt x="5502" y="3643"/>
                </a:lnTo>
                <a:cubicBezTo>
                  <a:pt x="5475" y="3616"/>
                  <a:pt x="5448" y="3564"/>
                  <a:pt x="5435" y="3590"/>
                </a:cubicBezTo>
                <a:lnTo>
                  <a:pt x="5421" y="3590"/>
                </a:lnTo>
                <a:cubicBezTo>
                  <a:pt x="5421" y="3590"/>
                  <a:pt x="5421" y="3590"/>
                  <a:pt x="5421" y="3616"/>
                </a:cubicBezTo>
                <a:cubicBezTo>
                  <a:pt x="5435" y="3669"/>
                  <a:pt x="5530" y="3669"/>
                  <a:pt x="5542" y="3720"/>
                </a:cubicBezTo>
                <a:cubicBezTo>
                  <a:pt x="5542" y="3746"/>
                  <a:pt x="5542" y="3746"/>
                  <a:pt x="5542" y="3772"/>
                </a:cubicBezTo>
                <a:cubicBezTo>
                  <a:pt x="5530" y="3772"/>
                  <a:pt x="5530" y="3772"/>
                  <a:pt x="5516" y="3799"/>
                </a:cubicBezTo>
                <a:cubicBezTo>
                  <a:pt x="5461" y="3799"/>
                  <a:pt x="5421" y="3693"/>
                  <a:pt x="5393" y="3746"/>
                </a:cubicBezTo>
                <a:cubicBezTo>
                  <a:pt x="5393" y="3772"/>
                  <a:pt x="5407" y="3772"/>
                  <a:pt x="5407" y="3823"/>
                </a:cubicBezTo>
                <a:cubicBezTo>
                  <a:pt x="5393" y="3799"/>
                  <a:pt x="5367" y="3746"/>
                  <a:pt x="5353" y="3772"/>
                </a:cubicBezTo>
                <a:cubicBezTo>
                  <a:pt x="5340" y="3772"/>
                  <a:pt x="5327" y="3772"/>
                  <a:pt x="5327" y="3799"/>
                </a:cubicBezTo>
                <a:cubicBezTo>
                  <a:pt x="5313" y="3772"/>
                  <a:pt x="5300" y="3746"/>
                  <a:pt x="5272" y="3772"/>
                </a:cubicBezTo>
                <a:lnTo>
                  <a:pt x="5259" y="3772"/>
                </a:lnTo>
                <a:cubicBezTo>
                  <a:pt x="5232" y="3772"/>
                  <a:pt x="5204" y="3746"/>
                  <a:pt x="5164" y="3746"/>
                </a:cubicBezTo>
                <a:cubicBezTo>
                  <a:pt x="5151" y="3746"/>
                  <a:pt x="5123" y="3746"/>
                  <a:pt x="5097" y="3746"/>
                </a:cubicBezTo>
                <a:cubicBezTo>
                  <a:pt x="5083" y="3720"/>
                  <a:pt x="5083" y="3720"/>
                  <a:pt x="5069" y="3720"/>
                </a:cubicBezTo>
                <a:cubicBezTo>
                  <a:pt x="5069" y="3693"/>
                  <a:pt x="5069" y="3669"/>
                  <a:pt x="5069" y="3643"/>
                </a:cubicBezTo>
                <a:cubicBezTo>
                  <a:pt x="5056" y="3643"/>
                  <a:pt x="5043" y="3643"/>
                  <a:pt x="5029" y="3643"/>
                </a:cubicBezTo>
                <a:lnTo>
                  <a:pt x="5029" y="3669"/>
                </a:lnTo>
                <a:cubicBezTo>
                  <a:pt x="4974" y="3693"/>
                  <a:pt x="4894" y="3643"/>
                  <a:pt x="4894" y="3564"/>
                </a:cubicBezTo>
                <a:cubicBezTo>
                  <a:pt x="4920" y="3540"/>
                  <a:pt x="5002" y="3564"/>
                  <a:pt x="5016" y="3540"/>
                </a:cubicBezTo>
                <a:cubicBezTo>
                  <a:pt x="4974" y="3436"/>
                  <a:pt x="4920" y="3461"/>
                  <a:pt x="4840" y="3436"/>
                </a:cubicBezTo>
                <a:cubicBezTo>
                  <a:pt x="4853" y="3357"/>
                  <a:pt x="4853" y="3331"/>
                  <a:pt x="4880" y="3305"/>
                </a:cubicBezTo>
                <a:cubicBezTo>
                  <a:pt x="4880" y="3305"/>
                  <a:pt x="4880" y="3305"/>
                  <a:pt x="4880" y="3280"/>
                </a:cubicBezTo>
                <a:cubicBezTo>
                  <a:pt x="4880" y="3280"/>
                  <a:pt x="4867" y="3254"/>
                  <a:pt x="4853" y="3254"/>
                </a:cubicBezTo>
                <a:cubicBezTo>
                  <a:pt x="4853" y="3045"/>
                  <a:pt x="5029" y="2839"/>
                  <a:pt x="5137" y="2916"/>
                </a:cubicBezTo>
                <a:cubicBezTo>
                  <a:pt x="5137" y="2942"/>
                  <a:pt x="5137" y="2942"/>
                  <a:pt x="5137" y="2942"/>
                </a:cubicBezTo>
                <a:cubicBezTo>
                  <a:pt x="5111" y="2968"/>
                  <a:pt x="5043" y="3098"/>
                  <a:pt x="5043" y="3124"/>
                </a:cubicBezTo>
                <a:cubicBezTo>
                  <a:pt x="5043" y="3151"/>
                  <a:pt x="5043" y="3175"/>
                  <a:pt x="5043" y="3175"/>
                </a:cubicBezTo>
                <a:cubicBezTo>
                  <a:pt x="5056" y="3201"/>
                  <a:pt x="5069" y="3201"/>
                  <a:pt x="5083" y="3228"/>
                </a:cubicBezTo>
                <a:cubicBezTo>
                  <a:pt x="5043" y="3331"/>
                  <a:pt x="5111" y="3384"/>
                  <a:pt x="5137" y="3436"/>
                </a:cubicBezTo>
                <a:cubicBezTo>
                  <a:pt x="5137" y="3461"/>
                  <a:pt x="5137" y="3461"/>
                  <a:pt x="5137" y="3461"/>
                </a:cubicBezTo>
                <a:cubicBezTo>
                  <a:pt x="5123" y="3461"/>
                  <a:pt x="5111" y="3487"/>
                  <a:pt x="5097" y="3487"/>
                </a:cubicBezTo>
                <a:lnTo>
                  <a:pt x="5097" y="3513"/>
                </a:lnTo>
                <a:cubicBezTo>
                  <a:pt x="5123" y="3513"/>
                  <a:pt x="5151" y="3540"/>
                  <a:pt x="5164" y="3540"/>
                </a:cubicBezTo>
                <a:cubicBezTo>
                  <a:pt x="5178" y="3513"/>
                  <a:pt x="5191" y="3461"/>
                  <a:pt x="5178" y="3436"/>
                </a:cubicBezTo>
                <a:cubicBezTo>
                  <a:pt x="5178" y="3408"/>
                  <a:pt x="5151" y="3408"/>
                  <a:pt x="5137" y="3384"/>
                </a:cubicBezTo>
                <a:cubicBezTo>
                  <a:pt x="5137" y="3357"/>
                  <a:pt x="5123" y="3331"/>
                  <a:pt x="5123" y="3331"/>
                </a:cubicBezTo>
                <a:cubicBezTo>
                  <a:pt x="5123" y="3305"/>
                  <a:pt x="5137" y="3280"/>
                  <a:pt x="5151" y="3280"/>
                </a:cubicBezTo>
                <a:cubicBezTo>
                  <a:pt x="5164" y="3280"/>
                  <a:pt x="5178" y="3280"/>
                  <a:pt x="5191" y="3280"/>
                </a:cubicBezTo>
                <a:cubicBezTo>
                  <a:pt x="5191" y="3280"/>
                  <a:pt x="5191" y="3280"/>
                  <a:pt x="5191" y="3254"/>
                </a:cubicBezTo>
                <a:cubicBezTo>
                  <a:pt x="5191" y="3254"/>
                  <a:pt x="5178" y="3228"/>
                  <a:pt x="5164" y="3228"/>
                </a:cubicBezTo>
                <a:lnTo>
                  <a:pt x="5151" y="3228"/>
                </a:lnTo>
                <a:cubicBezTo>
                  <a:pt x="5137" y="3201"/>
                  <a:pt x="5137" y="3201"/>
                  <a:pt x="5123" y="3201"/>
                </a:cubicBezTo>
                <a:cubicBezTo>
                  <a:pt x="5123" y="3175"/>
                  <a:pt x="5123" y="3124"/>
                  <a:pt x="5123" y="3098"/>
                </a:cubicBezTo>
                <a:cubicBezTo>
                  <a:pt x="5137" y="3098"/>
                  <a:pt x="5137" y="3098"/>
                  <a:pt x="5151" y="3072"/>
                </a:cubicBezTo>
                <a:cubicBezTo>
                  <a:pt x="5164" y="3098"/>
                  <a:pt x="5191" y="3098"/>
                  <a:pt x="5218" y="3098"/>
                </a:cubicBezTo>
                <a:cubicBezTo>
                  <a:pt x="5218" y="3098"/>
                  <a:pt x="5218" y="3098"/>
                  <a:pt x="5218" y="3072"/>
                </a:cubicBezTo>
                <a:cubicBezTo>
                  <a:pt x="5204" y="3072"/>
                  <a:pt x="5178" y="3045"/>
                  <a:pt x="5164" y="3021"/>
                </a:cubicBezTo>
                <a:cubicBezTo>
                  <a:pt x="5204" y="2995"/>
                  <a:pt x="5313" y="2889"/>
                  <a:pt x="5367" y="2942"/>
                </a:cubicBezTo>
                <a:cubicBezTo>
                  <a:pt x="5381" y="2968"/>
                  <a:pt x="5393" y="2995"/>
                  <a:pt x="5407" y="3021"/>
                </a:cubicBezTo>
                <a:cubicBezTo>
                  <a:pt x="5407" y="3045"/>
                  <a:pt x="5421" y="3072"/>
                  <a:pt x="5435" y="3098"/>
                </a:cubicBezTo>
                <a:cubicBezTo>
                  <a:pt x="5435" y="3124"/>
                  <a:pt x="5407" y="3201"/>
                  <a:pt x="5393" y="3228"/>
                </a:cubicBezTo>
                <a:cubicBezTo>
                  <a:pt x="5393" y="3254"/>
                  <a:pt x="5393" y="3280"/>
                  <a:pt x="5393" y="3331"/>
                </a:cubicBezTo>
                <a:cubicBezTo>
                  <a:pt x="5435" y="3331"/>
                  <a:pt x="5461" y="3305"/>
                  <a:pt x="5461" y="3254"/>
                </a:cubicBezTo>
                <a:cubicBezTo>
                  <a:pt x="5488" y="3254"/>
                  <a:pt x="5502" y="3254"/>
                  <a:pt x="5516" y="3254"/>
                </a:cubicBezTo>
                <a:cubicBezTo>
                  <a:pt x="5516" y="3280"/>
                  <a:pt x="5516" y="3305"/>
                  <a:pt x="5516" y="3331"/>
                </a:cubicBezTo>
                <a:cubicBezTo>
                  <a:pt x="5530" y="3331"/>
                  <a:pt x="5542" y="3357"/>
                  <a:pt x="5542" y="3357"/>
                </a:cubicBezTo>
                <a:cubicBezTo>
                  <a:pt x="5542" y="3357"/>
                  <a:pt x="5542" y="3357"/>
                  <a:pt x="5556" y="3357"/>
                </a:cubicBezTo>
                <a:cubicBezTo>
                  <a:pt x="5542" y="3305"/>
                  <a:pt x="5542" y="3280"/>
                  <a:pt x="5542" y="3254"/>
                </a:cubicBezTo>
                <a:cubicBezTo>
                  <a:pt x="5570" y="3098"/>
                  <a:pt x="5637" y="3175"/>
                  <a:pt x="5705" y="3201"/>
                </a:cubicBezTo>
                <a:cubicBezTo>
                  <a:pt x="5719" y="3201"/>
                  <a:pt x="5731" y="3175"/>
                  <a:pt x="5746" y="3201"/>
                </a:cubicBezTo>
                <a:cubicBezTo>
                  <a:pt x="5759" y="3228"/>
                  <a:pt x="5772" y="3254"/>
                  <a:pt x="5772" y="3280"/>
                </a:cubicBezTo>
                <a:cubicBezTo>
                  <a:pt x="5786" y="3280"/>
                  <a:pt x="5800" y="3305"/>
                  <a:pt x="5813" y="3331"/>
                </a:cubicBezTo>
                <a:cubicBezTo>
                  <a:pt x="5800" y="3357"/>
                  <a:pt x="5772" y="3384"/>
                  <a:pt x="5759" y="3408"/>
                </a:cubicBezTo>
                <a:cubicBezTo>
                  <a:pt x="5759" y="3436"/>
                  <a:pt x="5772" y="3436"/>
                  <a:pt x="5772" y="3436"/>
                </a:cubicBezTo>
                <a:cubicBezTo>
                  <a:pt x="5772" y="3461"/>
                  <a:pt x="5772" y="3461"/>
                  <a:pt x="5786" y="3461"/>
                </a:cubicBezTo>
                <a:cubicBezTo>
                  <a:pt x="5800" y="3436"/>
                  <a:pt x="5813" y="3408"/>
                  <a:pt x="5840" y="3408"/>
                </a:cubicBezTo>
                <a:cubicBezTo>
                  <a:pt x="5854" y="3436"/>
                  <a:pt x="5867" y="3461"/>
                  <a:pt x="5880" y="3513"/>
                </a:cubicBezTo>
                <a:cubicBezTo>
                  <a:pt x="5894" y="3461"/>
                  <a:pt x="5908" y="3436"/>
                  <a:pt x="5921" y="3408"/>
                </a:cubicBezTo>
                <a:cubicBezTo>
                  <a:pt x="5948" y="3436"/>
                  <a:pt x="5975" y="3436"/>
                  <a:pt x="6003" y="3461"/>
                </a:cubicBezTo>
                <a:cubicBezTo>
                  <a:pt x="5989" y="3513"/>
                  <a:pt x="5975" y="3540"/>
                  <a:pt x="5961" y="3564"/>
                </a:cubicBezTo>
                <a:cubicBezTo>
                  <a:pt x="5989" y="3564"/>
                  <a:pt x="6003" y="3540"/>
                  <a:pt x="6043" y="3540"/>
                </a:cubicBezTo>
                <a:cubicBezTo>
                  <a:pt x="6043" y="3540"/>
                  <a:pt x="6043" y="3564"/>
                  <a:pt x="6043" y="3590"/>
                </a:cubicBezTo>
                <a:cubicBezTo>
                  <a:pt x="6043" y="3616"/>
                  <a:pt x="6056" y="3616"/>
                  <a:pt x="6056" y="3616"/>
                </a:cubicBezTo>
                <a:cubicBezTo>
                  <a:pt x="6097" y="3616"/>
                  <a:pt x="6138" y="3564"/>
                  <a:pt x="6178" y="3643"/>
                </a:cubicBezTo>
                <a:cubicBezTo>
                  <a:pt x="6164" y="3693"/>
                  <a:pt x="6124" y="3693"/>
                  <a:pt x="6110" y="3720"/>
                </a:cubicBezTo>
                <a:cubicBezTo>
                  <a:pt x="6097" y="3720"/>
                  <a:pt x="6097" y="3746"/>
                  <a:pt x="6097" y="3746"/>
                </a:cubicBezTo>
                <a:lnTo>
                  <a:pt x="6110" y="3772"/>
                </a:lnTo>
                <a:cubicBezTo>
                  <a:pt x="6124" y="3772"/>
                  <a:pt x="6138" y="3746"/>
                  <a:pt x="6150" y="3746"/>
                </a:cubicBezTo>
                <a:cubicBezTo>
                  <a:pt x="6164" y="3746"/>
                  <a:pt x="6164" y="3746"/>
                  <a:pt x="6178" y="3746"/>
                </a:cubicBezTo>
                <a:cubicBezTo>
                  <a:pt x="6192" y="3720"/>
                  <a:pt x="6192" y="3693"/>
                  <a:pt x="6205" y="3693"/>
                </a:cubicBezTo>
                <a:cubicBezTo>
                  <a:pt x="6232" y="3693"/>
                  <a:pt x="6259" y="3746"/>
                  <a:pt x="6259" y="3799"/>
                </a:cubicBezTo>
                <a:cubicBezTo>
                  <a:pt x="6232" y="3799"/>
                  <a:pt x="6205" y="3799"/>
                  <a:pt x="6192" y="3823"/>
                </a:cubicBezTo>
                <a:cubicBezTo>
                  <a:pt x="6192" y="3876"/>
                  <a:pt x="6245" y="3876"/>
                  <a:pt x="6259" y="3876"/>
                </a:cubicBezTo>
                <a:cubicBezTo>
                  <a:pt x="6273" y="3902"/>
                  <a:pt x="6273" y="3902"/>
                  <a:pt x="6287" y="3926"/>
                </a:cubicBezTo>
                <a:cubicBezTo>
                  <a:pt x="6259" y="3926"/>
                  <a:pt x="6245" y="3926"/>
                  <a:pt x="6232" y="3926"/>
                </a:cubicBezTo>
                <a:cubicBezTo>
                  <a:pt x="6218" y="3926"/>
                  <a:pt x="6192" y="3902"/>
                  <a:pt x="6178" y="3902"/>
                </a:cubicBezTo>
                <a:cubicBezTo>
                  <a:pt x="6178" y="3902"/>
                  <a:pt x="6178" y="3902"/>
                  <a:pt x="6164" y="3926"/>
                </a:cubicBezTo>
                <a:cubicBezTo>
                  <a:pt x="6178" y="3926"/>
                  <a:pt x="6192" y="3955"/>
                  <a:pt x="6205" y="3979"/>
                </a:cubicBezTo>
                <a:cubicBezTo>
                  <a:pt x="6205" y="3979"/>
                  <a:pt x="6205" y="3979"/>
                  <a:pt x="6192" y="3979"/>
                </a:cubicBezTo>
                <a:cubicBezTo>
                  <a:pt x="6178" y="4005"/>
                  <a:pt x="6164" y="4005"/>
                  <a:pt x="6150" y="4005"/>
                </a:cubicBezTo>
                <a:cubicBezTo>
                  <a:pt x="6178" y="4058"/>
                  <a:pt x="6232" y="4058"/>
                  <a:pt x="6259" y="4109"/>
                </a:cubicBezTo>
                <a:cubicBezTo>
                  <a:pt x="6273" y="4135"/>
                  <a:pt x="6273" y="4161"/>
                  <a:pt x="6287" y="4188"/>
                </a:cubicBezTo>
                <a:cubicBezTo>
                  <a:pt x="6313" y="4161"/>
                  <a:pt x="6313" y="4188"/>
                  <a:pt x="6354" y="4188"/>
                </a:cubicBezTo>
                <a:cubicBezTo>
                  <a:pt x="6367" y="4212"/>
                  <a:pt x="6380" y="4161"/>
                  <a:pt x="6394" y="4188"/>
                </a:cubicBezTo>
                <a:cubicBezTo>
                  <a:pt x="6422" y="4212"/>
                  <a:pt x="6448" y="4265"/>
                  <a:pt x="6448" y="4291"/>
                </a:cubicBezTo>
                <a:cubicBezTo>
                  <a:pt x="6434" y="4291"/>
                  <a:pt x="6422" y="4317"/>
                  <a:pt x="6408" y="4317"/>
                </a:cubicBezTo>
                <a:lnTo>
                  <a:pt x="6408" y="4341"/>
                </a:lnTo>
                <a:cubicBezTo>
                  <a:pt x="6448" y="4341"/>
                  <a:pt x="6476" y="4341"/>
                  <a:pt x="6516" y="4341"/>
                </a:cubicBezTo>
                <a:cubicBezTo>
                  <a:pt x="6503" y="4368"/>
                  <a:pt x="6503" y="4368"/>
                  <a:pt x="6503" y="4394"/>
                </a:cubicBezTo>
                <a:cubicBezTo>
                  <a:pt x="6529" y="4394"/>
                  <a:pt x="6543" y="4394"/>
                  <a:pt x="6569" y="4368"/>
                </a:cubicBezTo>
                <a:close/>
                <a:moveTo>
                  <a:pt x="6705" y="2450"/>
                </a:moveTo>
                <a:lnTo>
                  <a:pt x="6705" y="2450"/>
                </a:lnTo>
                <a:lnTo>
                  <a:pt x="6718" y="2424"/>
                </a:lnTo>
                <a:cubicBezTo>
                  <a:pt x="6732" y="2450"/>
                  <a:pt x="6732" y="2450"/>
                  <a:pt x="6732" y="2474"/>
                </a:cubicBezTo>
                <a:cubicBezTo>
                  <a:pt x="6718" y="2474"/>
                  <a:pt x="6705" y="2474"/>
                  <a:pt x="6705" y="2450"/>
                </a:cubicBezTo>
                <a:close/>
                <a:moveTo>
                  <a:pt x="6800" y="3175"/>
                </a:moveTo>
                <a:lnTo>
                  <a:pt x="6800" y="3175"/>
                </a:lnTo>
                <a:cubicBezTo>
                  <a:pt x="6800" y="3151"/>
                  <a:pt x="6813" y="3151"/>
                  <a:pt x="6827" y="3124"/>
                </a:cubicBezTo>
                <a:cubicBezTo>
                  <a:pt x="6867" y="3098"/>
                  <a:pt x="6895" y="3124"/>
                  <a:pt x="6908" y="3151"/>
                </a:cubicBezTo>
                <a:cubicBezTo>
                  <a:pt x="6921" y="3175"/>
                  <a:pt x="6935" y="3201"/>
                  <a:pt x="6948" y="3201"/>
                </a:cubicBezTo>
                <a:cubicBezTo>
                  <a:pt x="6962" y="3201"/>
                  <a:pt x="6990" y="3228"/>
                  <a:pt x="6975" y="3254"/>
                </a:cubicBezTo>
                <a:cubicBezTo>
                  <a:pt x="6975" y="3280"/>
                  <a:pt x="6948" y="3305"/>
                  <a:pt x="6935" y="3331"/>
                </a:cubicBezTo>
                <a:cubicBezTo>
                  <a:pt x="6921" y="3331"/>
                  <a:pt x="6908" y="3331"/>
                  <a:pt x="6895" y="3331"/>
                </a:cubicBezTo>
                <a:cubicBezTo>
                  <a:pt x="6895" y="3331"/>
                  <a:pt x="6881" y="3357"/>
                  <a:pt x="6867" y="3357"/>
                </a:cubicBezTo>
                <a:cubicBezTo>
                  <a:pt x="6867" y="3357"/>
                  <a:pt x="6827" y="3331"/>
                  <a:pt x="6841" y="3305"/>
                </a:cubicBezTo>
                <a:lnTo>
                  <a:pt x="6853" y="3305"/>
                </a:lnTo>
                <a:cubicBezTo>
                  <a:pt x="6867" y="3305"/>
                  <a:pt x="6867" y="3305"/>
                  <a:pt x="6867" y="3280"/>
                </a:cubicBezTo>
                <a:lnTo>
                  <a:pt x="6853" y="3280"/>
                </a:lnTo>
                <a:lnTo>
                  <a:pt x="6841" y="3280"/>
                </a:lnTo>
                <a:cubicBezTo>
                  <a:pt x="6827" y="3280"/>
                  <a:pt x="6827" y="3280"/>
                  <a:pt x="6813" y="3280"/>
                </a:cubicBezTo>
                <a:cubicBezTo>
                  <a:pt x="6800" y="3280"/>
                  <a:pt x="6800" y="3280"/>
                  <a:pt x="6800" y="3254"/>
                </a:cubicBezTo>
                <a:cubicBezTo>
                  <a:pt x="6786" y="3254"/>
                  <a:pt x="6786" y="3254"/>
                  <a:pt x="6786" y="3254"/>
                </a:cubicBezTo>
                <a:cubicBezTo>
                  <a:pt x="6800" y="3254"/>
                  <a:pt x="6813" y="3254"/>
                  <a:pt x="6813" y="3254"/>
                </a:cubicBezTo>
                <a:cubicBezTo>
                  <a:pt x="6813" y="3228"/>
                  <a:pt x="6800" y="3228"/>
                  <a:pt x="6800" y="3228"/>
                </a:cubicBezTo>
                <a:cubicBezTo>
                  <a:pt x="6800" y="3201"/>
                  <a:pt x="6800" y="3201"/>
                  <a:pt x="6800" y="3201"/>
                </a:cubicBezTo>
                <a:cubicBezTo>
                  <a:pt x="6813" y="3201"/>
                  <a:pt x="6813" y="3201"/>
                  <a:pt x="6813" y="3201"/>
                </a:cubicBezTo>
                <a:cubicBezTo>
                  <a:pt x="6813" y="3175"/>
                  <a:pt x="6800" y="3175"/>
                  <a:pt x="6800" y="3175"/>
                </a:cubicBezTo>
                <a:close/>
                <a:moveTo>
                  <a:pt x="5677" y="11655"/>
                </a:moveTo>
                <a:lnTo>
                  <a:pt x="5677" y="11655"/>
                </a:lnTo>
                <a:cubicBezTo>
                  <a:pt x="5665" y="11655"/>
                  <a:pt x="5665" y="11655"/>
                  <a:pt x="5651" y="11655"/>
                </a:cubicBezTo>
                <a:cubicBezTo>
                  <a:pt x="5637" y="11629"/>
                  <a:pt x="5624" y="11655"/>
                  <a:pt x="5624" y="11655"/>
                </a:cubicBezTo>
                <a:cubicBezTo>
                  <a:pt x="5610" y="11681"/>
                  <a:pt x="5556" y="11629"/>
                  <a:pt x="5556" y="11602"/>
                </a:cubicBezTo>
                <a:cubicBezTo>
                  <a:pt x="5556" y="11602"/>
                  <a:pt x="5570" y="11602"/>
                  <a:pt x="5570" y="11578"/>
                </a:cubicBezTo>
                <a:cubicBezTo>
                  <a:pt x="5610" y="11578"/>
                  <a:pt x="5665" y="11602"/>
                  <a:pt x="5677" y="11655"/>
                </a:cubicBezTo>
                <a:close/>
                <a:moveTo>
                  <a:pt x="5719" y="9295"/>
                </a:moveTo>
                <a:lnTo>
                  <a:pt x="5719" y="9295"/>
                </a:lnTo>
                <a:close/>
                <a:moveTo>
                  <a:pt x="5719" y="9269"/>
                </a:moveTo>
                <a:lnTo>
                  <a:pt x="5719" y="9269"/>
                </a:lnTo>
                <a:cubicBezTo>
                  <a:pt x="5719" y="9269"/>
                  <a:pt x="5719" y="9269"/>
                  <a:pt x="5719" y="9295"/>
                </a:cubicBezTo>
                <a:cubicBezTo>
                  <a:pt x="5719" y="9269"/>
                  <a:pt x="5719" y="9269"/>
                  <a:pt x="5719" y="9269"/>
                </a:cubicBezTo>
                <a:close/>
                <a:moveTo>
                  <a:pt x="5731" y="9372"/>
                </a:moveTo>
                <a:lnTo>
                  <a:pt x="5731" y="9372"/>
                </a:lnTo>
                <a:cubicBezTo>
                  <a:pt x="5731" y="9372"/>
                  <a:pt x="5731" y="9372"/>
                  <a:pt x="5731" y="9348"/>
                </a:cubicBezTo>
                <a:cubicBezTo>
                  <a:pt x="5731" y="9348"/>
                  <a:pt x="5719" y="9322"/>
                  <a:pt x="5719" y="9295"/>
                </a:cubicBezTo>
                <a:cubicBezTo>
                  <a:pt x="5731" y="9322"/>
                  <a:pt x="5731" y="9348"/>
                  <a:pt x="5731" y="9372"/>
                </a:cubicBezTo>
                <a:close/>
                <a:moveTo>
                  <a:pt x="5813" y="11369"/>
                </a:moveTo>
                <a:lnTo>
                  <a:pt x="5813" y="11369"/>
                </a:lnTo>
                <a:cubicBezTo>
                  <a:pt x="5786" y="11396"/>
                  <a:pt x="5759" y="11396"/>
                  <a:pt x="5746" y="11422"/>
                </a:cubicBezTo>
                <a:cubicBezTo>
                  <a:pt x="5719" y="11396"/>
                  <a:pt x="5691" y="11396"/>
                  <a:pt x="5677" y="11396"/>
                </a:cubicBezTo>
                <a:cubicBezTo>
                  <a:pt x="5651" y="11396"/>
                  <a:pt x="5624" y="11422"/>
                  <a:pt x="5597" y="11422"/>
                </a:cubicBezTo>
                <a:cubicBezTo>
                  <a:pt x="5597" y="11396"/>
                  <a:pt x="5597" y="11396"/>
                  <a:pt x="5610" y="11396"/>
                </a:cubicBezTo>
                <a:cubicBezTo>
                  <a:pt x="5610" y="11369"/>
                  <a:pt x="5624" y="11369"/>
                  <a:pt x="5624" y="11343"/>
                </a:cubicBezTo>
                <a:cubicBezTo>
                  <a:pt x="5610" y="11319"/>
                  <a:pt x="5570" y="11319"/>
                  <a:pt x="5542" y="11292"/>
                </a:cubicBezTo>
                <a:cubicBezTo>
                  <a:pt x="5542" y="11266"/>
                  <a:pt x="5542" y="11216"/>
                  <a:pt x="5530" y="11216"/>
                </a:cubicBezTo>
                <a:cubicBezTo>
                  <a:pt x="5516" y="11187"/>
                  <a:pt x="5488" y="11216"/>
                  <a:pt x="5475" y="11187"/>
                </a:cubicBezTo>
                <a:cubicBezTo>
                  <a:pt x="5448" y="11187"/>
                  <a:pt x="5435" y="11163"/>
                  <a:pt x="5407" y="11136"/>
                </a:cubicBezTo>
                <a:cubicBezTo>
                  <a:pt x="5367" y="11110"/>
                  <a:pt x="5340" y="11136"/>
                  <a:pt x="5313" y="11110"/>
                </a:cubicBezTo>
                <a:cubicBezTo>
                  <a:pt x="5327" y="11110"/>
                  <a:pt x="5340" y="11084"/>
                  <a:pt x="5340" y="11084"/>
                </a:cubicBezTo>
                <a:cubicBezTo>
                  <a:pt x="5272" y="11060"/>
                  <a:pt x="5272" y="11084"/>
                  <a:pt x="5245" y="11136"/>
                </a:cubicBezTo>
                <a:cubicBezTo>
                  <a:pt x="5232" y="11136"/>
                  <a:pt x="5218" y="11136"/>
                  <a:pt x="5204" y="11136"/>
                </a:cubicBezTo>
                <a:cubicBezTo>
                  <a:pt x="5204" y="11163"/>
                  <a:pt x="5178" y="11187"/>
                  <a:pt x="5164" y="11187"/>
                </a:cubicBezTo>
                <a:cubicBezTo>
                  <a:pt x="5164" y="11163"/>
                  <a:pt x="5164" y="11163"/>
                  <a:pt x="5164" y="11163"/>
                </a:cubicBezTo>
                <a:cubicBezTo>
                  <a:pt x="5178" y="11163"/>
                  <a:pt x="5178" y="11163"/>
                  <a:pt x="5178" y="11136"/>
                </a:cubicBezTo>
                <a:cubicBezTo>
                  <a:pt x="5178" y="11110"/>
                  <a:pt x="5178" y="11110"/>
                  <a:pt x="5191" y="11084"/>
                </a:cubicBezTo>
                <a:cubicBezTo>
                  <a:pt x="5204" y="11060"/>
                  <a:pt x="5232" y="11033"/>
                  <a:pt x="5259" y="11033"/>
                </a:cubicBezTo>
                <a:cubicBezTo>
                  <a:pt x="5286" y="11033"/>
                  <a:pt x="5300" y="11007"/>
                  <a:pt x="5313" y="11007"/>
                </a:cubicBezTo>
                <a:cubicBezTo>
                  <a:pt x="5367" y="11007"/>
                  <a:pt x="5407" y="11033"/>
                  <a:pt x="5435" y="11033"/>
                </a:cubicBezTo>
                <a:cubicBezTo>
                  <a:pt x="5448" y="11033"/>
                  <a:pt x="5448" y="11033"/>
                  <a:pt x="5448" y="11033"/>
                </a:cubicBezTo>
                <a:cubicBezTo>
                  <a:pt x="5461" y="11060"/>
                  <a:pt x="5475" y="11084"/>
                  <a:pt x="5488" y="11110"/>
                </a:cubicBezTo>
                <a:cubicBezTo>
                  <a:pt x="5530" y="11136"/>
                  <a:pt x="5570" y="11136"/>
                  <a:pt x="5597" y="11163"/>
                </a:cubicBezTo>
                <a:cubicBezTo>
                  <a:pt x="5597" y="11187"/>
                  <a:pt x="5610" y="11216"/>
                  <a:pt x="5624" y="11216"/>
                </a:cubicBezTo>
                <a:cubicBezTo>
                  <a:pt x="5651" y="11240"/>
                  <a:pt x="5705" y="11240"/>
                  <a:pt x="5719" y="11266"/>
                </a:cubicBezTo>
                <a:cubicBezTo>
                  <a:pt x="5719" y="11292"/>
                  <a:pt x="5719" y="11292"/>
                  <a:pt x="5719" y="11319"/>
                </a:cubicBezTo>
                <a:cubicBezTo>
                  <a:pt x="5772" y="11319"/>
                  <a:pt x="5786" y="11343"/>
                  <a:pt x="5813" y="11369"/>
                </a:cubicBezTo>
                <a:close/>
                <a:moveTo>
                  <a:pt x="5854" y="11422"/>
                </a:moveTo>
                <a:lnTo>
                  <a:pt x="5854" y="11422"/>
                </a:lnTo>
                <a:cubicBezTo>
                  <a:pt x="5867" y="11422"/>
                  <a:pt x="5867" y="11422"/>
                  <a:pt x="5867" y="11396"/>
                </a:cubicBezTo>
                <a:cubicBezTo>
                  <a:pt x="5894" y="11396"/>
                  <a:pt x="5921" y="11422"/>
                  <a:pt x="5948" y="11422"/>
                </a:cubicBezTo>
                <a:cubicBezTo>
                  <a:pt x="5961" y="11448"/>
                  <a:pt x="5961" y="11422"/>
                  <a:pt x="5975" y="11422"/>
                </a:cubicBezTo>
                <a:lnTo>
                  <a:pt x="5989" y="11422"/>
                </a:lnTo>
                <a:cubicBezTo>
                  <a:pt x="6003" y="11422"/>
                  <a:pt x="6003" y="11422"/>
                  <a:pt x="6016" y="11396"/>
                </a:cubicBezTo>
                <a:cubicBezTo>
                  <a:pt x="6029" y="11448"/>
                  <a:pt x="6043" y="11422"/>
                  <a:pt x="6069" y="11448"/>
                </a:cubicBezTo>
                <a:cubicBezTo>
                  <a:pt x="6084" y="11525"/>
                  <a:pt x="6150" y="11525"/>
                  <a:pt x="6164" y="11578"/>
                </a:cubicBezTo>
                <a:cubicBezTo>
                  <a:pt x="6164" y="11602"/>
                  <a:pt x="6150" y="11602"/>
                  <a:pt x="6150" y="11629"/>
                </a:cubicBezTo>
                <a:cubicBezTo>
                  <a:pt x="6138" y="11602"/>
                  <a:pt x="6124" y="11552"/>
                  <a:pt x="6097" y="11578"/>
                </a:cubicBezTo>
                <a:cubicBezTo>
                  <a:pt x="6097" y="11578"/>
                  <a:pt x="6084" y="11578"/>
                  <a:pt x="6069" y="11578"/>
                </a:cubicBezTo>
                <a:cubicBezTo>
                  <a:pt x="6056" y="11578"/>
                  <a:pt x="6056" y="11629"/>
                  <a:pt x="6043" y="11602"/>
                </a:cubicBezTo>
                <a:cubicBezTo>
                  <a:pt x="6029" y="11602"/>
                  <a:pt x="6029" y="11602"/>
                  <a:pt x="6029" y="11578"/>
                </a:cubicBezTo>
                <a:cubicBezTo>
                  <a:pt x="6003" y="11602"/>
                  <a:pt x="5989" y="11629"/>
                  <a:pt x="5975" y="11681"/>
                </a:cubicBezTo>
                <a:cubicBezTo>
                  <a:pt x="5961" y="11681"/>
                  <a:pt x="5948" y="11629"/>
                  <a:pt x="5948" y="11602"/>
                </a:cubicBezTo>
                <a:cubicBezTo>
                  <a:pt x="5921" y="11602"/>
                  <a:pt x="5908" y="11629"/>
                  <a:pt x="5894" y="11629"/>
                </a:cubicBezTo>
                <a:cubicBezTo>
                  <a:pt x="5880" y="11629"/>
                  <a:pt x="5867" y="11602"/>
                  <a:pt x="5840" y="11602"/>
                </a:cubicBezTo>
                <a:cubicBezTo>
                  <a:pt x="5840" y="11602"/>
                  <a:pt x="5840" y="11629"/>
                  <a:pt x="5826" y="11629"/>
                </a:cubicBezTo>
                <a:cubicBezTo>
                  <a:pt x="5813" y="11602"/>
                  <a:pt x="5800" y="11602"/>
                  <a:pt x="5800" y="11578"/>
                </a:cubicBezTo>
                <a:cubicBezTo>
                  <a:pt x="5800" y="11578"/>
                  <a:pt x="5800" y="11578"/>
                  <a:pt x="5800" y="11552"/>
                </a:cubicBezTo>
                <a:cubicBezTo>
                  <a:pt x="5840" y="11578"/>
                  <a:pt x="5894" y="11602"/>
                  <a:pt x="5921" y="11578"/>
                </a:cubicBezTo>
                <a:cubicBezTo>
                  <a:pt x="5921" y="11552"/>
                  <a:pt x="5921" y="11552"/>
                  <a:pt x="5921" y="11552"/>
                </a:cubicBezTo>
                <a:cubicBezTo>
                  <a:pt x="5880" y="11525"/>
                  <a:pt x="5908" y="11499"/>
                  <a:pt x="5894" y="11473"/>
                </a:cubicBezTo>
                <a:cubicBezTo>
                  <a:pt x="5894" y="11448"/>
                  <a:pt x="5867" y="11448"/>
                  <a:pt x="5854" y="11422"/>
                </a:cubicBezTo>
                <a:close/>
                <a:moveTo>
                  <a:pt x="6232" y="11602"/>
                </a:moveTo>
                <a:lnTo>
                  <a:pt x="6232" y="11602"/>
                </a:lnTo>
                <a:cubicBezTo>
                  <a:pt x="6245" y="11578"/>
                  <a:pt x="6245" y="11578"/>
                  <a:pt x="6245" y="11578"/>
                </a:cubicBezTo>
                <a:cubicBezTo>
                  <a:pt x="6273" y="11578"/>
                  <a:pt x="6313" y="11578"/>
                  <a:pt x="6327" y="11602"/>
                </a:cubicBezTo>
                <a:cubicBezTo>
                  <a:pt x="6327" y="11655"/>
                  <a:pt x="6313" y="11629"/>
                  <a:pt x="6287" y="11629"/>
                </a:cubicBezTo>
                <a:cubicBezTo>
                  <a:pt x="6259" y="11629"/>
                  <a:pt x="6259" y="11655"/>
                  <a:pt x="6245" y="11655"/>
                </a:cubicBezTo>
                <a:cubicBezTo>
                  <a:pt x="6245" y="11629"/>
                  <a:pt x="6245" y="11602"/>
                  <a:pt x="6232" y="11602"/>
                </a:cubicBezTo>
                <a:close/>
                <a:moveTo>
                  <a:pt x="6259" y="13028"/>
                </a:moveTo>
                <a:lnTo>
                  <a:pt x="6259" y="13028"/>
                </a:lnTo>
                <a:cubicBezTo>
                  <a:pt x="6273" y="13028"/>
                  <a:pt x="6287" y="13028"/>
                  <a:pt x="6299" y="13028"/>
                </a:cubicBezTo>
                <a:cubicBezTo>
                  <a:pt x="6299" y="13052"/>
                  <a:pt x="6299" y="13079"/>
                  <a:pt x="6299" y="13105"/>
                </a:cubicBezTo>
                <a:cubicBezTo>
                  <a:pt x="6287" y="13105"/>
                  <a:pt x="6259" y="13105"/>
                  <a:pt x="6245" y="13105"/>
                </a:cubicBezTo>
                <a:cubicBezTo>
                  <a:pt x="6259" y="13105"/>
                  <a:pt x="6259" y="13079"/>
                  <a:pt x="6273" y="13079"/>
                </a:cubicBezTo>
                <a:lnTo>
                  <a:pt x="6273" y="13052"/>
                </a:lnTo>
                <a:cubicBezTo>
                  <a:pt x="6273" y="13052"/>
                  <a:pt x="6273" y="13052"/>
                  <a:pt x="6259" y="13028"/>
                </a:cubicBezTo>
                <a:close/>
                <a:moveTo>
                  <a:pt x="6637" y="7947"/>
                </a:moveTo>
                <a:lnTo>
                  <a:pt x="6637" y="7947"/>
                </a:lnTo>
                <a:cubicBezTo>
                  <a:pt x="6664" y="7947"/>
                  <a:pt x="6678" y="7843"/>
                  <a:pt x="6705" y="7920"/>
                </a:cubicBezTo>
                <a:cubicBezTo>
                  <a:pt x="6692" y="7999"/>
                  <a:pt x="6624" y="8026"/>
                  <a:pt x="6611" y="7947"/>
                </a:cubicBezTo>
                <a:cubicBezTo>
                  <a:pt x="6597" y="7870"/>
                  <a:pt x="6651" y="7817"/>
                  <a:pt x="6651" y="7764"/>
                </a:cubicBezTo>
                <a:cubicBezTo>
                  <a:pt x="6664" y="7793"/>
                  <a:pt x="6664" y="7793"/>
                  <a:pt x="6678" y="7793"/>
                </a:cubicBezTo>
                <a:cubicBezTo>
                  <a:pt x="6678" y="7817"/>
                  <a:pt x="6664" y="7870"/>
                  <a:pt x="6664" y="7896"/>
                </a:cubicBezTo>
                <a:cubicBezTo>
                  <a:pt x="6651" y="7896"/>
                  <a:pt x="6624" y="7896"/>
                  <a:pt x="6637" y="7947"/>
                </a:cubicBezTo>
                <a:close/>
                <a:moveTo>
                  <a:pt x="7084" y="14351"/>
                </a:moveTo>
                <a:lnTo>
                  <a:pt x="7084" y="14351"/>
                </a:lnTo>
                <a:cubicBezTo>
                  <a:pt x="7084" y="14375"/>
                  <a:pt x="7084" y="14427"/>
                  <a:pt x="7070" y="14454"/>
                </a:cubicBezTo>
                <a:cubicBezTo>
                  <a:pt x="7056" y="14504"/>
                  <a:pt x="6990" y="14504"/>
                  <a:pt x="6962" y="14504"/>
                </a:cubicBezTo>
                <a:cubicBezTo>
                  <a:pt x="6948" y="14454"/>
                  <a:pt x="6948" y="14375"/>
                  <a:pt x="6962" y="14324"/>
                </a:cubicBezTo>
                <a:cubicBezTo>
                  <a:pt x="6990" y="14324"/>
                  <a:pt x="7070" y="14324"/>
                  <a:pt x="7084" y="14351"/>
                </a:cubicBezTo>
                <a:close/>
                <a:moveTo>
                  <a:pt x="7137" y="7714"/>
                </a:moveTo>
                <a:lnTo>
                  <a:pt x="7137" y="7714"/>
                </a:lnTo>
                <a:cubicBezTo>
                  <a:pt x="7151" y="7740"/>
                  <a:pt x="7124" y="7793"/>
                  <a:pt x="7124" y="7817"/>
                </a:cubicBezTo>
                <a:cubicBezTo>
                  <a:pt x="7111" y="7817"/>
                  <a:pt x="7097" y="7817"/>
                  <a:pt x="7084" y="7817"/>
                </a:cubicBezTo>
                <a:cubicBezTo>
                  <a:pt x="7084" y="7793"/>
                  <a:pt x="7084" y="7793"/>
                  <a:pt x="7084" y="7764"/>
                </a:cubicBezTo>
                <a:lnTo>
                  <a:pt x="7070" y="7793"/>
                </a:lnTo>
                <a:lnTo>
                  <a:pt x="7056" y="7793"/>
                </a:lnTo>
                <a:lnTo>
                  <a:pt x="7056" y="7764"/>
                </a:lnTo>
                <a:cubicBezTo>
                  <a:pt x="7070" y="7764"/>
                  <a:pt x="7070" y="7740"/>
                  <a:pt x="7070" y="7714"/>
                </a:cubicBezTo>
                <a:cubicBezTo>
                  <a:pt x="7070" y="7687"/>
                  <a:pt x="7056" y="7687"/>
                  <a:pt x="7056" y="7687"/>
                </a:cubicBezTo>
                <a:cubicBezTo>
                  <a:pt x="7056" y="7661"/>
                  <a:pt x="7056" y="7661"/>
                  <a:pt x="7056" y="7661"/>
                </a:cubicBezTo>
                <a:cubicBezTo>
                  <a:pt x="7043" y="7714"/>
                  <a:pt x="7002" y="7764"/>
                  <a:pt x="6975" y="7793"/>
                </a:cubicBezTo>
                <a:cubicBezTo>
                  <a:pt x="6962" y="7793"/>
                  <a:pt x="6962" y="7793"/>
                  <a:pt x="6948" y="7793"/>
                </a:cubicBezTo>
                <a:cubicBezTo>
                  <a:pt x="6948" y="7764"/>
                  <a:pt x="6948" y="7793"/>
                  <a:pt x="6948" y="7764"/>
                </a:cubicBezTo>
                <a:cubicBezTo>
                  <a:pt x="6990" y="7764"/>
                  <a:pt x="6990" y="7714"/>
                  <a:pt x="7016" y="7687"/>
                </a:cubicBezTo>
                <a:cubicBezTo>
                  <a:pt x="7002" y="7687"/>
                  <a:pt x="6990" y="7687"/>
                  <a:pt x="6975" y="7661"/>
                </a:cubicBezTo>
                <a:cubicBezTo>
                  <a:pt x="6975" y="7687"/>
                  <a:pt x="6975" y="7687"/>
                  <a:pt x="6962" y="7714"/>
                </a:cubicBezTo>
                <a:lnTo>
                  <a:pt x="6962" y="7687"/>
                </a:lnTo>
                <a:lnTo>
                  <a:pt x="6962" y="7661"/>
                </a:lnTo>
                <a:cubicBezTo>
                  <a:pt x="6948" y="7661"/>
                  <a:pt x="6948" y="7661"/>
                  <a:pt x="6935" y="7661"/>
                </a:cubicBezTo>
                <a:cubicBezTo>
                  <a:pt x="6935" y="7687"/>
                  <a:pt x="6908" y="7714"/>
                  <a:pt x="6881" y="7687"/>
                </a:cubicBezTo>
                <a:cubicBezTo>
                  <a:pt x="6853" y="7687"/>
                  <a:pt x="6827" y="7687"/>
                  <a:pt x="6813" y="7687"/>
                </a:cubicBezTo>
                <a:cubicBezTo>
                  <a:pt x="6786" y="7687"/>
                  <a:pt x="6760" y="7687"/>
                  <a:pt x="6746" y="7687"/>
                </a:cubicBezTo>
                <a:cubicBezTo>
                  <a:pt x="6746" y="7661"/>
                  <a:pt x="6732" y="7661"/>
                  <a:pt x="6746" y="7635"/>
                </a:cubicBezTo>
                <a:cubicBezTo>
                  <a:pt x="6760" y="7584"/>
                  <a:pt x="6786" y="7584"/>
                  <a:pt x="6813" y="7558"/>
                </a:cubicBezTo>
                <a:cubicBezTo>
                  <a:pt x="6800" y="7531"/>
                  <a:pt x="6786" y="7531"/>
                  <a:pt x="6773" y="7531"/>
                </a:cubicBezTo>
                <a:cubicBezTo>
                  <a:pt x="6773" y="7531"/>
                  <a:pt x="6773" y="7531"/>
                  <a:pt x="6786" y="7531"/>
                </a:cubicBezTo>
                <a:cubicBezTo>
                  <a:pt x="6786" y="7454"/>
                  <a:pt x="6813" y="7507"/>
                  <a:pt x="6827" y="7454"/>
                </a:cubicBezTo>
                <a:cubicBezTo>
                  <a:pt x="6827" y="7454"/>
                  <a:pt x="6813" y="7428"/>
                  <a:pt x="6813" y="7402"/>
                </a:cubicBezTo>
                <a:cubicBezTo>
                  <a:pt x="6827" y="7325"/>
                  <a:pt x="6881" y="7169"/>
                  <a:pt x="6921" y="7116"/>
                </a:cubicBezTo>
                <a:cubicBezTo>
                  <a:pt x="6935" y="7116"/>
                  <a:pt x="6948" y="7092"/>
                  <a:pt x="6962" y="7092"/>
                </a:cubicBezTo>
                <a:cubicBezTo>
                  <a:pt x="6975" y="7092"/>
                  <a:pt x="6975" y="7092"/>
                  <a:pt x="6975" y="7092"/>
                </a:cubicBezTo>
                <a:lnTo>
                  <a:pt x="6975" y="7116"/>
                </a:lnTo>
                <a:cubicBezTo>
                  <a:pt x="6962" y="7116"/>
                  <a:pt x="6962" y="7143"/>
                  <a:pt x="6948" y="7143"/>
                </a:cubicBezTo>
                <a:cubicBezTo>
                  <a:pt x="6962" y="7222"/>
                  <a:pt x="6895" y="7272"/>
                  <a:pt x="6895" y="7378"/>
                </a:cubicBezTo>
                <a:cubicBezTo>
                  <a:pt x="6921" y="7378"/>
                  <a:pt x="6921" y="7325"/>
                  <a:pt x="6935" y="7325"/>
                </a:cubicBezTo>
                <a:cubicBezTo>
                  <a:pt x="6948" y="7325"/>
                  <a:pt x="6962" y="7325"/>
                  <a:pt x="6962" y="7351"/>
                </a:cubicBezTo>
                <a:lnTo>
                  <a:pt x="6948" y="7378"/>
                </a:lnTo>
                <a:cubicBezTo>
                  <a:pt x="6948" y="7378"/>
                  <a:pt x="6948" y="7378"/>
                  <a:pt x="6948" y="7402"/>
                </a:cubicBezTo>
                <a:cubicBezTo>
                  <a:pt x="6962" y="7428"/>
                  <a:pt x="6990" y="7454"/>
                  <a:pt x="7016" y="7454"/>
                </a:cubicBezTo>
                <a:cubicBezTo>
                  <a:pt x="7016" y="7428"/>
                  <a:pt x="7030" y="7428"/>
                  <a:pt x="7030" y="7402"/>
                </a:cubicBezTo>
                <a:cubicBezTo>
                  <a:pt x="7056" y="7402"/>
                  <a:pt x="7084" y="7428"/>
                  <a:pt x="7097" y="7454"/>
                </a:cubicBezTo>
                <a:lnTo>
                  <a:pt x="7084" y="7454"/>
                </a:lnTo>
                <a:cubicBezTo>
                  <a:pt x="7084" y="7481"/>
                  <a:pt x="7070" y="7507"/>
                  <a:pt x="7056" y="7507"/>
                </a:cubicBezTo>
                <a:cubicBezTo>
                  <a:pt x="7056" y="7507"/>
                  <a:pt x="7056" y="7507"/>
                  <a:pt x="7056" y="7531"/>
                </a:cubicBezTo>
                <a:cubicBezTo>
                  <a:pt x="7070" y="7531"/>
                  <a:pt x="7070" y="7558"/>
                  <a:pt x="7084" y="7558"/>
                </a:cubicBezTo>
                <a:cubicBezTo>
                  <a:pt x="7097" y="7558"/>
                  <a:pt x="7097" y="7558"/>
                  <a:pt x="7111" y="7531"/>
                </a:cubicBezTo>
                <a:cubicBezTo>
                  <a:pt x="7111" y="7531"/>
                  <a:pt x="7111" y="7558"/>
                  <a:pt x="7124" y="7558"/>
                </a:cubicBezTo>
                <a:cubicBezTo>
                  <a:pt x="7097" y="7610"/>
                  <a:pt x="7097" y="7584"/>
                  <a:pt x="7070" y="7610"/>
                </a:cubicBezTo>
                <a:cubicBezTo>
                  <a:pt x="7084" y="7635"/>
                  <a:pt x="7084" y="7661"/>
                  <a:pt x="7084" y="7687"/>
                </a:cubicBezTo>
                <a:cubicBezTo>
                  <a:pt x="7097" y="7687"/>
                  <a:pt x="7097" y="7687"/>
                  <a:pt x="7097" y="7687"/>
                </a:cubicBezTo>
                <a:cubicBezTo>
                  <a:pt x="7097" y="7661"/>
                  <a:pt x="7097" y="7661"/>
                  <a:pt x="7111" y="7635"/>
                </a:cubicBezTo>
                <a:cubicBezTo>
                  <a:pt x="7111" y="7661"/>
                  <a:pt x="7111" y="7661"/>
                  <a:pt x="7124" y="7661"/>
                </a:cubicBezTo>
                <a:cubicBezTo>
                  <a:pt x="7111" y="7687"/>
                  <a:pt x="7111" y="7714"/>
                  <a:pt x="7137" y="7714"/>
                </a:cubicBezTo>
                <a:close/>
                <a:moveTo>
                  <a:pt x="7449" y="5146"/>
                </a:moveTo>
                <a:lnTo>
                  <a:pt x="7449" y="5146"/>
                </a:lnTo>
                <a:cubicBezTo>
                  <a:pt x="7449" y="5121"/>
                  <a:pt x="7475" y="5121"/>
                  <a:pt x="7475" y="5121"/>
                </a:cubicBezTo>
                <a:cubicBezTo>
                  <a:pt x="7475" y="5095"/>
                  <a:pt x="7475" y="5095"/>
                  <a:pt x="7489" y="5121"/>
                </a:cubicBezTo>
                <a:cubicBezTo>
                  <a:pt x="7475" y="5121"/>
                  <a:pt x="7461" y="5146"/>
                  <a:pt x="7449" y="5146"/>
                </a:cubicBezTo>
                <a:close/>
                <a:moveTo>
                  <a:pt x="5530" y="19795"/>
                </a:moveTo>
                <a:lnTo>
                  <a:pt x="5530" y="19795"/>
                </a:lnTo>
                <a:cubicBezTo>
                  <a:pt x="5502" y="19795"/>
                  <a:pt x="5502" y="19795"/>
                  <a:pt x="5488" y="19770"/>
                </a:cubicBezTo>
                <a:cubicBezTo>
                  <a:pt x="5502" y="19718"/>
                  <a:pt x="5502" y="19641"/>
                  <a:pt x="5516" y="19588"/>
                </a:cubicBezTo>
                <a:cubicBezTo>
                  <a:pt x="5516" y="19588"/>
                  <a:pt x="5516" y="19588"/>
                  <a:pt x="5530" y="19588"/>
                </a:cubicBezTo>
                <a:cubicBezTo>
                  <a:pt x="5542" y="19588"/>
                  <a:pt x="5542" y="19588"/>
                  <a:pt x="5542" y="19614"/>
                </a:cubicBezTo>
                <a:cubicBezTo>
                  <a:pt x="5542" y="19641"/>
                  <a:pt x="5530" y="19641"/>
                  <a:pt x="5516" y="19665"/>
                </a:cubicBezTo>
                <a:cubicBezTo>
                  <a:pt x="5530" y="19665"/>
                  <a:pt x="5530" y="19691"/>
                  <a:pt x="5530" y="19718"/>
                </a:cubicBezTo>
                <a:cubicBezTo>
                  <a:pt x="5530" y="19744"/>
                  <a:pt x="5530" y="19770"/>
                  <a:pt x="5530" y="19795"/>
                </a:cubicBezTo>
                <a:close/>
                <a:moveTo>
                  <a:pt x="2677" y="3876"/>
                </a:moveTo>
                <a:lnTo>
                  <a:pt x="2677" y="3876"/>
                </a:lnTo>
                <a:cubicBezTo>
                  <a:pt x="2677" y="3849"/>
                  <a:pt x="2650" y="3823"/>
                  <a:pt x="2664" y="3799"/>
                </a:cubicBezTo>
                <a:cubicBezTo>
                  <a:pt x="2677" y="3799"/>
                  <a:pt x="2704" y="3772"/>
                  <a:pt x="2704" y="3772"/>
                </a:cubicBezTo>
                <a:cubicBezTo>
                  <a:pt x="2717" y="3799"/>
                  <a:pt x="2717" y="3823"/>
                  <a:pt x="2717" y="3876"/>
                </a:cubicBezTo>
                <a:cubicBezTo>
                  <a:pt x="2759" y="3955"/>
                  <a:pt x="2799" y="3799"/>
                  <a:pt x="2812" y="3799"/>
                </a:cubicBezTo>
                <a:cubicBezTo>
                  <a:pt x="2840" y="3746"/>
                  <a:pt x="2906" y="3823"/>
                  <a:pt x="2934" y="3823"/>
                </a:cubicBezTo>
                <a:cubicBezTo>
                  <a:pt x="3001" y="3902"/>
                  <a:pt x="3150" y="4005"/>
                  <a:pt x="3259" y="3979"/>
                </a:cubicBezTo>
                <a:cubicBezTo>
                  <a:pt x="3285" y="3979"/>
                  <a:pt x="3353" y="4058"/>
                  <a:pt x="3367" y="4109"/>
                </a:cubicBezTo>
                <a:cubicBezTo>
                  <a:pt x="3339" y="4109"/>
                  <a:pt x="3299" y="4109"/>
                  <a:pt x="3285" y="4135"/>
                </a:cubicBezTo>
                <a:cubicBezTo>
                  <a:pt x="3272" y="4161"/>
                  <a:pt x="3272" y="4161"/>
                  <a:pt x="3272" y="4188"/>
                </a:cubicBezTo>
                <a:cubicBezTo>
                  <a:pt x="3325" y="4212"/>
                  <a:pt x="3393" y="4265"/>
                  <a:pt x="3474" y="4238"/>
                </a:cubicBezTo>
                <a:cubicBezTo>
                  <a:pt x="3515" y="4212"/>
                  <a:pt x="3542" y="4188"/>
                  <a:pt x="3583" y="4188"/>
                </a:cubicBezTo>
                <a:cubicBezTo>
                  <a:pt x="3609" y="4188"/>
                  <a:pt x="3623" y="4212"/>
                  <a:pt x="3651" y="4238"/>
                </a:cubicBezTo>
                <a:cubicBezTo>
                  <a:pt x="3677" y="4265"/>
                  <a:pt x="3718" y="4265"/>
                  <a:pt x="3731" y="4317"/>
                </a:cubicBezTo>
                <a:cubicBezTo>
                  <a:pt x="3731" y="4317"/>
                  <a:pt x="3731" y="4317"/>
                  <a:pt x="3731" y="4341"/>
                </a:cubicBezTo>
                <a:cubicBezTo>
                  <a:pt x="3718" y="4341"/>
                  <a:pt x="3704" y="4341"/>
                  <a:pt x="3704" y="4368"/>
                </a:cubicBezTo>
                <a:cubicBezTo>
                  <a:pt x="3731" y="4394"/>
                  <a:pt x="3746" y="4421"/>
                  <a:pt x="3758" y="4447"/>
                </a:cubicBezTo>
                <a:cubicBezTo>
                  <a:pt x="3758" y="4447"/>
                  <a:pt x="3758" y="4421"/>
                  <a:pt x="3758" y="4394"/>
                </a:cubicBezTo>
                <a:cubicBezTo>
                  <a:pt x="3772" y="4394"/>
                  <a:pt x="3786" y="4394"/>
                  <a:pt x="3786" y="4394"/>
                </a:cubicBezTo>
                <a:cubicBezTo>
                  <a:pt x="3786" y="4317"/>
                  <a:pt x="3731" y="4317"/>
                  <a:pt x="3758" y="4188"/>
                </a:cubicBezTo>
                <a:cubicBezTo>
                  <a:pt x="3786" y="4188"/>
                  <a:pt x="3826" y="4161"/>
                  <a:pt x="3853" y="4135"/>
                </a:cubicBezTo>
                <a:cubicBezTo>
                  <a:pt x="3853" y="4135"/>
                  <a:pt x="3853" y="4109"/>
                  <a:pt x="3867" y="4109"/>
                </a:cubicBezTo>
                <a:cubicBezTo>
                  <a:pt x="3921" y="4109"/>
                  <a:pt x="3935" y="4161"/>
                  <a:pt x="4016" y="4161"/>
                </a:cubicBezTo>
                <a:cubicBezTo>
                  <a:pt x="4028" y="4188"/>
                  <a:pt x="4096" y="4265"/>
                  <a:pt x="4150" y="4238"/>
                </a:cubicBezTo>
                <a:cubicBezTo>
                  <a:pt x="4150" y="4238"/>
                  <a:pt x="4164" y="4212"/>
                  <a:pt x="4177" y="4212"/>
                </a:cubicBezTo>
                <a:cubicBezTo>
                  <a:pt x="4231" y="4212"/>
                  <a:pt x="4286" y="4212"/>
                  <a:pt x="4326" y="4188"/>
                </a:cubicBezTo>
                <a:cubicBezTo>
                  <a:pt x="4354" y="4212"/>
                  <a:pt x="4366" y="4265"/>
                  <a:pt x="4394" y="4265"/>
                </a:cubicBezTo>
                <a:cubicBezTo>
                  <a:pt x="4407" y="4238"/>
                  <a:pt x="4407" y="4188"/>
                  <a:pt x="4407" y="4188"/>
                </a:cubicBezTo>
                <a:cubicBezTo>
                  <a:pt x="4380" y="4135"/>
                  <a:pt x="4354" y="4161"/>
                  <a:pt x="4326" y="4135"/>
                </a:cubicBezTo>
                <a:lnTo>
                  <a:pt x="4326" y="4109"/>
                </a:lnTo>
                <a:cubicBezTo>
                  <a:pt x="4366" y="4084"/>
                  <a:pt x="4394" y="4109"/>
                  <a:pt x="4421" y="4135"/>
                </a:cubicBezTo>
                <a:cubicBezTo>
                  <a:pt x="4434" y="4135"/>
                  <a:pt x="4448" y="4135"/>
                  <a:pt x="4461" y="4161"/>
                </a:cubicBezTo>
                <a:cubicBezTo>
                  <a:pt x="4461" y="4188"/>
                  <a:pt x="4461" y="4212"/>
                  <a:pt x="4461" y="4265"/>
                </a:cubicBezTo>
                <a:cubicBezTo>
                  <a:pt x="4448" y="4341"/>
                  <a:pt x="4503" y="4341"/>
                  <a:pt x="4515" y="4368"/>
                </a:cubicBezTo>
                <a:cubicBezTo>
                  <a:pt x="4515" y="4291"/>
                  <a:pt x="4488" y="4212"/>
                  <a:pt x="4515" y="4161"/>
                </a:cubicBezTo>
                <a:cubicBezTo>
                  <a:pt x="4529" y="4161"/>
                  <a:pt x="4556" y="4161"/>
                  <a:pt x="4556" y="4161"/>
                </a:cubicBezTo>
                <a:cubicBezTo>
                  <a:pt x="4569" y="4135"/>
                  <a:pt x="4583" y="4109"/>
                  <a:pt x="4596" y="4084"/>
                </a:cubicBezTo>
                <a:cubicBezTo>
                  <a:pt x="4610" y="4058"/>
                  <a:pt x="4624" y="4084"/>
                  <a:pt x="4636" y="4058"/>
                </a:cubicBezTo>
                <a:cubicBezTo>
                  <a:pt x="4636" y="4032"/>
                  <a:pt x="4624" y="3979"/>
                  <a:pt x="4610" y="3979"/>
                </a:cubicBezTo>
                <a:cubicBezTo>
                  <a:pt x="4596" y="4005"/>
                  <a:pt x="4583" y="4005"/>
                  <a:pt x="4569" y="4005"/>
                </a:cubicBezTo>
                <a:cubicBezTo>
                  <a:pt x="4569" y="3979"/>
                  <a:pt x="4569" y="3955"/>
                  <a:pt x="4583" y="3955"/>
                </a:cubicBezTo>
                <a:cubicBezTo>
                  <a:pt x="4596" y="3955"/>
                  <a:pt x="4610" y="3926"/>
                  <a:pt x="4624" y="3926"/>
                </a:cubicBezTo>
                <a:cubicBezTo>
                  <a:pt x="4636" y="3955"/>
                  <a:pt x="4650" y="3955"/>
                  <a:pt x="4664" y="3979"/>
                </a:cubicBezTo>
                <a:cubicBezTo>
                  <a:pt x="4664" y="3926"/>
                  <a:pt x="4664" y="3902"/>
                  <a:pt x="4664" y="3849"/>
                </a:cubicBezTo>
                <a:cubicBezTo>
                  <a:pt x="4610" y="3902"/>
                  <a:pt x="4596" y="3849"/>
                  <a:pt x="4569" y="3823"/>
                </a:cubicBezTo>
                <a:lnTo>
                  <a:pt x="4556" y="3823"/>
                </a:lnTo>
                <a:cubicBezTo>
                  <a:pt x="4515" y="3823"/>
                  <a:pt x="4448" y="3772"/>
                  <a:pt x="4448" y="3693"/>
                </a:cubicBezTo>
                <a:cubicBezTo>
                  <a:pt x="4461" y="3693"/>
                  <a:pt x="4475" y="3669"/>
                  <a:pt x="4475" y="3643"/>
                </a:cubicBezTo>
                <a:cubicBezTo>
                  <a:pt x="4461" y="3616"/>
                  <a:pt x="4448" y="3590"/>
                  <a:pt x="4434" y="3590"/>
                </a:cubicBezTo>
                <a:cubicBezTo>
                  <a:pt x="4448" y="3540"/>
                  <a:pt x="4448" y="3513"/>
                  <a:pt x="4461" y="3461"/>
                </a:cubicBezTo>
                <a:cubicBezTo>
                  <a:pt x="4488" y="3461"/>
                  <a:pt x="4488" y="3487"/>
                  <a:pt x="4515" y="3487"/>
                </a:cubicBezTo>
                <a:lnTo>
                  <a:pt x="4515" y="3461"/>
                </a:lnTo>
                <a:cubicBezTo>
                  <a:pt x="4503" y="3436"/>
                  <a:pt x="4503" y="3436"/>
                  <a:pt x="4488" y="3384"/>
                </a:cubicBezTo>
                <a:cubicBezTo>
                  <a:pt x="4503" y="3384"/>
                  <a:pt x="4503" y="3357"/>
                  <a:pt x="4515" y="3357"/>
                </a:cubicBezTo>
                <a:cubicBezTo>
                  <a:pt x="4569" y="3331"/>
                  <a:pt x="4636" y="3408"/>
                  <a:pt x="4650" y="3461"/>
                </a:cubicBezTo>
                <a:cubicBezTo>
                  <a:pt x="4664" y="3487"/>
                  <a:pt x="4650" y="3513"/>
                  <a:pt x="4664" y="3564"/>
                </a:cubicBezTo>
                <a:cubicBezTo>
                  <a:pt x="4678" y="3564"/>
                  <a:pt x="4732" y="3669"/>
                  <a:pt x="4745" y="3693"/>
                </a:cubicBezTo>
                <a:cubicBezTo>
                  <a:pt x="4745" y="3720"/>
                  <a:pt x="4732" y="3720"/>
                  <a:pt x="4732" y="3746"/>
                </a:cubicBezTo>
                <a:cubicBezTo>
                  <a:pt x="4718" y="3746"/>
                  <a:pt x="4704" y="3746"/>
                  <a:pt x="4691" y="3772"/>
                </a:cubicBezTo>
                <a:cubicBezTo>
                  <a:pt x="4691" y="3772"/>
                  <a:pt x="4691" y="3799"/>
                  <a:pt x="4678" y="3823"/>
                </a:cubicBezTo>
                <a:cubicBezTo>
                  <a:pt x="4704" y="3823"/>
                  <a:pt x="4704" y="3849"/>
                  <a:pt x="4718" y="3849"/>
                </a:cubicBezTo>
                <a:cubicBezTo>
                  <a:pt x="4745" y="3849"/>
                  <a:pt x="4745" y="3849"/>
                  <a:pt x="4759" y="3823"/>
                </a:cubicBezTo>
                <a:cubicBezTo>
                  <a:pt x="4773" y="3823"/>
                  <a:pt x="4799" y="3849"/>
                  <a:pt x="4813" y="3876"/>
                </a:cubicBezTo>
                <a:cubicBezTo>
                  <a:pt x="4813" y="3902"/>
                  <a:pt x="4799" y="3902"/>
                  <a:pt x="4785" y="3926"/>
                </a:cubicBezTo>
                <a:cubicBezTo>
                  <a:pt x="4799" y="3955"/>
                  <a:pt x="4813" y="3955"/>
                  <a:pt x="4813" y="3979"/>
                </a:cubicBezTo>
                <a:cubicBezTo>
                  <a:pt x="4825" y="4005"/>
                  <a:pt x="4825" y="4058"/>
                  <a:pt x="4825" y="4109"/>
                </a:cubicBezTo>
                <a:cubicBezTo>
                  <a:pt x="4880" y="4084"/>
                  <a:pt x="4867" y="3979"/>
                  <a:pt x="4907" y="3926"/>
                </a:cubicBezTo>
                <a:cubicBezTo>
                  <a:pt x="4934" y="3926"/>
                  <a:pt x="4988" y="4032"/>
                  <a:pt x="4974" y="4109"/>
                </a:cubicBezTo>
                <a:cubicBezTo>
                  <a:pt x="4962" y="4109"/>
                  <a:pt x="4962" y="4109"/>
                  <a:pt x="4948" y="4109"/>
                </a:cubicBezTo>
                <a:cubicBezTo>
                  <a:pt x="4948" y="4135"/>
                  <a:pt x="4934" y="4161"/>
                  <a:pt x="4934" y="4188"/>
                </a:cubicBezTo>
                <a:cubicBezTo>
                  <a:pt x="4948" y="4212"/>
                  <a:pt x="5002" y="4317"/>
                  <a:pt x="5016" y="4341"/>
                </a:cubicBezTo>
                <a:cubicBezTo>
                  <a:pt x="5029" y="4341"/>
                  <a:pt x="5056" y="4317"/>
                  <a:pt x="5069" y="4291"/>
                </a:cubicBezTo>
                <a:cubicBezTo>
                  <a:pt x="5069" y="4212"/>
                  <a:pt x="5097" y="4212"/>
                  <a:pt x="5111" y="4161"/>
                </a:cubicBezTo>
                <a:cubicBezTo>
                  <a:pt x="5123" y="4109"/>
                  <a:pt x="5111" y="4058"/>
                  <a:pt x="5123" y="4032"/>
                </a:cubicBezTo>
                <a:cubicBezTo>
                  <a:pt x="5151" y="4032"/>
                  <a:pt x="5164" y="4032"/>
                  <a:pt x="5178" y="4005"/>
                </a:cubicBezTo>
                <a:lnTo>
                  <a:pt x="5178" y="3979"/>
                </a:lnTo>
                <a:cubicBezTo>
                  <a:pt x="5164" y="3955"/>
                  <a:pt x="5151" y="3926"/>
                  <a:pt x="5123" y="3902"/>
                </a:cubicBezTo>
                <a:cubicBezTo>
                  <a:pt x="5123" y="3876"/>
                  <a:pt x="5123" y="3849"/>
                  <a:pt x="5137" y="3823"/>
                </a:cubicBezTo>
                <a:cubicBezTo>
                  <a:pt x="5137" y="3823"/>
                  <a:pt x="5137" y="3799"/>
                  <a:pt x="5151" y="3799"/>
                </a:cubicBezTo>
                <a:cubicBezTo>
                  <a:pt x="5191" y="3799"/>
                  <a:pt x="5218" y="3799"/>
                  <a:pt x="5259" y="3823"/>
                </a:cubicBezTo>
                <a:cubicBezTo>
                  <a:pt x="5272" y="3849"/>
                  <a:pt x="5286" y="3849"/>
                  <a:pt x="5300" y="3849"/>
                </a:cubicBezTo>
                <a:cubicBezTo>
                  <a:pt x="5300" y="3876"/>
                  <a:pt x="5313" y="3902"/>
                  <a:pt x="5327" y="3926"/>
                </a:cubicBezTo>
                <a:cubicBezTo>
                  <a:pt x="5340" y="3926"/>
                  <a:pt x="5353" y="3902"/>
                  <a:pt x="5367" y="3926"/>
                </a:cubicBezTo>
                <a:cubicBezTo>
                  <a:pt x="5381" y="3926"/>
                  <a:pt x="5381" y="4032"/>
                  <a:pt x="5367" y="4032"/>
                </a:cubicBezTo>
                <a:cubicBezTo>
                  <a:pt x="5367" y="4058"/>
                  <a:pt x="5353" y="4058"/>
                  <a:pt x="5353" y="4058"/>
                </a:cubicBezTo>
                <a:cubicBezTo>
                  <a:pt x="5340" y="4058"/>
                  <a:pt x="5340" y="4032"/>
                  <a:pt x="5327" y="4005"/>
                </a:cubicBezTo>
                <a:cubicBezTo>
                  <a:pt x="5313" y="4005"/>
                  <a:pt x="5313" y="4032"/>
                  <a:pt x="5300" y="4032"/>
                </a:cubicBezTo>
                <a:cubicBezTo>
                  <a:pt x="5300" y="4161"/>
                  <a:pt x="5353" y="4212"/>
                  <a:pt x="5381" y="4291"/>
                </a:cubicBezTo>
                <a:cubicBezTo>
                  <a:pt x="5381" y="4341"/>
                  <a:pt x="5340" y="4421"/>
                  <a:pt x="5327" y="4447"/>
                </a:cubicBezTo>
                <a:cubicBezTo>
                  <a:pt x="5300" y="4473"/>
                  <a:pt x="5286" y="4473"/>
                  <a:pt x="5272" y="4497"/>
                </a:cubicBezTo>
                <a:cubicBezTo>
                  <a:pt x="5232" y="4473"/>
                  <a:pt x="5218" y="4368"/>
                  <a:pt x="5178" y="4368"/>
                </a:cubicBezTo>
                <a:cubicBezTo>
                  <a:pt x="5164" y="4368"/>
                  <a:pt x="5164" y="4368"/>
                  <a:pt x="5151" y="4394"/>
                </a:cubicBezTo>
                <a:cubicBezTo>
                  <a:pt x="5191" y="4421"/>
                  <a:pt x="5218" y="4473"/>
                  <a:pt x="5232" y="4524"/>
                </a:cubicBezTo>
                <a:cubicBezTo>
                  <a:pt x="5218" y="4524"/>
                  <a:pt x="5204" y="4497"/>
                  <a:pt x="5191" y="4524"/>
                </a:cubicBezTo>
                <a:cubicBezTo>
                  <a:pt x="5151" y="4524"/>
                  <a:pt x="5137" y="4497"/>
                  <a:pt x="5137" y="4447"/>
                </a:cubicBezTo>
                <a:cubicBezTo>
                  <a:pt x="5097" y="4447"/>
                  <a:pt x="5069" y="4447"/>
                  <a:pt x="5043" y="4473"/>
                </a:cubicBezTo>
                <a:cubicBezTo>
                  <a:pt x="5056" y="4524"/>
                  <a:pt x="5083" y="4524"/>
                  <a:pt x="5097" y="4550"/>
                </a:cubicBezTo>
                <a:cubicBezTo>
                  <a:pt x="5083" y="4577"/>
                  <a:pt x="5016" y="4706"/>
                  <a:pt x="4974" y="4706"/>
                </a:cubicBezTo>
                <a:cubicBezTo>
                  <a:pt x="4962" y="4680"/>
                  <a:pt x="4948" y="4653"/>
                  <a:pt x="4934" y="4627"/>
                </a:cubicBezTo>
                <a:cubicBezTo>
                  <a:pt x="4920" y="4627"/>
                  <a:pt x="4907" y="4627"/>
                  <a:pt x="4894" y="4603"/>
                </a:cubicBezTo>
                <a:cubicBezTo>
                  <a:pt x="4880" y="4603"/>
                  <a:pt x="4867" y="4577"/>
                  <a:pt x="4867" y="4577"/>
                </a:cubicBezTo>
                <a:cubicBezTo>
                  <a:pt x="4840" y="4577"/>
                  <a:pt x="4813" y="4577"/>
                  <a:pt x="4799" y="4603"/>
                </a:cubicBezTo>
                <a:cubicBezTo>
                  <a:pt x="4825" y="4603"/>
                  <a:pt x="4840" y="4627"/>
                  <a:pt x="4867" y="4627"/>
                </a:cubicBezTo>
                <a:cubicBezTo>
                  <a:pt x="4880" y="4653"/>
                  <a:pt x="4894" y="4680"/>
                  <a:pt x="4907" y="4706"/>
                </a:cubicBezTo>
                <a:cubicBezTo>
                  <a:pt x="4934" y="4730"/>
                  <a:pt x="4974" y="4757"/>
                  <a:pt x="5016" y="4757"/>
                </a:cubicBezTo>
                <a:cubicBezTo>
                  <a:pt x="5016" y="4783"/>
                  <a:pt x="5016" y="4809"/>
                  <a:pt x="5002" y="4836"/>
                </a:cubicBezTo>
                <a:cubicBezTo>
                  <a:pt x="4988" y="4886"/>
                  <a:pt x="4934" y="4965"/>
                  <a:pt x="4907" y="4965"/>
                </a:cubicBezTo>
                <a:cubicBezTo>
                  <a:pt x="4880" y="4965"/>
                  <a:pt x="4867" y="4939"/>
                  <a:pt x="4853" y="4913"/>
                </a:cubicBezTo>
                <a:cubicBezTo>
                  <a:pt x="4853" y="4965"/>
                  <a:pt x="4853" y="5016"/>
                  <a:pt x="4853" y="5042"/>
                </a:cubicBezTo>
                <a:cubicBezTo>
                  <a:pt x="4813" y="5042"/>
                  <a:pt x="4785" y="5016"/>
                  <a:pt x="4745" y="4992"/>
                </a:cubicBezTo>
                <a:cubicBezTo>
                  <a:pt x="4718" y="4992"/>
                  <a:pt x="4678" y="4965"/>
                  <a:pt x="4636" y="4965"/>
                </a:cubicBezTo>
                <a:cubicBezTo>
                  <a:pt x="4650" y="4965"/>
                  <a:pt x="4650" y="4965"/>
                  <a:pt x="4650" y="4965"/>
                </a:cubicBezTo>
                <a:cubicBezTo>
                  <a:pt x="4664" y="4992"/>
                  <a:pt x="4678" y="5016"/>
                  <a:pt x="4704" y="5042"/>
                </a:cubicBezTo>
                <a:cubicBezTo>
                  <a:pt x="4745" y="5069"/>
                  <a:pt x="4785" y="5042"/>
                  <a:pt x="4813" y="5095"/>
                </a:cubicBezTo>
                <a:cubicBezTo>
                  <a:pt x="4813" y="5121"/>
                  <a:pt x="4813" y="5121"/>
                  <a:pt x="4813" y="5121"/>
                </a:cubicBezTo>
                <a:cubicBezTo>
                  <a:pt x="4799" y="5146"/>
                  <a:pt x="4785" y="5172"/>
                  <a:pt x="4759" y="5172"/>
                </a:cubicBezTo>
                <a:cubicBezTo>
                  <a:pt x="4745" y="5172"/>
                  <a:pt x="4718" y="5146"/>
                  <a:pt x="4704" y="5172"/>
                </a:cubicBezTo>
                <a:lnTo>
                  <a:pt x="4691" y="5172"/>
                </a:lnTo>
                <a:cubicBezTo>
                  <a:pt x="4704" y="5198"/>
                  <a:pt x="4718" y="5198"/>
                  <a:pt x="4732" y="5225"/>
                </a:cubicBezTo>
                <a:cubicBezTo>
                  <a:pt x="4718" y="5275"/>
                  <a:pt x="4650" y="5302"/>
                  <a:pt x="4636" y="5354"/>
                </a:cubicBezTo>
                <a:cubicBezTo>
                  <a:pt x="4636" y="5378"/>
                  <a:pt x="4636" y="5407"/>
                  <a:pt x="4636" y="5407"/>
                </a:cubicBezTo>
                <a:cubicBezTo>
                  <a:pt x="4636" y="5431"/>
                  <a:pt x="4610" y="5431"/>
                  <a:pt x="4610" y="5457"/>
                </a:cubicBezTo>
                <a:cubicBezTo>
                  <a:pt x="4569" y="5510"/>
                  <a:pt x="4529" y="5794"/>
                  <a:pt x="4569" y="5899"/>
                </a:cubicBezTo>
                <a:cubicBezTo>
                  <a:pt x="4596" y="5925"/>
                  <a:pt x="4610" y="5899"/>
                  <a:pt x="4650" y="5925"/>
                </a:cubicBezTo>
                <a:cubicBezTo>
                  <a:pt x="4664" y="5950"/>
                  <a:pt x="4691" y="6079"/>
                  <a:pt x="4691" y="6132"/>
                </a:cubicBezTo>
                <a:cubicBezTo>
                  <a:pt x="4691" y="6158"/>
                  <a:pt x="4691" y="6182"/>
                  <a:pt x="4691" y="6209"/>
                </a:cubicBezTo>
                <a:cubicBezTo>
                  <a:pt x="4732" y="6209"/>
                  <a:pt x="4759" y="6158"/>
                  <a:pt x="4799" y="6182"/>
                </a:cubicBezTo>
                <a:cubicBezTo>
                  <a:pt x="4853" y="6182"/>
                  <a:pt x="4934" y="6262"/>
                  <a:pt x="4974" y="6312"/>
                </a:cubicBezTo>
                <a:cubicBezTo>
                  <a:pt x="4988" y="6341"/>
                  <a:pt x="4988" y="6365"/>
                  <a:pt x="5002" y="6391"/>
                </a:cubicBezTo>
                <a:cubicBezTo>
                  <a:pt x="5029" y="6418"/>
                  <a:pt x="5069" y="6418"/>
                  <a:pt x="5097" y="6444"/>
                </a:cubicBezTo>
                <a:cubicBezTo>
                  <a:pt x="5111" y="6444"/>
                  <a:pt x="5123" y="6468"/>
                  <a:pt x="5151" y="6494"/>
                </a:cubicBezTo>
                <a:cubicBezTo>
                  <a:pt x="5191" y="6521"/>
                  <a:pt x="5300" y="6468"/>
                  <a:pt x="5327" y="6547"/>
                </a:cubicBezTo>
                <a:cubicBezTo>
                  <a:pt x="5327" y="6574"/>
                  <a:pt x="5313" y="6624"/>
                  <a:pt x="5313" y="6650"/>
                </a:cubicBezTo>
                <a:cubicBezTo>
                  <a:pt x="5313" y="6677"/>
                  <a:pt x="5327" y="6703"/>
                  <a:pt x="5327" y="6727"/>
                </a:cubicBezTo>
                <a:cubicBezTo>
                  <a:pt x="5340" y="6780"/>
                  <a:pt x="5313" y="6806"/>
                  <a:pt x="5313" y="6857"/>
                </a:cubicBezTo>
                <a:cubicBezTo>
                  <a:pt x="5340" y="6910"/>
                  <a:pt x="5353" y="6910"/>
                  <a:pt x="5353" y="6989"/>
                </a:cubicBezTo>
                <a:cubicBezTo>
                  <a:pt x="5393" y="6989"/>
                  <a:pt x="5435" y="7066"/>
                  <a:pt x="5435" y="7143"/>
                </a:cubicBezTo>
                <a:cubicBezTo>
                  <a:pt x="5475" y="7116"/>
                  <a:pt x="5475" y="7169"/>
                  <a:pt x="5502" y="7195"/>
                </a:cubicBezTo>
                <a:cubicBezTo>
                  <a:pt x="5502" y="7169"/>
                  <a:pt x="5488" y="7169"/>
                  <a:pt x="5488" y="7143"/>
                </a:cubicBezTo>
                <a:cubicBezTo>
                  <a:pt x="5488" y="7116"/>
                  <a:pt x="5502" y="7092"/>
                  <a:pt x="5502" y="7092"/>
                </a:cubicBezTo>
                <a:cubicBezTo>
                  <a:pt x="5530" y="7092"/>
                  <a:pt x="5530" y="7143"/>
                  <a:pt x="5542" y="7143"/>
                </a:cubicBezTo>
                <a:cubicBezTo>
                  <a:pt x="5542" y="7116"/>
                  <a:pt x="5542" y="7092"/>
                  <a:pt x="5542" y="7066"/>
                </a:cubicBezTo>
                <a:cubicBezTo>
                  <a:pt x="5570" y="7013"/>
                  <a:pt x="5542" y="6936"/>
                  <a:pt x="5530" y="6857"/>
                </a:cubicBezTo>
                <a:cubicBezTo>
                  <a:pt x="5530" y="6857"/>
                  <a:pt x="5530" y="6831"/>
                  <a:pt x="5530" y="6806"/>
                </a:cubicBezTo>
                <a:cubicBezTo>
                  <a:pt x="5530" y="6780"/>
                  <a:pt x="5530" y="6754"/>
                  <a:pt x="5530" y="6754"/>
                </a:cubicBezTo>
                <a:cubicBezTo>
                  <a:pt x="5530" y="6754"/>
                  <a:pt x="5530" y="6754"/>
                  <a:pt x="5542" y="6754"/>
                </a:cubicBezTo>
                <a:cubicBezTo>
                  <a:pt x="5542" y="6677"/>
                  <a:pt x="5516" y="6703"/>
                  <a:pt x="5502" y="6677"/>
                </a:cubicBezTo>
                <a:cubicBezTo>
                  <a:pt x="5502" y="6650"/>
                  <a:pt x="5488" y="6624"/>
                  <a:pt x="5488" y="6598"/>
                </a:cubicBezTo>
                <a:cubicBezTo>
                  <a:pt x="5584" y="6547"/>
                  <a:pt x="5746" y="6312"/>
                  <a:pt x="5665" y="6079"/>
                </a:cubicBezTo>
                <a:cubicBezTo>
                  <a:pt x="5637" y="6029"/>
                  <a:pt x="5570" y="5976"/>
                  <a:pt x="5556" y="5899"/>
                </a:cubicBezTo>
                <a:cubicBezTo>
                  <a:pt x="5570" y="5873"/>
                  <a:pt x="5584" y="5846"/>
                  <a:pt x="5597" y="5794"/>
                </a:cubicBezTo>
                <a:lnTo>
                  <a:pt x="5610" y="5769"/>
                </a:lnTo>
                <a:cubicBezTo>
                  <a:pt x="5610" y="5743"/>
                  <a:pt x="5624" y="5769"/>
                  <a:pt x="5637" y="5743"/>
                </a:cubicBezTo>
                <a:cubicBezTo>
                  <a:pt x="5637" y="5717"/>
                  <a:pt x="5624" y="5690"/>
                  <a:pt x="5624" y="5664"/>
                </a:cubicBezTo>
                <a:cubicBezTo>
                  <a:pt x="5624" y="5640"/>
                  <a:pt x="5624" y="5640"/>
                  <a:pt x="5610" y="5613"/>
                </a:cubicBezTo>
                <a:cubicBezTo>
                  <a:pt x="5610" y="5613"/>
                  <a:pt x="5624" y="5587"/>
                  <a:pt x="5624" y="5561"/>
                </a:cubicBezTo>
                <a:cubicBezTo>
                  <a:pt x="5610" y="5561"/>
                  <a:pt x="5597" y="5561"/>
                  <a:pt x="5570" y="5561"/>
                </a:cubicBezTo>
                <a:cubicBezTo>
                  <a:pt x="5584" y="5510"/>
                  <a:pt x="5610" y="5484"/>
                  <a:pt x="5624" y="5407"/>
                </a:cubicBezTo>
                <a:cubicBezTo>
                  <a:pt x="5610" y="5407"/>
                  <a:pt x="5597" y="5378"/>
                  <a:pt x="5584" y="5354"/>
                </a:cubicBezTo>
                <a:cubicBezTo>
                  <a:pt x="5570" y="5302"/>
                  <a:pt x="5610" y="5225"/>
                  <a:pt x="5637" y="5225"/>
                </a:cubicBezTo>
                <a:cubicBezTo>
                  <a:pt x="5677" y="5251"/>
                  <a:pt x="5705" y="5275"/>
                  <a:pt x="5746" y="5302"/>
                </a:cubicBezTo>
                <a:cubicBezTo>
                  <a:pt x="5800" y="5302"/>
                  <a:pt x="5840" y="5251"/>
                  <a:pt x="5867" y="5251"/>
                </a:cubicBezTo>
                <a:cubicBezTo>
                  <a:pt x="5908" y="5275"/>
                  <a:pt x="5948" y="5378"/>
                  <a:pt x="5975" y="5407"/>
                </a:cubicBezTo>
                <a:cubicBezTo>
                  <a:pt x="5961" y="5431"/>
                  <a:pt x="5961" y="5431"/>
                  <a:pt x="5975" y="5457"/>
                </a:cubicBezTo>
                <a:cubicBezTo>
                  <a:pt x="6003" y="5484"/>
                  <a:pt x="6043" y="5510"/>
                  <a:pt x="6069" y="5537"/>
                </a:cubicBezTo>
                <a:cubicBezTo>
                  <a:pt x="6097" y="5537"/>
                  <a:pt x="6097" y="5510"/>
                  <a:pt x="6110" y="5510"/>
                </a:cubicBezTo>
                <a:cubicBezTo>
                  <a:pt x="6110" y="5510"/>
                  <a:pt x="6110" y="5537"/>
                  <a:pt x="6124" y="5537"/>
                </a:cubicBezTo>
                <a:cubicBezTo>
                  <a:pt x="6124" y="5561"/>
                  <a:pt x="6110" y="5561"/>
                  <a:pt x="6110" y="5561"/>
                </a:cubicBezTo>
                <a:cubicBezTo>
                  <a:pt x="6069" y="5613"/>
                  <a:pt x="6138" y="5794"/>
                  <a:pt x="6110" y="5873"/>
                </a:cubicBezTo>
                <a:cubicBezTo>
                  <a:pt x="6110" y="5873"/>
                  <a:pt x="6097" y="5873"/>
                  <a:pt x="6084" y="5873"/>
                </a:cubicBezTo>
                <a:cubicBezTo>
                  <a:pt x="6084" y="5899"/>
                  <a:pt x="6084" y="5925"/>
                  <a:pt x="6097" y="5925"/>
                </a:cubicBezTo>
                <a:cubicBezTo>
                  <a:pt x="6138" y="5899"/>
                  <a:pt x="6164" y="5873"/>
                  <a:pt x="6192" y="5950"/>
                </a:cubicBezTo>
                <a:cubicBezTo>
                  <a:pt x="6192" y="5976"/>
                  <a:pt x="6192" y="5976"/>
                  <a:pt x="6192" y="5976"/>
                </a:cubicBezTo>
                <a:cubicBezTo>
                  <a:pt x="6192" y="6002"/>
                  <a:pt x="6205" y="6002"/>
                  <a:pt x="6205" y="6002"/>
                </a:cubicBezTo>
                <a:cubicBezTo>
                  <a:pt x="6218" y="6002"/>
                  <a:pt x="6259" y="6002"/>
                  <a:pt x="6273" y="5976"/>
                </a:cubicBezTo>
                <a:cubicBezTo>
                  <a:pt x="6287" y="5950"/>
                  <a:pt x="6287" y="5925"/>
                  <a:pt x="6299" y="5899"/>
                </a:cubicBezTo>
                <a:cubicBezTo>
                  <a:pt x="6313" y="5899"/>
                  <a:pt x="6313" y="5950"/>
                  <a:pt x="6327" y="5950"/>
                </a:cubicBezTo>
                <a:cubicBezTo>
                  <a:pt x="6327" y="5873"/>
                  <a:pt x="6354" y="5846"/>
                  <a:pt x="6367" y="5794"/>
                </a:cubicBezTo>
                <a:cubicBezTo>
                  <a:pt x="6340" y="5717"/>
                  <a:pt x="6367" y="5743"/>
                  <a:pt x="6394" y="5717"/>
                </a:cubicBezTo>
                <a:cubicBezTo>
                  <a:pt x="6394" y="5690"/>
                  <a:pt x="6408" y="5664"/>
                  <a:pt x="6408" y="5664"/>
                </a:cubicBezTo>
                <a:cubicBezTo>
                  <a:pt x="6434" y="5690"/>
                  <a:pt x="6488" y="5846"/>
                  <a:pt x="6516" y="5925"/>
                </a:cubicBezTo>
                <a:cubicBezTo>
                  <a:pt x="6516" y="5950"/>
                  <a:pt x="6503" y="5950"/>
                  <a:pt x="6516" y="5976"/>
                </a:cubicBezTo>
                <a:cubicBezTo>
                  <a:pt x="6516" y="5976"/>
                  <a:pt x="6516" y="5976"/>
                  <a:pt x="6529" y="5976"/>
                </a:cubicBezTo>
                <a:cubicBezTo>
                  <a:pt x="6529" y="6079"/>
                  <a:pt x="6569" y="6029"/>
                  <a:pt x="6583" y="6106"/>
                </a:cubicBezTo>
                <a:cubicBezTo>
                  <a:pt x="6569" y="6106"/>
                  <a:pt x="6569" y="6132"/>
                  <a:pt x="6557" y="6132"/>
                </a:cubicBezTo>
                <a:cubicBezTo>
                  <a:pt x="6569" y="6158"/>
                  <a:pt x="6597" y="6182"/>
                  <a:pt x="6611" y="6209"/>
                </a:cubicBezTo>
                <a:lnTo>
                  <a:pt x="6611" y="6235"/>
                </a:lnTo>
                <a:cubicBezTo>
                  <a:pt x="6597" y="6262"/>
                  <a:pt x="6569" y="6235"/>
                  <a:pt x="6557" y="6235"/>
                </a:cubicBezTo>
                <a:cubicBezTo>
                  <a:pt x="6557" y="6262"/>
                  <a:pt x="6569" y="6341"/>
                  <a:pt x="6583" y="6341"/>
                </a:cubicBezTo>
                <a:cubicBezTo>
                  <a:pt x="6597" y="6341"/>
                  <a:pt x="6597" y="6341"/>
                  <a:pt x="6611" y="6341"/>
                </a:cubicBezTo>
                <a:cubicBezTo>
                  <a:pt x="6624" y="6365"/>
                  <a:pt x="6678" y="6418"/>
                  <a:pt x="6678" y="6468"/>
                </a:cubicBezTo>
                <a:cubicBezTo>
                  <a:pt x="6664" y="6494"/>
                  <a:pt x="6664" y="6494"/>
                  <a:pt x="6664" y="6521"/>
                </a:cubicBezTo>
                <a:cubicBezTo>
                  <a:pt x="6678" y="6521"/>
                  <a:pt x="6692" y="6494"/>
                  <a:pt x="6718" y="6521"/>
                </a:cubicBezTo>
                <a:cubicBezTo>
                  <a:pt x="6746" y="6521"/>
                  <a:pt x="6760" y="6547"/>
                  <a:pt x="6786" y="6574"/>
                </a:cubicBezTo>
                <a:cubicBezTo>
                  <a:pt x="6800" y="6574"/>
                  <a:pt x="6827" y="6598"/>
                  <a:pt x="6853" y="6598"/>
                </a:cubicBezTo>
                <a:cubicBezTo>
                  <a:pt x="6841" y="6650"/>
                  <a:pt x="6813" y="6650"/>
                  <a:pt x="6786" y="6650"/>
                </a:cubicBezTo>
                <a:cubicBezTo>
                  <a:pt x="6760" y="6677"/>
                  <a:pt x="6760" y="6703"/>
                  <a:pt x="6732" y="6727"/>
                </a:cubicBezTo>
                <a:cubicBezTo>
                  <a:pt x="6718" y="6727"/>
                  <a:pt x="6705" y="6727"/>
                  <a:pt x="6705" y="6727"/>
                </a:cubicBezTo>
                <a:cubicBezTo>
                  <a:pt x="6692" y="6754"/>
                  <a:pt x="6678" y="6780"/>
                  <a:pt x="6678" y="6806"/>
                </a:cubicBezTo>
                <a:cubicBezTo>
                  <a:pt x="6705" y="6806"/>
                  <a:pt x="6732" y="6806"/>
                  <a:pt x="6746" y="6780"/>
                </a:cubicBezTo>
                <a:cubicBezTo>
                  <a:pt x="6786" y="6727"/>
                  <a:pt x="6813" y="6624"/>
                  <a:pt x="6881" y="6727"/>
                </a:cubicBezTo>
                <a:cubicBezTo>
                  <a:pt x="6867" y="6727"/>
                  <a:pt x="6867" y="6754"/>
                  <a:pt x="6867" y="6754"/>
                </a:cubicBezTo>
                <a:cubicBezTo>
                  <a:pt x="6867" y="6780"/>
                  <a:pt x="6867" y="6780"/>
                  <a:pt x="6867" y="6780"/>
                </a:cubicBezTo>
                <a:cubicBezTo>
                  <a:pt x="6881" y="6780"/>
                  <a:pt x="6895" y="6754"/>
                  <a:pt x="6908" y="6754"/>
                </a:cubicBezTo>
                <a:cubicBezTo>
                  <a:pt x="6921" y="6754"/>
                  <a:pt x="6948" y="6806"/>
                  <a:pt x="6962" y="6831"/>
                </a:cubicBezTo>
                <a:cubicBezTo>
                  <a:pt x="6948" y="6857"/>
                  <a:pt x="6948" y="6910"/>
                  <a:pt x="6935" y="6936"/>
                </a:cubicBezTo>
                <a:cubicBezTo>
                  <a:pt x="6948" y="6936"/>
                  <a:pt x="6948" y="6962"/>
                  <a:pt x="6962" y="6989"/>
                </a:cubicBezTo>
                <a:cubicBezTo>
                  <a:pt x="6948" y="7013"/>
                  <a:pt x="6908" y="7092"/>
                  <a:pt x="6881" y="7116"/>
                </a:cubicBezTo>
                <a:cubicBezTo>
                  <a:pt x="6853" y="7116"/>
                  <a:pt x="6813" y="7116"/>
                  <a:pt x="6786" y="7116"/>
                </a:cubicBezTo>
                <a:cubicBezTo>
                  <a:pt x="6773" y="7169"/>
                  <a:pt x="6746" y="7195"/>
                  <a:pt x="6732" y="7222"/>
                </a:cubicBezTo>
                <a:cubicBezTo>
                  <a:pt x="6705" y="7272"/>
                  <a:pt x="6651" y="7272"/>
                  <a:pt x="6611" y="7298"/>
                </a:cubicBezTo>
                <a:cubicBezTo>
                  <a:pt x="6569" y="7298"/>
                  <a:pt x="6529" y="7272"/>
                  <a:pt x="6503" y="7272"/>
                </a:cubicBezTo>
                <a:cubicBezTo>
                  <a:pt x="6462" y="7272"/>
                  <a:pt x="6434" y="7298"/>
                  <a:pt x="6394" y="7272"/>
                </a:cubicBezTo>
                <a:cubicBezTo>
                  <a:pt x="6367" y="7272"/>
                  <a:pt x="6327" y="7272"/>
                  <a:pt x="6299" y="7298"/>
                </a:cubicBezTo>
                <a:cubicBezTo>
                  <a:pt x="6259" y="7325"/>
                  <a:pt x="6273" y="7402"/>
                  <a:pt x="6245" y="7428"/>
                </a:cubicBezTo>
                <a:cubicBezTo>
                  <a:pt x="6232" y="7454"/>
                  <a:pt x="6192" y="7428"/>
                  <a:pt x="6178" y="7454"/>
                </a:cubicBezTo>
                <a:cubicBezTo>
                  <a:pt x="6124" y="7531"/>
                  <a:pt x="6043" y="7687"/>
                  <a:pt x="6016" y="7817"/>
                </a:cubicBezTo>
                <a:cubicBezTo>
                  <a:pt x="6056" y="7764"/>
                  <a:pt x="6084" y="7687"/>
                  <a:pt x="6124" y="7610"/>
                </a:cubicBezTo>
                <a:cubicBezTo>
                  <a:pt x="6164" y="7558"/>
                  <a:pt x="6232" y="7531"/>
                  <a:pt x="6299" y="7481"/>
                </a:cubicBezTo>
                <a:cubicBezTo>
                  <a:pt x="6354" y="7428"/>
                  <a:pt x="6422" y="7428"/>
                  <a:pt x="6434" y="7531"/>
                </a:cubicBezTo>
                <a:cubicBezTo>
                  <a:pt x="6434" y="7558"/>
                  <a:pt x="6380" y="7635"/>
                  <a:pt x="6354" y="7635"/>
                </a:cubicBezTo>
                <a:cubicBezTo>
                  <a:pt x="6354" y="7610"/>
                  <a:pt x="6340" y="7610"/>
                  <a:pt x="6340" y="7610"/>
                </a:cubicBezTo>
                <a:cubicBezTo>
                  <a:pt x="6327" y="7610"/>
                  <a:pt x="6313" y="7610"/>
                  <a:pt x="6299" y="7635"/>
                </a:cubicBezTo>
                <a:cubicBezTo>
                  <a:pt x="6327" y="7635"/>
                  <a:pt x="6340" y="7661"/>
                  <a:pt x="6354" y="7687"/>
                </a:cubicBezTo>
                <a:cubicBezTo>
                  <a:pt x="6367" y="7687"/>
                  <a:pt x="6380" y="7661"/>
                  <a:pt x="6380" y="7661"/>
                </a:cubicBezTo>
                <a:cubicBezTo>
                  <a:pt x="6394" y="7661"/>
                  <a:pt x="6394" y="7661"/>
                  <a:pt x="6394" y="7661"/>
                </a:cubicBezTo>
                <a:cubicBezTo>
                  <a:pt x="6408" y="7661"/>
                  <a:pt x="6408" y="7661"/>
                  <a:pt x="6408" y="7661"/>
                </a:cubicBezTo>
                <a:cubicBezTo>
                  <a:pt x="6408" y="7687"/>
                  <a:pt x="6394" y="7687"/>
                  <a:pt x="6394" y="7687"/>
                </a:cubicBezTo>
                <a:cubicBezTo>
                  <a:pt x="6380" y="7740"/>
                  <a:pt x="6380" y="7740"/>
                  <a:pt x="6367" y="7764"/>
                </a:cubicBezTo>
                <a:cubicBezTo>
                  <a:pt x="6380" y="7764"/>
                  <a:pt x="6394" y="7764"/>
                  <a:pt x="6394" y="7793"/>
                </a:cubicBezTo>
                <a:cubicBezTo>
                  <a:pt x="6394" y="7793"/>
                  <a:pt x="6394" y="7817"/>
                  <a:pt x="6394" y="7843"/>
                </a:cubicBezTo>
                <a:cubicBezTo>
                  <a:pt x="6408" y="7817"/>
                  <a:pt x="6408" y="7817"/>
                  <a:pt x="6408" y="7843"/>
                </a:cubicBezTo>
                <a:cubicBezTo>
                  <a:pt x="6394" y="7896"/>
                  <a:pt x="6434" y="7896"/>
                  <a:pt x="6462" y="7920"/>
                </a:cubicBezTo>
                <a:cubicBezTo>
                  <a:pt x="6448" y="7920"/>
                  <a:pt x="6448" y="7920"/>
                  <a:pt x="6448" y="7920"/>
                </a:cubicBezTo>
                <a:cubicBezTo>
                  <a:pt x="6462" y="7947"/>
                  <a:pt x="6462" y="7947"/>
                  <a:pt x="6462" y="7947"/>
                </a:cubicBezTo>
                <a:cubicBezTo>
                  <a:pt x="6476" y="7947"/>
                  <a:pt x="6476" y="7947"/>
                  <a:pt x="6476" y="7947"/>
                </a:cubicBezTo>
                <a:cubicBezTo>
                  <a:pt x="6488" y="7947"/>
                  <a:pt x="6488" y="7973"/>
                  <a:pt x="6488" y="7973"/>
                </a:cubicBezTo>
                <a:cubicBezTo>
                  <a:pt x="6503" y="7973"/>
                  <a:pt x="6516" y="7947"/>
                  <a:pt x="6529" y="7973"/>
                </a:cubicBezTo>
                <a:lnTo>
                  <a:pt x="6543" y="7973"/>
                </a:lnTo>
                <a:cubicBezTo>
                  <a:pt x="6557" y="7973"/>
                  <a:pt x="6557" y="7947"/>
                  <a:pt x="6569" y="7947"/>
                </a:cubicBezTo>
                <a:cubicBezTo>
                  <a:pt x="6583" y="7999"/>
                  <a:pt x="6583" y="7973"/>
                  <a:pt x="6611" y="7973"/>
                </a:cubicBezTo>
                <a:cubicBezTo>
                  <a:pt x="6611" y="7973"/>
                  <a:pt x="6611" y="7999"/>
                  <a:pt x="6624" y="7999"/>
                </a:cubicBezTo>
                <a:cubicBezTo>
                  <a:pt x="6611" y="7999"/>
                  <a:pt x="6611" y="7999"/>
                  <a:pt x="6611" y="8026"/>
                </a:cubicBezTo>
                <a:cubicBezTo>
                  <a:pt x="6624" y="8026"/>
                  <a:pt x="6637" y="8026"/>
                  <a:pt x="6637" y="8050"/>
                </a:cubicBezTo>
                <a:lnTo>
                  <a:pt x="6624" y="8050"/>
                </a:lnTo>
                <a:cubicBezTo>
                  <a:pt x="6624" y="8050"/>
                  <a:pt x="6624" y="8050"/>
                  <a:pt x="6611" y="8050"/>
                </a:cubicBezTo>
                <a:lnTo>
                  <a:pt x="6597" y="8050"/>
                </a:lnTo>
                <a:cubicBezTo>
                  <a:pt x="6597" y="8050"/>
                  <a:pt x="6597" y="8050"/>
                  <a:pt x="6597" y="8076"/>
                </a:cubicBezTo>
                <a:cubicBezTo>
                  <a:pt x="6569" y="8076"/>
                  <a:pt x="6529" y="8103"/>
                  <a:pt x="6503" y="8129"/>
                </a:cubicBezTo>
                <a:cubicBezTo>
                  <a:pt x="6503" y="8129"/>
                  <a:pt x="6503" y="8129"/>
                  <a:pt x="6503" y="8103"/>
                </a:cubicBezTo>
                <a:cubicBezTo>
                  <a:pt x="6503" y="8103"/>
                  <a:pt x="6503" y="8103"/>
                  <a:pt x="6488" y="8129"/>
                </a:cubicBezTo>
                <a:cubicBezTo>
                  <a:pt x="6488" y="8155"/>
                  <a:pt x="6476" y="8129"/>
                  <a:pt x="6476" y="8155"/>
                </a:cubicBezTo>
                <a:cubicBezTo>
                  <a:pt x="6476" y="8155"/>
                  <a:pt x="6462" y="8155"/>
                  <a:pt x="6448" y="8155"/>
                </a:cubicBezTo>
                <a:lnTo>
                  <a:pt x="6462" y="8129"/>
                </a:lnTo>
                <a:cubicBezTo>
                  <a:pt x="6448" y="8129"/>
                  <a:pt x="6448" y="8129"/>
                  <a:pt x="6448" y="8129"/>
                </a:cubicBezTo>
                <a:cubicBezTo>
                  <a:pt x="6448" y="8155"/>
                  <a:pt x="6448" y="8155"/>
                  <a:pt x="6448" y="8155"/>
                </a:cubicBezTo>
                <a:cubicBezTo>
                  <a:pt x="6434" y="8155"/>
                  <a:pt x="6434" y="8155"/>
                  <a:pt x="6434" y="8155"/>
                </a:cubicBezTo>
                <a:cubicBezTo>
                  <a:pt x="6434" y="8155"/>
                  <a:pt x="6434" y="8155"/>
                  <a:pt x="6434" y="8179"/>
                </a:cubicBezTo>
                <a:cubicBezTo>
                  <a:pt x="6408" y="8179"/>
                  <a:pt x="6408" y="8232"/>
                  <a:pt x="6394" y="8259"/>
                </a:cubicBezTo>
                <a:lnTo>
                  <a:pt x="6380" y="8259"/>
                </a:lnTo>
                <a:cubicBezTo>
                  <a:pt x="6380" y="8259"/>
                  <a:pt x="6367" y="8259"/>
                  <a:pt x="6367" y="8283"/>
                </a:cubicBezTo>
                <a:cubicBezTo>
                  <a:pt x="6367" y="8283"/>
                  <a:pt x="6354" y="8283"/>
                  <a:pt x="6354" y="8311"/>
                </a:cubicBezTo>
                <a:cubicBezTo>
                  <a:pt x="6354" y="8283"/>
                  <a:pt x="6354" y="8283"/>
                  <a:pt x="6340" y="8283"/>
                </a:cubicBezTo>
                <a:cubicBezTo>
                  <a:pt x="6340" y="8283"/>
                  <a:pt x="6340" y="8259"/>
                  <a:pt x="6327" y="8259"/>
                </a:cubicBezTo>
                <a:cubicBezTo>
                  <a:pt x="6327" y="8232"/>
                  <a:pt x="6313" y="8179"/>
                  <a:pt x="6327" y="8155"/>
                </a:cubicBezTo>
                <a:cubicBezTo>
                  <a:pt x="6327" y="8155"/>
                  <a:pt x="6327" y="8155"/>
                  <a:pt x="6340" y="8155"/>
                </a:cubicBezTo>
                <a:cubicBezTo>
                  <a:pt x="6327" y="8155"/>
                  <a:pt x="6327" y="8155"/>
                  <a:pt x="6313" y="8155"/>
                </a:cubicBezTo>
                <a:cubicBezTo>
                  <a:pt x="6327" y="8155"/>
                  <a:pt x="6327" y="8129"/>
                  <a:pt x="6340" y="8129"/>
                </a:cubicBezTo>
                <a:cubicBezTo>
                  <a:pt x="6354" y="8103"/>
                  <a:pt x="6408" y="8026"/>
                  <a:pt x="6434" y="8026"/>
                </a:cubicBezTo>
                <a:cubicBezTo>
                  <a:pt x="6434" y="8050"/>
                  <a:pt x="6434" y="8050"/>
                  <a:pt x="6434" y="8050"/>
                </a:cubicBezTo>
                <a:cubicBezTo>
                  <a:pt x="6434" y="8050"/>
                  <a:pt x="6434" y="8050"/>
                  <a:pt x="6434" y="8076"/>
                </a:cubicBezTo>
                <a:cubicBezTo>
                  <a:pt x="6434" y="8050"/>
                  <a:pt x="6434" y="8050"/>
                  <a:pt x="6434" y="8050"/>
                </a:cubicBezTo>
                <a:cubicBezTo>
                  <a:pt x="6462" y="8050"/>
                  <a:pt x="6462" y="8026"/>
                  <a:pt x="6488" y="8026"/>
                </a:cubicBezTo>
                <a:cubicBezTo>
                  <a:pt x="6462" y="8026"/>
                  <a:pt x="6422" y="7999"/>
                  <a:pt x="6394" y="8026"/>
                </a:cubicBezTo>
                <a:cubicBezTo>
                  <a:pt x="6408" y="7999"/>
                  <a:pt x="6422" y="7973"/>
                  <a:pt x="6434" y="7947"/>
                </a:cubicBezTo>
                <a:cubicBezTo>
                  <a:pt x="6422" y="7947"/>
                  <a:pt x="6422" y="7973"/>
                  <a:pt x="6422" y="7973"/>
                </a:cubicBezTo>
                <a:cubicBezTo>
                  <a:pt x="6422" y="7947"/>
                  <a:pt x="6408" y="7947"/>
                  <a:pt x="6408" y="7947"/>
                </a:cubicBezTo>
                <a:cubicBezTo>
                  <a:pt x="6408" y="7973"/>
                  <a:pt x="6408" y="7973"/>
                  <a:pt x="6408" y="7999"/>
                </a:cubicBezTo>
                <a:cubicBezTo>
                  <a:pt x="6367" y="7999"/>
                  <a:pt x="6367" y="8050"/>
                  <a:pt x="6327" y="8050"/>
                </a:cubicBezTo>
                <a:cubicBezTo>
                  <a:pt x="6327" y="8050"/>
                  <a:pt x="6327" y="8026"/>
                  <a:pt x="6313" y="8026"/>
                </a:cubicBezTo>
                <a:lnTo>
                  <a:pt x="6327" y="8050"/>
                </a:lnTo>
                <a:cubicBezTo>
                  <a:pt x="6313" y="8050"/>
                  <a:pt x="6313" y="8050"/>
                  <a:pt x="6299" y="8076"/>
                </a:cubicBezTo>
                <a:cubicBezTo>
                  <a:pt x="6287" y="8050"/>
                  <a:pt x="6273" y="8050"/>
                  <a:pt x="6259" y="8076"/>
                </a:cubicBezTo>
                <a:cubicBezTo>
                  <a:pt x="6259" y="8050"/>
                  <a:pt x="6259" y="8050"/>
                  <a:pt x="6259" y="8050"/>
                </a:cubicBezTo>
                <a:lnTo>
                  <a:pt x="6259" y="8076"/>
                </a:lnTo>
                <a:lnTo>
                  <a:pt x="6259" y="8103"/>
                </a:lnTo>
                <a:cubicBezTo>
                  <a:pt x="6259" y="8103"/>
                  <a:pt x="6259" y="8103"/>
                  <a:pt x="6273" y="8103"/>
                </a:cubicBezTo>
                <a:cubicBezTo>
                  <a:pt x="6273" y="8103"/>
                  <a:pt x="6273" y="8103"/>
                  <a:pt x="6259" y="8103"/>
                </a:cubicBezTo>
                <a:cubicBezTo>
                  <a:pt x="6245" y="8129"/>
                  <a:pt x="6245" y="8129"/>
                  <a:pt x="6232" y="8129"/>
                </a:cubicBezTo>
                <a:cubicBezTo>
                  <a:pt x="6232" y="8155"/>
                  <a:pt x="6232" y="8129"/>
                  <a:pt x="6232" y="8155"/>
                </a:cubicBezTo>
                <a:cubicBezTo>
                  <a:pt x="6218" y="8155"/>
                  <a:pt x="6218" y="8129"/>
                  <a:pt x="6218" y="8129"/>
                </a:cubicBezTo>
                <a:cubicBezTo>
                  <a:pt x="6205" y="8155"/>
                  <a:pt x="6205" y="8155"/>
                  <a:pt x="6192" y="8179"/>
                </a:cubicBezTo>
                <a:cubicBezTo>
                  <a:pt x="6192" y="8155"/>
                  <a:pt x="6192" y="8155"/>
                  <a:pt x="6192" y="8155"/>
                </a:cubicBezTo>
                <a:cubicBezTo>
                  <a:pt x="6178" y="8155"/>
                  <a:pt x="6178" y="8155"/>
                  <a:pt x="6164" y="8155"/>
                </a:cubicBezTo>
                <a:cubicBezTo>
                  <a:pt x="6164" y="8179"/>
                  <a:pt x="6164" y="8179"/>
                  <a:pt x="6164" y="8179"/>
                </a:cubicBezTo>
                <a:cubicBezTo>
                  <a:pt x="6164" y="8179"/>
                  <a:pt x="6164" y="8179"/>
                  <a:pt x="6150" y="8179"/>
                </a:cubicBezTo>
                <a:cubicBezTo>
                  <a:pt x="6150" y="8155"/>
                  <a:pt x="6150" y="8155"/>
                  <a:pt x="6164" y="8155"/>
                </a:cubicBezTo>
                <a:cubicBezTo>
                  <a:pt x="6150" y="8155"/>
                  <a:pt x="6150" y="8155"/>
                  <a:pt x="6150" y="8155"/>
                </a:cubicBezTo>
                <a:cubicBezTo>
                  <a:pt x="6150" y="8179"/>
                  <a:pt x="6138" y="8206"/>
                  <a:pt x="6124" y="8232"/>
                </a:cubicBezTo>
                <a:cubicBezTo>
                  <a:pt x="6124" y="8232"/>
                  <a:pt x="6124" y="8232"/>
                  <a:pt x="6110" y="8232"/>
                </a:cubicBezTo>
                <a:cubicBezTo>
                  <a:pt x="6110" y="8232"/>
                  <a:pt x="6110" y="8232"/>
                  <a:pt x="6110" y="8259"/>
                </a:cubicBezTo>
                <a:cubicBezTo>
                  <a:pt x="6110" y="8259"/>
                  <a:pt x="6110" y="8232"/>
                  <a:pt x="6097" y="8232"/>
                </a:cubicBezTo>
                <a:cubicBezTo>
                  <a:pt x="6097" y="8259"/>
                  <a:pt x="6097" y="8259"/>
                  <a:pt x="6097" y="8259"/>
                </a:cubicBezTo>
                <a:lnTo>
                  <a:pt x="6084" y="8259"/>
                </a:lnTo>
                <a:cubicBezTo>
                  <a:pt x="6084" y="8259"/>
                  <a:pt x="6084" y="8259"/>
                  <a:pt x="6084" y="8232"/>
                </a:cubicBezTo>
                <a:cubicBezTo>
                  <a:pt x="6084" y="8259"/>
                  <a:pt x="6069" y="8259"/>
                  <a:pt x="6069" y="8259"/>
                </a:cubicBezTo>
                <a:lnTo>
                  <a:pt x="6069" y="8283"/>
                </a:lnTo>
                <a:cubicBezTo>
                  <a:pt x="6043" y="8283"/>
                  <a:pt x="6029" y="8362"/>
                  <a:pt x="6029" y="8388"/>
                </a:cubicBezTo>
                <a:cubicBezTo>
                  <a:pt x="6029" y="8415"/>
                  <a:pt x="6029" y="8415"/>
                  <a:pt x="6043" y="8415"/>
                </a:cubicBezTo>
                <a:cubicBezTo>
                  <a:pt x="6029" y="8439"/>
                  <a:pt x="6016" y="8439"/>
                  <a:pt x="6016" y="8465"/>
                </a:cubicBezTo>
                <a:cubicBezTo>
                  <a:pt x="6043" y="8465"/>
                  <a:pt x="6043" y="8518"/>
                  <a:pt x="6056" y="8544"/>
                </a:cubicBezTo>
                <a:cubicBezTo>
                  <a:pt x="6069" y="8544"/>
                  <a:pt x="6069" y="8544"/>
                  <a:pt x="6084" y="8544"/>
                </a:cubicBezTo>
                <a:lnTo>
                  <a:pt x="6084" y="8518"/>
                </a:lnTo>
                <a:lnTo>
                  <a:pt x="6069" y="8518"/>
                </a:lnTo>
                <a:cubicBezTo>
                  <a:pt x="6069" y="8518"/>
                  <a:pt x="6069" y="8518"/>
                  <a:pt x="6069" y="8491"/>
                </a:cubicBezTo>
                <a:cubicBezTo>
                  <a:pt x="6084" y="8518"/>
                  <a:pt x="6084" y="8518"/>
                  <a:pt x="6084" y="8544"/>
                </a:cubicBezTo>
                <a:cubicBezTo>
                  <a:pt x="6069" y="8568"/>
                  <a:pt x="6056" y="8568"/>
                  <a:pt x="6043" y="8568"/>
                </a:cubicBezTo>
                <a:cubicBezTo>
                  <a:pt x="6043" y="8568"/>
                  <a:pt x="6043" y="8544"/>
                  <a:pt x="6029" y="8544"/>
                </a:cubicBezTo>
                <a:cubicBezTo>
                  <a:pt x="6029" y="8568"/>
                  <a:pt x="6016" y="8595"/>
                  <a:pt x="6003" y="8595"/>
                </a:cubicBezTo>
                <a:cubicBezTo>
                  <a:pt x="6003" y="8595"/>
                  <a:pt x="6003" y="8595"/>
                  <a:pt x="6003" y="8568"/>
                </a:cubicBezTo>
                <a:lnTo>
                  <a:pt x="6003" y="8544"/>
                </a:lnTo>
                <a:lnTo>
                  <a:pt x="5989" y="8544"/>
                </a:lnTo>
                <a:cubicBezTo>
                  <a:pt x="5989" y="8568"/>
                  <a:pt x="5989" y="8595"/>
                  <a:pt x="5989" y="8595"/>
                </a:cubicBezTo>
                <a:cubicBezTo>
                  <a:pt x="5921" y="8595"/>
                  <a:pt x="5867" y="8647"/>
                  <a:pt x="5826" y="8698"/>
                </a:cubicBezTo>
                <a:cubicBezTo>
                  <a:pt x="5840" y="8674"/>
                  <a:pt x="5840" y="8647"/>
                  <a:pt x="5840" y="8621"/>
                </a:cubicBezTo>
                <a:cubicBezTo>
                  <a:pt x="5840" y="8647"/>
                  <a:pt x="5826" y="8674"/>
                  <a:pt x="5826" y="8698"/>
                </a:cubicBezTo>
                <a:cubicBezTo>
                  <a:pt x="5826" y="8698"/>
                  <a:pt x="5826" y="8698"/>
                  <a:pt x="5813" y="8698"/>
                </a:cubicBezTo>
                <a:lnTo>
                  <a:pt x="5813" y="8724"/>
                </a:lnTo>
                <a:cubicBezTo>
                  <a:pt x="5826" y="8724"/>
                  <a:pt x="5826" y="8724"/>
                  <a:pt x="5840" y="8724"/>
                </a:cubicBezTo>
                <a:cubicBezTo>
                  <a:pt x="5826" y="8777"/>
                  <a:pt x="5826" y="8828"/>
                  <a:pt x="5813" y="8854"/>
                </a:cubicBezTo>
                <a:cubicBezTo>
                  <a:pt x="5813" y="8880"/>
                  <a:pt x="5786" y="8933"/>
                  <a:pt x="5772" y="8933"/>
                </a:cubicBezTo>
                <a:lnTo>
                  <a:pt x="5772" y="8907"/>
                </a:lnTo>
                <a:cubicBezTo>
                  <a:pt x="5746" y="8907"/>
                  <a:pt x="5746" y="8880"/>
                  <a:pt x="5731" y="8854"/>
                </a:cubicBezTo>
                <a:cubicBezTo>
                  <a:pt x="5746" y="8828"/>
                  <a:pt x="5746" y="8828"/>
                  <a:pt x="5746" y="8828"/>
                </a:cubicBezTo>
                <a:cubicBezTo>
                  <a:pt x="5746" y="8828"/>
                  <a:pt x="5746" y="8828"/>
                  <a:pt x="5731" y="8854"/>
                </a:cubicBezTo>
                <a:cubicBezTo>
                  <a:pt x="5731" y="8880"/>
                  <a:pt x="5746" y="8959"/>
                  <a:pt x="5772" y="8959"/>
                </a:cubicBezTo>
                <a:cubicBezTo>
                  <a:pt x="5772" y="8984"/>
                  <a:pt x="5772" y="8984"/>
                  <a:pt x="5772" y="9010"/>
                </a:cubicBezTo>
                <a:cubicBezTo>
                  <a:pt x="5759" y="9036"/>
                  <a:pt x="5759" y="9036"/>
                  <a:pt x="5746" y="9063"/>
                </a:cubicBezTo>
                <a:cubicBezTo>
                  <a:pt x="5746" y="9087"/>
                  <a:pt x="5731" y="9113"/>
                  <a:pt x="5731" y="9140"/>
                </a:cubicBezTo>
                <a:cubicBezTo>
                  <a:pt x="5719" y="9140"/>
                  <a:pt x="5719" y="9166"/>
                  <a:pt x="5719" y="9192"/>
                </a:cubicBezTo>
                <a:lnTo>
                  <a:pt x="5705" y="9192"/>
                </a:lnTo>
                <a:lnTo>
                  <a:pt x="5705" y="9166"/>
                </a:lnTo>
                <a:cubicBezTo>
                  <a:pt x="5719" y="9140"/>
                  <a:pt x="5719" y="9113"/>
                  <a:pt x="5731" y="9087"/>
                </a:cubicBezTo>
                <a:cubicBezTo>
                  <a:pt x="5731" y="9063"/>
                  <a:pt x="5731" y="9063"/>
                  <a:pt x="5719" y="9087"/>
                </a:cubicBezTo>
                <a:lnTo>
                  <a:pt x="5719" y="9063"/>
                </a:lnTo>
                <a:cubicBezTo>
                  <a:pt x="5719" y="9063"/>
                  <a:pt x="5719" y="9063"/>
                  <a:pt x="5719" y="9036"/>
                </a:cubicBezTo>
                <a:cubicBezTo>
                  <a:pt x="5719" y="9036"/>
                  <a:pt x="5719" y="9036"/>
                  <a:pt x="5719" y="9010"/>
                </a:cubicBezTo>
                <a:cubicBezTo>
                  <a:pt x="5719" y="9036"/>
                  <a:pt x="5705" y="9036"/>
                  <a:pt x="5705" y="9036"/>
                </a:cubicBezTo>
                <a:cubicBezTo>
                  <a:pt x="5705" y="9036"/>
                  <a:pt x="5705" y="9036"/>
                  <a:pt x="5691" y="9010"/>
                </a:cubicBezTo>
                <a:cubicBezTo>
                  <a:pt x="5691" y="8984"/>
                  <a:pt x="5705" y="8984"/>
                  <a:pt x="5705" y="8984"/>
                </a:cubicBezTo>
                <a:cubicBezTo>
                  <a:pt x="5691" y="8959"/>
                  <a:pt x="5691" y="8959"/>
                  <a:pt x="5691" y="8984"/>
                </a:cubicBezTo>
                <a:lnTo>
                  <a:pt x="5691" y="8959"/>
                </a:lnTo>
                <a:cubicBezTo>
                  <a:pt x="5691" y="8959"/>
                  <a:pt x="5691" y="8959"/>
                  <a:pt x="5705" y="8959"/>
                </a:cubicBezTo>
                <a:cubicBezTo>
                  <a:pt x="5705" y="8959"/>
                  <a:pt x="5705" y="8959"/>
                  <a:pt x="5705" y="8933"/>
                </a:cubicBezTo>
                <a:cubicBezTo>
                  <a:pt x="5691" y="8933"/>
                  <a:pt x="5691" y="8933"/>
                  <a:pt x="5691" y="8933"/>
                </a:cubicBezTo>
                <a:cubicBezTo>
                  <a:pt x="5705" y="8933"/>
                  <a:pt x="5705" y="8933"/>
                  <a:pt x="5705" y="8907"/>
                </a:cubicBezTo>
                <a:lnTo>
                  <a:pt x="5691" y="8907"/>
                </a:lnTo>
                <a:cubicBezTo>
                  <a:pt x="5691" y="8907"/>
                  <a:pt x="5691" y="8880"/>
                  <a:pt x="5705" y="8880"/>
                </a:cubicBezTo>
                <a:cubicBezTo>
                  <a:pt x="5705" y="8880"/>
                  <a:pt x="5705" y="8880"/>
                  <a:pt x="5719" y="8880"/>
                </a:cubicBezTo>
                <a:lnTo>
                  <a:pt x="5705" y="8880"/>
                </a:lnTo>
                <a:cubicBezTo>
                  <a:pt x="5705" y="8854"/>
                  <a:pt x="5705" y="8854"/>
                  <a:pt x="5719" y="8854"/>
                </a:cubicBezTo>
                <a:cubicBezTo>
                  <a:pt x="5705" y="8854"/>
                  <a:pt x="5705" y="8854"/>
                  <a:pt x="5705" y="8854"/>
                </a:cubicBezTo>
                <a:cubicBezTo>
                  <a:pt x="5705" y="8880"/>
                  <a:pt x="5705" y="8880"/>
                  <a:pt x="5691" y="8880"/>
                </a:cubicBezTo>
                <a:cubicBezTo>
                  <a:pt x="5691" y="8880"/>
                  <a:pt x="5691" y="8880"/>
                  <a:pt x="5691" y="8854"/>
                </a:cubicBezTo>
                <a:cubicBezTo>
                  <a:pt x="5691" y="8880"/>
                  <a:pt x="5691" y="8880"/>
                  <a:pt x="5691" y="8880"/>
                </a:cubicBezTo>
                <a:cubicBezTo>
                  <a:pt x="5691" y="8880"/>
                  <a:pt x="5691" y="8880"/>
                  <a:pt x="5691" y="8907"/>
                </a:cubicBezTo>
                <a:cubicBezTo>
                  <a:pt x="5677" y="8907"/>
                  <a:pt x="5677" y="8907"/>
                  <a:pt x="5677" y="8907"/>
                </a:cubicBezTo>
                <a:cubicBezTo>
                  <a:pt x="5691" y="8959"/>
                  <a:pt x="5677" y="8933"/>
                  <a:pt x="5677" y="8984"/>
                </a:cubicBezTo>
                <a:cubicBezTo>
                  <a:pt x="5677" y="8984"/>
                  <a:pt x="5677" y="9010"/>
                  <a:pt x="5691" y="9010"/>
                </a:cubicBezTo>
                <a:lnTo>
                  <a:pt x="5677" y="9010"/>
                </a:lnTo>
                <a:cubicBezTo>
                  <a:pt x="5677" y="9010"/>
                  <a:pt x="5677" y="9010"/>
                  <a:pt x="5665" y="8984"/>
                </a:cubicBezTo>
                <a:cubicBezTo>
                  <a:pt x="5677" y="9010"/>
                  <a:pt x="5691" y="9010"/>
                  <a:pt x="5691" y="9063"/>
                </a:cubicBezTo>
                <a:cubicBezTo>
                  <a:pt x="5677" y="9036"/>
                  <a:pt x="5665" y="9036"/>
                  <a:pt x="5651" y="9010"/>
                </a:cubicBezTo>
                <a:lnTo>
                  <a:pt x="5651" y="9036"/>
                </a:lnTo>
                <a:cubicBezTo>
                  <a:pt x="5651" y="9010"/>
                  <a:pt x="5651" y="9010"/>
                  <a:pt x="5624" y="9010"/>
                </a:cubicBezTo>
                <a:cubicBezTo>
                  <a:pt x="5624" y="9010"/>
                  <a:pt x="5624" y="9010"/>
                  <a:pt x="5624" y="8984"/>
                </a:cubicBezTo>
                <a:cubicBezTo>
                  <a:pt x="5637" y="8984"/>
                  <a:pt x="5637" y="8984"/>
                  <a:pt x="5637" y="8984"/>
                </a:cubicBezTo>
                <a:cubicBezTo>
                  <a:pt x="5637" y="8984"/>
                  <a:pt x="5637" y="8984"/>
                  <a:pt x="5624" y="8984"/>
                </a:cubicBezTo>
                <a:cubicBezTo>
                  <a:pt x="5624" y="9010"/>
                  <a:pt x="5624" y="9010"/>
                  <a:pt x="5624" y="9010"/>
                </a:cubicBezTo>
                <a:cubicBezTo>
                  <a:pt x="5651" y="9036"/>
                  <a:pt x="5691" y="9063"/>
                  <a:pt x="5691" y="9087"/>
                </a:cubicBezTo>
                <a:cubicBezTo>
                  <a:pt x="5691" y="9113"/>
                  <a:pt x="5691" y="9113"/>
                  <a:pt x="5677" y="9113"/>
                </a:cubicBezTo>
                <a:cubicBezTo>
                  <a:pt x="5677" y="9087"/>
                  <a:pt x="5665" y="9087"/>
                  <a:pt x="5665" y="9063"/>
                </a:cubicBezTo>
                <a:cubicBezTo>
                  <a:pt x="5665" y="9113"/>
                  <a:pt x="5677" y="9113"/>
                  <a:pt x="5691" y="9140"/>
                </a:cubicBezTo>
                <a:cubicBezTo>
                  <a:pt x="5691" y="9140"/>
                  <a:pt x="5691" y="9140"/>
                  <a:pt x="5691" y="9166"/>
                </a:cubicBezTo>
                <a:cubicBezTo>
                  <a:pt x="5691" y="9166"/>
                  <a:pt x="5691" y="9166"/>
                  <a:pt x="5677" y="9140"/>
                </a:cubicBezTo>
                <a:cubicBezTo>
                  <a:pt x="5677" y="9166"/>
                  <a:pt x="5677" y="9166"/>
                  <a:pt x="5677" y="9166"/>
                </a:cubicBezTo>
                <a:lnTo>
                  <a:pt x="5665" y="9140"/>
                </a:lnTo>
                <a:cubicBezTo>
                  <a:pt x="5677" y="9166"/>
                  <a:pt x="5677" y="9166"/>
                  <a:pt x="5691" y="9192"/>
                </a:cubicBezTo>
                <a:cubicBezTo>
                  <a:pt x="5691" y="9192"/>
                  <a:pt x="5691" y="9192"/>
                  <a:pt x="5691" y="9216"/>
                </a:cubicBezTo>
                <a:cubicBezTo>
                  <a:pt x="5677" y="9216"/>
                  <a:pt x="5677" y="9216"/>
                  <a:pt x="5677" y="9192"/>
                </a:cubicBezTo>
                <a:cubicBezTo>
                  <a:pt x="5677" y="9192"/>
                  <a:pt x="5665" y="9166"/>
                  <a:pt x="5651" y="9166"/>
                </a:cubicBezTo>
                <a:cubicBezTo>
                  <a:pt x="5665" y="9192"/>
                  <a:pt x="5677" y="9192"/>
                  <a:pt x="5677" y="9216"/>
                </a:cubicBezTo>
                <a:cubicBezTo>
                  <a:pt x="5705" y="9216"/>
                  <a:pt x="5719" y="9216"/>
                  <a:pt x="5719" y="9269"/>
                </a:cubicBezTo>
                <a:cubicBezTo>
                  <a:pt x="5719" y="9245"/>
                  <a:pt x="5719" y="9245"/>
                  <a:pt x="5719" y="9245"/>
                </a:cubicBezTo>
                <a:cubicBezTo>
                  <a:pt x="5719" y="9245"/>
                  <a:pt x="5719" y="9245"/>
                  <a:pt x="5705" y="9269"/>
                </a:cubicBezTo>
                <a:cubicBezTo>
                  <a:pt x="5719" y="9269"/>
                  <a:pt x="5719" y="9269"/>
                  <a:pt x="5719" y="9269"/>
                </a:cubicBezTo>
                <a:lnTo>
                  <a:pt x="5705" y="9269"/>
                </a:lnTo>
                <a:cubicBezTo>
                  <a:pt x="5719" y="9295"/>
                  <a:pt x="5719" y="9295"/>
                  <a:pt x="5719" y="9322"/>
                </a:cubicBezTo>
                <a:cubicBezTo>
                  <a:pt x="5705" y="9322"/>
                  <a:pt x="5705" y="9295"/>
                  <a:pt x="5691" y="9295"/>
                </a:cubicBezTo>
                <a:cubicBezTo>
                  <a:pt x="5705" y="9295"/>
                  <a:pt x="5705" y="9322"/>
                  <a:pt x="5705" y="9322"/>
                </a:cubicBezTo>
                <a:lnTo>
                  <a:pt x="5691" y="9322"/>
                </a:lnTo>
                <a:cubicBezTo>
                  <a:pt x="5691" y="9322"/>
                  <a:pt x="5691" y="9322"/>
                  <a:pt x="5677" y="9322"/>
                </a:cubicBezTo>
                <a:cubicBezTo>
                  <a:pt x="5691" y="9322"/>
                  <a:pt x="5691" y="9322"/>
                  <a:pt x="5691" y="9322"/>
                </a:cubicBezTo>
                <a:cubicBezTo>
                  <a:pt x="5677" y="9322"/>
                  <a:pt x="5677" y="9348"/>
                  <a:pt x="5677" y="9348"/>
                </a:cubicBezTo>
                <a:cubicBezTo>
                  <a:pt x="5665" y="9322"/>
                  <a:pt x="5665" y="9322"/>
                  <a:pt x="5665" y="9322"/>
                </a:cubicBezTo>
                <a:lnTo>
                  <a:pt x="5665" y="9295"/>
                </a:lnTo>
                <a:cubicBezTo>
                  <a:pt x="5665" y="9322"/>
                  <a:pt x="5665" y="9322"/>
                  <a:pt x="5665" y="9348"/>
                </a:cubicBezTo>
                <a:cubicBezTo>
                  <a:pt x="5677" y="9348"/>
                  <a:pt x="5691" y="9348"/>
                  <a:pt x="5705" y="9348"/>
                </a:cubicBezTo>
                <a:cubicBezTo>
                  <a:pt x="5705" y="9372"/>
                  <a:pt x="5705" y="9372"/>
                  <a:pt x="5705" y="9399"/>
                </a:cubicBezTo>
                <a:cubicBezTo>
                  <a:pt x="5705" y="9372"/>
                  <a:pt x="5705" y="9372"/>
                  <a:pt x="5705" y="9372"/>
                </a:cubicBezTo>
                <a:cubicBezTo>
                  <a:pt x="5705" y="9372"/>
                  <a:pt x="5705" y="9348"/>
                  <a:pt x="5719" y="9348"/>
                </a:cubicBezTo>
                <a:lnTo>
                  <a:pt x="5731" y="9372"/>
                </a:lnTo>
                <a:cubicBezTo>
                  <a:pt x="5731" y="9399"/>
                  <a:pt x="5719" y="9399"/>
                  <a:pt x="5719" y="9399"/>
                </a:cubicBezTo>
                <a:cubicBezTo>
                  <a:pt x="5705" y="9399"/>
                  <a:pt x="5705" y="9425"/>
                  <a:pt x="5705" y="9425"/>
                </a:cubicBezTo>
                <a:cubicBezTo>
                  <a:pt x="5677" y="9425"/>
                  <a:pt x="5677" y="9425"/>
                  <a:pt x="5665" y="9399"/>
                </a:cubicBezTo>
                <a:lnTo>
                  <a:pt x="5677" y="9425"/>
                </a:lnTo>
                <a:cubicBezTo>
                  <a:pt x="5665" y="9425"/>
                  <a:pt x="5651" y="9399"/>
                  <a:pt x="5651" y="9399"/>
                </a:cubicBezTo>
                <a:cubicBezTo>
                  <a:pt x="5651" y="9399"/>
                  <a:pt x="5651" y="9399"/>
                  <a:pt x="5651" y="9425"/>
                </a:cubicBezTo>
                <a:cubicBezTo>
                  <a:pt x="5665" y="9425"/>
                  <a:pt x="5677" y="9425"/>
                  <a:pt x="5677" y="9451"/>
                </a:cubicBezTo>
                <a:cubicBezTo>
                  <a:pt x="5665" y="9451"/>
                  <a:pt x="5677" y="9478"/>
                  <a:pt x="5665" y="9478"/>
                </a:cubicBezTo>
                <a:cubicBezTo>
                  <a:pt x="5651" y="9478"/>
                  <a:pt x="5651" y="9478"/>
                  <a:pt x="5651" y="9451"/>
                </a:cubicBezTo>
                <a:cubicBezTo>
                  <a:pt x="5651" y="9478"/>
                  <a:pt x="5651" y="9478"/>
                  <a:pt x="5651" y="9478"/>
                </a:cubicBezTo>
                <a:lnTo>
                  <a:pt x="5665" y="9478"/>
                </a:lnTo>
                <a:lnTo>
                  <a:pt x="5677" y="9478"/>
                </a:lnTo>
                <a:lnTo>
                  <a:pt x="5691" y="9478"/>
                </a:lnTo>
                <a:cubicBezTo>
                  <a:pt x="5677" y="9502"/>
                  <a:pt x="5677" y="9502"/>
                  <a:pt x="5677" y="9502"/>
                </a:cubicBezTo>
                <a:cubicBezTo>
                  <a:pt x="5665" y="9528"/>
                  <a:pt x="5637" y="9528"/>
                  <a:pt x="5624" y="9528"/>
                </a:cubicBezTo>
                <a:cubicBezTo>
                  <a:pt x="5610" y="9555"/>
                  <a:pt x="5597" y="9581"/>
                  <a:pt x="5584" y="9632"/>
                </a:cubicBezTo>
                <a:cubicBezTo>
                  <a:pt x="5570" y="9632"/>
                  <a:pt x="5542" y="9632"/>
                  <a:pt x="5530" y="9658"/>
                </a:cubicBezTo>
                <a:cubicBezTo>
                  <a:pt x="5516" y="9684"/>
                  <a:pt x="5516" y="9711"/>
                  <a:pt x="5502" y="9735"/>
                </a:cubicBezTo>
                <a:cubicBezTo>
                  <a:pt x="5488" y="9788"/>
                  <a:pt x="5461" y="9814"/>
                  <a:pt x="5421" y="9814"/>
                </a:cubicBezTo>
                <a:cubicBezTo>
                  <a:pt x="5421" y="9867"/>
                  <a:pt x="5407" y="9891"/>
                  <a:pt x="5393" y="9917"/>
                </a:cubicBezTo>
                <a:cubicBezTo>
                  <a:pt x="5381" y="9970"/>
                  <a:pt x="5381" y="9996"/>
                  <a:pt x="5367" y="10047"/>
                </a:cubicBezTo>
                <a:cubicBezTo>
                  <a:pt x="5353" y="10150"/>
                  <a:pt x="5407" y="10256"/>
                  <a:pt x="5421" y="10332"/>
                </a:cubicBezTo>
                <a:cubicBezTo>
                  <a:pt x="5435" y="10359"/>
                  <a:pt x="5435" y="10385"/>
                  <a:pt x="5435" y="10436"/>
                </a:cubicBezTo>
                <a:cubicBezTo>
                  <a:pt x="5435" y="10462"/>
                  <a:pt x="5448" y="10488"/>
                  <a:pt x="5461" y="10539"/>
                </a:cubicBezTo>
                <a:cubicBezTo>
                  <a:pt x="5475" y="10618"/>
                  <a:pt x="5448" y="10721"/>
                  <a:pt x="5435" y="10774"/>
                </a:cubicBezTo>
                <a:lnTo>
                  <a:pt x="5435" y="10748"/>
                </a:lnTo>
                <a:cubicBezTo>
                  <a:pt x="5421" y="10748"/>
                  <a:pt x="5407" y="10748"/>
                  <a:pt x="5393" y="10774"/>
                </a:cubicBezTo>
                <a:cubicBezTo>
                  <a:pt x="5393" y="10748"/>
                  <a:pt x="5381" y="10697"/>
                  <a:pt x="5381" y="10669"/>
                </a:cubicBezTo>
                <a:cubicBezTo>
                  <a:pt x="5340" y="10669"/>
                  <a:pt x="5353" y="10644"/>
                  <a:pt x="5340" y="10592"/>
                </a:cubicBezTo>
                <a:cubicBezTo>
                  <a:pt x="5327" y="10565"/>
                  <a:pt x="5327" y="10565"/>
                  <a:pt x="5327" y="10539"/>
                </a:cubicBezTo>
                <a:cubicBezTo>
                  <a:pt x="5327" y="10539"/>
                  <a:pt x="5327" y="10539"/>
                  <a:pt x="5313" y="10539"/>
                </a:cubicBezTo>
                <a:cubicBezTo>
                  <a:pt x="5313" y="10515"/>
                  <a:pt x="5300" y="10488"/>
                  <a:pt x="5300" y="10462"/>
                </a:cubicBezTo>
                <a:cubicBezTo>
                  <a:pt x="5300" y="10462"/>
                  <a:pt x="5300" y="10436"/>
                  <a:pt x="5313" y="10436"/>
                </a:cubicBezTo>
                <a:lnTo>
                  <a:pt x="5313" y="10412"/>
                </a:lnTo>
                <a:cubicBezTo>
                  <a:pt x="5300" y="10412"/>
                  <a:pt x="5300" y="10436"/>
                  <a:pt x="5286" y="10412"/>
                </a:cubicBezTo>
                <a:cubicBezTo>
                  <a:pt x="5286" y="10385"/>
                  <a:pt x="5300" y="10332"/>
                  <a:pt x="5300" y="10282"/>
                </a:cubicBezTo>
                <a:cubicBezTo>
                  <a:pt x="5300" y="10256"/>
                  <a:pt x="5286" y="10256"/>
                  <a:pt x="5272" y="10229"/>
                </a:cubicBezTo>
                <a:cubicBezTo>
                  <a:pt x="5259" y="10229"/>
                  <a:pt x="5232" y="10100"/>
                  <a:pt x="5204" y="10126"/>
                </a:cubicBezTo>
                <a:cubicBezTo>
                  <a:pt x="5191" y="10126"/>
                  <a:pt x="5178" y="10150"/>
                  <a:pt x="5178" y="10176"/>
                </a:cubicBezTo>
                <a:cubicBezTo>
                  <a:pt x="5164" y="10176"/>
                  <a:pt x="5151" y="10176"/>
                  <a:pt x="5137" y="10176"/>
                </a:cubicBezTo>
                <a:cubicBezTo>
                  <a:pt x="5123" y="10176"/>
                  <a:pt x="5123" y="10126"/>
                  <a:pt x="5111" y="10126"/>
                </a:cubicBezTo>
                <a:cubicBezTo>
                  <a:pt x="5097" y="10100"/>
                  <a:pt x="5083" y="10100"/>
                  <a:pt x="5069" y="10073"/>
                </a:cubicBezTo>
                <a:cubicBezTo>
                  <a:pt x="5043" y="10073"/>
                  <a:pt x="5029" y="10100"/>
                  <a:pt x="5002" y="10073"/>
                </a:cubicBezTo>
                <a:cubicBezTo>
                  <a:pt x="5002" y="10100"/>
                  <a:pt x="5002" y="10100"/>
                  <a:pt x="5002" y="10100"/>
                </a:cubicBezTo>
                <a:lnTo>
                  <a:pt x="4988" y="10100"/>
                </a:lnTo>
                <a:cubicBezTo>
                  <a:pt x="4974" y="10100"/>
                  <a:pt x="4974" y="10073"/>
                  <a:pt x="4962" y="10047"/>
                </a:cubicBezTo>
                <a:cubicBezTo>
                  <a:pt x="4962" y="10073"/>
                  <a:pt x="4962" y="10073"/>
                  <a:pt x="4962" y="10100"/>
                </a:cubicBezTo>
                <a:cubicBezTo>
                  <a:pt x="4948" y="10100"/>
                  <a:pt x="4907" y="10073"/>
                  <a:pt x="4894" y="10100"/>
                </a:cubicBezTo>
                <a:cubicBezTo>
                  <a:pt x="4880" y="10100"/>
                  <a:pt x="4880" y="10100"/>
                  <a:pt x="4867" y="10126"/>
                </a:cubicBezTo>
                <a:cubicBezTo>
                  <a:pt x="4853" y="10126"/>
                  <a:pt x="4840" y="10073"/>
                  <a:pt x="4825" y="10100"/>
                </a:cubicBezTo>
                <a:cubicBezTo>
                  <a:pt x="4825" y="10100"/>
                  <a:pt x="4825" y="10100"/>
                  <a:pt x="4825" y="10126"/>
                </a:cubicBezTo>
                <a:cubicBezTo>
                  <a:pt x="4825" y="10150"/>
                  <a:pt x="4840" y="10126"/>
                  <a:pt x="4853" y="10126"/>
                </a:cubicBezTo>
                <a:cubicBezTo>
                  <a:pt x="4867" y="10126"/>
                  <a:pt x="4880" y="10150"/>
                  <a:pt x="4880" y="10150"/>
                </a:cubicBezTo>
                <a:cubicBezTo>
                  <a:pt x="4880" y="10176"/>
                  <a:pt x="4867" y="10176"/>
                  <a:pt x="4867" y="10176"/>
                </a:cubicBezTo>
                <a:cubicBezTo>
                  <a:pt x="4867" y="10229"/>
                  <a:pt x="4894" y="10229"/>
                  <a:pt x="4907" y="10256"/>
                </a:cubicBezTo>
                <a:cubicBezTo>
                  <a:pt x="4894" y="10256"/>
                  <a:pt x="4894" y="10256"/>
                  <a:pt x="4880" y="10256"/>
                </a:cubicBezTo>
                <a:cubicBezTo>
                  <a:pt x="4867" y="10229"/>
                  <a:pt x="4853" y="10203"/>
                  <a:pt x="4840" y="10203"/>
                </a:cubicBezTo>
                <a:cubicBezTo>
                  <a:pt x="4825" y="10203"/>
                  <a:pt x="4825" y="10203"/>
                  <a:pt x="4825" y="10229"/>
                </a:cubicBezTo>
                <a:cubicBezTo>
                  <a:pt x="4840" y="10229"/>
                  <a:pt x="4840" y="10229"/>
                  <a:pt x="4840" y="10229"/>
                </a:cubicBezTo>
                <a:cubicBezTo>
                  <a:pt x="4840" y="10256"/>
                  <a:pt x="4840" y="10256"/>
                  <a:pt x="4825" y="10256"/>
                </a:cubicBezTo>
                <a:lnTo>
                  <a:pt x="4825" y="10229"/>
                </a:lnTo>
                <a:cubicBezTo>
                  <a:pt x="4813" y="10229"/>
                  <a:pt x="4799" y="10256"/>
                  <a:pt x="4799" y="10256"/>
                </a:cubicBezTo>
                <a:cubicBezTo>
                  <a:pt x="4785" y="10256"/>
                  <a:pt x="4773" y="10229"/>
                  <a:pt x="4773" y="10229"/>
                </a:cubicBezTo>
                <a:lnTo>
                  <a:pt x="4759" y="10203"/>
                </a:lnTo>
                <a:cubicBezTo>
                  <a:pt x="4745" y="10176"/>
                  <a:pt x="4732" y="10176"/>
                  <a:pt x="4732" y="10150"/>
                </a:cubicBezTo>
                <a:cubicBezTo>
                  <a:pt x="4718" y="10150"/>
                  <a:pt x="4718" y="10150"/>
                  <a:pt x="4704" y="10176"/>
                </a:cubicBezTo>
                <a:cubicBezTo>
                  <a:pt x="4704" y="10176"/>
                  <a:pt x="4704" y="10176"/>
                  <a:pt x="4718" y="10176"/>
                </a:cubicBezTo>
                <a:cubicBezTo>
                  <a:pt x="4718" y="10176"/>
                  <a:pt x="4718" y="10176"/>
                  <a:pt x="4718" y="10203"/>
                </a:cubicBezTo>
                <a:cubicBezTo>
                  <a:pt x="4718" y="10203"/>
                  <a:pt x="4691" y="10203"/>
                  <a:pt x="4678" y="10203"/>
                </a:cubicBezTo>
                <a:cubicBezTo>
                  <a:pt x="4650" y="10176"/>
                  <a:pt x="4624" y="10150"/>
                  <a:pt x="4596" y="10176"/>
                </a:cubicBezTo>
                <a:cubicBezTo>
                  <a:pt x="4569" y="10176"/>
                  <a:pt x="4569" y="10203"/>
                  <a:pt x="4543" y="10203"/>
                </a:cubicBezTo>
                <a:cubicBezTo>
                  <a:pt x="4543" y="10176"/>
                  <a:pt x="4543" y="10176"/>
                  <a:pt x="4543" y="10176"/>
                </a:cubicBezTo>
                <a:cubicBezTo>
                  <a:pt x="4543" y="10203"/>
                  <a:pt x="4543" y="10203"/>
                  <a:pt x="4543" y="10229"/>
                </a:cubicBezTo>
                <a:cubicBezTo>
                  <a:pt x="4515" y="10256"/>
                  <a:pt x="4503" y="10306"/>
                  <a:pt x="4475" y="10306"/>
                </a:cubicBezTo>
                <a:cubicBezTo>
                  <a:pt x="4461" y="10332"/>
                  <a:pt x="4434" y="10306"/>
                  <a:pt x="4434" y="10306"/>
                </a:cubicBezTo>
                <a:cubicBezTo>
                  <a:pt x="4434" y="10332"/>
                  <a:pt x="4434" y="10332"/>
                  <a:pt x="4448" y="10332"/>
                </a:cubicBezTo>
                <a:cubicBezTo>
                  <a:pt x="4434" y="10385"/>
                  <a:pt x="4394" y="10385"/>
                  <a:pt x="4380" y="10412"/>
                </a:cubicBezTo>
                <a:cubicBezTo>
                  <a:pt x="4394" y="10412"/>
                  <a:pt x="4394" y="10436"/>
                  <a:pt x="4394" y="10436"/>
                </a:cubicBezTo>
                <a:cubicBezTo>
                  <a:pt x="4394" y="10462"/>
                  <a:pt x="4380" y="10462"/>
                  <a:pt x="4380" y="10488"/>
                </a:cubicBezTo>
                <a:cubicBezTo>
                  <a:pt x="4366" y="10565"/>
                  <a:pt x="4394" y="10618"/>
                  <a:pt x="4394" y="10669"/>
                </a:cubicBezTo>
                <a:cubicBezTo>
                  <a:pt x="4380" y="10697"/>
                  <a:pt x="4366" y="10748"/>
                  <a:pt x="4366" y="10774"/>
                </a:cubicBezTo>
                <a:cubicBezTo>
                  <a:pt x="4354" y="10798"/>
                  <a:pt x="4354" y="10825"/>
                  <a:pt x="4354" y="10877"/>
                </a:cubicBezTo>
                <a:cubicBezTo>
                  <a:pt x="4340" y="10981"/>
                  <a:pt x="4354" y="11187"/>
                  <a:pt x="4366" y="11266"/>
                </a:cubicBezTo>
                <a:cubicBezTo>
                  <a:pt x="4394" y="11319"/>
                  <a:pt x="4407" y="11369"/>
                  <a:pt x="4434" y="11422"/>
                </a:cubicBezTo>
                <a:cubicBezTo>
                  <a:pt x="4448" y="11448"/>
                  <a:pt x="4461" y="11499"/>
                  <a:pt x="4475" y="11552"/>
                </a:cubicBezTo>
                <a:cubicBezTo>
                  <a:pt x="4488" y="11552"/>
                  <a:pt x="4515" y="11552"/>
                  <a:pt x="4529" y="11552"/>
                </a:cubicBezTo>
                <a:cubicBezTo>
                  <a:pt x="4543" y="11578"/>
                  <a:pt x="4543" y="11602"/>
                  <a:pt x="4556" y="11602"/>
                </a:cubicBezTo>
                <a:cubicBezTo>
                  <a:pt x="4596" y="11629"/>
                  <a:pt x="4664" y="11552"/>
                  <a:pt x="4704" y="11552"/>
                </a:cubicBezTo>
                <a:lnTo>
                  <a:pt x="4704" y="11578"/>
                </a:lnTo>
                <a:cubicBezTo>
                  <a:pt x="4718" y="11578"/>
                  <a:pt x="4718" y="11602"/>
                  <a:pt x="4732" y="11578"/>
                </a:cubicBezTo>
                <a:cubicBezTo>
                  <a:pt x="4732" y="11578"/>
                  <a:pt x="4732" y="11578"/>
                  <a:pt x="4745" y="11578"/>
                </a:cubicBezTo>
                <a:cubicBezTo>
                  <a:pt x="4745" y="11552"/>
                  <a:pt x="4732" y="11552"/>
                  <a:pt x="4732" y="11552"/>
                </a:cubicBezTo>
                <a:cubicBezTo>
                  <a:pt x="4745" y="11525"/>
                  <a:pt x="4773" y="11499"/>
                  <a:pt x="4773" y="11473"/>
                </a:cubicBezTo>
                <a:cubicBezTo>
                  <a:pt x="4773" y="11473"/>
                  <a:pt x="4773" y="11448"/>
                  <a:pt x="4773" y="11422"/>
                </a:cubicBezTo>
                <a:cubicBezTo>
                  <a:pt x="4785" y="11422"/>
                  <a:pt x="4785" y="11422"/>
                  <a:pt x="4785" y="11396"/>
                </a:cubicBezTo>
                <a:cubicBezTo>
                  <a:pt x="4785" y="11396"/>
                  <a:pt x="4785" y="11369"/>
                  <a:pt x="4785" y="11343"/>
                </a:cubicBezTo>
                <a:cubicBezTo>
                  <a:pt x="4799" y="11319"/>
                  <a:pt x="4799" y="11292"/>
                  <a:pt x="4799" y="11266"/>
                </a:cubicBezTo>
                <a:cubicBezTo>
                  <a:pt x="4867" y="11240"/>
                  <a:pt x="4974" y="11163"/>
                  <a:pt x="5029" y="11240"/>
                </a:cubicBezTo>
                <a:cubicBezTo>
                  <a:pt x="5029" y="11266"/>
                  <a:pt x="5029" y="11266"/>
                  <a:pt x="5029" y="11292"/>
                </a:cubicBezTo>
                <a:cubicBezTo>
                  <a:pt x="5016" y="11319"/>
                  <a:pt x="5002" y="11319"/>
                  <a:pt x="4988" y="11369"/>
                </a:cubicBezTo>
                <a:lnTo>
                  <a:pt x="4962" y="11448"/>
                </a:lnTo>
                <a:lnTo>
                  <a:pt x="4974" y="11448"/>
                </a:lnTo>
                <a:cubicBezTo>
                  <a:pt x="4974" y="11499"/>
                  <a:pt x="4974" y="11552"/>
                  <a:pt x="4962" y="11602"/>
                </a:cubicBezTo>
                <a:cubicBezTo>
                  <a:pt x="4962" y="11578"/>
                  <a:pt x="4948" y="11552"/>
                  <a:pt x="4948" y="11552"/>
                </a:cubicBezTo>
                <a:cubicBezTo>
                  <a:pt x="4934" y="11552"/>
                  <a:pt x="4934" y="11552"/>
                  <a:pt x="4934" y="11552"/>
                </a:cubicBezTo>
                <a:cubicBezTo>
                  <a:pt x="4934" y="11578"/>
                  <a:pt x="4934" y="11602"/>
                  <a:pt x="4934" y="11602"/>
                </a:cubicBezTo>
                <a:lnTo>
                  <a:pt x="4948" y="11602"/>
                </a:lnTo>
                <a:lnTo>
                  <a:pt x="4948" y="11629"/>
                </a:lnTo>
                <a:cubicBezTo>
                  <a:pt x="4934" y="11681"/>
                  <a:pt x="4948" y="11758"/>
                  <a:pt x="4934" y="11837"/>
                </a:cubicBezTo>
                <a:cubicBezTo>
                  <a:pt x="4920" y="11864"/>
                  <a:pt x="4907" y="11864"/>
                  <a:pt x="4907" y="11914"/>
                </a:cubicBezTo>
                <a:cubicBezTo>
                  <a:pt x="4907" y="11914"/>
                  <a:pt x="4907" y="11914"/>
                  <a:pt x="4920" y="11914"/>
                </a:cubicBezTo>
                <a:lnTo>
                  <a:pt x="4920" y="11888"/>
                </a:lnTo>
                <a:cubicBezTo>
                  <a:pt x="4934" y="11914"/>
                  <a:pt x="4934" y="11914"/>
                  <a:pt x="4948" y="11914"/>
                </a:cubicBezTo>
                <a:cubicBezTo>
                  <a:pt x="4988" y="11888"/>
                  <a:pt x="5016" y="11914"/>
                  <a:pt x="5069" y="11914"/>
                </a:cubicBezTo>
                <a:lnTo>
                  <a:pt x="5083" y="11888"/>
                </a:lnTo>
                <a:cubicBezTo>
                  <a:pt x="5097" y="11888"/>
                  <a:pt x="5097" y="11888"/>
                  <a:pt x="5097" y="11914"/>
                </a:cubicBezTo>
                <a:cubicBezTo>
                  <a:pt x="5123" y="11914"/>
                  <a:pt x="5151" y="11888"/>
                  <a:pt x="5164" y="11888"/>
                </a:cubicBezTo>
                <a:cubicBezTo>
                  <a:pt x="5178" y="11914"/>
                  <a:pt x="5191" y="11914"/>
                  <a:pt x="5191" y="11914"/>
                </a:cubicBezTo>
                <a:cubicBezTo>
                  <a:pt x="5191" y="11941"/>
                  <a:pt x="5191" y="11941"/>
                  <a:pt x="5191" y="11967"/>
                </a:cubicBezTo>
                <a:cubicBezTo>
                  <a:pt x="5204" y="11967"/>
                  <a:pt x="5218" y="11967"/>
                  <a:pt x="5232" y="11991"/>
                </a:cubicBezTo>
                <a:cubicBezTo>
                  <a:pt x="5245" y="12017"/>
                  <a:pt x="5259" y="12070"/>
                  <a:pt x="5245" y="12121"/>
                </a:cubicBezTo>
                <a:cubicBezTo>
                  <a:pt x="5232" y="12149"/>
                  <a:pt x="5232" y="12149"/>
                  <a:pt x="5218" y="12173"/>
                </a:cubicBezTo>
                <a:cubicBezTo>
                  <a:pt x="5218" y="12200"/>
                  <a:pt x="5218" y="12277"/>
                  <a:pt x="5218" y="12329"/>
                </a:cubicBezTo>
                <a:cubicBezTo>
                  <a:pt x="5204" y="12356"/>
                  <a:pt x="5204" y="12406"/>
                  <a:pt x="5204" y="12459"/>
                </a:cubicBezTo>
                <a:cubicBezTo>
                  <a:pt x="5218" y="12536"/>
                  <a:pt x="5272" y="12615"/>
                  <a:pt x="5300" y="12668"/>
                </a:cubicBezTo>
                <a:cubicBezTo>
                  <a:pt x="5313" y="12692"/>
                  <a:pt x="5313" y="12718"/>
                  <a:pt x="5313" y="12718"/>
                </a:cubicBezTo>
                <a:cubicBezTo>
                  <a:pt x="5327" y="12745"/>
                  <a:pt x="5340" y="12692"/>
                  <a:pt x="5353" y="12745"/>
                </a:cubicBezTo>
                <a:cubicBezTo>
                  <a:pt x="5393" y="12745"/>
                  <a:pt x="5407" y="12718"/>
                  <a:pt x="5435" y="12692"/>
                </a:cubicBezTo>
                <a:lnTo>
                  <a:pt x="5448" y="12692"/>
                </a:lnTo>
                <a:cubicBezTo>
                  <a:pt x="5461" y="12692"/>
                  <a:pt x="5475" y="12668"/>
                  <a:pt x="5475" y="12668"/>
                </a:cubicBezTo>
                <a:cubicBezTo>
                  <a:pt x="5488" y="12639"/>
                  <a:pt x="5502" y="12668"/>
                  <a:pt x="5516" y="12668"/>
                </a:cubicBezTo>
                <a:cubicBezTo>
                  <a:pt x="5530" y="12692"/>
                  <a:pt x="5542" y="12668"/>
                  <a:pt x="5556" y="12692"/>
                </a:cubicBezTo>
                <a:cubicBezTo>
                  <a:pt x="5597" y="12718"/>
                  <a:pt x="5610" y="12769"/>
                  <a:pt x="5624" y="12848"/>
                </a:cubicBezTo>
                <a:cubicBezTo>
                  <a:pt x="5624" y="12874"/>
                  <a:pt x="5610" y="12874"/>
                  <a:pt x="5597" y="12898"/>
                </a:cubicBezTo>
                <a:cubicBezTo>
                  <a:pt x="5597" y="12874"/>
                  <a:pt x="5597" y="12874"/>
                  <a:pt x="5597" y="12874"/>
                </a:cubicBezTo>
                <a:cubicBezTo>
                  <a:pt x="5597" y="12898"/>
                  <a:pt x="5584" y="12898"/>
                  <a:pt x="5584" y="12923"/>
                </a:cubicBezTo>
                <a:cubicBezTo>
                  <a:pt x="5597" y="12923"/>
                  <a:pt x="5597" y="12898"/>
                  <a:pt x="5610" y="12898"/>
                </a:cubicBezTo>
                <a:cubicBezTo>
                  <a:pt x="5624" y="12898"/>
                  <a:pt x="5637" y="12795"/>
                  <a:pt x="5665" y="12822"/>
                </a:cubicBezTo>
                <a:cubicBezTo>
                  <a:pt x="5677" y="12848"/>
                  <a:pt x="5691" y="12848"/>
                  <a:pt x="5691" y="12874"/>
                </a:cubicBezTo>
                <a:lnTo>
                  <a:pt x="5691" y="12898"/>
                </a:lnTo>
                <a:cubicBezTo>
                  <a:pt x="5665" y="12898"/>
                  <a:pt x="5637" y="12898"/>
                  <a:pt x="5637" y="12923"/>
                </a:cubicBezTo>
                <a:cubicBezTo>
                  <a:pt x="5637" y="12975"/>
                  <a:pt x="5651" y="13002"/>
                  <a:pt x="5651" y="13028"/>
                </a:cubicBezTo>
                <a:cubicBezTo>
                  <a:pt x="5637" y="13052"/>
                  <a:pt x="5637" y="13105"/>
                  <a:pt x="5624" y="13131"/>
                </a:cubicBezTo>
                <a:cubicBezTo>
                  <a:pt x="5637" y="13158"/>
                  <a:pt x="5651" y="13208"/>
                  <a:pt x="5665" y="13235"/>
                </a:cubicBezTo>
                <a:cubicBezTo>
                  <a:pt x="5665" y="13235"/>
                  <a:pt x="5691" y="13208"/>
                  <a:pt x="5691" y="13184"/>
                </a:cubicBezTo>
                <a:cubicBezTo>
                  <a:pt x="5705" y="13158"/>
                  <a:pt x="5665" y="13052"/>
                  <a:pt x="5665" y="13028"/>
                </a:cubicBezTo>
                <a:cubicBezTo>
                  <a:pt x="5665" y="13028"/>
                  <a:pt x="5665" y="13028"/>
                  <a:pt x="5665" y="13002"/>
                </a:cubicBezTo>
                <a:cubicBezTo>
                  <a:pt x="5677" y="13002"/>
                  <a:pt x="5772" y="12949"/>
                  <a:pt x="5772" y="12923"/>
                </a:cubicBezTo>
                <a:cubicBezTo>
                  <a:pt x="5772" y="12923"/>
                  <a:pt x="5772" y="12923"/>
                  <a:pt x="5759" y="12898"/>
                </a:cubicBezTo>
                <a:cubicBezTo>
                  <a:pt x="5759" y="12898"/>
                  <a:pt x="5746" y="12898"/>
                  <a:pt x="5746" y="12923"/>
                </a:cubicBezTo>
                <a:cubicBezTo>
                  <a:pt x="5746" y="12898"/>
                  <a:pt x="5746" y="12898"/>
                  <a:pt x="5731" y="12874"/>
                </a:cubicBezTo>
                <a:cubicBezTo>
                  <a:pt x="5746" y="12874"/>
                  <a:pt x="5746" y="12848"/>
                  <a:pt x="5759" y="12848"/>
                </a:cubicBezTo>
                <a:cubicBezTo>
                  <a:pt x="5759" y="12874"/>
                  <a:pt x="5772" y="12923"/>
                  <a:pt x="5786" y="12923"/>
                </a:cubicBezTo>
                <a:cubicBezTo>
                  <a:pt x="5813" y="12923"/>
                  <a:pt x="5854" y="12949"/>
                  <a:pt x="5854" y="13002"/>
                </a:cubicBezTo>
                <a:cubicBezTo>
                  <a:pt x="5867" y="13028"/>
                  <a:pt x="5867" y="13028"/>
                  <a:pt x="5867" y="13052"/>
                </a:cubicBezTo>
                <a:cubicBezTo>
                  <a:pt x="5894" y="13079"/>
                  <a:pt x="5948" y="13028"/>
                  <a:pt x="5975" y="13028"/>
                </a:cubicBezTo>
                <a:cubicBezTo>
                  <a:pt x="6016" y="13052"/>
                  <a:pt x="6029" y="13131"/>
                  <a:pt x="6084" y="13105"/>
                </a:cubicBezTo>
                <a:cubicBezTo>
                  <a:pt x="6097" y="13105"/>
                  <a:pt x="6110" y="13052"/>
                  <a:pt x="6124" y="13052"/>
                </a:cubicBezTo>
                <a:cubicBezTo>
                  <a:pt x="6150" y="13028"/>
                  <a:pt x="6205" y="13028"/>
                  <a:pt x="6232" y="13028"/>
                </a:cubicBezTo>
                <a:lnTo>
                  <a:pt x="6245" y="13028"/>
                </a:lnTo>
                <a:cubicBezTo>
                  <a:pt x="6232" y="13052"/>
                  <a:pt x="6232" y="13052"/>
                  <a:pt x="6232" y="13052"/>
                </a:cubicBezTo>
                <a:cubicBezTo>
                  <a:pt x="6218" y="13052"/>
                  <a:pt x="6205" y="13052"/>
                  <a:pt x="6192" y="13052"/>
                </a:cubicBezTo>
                <a:lnTo>
                  <a:pt x="6192" y="13079"/>
                </a:lnTo>
                <a:cubicBezTo>
                  <a:pt x="6205" y="13079"/>
                  <a:pt x="6232" y="13105"/>
                  <a:pt x="6232" y="13158"/>
                </a:cubicBezTo>
                <a:cubicBezTo>
                  <a:pt x="6232" y="13131"/>
                  <a:pt x="6232" y="13131"/>
                  <a:pt x="6245" y="13105"/>
                </a:cubicBezTo>
                <a:cubicBezTo>
                  <a:pt x="6245" y="13131"/>
                  <a:pt x="6273" y="13131"/>
                  <a:pt x="6287" y="13131"/>
                </a:cubicBezTo>
                <a:lnTo>
                  <a:pt x="6287" y="13158"/>
                </a:lnTo>
                <a:cubicBezTo>
                  <a:pt x="6299" y="13184"/>
                  <a:pt x="6313" y="13184"/>
                  <a:pt x="6327" y="13184"/>
                </a:cubicBezTo>
                <a:cubicBezTo>
                  <a:pt x="6327" y="13184"/>
                  <a:pt x="6327" y="13184"/>
                  <a:pt x="6327" y="13208"/>
                </a:cubicBezTo>
                <a:cubicBezTo>
                  <a:pt x="6299" y="13208"/>
                  <a:pt x="6299" y="13261"/>
                  <a:pt x="6273" y="13287"/>
                </a:cubicBezTo>
                <a:cubicBezTo>
                  <a:pt x="6287" y="13287"/>
                  <a:pt x="6299" y="13287"/>
                  <a:pt x="6313" y="13287"/>
                </a:cubicBezTo>
                <a:cubicBezTo>
                  <a:pt x="6327" y="13287"/>
                  <a:pt x="6340" y="13287"/>
                  <a:pt x="6354" y="13287"/>
                </a:cubicBezTo>
                <a:cubicBezTo>
                  <a:pt x="6394" y="13314"/>
                  <a:pt x="6448" y="13364"/>
                  <a:pt x="6462" y="13417"/>
                </a:cubicBezTo>
                <a:cubicBezTo>
                  <a:pt x="6462" y="13441"/>
                  <a:pt x="6462" y="13494"/>
                  <a:pt x="6462" y="13520"/>
                </a:cubicBezTo>
                <a:lnTo>
                  <a:pt x="6476" y="13494"/>
                </a:lnTo>
                <a:cubicBezTo>
                  <a:pt x="6516" y="13494"/>
                  <a:pt x="6543" y="13571"/>
                  <a:pt x="6557" y="13623"/>
                </a:cubicBezTo>
                <a:cubicBezTo>
                  <a:pt x="6557" y="13597"/>
                  <a:pt x="6557" y="13597"/>
                  <a:pt x="6569" y="13597"/>
                </a:cubicBezTo>
                <a:cubicBezTo>
                  <a:pt x="6583" y="13597"/>
                  <a:pt x="6611" y="13623"/>
                  <a:pt x="6624" y="13623"/>
                </a:cubicBezTo>
                <a:cubicBezTo>
                  <a:pt x="6624" y="13597"/>
                  <a:pt x="6624" y="13597"/>
                  <a:pt x="6624" y="13597"/>
                </a:cubicBezTo>
                <a:cubicBezTo>
                  <a:pt x="6664" y="13571"/>
                  <a:pt x="6718" y="13597"/>
                  <a:pt x="6732" y="13623"/>
                </a:cubicBezTo>
                <a:cubicBezTo>
                  <a:pt x="6760" y="13623"/>
                  <a:pt x="6786" y="13650"/>
                  <a:pt x="6800" y="13650"/>
                </a:cubicBezTo>
                <a:cubicBezTo>
                  <a:pt x="6827" y="13676"/>
                  <a:pt x="6881" y="13806"/>
                  <a:pt x="6895" y="13806"/>
                </a:cubicBezTo>
                <a:cubicBezTo>
                  <a:pt x="6895" y="13806"/>
                  <a:pt x="6895" y="13806"/>
                  <a:pt x="6908" y="13806"/>
                </a:cubicBezTo>
                <a:cubicBezTo>
                  <a:pt x="6921" y="13806"/>
                  <a:pt x="6921" y="13832"/>
                  <a:pt x="6921" y="13856"/>
                </a:cubicBezTo>
                <a:cubicBezTo>
                  <a:pt x="6935" y="13962"/>
                  <a:pt x="6935" y="14089"/>
                  <a:pt x="6990" y="14089"/>
                </a:cubicBezTo>
                <a:cubicBezTo>
                  <a:pt x="7002" y="14118"/>
                  <a:pt x="7002" y="14142"/>
                  <a:pt x="6990" y="14168"/>
                </a:cubicBezTo>
                <a:cubicBezTo>
                  <a:pt x="6975" y="14195"/>
                  <a:pt x="6962" y="14245"/>
                  <a:pt x="6948" y="14271"/>
                </a:cubicBezTo>
                <a:cubicBezTo>
                  <a:pt x="6935" y="14298"/>
                  <a:pt x="6908" y="14324"/>
                  <a:pt x="6895" y="14351"/>
                </a:cubicBezTo>
                <a:cubicBezTo>
                  <a:pt x="6881" y="14401"/>
                  <a:pt x="6881" y="14454"/>
                  <a:pt x="6853" y="14480"/>
                </a:cubicBezTo>
                <a:cubicBezTo>
                  <a:pt x="6867" y="14480"/>
                  <a:pt x="6867" y="14480"/>
                  <a:pt x="6867" y="14480"/>
                </a:cubicBezTo>
                <a:cubicBezTo>
                  <a:pt x="6895" y="14504"/>
                  <a:pt x="6908" y="14454"/>
                  <a:pt x="6935" y="14427"/>
                </a:cubicBezTo>
                <a:cubicBezTo>
                  <a:pt x="6935" y="14480"/>
                  <a:pt x="6948" y="14504"/>
                  <a:pt x="6948" y="14531"/>
                </a:cubicBezTo>
                <a:cubicBezTo>
                  <a:pt x="6975" y="14531"/>
                  <a:pt x="7016" y="14531"/>
                  <a:pt x="7030" y="14531"/>
                </a:cubicBezTo>
                <a:cubicBezTo>
                  <a:pt x="7030" y="14531"/>
                  <a:pt x="7030" y="14557"/>
                  <a:pt x="7030" y="14583"/>
                </a:cubicBezTo>
                <a:cubicBezTo>
                  <a:pt x="7043" y="14531"/>
                  <a:pt x="7070" y="14504"/>
                  <a:pt x="7084" y="14480"/>
                </a:cubicBezTo>
                <a:cubicBezTo>
                  <a:pt x="7097" y="14454"/>
                  <a:pt x="7097" y="14401"/>
                  <a:pt x="7111" y="14401"/>
                </a:cubicBezTo>
                <a:cubicBezTo>
                  <a:pt x="7124" y="14401"/>
                  <a:pt x="7151" y="14375"/>
                  <a:pt x="7165" y="14375"/>
                </a:cubicBezTo>
                <a:cubicBezTo>
                  <a:pt x="7165" y="14401"/>
                  <a:pt x="7179" y="14427"/>
                  <a:pt x="7191" y="14427"/>
                </a:cubicBezTo>
                <a:cubicBezTo>
                  <a:pt x="7232" y="14454"/>
                  <a:pt x="7260" y="14454"/>
                  <a:pt x="7273" y="14504"/>
                </a:cubicBezTo>
                <a:lnTo>
                  <a:pt x="7286" y="14504"/>
                </a:lnTo>
                <a:cubicBezTo>
                  <a:pt x="7314" y="14504"/>
                  <a:pt x="7340" y="14557"/>
                  <a:pt x="7327" y="14583"/>
                </a:cubicBezTo>
                <a:cubicBezTo>
                  <a:pt x="7327" y="14636"/>
                  <a:pt x="7314" y="14583"/>
                  <a:pt x="7327" y="14660"/>
                </a:cubicBezTo>
                <a:cubicBezTo>
                  <a:pt x="7340" y="14636"/>
                  <a:pt x="7368" y="14583"/>
                  <a:pt x="7408" y="14583"/>
                </a:cubicBezTo>
                <a:cubicBezTo>
                  <a:pt x="7421" y="14583"/>
                  <a:pt x="7449" y="14636"/>
                  <a:pt x="7461" y="14636"/>
                </a:cubicBezTo>
                <a:cubicBezTo>
                  <a:pt x="7489" y="14636"/>
                  <a:pt x="7503" y="14660"/>
                  <a:pt x="7530" y="14660"/>
                </a:cubicBezTo>
                <a:cubicBezTo>
                  <a:pt x="7570" y="14660"/>
                  <a:pt x="7584" y="14636"/>
                  <a:pt x="7624" y="14660"/>
                </a:cubicBezTo>
                <a:cubicBezTo>
                  <a:pt x="7692" y="14713"/>
                  <a:pt x="7719" y="14816"/>
                  <a:pt x="7773" y="14893"/>
                </a:cubicBezTo>
                <a:cubicBezTo>
                  <a:pt x="7800" y="14920"/>
                  <a:pt x="7840" y="14893"/>
                  <a:pt x="7881" y="14920"/>
                </a:cubicBezTo>
                <a:cubicBezTo>
                  <a:pt x="7894" y="14920"/>
                  <a:pt x="7922" y="15155"/>
                  <a:pt x="7922" y="15232"/>
                </a:cubicBezTo>
                <a:cubicBezTo>
                  <a:pt x="7908" y="15387"/>
                  <a:pt x="7868" y="15491"/>
                  <a:pt x="7813" y="15570"/>
                </a:cubicBezTo>
                <a:cubicBezTo>
                  <a:pt x="7800" y="15570"/>
                  <a:pt x="7787" y="15594"/>
                  <a:pt x="7773" y="15594"/>
                </a:cubicBezTo>
                <a:cubicBezTo>
                  <a:pt x="7773" y="15620"/>
                  <a:pt x="7773" y="15647"/>
                  <a:pt x="7773" y="15673"/>
                </a:cubicBezTo>
                <a:cubicBezTo>
                  <a:pt x="7759" y="15724"/>
                  <a:pt x="7732" y="15827"/>
                  <a:pt x="7705" y="15853"/>
                </a:cubicBezTo>
                <a:cubicBezTo>
                  <a:pt x="7692" y="15827"/>
                  <a:pt x="7692" y="15827"/>
                  <a:pt x="7692" y="15803"/>
                </a:cubicBezTo>
                <a:lnTo>
                  <a:pt x="7678" y="15803"/>
                </a:lnTo>
                <a:cubicBezTo>
                  <a:pt x="7678" y="15880"/>
                  <a:pt x="7665" y="15932"/>
                  <a:pt x="7665" y="15983"/>
                </a:cubicBezTo>
                <a:cubicBezTo>
                  <a:pt x="7665" y="16062"/>
                  <a:pt x="7665" y="16139"/>
                  <a:pt x="7665" y="16192"/>
                </a:cubicBezTo>
                <a:cubicBezTo>
                  <a:pt x="7678" y="16242"/>
                  <a:pt x="7665" y="16295"/>
                  <a:pt x="7652" y="16345"/>
                </a:cubicBezTo>
                <a:cubicBezTo>
                  <a:pt x="7652" y="16372"/>
                  <a:pt x="7665" y="16424"/>
                  <a:pt x="7665" y="16424"/>
                </a:cubicBezTo>
                <a:cubicBezTo>
                  <a:pt x="7638" y="16451"/>
                  <a:pt x="7610" y="16501"/>
                  <a:pt x="7624" y="16580"/>
                </a:cubicBezTo>
                <a:cubicBezTo>
                  <a:pt x="7624" y="16580"/>
                  <a:pt x="7624" y="16607"/>
                  <a:pt x="7624" y="16631"/>
                </a:cubicBezTo>
                <a:cubicBezTo>
                  <a:pt x="7624" y="16657"/>
                  <a:pt x="7610" y="16684"/>
                  <a:pt x="7598" y="16684"/>
                </a:cubicBezTo>
                <a:cubicBezTo>
                  <a:pt x="7598" y="16736"/>
                  <a:pt x="7584" y="16761"/>
                  <a:pt x="7584" y="16787"/>
                </a:cubicBezTo>
                <a:cubicBezTo>
                  <a:pt x="7570" y="16813"/>
                  <a:pt x="7543" y="16840"/>
                  <a:pt x="7543" y="16890"/>
                </a:cubicBezTo>
                <a:cubicBezTo>
                  <a:pt x="7543" y="16917"/>
                  <a:pt x="7543" y="16943"/>
                  <a:pt x="7543" y="16969"/>
                </a:cubicBezTo>
                <a:cubicBezTo>
                  <a:pt x="7516" y="16969"/>
                  <a:pt x="7489" y="16993"/>
                  <a:pt x="7489" y="17073"/>
                </a:cubicBezTo>
                <a:cubicBezTo>
                  <a:pt x="7449" y="17073"/>
                  <a:pt x="7421" y="17099"/>
                  <a:pt x="7381" y="17073"/>
                </a:cubicBezTo>
                <a:cubicBezTo>
                  <a:pt x="7368" y="17073"/>
                  <a:pt x="7340" y="17073"/>
                  <a:pt x="7327" y="17073"/>
                </a:cubicBezTo>
                <a:cubicBezTo>
                  <a:pt x="7314" y="17125"/>
                  <a:pt x="7314" y="17125"/>
                  <a:pt x="7286" y="17125"/>
                </a:cubicBezTo>
                <a:cubicBezTo>
                  <a:pt x="7286" y="17149"/>
                  <a:pt x="7273" y="17149"/>
                  <a:pt x="7273" y="17176"/>
                </a:cubicBezTo>
                <a:cubicBezTo>
                  <a:pt x="7260" y="17176"/>
                  <a:pt x="7260" y="17149"/>
                  <a:pt x="7246" y="17176"/>
                </a:cubicBezTo>
                <a:cubicBezTo>
                  <a:pt x="7219" y="17176"/>
                  <a:pt x="7137" y="17279"/>
                  <a:pt x="7124" y="17332"/>
                </a:cubicBezTo>
                <a:cubicBezTo>
                  <a:pt x="7097" y="17358"/>
                  <a:pt x="7097" y="17384"/>
                  <a:pt x="7070" y="17384"/>
                </a:cubicBezTo>
                <a:cubicBezTo>
                  <a:pt x="7097" y="17409"/>
                  <a:pt x="7070" y="17461"/>
                  <a:pt x="7070" y="17488"/>
                </a:cubicBezTo>
                <a:cubicBezTo>
                  <a:pt x="7070" y="17514"/>
                  <a:pt x="7070" y="17540"/>
                  <a:pt x="7084" y="17565"/>
                </a:cubicBezTo>
                <a:cubicBezTo>
                  <a:pt x="7097" y="17798"/>
                  <a:pt x="7030" y="17798"/>
                  <a:pt x="6990" y="17903"/>
                </a:cubicBezTo>
                <a:cubicBezTo>
                  <a:pt x="6990" y="17953"/>
                  <a:pt x="6975" y="18006"/>
                  <a:pt x="6962" y="18059"/>
                </a:cubicBezTo>
                <a:cubicBezTo>
                  <a:pt x="6948" y="18109"/>
                  <a:pt x="6921" y="18162"/>
                  <a:pt x="6895" y="18189"/>
                </a:cubicBezTo>
                <a:cubicBezTo>
                  <a:pt x="6908" y="18109"/>
                  <a:pt x="6948" y="18083"/>
                  <a:pt x="6948" y="18006"/>
                </a:cubicBezTo>
                <a:cubicBezTo>
                  <a:pt x="6935" y="18006"/>
                  <a:pt x="6921" y="18006"/>
                  <a:pt x="6908" y="18006"/>
                </a:cubicBezTo>
                <a:cubicBezTo>
                  <a:pt x="6908" y="18033"/>
                  <a:pt x="6908" y="18059"/>
                  <a:pt x="6908" y="18083"/>
                </a:cubicBezTo>
                <a:cubicBezTo>
                  <a:pt x="6895" y="18136"/>
                  <a:pt x="6867" y="18136"/>
                  <a:pt x="6867" y="18162"/>
                </a:cubicBezTo>
                <a:cubicBezTo>
                  <a:pt x="6853" y="18213"/>
                  <a:pt x="6853" y="18265"/>
                  <a:pt x="6841" y="18318"/>
                </a:cubicBezTo>
                <a:cubicBezTo>
                  <a:pt x="6827" y="18369"/>
                  <a:pt x="6800" y="18421"/>
                  <a:pt x="6773" y="18474"/>
                </a:cubicBezTo>
                <a:cubicBezTo>
                  <a:pt x="6760" y="18525"/>
                  <a:pt x="6746" y="18577"/>
                  <a:pt x="6705" y="18602"/>
                </a:cubicBezTo>
                <a:cubicBezTo>
                  <a:pt x="6678" y="18628"/>
                  <a:pt x="6664" y="18602"/>
                  <a:pt x="6651" y="18602"/>
                </a:cubicBezTo>
                <a:cubicBezTo>
                  <a:pt x="6637" y="18602"/>
                  <a:pt x="6624" y="18628"/>
                  <a:pt x="6597" y="18628"/>
                </a:cubicBezTo>
                <a:cubicBezTo>
                  <a:pt x="6569" y="18551"/>
                  <a:pt x="6557" y="18551"/>
                  <a:pt x="6503" y="18577"/>
                </a:cubicBezTo>
                <a:cubicBezTo>
                  <a:pt x="6503" y="18551"/>
                  <a:pt x="6488" y="18525"/>
                  <a:pt x="6476" y="18525"/>
                </a:cubicBezTo>
                <a:cubicBezTo>
                  <a:pt x="6476" y="18525"/>
                  <a:pt x="6462" y="18525"/>
                  <a:pt x="6462" y="18551"/>
                </a:cubicBezTo>
                <a:cubicBezTo>
                  <a:pt x="6488" y="18628"/>
                  <a:pt x="6529" y="18628"/>
                  <a:pt x="6543" y="18681"/>
                </a:cubicBezTo>
                <a:cubicBezTo>
                  <a:pt x="6543" y="18707"/>
                  <a:pt x="6543" y="18707"/>
                  <a:pt x="6529" y="18731"/>
                </a:cubicBezTo>
                <a:cubicBezTo>
                  <a:pt x="6529" y="18784"/>
                  <a:pt x="6557" y="18810"/>
                  <a:pt x="6569" y="18837"/>
                </a:cubicBezTo>
                <a:cubicBezTo>
                  <a:pt x="6569" y="18837"/>
                  <a:pt x="6583" y="18861"/>
                  <a:pt x="6569" y="18887"/>
                </a:cubicBezTo>
                <a:cubicBezTo>
                  <a:pt x="6569" y="18914"/>
                  <a:pt x="6543" y="18966"/>
                  <a:pt x="6529" y="18993"/>
                </a:cubicBezTo>
                <a:cubicBezTo>
                  <a:pt x="6529" y="19017"/>
                  <a:pt x="6529" y="19043"/>
                  <a:pt x="6516" y="19070"/>
                </a:cubicBezTo>
                <a:cubicBezTo>
                  <a:pt x="6503" y="19122"/>
                  <a:pt x="6422" y="19122"/>
                  <a:pt x="6367" y="19146"/>
                </a:cubicBezTo>
                <a:cubicBezTo>
                  <a:pt x="6340" y="19173"/>
                  <a:pt x="6299" y="19173"/>
                  <a:pt x="6273" y="19146"/>
                </a:cubicBezTo>
                <a:cubicBezTo>
                  <a:pt x="6259" y="19146"/>
                  <a:pt x="6232" y="19146"/>
                  <a:pt x="6232" y="19146"/>
                </a:cubicBezTo>
                <a:cubicBezTo>
                  <a:pt x="6218" y="19199"/>
                  <a:pt x="6232" y="19226"/>
                  <a:pt x="6245" y="19250"/>
                </a:cubicBezTo>
                <a:cubicBezTo>
                  <a:pt x="6245" y="19276"/>
                  <a:pt x="6218" y="19302"/>
                  <a:pt x="6218" y="19329"/>
                </a:cubicBezTo>
                <a:cubicBezTo>
                  <a:pt x="6218" y="19379"/>
                  <a:pt x="6232" y="19379"/>
                  <a:pt x="6232" y="19406"/>
                </a:cubicBezTo>
                <a:cubicBezTo>
                  <a:pt x="6232" y="19432"/>
                  <a:pt x="6218" y="19432"/>
                  <a:pt x="6205" y="19432"/>
                </a:cubicBezTo>
                <a:cubicBezTo>
                  <a:pt x="6192" y="19458"/>
                  <a:pt x="6164" y="19485"/>
                  <a:pt x="6138" y="19458"/>
                </a:cubicBezTo>
                <a:cubicBezTo>
                  <a:pt x="6110" y="19458"/>
                  <a:pt x="6084" y="19406"/>
                  <a:pt x="6056" y="19406"/>
                </a:cubicBezTo>
                <a:cubicBezTo>
                  <a:pt x="6056" y="19432"/>
                  <a:pt x="6056" y="19432"/>
                  <a:pt x="6056" y="19432"/>
                </a:cubicBezTo>
                <a:cubicBezTo>
                  <a:pt x="6056" y="19485"/>
                  <a:pt x="6069" y="19511"/>
                  <a:pt x="6069" y="19535"/>
                </a:cubicBezTo>
                <a:cubicBezTo>
                  <a:pt x="6069" y="19562"/>
                  <a:pt x="6069" y="19588"/>
                  <a:pt x="6069" y="19614"/>
                </a:cubicBezTo>
                <a:cubicBezTo>
                  <a:pt x="6069" y="19614"/>
                  <a:pt x="6097" y="19665"/>
                  <a:pt x="6110" y="19641"/>
                </a:cubicBezTo>
                <a:cubicBezTo>
                  <a:pt x="6110" y="19641"/>
                  <a:pt x="6110" y="19641"/>
                  <a:pt x="6124" y="19641"/>
                </a:cubicBezTo>
                <a:cubicBezTo>
                  <a:pt x="6110" y="19641"/>
                  <a:pt x="6110" y="19614"/>
                  <a:pt x="6110" y="19614"/>
                </a:cubicBezTo>
                <a:cubicBezTo>
                  <a:pt x="6124" y="19614"/>
                  <a:pt x="6138" y="19588"/>
                  <a:pt x="6138" y="19588"/>
                </a:cubicBezTo>
                <a:cubicBezTo>
                  <a:pt x="6138" y="19588"/>
                  <a:pt x="6138" y="19588"/>
                  <a:pt x="6150" y="19588"/>
                </a:cubicBezTo>
                <a:cubicBezTo>
                  <a:pt x="6150" y="19614"/>
                  <a:pt x="6150" y="19665"/>
                  <a:pt x="6150" y="19691"/>
                </a:cubicBezTo>
                <a:cubicBezTo>
                  <a:pt x="6138" y="19691"/>
                  <a:pt x="6124" y="19718"/>
                  <a:pt x="6124" y="19691"/>
                </a:cubicBezTo>
                <a:cubicBezTo>
                  <a:pt x="6124" y="19691"/>
                  <a:pt x="6124" y="19665"/>
                  <a:pt x="6110" y="19665"/>
                </a:cubicBezTo>
                <a:cubicBezTo>
                  <a:pt x="6097" y="19665"/>
                  <a:pt x="6069" y="19691"/>
                  <a:pt x="6056" y="19691"/>
                </a:cubicBezTo>
                <a:cubicBezTo>
                  <a:pt x="6069" y="19691"/>
                  <a:pt x="6069" y="19691"/>
                  <a:pt x="6069" y="19718"/>
                </a:cubicBezTo>
                <a:cubicBezTo>
                  <a:pt x="6084" y="19718"/>
                  <a:pt x="6097" y="19718"/>
                  <a:pt x="6110" y="19718"/>
                </a:cubicBezTo>
                <a:cubicBezTo>
                  <a:pt x="6084" y="19744"/>
                  <a:pt x="6056" y="19770"/>
                  <a:pt x="6043" y="19821"/>
                </a:cubicBezTo>
                <a:cubicBezTo>
                  <a:pt x="6043" y="19898"/>
                  <a:pt x="6056" y="19898"/>
                  <a:pt x="6029" y="19950"/>
                </a:cubicBezTo>
                <a:cubicBezTo>
                  <a:pt x="6029" y="19977"/>
                  <a:pt x="6029" y="19977"/>
                  <a:pt x="6043" y="20003"/>
                </a:cubicBezTo>
                <a:cubicBezTo>
                  <a:pt x="6016" y="20003"/>
                  <a:pt x="6003" y="20003"/>
                  <a:pt x="5975" y="20030"/>
                </a:cubicBezTo>
                <a:cubicBezTo>
                  <a:pt x="5948" y="20054"/>
                  <a:pt x="5894" y="20133"/>
                  <a:pt x="5921" y="20236"/>
                </a:cubicBezTo>
                <a:cubicBezTo>
                  <a:pt x="5935" y="20262"/>
                  <a:pt x="5961" y="20313"/>
                  <a:pt x="5975" y="20339"/>
                </a:cubicBezTo>
                <a:cubicBezTo>
                  <a:pt x="5989" y="20339"/>
                  <a:pt x="6016" y="20339"/>
                  <a:pt x="6016" y="20339"/>
                </a:cubicBezTo>
                <a:cubicBezTo>
                  <a:pt x="6043" y="20495"/>
                  <a:pt x="5948" y="20522"/>
                  <a:pt x="5921" y="20599"/>
                </a:cubicBezTo>
                <a:cubicBezTo>
                  <a:pt x="5908" y="20599"/>
                  <a:pt x="5908" y="20625"/>
                  <a:pt x="5894" y="20651"/>
                </a:cubicBezTo>
                <a:cubicBezTo>
                  <a:pt x="5894" y="20678"/>
                  <a:pt x="5908" y="20728"/>
                  <a:pt x="5894" y="20755"/>
                </a:cubicBezTo>
                <a:cubicBezTo>
                  <a:pt x="5880" y="20807"/>
                  <a:pt x="5840" y="20781"/>
                  <a:pt x="5826" y="20831"/>
                </a:cubicBezTo>
                <a:cubicBezTo>
                  <a:pt x="5772" y="20937"/>
                  <a:pt x="5840" y="21067"/>
                  <a:pt x="5854" y="21143"/>
                </a:cubicBezTo>
                <a:cubicBezTo>
                  <a:pt x="5840" y="21143"/>
                  <a:pt x="5813" y="21143"/>
                  <a:pt x="5800" y="21117"/>
                </a:cubicBezTo>
                <a:cubicBezTo>
                  <a:pt x="5786" y="21143"/>
                  <a:pt x="5772" y="21170"/>
                  <a:pt x="5759" y="21170"/>
                </a:cubicBezTo>
                <a:cubicBezTo>
                  <a:pt x="5746" y="21196"/>
                  <a:pt x="5719" y="21170"/>
                  <a:pt x="5719" y="21196"/>
                </a:cubicBezTo>
                <a:cubicBezTo>
                  <a:pt x="5691" y="21247"/>
                  <a:pt x="5705" y="21326"/>
                  <a:pt x="5691" y="21376"/>
                </a:cubicBezTo>
                <a:cubicBezTo>
                  <a:pt x="5691" y="21376"/>
                  <a:pt x="5677" y="21376"/>
                  <a:pt x="5665" y="21376"/>
                </a:cubicBezTo>
                <a:cubicBezTo>
                  <a:pt x="5665" y="21376"/>
                  <a:pt x="5651" y="21350"/>
                  <a:pt x="5637" y="21350"/>
                </a:cubicBezTo>
                <a:cubicBezTo>
                  <a:pt x="5651" y="21299"/>
                  <a:pt x="5665" y="21273"/>
                  <a:pt x="5691" y="21247"/>
                </a:cubicBezTo>
                <a:cubicBezTo>
                  <a:pt x="5691" y="21222"/>
                  <a:pt x="5691" y="21222"/>
                  <a:pt x="5691" y="21222"/>
                </a:cubicBezTo>
                <a:cubicBezTo>
                  <a:pt x="5677" y="21222"/>
                  <a:pt x="5677" y="21222"/>
                  <a:pt x="5665" y="21196"/>
                </a:cubicBezTo>
                <a:cubicBezTo>
                  <a:pt x="5651" y="21222"/>
                  <a:pt x="5624" y="21247"/>
                  <a:pt x="5584" y="21247"/>
                </a:cubicBezTo>
                <a:lnTo>
                  <a:pt x="5584" y="21222"/>
                </a:lnTo>
                <a:cubicBezTo>
                  <a:pt x="5610" y="21196"/>
                  <a:pt x="5624" y="21196"/>
                  <a:pt x="5651" y="21170"/>
                </a:cubicBezTo>
                <a:cubicBezTo>
                  <a:pt x="5637" y="21170"/>
                  <a:pt x="5624" y="21170"/>
                  <a:pt x="5597" y="21170"/>
                </a:cubicBezTo>
                <a:cubicBezTo>
                  <a:pt x="5597" y="21143"/>
                  <a:pt x="5610" y="21117"/>
                  <a:pt x="5610" y="21093"/>
                </a:cubicBezTo>
                <a:cubicBezTo>
                  <a:pt x="5597" y="21093"/>
                  <a:pt x="5584" y="21093"/>
                  <a:pt x="5584" y="21067"/>
                </a:cubicBezTo>
                <a:lnTo>
                  <a:pt x="5570" y="21093"/>
                </a:lnTo>
                <a:cubicBezTo>
                  <a:pt x="5556" y="21093"/>
                  <a:pt x="5556" y="21093"/>
                  <a:pt x="5542" y="21093"/>
                </a:cubicBezTo>
                <a:cubicBezTo>
                  <a:pt x="5556" y="21067"/>
                  <a:pt x="5556" y="21067"/>
                  <a:pt x="5556" y="21040"/>
                </a:cubicBezTo>
                <a:cubicBezTo>
                  <a:pt x="5542" y="21040"/>
                  <a:pt x="5542" y="21040"/>
                  <a:pt x="5530" y="21040"/>
                </a:cubicBezTo>
                <a:cubicBezTo>
                  <a:pt x="5530" y="21014"/>
                  <a:pt x="5530" y="21014"/>
                  <a:pt x="5516" y="21014"/>
                </a:cubicBezTo>
                <a:lnTo>
                  <a:pt x="5530" y="20987"/>
                </a:lnTo>
                <a:cubicBezTo>
                  <a:pt x="5530" y="20963"/>
                  <a:pt x="5530" y="20963"/>
                  <a:pt x="5530" y="20963"/>
                </a:cubicBezTo>
                <a:cubicBezTo>
                  <a:pt x="5516" y="20937"/>
                  <a:pt x="5502" y="20937"/>
                  <a:pt x="5488" y="20911"/>
                </a:cubicBezTo>
                <a:cubicBezTo>
                  <a:pt x="5516" y="20911"/>
                  <a:pt x="5530" y="20884"/>
                  <a:pt x="5542" y="20831"/>
                </a:cubicBezTo>
                <a:cubicBezTo>
                  <a:pt x="5530" y="20831"/>
                  <a:pt x="5516" y="20858"/>
                  <a:pt x="5502" y="20831"/>
                </a:cubicBezTo>
                <a:cubicBezTo>
                  <a:pt x="5502" y="20807"/>
                  <a:pt x="5502" y="20807"/>
                  <a:pt x="5502" y="20781"/>
                </a:cubicBezTo>
                <a:cubicBezTo>
                  <a:pt x="5502" y="20781"/>
                  <a:pt x="5502" y="20781"/>
                  <a:pt x="5516" y="20755"/>
                </a:cubicBezTo>
                <a:cubicBezTo>
                  <a:pt x="5502" y="20755"/>
                  <a:pt x="5502" y="20728"/>
                  <a:pt x="5502" y="20702"/>
                </a:cubicBezTo>
                <a:lnTo>
                  <a:pt x="5516" y="20678"/>
                </a:lnTo>
                <a:lnTo>
                  <a:pt x="5516" y="20651"/>
                </a:lnTo>
                <a:cubicBezTo>
                  <a:pt x="5502" y="20651"/>
                  <a:pt x="5502" y="20678"/>
                  <a:pt x="5488" y="20678"/>
                </a:cubicBezTo>
                <a:cubicBezTo>
                  <a:pt x="5488" y="20651"/>
                  <a:pt x="5488" y="20599"/>
                  <a:pt x="5488" y="20574"/>
                </a:cubicBezTo>
                <a:cubicBezTo>
                  <a:pt x="5488" y="20548"/>
                  <a:pt x="5502" y="20548"/>
                  <a:pt x="5502" y="20522"/>
                </a:cubicBezTo>
                <a:cubicBezTo>
                  <a:pt x="5502" y="20522"/>
                  <a:pt x="5502" y="20495"/>
                  <a:pt x="5502" y="20469"/>
                </a:cubicBezTo>
                <a:cubicBezTo>
                  <a:pt x="5516" y="20469"/>
                  <a:pt x="5530" y="20469"/>
                  <a:pt x="5542" y="20469"/>
                </a:cubicBezTo>
                <a:cubicBezTo>
                  <a:pt x="5542" y="20469"/>
                  <a:pt x="5542" y="20469"/>
                  <a:pt x="5556" y="20469"/>
                </a:cubicBezTo>
                <a:cubicBezTo>
                  <a:pt x="5556" y="20469"/>
                  <a:pt x="5556" y="20469"/>
                  <a:pt x="5556" y="20445"/>
                </a:cubicBezTo>
                <a:cubicBezTo>
                  <a:pt x="5542" y="20445"/>
                  <a:pt x="5530" y="20445"/>
                  <a:pt x="5530" y="20418"/>
                </a:cubicBezTo>
                <a:cubicBezTo>
                  <a:pt x="5475" y="20418"/>
                  <a:pt x="5475" y="20418"/>
                  <a:pt x="5475" y="20418"/>
                </a:cubicBezTo>
                <a:cubicBezTo>
                  <a:pt x="5488" y="20392"/>
                  <a:pt x="5488" y="20366"/>
                  <a:pt x="5488" y="20339"/>
                </a:cubicBezTo>
                <a:cubicBezTo>
                  <a:pt x="5502" y="20339"/>
                  <a:pt x="5502" y="20339"/>
                  <a:pt x="5502" y="20339"/>
                </a:cubicBezTo>
                <a:lnTo>
                  <a:pt x="5516" y="20313"/>
                </a:lnTo>
                <a:cubicBezTo>
                  <a:pt x="5488" y="20289"/>
                  <a:pt x="5475" y="20289"/>
                  <a:pt x="5448" y="20262"/>
                </a:cubicBezTo>
                <a:cubicBezTo>
                  <a:pt x="5448" y="20262"/>
                  <a:pt x="5448" y="20262"/>
                  <a:pt x="5448" y="20236"/>
                </a:cubicBezTo>
                <a:cubicBezTo>
                  <a:pt x="5435" y="20236"/>
                  <a:pt x="5435" y="20236"/>
                  <a:pt x="5421" y="20262"/>
                </a:cubicBezTo>
                <a:cubicBezTo>
                  <a:pt x="5421" y="20236"/>
                  <a:pt x="5421" y="20236"/>
                  <a:pt x="5421" y="20236"/>
                </a:cubicBezTo>
                <a:cubicBezTo>
                  <a:pt x="5448" y="20210"/>
                  <a:pt x="5461" y="20183"/>
                  <a:pt x="5475" y="20133"/>
                </a:cubicBezTo>
                <a:cubicBezTo>
                  <a:pt x="5488" y="20133"/>
                  <a:pt x="5502" y="20133"/>
                  <a:pt x="5502" y="20159"/>
                </a:cubicBezTo>
                <a:cubicBezTo>
                  <a:pt x="5502" y="20159"/>
                  <a:pt x="5502" y="20159"/>
                  <a:pt x="5502" y="20183"/>
                </a:cubicBezTo>
                <a:cubicBezTo>
                  <a:pt x="5502" y="20183"/>
                  <a:pt x="5488" y="20183"/>
                  <a:pt x="5475" y="20210"/>
                </a:cubicBezTo>
                <a:cubicBezTo>
                  <a:pt x="5488" y="20210"/>
                  <a:pt x="5488" y="20236"/>
                  <a:pt x="5488" y="20236"/>
                </a:cubicBezTo>
                <a:cubicBezTo>
                  <a:pt x="5502" y="20236"/>
                  <a:pt x="5502" y="20210"/>
                  <a:pt x="5502" y="20210"/>
                </a:cubicBezTo>
                <a:lnTo>
                  <a:pt x="5516" y="20210"/>
                </a:lnTo>
                <a:cubicBezTo>
                  <a:pt x="5516" y="20236"/>
                  <a:pt x="5516" y="20236"/>
                  <a:pt x="5516" y="20262"/>
                </a:cubicBezTo>
                <a:cubicBezTo>
                  <a:pt x="5530" y="20236"/>
                  <a:pt x="5530" y="20210"/>
                  <a:pt x="5542" y="20183"/>
                </a:cubicBezTo>
                <a:cubicBezTo>
                  <a:pt x="5556" y="20106"/>
                  <a:pt x="5530" y="20133"/>
                  <a:pt x="5570" y="20080"/>
                </a:cubicBezTo>
                <a:cubicBezTo>
                  <a:pt x="5556" y="20054"/>
                  <a:pt x="5542" y="20054"/>
                  <a:pt x="5556" y="20030"/>
                </a:cubicBezTo>
                <a:lnTo>
                  <a:pt x="5570" y="20003"/>
                </a:lnTo>
                <a:cubicBezTo>
                  <a:pt x="5584" y="20003"/>
                  <a:pt x="5597" y="19977"/>
                  <a:pt x="5597" y="19950"/>
                </a:cubicBezTo>
                <a:lnTo>
                  <a:pt x="5597" y="19926"/>
                </a:lnTo>
                <a:cubicBezTo>
                  <a:pt x="5584" y="19926"/>
                  <a:pt x="5584" y="19898"/>
                  <a:pt x="5570" y="19898"/>
                </a:cubicBezTo>
                <a:cubicBezTo>
                  <a:pt x="5570" y="19874"/>
                  <a:pt x="5570" y="19847"/>
                  <a:pt x="5570" y="19821"/>
                </a:cubicBezTo>
                <a:cubicBezTo>
                  <a:pt x="5584" y="19770"/>
                  <a:pt x="5570" y="19744"/>
                  <a:pt x="5597" y="19744"/>
                </a:cubicBezTo>
                <a:cubicBezTo>
                  <a:pt x="5597" y="19718"/>
                  <a:pt x="5584" y="19665"/>
                  <a:pt x="5584" y="19641"/>
                </a:cubicBezTo>
                <a:cubicBezTo>
                  <a:pt x="5597" y="19641"/>
                  <a:pt x="5597" y="19614"/>
                  <a:pt x="5610" y="19614"/>
                </a:cubicBezTo>
                <a:cubicBezTo>
                  <a:pt x="5597" y="19588"/>
                  <a:pt x="5597" y="19588"/>
                  <a:pt x="5597" y="19562"/>
                </a:cubicBezTo>
                <a:lnTo>
                  <a:pt x="5597" y="19535"/>
                </a:lnTo>
                <a:cubicBezTo>
                  <a:pt x="5597" y="19511"/>
                  <a:pt x="5584" y="19511"/>
                  <a:pt x="5570" y="19511"/>
                </a:cubicBezTo>
                <a:cubicBezTo>
                  <a:pt x="5570" y="19535"/>
                  <a:pt x="5556" y="19562"/>
                  <a:pt x="5530" y="19535"/>
                </a:cubicBezTo>
                <a:cubicBezTo>
                  <a:pt x="5530" y="19511"/>
                  <a:pt x="5516" y="19485"/>
                  <a:pt x="5516" y="19458"/>
                </a:cubicBezTo>
                <a:cubicBezTo>
                  <a:pt x="5502" y="19355"/>
                  <a:pt x="5556" y="19302"/>
                  <a:pt x="5556" y="19250"/>
                </a:cubicBezTo>
                <a:lnTo>
                  <a:pt x="5556" y="19226"/>
                </a:lnTo>
                <a:cubicBezTo>
                  <a:pt x="5556" y="19199"/>
                  <a:pt x="5542" y="19146"/>
                  <a:pt x="5542" y="19122"/>
                </a:cubicBezTo>
                <a:cubicBezTo>
                  <a:pt x="5542" y="19070"/>
                  <a:pt x="5542" y="19043"/>
                  <a:pt x="5542" y="19017"/>
                </a:cubicBezTo>
                <a:cubicBezTo>
                  <a:pt x="5542" y="18993"/>
                  <a:pt x="5530" y="18966"/>
                  <a:pt x="5530" y="18940"/>
                </a:cubicBezTo>
                <a:cubicBezTo>
                  <a:pt x="5542" y="18914"/>
                  <a:pt x="5556" y="18940"/>
                  <a:pt x="5556" y="18914"/>
                </a:cubicBezTo>
                <a:cubicBezTo>
                  <a:pt x="5584" y="18758"/>
                  <a:pt x="5610" y="18654"/>
                  <a:pt x="5637" y="18525"/>
                </a:cubicBezTo>
                <a:cubicBezTo>
                  <a:pt x="5637" y="18498"/>
                  <a:pt x="5651" y="18474"/>
                  <a:pt x="5665" y="18421"/>
                </a:cubicBezTo>
                <a:cubicBezTo>
                  <a:pt x="5651" y="18421"/>
                  <a:pt x="5651" y="18395"/>
                  <a:pt x="5651" y="18369"/>
                </a:cubicBezTo>
                <a:cubicBezTo>
                  <a:pt x="5651" y="18342"/>
                  <a:pt x="5665" y="18342"/>
                  <a:pt x="5665" y="18318"/>
                </a:cubicBezTo>
                <a:cubicBezTo>
                  <a:pt x="5665" y="18292"/>
                  <a:pt x="5665" y="18292"/>
                  <a:pt x="5665" y="18265"/>
                </a:cubicBezTo>
                <a:cubicBezTo>
                  <a:pt x="5665" y="18239"/>
                  <a:pt x="5651" y="18059"/>
                  <a:pt x="5651" y="18033"/>
                </a:cubicBezTo>
                <a:cubicBezTo>
                  <a:pt x="5665" y="18006"/>
                  <a:pt x="5677" y="17980"/>
                  <a:pt x="5677" y="17953"/>
                </a:cubicBezTo>
                <a:cubicBezTo>
                  <a:pt x="5691" y="17903"/>
                  <a:pt x="5665" y="17877"/>
                  <a:pt x="5665" y="17824"/>
                </a:cubicBezTo>
                <a:cubicBezTo>
                  <a:pt x="5677" y="17798"/>
                  <a:pt x="5677" y="17747"/>
                  <a:pt x="5691" y="17694"/>
                </a:cubicBezTo>
                <a:cubicBezTo>
                  <a:pt x="5691" y="17694"/>
                  <a:pt x="5691" y="17670"/>
                  <a:pt x="5705" y="17670"/>
                </a:cubicBezTo>
                <a:cubicBezTo>
                  <a:pt x="5705" y="17617"/>
                  <a:pt x="5719" y="17461"/>
                  <a:pt x="5719" y="17409"/>
                </a:cubicBezTo>
                <a:cubicBezTo>
                  <a:pt x="5719" y="17409"/>
                  <a:pt x="5731" y="17384"/>
                  <a:pt x="5731" y="17358"/>
                </a:cubicBezTo>
                <a:cubicBezTo>
                  <a:pt x="5731" y="17332"/>
                  <a:pt x="5731" y="17332"/>
                  <a:pt x="5731" y="17305"/>
                </a:cubicBezTo>
                <a:cubicBezTo>
                  <a:pt x="5719" y="17255"/>
                  <a:pt x="5731" y="17176"/>
                  <a:pt x="5731" y="17149"/>
                </a:cubicBezTo>
                <a:cubicBezTo>
                  <a:pt x="5731" y="17149"/>
                  <a:pt x="5731" y="17125"/>
                  <a:pt x="5719" y="17125"/>
                </a:cubicBezTo>
                <a:lnTo>
                  <a:pt x="5719" y="17099"/>
                </a:lnTo>
                <a:cubicBezTo>
                  <a:pt x="5731" y="17073"/>
                  <a:pt x="5731" y="17073"/>
                  <a:pt x="5746" y="17073"/>
                </a:cubicBezTo>
                <a:cubicBezTo>
                  <a:pt x="5746" y="16943"/>
                  <a:pt x="5759" y="16580"/>
                  <a:pt x="5731" y="16475"/>
                </a:cubicBezTo>
                <a:cubicBezTo>
                  <a:pt x="5719" y="16451"/>
                  <a:pt x="5691" y="16451"/>
                  <a:pt x="5677" y="16424"/>
                </a:cubicBezTo>
                <a:cubicBezTo>
                  <a:pt x="5665" y="16398"/>
                  <a:pt x="5665" y="16372"/>
                  <a:pt x="5651" y="16345"/>
                </a:cubicBezTo>
                <a:cubicBezTo>
                  <a:pt x="5637" y="16345"/>
                  <a:pt x="5610" y="16321"/>
                  <a:pt x="5597" y="16295"/>
                </a:cubicBezTo>
                <a:cubicBezTo>
                  <a:pt x="5530" y="16242"/>
                  <a:pt x="5448" y="16165"/>
                  <a:pt x="5393" y="16062"/>
                </a:cubicBezTo>
                <a:cubicBezTo>
                  <a:pt x="5393" y="16036"/>
                  <a:pt x="5381" y="16009"/>
                  <a:pt x="5367" y="15983"/>
                </a:cubicBezTo>
                <a:cubicBezTo>
                  <a:pt x="5367" y="15956"/>
                  <a:pt x="5367" y="15932"/>
                  <a:pt x="5367" y="15906"/>
                </a:cubicBezTo>
                <a:cubicBezTo>
                  <a:pt x="5367" y="15880"/>
                  <a:pt x="5353" y="15853"/>
                  <a:pt x="5340" y="15827"/>
                </a:cubicBezTo>
                <a:cubicBezTo>
                  <a:pt x="5327" y="15750"/>
                  <a:pt x="5313" y="15673"/>
                  <a:pt x="5286" y="15647"/>
                </a:cubicBezTo>
                <a:cubicBezTo>
                  <a:pt x="5286" y="15517"/>
                  <a:pt x="5204" y="15308"/>
                  <a:pt x="5178" y="15232"/>
                </a:cubicBezTo>
                <a:cubicBezTo>
                  <a:pt x="5164" y="15179"/>
                  <a:pt x="5151" y="15128"/>
                  <a:pt x="5137" y="15102"/>
                </a:cubicBezTo>
                <a:cubicBezTo>
                  <a:pt x="5111" y="15076"/>
                  <a:pt x="5083" y="15049"/>
                  <a:pt x="5056" y="15023"/>
                </a:cubicBezTo>
                <a:cubicBezTo>
                  <a:pt x="5056" y="15023"/>
                  <a:pt x="5056" y="15023"/>
                  <a:pt x="5069" y="14999"/>
                </a:cubicBezTo>
                <a:cubicBezTo>
                  <a:pt x="5069" y="14999"/>
                  <a:pt x="5069" y="14999"/>
                  <a:pt x="5083" y="14999"/>
                </a:cubicBezTo>
                <a:cubicBezTo>
                  <a:pt x="5097" y="14946"/>
                  <a:pt x="5056" y="14920"/>
                  <a:pt x="5056" y="14843"/>
                </a:cubicBezTo>
                <a:cubicBezTo>
                  <a:pt x="5069" y="14766"/>
                  <a:pt x="5137" y="14739"/>
                  <a:pt x="5151" y="14636"/>
                </a:cubicBezTo>
                <a:cubicBezTo>
                  <a:pt x="5164" y="14610"/>
                  <a:pt x="5151" y="14583"/>
                  <a:pt x="5151" y="14557"/>
                </a:cubicBezTo>
                <a:cubicBezTo>
                  <a:pt x="5123" y="14610"/>
                  <a:pt x="5111" y="14660"/>
                  <a:pt x="5083" y="14583"/>
                </a:cubicBezTo>
                <a:cubicBezTo>
                  <a:pt x="5097" y="14583"/>
                  <a:pt x="5097" y="14557"/>
                  <a:pt x="5097" y="14557"/>
                </a:cubicBezTo>
                <a:cubicBezTo>
                  <a:pt x="5083" y="14504"/>
                  <a:pt x="5097" y="14454"/>
                  <a:pt x="5083" y="14427"/>
                </a:cubicBezTo>
                <a:cubicBezTo>
                  <a:pt x="5097" y="14401"/>
                  <a:pt x="5111" y="14401"/>
                  <a:pt x="5123" y="14375"/>
                </a:cubicBezTo>
                <a:cubicBezTo>
                  <a:pt x="5111" y="14375"/>
                  <a:pt x="5111" y="14375"/>
                  <a:pt x="5111" y="14351"/>
                </a:cubicBezTo>
                <a:cubicBezTo>
                  <a:pt x="5111" y="14324"/>
                  <a:pt x="5137" y="14324"/>
                  <a:pt x="5137" y="14298"/>
                </a:cubicBezTo>
                <a:cubicBezTo>
                  <a:pt x="5137" y="14271"/>
                  <a:pt x="5123" y="14221"/>
                  <a:pt x="5137" y="14221"/>
                </a:cubicBezTo>
                <a:cubicBezTo>
                  <a:pt x="5164" y="14195"/>
                  <a:pt x="5191" y="14195"/>
                  <a:pt x="5204" y="14142"/>
                </a:cubicBezTo>
                <a:cubicBezTo>
                  <a:pt x="5204" y="14118"/>
                  <a:pt x="5204" y="14118"/>
                  <a:pt x="5204" y="14118"/>
                </a:cubicBezTo>
                <a:cubicBezTo>
                  <a:pt x="5204" y="14089"/>
                  <a:pt x="5204" y="14089"/>
                  <a:pt x="5204" y="14089"/>
                </a:cubicBezTo>
                <a:cubicBezTo>
                  <a:pt x="5218" y="14089"/>
                  <a:pt x="5218" y="14089"/>
                  <a:pt x="5232" y="14089"/>
                </a:cubicBezTo>
                <a:cubicBezTo>
                  <a:pt x="5232" y="14065"/>
                  <a:pt x="5232" y="14065"/>
                  <a:pt x="5232" y="14012"/>
                </a:cubicBezTo>
                <a:cubicBezTo>
                  <a:pt x="5232" y="14012"/>
                  <a:pt x="5272" y="14012"/>
                  <a:pt x="5272" y="13986"/>
                </a:cubicBezTo>
                <a:cubicBezTo>
                  <a:pt x="5286" y="13962"/>
                  <a:pt x="5300" y="13909"/>
                  <a:pt x="5313" y="13856"/>
                </a:cubicBezTo>
                <a:cubicBezTo>
                  <a:pt x="5313" y="13832"/>
                  <a:pt x="5300" y="13832"/>
                  <a:pt x="5300" y="13806"/>
                </a:cubicBezTo>
                <a:cubicBezTo>
                  <a:pt x="5300" y="13779"/>
                  <a:pt x="5313" y="13753"/>
                  <a:pt x="5313" y="13727"/>
                </a:cubicBezTo>
                <a:cubicBezTo>
                  <a:pt x="5313" y="13702"/>
                  <a:pt x="5300" y="13676"/>
                  <a:pt x="5300" y="13650"/>
                </a:cubicBezTo>
                <a:cubicBezTo>
                  <a:pt x="5300" y="13623"/>
                  <a:pt x="5313" y="13623"/>
                  <a:pt x="5313" y="13623"/>
                </a:cubicBezTo>
                <a:cubicBezTo>
                  <a:pt x="5313" y="13597"/>
                  <a:pt x="5300" y="13597"/>
                  <a:pt x="5300" y="13571"/>
                </a:cubicBezTo>
                <a:cubicBezTo>
                  <a:pt x="5300" y="13546"/>
                  <a:pt x="5300" y="13546"/>
                  <a:pt x="5300" y="13520"/>
                </a:cubicBezTo>
                <a:cubicBezTo>
                  <a:pt x="5300" y="13494"/>
                  <a:pt x="5286" y="13494"/>
                  <a:pt x="5272" y="13467"/>
                </a:cubicBezTo>
                <a:cubicBezTo>
                  <a:pt x="5272" y="13417"/>
                  <a:pt x="5286" y="13417"/>
                  <a:pt x="5286" y="13391"/>
                </a:cubicBezTo>
                <a:cubicBezTo>
                  <a:pt x="5286" y="13391"/>
                  <a:pt x="5286" y="13391"/>
                  <a:pt x="5286" y="13417"/>
                </a:cubicBezTo>
                <a:cubicBezTo>
                  <a:pt x="5300" y="13391"/>
                  <a:pt x="5313" y="13364"/>
                  <a:pt x="5313" y="13364"/>
                </a:cubicBezTo>
                <a:cubicBezTo>
                  <a:pt x="5313" y="13338"/>
                  <a:pt x="5300" y="13314"/>
                  <a:pt x="5300" y="13287"/>
                </a:cubicBezTo>
                <a:cubicBezTo>
                  <a:pt x="5313" y="13287"/>
                  <a:pt x="5327" y="13338"/>
                  <a:pt x="5340" y="13364"/>
                </a:cubicBezTo>
                <a:lnTo>
                  <a:pt x="5340" y="13338"/>
                </a:lnTo>
                <a:cubicBezTo>
                  <a:pt x="5340" y="13338"/>
                  <a:pt x="5340" y="13314"/>
                  <a:pt x="5340" y="13287"/>
                </a:cubicBezTo>
                <a:cubicBezTo>
                  <a:pt x="5381" y="13208"/>
                  <a:pt x="5381" y="13208"/>
                  <a:pt x="5381" y="13208"/>
                </a:cubicBezTo>
                <a:cubicBezTo>
                  <a:pt x="5393" y="13184"/>
                  <a:pt x="5393" y="13184"/>
                  <a:pt x="5407" y="13184"/>
                </a:cubicBezTo>
                <a:cubicBezTo>
                  <a:pt x="5421" y="13105"/>
                  <a:pt x="5407" y="13052"/>
                  <a:pt x="5448" y="13002"/>
                </a:cubicBezTo>
                <a:lnTo>
                  <a:pt x="5461" y="13002"/>
                </a:lnTo>
                <a:cubicBezTo>
                  <a:pt x="5475" y="13002"/>
                  <a:pt x="5475" y="13002"/>
                  <a:pt x="5475" y="13028"/>
                </a:cubicBezTo>
                <a:cubicBezTo>
                  <a:pt x="5488" y="13028"/>
                  <a:pt x="5488" y="13028"/>
                  <a:pt x="5488" y="13002"/>
                </a:cubicBezTo>
                <a:cubicBezTo>
                  <a:pt x="5488" y="12975"/>
                  <a:pt x="5488" y="12975"/>
                  <a:pt x="5502" y="12949"/>
                </a:cubicBezTo>
                <a:cubicBezTo>
                  <a:pt x="5530" y="12975"/>
                  <a:pt x="5570" y="12949"/>
                  <a:pt x="5570" y="12923"/>
                </a:cubicBezTo>
                <a:cubicBezTo>
                  <a:pt x="5570" y="12898"/>
                  <a:pt x="5556" y="12874"/>
                  <a:pt x="5556" y="12848"/>
                </a:cubicBezTo>
                <a:cubicBezTo>
                  <a:pt x="5556" y="12822"/>
                  <a:pt x="5570" y="12822"/>
                  <a:pt x="5584" y="12822"/>
                </a:cubicBezTo>
                <a:cubicBezTo>
                  <a:pt x="5570" y="12822"/>
                  <a:pt x="5570" y="12795"/>
                  <a:pt x="5570" y="12795"/>
                </a:cubicBezTo>
                <a:cubicBezTo>
                  <a:pt x="5570" y="12795"/>
                  <a:pt x="5556" y="12795"/>
                  <a:pt x="5542" y="12795"/>
                </a:cubicBezTo>
                <a:cubicBezTo>
                  <a:pt x="5542" y="12745"/>
                  <a:pt x="5516" y="12718"/>
                  <a:pt x="5475" y="12745"/>
                </a:cubicBezTo>
                <a:cubicBezTo>
                  <a:pt x="5461" y="12745"/>
                  <a:pt x="5461" y="12769"/>
                  <a:pt x="5461" y="12769"/>
                </a:cubicBezTo>
                <a:cubicBezTo>
                  <a:pt x="5448" y="12795"/>
                  <a:pt x="5435" y="12795"/>
                  <a:pt x="5421" y="12822"/>
                </a:cubicBezTo>
                <a:cubicBezTo>
                  <a:pt x="5435" y="12874"/>
                  <a:pt x="5448" y="12874"/>
                  <a:pt x="5448" y="12898"/>
                </a:cubicBezTo>
                <a:cubicBezTo>
                  <a:pt x="5435" y="12923"/>
                  <a:pt x="5421" y="12949"/>
                  <a:pt x="5393" y="12923"/>
                </a:cubicBezTo>
                <a:cubicBezTo>
                  <a:pt x="5393" y="12898"/>
                  <a:pt x="5393" y="12874"/>
                  <a:pt x="5381" y="12848"/>
                </a:cubicBezTo>
                <a:cubicBezTo>
                  <a:pt x="5381" y="12874"/>
                  <a:pt x="5381" y="12874"/>
                  <a:pt x="5381" y="12898"/>
                </a:cubicBezTo>
                <a:cubicBezTo>
                  <a:pt x="5353" y="12874"/>
                  <a:pt x="5353" y="12874"/>
                  <a:pt x="5353" y="12822"/>
                </a:cubicBezTo>
                <a:cubicBezTo>
                  <a:pt x="5313" y="12822"/>
                  <a:pt x="5300" y="12795"/>
                  <a:pt x="5272" y="12822"/>
                </a:cubicBezTo>
                <a:cubicBezTo>
                  <a:pt x="5272" y="12822"/>
                  <a:pt x="5272" y="12822"/>
                  <a:pt x="5272" y="12848"/>
                </a:cubicBezTo>
                <a:cubicBezTo>
                  <a:pt x="5272" y="12795"/>
                  <a:pt x="5259" y="12769"/>
                  <a:pt x="5245" y="12769"/>
                </a:cubicBezTo>
                <a:cubicBezTo>
                  <a:pt x="5245" y="12769"/>
                  <a:pt x="5245" y="12769"/>
                  <a:pt x="5259" y="12795"/>
                </a:cubicBezTo>
                <a:cubicBezTo>
                  <a:pt x="5245" y="12795"/>
                  <a:pt x="5245" y="12795"/>
                  <a:pt x="5245" y="12795"/>
                </a:cubicBezTo>
                <a:cubicBezTo>
                  <a:pt x="5232" y="12795"/>
                  <a:pt x="5232" y="12795"/>
                  <a:pt x="5218" y="12769"/>
                </a:cubicBezTo>
                <a:cubicBezTo>
                  <a:pt x="5245" y="12692"/>
                  <a:pt x="5204" y="12692"/>
                  <a:pt x="5178" y="12668"/>
                </a:cubicBezTo>
                <a:cubicBezTo>
                  <a:pt x="5164" y="12668"/>
                  <a:pt x="5164" y="12615"/>
                  <a:pt x="5164" y="12615"/>
                </a:cubicBezTo>
                <a:cubicBezTo>
                  <a:pt x="5151" y="12589"/>
                  <a:pt x="5137" y="12589"/>
                  <a:pt x="5123" y="12589"/>
                </a:cubicBezTo>
                <a:cubicBezTo>
                  <a:pt x="5137" y="12589"/>
                  <a:pt x="5137" y="12589"/>
                  <a:pt x="5137" y="12615"/>
                </a:cubicBezTo>
                <a:cubicBezTo>
                  <a:pt x="5137" y="12615"/>
                  <a:pt x="5151" y="12615"/>
                  <a:pt x="5151" y="12639"/>
                </a:cubicBezTo>
                <a:cubicBezTo>
                  <a:pt x="5151" y="12639"/>
                  <a:pt x="5137" y="12639"/>
                  <a:pt x="5137" y="12668"/>
                </a:cubicBezTo>
                <a:cubicBezTo>
                  <a:pt x="5123" y="12615"/>
                  <a:pt x="5097" y="12639"/>
                  <a:pt x="5083" y="12562"/>
                </a:cubicBezTo>
                <a:cubicBezTo>
                  <a:pt x="5097" y="12536"/>
                  <a:pt x="5097" y="12536"/>
                  <a:pt x="5111" y="12536"/>
                </a:cubicBezTo>
                <a:cubicBezTo>
                  <a:pt x="5111" y="12512"/>
                  <a:pt x="5111" y="12512"/>
                  <a:pt x="5097" y="12512"/>
                </a:cubicBezTo>
                <a:cubicBezTo>
                  <a:pt x="5097" y="12512"/>
                  <a:pt x="5097" y="12512"/>
                  <a:pt x="5083" y="12485"/>
                </a:cubicBezTo>
                <a:cubicBezTo>
                  <a:pt x="5097" y="12485"/>
                  <a:pt x="5097" y="12485"/>
                  <a:pt x="5097" y="12485"/>
                </a:cubicBezTo>
                <a:cubicBezTo>
                  <a:pt x="5083" y="12485"/>
                  <a:pt x="5069" y="12433"/>
                  <a:pt x="5056" y="12406"/>
                </a:cubicBezTo>
                <a:cubicBezTo>
                  <a:pt x="5043" y="12356"/>
                  <a:pt x="5002" y="12303"/>
                  <a:pt x="4974" y="12253"/>
                </a:cubicBezTo>
                <a:cubicBezTo>
                  <a:pt x="4988" y="12253"/>
                  <a:pt x="4988" y="12253"/>
                  <a:pt x="4988" y="12253"/>
                </a:cubicBezTo>
                <a:cubicBezTo>
                  <a:pt x="4988" y="12226"/>
                  <a:pt x="4988" y="12200"/>
                  <a:pt x="4974" y="12200"/>
                </a:cubicBezTo>
                <a:cubicBezTo>
                  <a:pt x="4962" y="12200"/>
                  <a:pt x="4962" y="12226"/>
                  <a:pt x="4962" y="12226"/>
                </a:cubicBezTo>
                <a:cubicBezTo>
                  <a:pt x="4894" y="12226"/>
                  <a:pt x="4853" y="12173"/>
                  <a:pt x="4799" y="12149"/>
                </a:cubicBezTo>
                <a:cubicBezTo>
                  <a:pt x="4773" y="12121"/>
                  <a:pt x="4759" y="12149"/>
                  <a:pt x="4732" y="12121"/>
                </a:cubicBezTo>
                <a:cubicBezTo>
                  <a:pt x="4691" y="12044"/>
                  <a:pt x="4624" y="11888"/>
                  <a:pt x="4569" y="11864"/>
                </a:cubicBezTo>
                <a:cubicBezTo>
                  <a:pt x="4515" y="11837"/>
                  <a:pt x="4488" y="11914"/>
                  <a:pt x="4448" y="11914"/>
                </a:cubicBezTo>
                <a:cubicBezTo>
                  <a:pt x="4434" y="11914"/>
                  <a:pt x="4354" y="11888"/>
                  <a:pt x="4340" y="11888"/>
                </a:cubicBezTo>
                <a:cubicBezTo>
                  <a:pt x="4312" y="11864"/>
                  <a:pt x="4299" y="11837"/>
                  <a:pt x="4272" y="11811"/>
                </a:cubicBezTo>
                <a:cubicBezTo>
                  <a:pt x="4259" y="11785"/>
                  <a:pt x="4231" y="11785"/>
                  <a:pt x="4217" y="11785"/>
                </a:cubicBezTo>
                <a:cubicBezTo>
                  <a:pt x="4191" y="11758"/>
                  <a:pt x="4177" y="11734"/>
                  <a:pt x="4150" y="11734"/>
                </a:cubicBezTo>
                <a:cubicBezTo>
                  <a:pt x="4123" y="11708"/>
                  <a:pt x="4110" y="11629"/>
                  <a:pt x="4083" y="11655"/>
                </a:cubicBezTo>
                <a:cubicBezTo>
                  <a:pt x="4056" y="11629"/>
                  <a:pt x="4028" y="11629"/>
                  <a:pt x="4002" y="11602"/>
                </a:cubicBezTo>
                <a:cubicBezTo>
                  <a:pt x="3988" y="11578"/>
                  <a:pt x="3975" y="11552"/>
                  <a:pt x="3961" y="11525"/>
                </a:cubicBezTo>
                <a:cubicBezTo>
                  <a:pt x="3947" y="11499"/>
                  <a:pt x="3935" y="11473"/>
                  <a:pt x="3907" y="11473"/>
                </a:cubicBezTo>
                <a:cubicBezTo>
                  <a:pt x="3893" y="11448"/>
                  <a:pt x="3893" y="11422"/>
                  <a:pt x="3880" y="11396"/>
                </a:cubicBezTo>
                <a:cubicBezTo>
                  <a:pt x="3880" y="11369"/>
                  <a:pt x="3867" y="11369"/>
                  <a:pt x="3867" y="11369"/>
                </a:cubicBezTo>
                <a:cubicBezTo>
                  <a:pt x="3867" y="11343"/>
                  <a:pt x="3893" y="11343"/>
                  <a:pt x="3893" y="11319"/>
                </a:cubicBezTo>
                <a:cubicBezTo>
                  <a:pt x="3893" y="11319"/>
                  <a:pt x="3880" y="11319"/>
                  <a:pt x="3880" y="11292"/>
                </a:cubicBezTo>
                <a:cubicBezTo>
                  <a:pt x="3907" y="11240"/>
                  <a:pt x="3880" y="11187"/>
                  <a:pt x="3867" y="11163"/>
                </a:cubicBezTo>
                <a:cubicBezTo>
                  <a:pt x="3880" y="11136"/>
                  <a:pt x="3880" y="11136"/>
                  <a:pt x="3880" y="11136"/>
                </a:cubicBezTo>
                <a:cubicBezTo>
                  <a:pt x="3840" y="11033"/>
                  <a:pt x="3799" y="10954"/>
                  <a:pt x="3772" y="10877"/>
                </a:cubicBezTo>
                <a:cubicBezTo>
                  <a:pt x="3758" y="10851"/>
                  <a:pt x="3746" y="10851"/>
                  <a:pt x="3731" y="10825"/>
                </a:cubicBezTo>
                <a:cubicBezTo>
                  <a:pt x="3731" y="10798"/>
                  <a:pt x="3718" y="10798"/>
                  <a:pt x="3718" y="10774"/>
                </a:cubicBezTo>
                <a:cubicBezTo>
                  <a:pt x="3704" y="10774"/>
                  <a:pt x="3704" y="10748"/>
                  <a:pt x="3691" y="10748"/>
                </a:cubicBezTo>
                <a:cubicBezTo>
                  <a:pt x="3677" y="10721"/>
                  <a:pt x="3677" y="10721"/>
                  <a:pt x="3677" y="10697"/>
                </a:cubicBezTo>
                <a:cubicBezTo>
                  <a:pt x="3663" y="10697"/>
                  <a:pt x="3651" y="10697"/>
                  <a:pt x="3651" y="10697"/>
                </a:cubicBezTo>
                <a:cubicBezTo>
                  <a:pt x="3637" y="10669"/>
                  <a:pt x="3651" y="10644"/>
                  <a:pt x="3651" y="10618"/>
                </a:cubicBezTo>
                <a:cubicBezTo>
                  <a:pt x="3651" y="10565"/>
                  <a:pt x="3637" y="10565"/>
                  <a:pt x="3623" y="10565"/>
                </a:cubicBezTo>
                <a:cubicBezTo>
                  <a:pt x="3609" y="10488"/>
                  <a:pt x="3583" y="10515"/>
                  <a:pt x="3569" y="10462"/>
                </a:cubicBezTo>
                <a:cubicBezTo>
                  <a:pt x="3569" y="10436"/>
                  <a:pt x="3569" y="10436"/>
                  <a:pt x="3569" y="10412"/>
                </a:cubicBezTo>
                <a:cubicBezTo>
                  <a:pt x="3556" y="10412"/>
                  <a:pt x="3542" y="10412"/>
                  <a:pt x="3529" y="10385"/>
                </a:cubicBezTo>
                <a:cubicBezTo>
                  <a:pt x="3488" y="10332"/>
                  <a:pt x="3407" y="10100"/>
                  <a:pt x="3407" y="9996"/>
                </a:cubicBezTo>
                <a:cubicBezTo>
                  <a:pt x="3407" y="9970"/>
                  <a:pt x="3393" y="9970"/>
                  <a:pt x="3380" y="9970"/>
                </a:cubicBezTo>
                <a:cubicBezTo>
                  <a:pt x="3380" y="9944"/>
                  <a:pt x="3367" y="9944"/>
                  <a:pt x="3367" y="9917"/>
                </a:cubicBezTo>
                <a:cubicBezTo>
                  <a:pt x="3367" y="9917"/>
                  <a:pt x="3367" y="9917"/>
                  <a:pt x="3353" y="9917"/>
                </a:cubicBezTo>
                <a:lnTo>
                  <a:pt x="3353" y="9944"/>
                </a:lnTo>
                <a:cubicBezTo>
                  <a:pt x="3325" y="9944"/>
                  <a:pt x="3313" y="9917"/>
                  <a:pt x="3299" y="9917"/>
                </a:cubicBezTo>
                <a:cubicBezTo>
                  <a:pt x="3299" y="9944"/>
                  <a:pt x="3285" y="9970"/>
                  <a:pt x="3299" y="9996"/>
                </a:cubicBezTo>
                <a:lnTo>
                  <a:pt x="3313" y="10020"/>
                </a:lnTo>
                <a:cubicBezTo>
                  <a:pt x="3313" y="10073"/>
                  <a:pt x="3313" y="10100"/>
                  <a:pt x="3313" y="10126"/>
                </a:cubicBezTo>
                <a:cubicBezTo>
                  <a:pt x="3325" y="10176"/>
                  <a:pt x="3353" y="10176"/>
                  <a:pt x="3367" y="10229"/>
                </a:cubicBezTo>
                <a:cubicBezTo>
                  <a:pt x="3380" y="10256"/>
                  <a:pt x="3380" y="10306"/>
                  <a:pt x="3393" y="10332"/>
                </a:cubicBezTo>
                <a:cubicBezTo>
                  <a:pt x="3407" y="10332"/>
                  <a:pt x="3420" y="10359"/>
                  <a:pt x="3420" y="10359"/>
                </a:cubicBezTo>
                <a:cubicBezTo>
                  <a:pt x="3420" y="10385"/>
                  <a:pt x="3434" y="10436"/>
                  <a:pt x="3434" y="10436"/>
                </a:cubicBezTo>
                <a:cubicBezTo>
                  <a:pt x="3448" y="10462"/>
                  <a:pt x="3448" y="10462"/>
                  <a:pt x="3460" y="10462"/>
                </a:cubicBezTo>
                <a:cubicBezTo>
                  <a:pt x="3474" y="10515"/>
                  <a:pt x="3460" y="10565"/>
                  <a:pt x="3502" y="10565"/>
                </a:cubicBezTo>
                <a:cubicBezTo>
                  <a:pt x="3515" y="10592"/>
                  <a:pt x="3515" y="10644"/>
                  <a:pt x="3515" y="10669"/>
                </a:cubicBezTo>
                <a:cubicBezTo>
                  <a:pt x="3529" y="10721"/>
                  <a:pt x="3542" y="10748"/>
                  <a:pt x="3556" y="10798"/>
                </a:cubicBezTo>
                <a:cubicBezTo>
                  <a:pt x="3556" y="10851"/>
                  <a:pt x="3542" y="10851"/>
                  <a:pt x="3569" y="10877"/>
                </a:cubicBezTo>
                <a:cubicBezTo>
                  <a:pt x="3583" y="10877"/>
                  <a:pt x="3583" y="10877"/>
                  <a:pt x="3597" y="10877"/>
                </a:cubicBezTo>
                <a:cubicBezTo>
                  <a:pt x="3597" y="10904"/>
                  <a:pt x="3609" y="10930"/>
                  <a:pt x="3609" y="10954"/>
                </a:cubicBezTo>
                <a:cubicBezTo>
                  <a:pt x="3623" y="10954"/>
                  <a:pt x="3637" y="10954"/>
                  <a:pt x="3637" y="10981"/>
                </a:cubicBezTo>
                <a:cubicBezTo>
                  <a:pt x="3637" y="11007"/>
                  <a:pt x="3623" y="11033"/>
                  <a:pt x="3609" y="11060"/>
                </a:cubicBezTo>
                <a:cubicBezTo>
                  <a:pt x="3609" y="11033"/>
                  <a:pt x="3597" y="11033"/>
                  <a:pt x="3597" y="11033"/>
                </a:cubicBezTo>
                <a:cubicBezTo>
                  <a:pt x="3597" y="11033"/>
                  <a:pt x="3597" y="11007"/>
                  <a:pt x="3583" y="10981"/>
                </a:cubicBezTo>
                <a:cubicBezTo>
                  <a:pt x="3583" y="10954"/>
                  <a:pt x="3569" y="10954"/>
                  <a:pt x="3556" y="10930"/>
                </a:cubicBezTo>
                <a:cubicBezTo>
                  <a:pt x="3529" y="10904"/>
                  <a:pt x="3488" y="10825"/>
                  <a:pt x="3474" y="10798"/>
                </a:cubicBezTo>
                <a:cubicBezTo>
                  <a:pt x="3460" y="10774"/>
                  <a:pt x="3474" y="10721"/>
                  <a:pt x="3474" y="10697"/>
                </a:cubicBezTo>
                <a:cubicBezTo>
                  <a:pt x="3460" y="10669"/>
                  <a:pt x="3460" y="10618"/>
                  <a:pt x="3448" y="10618"/>
                </a:cubicBezTo>
                <a:cubicBezTo>
                  <a:pt x="3434" y="10592"/>
                  <a:pt x="3434" y="10592"/>
                  <a:pt x="3420" y="10592"/>
                </a:cubicBezTo>
                <a:cubicBezTo>
                  <a:pt x="3407" y="10592"/>
                  <a:pt x="3407" y="10565"/>
                  <a:pt x="3393" y="10539"/>
                </a:cubicBezTo>
                <a:cubicBezTo>
                  <a:pt x="3367" y="10565"/>
                  <a:pt x="3299" y="10462"/>
                  <a:pt x="3285" y="10412"/>
                </a:cubicBezTo>
                <a:cubicBezTo>
                  <a:pt x="3313" y="10436"/>
                  <a:pt x="3339" y="10436"/>
                  <a:pt x="3339" y="10412"/>
                </a:cubicBezTo>
                <a:cubicBezTo>
                  <a:pt x="3367" y="10359"/>
                  <a:pt x="3339" y="10282"/>
                  <a:pt x="3313" y="10256"/>
                </a:cubicBezTo>
                <a:cubicBezTo>
                  <a:pt x="3299" y="10256"/>
                  <a:pt x="3259" y="10203"/>
                  <a:pt x="3259" y="10176"/>
                </a:cubicBezTo>
                <a:cubicBezTo>
                  <a:pt x="3259" y="10150"/>
                  <a:pt x="3244" y="10126"/>
                  <a:pt x="3244" y="10126"/>
                </a:cubicBezTo>
                <a:cubicBezTo>
                  <a:pt x="3244" y="10100"/>
                  <a:pt x="3231" y="10100"/>
                  <a:pt x="3231" y="10073"/>
                </a:cubicBezTo>
                <a:cubicBezTo>
                  <a:pt x="3218" y="10047"/>
                  <a:pt x="3218" y="10020"/>
                  <a:pt x="3218" y="10020"/>
                </a:cubicBezTo>
                <a:cubicBezTo>
                  <a:pt x="3204" y="9970"/>
                  <a:pt x="3178" y="9944"/>
                  <a:pt x="3190" y="9891"/>
                </a:cubicBezTo>
                <a:lnTo>
                  <a:pt x="3178" y="9867"/>
                </a:lnTo>
                <a:cubicBezTo>
                  <a:pt x="3178" y="9840"/>
                  <a:pt x="3178" y="9814"/>
                  <a:pt x="3178" y="9814"/>
                </a:cubicBezTo>
                <a:cubicBezTo>
                  <a:pt x="3164" y="9763"/>
                  <a:pt x="3136" y="9607"/>
                  <a:pt x="3096" y="9632"/>
                </a:cubicBezTo>
                <a:cubicBezTo>
                  <a:pt x="3096" y="9632"/>
                  <a:pt x="3096" y="9607"/>
                  <a:pt x="3083" y="9607"/>
                </a:cubicBezTo>
                <a:cubicBezTo>
                  <a:pt x="3043" y="9607"/>
                  <a:pt x="3043" y="9581"/>
                  <a:pt x="3029" y="9555"/>
                </a:cubicBezTo>
                <a:cubicBezTo>
                  <a:pt x="3001" y="9555"/>
                  <a:pt x="2988" y="9555"/>
                  <a:pt x="2961" y="9555"/>
                </a:cubicBezTo>
                <a:cubicBezTo>
                  <a:pt x="2961" y="9528"/>
                  <a:pt x="2947" y="9528"/>
                  <a:pt x="2961" y="9502"/>
                </a:cubicBezTo>
                <a:cubicBezTo>
                  <a:pt x="2947" y="9478"/>
                  <a:pt x="2961" y="9478"/>
                  <a:pt x="2961" y="9451"/>
                </a:cubicBezTo>
                <a:cubicBezTo>
                  <a:pt x="2947" y="9451"/>
                  <a:pt x="2947" y="9451"/>
                  <a:pt x="2934" y="9451"/>
                </a:cubicBezTo>
                <a:cubicBezTo>
                  <a:pt x="2947" y="9399"/>
                  <a:pt x="2880" y="9322"/>
                  <a:pt x="2880" y="9245"/>
                </a:cubicBezTo>
                <a:cubicBezTo>
                  <a:pt x="2894" y="9245"/>
                  <a:pt x="2880" y="9216"/>
                  <a:pt x="2880" y="9216"/>
                </a:cubicBezTo>
                <a:cubicBezTo>
                  <a:pt x="2852" y="9192"/>
                  <a:pt x="2852" y="9192"/>
                  <a:pt x="2840" y="9166"/>
                </a:cubicBezTo>
                <a:cubicBezTo>
                  <a:pt x="2852" y="9140"/>
                  <a:pt x="2840" y="9140"/>
                  <a:pt x="2840" y="9113"/>
                </a:cubicBezTo>
                <a:cubicBezTo>
                  <a:pt x="2840" y="9087"/>
                  <a:pt x="2840" y="9087"/>
                  <a:pt x="2840" y="9087"/>
                </a:cubicBezTo>
                <a:cubicBezTo>
                  <a:pt x="2840" y="9087"/>
                  <a:pt x="2840" y="9087"/>
                  <a:pt x="2852" y="9087"/>
                </a:cubicBezTo>
                <a:cubicBezTo>
                  <a:pt x="2852" y="9113"/>
                  <a:pt x="2852" y="9140"/>
                  <a:pt x="2866" y="9140"/>
                </a:cubicBezTo>
                <a:cubicBezTo>
                  <a:pt x="2852" y="9113"/>
                  <a:pt x="2840" y="9087"/>
                  <a:pt x="2840" y="9063"/>
                </a:cubicBezTo>
                <a:lnTo>
                  <a:pt x="2840" y="9087"/>
                </a:lnTo>
                <a:cubicBezTo>
                  <a:pt x="2840" y="9087"/>
                  <a:pt x="2840" y="9087"/>
                  <a:pt x="2825" y="9087"/>
                </a:cubicBezTo>
                <a:cubicBezTo>
                  <a:pt x="2759" y="8933"/>
                  <a:pt x="2759" y="8933"/>
                  <a:pt x="2759" y="8933"/>
                </a:cubicBezTo>
                <a:lnTo>
                  <a:pt x="2759" y="8880"/>
                </a:lnTo>
                <a:cubicBezTo>
                  <a:pt x="2759" y="8854"/>
                  <a:pt x="2759" y="8854"/>
                  <a:pt x="2759" y="8854"/>
                </a:cubicBezTo>
                <a:cubicBezTo>
                  <a:pt x="2759" y="8803"/>
                  <a:pt x="2731" y="8777"/>
                  <a:pt x="2731" y="8751"/>
                </a:cubicBezTo>
                <a:cubicBezTo>
                  <a:pt x="2717" y="8674"/>
                  <a:pt x="2745" y="8647"/>
                  <a:pt x="2745" y="8568"/>
                </a:cubicBezTo>
                <a:cubicBezTo>
                  <a:pt x="2731" y="8518"/>
                  <a:pt x="2704" y="8415"/>
                  <a:pt x="2717" y="8362"/>
                </a:cubicBezTo>
                <a:cubicBezTo>
                  <a:pt x="2717" y="8335"/>
                  <a:pt x="2731" y="8335"/>
                  <a:pt x="2731" y="8335"/>
                </a:cubicBezTo>
                <a:cubicBezTo>
                  <a:pt x="2731" y="8311"/>
                  <a:pt x="2745" y="8283"/>
                  <a:pt x="2745" y="8283"/>
                </a:cubicBezTo>
                <a:cubicBezTo>
                  <a:pt x="2745" y="8259"/>
                  <a:pt x="2731" y="8259"/>
                  <a:pt x="2731" y="8232"/>
                </a:cubicBezTo>
                <a:cubicBezTo>
                  <a:pt x="2731" y="8206"/>
                  <a:pt x="2745" y="8155"/>
                  <a:pt x="2745" y="8103"/>
                </a:cubicBezTo>
                <a:cubicBezTo>
                  <a:pt x="2759" y="8050"/>
                  <a:pt x="2759" y="7947"/>
                  <a:pt x="2745" y="7896"/>
                </a:cubicBezTo>
                <a:cubicBezTo>
                  <a:pt x="2759" y="7896"/>
                  <a:pt x="2759" y="7896"/>
                  <a:pt x="2759" y="7896"/>
                </a:cubicBezTo>
                <a:lnTo>
                  <a:pt x="2745" y="7896"/>
                </a:lnTo>
                <a:cubicBezTo>
                  <a:pt x="2745" y="7870"/>
                  <a:pt x="2745" y="7817"/>
                  <a:pt x="2745" y="7793"/>
                </a:cubicBezTo>
                <a:cubicBezTo>
                  <a:pt x="2745" y="7793"/>
                  <a:pt x="2745" y="7793"/>
                  <a:pt x="2759" y="7793"/>
                </a:cubicBezTo>
                <a:cubicBezTo>
                  <a:pt x="2745" y="7793"/>
                  <a:pt x="2745" y="7764"/>
                  <a:pt x="2745" y="7764"/>
                </a:cubicBezTo>
                <a:cubicBezTo>
                  <a:pt x="2731" y="7793"/>
                  <a:pt x="2745" y="7793"/>
                  <a:pt x="2731" y="7793"/>
                </a:cubicBezTo>
                <a:cubicBezTo>
                  <a:pt x="2731" y="7687"/>
                  <a:pt x="2704" y="7661"/>
                  <a:pt x="2704" y="7584"/>
                </a:cubicBezTo>
                <a:cubicBezTo>
                  <a:pt x="2731" y="7584"/>
                  <a:pt x="2745" y="7610"/>
                  <a:pt x="2759" y="7610"/>
                </a:cubicBezTo>
                <a:cubicBezTo>
                  <a:pt x="2799" y="7635"/>
                  <a:pt x="2825" y="7584"/>
                  <a:pt x="2825" y="7661"/>
                </a:cubicBezTo>
                <a:cubicBezTo>
                  <a:pt x="2812" y="7687"/>
                  <a:pt x="2812" y="7687"/>
                  <a:pt x="2799" y="7714"/>
                </a:cubicBezTo>
                <a:cubicBezTo>
                  <a:pt x="2812" y="7714"/>
                  <a:pt x="2825" y="7740"/>
                  <a:pt x="2825" y="7740"/>
                </a:cubicBezTo>
                <a:cubicBezTo>
                  <a:pt x="2840" y="7687"/>
                  <a:pt x="2852" y="7661"/>
                  <a:pt x="2852" y="7610"/>
                </a:cubicBezTo>
                <a:cubicBezTo>
                  <a:pt x="2852" y="7558"/>
                  <a:pt x="2840" y="7531"/>
                  <a:pt x="2840" y="7507"/>
                </a:cubicBezTo>
                <a:cubicBezTo>
                  <a:pt x="2825" y="7481"/>
                  <a:pt x="2785" y="7454"/>
                  <a:pt x="2799" y="7402"/>
                </a:cubicBezTo>
                <a:cubicBezTo>
                  <a:pt x="2785" y="7402"/>
                  <a:pt x="2785" y="7402"/>
                  <a:pt x="2772" y="7402"/>
                </a:cubicBezTo>
                <a:cubicBezTo>
                  <a:pt x="2759" y="7378"/>
                  <a:pt x="2759" y="7378"/>
                  <a:pt x="2759" y="7351"/>
                </a:cubicBezTo>
                <a:cubicBezTo>
                  <a:pt x="2731" y="7351"/>
                  <a:pt x="2745" y="7351"/>
                  <a:pt x="2717" y="7378"/>
                </a:cubicBezTo>
                <a:cubicBezTo>
                  <a:pt x="2704" y="7325"/>
                  <a:pt x="2704" y="7298"/>
                  <a:pt x="2691" y="7246"/>
                </a:cubicBezTo>
                <a:cubicBezTo>
                  <a:pt x="2664" y="7246"/>
                  <a:pt x="2636" y="7246"/>
                  <a:pt x="2623" y="7222"/>
                </a:cubicBezTo>
                <a:cubicBezTo>
                  <a:pt x="2610" y="7195"/>
                  <a:pt x="2610" y="7169"/>
                  <a:pt x="2596" y="7169"/>
                </a:cubicBezTo>
                <a:cubicBezTo>
                  <a:pt x="2582" y="7195"/>
                  <a:pt x="2542" y="7195"/>
                  <a:pt x="2528" y="7143"/>
                </a:cubicBezTo>
                <a:cubicBezTo>
                  <a:pt x="2515" y="7116"/>
                  <a:pt x="2528" y="7092"/>
                  <a:pt x="2542" y="7092"/>
                </a:cubicBezTo>
                <a:cubicBezTo>
                  <a:pt x="2542" y="7039"/>
                  <a:pt x="2528" y="7066"/>
                  <a:pt x="2502" y="7066"/>
                </a:cubicBezTo>
                <a:cubicBezTo>
                  <a:pt x="2502" y="7039"/>
                  <a:pt x="2502" y="7039"/>
                  <a:pt x="2502" y="7039"/>
                </a:cubicBezTo>
                <a:cubicBezTo>
                  <a:pt x="2515" y="7039"/>
                  <a:pt x="2528" y="7013"/>
                  <a:pt x="2528" y="6989"/>
                </a:cubicBezTo>
                <a:cubicBezTo>
                  <a:pt x="2542" y="6989"/>
                  <a:pt x="2556" y="6989"/>
                  <a:pt x="2556" y="6962"/>
                </a:cubicBezTo>
                <a:cubicBezTo>
                  <a:pt x="2528" y="6962"/>
                  <a:pt x="2515" y="6962"/>
                  <a:pt x="2502" y="6936"/>
                </a:cubicBezTo>
                <a:cubicBezTo>
                  <a:pt x="2502" y="6910"/>
                  <a:pt x="2502" y="6883"/>
                  <a:pt x="2502" y="6883"/>
                </a:cubicBezTo>
                <a:cubicBezTo>
                  <a:pt x="2487" y="6883"/>
                  <a:pt x="2487" y="6883"/>
                  <a:pt x="2475" y="6883"/>
                </a:cubicBezTo>
                <a:cubicBezTo>
                  <a:pt x="2461" y="6831"/>
                  <a:pt x="2447" y="6806"/>
                  <a:pt x="2447" y="6727"/>
                </a:cubicBezTo>
                <a:cubicBezTo>
                  <a:pt x="2433" y="6754"/>
                  <a:pt x="2433" y="6754"/>
                  <a:pt x="2421" y="6780"/>
                </a:cubicBezTo>
                <a:cubicBezTo>
                  <a:pt x="2393" y="6754"/>
                  <a:pt x="2366" y="6703"/>
                  <a:pt x="2366" y="6598"/>
                </a:cubicBezTo>
                <a:cubicBezTo>
                  <a:pt x="2380" y="6598"/>
                  <a:pt x="2380" y="6574"/>
                  <a:pt x="2393" y="6547"/>
                </a:cubicBezTo>
                <a:cubicBezTo>
                  <a:pt x="2393" y="6521"/>
                  <a:pt x="2380" y="6521"/>
                  <a:pt x="2380" y="6494"/>
                </a:cubicBezTo>
                <a:lnTo>
                  <a:pt x="2380" y="6521"/>
                </a:lnTo>
                <a:cubicBezTo>
                  <a:pt x="2366" y="6521"/>
                  <a:pt x="2353" y="6547"/>
                  <a:pt x="2353" y="6547"/>
                </a:cubicBezTo>
                <a:cubicBezTo>
                  <a:pt x="2339" y="6547"/>
                  <a:pt x="2339" y="6547"/>
                  <a:pt x="2339" y="6547"/>
                </a:cubicBezTo>
                <a:cubicBezTo>
                  <a:pt x="2339" y="6521"/>
                  <a:pt x="2339" y="6494"/>
                  <a:pt x="2339" y="6468"/>
                </a:cubicBezTo>
                <a:cubicBezTo>
                  <a:pt x="2339" y="6418"/>
                  <a:pt x="2312" y="6391"/>
                  <a:pt x="2312" y="6365"/>
                </a:cubicBezTo>
                <a:cubicBezTo>
                  <a:pt x="2272" y="6365"/>
                  <a:pt x="2272" y="6391"/>
                  <a:pt x="2244" y="6391"/>
                </a:cubicBezTo>
                <a:cubicBezTo>
                  <a:pt x="2244" y="6365"/>
                  <a:pt x="2258" y="6312"/>
                  <a:pt x="2244" y="6288"/>
                </a:cubicBezTo>
                <a:cubicBezTo>
                  <a:pt x="2231" y="6235"/>
                  <a:pt x="2204" y="6209"/>
                  <a:pt x="2177" y="6158"/>
                </a:cubicBezTo>
                <a:cubicBezTo>
                  <a:pt x="2177" y="6132"/>
                  <a:pt x="2163" y="6106"/>
                  <a:pt x="2163" y="6079"/>
                </a:cubicBezTo>
                <a:cubicBezTo>
                  <a:pt x="2163" y="6079"/>
                  <a:pt x="2163" y="6079"/>
                  <a:pt x="2163" y="6055"/>
                </a:cubicBezTo>
                <a:cubicBezTo>
                  <a:pt x="2137" y="6029"/>
                  <a:pt x="2137" y="6029"/>
                  <a:pt x="2123" y="6002"/>
                </a:cubicBezTo>
                <a:cubicBezTo>
                  <a:pt x="2109" y="5976"/>
                  <a:pt x="2096" y="5950"/>
                  <a:pt x="2082" y="5950"/>
                </a:cubicBezTo>
                <a:cubicBezTo>
                  <a:pt x="2069" y="5925"/>
                  <a:pt x="2055" y="5846"/>
                  <a:pt x="2055" y="5794"/>
                </a:cubicBezTo>
                <a:lnTo>
                  <a:pt x="2042" y="5794"/>
                </a:lnTo>
                <a:cubicBezTo>
                  <a:pt x="2042" y="5794"/>
                  <a:pt x="2042" y="5794"/>
                  <a:pt x="2042" y="5820"/>
                </a:cubicBezTo>
                <a:cubicBezTo>
                  <a:pt x="2042" y="5873"/>
                  <a:pt x="2055" y="5925"/>
                  <a:pt x="2055" y="5976"/>
                </a:cubicBezTo>
                <a:cubicBezTo>
                  <a:pt x="2015" y="5950"/>
                  <a:pt x="2015" y="5925"/>
                  <a:pt x="2000" y="5873"/>
                </a:cubicBezTo>
                <a:cubicBezTo>
                  <a:pt x="1988" y="5899"/>
                  <a:pt x="1974" y="5873"/>
                  <a:pt x="1960" y="5873"/>
                </a:cubicBezTo>
                <a:cubicBezTo>
                  <a:pt x="1974" y="5899"/>
                  <a:pt x="1988" y="5899"/>
                  <a:pt x="1988" y="5950"/>
                </a:cubicBezTo>
                <a:cubicBezTo>
                  <a:pt x="1974" y="5950"/>
                  <a:pt x="1960" y="5950"/>
                  <a:pt x="1947" y="5950"/>
                </a:cubicBezTo>
                <a:cubicBezTo>
                  <a:pt x="1907" y="5950"/>
                  <a:pt x="1893" y="5873"/>
                  <a:pt x="1867" y="5846"/>
                </a:cubicBezTo>
                <a:cubicBezTo>
                  <a:pt x="1853" y="5846"/>
                  <a:pt x="1853" y="5820"/>
                  <a:pt x="1839" y="5820"/>
                </a:cubicBezTo>
                <a:cubicBezTo>
                  <a:pt x="1812" y="5820"/>
                  <a:pt x="1799" y="5794"/>
                  <a:pt x="1785" y="5769"/>
                </a:cubicBezTo>
                <a:cubicBezTo>
                  <a:pt x="1785" y="5769"/>
                  <a:pt x="1799" y="5743"/>
                  <a:pt x="1812" y="5743"/>
                </a:cubicBezTo>
                <a:cubicBezTo>
                  <a:pt x="1799" y="5717"/>
                  <a:pt x="1799" y="5717"/>
                  <a:pt x="1799" y="5717"/>
                </a:cubicBezTo>
                <a:cubicBezTo>
                  <a:pt x="1785" y="5717"/>
                  <a:pt x="1771" y="5717"/>
                  <a:pt x="1758" y="5743"/>
                </a:cubicBezTo>
                <a:cubicBezTo>
                  <a:pt x="1730" y="5743"/>
                  <a:pt x="1704" y="5717"/>
                  <a:pt x="1676" y="5717"/>
                </a:cubicBezTo>
                <a:cubicBezTo>
                  <a:pt x="1676" y="5690"/>
                  <a:pt x="1676" y="5690"/>
                  <a:pt x="1676" y="5664"/>
                </a:cubicBezTo>
                <a:cubicBezTo>
                  <a:pt x="1650" y="5664"/>
                  <a:pt x="1650" y="5690"/>
                  <a:pt x="1636" y="5690"/>
                </a:cubicBezTo>
                <a:cubicBezTo>
                  <a:pt x="1609" y="5690"/>
                  <a:pt x="1596" y="5690"/>
                  <a:pt x="1581" y="5664"/>
                </a:cubicBezTo>
                <a:cubicBezTo>
                  <a:pt x="1555" y="5664"/>
                  <a:pt x="1515" y="5690"/>
                  <a:pt x="1487" y="5664"/>
                </a:cubicBezTo>
                <a:cubicBezTo>
                  <a:pt x="1474" y="5664"/>
                  <a:pt x="1474" y="5613"/>
                  <a:pt x="1460" y="5587"/>
                </a:cubicBezTo>
                <a:cubicBezTo>
                  <a:pt x="1447" y="5613"/>
                  <a:pt x="1434" y="5613"/>
                  <a:pt x="1420" y="5613"/>
                </a:cubicBezTo>
                <a:cubicBezTo>
                  <a:pt x="1406" y="5587"/>
                  <a:pt x="1380" y="5561"/>
                  <a:pt x="1366" y="5537"/>
                </a:cubicBezTo>
                <a:cubicBezTo>
                  <a:pt x="1325" y="5510"/>
                  <a:pt x="1312" y="5510"/>
                  <a:pt x="1271" y="5484"/>
                </a:cubicBezTo>
                <a:cubicBezTo>
                  <a:pt x="1271" y="5484"/>
                  <a:pt x="1258" y="5484"/>
                  <a:pt x="1244" y="5510"/>
                </a:cubicBezTo>
                <a:lnTo>
                  <a:pt x="1244" y="5537"/>
                </a:lnTo>
                <a:cubicBezTo>
                  <a:pt x="1231" y="5537"/>
                  <a:pt x="1231" y="5561"/>
                  <a:pt x="1217" y="5587"/>
                </a:cubicBezTo>
                <a:cubicBezTo>
                  <a:pt x="1258" y="5640"/>
                  <a:pt x="1271" y="5587"/>
                  <a:pt x="1244" y="5690"/>
                </a:cubicBezTo>
                <a:cubicBezTo>
                  <a:pt x="1217" y="5690"/>
                  <a:pt x="1203" y="5664"/>
                  <a:pt x="1190" y="5690"/>
                </a:cubicBezTo>
                <a:cubicBezTo>
                  <a:pt x="1163" y="5690"/>
                  <a:pt x="1163" y="5717"/>
                  <a:pt x="1150" y="5743"/>
                </a:cubicBezTo>
                <a:cubicBezTo>
                  <a:pt x="1136" y="5743"/>
                  <a:pt x="1122" y="5743"/>
                  <a:pt x="1110" y="5769"/>
                </a:cubicBezTo>
                <a:cubicBezTo>
                  <a:pt x="1082" y="5794"/>
                  <a:pt x="1082" y="5820"/>
                  <a:pt x="1028" y="5846"/>
                </a:cubicBezTo>
                <a:cubicBezTo>
                  <a:pt x="1042" y="5794"/>
                  <a:pt x="1055" y="5794"/>
                  <a:pt x="1055" y="5769"/>
                </a:cubicBezTo>
                <a:cubicBezTo>
                  <a:pt x="1055" y="5717"/>
                  <a:pt x="1042" y="5717"/>
                  <a:pt x="1042" y="5690"/>
                </a:cubicBezTo>
                <a:cubicBezTo>
                  <a:pt x="1042" y="5664"/>
                  <a:pt x="1055" y="5664"/>
                  <a:pt x="1068" y="5640"/>
                </a:cubicBezTo>
                <a:cubicBezTo>
                  <a:pt x="1082" y="5587"/>
                  <a:pt x="1082" y="5537"/>
                  <a:pt x="1122" y="5537"/>
                </a:cubicBezTo>
                <a:cubicBezTo>
                  <a:pt x="1136" y="5510"/>
                  <a:pt x="1177" y="5537"/>
                  <a:pt x="1190" y="5537"/>
                </a:cubicBezTo>
                <a:cubicBezTo>
                  <a:pt x="1190" y="5537"/>
                  <a:pt x="1190" y="5537"/>
                  <a:pt x="1190" y="5510"/>
                </a:cubicBezTo>
                <a:cubicBezTo>
                  <a:pt x="1163" y="5510"/>
                  <a:pt x="1136" y="5431"/>
                  <a:pt x="1110" y="5457"/>
                </a:cubicBezTo>
                <a:cubicBezTo>
                  <a:pt x="1082" y="5484"/>
                  <a:pt x="1068" y="5510"/>
                  <a:pt x="1042" y="5537"/>
                </a:cubicBezTo>
                <a:cubicBezTo>
                  <a:pt x="1042" y="5561"/>
                  <a:pt x="1028" y="5561"/>
                  <a:pt x="1015" y="5561"/>
                </a:cubicBezTo>
                <a:cubicBezTo>
                  <a:pt x="1001" y="5587"/>
                  <a:pt x="1001" y="5613"/>
                  <a:pt x="987" y="5613"/>
                </a:cubicBezTo>
                <a:cubicBezTo>
                  <a:pt x="987" y="5640"/>
                  <a:pt x="973" y="5640"/>
                  <a:pt x="973" y="5640"/>
                </a:cubicBezTo>
                <a:cubicBezTo>
                  <a:pt x="1001" y="5769"/>
                  <a:pt x="893" y="5717"/>
                  <a:pt x="879" y="5846"/>
                </a:cubicBezTo>
                <a:cubicBezTo>
                  <a:pt x="893" y="5846"/>
                  <a:pt x="893" y="5846"/>
                  <a:pt x="893" y="5846"/>
                </a:cubicBezTo>
                <a:cubicBezTo>
                  <a:pt x="906" y="5846"/>
                  <a:pt x="933" y="5873"/>
                  <a:pt x="933" y="5873"/>
                </a:cubicBezTo>
                <a:cubicBezTo>
                  <a:pt x="933" y="5925"/>
                  <a:pt x="906" y="5925"/>
                  <a:pt x="893" y="5950"/>
                </a:cubicBezTo>
                <a:cubicBezTo>
                  <a:pt x="879" y="5976"/>
                  <a:pt x="879" y="6002"/>
                  <a:pt x="866" y="6029"/>
                </a:cubicBezTo>
                <a:cubicBezTo>
                  <a:pt x="839" y="6029"/>
                  <a:pt x="826" y="6055"/>
                  <a:pt x="798" y="6055"/>
                </a:cubicBezTo>
                <a:cubicBezTo>
                  <a:pt x="784" y="6079"/>
                  <a:pt x="757" y="6106"/>
                  <a:pt x="744" y="6132"/>
                </a:cubicBezTo>
                <a:cubicBezTo>
                  <a:pt x="744" y="6158"/>
                  <a:pt x="744" y="6158"/>
                  <a:pt x="757" y="6182"/>
                </a:cubicBezTo>
                <a:cubicBezTo>
                  <a:pt x="744" y="6235"/>
                  <a:pt x="703" y="6209"/>
                  <a:pt x="677" y="6235"/>
                </a:cubicBezTo>
                <a:cubicBezTo>
                  <a:pt x="663" y="6262"/>
                  <a:pt x="636" y="6288"/>
                  <a:pt x="623" y="6288"/>
                </a:cubicBezTo>
                <a:cubicBezTo>
                  <a:pt x="623" y="6312"/>
                  <a:pt x="609" y="6341"/>
                  <a:pt x="609" y="6341"/>
                </a:cubicBezTo>
                <a:cubicBezTo>
                  <a:pt x="582" y="6391"/>
                  <a:pt x="528" y="6418"/>
                  <a:pt x="500" y="6365"/>
                </a:cubicBezTo>
                <a:cubicBezTo>
                  <a:pt x="514" y="6341"/>
                  <a:pt x="555" y="6262"/>
                  <a:pt x="582" y="6235"/>
                </a:cubicBezTo>
                <a:cubicBezTo>
                  <a:pt x="595" y="6235"/>
                  <a:pt x="609" y="6235"/>
                  <a:pt x="623" y="6235"/>
                </a:cubicBezTo>
                <a:cubicBezTo>
                  <a:pt x="609" y="6235"/>
                  <a:pt x="609" y="6182"/>
                  <a:pt x="623" y="6182"/>
                </a:cubicBezTo>
                <a:cubicBezTo>
                  <a:pt x="636" y="6158"/>
                  <a:pt x="677" y="6132"/>
                  <a:pt x="677" y="6106"/>
                </a:cubicBezTo>
                <a:cubicBezTo>
                  <a:pt x="690" y="6055"/>
                  <a:pt x="677" y="6029"/>
                  <a:pt x="677" y="5976"/>
                </a:cubicBezTo>
                <a:cubicBezTo>
                  <a:pt x="690" y="5976"/>
                  <a:pt x="690" y="5976"/>
                  <a:pt x="703" y="5950"/>
                </a:cubicBezTo>
                <a:cubicBezTo>
                  <a:pt x="703" y="5925"/>
                  <a:pt x="703" y="5925"/>
                  <a:pt x="703" y="5899"/>
                </a:cubicBezTo>
                <a:cubicBezTo>
                  <a:pt x="690" y="5899"/>
                  <a:pt x="663" y="5925"/>
                  <a:pt x="636" y="5899"/>
                </a:cubicBezTo>
                <a:lnTo>
                  <a:pt x="623" y="5873"/>
                </a:lnTo>
                <a:cubicBezTo>
                  <a:pt x="609" y="5873"/>
                  <a:pt x="609" y="5873"/>
                  <a:pt x="595" y="5899"/>
                </a:cubicBezTo>
                <a:cubicBezTo>
                  <a:pt x="595" y="5899"/>
                  <a:pt x="609" y="5925"/>
                  <a:pt x="595" y="5950"/>
                </a:cubicBezTo>
                <a:cubicBezTo>
                  <a:pt x="582" y="5976"/>
                  <a:pt x="555" y="5873"/>
                  <a:pt x="542" y="5873"/>
                </a:cubicBezTo>
                <a:cubicBezTo>
                  <a:pt x="487" y="5846"/>
                  <a:pt x="487" y="5899"/>
                  <a:pt x="460" y="5899"/>
                </a:cubicBezTo>
                <a:cubicBezTo>
                  <a:pt x="447" y="5925"/>
                  <a:pt x="419" y="5925"/>
                  <a:pt x="407" y="5899"/>
                </a:cubicBezTo>
                <a:cubicBezTo>
                  <a:pt x="407" y="5873"/>
                  <a:pt x="407" y="5794"/>
                  <a:pt x="407" y="5769"/>
                </a:cubicBezTo>
                <a:cubicBezTo>
                  <a:pt x="419" y="5743"/>
                  <a:pt x="393" y="5690"/>
                  <a:pt x="393" y="5664"/>
                </a:cubicBezTo>
                <a:cubicBezTo>
                  <a:pt x="365" y="5664"/>
                  <a:pt x="298" y="5743"/>
                  <a:pt x="285" y="5717"/>
                </a:cubicBezTo>
                <a:cubicBezTo>
                  <a:pt x="271" y="5717"/>
                  <a:pt x="216" y="5613"/>
                  <a:pt x="216" y="5587"/>
                </a:cubicBezTo>
                <a:cubicBezTo>
                  <a:pt x="230" y="5587"/>
                  <a:pt x="230" y="5561"/>
                  <a:pt x="230" y="5537"/>
                </a:cubicBezTo>
                <a:cubicBezTo>
                  <a:pt x="258" y="5561"/>
                  <a:pt x="298" y="5587"/>
                  <a:pt x="311" y="5561"/>
                </a:cubicBezTo>
                <a:cubicBezTo>
                  <a:pt x="311" y="5537"/>
                  <a:pt x="298" y="5510"/>
                  <a:pt x="298" y="5510"/>
                </a:cubicBezTo>
                <a:cubicBezTo>
                  <a:pt x="271" y="5510"/>
                  <a:pt x="271" y="5537"/>
                  <a:pt x="258" y="5510"/>
                </a:cubicBezTo>
                <a:cubicBezTo>
                  <a:pt x="230" y="5510"/>
                  <a:pt x="216" y="5457"/>
                  <a:pt x="163" y="5457"/>
                </a:cubicBezTo>
                <a:cubicBezTo>
                  <a:pt x="163" y="5431"/>
                  <a:pt x="149" y="5407"/>
                  <a:pt x="149" y="5378"/>
                </a:cubicBezTo>
                <a:cubicBezTo>
                  <a:pt x="163" y="5378"/>
                  <a:pt x="163" y="5354"/>
                  <a:pt x="176" y="5354"/>
                </a:cubicBezTo>
                <a:lnTo>
                  <a:pt x="176" y="5328"/>
                </a:lnTo>
                <a:cubicBezTo>
                  <a:pt x="176" y="5302"/>
                  <a:pt x="190" y="5302"/>
                  <a:pt x="190" y="5302"/>
                </a:cubicBezTo>
                <a:cubicBezTo>
                  <a:pt x="190" y="5275"/>
                  <a:pt x="190" y="5275"/>
                  <a:pt x="204" y="5251"/>
                </a:cubicBezTo>
                <a:cubicBezTo>
                  <a:pt x="204" y="5225"/>
                  <a:pt x="216" y="5225"/>
                  <a:pt x="216" y="5198"/>
                </a:cubicBezTo>
                <a:cubicBezTo>
                  <a:pt x="244" y="5172"/>
                  <a:pt x="244" y="5121"/>
                  <a:pt x="271" y="5095"/>
                </a:cubicBezTo>
                <a:cubicBezTo>
                  <a:pt x="285" y="5095"/>
                  <a:pt x="325" y="5146"/>
                  <a:pt x="339" y="5146"/>
                </a:cubicBezTo>
                <a:cubicBezTo>
                  <a:pt x="353" y="5121"/>
                  <a:pt x="365" y="5095"/>
                  <a:pt x="379" y="5069"/>
                </a:cubicBezTo>
                <a:cubicBezTo>
                  <a:pt x="393" y="5042"/>
                  <a:pt x="433" y="5042"/>
                  <a:pt x="460" y="5042"/>
                </a:cubicBezTo>
                <a:lnTo>
                  <a:pt x="474" y="5016"/>
                </a:lnTo>
                <a:cubicBezTo>
                  <a:pt x="474" y="4939"/>
                  <a:pt x="460" y="4913"/>
                  <a:pt x="447" y="4860"/>
                </a:cubicBezTo>
                <a:cubicBezTo>
                  <a:pt x="460" y="4860"/>
                  <a:pt x="474" y="4860"/>
                  <a:pt x="474" y="4860"/>
                </a:cubicBezTo>
                <a:cubicBezTo>
                  <a:pt x="474" y="4836"/>
                  <a:pt x="487" y="4836"/>
                  <a:pt x="487" y="4836"/>
                </a:cubicBezTo>
                <a:cubicBezTo>
                  <a:pt x="474" y="4809"/>
                  <a:pt x="474" y="4783"/>
                  <a:pt x="447" y="4783"/>
                </a:cubicBezTo>
                <a:cubicBezTo>
                  <a:pt x="433" y="4783"/>
                  <a:pt x="419" y="4809"/>
                  <a:pt x="393" y="4809"/>
                </a:cubicBezTo>
                <a:cubicBezTo>
                  <a:pt x="379" y="4836"/>
                  <a:pt x="365" y="4860"/>
                  <a:pt x="353" y="4860"/>
                </a:cubicBezTo>
                <a:cubicBezTo>
                  <a:pt x="339" y="4886"/>
                  <a:pt x="311" y="4860"/>
                  <a:pt x="298" y="4836"/>
                </a:cubicBezTo>
                <a:cubicBezTo>
                  <a:pt x="271" y="4836"/>
                  <a:pt x="244" y="4836"/>
                  <a:pt x="216" y="4860"/>
                </a:cubicBezTo>
                <a:cubicBezTo>
                  <a:pt x="190" y="4860"/>
                  <a:pt x="149" y="4836"/>
                  <a:pt x="123" y="4809"/>
                </a:cubicBezTo>
                <a:cubicBezTo>
                  <a:pt x="123" y="4783"/>
                  <a:pt x="123" y="4757"/>
                  <a:pt x="123" y="4757"/>
                </a:cubicBezTo>
                <a:cubicBezTo>
                  <a:pt x="123" y="4730"/>
                  <a:pt x="123" y="4730"/>
                  <a:pt x="136" y="4730"/>
                </a:cubicBezTo>
                <a:cubicBezTo>
                  <a:pt x="149" y="4730"/>
                  <a:pt x="176" y="4730"/>
                  <a:pt x="176" y="4730"/>
                </a:cubicBezTo>
                <a:cubicBezTo>
                  <a:pt x="136" y="4680"/>
                  <a:pt x="81" y="4653"/>
                  <a:pt x="27" y="4627"/>
                </a:cubicBezTo>
                <a:cubicBezTo>
                  <a:pt x="27" y="4627"/>
                  <a:pt x="27" y="4627"/>
                  <a:pt x="41" y="4627"/>
                </a:cubicBezTo>
                <a:cubicBezTo>
                  <a:pt x="69" y="4603"/>
                  <a:pt x="123" y="4577"/>
                  <a:pt x="163" y="4550"/>
                </a:cubicBezTo>
                <a:cubicBezTo>
                  <a:pt x="204" y="4497"/>
                  <a:pt x="244" y="4447"/>
                  <a:pt x="298" y="4473"/>
                </a:cubicBezTo>
                <a:cubicBezTo>
                  <a:pt x="298" y="4497"/>
                  <a:pt x="298" y="4524"/>
                  <a:pt x="298" y="4550"/>
                </a:cubicBezTo>
                <a:cubicBezTo>
                  <a:pt x="365" y="4550"/>
                  <a:pt x="407" y="4577"/>
                  <a:pt x="447" y="4497"/>
                </a:cubicBezTo>
                <a:cubicBezTo>
                  <a:pt x="474" y="4497"/>
                  <a:pt x="514" y="4524"/>
                  <a:pt x="528" y="4497"/>
                </a:cubicBezTo>
                <a:lnTo>
                  <a:pt x="528" y="4473"/>
                </a:lnTo>
                <a:lnTo>
                  <a:pt x="419" y="4421"/>
                </a:lnTo>
                <a:cubicBezTo>
                  <a:pt x="419" y="4394"/>
                  <a:pt x="419" y="4368"/>
                  <a:pt x="407" y="4368"/>
                </a:cubicBezTo>
                <a:cubicBezTo>
                  <a:pt x="379" y="4341"/>
                  <a:pt x="339" y="4341"/>
                  <a:pt x="298" y="4341"/>
                </a:cubicBezTo>
                <a:cubicBezTo>
                  <a:pt x="298" y="4212"/>
                  <a:pt x="163" y="4135"/>
                  <a:pt x="109" y="4084"/>
                </a:cubicBezTo>
                <a:cubicBezTo>
                  <a:pt x="136" y="4058"/>
                  <a:pt x="136" y="4032"/>
                  <a:pt x="149" y="4005"/>
                </a:cubicBezTo>
                <a:cubicBezTo>
                  <a:pt x="204" y="3979"/>
                  <a:pt x="271" y="3979"/>
                  <a:pt x="298" y="3926"/>
                </a:cubicBezTo>
                <a:cubicBezTo>
                  <a:pt x="311" y="3902"/>
                  <a:pt x="311" y="3876"/>
                  <a:pt x="311" y="3849"/>
                </a:cubicBezTo>
                <a:cubicBezTo>
                  <a:pt x="325" y="3823"/>
                  <a:pt x="353" y="3746"/>
                  <a:pt x="379" y="3720"/>
                </a:cubicBezTo>
                <a:cubicBezTo>
                  <a:pt x="393" y="3693"/>
                  <a:pt x="447" y="3669"/>
                  <a:pt x="474" y="3669"/>
                </a:cubicBezTo>
                <a:cubicBezTo>
                  <a:pt x="500" y="3669"/>
                  <a:pt x="514" y="3669"/>
                  <a:pt x="542" y="3669"/>
                </a:cubicBezTo>
                <a:cubicBezTo>
                  <a:pt x="542" y="3669"/>
                  <a:pt x="542" y="3669"/>
                  <a:pt x="542" y="3643"/>
                </a:cubicBezTo>
                <a:cubicBezTo>
                  <a:pt x="542" y="3616"/>
                  <a:pt x="528" y="3616"/>
                  <a:pt x="514" y="3590"/>
                </a:cubicBezTo>
                <a:cubicBezTo>
                  <a:pt x="514" y="3590"/>
                  <a:pt x="514" y="3590"/>
                  <a:pt x="514" y="3564"/>
                </a:cubicBezTo>
                <a:cubicBezTo>
                  <a:pt x="568" y="3564"/>
                  <a:pt x="636" y="3590"/>
                  <a:pt x="663" y="3540"/>
                </a:cubicBezTo>
                <a:cubicBezTo>
                  <a:pt x="690" y="3513"/>
                  <a:pt x="703" y="3487"/>
                  <a:pt x="731" y="3461"/>
                </a:cubicBezTo>
                <a:cubicBezTo>
                  <a:pt x="744" y="3461"/>
                  <a:pt x="772" y="3487"/>
                  <a:pt x="784" y="3513"/>
                </a:cubicBezTo>
                <a:cubicBezTo>
                  <a:pt x="772" y="3540"/>
                  <a:pt x="772" y="3540"/>
                  <a:pt x="772" y="3564"/>
                </a:cubicBezTo>
                <a:cubicBezTo>
                  <a:pt x="784" y="3564"/>
                  <a:pt x="798" y="3564"/>
                  <a:pt x="812" y="3590"/>
                </a:cubicBezTo>
                <a:cubicBezTo>
                  <a:pt x="826" y="3564"/>
                  <a:pt x="826" y="3540"/>
                  <a:pt x="839" y="3540"/>
                </a:cubicBezTo>
                <a:cubicBezTo>
                  <a:pt x="852" y="3540"/>
                  <a:pt x="866" y="3540"/>
                  <a:pt x="879" y="3540"/>
                </a:cubicBezTo>
                <a:cubicBezTo>
                  <a:pt x="906" y="3564"/>
                  <a:pt x="933" y="3564"/>
                  <a:pt x="961" y="3564"/>
                </a:cubicBezTo>
                <a:cubicBezTo>
                  <a:pt x="987" y="3590"/>
                  <a:pt x="1001" y="3643"/>
                  <a:pt x="1028" y="3643"/>
                </a:cubicBezTo>
                <a:lnTo>
                  <a:pt x="1042" y="3643"/>
                </a:lnTo>
                <a:cubicBezTo>
                  <a:pt x="1068" y="3643"/>
                  <a:pt x="1096" y="3669"/>
                  <a:pt x="1122" y="3669"/>
                </a:cubicBezTo>
                <a:cubicBezTo>
                  <a:pt x="1150" y="3643"/>
                  <a:pt x="1177" y="3643"/>
                  <a:pt x="1190" y="3643"/>
                </a:cubicBezTo>
                <a:cubicBezTo>
                  <a:pt x="1231" y="3643"/>
                  <a:pt x="1258" y="3669"/>
                  <a:pt x="1285" y="3693"/>
                </a:cubicBezTo>
                <a:cubicBezTo>
                  <a:pt x="1312" y="3693"/>
                  <a:pt x="1352" y="3693"/>
                  <a:pt x="1380" y="3693"/>
                </a:cubicBezTo>
                <a:cubicBezTo>
                  <a:pt x="1406" y="3720"/>
                  <a:pt x="1420" y="3720"/>
                  <a:pt x="1434" y="3746"/>
                </a:cubicBezTo>
                <a:cubicBezTo>
                  <a:pt x="1474" y="3720"/>
                  <a:pt x="1515" y="3720"/>
                  <a:pt x="1569" y="3720"/>
                </a:cubicBezTo>
                <a:cubicBezTo>
                  <a:pt x="1609" y="3746"/>
                  <a:pt x="1650" y="3823"/>
                  <a:pt x="1690" y="3849"/>
                </a:cubicBezTo>
                <a:cubicBezTo>
                  <a:pt x="1718" y="3849"/>
                  <a:pt x="1730" y="3823"/>
                  <a:pt x="1744" y="3849"/>
                </a:cubicBezTo>
                <a:cubicBezTo>
                  <a:pt x="1771" y="3849"/>
                  <a:pt x="1799" y="3876"/>
                  <a:pt x="1825" y="3902"/>
                </a:cubicBezTo>
                <a:cubicBezTo>
                  <a:pt x="1853" y="3902"/>
                  <a:pt x="1879" y="3955"/>
                  <a:pt x="1907" y="3979"/>
                </a:cubicBezTo>
                <a:cubicBezTo>
                  <a:pt x="1934" y="3979"/>
                  <a:pt x="1960" y="3979"/>
                  <a:pt x="2000" y="3979"/>
                </a:cubicBezTo>
                <a:cubicBezTo>
                  <a:pt x="2015" y="4005"/>
                  <a:pt x="2028" y="4032"/>
                  <a:pt x="2042" y="4032"/>
                </a:cubicBezTo>
                <a:cubicBezTo>
                  <a:pt x="2042" y="3979"/>
                  <a:pt x="2028" y="3955"/>
                  <a:pt x="2015" y="3955"/>
                </a:cubicBezTo>
                <a:cubicBezTo>
                  <a:pt x="2015" y="3926"/>
                  <a:pt x="2000" y="3902"/>
                  <a:pt x="2015" y="3902"/>
                </a:cubicBezTo>
                <a:cubicBezTo>
                  <a:pt x="2028" y="3876"/>
                  <a:pt x="2028" y="3876"/>
                  <a:pt x="2042" y="3849"/>
                </a:cubicBezTo>
                <a:cubicBezTo>
                  <a:pt x="2055" y="3849"/>
                  <a:pt x="2055" y="3849"/>
                  <a:pt x="2055" y="3876"/>
                </a:cubicBezTo>
                <a:cubicBezTo>
                  <a:pt x="2069" y="3876"/>
                  <a:pt x="2082" y="3849"/>
                  <a:pt x="2082" y="3849"/>
                </a:cubicBezTo>
                <a:cubicBezTo>
                  <a:pt x="2109" y="3849"/>
                  <a:pt x="2137" y="3876"/>
                  <a:pt x="2163" y="3876"/>
                </a:cubicBezTo>
                <a:cubicBezTo>
                  <a:pt x="2177" y="3849"/>
                  <a:pt x="2177" y="3823"/>
                  <a:pt x="2191" y="3799"/>
                </a:cubicBezTo>
                <a:cubicBezTo>
                  <a:pt x="2204" y="3799"/>
                  <a:pt x="2204" y="3799"/>
                  <a:pt x="2204" y="3799"/>
                </a:cubicBezTo>
                <a:cubicBezTo>
                  <a:pt x="2217" y="3799"/>
                  <a:pt x="2217" y="3799"/>
                  <a:pt x="2231" y="3799"/>
                </a:cubicBezTo>
                <a:cubicBezTo>
                  <a:pt x="2244" y="3772"/>
                  <a:pt x="2272" y="3772"/>
                  <a:pt x="2286" y="3772"/>
                </a:cubicBezTo>
                <a:cubicBezTo>
                  <a:pt x="2298" y="3746"/>
                  <a:pt x="2312" y="3746"/>
                  <a:pt x="2312" y="3720"/>
                </a:cubicBezTo>
                <a:cubicBezTo>
                  <a:pt x="2339" y="3693"/>
                  <a:pt x="2366" y="3720"/>
                  <a:pt x="2393" y="3720"/>
                </a:cubicBezTo>
                <a:cubicBezTo>
                  <a:pt x="2380" y="3772"/>
                  <a:pt x="2366" y="3772"/>
                  <a:pt x="2339" y="3799"/>
                </a:cubicBezTo>
                <a:cubicBezTo>
                  <a:pt x="2326" y="3799"/>
                  <a:pt x="2326" y="3823"/>
                  <a:pt x="2312" y="3823"/>
                </a:cubicBezTo>
                <a:cubicBezTo>
                  <a:pt x="2286" y="3849"/>
                  <a:pt x="2258" y="3849"/>
                  <a:pt x="2244" y="3876"/>
                </a:cubicBezTo>
                <a:cubicBezTo>
                  <a:pt x="2231" y="3876"/>
                  <a:pt x="2231" y="3902"/>
                  <a:pt x="2217" y="3926"/>
                </a:cubicBezTo>
                <a:cubicBezTo>
                  <a:pt x="2191" y="3955"/>
                  <a:pt x="2177" y="3902"/>
                  <a:pt x="2149" y="3979"/>
                </a:cubicBezTo>
                <a:cubicBezTo>
                  <a:pt x="2177" y="4005"/>
                  <a:pt x="2191" y="4058"/>
                  <a:pt x="2217" y="4084"/>
                </a:cubicBezTo>
                <a:cubicBezTo>
                  <a:pt x="2204" y="4058"/>
                  <a:pt x="2204" y="4032"/>
                  <a:pt x="2217" y="4005"/>
                </a:cubicBezTo>
                <a:cubicBezTo>
                  <a:pt x="2244" y="3979"/>
                  <a:pt x="2258" y="3955"/>
                  <a:pt x="2286" y="3902"/>
                </a:cubicBezTo>
                <a:cubicBezTo>
                  <a:pt x="2339" y="3902"/>
                  <a:pt x="2339" y="3876"/>
                  <a:pt x="2380" y="3823"/>
                </a:cubicBezTo>
                <a:cubicBezTo>
                  <a:pt x="2407" y="3823"/>
                  <a:pt x="2421" y="3823"/>
                  <a:pt x="2433" y="3823"/>
                </a:cubicBezTo>
                <a:cubicBezTo>
                  <a:pt x="2447" y="3799"/>
                  <a:pt x="2447" y="3799"/>
                  <a:pt x="2461" y="3772"/>
                </a:cubicBezTo>
                <a:cubicBezTo>
                  <a:pt x="2475" y="3746"/>
                  <a:pt x="2502" y="3746"/>
                  <a:pt x="2515" y="3720"/>
                </a:cubicBezTo>
                <a:cubicBezTo>
                  <a:pt x="2515" y="3669"/>
                  <a:pt x="2487" y="3643"/>
                  <a:pt x="2475" y="3616"/>
                </a:cubicBezTo>
                <a:cubicBezTo>
                  <a:pt x="2556" y="3643"/>
                  <a:pt x="2556" y="3772"/>
                  <a:pt x="2610" y="3849"/>
                </a:cubicBezTo>
                <a:cubicBezTo>
                  <a:pt x="2623" y="3876"/>
                  <a:pt x="2664" y="3926"/>
                  <a:pt x="2677" y="3876"/>
                </a:cubicBezTo>
                <a:close/>
                <a:moveTo>
                  <a:pt x="5719" y="9269"/>
                </a:moveTo>
                <a:lnTo>
                  <a:pt x="5719" y="9269"/>
                </a:lnTo>
                <a:close/>
                <a:moveTo>
                  <a:pt x="5719" y="9269"/>
                </a:moveTo>
                <a:lnTo>
                  <a:pt x="5719" y="9269"/>
                </a:lnTo>
                <a:close/>
                <a:moveTo>
                  <a:pt x="41" y="6806"/>
                </a:moveTo>
                <a:lnTo>
                  <a:pt x="41" y="6806"/>
                </a:lnTo>
                <a:cubicBezTo>
                  <a:pt x="41" y="6806"/>
                  <a:pt x="27" y="6831"/>
                  <a:pt x="15" y="6831"/>
                </a:cubicBezTo>
                <a:cubicBezTo>
                  <a:pt x="15" y="6806"/>
                  <a:pt x="15" y="6806"/>
                  <a:pt x="0" y="6806"/>
                </a:cubicBezTo>
                <a:cubicBezTo>
                  <a:pt x="15" y="6780"/>
                  <a:pt x="15" y="6780"/>
                  <a:pt x="27" y="6780"/>
                </a:cubicBezTo>
                <a:cubicBezTo>
                  <a:pt x="41" y="6780"/>
                  <a:pt x="41" y="6780"/>
                  <a:pt x="41" y="6806"/>
                </a:cubicBezTo>
                <a:close/>
                <a:moveTo>
                  <a:pt x="109" y="6703"/>
                </a:moveTo>
                <a:lnTo>
                  <a:pt x="109" y="6703"/>
                </a:lnTo>
                <a:cubicBezTo>
                  <a:pt x="123" y="6703"/>
                  <a:pt x="123" y="6703"/>
                  <a:pt x="123" y="6703"/>
                </a:cubicBezTo>
                <a:cubicBezTo>
                  <a:pt x="136" y="6727"/>
                  <a:pt x="136" y="6727"/>
                  <a:pt x="136" y="6727"/>
                </a:cubicBezTo>
                <a:cubicBezTo>
                  <a:pt x="136" y="6754"/>
                  <a:pt x="123" y="6780"/>
                  <a:pt x="109" y="6780"/>
                </a:cubicBezTo>
                <a:cubicBezTo>
                  <a:pt x="109" y="6754"/>
                  <a:pt x="95" y="6727"/>
                  <a:pt x="95" y="6703"/>
                </a:cubicBezTo>
                <a:lnTo>
                  <a:pt x="109" y="6703"/>
                </a:lnTo>
                <a:close/>
                <a:moveTo>
                  <a:pt x="298" y="6521"/>
                </a:moveTo>
                <a:lnTo>
                  <a:pt x="298" y="6521"/>
                </a:lnTo>
                <a:cubicBezTo>
                  <a:pt x="311" y="6521"/>
                  <a:pt x="339" y="6574"/>
                  <a:pt x="339" y="6574"/>
                </a:cubicBezTo>
                <a:cubicBezTo>
                  <a:pt x="325" y="6598"/>
                  <a:pt x="325" y="6598"/>
                  <a:pt x="311" y="6598"/>
                </a:cubicBezTo>
                <a:cubicBezTo>
                  <a:pt x="298" y="6598"/>
                  <a:pt x="285" y="6598"/>
                  <a:pt x="271" y="6598"/>
                </a:cubicBezTo>
                <a:cubicBezTo>
                  <a:pt x="258" y="6624"/>
                  <a:pt x="258" y="6624"/>
                  <a:pt x="244" y="6650"/>
                </a:cubicBezTo>
                <a:cubicBezTo>
                  <a:pt x="244" y="6650"/>
                  <a:pt x="230" y="6650"/>
                  <a:pt x="216" y="6624"/>
                </a:cubicBezTo>
                <a:cubicBezTo>
                  <a:pt x="230" y="6598"/>
                  <a:pt x="244" y="6574"/>
                  <a:pt x="244" y="6574"/>
                </a:cubicBezTo>
                <a:cubicBezTo>
                  <a:pt x="271" y="6547"/>
                  <a:pt x="285" y="6547"/>
                  <a:pt x="298" y="6521"/>
                </a:cubicBezTo>
                <a:close/>
                <a:moveTo>
                  <a:pt x="339" y="6494"/>
                </a:moveTo>
                <a:lnTo>
                  <a:pt x="339" y="6494"/>
                </a:lnTo>
                <a:cubicBezTo>
                  <a:pt x="353" y="6494"/>
                  <a:pt x="353" y="6494"/>
                  <a:pt x="365" y="6521"/>
                </a:cubicBezTo>
                <a:cubicBezTo>
                  <a:pt x="365" y="6547"/>
                  <a:pt x="353" y="6547"/>
                  <a:pt x="353" y="6547"/>
                </a:cubicBezTo>
                <a:cubicBezTo>
                  <a:pt x="339" y="6547"/>
                  <a:pt x="339" y="6521"/>
                  <a:pt x="325" y="6494"/>
                </a:cubicBezTo>
                <a:lnTo>
                  <a:pt x="339" y="6494"/>
                </a:lnTo>
                <a:close/>
                <a:moveTo>
                  <a:pt x="419" y="6418"/>
                </a:moveTo>
                <a:lnTo>
                  <a:pt x="419" y="6418"/>
                </a:lnTo>
                <a:cubicBezTo>
                  <a:pt x="433" y="6391"/>
                  <a:pt x="433" y="6391"/>
                  <a:pt x="447" y="6391"/>
                </a:cubicBezTo>
                <a:cubicBezTo>
                  <a:pt x="474" y="6391"/>
                  <a:pt x="500" y="6418"/>
                  <a:pt x="514" y="6444"/>
                </a:cubicBezTo>
                <a:cubicBezTo>
                  <a:pt x="514" y="6444"/>
                  <a:pt x="514" y="6444"/>
                  <a:pt x="500" y="6444"/>
                </a:cubicBezTo>
                <a:cubicBezTo>
                  <a:pt x="487" y="6444"/>
                  <a:pt x="460" y="6444"/>
                  <a:pt x="433" y="6468"/>
                </a:cubicBezTo>
                <a:cubicBezTo>
                  <a:pt x="419" y="6468"/>
                  <a:pt x="407" y="6521"/>
                  <a:pt x="379" y="6521"/>
                </a:cubicBezTo>
                <a:cubicBezTo>
                  <a:pt x="379" y="6494"/>
                  <a:pt x="379" y="6494"/>
                  <a:pt x="379" y="6468"/>
                </a:cubicBezTo>
                <a:cubicBezTo>
                  <a:pt x="393" y="6468"/>
                  <a:pt x="407" y="6444"/>
                  <a:pt x="419" y="6418"/>
                </a:cubicBezTo>
                <a:close/>
                <a:moveTo>
                  <a:pt x="636" y="11187"/>
                </a:moveTo>
                <a:lnTo>
                  <a:pt x="636" y="11187"/>
                </a:lnTo>
                <a:cubicBezTo>
                  <a:pt x="649" y="11187"/>
                  <a:pt x="663" y="11216"/>
                  <a:pt x="663" y="11240"/>
                </a:cubicBezTo>
                <a:cubicBezTo>
                  <a:pt x="649" y="11240"/>
                  <a:pt x="649" y="11240"/>
                  <a:pt x="636" y="11240"/>
                </a:cubicBezTo>
                <a:cubicBezTo>
                  <a:pt x="636" y="11240"/>
                  <a:pt x="636" y="11216"/>
                  <a:pt x="623" y="11216"/>
                </a:cubicBezTo>
                <a:cubicBezTo>
                  <a:pt x="636" y="11216"/>
                  <a:pt x="636" y="11187"/>
                  <a:pt x="636" y="11187"/>
                </a:cubicBezTo>
                <a:close/>
                <a:moveTo>
                  <a:pt x="772" y="11292"/>
                </a:moveTo>
                <a:lnTo>
                  <a:pt x="772" y="11292"/>
                </a:lnTo>
                <a:cubicBezTo>
                  <a:pt x="772" y="11319"/>
                  <a:pt x="772" y="11319"/>
                  <a:pt x="772" y="11319"/>
                </a:cubicBezTo>
                <a:cubicBezTo>
                  <a:pt x="772" y="11319"/>
                  <a:pt x="757" y="11319"/>
                  <a:pt x="744" y="11319"/>
                </a:cubicBezTo>
                <a:lnTo>
                  <a:pt x="731" y="11292"/>
                </a:lnTo>
                <a:cubicBezTo>
                  <a:pt x="731" y="11266"/>
                  <a:pt x="731" y="11266"/>
                  <a:pt x="731" y="11266"/>
                </a:cubicBezTo>
                <a:cubicBezTo>
                  <a:pt x="744" y="11266"/>
                  <a:pt x="772" y="11292"/>
                  <a:pt x="772" y="11292"/>
                </a:cubicBezTo>
                <a:close/>
                <a:moveTo>
                  <a:pt x="772" y="11369"/>
                </a:moveTo>
                <a:lnTo>
                  <a:pt x="772" y="11369"/>
                </a:lnTo>
                <a:cubicBezTo>
                  <a:pt x="784" y="11369"/>
                  <a:pt x="784" y="11369"/>
                  <a:pt x="784" y="11369"/>
                </a:cubicBezTo>
                <a:cubicBezTo>
                  <a:pt x="798" y="11369"/>
                  <a:pt x="826" y="11396"/>
                  <a:pt x="826" y="11422"/>
                </a:cubicBezTo>
                <a:cubicBezTo>
                  <a:pt x="839" y="11422"/>
                  <a:pt x="839" y="11448"/>
                  <a:pt x="839" y="11448"/>
                </a:cubicBezTo>
                <a:cubicBezTo>
                  <a:pt x="839" y="11499"/>
                  <a:pt x="812" y="11473"/>
                  <a:pt x="798" y="11499"/>
                </a:cubicBezTo>
                <a:lnTo>
                  <a:pt x="798" y="11525"/>
                </a:lnTo>
                <a:lnTo>
                  <a:pt x="784" y="11525"/>
                </a:lnTo>
                <a:cubicBezTo>
                  <a:pt x="784" y="11525"/>
                  <a:pt x="784" y="11525"/>
                  <a:pt x="772" y="11499"/>
                </a:cubicBezTo>
                <a:cubicBezTo>
                  <a:pt x="772" y="11473"/>
                  <a:pt x="772" y="11448"/>
                  <a:pt x="772" y="11422"/>
                </a:cubicBezTo>
                <a:cubicBezTo>
                  <a:pt x="772" y="11422"/>
                  <a:pt x="772" y="11396"/>
                  <a:pt x="784" y="11396"/>
                </a:cubicBezTo>
                <a:cubicBezTo>
                  <a:pt x="784" y="11369"/>
                  <a:pt x="772" y="11369"/>
                  <a:pt x="772" y="11369"/>
                </a:cubicBezTo>
                <a:close/>
                <a:moveTo>
                  <a:pt x="920" y="6132"/>
                </a:moveTo>
                <a:lnTo>
                  <a:pt x="920" y="6132"/>
                </a:lnTo>
                <a:cubicBezTo>
                  <a:pt x="933" y="6106"/>
                  <a:pt x="933" y="6106"/>
                  <a:pt x="947" y="6055"/>
                </a:cubicBezTo>
                <a:cubicBezTo>
                  <a:pt x="973" y="6079"/>
                  <a:pt x="987" y="6079"/>
                  <a:pt x="1001" y="6106"/>
                </a:cubicBezTo>
                <a:cubicBezTo>
                  <a:pt x="987" y="6132"/>
                  <a:pt x="961" y="6106"/>
                  <a:pt x="947" y="6132"/>
                </a:cubicBezTo>
                <a:cubicBezTo>
                  <a:pt x="933" y="6158"/>
                  <a:pt x="933" y="6262"/>
                  <a:pt x="879" y="6209"/>
                </a:cubicBezTo>
                <a:cubicBezTo>
                  <a:pt x="879" y="6182"/>
                  <a:pt x="866" y="6182"/>
                  <a:pt x="866" y="6158"/>
                </a:cubicBezTo>
                <a:cubicBezTo>
                  <a:pt x="866" y="6132"/>
                  <a:pt x="879" y="6132"/>
                  <a:pt x="893" y="6106"/>
                </a:cubicBezTo>
                <a:cubicBezTo>
                  <a:pt x="893" y="6106"/>
                  <a:pt x="906" y="6132"/>
                  <a:pt x="920" y="6132"/>
                </a:cubicBezTo>
                <a:close/>
                <a:moveTo>
                  <a:pt x="2000" y="6002"/>
                </a:moveTo>
                <a:lnTo>
                  <a:pt x="2000" y="6002"/>
                </a:lnTo>
                <a:cubicBezTo>
                  <a:pt x="2028" y="6002"/>
                  <a:pt x="2028" y="6029"/>
                  <a:pt x="2055" y="6029"/>
                </a:cubicBezTo>
                <a:cubicBezTo>
                  <a:pt x="2055" y="6055"/>
                  <a:pt x="2069" y="6079"/>
                  <a:pt x="2069" y="6106"/>
                </a:cubicBezTo>
                <a:cubicBezTo>
                  <a:pt x="2055" y="6079"/>
                  <a:pt x="2042" y="6079"/>
                  <a:pt x="2028" y="6079"/>
                </a:cubicBezTo>
                <a:cubicBezTo>
                  <a:pt x="2028" y="6106"/>
                  <a:pt x="2028" y="6106"/>
                  <a:pt x="2028" y="6132"/>
                </a:cubicBezTo>
                <a:cubicBezTo>
                  <a:pt x="2015" y="6132"/>
                  <a:pt x="2015" y="6106"/>
                  <a:pt x="2015" y="6106"/>
                </a:cubicBezTo>
                <a:cubicBezTo>
                  <a:pt x="2000" y="6079"/>
                  <a:pt x="1988" y="6079"/>
                  <a:pt x="1974" y="6055"/>
                </a:cubicBezTo>
                <a:cubicBezTo>
                  <a:pt x="1974" y="6029"/>
                  <a:pt x="1988" y="6029"/>
                  <a:pt x="2000" y="6002"/>
                </a:cubicBezTo>
                <a:close/>
                <a:moveTo>
                  <a:pt x="2069" y="6158"/>
                </a:moveTo>
                <a:lnTo>
                  <a:pt x="2069" y="6158"/>
                </a:lnTo>
                <a:cubicBezTo>
                  <a:pt x="2082" y="6235"/>
                  <a:pt x="2096" y="6209"/>
                  <a:pt x="2082" y="6288"/>
                </a:cubicBezTo>
                <a:cubicBezTo>
                  <a:pt x="2069" y="6262"/>
                  <a:pt x="2042" y="6182"/>
                  <a:pt x="2042" y="6132"/>
                </a:cubicBezTo>
                <a:cubicBezTo>
                  <a:pt x="2055" y="6132"/>
                  <a:pt x="2069" y="6132"/>
                  <a:pt x="2069" y="6158"/>
                </a:cubicBezTo>
                <a:close/>
                <a:moveTo>
                  <a:pt x="2217" y="6391"/>
                </a:moveTo>
                <a:lnTo>
                  <a:pt x="2217" y="6391"/>
                </a:lnTo>
                <a:cubicBezTo>
                  <a:pt x="2217" y="6418"/>
                  <a:pt x="2217" y="6418"/>
                  <a:pt x="2217" y="6444"/>
                </a:cubicBezTo>
                <a:cubicBezTo>
                  <a:pt x="2217" y="6468"/>
                  <a:pt x="2231" y="6468"/>
                  <a:pt x="2244" y="6494"/>
                </a:cubicBezTo>
                <a:cubicBezTo>
                  <a:pt x="2244" y="6521"/>
                  <a:pt x="2244" y="6547"/>
                  <a:pt x="2244" y="6574"/>
                </a:cubicBezTo>
                <a:cubicBezTo>
                  <a:pt x="2231" y="6547"/>
                  <a:pt x="2191" y="6494"/>
                  <a:pt x="2177" y="6444"/>
                </a:cubicBezTo>
                <a:cubicBezTo>
                  <a:pt x="2177" y="6418"/>
                  <a:pt x="2177" y="6391"/>
                  <a:pt x="2177" y="6391"/>
                </a:cubicBezTo>
                <a:cubicBezTo>
                  <a:pt x="2177" y="6365"/>
                  <a:pt x="2163" y="6341"/>
                  <a:pt x="2163" y="6341"/>
                </a:cubicBezTo>
                <a:cubicBezTo>
                  <a:pt x="2177" y="6341"/>
                  <a:pt x="2204" y="6365"/>
                  <a:pt x="2217" y="6391"/>
                </a:cubicBezTo>
                <a:close/>
                <a:moveTo>
                  <a:pt x="2272" y="6727"/>
                </a:moveTo>
                <a:lnTo>
                  <a:pt x="2272" y="6727"/>
                </a:lnTo>
                <a:cubicBezTo>
                  <a:pt x="2258" y="6727"/>
                  <a:pt x="2258" y="6754"/>
                  <a:pt x="2258" y="6806"/>
                </a:cubicBezTo>
                <a:cubicBezTo>
                  <a:pt x="2244" y="6806"/>
                  <a:pt x="2231" y="6806"/>
                  <a:pt x="2217" y="6806"/>
                </a:cubicBezTo>
                <a:cubicBezTo>
                  <a:pt x="2204" y="6780"/>
                  <a:pt x="2191" y="6754"/>
                  <a:pt x="2191" y="6703"/>
                </a:cubicBezTo>
                <a:cubicBezTo>
                  <a:pt x="2217" y="6703"/>
                  <a:pt x="2258" y="6703"/>
                  <a:pt x="2272" y="6727"/>
                </a:cubicBezTo>
                <a:close/>
                <a:moveTo>
                  <a:pt x="2502" y="7195"/>
                </a:moveTo>
                <a:lnTo>
                  <a:pt x="2502" y="7195"/>
                </a:lnTo>
                <a:cubicBezTo>
                  <a:pt x="2528" y="7195"/>
                  <a:pt x="2556" y="7246"/>
                  <a:pt x="2596" y="7246"/>
                </a:cubicBezTo>
                <a:cubicBezTo>
                  <a:pt x="2610" y="7272"/>
                  <a:pt x="2623" y="7272"/>
                  <a:pt x="2650" y="7272"/>
                </a:cubicBezTo>
                <a:cubicBezTo>
                  <a:pt x="2677" y="7298"/>
                  <a:pt x="2677" y="7378"/>
                  <a:pt x="2704" y="7402"/>
                </a:cubicBezTo>
                <a:cubicBezTo>
                  <a:pt x="2731" y="7454"/>
                  <a:pt x="2772" y="7454"/>
                  <a:pt x="2772" y="7531"/>
                </a:cubicBezTo>
                <a:cubicBezTo>
                  <a:pt x="2772" y="7558"/>
                  <a:pt x="2772" y="7558"/>
                  <a:pt x="2772" y="7558"/>
                </a:cubicBezTo>
                <a:cubicBezTo>
                  <a:pt x="2731" y="7558"/>
                  <a:pt x="2704" y="7531"/>
                  <a:pt x="2677" y="7507"/>
                </a:cubicBezTo>
                <a:cubicBezTo>
                  <a:pt x="2677" y="7481"/>
                  <a:pt x="2691" y="7481"/>
                  <a:pt x="2691" y="7454"/>
                </a:cubicBezTo>
                <a:cubicBezTo>
                  <a:pt x="2664" y="7454"/>
                  <a:pt x="2664" y="7454"/>
                  <a:pt x="2650" y="7481"/>
                </a:cubicBezTo>
                <a:cubicBezTo>
                  <a:pt x="2636" y="7481"/>
                  <a:pt x="2636" y="7481"/>
                  <a:pt x="2623" y="7454"/>
                </a:cubicBezTo>
                <a:cubicBezTo>
                  <a:pt x="2636" y="7454"/>
                  <a:pt x="2636" y="7428"/>
                  <a:pt x="2636" y="7428"/>
                </a:cubicBezTo>
                <a:cubicBezTo>
                  <a:pt x="2623" y="7402"/>
                  <a:pt x="2610" y="7402"/>
                  <a:pt x="2596" y="7402"/>
                </a:cubicBezTo>
                <a:cubicBezTo>
                  <a:pt x="2596" y="7402"/>
                  <a:pt x="2582" y="7402"/>
                  <a:pt x="2582" y="7378"/>
                </a:cubicBezTo>
                <a:cubicBezTo>
                  <a:pt x="2596" y="7378"/>
                  <a:pt x="2596" y="7378"/>
                  <a:pt x="2596" y="7351"/>
                </a:cubicBezTo>
                <a:cubicBezTo>
                  <a:pt x="2582" y="7351"/>
                  <a:pt x="2582" y="7351"/>
                  <a:pt x="2568" y="7325"/>
                </a:cubicBezTo>
                <a:lnTo>
                  <a:pt x="2556" y="7325"/>
                </a:lnTo>
                <a:cubicBezTo>
                  <a:pt x="2542" y="7325"/>
                  <a:pt x="2475" y="7222"/>
                  <a:pt x="2475" y="7195"/>
                </a:cubicBezTo>
                <a:cubicBezTo>
                  <a:pt x="2487" y="7195"/>
                  <a:pt x="2487" y="7195"/>
                  <a:pt x="2502" y="7195"/>
                </a:cubicBezTo>
                <a:close/>
                <a:moveTo>
                  <a:pt x="5570" y="21117"/>
                </a:moveTo>
                <a:lnTo>
                  <a:pt x="5570" y="21117"/>
                </a:lnTo>
                <a:lnTo>
                  <a:pt x="5584" y="21117"/>
                </a:lnTo>
                <a:cubicBezTo>
                  <a:pt x="5584" y="21170"/>
                  <a:pt x="5570" y="21196"/>
                  <a:pt x="5570" y="21247"/>
                </a:cubicBezTo>
                <a:cubicBezTo>
                  <a:pt x="5556" y="21222"/>
                  <a:pt x="5556" y="21222"/>
                  <a:pt x="5556" y="21222"/>
                </a:cubicBezTo>
                <a:cubicBezTo>
                  <a:pt x="5556" y="21196"/>
                  <a:pt x="5556" y="21196"/>
                  <a:pt x="5556" y="21170"/>
                </a:cubicBezTo>
                <a:cubicBezTo>
                  <a:pt x="5542" y="21170"/>
                  <a:pt x="5542" y="21170"/>
                  <a:pt x="5530" y="21170"/>
                </a:cubicBezTo>
                <a:cubicBezTo>
                  <a:pt x="5530" y="21143"/>
                  <a:pt x="5530" y="21143"/>
                  <a:pt x="5542" y="21117"/>
                </a:cubicBezTo>
                <a:cubicBezTo>
                  <a:pt x="5556" y="21117"/>
                  <a:pt x="5570" y="21117"/>
                  <a:pt x="5570" y="21117"/>
                </a:cubicBezTo>
                <a:close/>
                <a:moveTo>
                  <a:pt x="5800" y="21506"/>
                </a:moveTo>
                <a:lnTo>
                  <a:pt x="5800" y="21506"/>
                </a:lnTo>
                <a:lnTo>
                  <a:pt x="5813" y="21482"/>
                </a:lnTo>
                <a:cubicBezTo>
                  <a:pt x="5813" y="21482"/>
                  <a:pt x="5800" y="21429"/>
                  <a:pt x="5786" y="21429"/>
                </a:cubicBezTo>
                <a:cubicBezTo>
                  <a:pt x="5759" y="21403"/>
                  <a:pt x="5759" y="21429"/>
                  <a:pt x="5746" y="21376"/>
                </a:cubicBezTo>
                <a:lnTo>
                  <a:pt x="5746" y="21350"/>
                </a:lnTo>
                <a:cubicBezTo>
                  <a:pt x="5759" y="21350"/>
                  <a:pt x="5772" y="21326"/>
                  <a:pt x="5800" y="21326"/>
                </a:cubicBezTo>
                <a:lnTo>
                  <a:pt x="5800" y="21299"/>
                </a:lnTo>
                <a:cubicBezTo>
                  <a:pt x="5786" y="21299"/>
                  <a:pt x="5786" y="21299"/>
                  <a:pt x="5786" y="21299"/>
                </a:cubicBezTo>
                <a:cubicBezTo>
                  <a:pt x="5772" y="21299"/>
                  <a:pt x="5746" y="21326"/>
                  <a:pt x="5731" y="21299"/>
                </a:cubicBezTo>
                <a:cubicBezTo>
                  <a:pt x="5746" y="21222"/>
                  <a:pt x="5772" y="21222"/>
                  <a:pt x="5800" y="21170"/>
                </a:cubicBezTo>
                <a:cubicBezTo>
                  <a:pt x="5813" y="21196"/>
                  <a:pt x="5840" y="21196"/>
                  <a:pt x="5867" y="21222"/>
                </a:cubicBezTo>
                <a:cubicBezTo>
                  <a:pt x="5854" y="21247"/>
                  <a:pt x="5840" y="21273"/>
                  <a:pt x="5840" y="21299"/>
                </a:cubicBezTo>
                <a:cubicBezTo>
                  <a:pt x="5880" y="21273"/>
                  <a:pt x="5894" y="21350"/>
                  <a:pt x="5908" y="21376"/>
                </a:cubicBezTo>
                <a:cubicBezTo>
                  <a:pt x="5948" y="21455"/>
                  <a:pt x="5975" y="21506"/>
                  <a:pt x="6056" y="21506"/>
                </a:cubicBezTo>
                <a:cubicBezTo>
                  <a:pt x="6056" y="21532"/>
                  <a:pt x="6043" y="21532"/>
                  <a:pt x="6043" y="21532"/>
                </a:cubicBezTo>
                <a:cubicBezTo>
                  <a:pt x="6043" y="21532"/>
                  <a:pt x="6043" y="21532"/>
                  <a:pt x="6043" y="21559"/>
                </a:cubicBezTo>
                <a:cubicBezTo>
                  <a:pt x="6016" y="21559"/>
                  <a:pt x="5975" y="21585"/>
                  <a:pt x="5961" y="21559"/>
                </a:cubicBezTo>
                <a:cubicBezTo>
                  <a:pt x="5948" y="21559"/>
                  <a:pt x="5948" y="21559"/>
                  <a:pt x="5935" y="21532"/>
                </a:cubicBezTo>
                <a:cubicBezTo>
                  <a:pt x="5908" y="21532"/>
                  <a:pt x="5880" y="21532"/>
                  <a:pt x="5867" y="21532"/>
                </a:cubicBezTo>
                <a:cubicBezTo>
                  <a:pt x="5840" y="21532"/>
                  <a:pt x="5826" y="21532"/>
                  <a:pt x="5800" y="21559"/>
                </a:cubicBezTo>
                <a:cubicBezTo>
                  <a:pt x="5786" y="21532"/>
                  <a:pt x="5786" y="21506"/>
                  <a:pt x="5759" y="21532"/>
                </a:cubicBezTo>
                <a:cubicBezTo>
                  <a:pt x="5746" y="21532"/>
                  <a:pt x="5731" y="21532"/>
                  <a:pt x="5719" y="21559"/>
                </a:cubicBezTo>
                <a:cubicBezTo>
                  <a:pt x="5719" y="21532"/>
                  <a:pt x="5719" y="21506"/>
                  <a:pt x="5719" y="21482"/>
                </a:cubicBezTo>
                <a:cubicBezTo>
                  <a:pt x="5746" y="21482"/>
                  <a:pt x="5786" y="21455"/>
                  <a:pt x="5800" y="21506"/>
                </a:cubicBezTo>
                <a:close/>
                <a:moveTo>
                  <a:pt x="10395" y="12485"/>
                </a:moveTo>
                <a:lnTo>
                  <a:pt x="10395" y="12485"/>
                </a:lnTo>
                <a:cubicBezTo>
                  <a:pt x="10409" y="12485"/>
                  <a:pt x="10409" y="12485"/>
                  <a:pt x="10409" y="12512"/>
                </a:cubicBezTo>
                <a:cubicBezTo>
                  <a:pt x="10395" y="12512"/>
                  <a:pt x="10395" y="12562"/>
                  <a:pt x="10381" y="12562"/>
                </a:cubicBezTo>
                <a:cubicBezTo>
                  <a:pt x="10381" y="12536"/>
                  <a:pt x="10381" y="12536"/>
                  <a:pt x="10381" y="12536"/>
                </a:cubicBezTo>
                <a:cubicBezTo>
                  <a:pt x="10381" y="12512"/>
                  <a:pt x="10395" y="12512"/>
                  <a:pt x="10395" y="12485"/>
                </a:cubicBezTo>
                <a:close/>
                <a:moveTo>
                  <a:pt x="12572" y="15464"/>
                </a:moveTo>
                <a:lnTo>
                  <a:pt x="12572" y="15464"/>
                </a:lnTo>
                <a:cubicBezTo>
                  <a:pt x="12572" y="15464"/>
                  <a:pt x="12612" y="15308"/>
                  <a:pt x="12612" y="15258"/>
                </a:cubicBezTo>
                <a:cubicBezTo>
                  <a:pt x="12612" y="15232"/>
                  <a:pt x="12598" y="15232"/>
                  <a:pt x="12598" y="15205"/>
                </a:cubicBezTo>
                <a:cubicBezTo>
                  <a:pt x="12598" y="15179"/>
                  <a:pt x="12598" y="15179"/>
                  <a:pt x="12598" y="15155"/>
                </a:cubicBezTo>
                <a:cubicBezTo>
                  <a:pt x="12585" y="15128"/>
                  <a:pt x="12572" y="15049"/>
                  <a:pt x="12572" y="14999"/>
                </a:cubicBezTo>
                <a:cubicBezTo>
                  <a:pt x="12585" y="14946"/>
                  <a:pt x="12612" y="14946"/>
                  <a:pt x="12612" y="14843"/>
                </a:cubicBezTo>
                <a:cubicBezTo>
                  <a:pt x="12612" y="14843"/>
                  <a:pt x="12626" y="14843"/>
                  <a:pt x="12640" y="14843"/>
                </a:cubicBezTo>
                <a:cubicBezTo>
                  <a:pt x="12640" y="14843"/>
                  <a:pt x="12640" y="14843"/>
                  <a:pt x="12652" y="14816"/>
                </a:cubicBezTo>
                <a:lnTo>
                  <a:pt x="12666" y="14843"/>
                </a:lnTo>
                <a:cubicBezTo>
                  <a:pt x="12680" y="14816"/>
                  <a:pt x="12680" y="14816"/>
                  <a:pt x="12680" y="14816"/>
                </a:cubicBezTo>
                <a:cubicBezTo>
                  <a:pt x="12706" y="14790"/>
                  <a:pt x="12706" y="14816"/>
                  <a:pt x="12734" y="14816"/>
                </a:cubicBezTo>
                <a:cubicBezTo>
                  <a:pt x="12721" y="14816"/>
                  <a:pt x="12721" y="14790"/>
                  <a:pt x="12721" y="14790"/>
                </a:cubicBezTo>
                <a:cubicBezTo>
                  <a:pt x="12734" y="14766"/>
                  <a:pt x="12747" y="14766"/>
                  <a:pt x="12761" y="14739"/>
                </a:cubicBezTo>
                <a:cubicBezTo>
                  <a:pt x="12761" y="14766"/>
                  <a:pt x="12761" y="14766"/>
                  <a:pt x="12775" y="14766"/>
                </a:cubicBezTo>
                <a:lnTo>
                  <a:pt x="12775" y="14739"/>
                </a:lnTo>
                <a:cubicBezTo>
                  <a:pt x="12775" y="14739"/>
                  <a:pt x="12775" y="14739"/>
                  <a:pt x="12775" y="14713"/>
                </a:cubicBezTo>
                <a:lnTo>
                  <a:pt x="12787" y="14687"/>
                </a:lnTo>
                <a:cubicBezTo>
                  <a:pt x="12787" y="14687"/>
                  <a:pt x="12787" y="14687"/>
                  <a:pt x="12801" y="14687"/>
                </a:cubicBezTo>
                <a:cubicBezTo>
                  <a:pt x="12801" y="14687"/>
                  <a:pt x="12815" y="14687"/>
                  <a:pt x="12815" y="14660"/>
                </a:cubicBezTo>
                <a:lnTo>
                  <a:pt x="12801" y="14636"/>
                </a:lnTo>
                <a:cubicBezTo>
                  <a:pt x="12815" y="14610"/>
                  <a:pt x="12815" y="14610"/>
                  <a:pt x="12829" y="14610"/>
                </a:cubicBezTo>
                <a:cubicBezTo>
                  <a:pt x="12829" y="14583"/>
                  <a:pt x="12815" y="14557"/>
                  <a:pt x="12815" y="14531"/>
                </a:cubicBezTo>
                <a:cubicBezTo>
                  <a:pt x="12829" y="14531"/>
                  <a:pt x="12829" y="14531"/>
                  <a:pt x="12829" y="14531"/>
                </a:cubicBezTo>
                <a:cubicBezTo>
                  <a:pt x="12829" y="14557"/>
                  <a:pt x="12842" y="14557"/>
                  <a:pt x="12842" y="14557"/>
                </a:cubicBezTo>
                <a:cubicBezTo>
                  <a:pt x="12855" y="14531"/>
                  <a:pt x="12855" y="14531"/>
                  <a:pt x="12869" y="14531"/>
                </a:cubicBezTo>
                <a:cubicBezTo>
                  <a:pt x="12882" y="14504"/>
                  <a:pt x="12882" y="14454"/>
                  <a:pt x="12882" y="14401"/>
                </a:cubicBezTo>
                <a:cubicBezTo>
                  <a:pt x="12896" y="14375"/>
                  <a:pt x="12896" y="14375"/>
                  <a:pt x="12910" y="14401"/>
                </a:cubicBezTo>
                <a:cubicBezTo>
                  <a:pt x="12910" y="14427"/>
                  <a:pt x="12922" y="14427"/>
                  <a:pt x="12936" y="14454"/>
                </a:cubicBezTo>
                <a:cubicBezTo>
                  <a:pt x="12950" y="14480"/>
                  <a:pt x="12950" y="14610"/>
                  <a:pt x="12964" y="14687"/>
                </a:cubicBezTo>
                <a:cubicBezTo>
                  <a:pt x="12964" y="14687"/>
                  <a:pt x="12977" y="14713"/>
                  <a:pt x="12977" y="14739"/>
                </a:cubicBezTo>
                <a:cubicBezTo>
                  <a:pt x="12977" y="14766"/>
                  <a:pt x="12964" y="14816"/>
                  <a:pt x="12964" y="14816"/>
                </a:cubicBezTo>
                <a:cubicBezTo>
                  <a:pt x="12950" y="14816"/>
                  <a:pt x="12936" y="14766"/>
                  <a:pt x="12936" y="14739"/>
                </a:cubicBezTo>
                <a:cubicBezTo>
                  <a:pt x="12936" y="14766"/>
                  <a:pt x="12936" y="14766"/>
                  <a:pt x="12922" y="14766"/>
                </a:cubicBezTo>
                <a:cubicBezTo>
                  <a:pt x="12922" y="14816"/>
                  <a:pt x="12936" y="14843"/>
                  <a:pt x="12936" y="14869"/>
                </a:cubicBezTo>
                <a:cubicBezTo>
                  <a:pt x="12936" y="14920"/>
                  <a:pt x="12910" y="14946"/>
                  <a:pt x="12910" y="14972"/>
                </a:cubicBezTo>
                <a:cubicBezTo>
                  <a:pt x="12910" y="15023"/>
                  <a:pt x="12910" y="15049"/>
                  <a:pt x="12910" y="15102"/>
                </a:cubicBezTo>
                <a:cubicBezTo>
                  <a:pt x="12869" y="15284"/>
                  <a:pt x="12842" y="15491"/>
                  <a:pt x="12815" y="15697"/>
                </a:cubicBezTo>
                <a:cubicBezTo>
                  <a:pt x="12801" y="15750"/>
                  <a:pt x="12787" y="15932"/>
                  <a:pt x="12761" y="15956"/>
                </a:cubicBezTo>
                <a:cubicBezTo>
                  <a:pt x="12747" y="15956"/>
                  <a:pt x="12721" y="15956"/>
                  <a:pt x="12706" y="15983"/>
                </a:cubicBezTo>
                <a:cubicBezTo>
                  <a:pt x="12693" y="15983"/>
                  <a:pt x="12680" y="16009"/>
                  <a:pt x="12652" y="16009"/>
                </a:cubicBezTo>
                <a:cubicBezTo>
                  <a:pt x="12640" y="15956"/>
                  <a:pt x="12598" y="15983"/>
                  <a:pt x="12585" y="15932"/>
                </a:cubicBezTo>
                <a:cubicBezTo>
                  <a:pt x="12572" y="15932"/>
                  <a:pt x="12572" y="15906"/>
                  <a:pt x="12572" y="15880"/>
                </a:cubicBezTo>
                <a:cubicBezTo>
                  <a:pt x="12572" y="15853"/>
                  <a:pt x="12545" y="15853"/>
                  <a:pt x="12557" y="15803"/>
                </a:cubicBezTo>
                <a:cubicBezTo>
                  <a:pt x="12557" y="15776"/>
                  <a:pt x="12557" y="15750"/>
                  <a:pt x="12572" y="15724"/>
                </a:cubicBezTo>
                <a:cubicBezTo>
                  <a:pt x="12557" y="15697"/>
                  <a:pt x="12545" y="15647"/>
                  <a:pt x="12531" y="15620"/>
                </a:cubicBezTo>
                <a:cubicBezTo>
                  <a:pt x="12531" y="15570"/>
                  <a:pt x="12545" y="15491"/>
                  <a:pt x="12545" y="15491"/>
                </a:cubicBezTo>
                <a:cubicBezTo>
                  <a:pt x="12557" y="15491"/>
                  <a:pt x="12557" y="15491"/>
                  <a:pt x="12572" y="15464"/>
                </a:cubicBezTo>
                <a:close/>
                <a:moveTo>
                  <a:pt x="14774" y="11864"/>
                </a:moveTo>
                <a:lnTo>
                  <a:pt x="14774" y="11864"/>
                </a:lnTo>
                <a:cubicBezTo>
                  <a:pt x="14787" y="11864"/>
                  <a:pt x="14787" y="11864"/>
                  <a:pt x="14800" y="11837"/>
                </a:cubicBezTo>
                <a:cubicBezTo>
                  <a:pt x="14800" y="11811"/>
                  <a:pt x="14814" y="11785"/>
                  <a:pt x="14800" y="11758"/>
                </a:cubicBezTo>
                <a:cubicBezTo>
                  <a:pt x="14842" y="11811"/>
                  <a:pt x="14854" y="11837"/>
                  <a:pt x="14868" y="11914"/>
                </a:cubicBezTo>
                <a:cubicBezTo>
                  <a:pt x="14882" y="11941"/>
                  <a:pt x="14882" y="11941"/>
                  <a:pt x="14882" y="11967"/>
                </a:cubicBezTo>
                <a:cubicBezTo>
                  <a:pt x="14895" y="12017"/>
                  <a:pt x="14909" y="12044"/>
                  <a:pt x="14909" y="12070"/>
                </a:cubicBezTo>
                <a:cubicBezTo>
                  <a:pt x="14922" y="12149"/>
                  <a:pt x="14868" y="12226"/>
                  <a:pt x="14814" y="12200"/>
                </a:cubicBezTo>
                <a:cubicBezTo>
                  <a:pt x="14800" y="12173"/>
                  <a:pt x="14787" y="12121"/>
                  <a:pt x="14787" y="12070"/>
                </a:cubicBezTo>
                <a:cubicBezTo>
                  <a:pt x="14787" y="12044"/>
                  <a:pt x="14787" y="11991"/>
                  <a:pt x="14787" y="11941"/>
                </a:cubicBezTo>
                <a:cubicBezTo>
                  <a:pt x="14787" y="11914"/>
                  <a:pt x="14774" y="11914"/>
                  <a:pt x="14787" y="11888"/>
                </a:cubicBezTo>
                <a:cubicBezTo>
                  <a:pt x="14787" y="11888"/>
                  <a:pt x="14774" y="11888"/>
                  <a:pt x="14774" y="11864"/>
                </a:cubicBezTo>
                <a:close/>
                <a:moveTo>
                  <a:pt x="16517" y="13158"/>
                </a:moveTo>
                <a:lnTo>
                  <a:pt x="16517" y="13158"/>
                </a:lnTo>
                <a:cubicBezTo>
                  <a:pt x="16544" y="13184"/>
                  <a:pt x="16558" y="13158"/>
                  <a:pt x="16598" y="13158"/>
                </a:cubicBezTo>
                <a:cubicBezTo>
                  <a:pt x="16612" y="13208"/>
                  <a:pt x="16626" y="13235"/>
                  <a:pt x="16639" y="13261"/>
                </a:cubicBezTo>
                <a:lnTo>
                  <a:pt x="16639" y="13287"/>
                </a:lnTo>
                <a:cubicBezTo>
                  <a:pt x="16652" y="13314"/>
                  <a:pt x="16666" y="13338"/>
                  <a:pt x="16680" y="13364"/>
                </a:cubicBezTo>
                <a:cubicBezTo>
                  <a:pt x="16706" y="13391"/>
                  <a:pt x="16721" y="13417"/>
                  <a:pt x="16747" y="13417"/>
                </a:cubicBezTo>
                <a:cubicBezTo>
                  <a:pt x="16747" y="13441"/>
                  <a:pt x="16747" y="13441"/>
                  <a:pt x="16747" y="13467"/>
                </a:cubicBezTo>
                <a:cubicBezTo>
                  <a:pt x="16775" y="13467"/>
                  <a:pt x="16775" y="13520"/>
                  <a:pt x="16801" y="13546"/>
                </a:cubicBezTo>
                <a:lnTo>
                  <a:pt x="16801" y="13520"/>
                </a:lnTo>
                <a:cubicBezTo>
                  <a:pt x="16828" y="13520"/>
                  <a:pt x="16828" y="13571"/>
                  <a:pt x="16842" y="13597"/>
                </a:cubicBezTo>
                <a:cubicBezTo>
                  <a:pt x="16855" y="13597"/>
                  <a:pt x="16868" y="13597"/>
                  <a:pt x="16868" y="13623"/>
                </a:cubicBezTo>
                <a:lnTo>
                  <a:pt x="16882" y="13623"/>
                </a:lnTo>
                <a:cubicBezTo>
                  <a:pt x="16882" y="13650"/>
                  <a:pt x="16882" y="13676"/>
                  <a:pt x="16896" y="13676"/>
                </a:cubicBezTo>
                <a:cubicBezTo>
                  <a:pt x="16896" y="13702"/>
                  <a:pt x="16922" y="13702"/>
                  <a:pt x="16936" y="13702"/>
                </a:cubicBezTo>
                <a:cubicBezTo>
                  <a:pt x="16950" y="13727"/>
                  <a:pt x="16963" y="13753"/>
                  <a:pt x="16977" y="13779"/>
                </a:cubicBezTo>
                <a:cubicBezTo>
                  <a:pt x="16977" y="13806"/>
                  <a:pt x="16963" y="13832"/>
                  <a:pt x="16950" y="13856"/>
                </a:cubicBezTo>
                <a:cubicBezTo>
                  <a:pt x="16963" y="13883"/>
                  <a:pt x="16963" y="13883"/>
                  <a:pt x="16977" y="13909"/>
                </a:cubicBezTo>
                <a:cubicBezTo>
                  <a:pt x="16991" y="13909"/>
                  <a:pt x="17004" y="13909"/>
                  <a:pt x="17004" y="13909"/>
                </a:cubicBezTo>
                <a:cubicBezTo>
                  <a:pt x="17031" y="13935"/>
                  <a:pt x="17017" y="14012"/>
                  <a:pt x="17031" y="14012"/>
                </a:cubicBezTo>
                <a:lnTo>
                  <a:pt x="17044" y="14039"/>
                </a:lnTo>
                <a:cubicBezTo>
                  <a:pt x="17044" y="14039"/>
                  <a:pt x="17031" y="14065"/>
                  <a:pt x="17031" y="14089"/>
                </a:cubicBezTo>
                <a:cubicBezTo>
                  <a:pt x="17044" y="14089"/>
                  <a:pt x="17044" y="14089"/>
                  <a:pt x="17044" y="14089"/>
                </a:cubicBezTo>
                <a:lnTo>
                  <a:pt x="17059" y="14065"/>
                </a:lnTo>
                <a:cubicBezTo>
                  <a:pt x="17071" y="14065"/>
                  <a:pt x="17071" y="14065"/>
                  <a:pt x="17085" y="14089"/>
                </a:cubicBezTo>
                <a:cubicBezTo>
                  <a:pt x="17099" y="14089"/>
                  <a:pt x="17099" y="14142"/>
                  <a:pt x="17112" y="14142"/>
                </a:cubicBezTo>
                <a:cubicBezTo>
                  <a:pt x="17112" y="14195"/>
                  <a:pt x="17112" y="14221"/>
                  <a:pt x="17099" y="14271"/>
                </a:cubicBezTo>
                <a:cubicBezTo>
                  <a:pt x="17099" y="14324"/>
                  <a:pt x="17126" y="14427"/>
                  <a:pt x="17099" y="14480"/>
                </a:cubicBezTo>
                <a:cubicBezTo>
                  <a:pt x="17085" y="14454"/>
                  <a:pt x="17085" y="14454"/>
                  <a:pt x="17071" y="14427"/>
                </a:cubicBezTo>
                <a:cubicBezTo>
                  <a:pt x="17071" y="14454"/>
                  <a:pt x="17071" y="14454"/>
                  <a:pt x="17059" y="14480"/>
                </a:cubicBezTo>
                <a:cubicBezTo>
                  <a:pt x="17044" y="14454"/>
                  <a:pt x="17044" y="14427"/>
                  <a:pt x="17031" y="14427"/>
                </a:cubicBezTo>
                <a:cubicBezTo>
                  <a:pt x="17031" y="14454"/>
                  <a:pt x="17031" y="14454"/>
                  <a:pt x="17031" y="14480"/>
                </a:cubicBezTo>
                <a:cubicBezTo>
                  <a:pt x="17031" y="14480"/>
                  <a:pt x="16950" y="14324"/>
                  <a:pt x="16922" y="14298"/>
                </a:cubicBezTo>
                <a:cubicBezTo>
                  <a:pt x="16910" y="14271"/>
                  <a:pt x="16896" y="14271"/>
                  <a:pt x="16896" y="14245"/>
                </a:cubicBezTo>
                <a:cubicBezTo>
                  <a:pt x="16882" y="14221"/>
                  <a:pt x="16882" y="14195"/>
                  <a:pt x="16882" y="14195"/>
                </a:cubicBezTo>
                <a:cubicBezTo>
                  <a:pt x="16855" y="14168"/>
                  <a:pt x="16815" y="14118"/>
                  <a:pt x="16801" y="14039"/>
                </a:cubicBezTo>
                <a:cubicBezTo>
                  <a:pt x="16787" y="14012"/>
                  <a:pt x="16801" y="13986"/>
                  <a:pt x="16787" y="13962"/>
                </a:cubicBezTo>
                <a:cubicBezTo>
                  <a:pt x="16775" y="13909"/>
                  <a:pt x="16747" y="13856"/>
                  <a:pt x="16733" y="13779"/>
                </a:cubicBezTo>
                <a:cubicBezTo>
                  <a:pt x="16721" y="13779"/>
                  <a:pt x="16706" y="13753"/>
                  <a:pt x="16693" y="13753"/>
                </a:cubicBezTo>
                <a:cubicBezTo>
                  <a:pt x="16693" y="13727"/>
                  <a:pt x="16693" y="13702"/>
                  <a:pt x="16680" y="13676"/>
                </a:cubicBezTo>
                <a:cubicBezTo>
                  <a:pt x="16666" y="13597"/>
                  <a:pt x="16666" y="13520"/>
                  <a:pt x="16598" y="13520"/>
                </a:cubicBezTo>
                <a:cubicBezTo>
                  <a:pt x="16598" y="13417"/>
                  <a:pt x="16572" y="13364"/>
                  <a:pt x="16544" y="13338"/>
                </a:cubicBezTo>
                <a:cubicBezTo>
                  <a:pt x="16531" y="13338"/>
                  <a:pt x="16517" y="13314"/>
                  <a:pt x="16504" y="13314"/>
                </a:cubicBezTo>
                <a:cubicBezTo>
                  <a:pt x="16491" y="13261"/>
                  <a:pt x="16436" y="13184"/>
                  <a:pt x="16463" y="13105"/>
                </a:cubicBezTo>
                <a:cubicBezTo>
                  <a:pt x="16491" y="13105"/>
                  <a:pt x="16491" y="13158"/>
                  <a:pt x="16517" y="13158"/>
                </a:cubicBezTo>
                <a:close/>
                <a:moveTo>
                  <a:pt x="17112" y="14089"/>
                </a:moveTo>
                <a:lnTo>
                  <a:pt x="17112" y="14089"/>
                </a:lnTo>
                <a:cubicBezTo>
                  <a:pt x="17112" y="14065"/>
                  <a:pt x="17112" y="14065"/>
                  <a:pt x="17099" y="14039"/>
                </a:cubicBezTo>
                <a:cubicBezTo>
                  <a:pt x="17099" y="14039"/>
                  <a:pt x="17071" y="14039"/>
                  <a:pt x="17071" y="14012"/>
                </a:cubicBezTo>
                <a:cubicBezTo>
                  <a:pt x="17071" y="14012"/>
                  <a:pt x="17071" y="13986"/>
                  <a:pt x="17085" y="13986"/>
                </a:cubicBezTo>
                <a:cubicBezTo>
                  <a:pt x="17085" y="13986"/>
                  <a:pt x="17099" y="13986"/>
                  <a:pt x="17099" y="14012"/>
                </a:cubicBezTo>
                <a:cubicBezTo>
                  <a:pt x="17099" y="13986"/>
                  <a:pt x="17099" y="13986"/>
                  <a:pt x="17112" y="13962"/>
                </a:cubicBezTo>
                <a:cubicBezTo>
                  <a:pt x="17126" y="14012"/>
                  <a:pt x="17126" y="14065"/>
                  <a:pt x="17166" y="14089"/>
                </a:cubicBezTo>
                <a:cubicBezTo>
                  <a:pt x="17166" y="14089"/>
                  <a:pt x="17166" y="14089"/>
                  <a:pt x="17152" y="14089"/>
                </a:cubicBezTo>
                <a:lnTo>
                  <a:pt x="17152" y="14118"/>
                </a:lnTo>
                <a:lnTo>
                  <a:pt x="17152" y="14142"/>
                </a:lnTo>
                <a:cubicBezTo>
                  <a:pt x="17139" y="14142"/>
                  <a:pt x="17112" y="14118"/>
                  <a:pt x="17112" y="14089"/>
                </a:cubicBezTo>
                <a:close/>
                <a:moveTo>
                  <a:pt x="16666" y="10697"/>
                </a:moveTo>
                <a:lnTo>
                  <a:pt x="16666" y="10697"/>
                </a:lnTo>
                <a:cubicBezTo>
                  <a:pt x="16652" y="10697"/>
                  <a:pt x="16639" y="10697"/>
                  <a:pt x="16626" y="10721"/>
                </a:cubicBezTo>
                <a:lnTo>
                  <a:pt x="16612" y="10748"/>
                </a:lnTo>
                <a:cubicBezTo>
                  <a:pt x="16598" y="10721"/>
                  <a:pt x="16584" y="10721"/>
                  <a:pt x="16558" y="10697"/>
                </a:cubicBezTo>
                <a:cubicBezTo>
                  <a:pt x="16558" y="10669"/>
                  <a:pt x="16558" y="10618"/>
                  <a:pt x="16572" y="10592"/>
                </a:cubicBezTo>
                <a:cubicBezTo>
                  <a:pt x="16584" y="10592"/>
                  <a:pt x="16584" y="10565"/>
                  <a:pt x="16612" y="10565"/>
                </a:cubicBezTo>
                <a:cubicBezTo>
                  <a:pt x="16612" y="10539"/>
                  <a:pt x="16612" y="10539"/>
                  <a:pt x="16626" y="10539"/>
                </a:cubicBezTo>
                <a:lnTo>
                  <a:pt x="16639" y="10539"/>
                </a:lnTo>
                <a:cubicBezTo>
                  <a:pt x="16652" y="10515"/>
                  <a:pt x="16666" y="10515"/>
                  <a:pt x="16680" y="10515"/>
                </a:cubicBezTo>
                <a:cubicBezTo>
                  <a:pt x="16680" y="10515"/>
                  <a:pt x="16680" y="10515"/>
                  <a:pt x="16693" y="10515"/>
                </a:cubicBezTo>
                <a:cubicBezTo>
                  <a:pt x="16693" y="10539"/>
                  <a:pt x="16693" y="10539"/>
                  <a:pt x="16706" y="10539"/>
                </a:cubicBezTo>
                <a:cubicBezTo>
                  <a:pt x="16706" y="10565"/>
                  <a:pt x="16706" y="10565"/>
                  <a:pt x="16706" y="10565"/>
                </a:cubicBezTo>
                <a:cubicBezTo>
                  <a:pt x="16680" y="10565"/>
                  <a:pt x="16666" y="10618"/>
                  <a:pt x="16666" y="10644"/>
                </a:cubicBezTo>
                <a:cubicBezTo>
                  <a:pt x="16666" y="10669"/>
                  <a:pt x="16666" y="10669"/>
                  <a:pt x="16666" y="10697"/>
                </a:cubicBezTo>
                <a:close/>
                <a:moveTo>
                  <a:pt x="17139" y="11837"/>
                </a:moveTo>
                <a:lnTo>
                  <a:pt x="17139" y="11837"/>
                </a:lnTo>
                <a:cubicBezTo>
                  <a:pt x="17139" y="11837"/>
                  <a:pt x="17139" y="11864"/>
                  <a:pt x="17126" y="11864"/>
                </a:cubicBezTo>
                <a:cubicBezTo>
                  <a:pt x="17126" y="11864"/>
                  <a:pt x="17099" y="11914"/>
                  <a:pt x="17085" y="11914"/>
                </a:cubicBezTo>
                <a:cubicBezTo>
                  <a:pt x="17099" y="11837"/>
                  <a:pt x="17139" y="11811"/>
                  <a:pt x="17166" y="11734"/>
                </a:cubicBezTo>
                <a:cubicBezTo>
                  <a:pt x="17180" y="11758"/>
                  <a:pt x="17180" y="11785"/>
                  <a:pt x="17166" y="11785"/>
                </a:cubicBezTo>
                <a:cubicBezTo>
                  <a:pt x="17166" y="11811"/>
                  <a:pt x="17152" y="11811"/>
                  <a:pt x="17139" y="11837"/>
                </a:cubicBezTo>
                <a:close/>
                <a:moveTo>
                  <a:pt x="17207" y="12303"/>
                </a:moveTo>
                <a:lnTo>
                  <a:pt x="17207" y="12303"/>
                </a:lnTo>
                <a:cubicBezTo>
                  <a:pt x="17207" y="12303"/>
                  <a:pt x="17207" y="12303"/>
                  <a:pt x="17193" y="12329"/>
                </a:cubicBezTo>
                <a:lnTo>
                  <a:pt x="17139" y="12329"/>
                </a:lnTo>
                <a:cubicBezTo>
                  <a:pt x="17139" y="12356"/>
                  <a:pt x="17139" y="12356"/>
                  <a:pt x="17139" y="12356"/>
                </a:cubicBezTo>
                <a:cubicBezTo>
                  <a:pt x="17139" y="12356"/>
                  <a:pt x="17152" y="12382"/>
                  <a:pt x="17166" y="12406"/>
                </a:cubicBezTo>
                <a:cubicBezTo>
                  <a:pt x="17152" y="12433"/>
                  <a:pt x="17126" y="12406"/>
                  <a:pt x="17112" y="12433"/>
                </a:cubicBezTo>
                <a:cubicBezTo>
                  <a:pt x="17099" y="12433"/>
                  <a:pt x="17017" y="12406"/>
                  <a:pt x="17004" y="12406"/>
                </a:cubicBezTo>
                <a:cubicBezTo>
                  <a:pt x="16977" y="12433"/>
                  <a:pt x="16991" y="12485"/>
                  <a:pt x="16991" y="12536"/>
                </a:cubicBezTo>
                <a:cubicBezTo>
                  <a:pt x="16991" y="12562"/>
                  <a:pt x="16963" y="12562"/>
                  <a:pt x="16963" y="12589"/>
                </a:cubicBezTo>
                <a:cubicBezTo>
                  <a:pt x="16963" y="12589"/>
                  <a:pt x="16963" y="12615"/>
                  <a:pt x="16963" y="12639"/>
                </a:cubicBezTo>
                <a:cubicBezTo>
                  <a:pt x="16950" y="12668"/>
                  <a:pt x="16936" y="12718"/>
                  <a:pt x="16922" y="12745"/>
                </a:cubicBezTo>
                <a:lnTo>
                  <a:pt x="16855" y="12769"/>
                </a:lnTo>
                <a:cubicBezTo>
                  <a:pt x="16842" y="12769"/>
                  <a:pt x="16815" y="12718"/>
                  <a:pt x="16801" y="12745"/>
                </a:cubicBezTo>
                <a:cubicBezTo>
                  <a:pt x="16775" y="12769"/>
                  <a:pt x="16761" y="12795"/>
                  <a:pt x="16747" y="12822"/>
                </a:cubicBezTo>
                <a:cubicBezTo>
                  <a:pt x="16733" y="12822"/>
                  <a:pt x="16721" y="12822"/>
                  <a:pt x="16706" y="12795"/>
                </a:cubicBezTo>
                <a:cubicBezTo>
                  <a:pt x="16693" y="12822"/>
                  <a:pt x="16693" y="12822"/>
                  <a:pt x="16680" y="12822"/>
                </a:cubicBezTo>
                <a:cubicBezTo>
                  <a:pt x="16652" y="12795"/>
                  <a:pt x="16626" y="12769"/>
                  <a:pt x="16612" y="12692"/>
                </a:cubicBezTo>
                <a:cubicBezTo>
                  <a:pt x="16626" y="12718"/>
                  <a:pt x="16626" y="12718"/>
                  <a:pt x="16626" y="12718"/>
                </a:cubicBezTo>
                <a:cubicBezTo>
                  <a:pt x="16639" y="12718"/>
                  <a:pt x="16652" y="12718"/>
                  <a:pt x="16666" y="12745"/>
                </a:cubicBezTo>
                <a:cubicBezTo>
                  <a:pt x="16680" y="12745"/>
                  <a:pt x="16693" y="12769"/>
                  <a:pt x="16706" y="12769"/>
                </a:cubicBezTo>
                <a:cubicBezTo>
                  <a:pt x="16706" y="12769"/>
                  <a:pt x="16706" y="12769"/>
                  <a:pt x="16721" y="12769"/>
                </a:cubicBezTo>
                <a:cubicBezTo>
                  <a:pt x="16706" y="12745"/>
                  <a:pt x="16706" y="12745"/>
                  <a:pt x="16706" y="12745"/>
                </a:cubicBezTo>
                <a:cubicBezTo>
                  <a:pt x="16706" y="12718"/>
                  <a:pt x="16721" y="12615"/>
                  <a:pt x="16733" y="12589"/>
                </a:cubicBezTo>
                <a:cubicBezTo>
                  <a:pt x="16747" y="12589"/>
                  <a:pt x="16761" y="12589"/>
                  <a:pt x="16775" y="12562"/>
                </a:cubicBezTo>
                <a:cubicBezTo>
                  <a:pt x="16787" y="12562"/>
                  <a:pt x="16801" y="12562"/>
                  <a:pt x="16815" y="12562"/>
                </a:cubicBezTo>
                <a:cubicBezTo>
                  <a:pt x="16828" y="12536"/>
                  <a:pt x="16828" y="12512"/>
                  <a:pt x="16842" y="12485"/>
                </a:cubicBezTo>
                <a:lnTo>
                  <a:pt x="16855" y="12459"/>
                </a:lnTo>
                <a:cubicBezTo>
                  <a:pt x="16868" y="12433"/>
                  <a:pt x="16882" y="12406"/>
                  <a:pt x="16896" y="12382"/>
                </a:cubicBezTo>
                <a:cubicBezTo>
                  <a:pt x="16896" y="12382"/>
                  <a:pt x="16910" y="12382"/>
                  <a:pt x="16922" y="12382"/>
                </a:cubicBezTo>
                <a:cubicBezTo>
                  <a:pt x="16936" y="12356"/>
                  <a:pt x="16936" y="12329"/>
                  <a:pt x="16950" y="12329"/>
                </a:cubicBezTo>
                <a:cubicBezTo>
                  <a:pt x="16950" y="12329"/>
                  <a:pt x="16977" y="12356"/>
                  <a:pt x="16977" y="12329"/>
                </a:cubicBezTo>
                <a:cubicBezTo>
                  <a:pt x="16991" y="12303"/>
                  <a:pt x="16977" y="12303"/>
                  <a:pt x="16963" y="12277"/>
                </a:cubicBezTo>
                <a:lnTo>
                  <a:pt x="16977" y="12277"/>
                </a:lnTo>
                <a:cubicBezTo>
                  <a:pt x="16977" y="12277"/>
                  <a:pt x="16991" y="12277"/>
                  <a:pt x="17004" y="12253"/>
                </a:cubicBezTo>
                <a:cubicBezTo>
                  <a:pt x="17004" y="12226"/>
                  <a:pt x="17031" y="12200"/>
                  <a:pt x="17044" y="12149"/>
                </a:cubicBezTo>
                <a:cubicBezTo>
                  <a:pt x="17044" y="12149"/>
                  <a:pt x="17044" y="12121"/>
                  <a:pt x="17059" y="12097"/>
                </a:cubicBezTo>
                <a:lnTo>
                  <a:pt x="17059" y="12121"/>
                </a:lnTo>
                <a:lnTo>
                  <a:pt x="17071" y="12121"/>
                </a:lnTo>
                <a:cubicBezTo>
                  <a:pt x="17071" y="12121"/>
                  <a:pt x="17071" y="12121"/>
                  <a:pt x="17085" y="12097"/>
                </a:cubicBezTo>
                <a:cubicBezTo>
                  <a:pt x="17085" y="12121"/>
                  <a:pt x="17099" y="12149"/>
                  <a:pt x="17112" y="12149"/>
                </a:cubicBezTo>
                <a:cubicBezTo>
                  <a:pt x="17112" y="12200"/>
                  <a:pt x="17099" y="12200"/>
                  <a:pt x="17099" y="12226"/>
                </a:cubicBezTo>
                <a:cubicBezTo>
                  <a:pt x="17112" y="12226"/>
                  <a:pt x="17126" y="12226"/>
                  <a:pt x="17139" y="12226"/>
                </a:cubicBezTo>
                <a:cubicBezTo>
                  <a:pt x="17126" y="12226"/>
                  <a:pt x="17126" y="12253"/>
                  <a:pt x="17126" y="12253"/>
                </a:cubicBezTo>
                <a:cubicBezTo>
                  <a:pt x="17152" y="12226"/>
                  <a:pt x="17193" y="12253"/>
                  <a:pt x="17207" y="12303"/>
                </a:cubicBezTo>
                <a:close/>
                <a:moveTo>
                  <a:pt x="17193" y="11734"/>
                </a:moveTo>
                <a:lnTo>
                  <a:pt x="17193" y="11734"/>
                </a:lnTo>
                <a:lnTo>
                  <a:pt x="17180" y="11734"/>
                </a:lnTo>
                <a:lnTo>
                  <a:pt x="17180" y="11708"/>
                </a:lnTo>
                <a:cubicBezTo>
                  <a:pt x="17193" y="11708"/>
                  <a:pt x="17207" y="11681"/>
                  <a:pt x="17207" y="11655"/>
                </a:cubicBezTo>
                <a:cubicBezTo>
                  <a:pt x="17220" y="11629"/>
                  <a:pt x="17207" y="11602"/>
                  <a:pt x="17220" y="11578"/>
                </a:cubicBezTo>
                <a:cubicBezTo>
                  <a:pt x="17220" y="11578"/>
                  <a:pt x="17220" y="11578"/>
                  <a:pt x="17234" y="11602"/>
                </a:cubicBezTo>
                <a:cubicBezTo>
                  <a:pt x="17220" y="11602"/>
                  <a:pt x="17220" y="11602"/>
                  <a:pt x="17220" y="11602"/>
                </a:cubicBezTo>
                <a:cubicBezTo>
                  <a:pt x="17234" y="11629"/>
                  <a:pt x="17234" y="11655"/>
                  <a:pt x="17234" y="11655"/>
                </a:cubicBezTo>
                <a:cubicBezTo>
                  <a:pt x="17220" y="11681"/>
                  <a:pt x="17207" y="11708"/>
                  <a:pt x="17193" y="11734"/>
                </a:cubicBezTo>
                <a:close/>
                <a:moveTo>
                  <a:pt x="17099" y="14583"/>
                </a:moveTo>
                <a:lnTo>
                  <a:pt x="17099" y="14583"/>
                </a:lnTo>
                <a:cubicBezTo>
                  <a:pt x="17099" y="14557"/>
                  <a:pt x="17099" y="14557"/>
                  <a:pt x="17099" y="14531"/>
                </a:cubicBezTo>
                <a:lnTo>
                  <a:pt x="17112" y="14531"/>
                </a:lnTo>
                <a:cubicBezTo>
                  <a:pt x="17112" y="14504"/>
                  <a:pt x="17112" y="14504"/>
                  <a:pt x="17112" y="14480"/>
                </a:cubicBezTo>
                <a:cubicBezTo>
                  <a:pt x="17126" y="14504"/>
                  <a:pt x="17139" y="14480"/>
                  <a:pt x="17152" y="14504"/>
                </a:cubicBezTo>
                <a:cubicBezTo>
                  <a:pt x="17152" y="14504"/>
                  <a:pt x="17152" y="14504"/>
                  <a:pt x="17166" y="14504"/>
                </a:cubicBezTo>
                <a:cubicBezTo>
                  <a:pt x="17166" y="14504"/>
                  <a:pt x="17166" y="14504"/>
                  <a:pt x="17180" y="14504"/>
                </a:cubicBezTo>
                <a:cubicBezTo>
                  <a:pt x="17180" y="14504"/>
                  <a:pt x="17180" y="14504"/>
                  <a:pt x="17180" y="14480"/>
                </a:cubicBezTo>
                <a:cubicBezTo>
                  <a:pt x="17193" y="14504"/>
                  <a:pt x="17220" y="14531"/>
                  <a:pt x="17234" y="14531"/>
                </a:cubicBezTo>
                <a:cubicBezTo>
                  <a:pt x="17247" y="14557"/>
                  <a:pt x="17247" y="14531"/>
                  <a:pt x="17261" y="14531"/>
                </a:cubicBezTo>
                <a:cubicBezTo>
                  <a:pt x="17274" y="14531"/>
                  <a:pt x="17274" y="14557"/>
                  <a:pt x="17274" y="14583"/>
                </a:cubicBezTo>
                <a:cubicBezTo>
                  <a:pt x="17301" y="14583"/>
                  <a:pt x="17383" y="14636"/>
                  <a:pt x="17396" y="14583"/>
                </a:cubicBezTo>
                <a:cubicBezTo>
                  <a:pt x="17396" y="14583"/>
                  <a:pt x="17396" y="14557"/>
                  <a:pt x="17409" y="14557"/>
                </a:cubicBezTo>
                <a:cubicBezTo>
                  <a:pt x="17409" y="14557"/>
                  <a:pt x="17409" y="14557"/>
                  <a:pt x="17423" y="14557"/>
                </a:cubicBezTo>
                <a:cubicBezTo>
                  <a:pt x="17423" y="14557"/>
                  <a:pt x="17423" y="14583"/>
                  <a:pt x="17436" y="14583"/>
                </a:cubicBezTo>
                <a:cubicBezTo>
                  <a:pt x="17450" y="14583"/>
                  <a:pt x="17450" y="14583"/>
                  <a:pt x="17464" y="14583"/>
                </a:cubicBezTo>
                <a:cubicBezTo>
                  <a:pt x="17490" y="14610"/>
                  <a:pt x="17504" y="14610"/>
                  <a:pt x="17531" y="14636"/>
                </a:cubicBezTo>
                <a:cubicBezTo>
                  <a:pt x="17518" y="14636"/>
                  <a:pt x="17518" y="14636"/>
                  <a:pt x="17518" y="14660"/>
                </a:cubicBezTo>
                <a:cubicBezTo>
                  <a:pt x="17545" y="14739"/>
                  <a:pt x="17585" y="14687"/>
                  <a:pt x="17625" y="14713"/>
                </a:cubicBezTo>
                <a:cubicBezTo>
                  <a:pt x="17625" y="14739"/>
                  <a:pt x="17612" y="14766"/>
                  <a:pt x="17625" y="14790"/>
                </a:cubicBezTo>
                <a:cubicBezTo>
                  <a:pt x="17625" y="14790"/>
                  <a:pt x="17625" y="14790"/>
                  <a:pt x="17639" y="14816"/>
                </a:cubicBezTo>
                <a:cubicBezTo>
                  <a:pt x="17612" y="14790"/>
                  <a:pt x="17585" y="14766"/>
                  <a:pt x="17558" y="14766"/>
                </a:cubicBezTo>
                <a:cubicBezTo>
                  <a:pt x="17545" y="14766"/>
                  <a:pt x="17531" y="14766"/>
                  <a:pt x="17518" y="14790"/>
                </a:cubicBezTo>
                <a:cubicBezTo>
                  <a:pt x="17490" y="14766"/>
                  <a:pt x="17450" y="14766"/>
                  <a:pt x="17409" y="14766"/>
                </a:cubicBezTo>
                <a:cubicBezTo>
                  <a:pt x="17383" y="14739"/>
                  <a:pt x="17341" y="14713"/>
                  <a:pt x="17315" y="14687"/>
                </a:cubicBezTo>
                <a:cubicBezTo>
                  <a:pt x="17288" y="14687"/>
                  <a:pt x="17274" y="14713"/>
                  <a:pt x="17247" y="14713"/>
                </a:cubicBezTo>
                <a:cubicBezTo>
                  <a:pt x="17234" y="14687"/>
                  <a:pt x="17220" y="14687"/>
                  <a:pt x="17207" y="14660"/>
                </a:cubicBezTo>
                <a:cubicBezTo>
                  <a:pt x="17193" y="14660"/>
                  <a:pt x="17152" y="14660"/>
                  <a:pt x="17139" y="14660"/>
                </a:cubicBezTo>
                <a:cubicBezTo>
                  <a:pt x="17139" y="14636"/>
                  <a:pt x="17152" y="14636"/>
                  <a:pt x="17152" y="14610"/>
                </a:cubicBezTo>
                <a:cubicBezTo>
                  <a:pt x="17139" y="14610"/>
                  <a:pt x="17071" y="14583"/>
                  <a:pt x="17071" y="14583"/>
                </a:cubicBezTo>
                <a:cubicBezTo>
                  <a:pt x="17085" y="14583"/>
                  <a:pt x="17085" y="14583"/>
                  <a:pt x="17099" y="14583"/>
                </a:cubicBezTo>
                <a:close/>
                <a:moveTo>
                  <a:pt x="17572" y="17046"/>
                </a:moveTo>
                <a:lnTo>
                  <a:pt x="17572" y="17046"/>
                </a:lnTo>
                <a:cubicBezTo>
                  <a:pt x="17558" y="17046"/>
                  <a:pt x="17558" y="17046"/>
                  <a:pt x="17558" y="17022"/>
                </a:cubicBezTo>
                <a:lnTo>
                  <a:pt x="17545" y="17022"/>
                </a:lnTo>
                <a:lnTo>
                  <a:pt x="17558" y="16993"/>
                </a:lnTo>
                <a:cubicBezTo>
                  <a:pt x="17572" y="17022"/>
                  <a:pt x="17572" y="17022"/>
                  <a:pt x="17572" y="17046"/>
                </a:cubicBezTo>
                <a:close/>
                <a:moveTo>
                  <a:pt x="19004" y="15491"/>
                </a:moveTo>
                <a:lnTo>
                  <a:pt x="19004" y="15491"/>
                </a:lnTo>
                <a:cubicBezTo>
                  <a:pt x="19004" y="15464"/>
                  <a:pt x="18991" y="15464"/>
                  <a:pt x="18991" y="15464"/>
                </a:cubicBezTo>
                <a:cubicBezTo>
                  <a:pt x="18991" y="15464"/>
                  <a:pt x="18991" y="15464"/>
                  <a:pt x="18991" y="15438"/>
                </a:cubicBezTo>
                <a:cubicBezTo>
                  <a:pt x="18991" y="15438"/>
                  <a:pt x="18991" y="15438"/>
                  <a:pt x="19004" y="15414"/>
                </a:cubicBezTo>
                <a:lnTo>
                  <a:pt x="19018" y="15414"/>
                </a:lnTo>
                <a:cubicBezTo>
                  <a:pt x="19004" y="15438"/>
                  <a:pt x="19018" y="15464"/>
                  <a:pt x="19004" y="15491"/>
                </a:cubicBezTo>
                <a:close/>
                <a:moveTo>
                  <a:pt x="19193" y="15724"/>
                </a:moveTo>
                <a:lnTo>
                  <a:pt x="19193" y="15724"/>
                </a:lnTo>
                <a:lnTo>
                  <a:pt x="19180" y="15750"/>
                </a:lnTo>
                <a:cubicBezTo>
                  <a:pt x="19180" y="15750"/>
                  <a:pt x="19180" y="15724"/>
                  <a:pt x="19193" y="15724"/>
                </a:cubicBezTo>
                <a:close/>
                <a:moveTo>
                  <a:pt x="19127" y="14660"/>
                </a:moveTo>
                <a:lnTo>
                  <a:pt x="19127" y="14660"/>
                </a:lnTo>
                <a:cubicBezTo>
                  <a:pt x="19139" y="14687"/>
                  <a:pt x="19139" y="14687"/>
                  <a:pt x="19139" y="14687"/>
                </a:cubicBezTo>
                <a:cubicBezTo>
                  <a:pt x="19139" y="14713"/>
                  <a:pt x="19127" y="14790"/>
                  <a:pt x="19113" y="14790"/>
                </a:cubicBezTo>
                <a:cubicBezTo>
                  <a:pt x="19099" y="14790"/>
                  <a:pt x="19085" y="14790"/>
                  <a:pt x="19072" y="14766"/>
                </a:cubicBezTo>
                <a:cubicBezTo>
                  <a:pt x="19085" y="14739"/>
                  <a:pt x="19099" y="14687"/>
                  <a:pt x="19113" y="14660"/>
                </a:cubicBezTo>
                <a:cubicBezTo>
                  <a:pt x="19127" y="14660"/>
                  <a:pt x="19127" y="14660"/>
                  <a:pt x="19127" y="14660"/>
                </a:cubicBezTo>
                <a:close/>
                <a:moveTo>
                  <a:pt x="18640" y="15155"/>
                </a:moveTo>
                <a:lnTo>
                  <a:pt x="18640" y="15155"/>
                </a:lnTo>
                <a:cubicBezTo>
                  <a:pt x="18653" y="15155"/>
                  <a:pt x="18666" y="15128"/>
                  <a:pt x="18666" y="15155"/>
                </a:cubicBezTo>
                <a:cubicBezTo>
                  <a:pt x="18666" y="15179"/>
                  <a:pt x="18653" y="15179"/>
                  <a:pt x="18653" y="15205"/>
                </a:cubicBezTo>
                <a:cubicBezTo>
                  <a:pt x="18640" y="15205"/>
                  <a:pt x="18640" y="15205"/>
                  <a:pt x="18640" y="15205"/>
                </a:cubicBezTo>
                <a:cubicBezTo>
                  <a:pt x="18626" y="15205"/>
                  <a:pt x="18612" y="15205"/>
                  <a:pt x="18612" y="15205"/>
                </a:cubicBezTo>
                <a:cubicBezTo>
                  <a:pt x="18599" y="15179"/>
                  <a:pt x="18599" y="15179"/>
                  <a:pt x="18599" y="15155"/>
                </a:cubicBezTo>
                <a:cubicBezTo>
                  <a:pt x="18599" y="15155"/>
                  <a:pt x="18599" y="15155"/>
                  <a:pt x="18599" y="15128"/>
                </a:cubicBezTo>
                <a:cubicBezTo>
                  <a:pt x="18612" y="15155"/>
                  <a:pt x="18626" y="15155"/>
                  <a:pt x="18640" y="15155"/>
                </a:cubicBezTo>
                <a:close/>
                <a:moveTo>
                  <a:pt x="18599" y="15205"/>
                </a:moveTo>
                <a:lnTo>
                  <a:pt x="18599" y="15205"/>
                </a:lnTo>
                <a:lnTo>
                  <a:pt x="18585" y="15205"/>
                </a:lnTo>
                <a:cubicBezTo>
                  <a:pt x="18585" y="15179"/>
                  <a:pt x="18585" y="15179"/>
                  <a:pt x="18585" y="15155"/>
                </a:cubicBezTo>
                <a:lnTo>
                  <a:pt x="18599" y="15155"/>
                </a:lnTo>
                <a:cubicBezTo>
                  <a:pt x="18599" y="15179"/>
                  <a:pt x="18599" y="15179"/>
                  <a:pt x="18612" y="15205"/>
                </a:cubicBezTo>
                <a:cubicBezTo>
                  <a:pt x="18612" y="15205"/>
                  <a:pt x="18612" y="15205"/>
                  <a:pt x="18599" y="15205"/>
                </a:cubicBezTo>
                <a:close/>
                <a:moveTo>
                  <a:pt x="18531" y="14168"/>
                </a:moveTo>
                <a:lnTo>
                  <a:pt x="18531" y="14168"/>
                </a:lnTo>
                <a:cubicBezTo>
                  <a:pt x="18517" y="14168"/>
                  <a:pt x="18505" y="14168"/>
                  <a:pt x="18491" y="14195"/>
                </a:cubicBezTo>
                <a:cubicBezTo>
                  <a:pt x="18491" y="14168"/>
                  <a:pt x="18491" y="14142"/>
                  <a:pt x="18477" y="14142"/>
                </a:cubicBezTo>
                <a:cubicBezTo>
                  <a:pt x="18505" y="14118"/>
                  <a:pt x="18531" y="14142"/>
                  <a:pt x="18545" y="14142"/>
                </a:cubicBezTo>
                <a:cubicBezTo>
                  <a:pt x="18559" y="14142"/>
                  <a:pt x="18559" y="14118"/>
                  <a:pt x="18572" y="14118"/>
                </a:cubicBezTo>
                <a:cubicBezTo>
                  <a:pt x="18612" y="14089"/>
                  <a:pt x="18640" y="14168"/>
                  <a:pt x="18653" y="14221"/>
                </a:cubicBezTo>
                <a:cubicBezTo>
                  <a:pt x="18653" y="14221"/>
                  <a:pt x="18653" y="14221"/>
                  <a:pt x="18653" y="14245"/>
                </a:cubicBezTo>
                <a:cubicBezTo>
                  <a:pt x="18626" y="14221"/>
                  <a:pt x="18612" y="14195"/>
                  <a:pt x="18585" y="14168"/>
                </a:cubicBezTo>
                <a:lnTo>
                  <a:pt x="18572" y="14168"/>
                </a:lnTo>
                <a:lnTo>
                  <a:pt x="18572" y="14195"/>
                </a:lnTo>
                <a:cubicBezTo>
                  <a:pt x="18559" y="14195"/>
                  <a:pt x="18545" y="14168"/>
                  <a:pt x="18531" y="14168"/>
                </a:cubicBezTo>
                <a:close/>
                <a:moveTo>
                  <a:pt x="18436" y="13650"/>
                </a:moveTo>
                <a:lnTo>
                  <a:pt x="18436" y="13650"/>
                </a:lnTo>
                <a:cubicBezTo>
                  <a:pt x="18451" y="13597"/>
                  <a:pt x="18451" y="13571"/>
                  <a:pt x="18464" y="13546"/>
                </a:cubicBezTo>
                <a:cubicBezTo>
                  <a:pt x="18464" y="13571"/>
                  <a:pt x="18477" y="13571"/>
                  <a:pt x="18477" y="13597"/>
                </a:cubicBezTo>
                <a:cubicBezTo>
                  <a:pt x="18464" y="13623"/>
                  <a:pt x="18464" y="13650"/>
                  <a:pt x="18464" y="13676"/>
                </a:cubicBezTo>
                <a:cubicBezTo>
                  <a:pt x="18477" y="13650"/>
                  <a:pt x="18491" y="13597"/>
                  <a:pt x="18517" y="13597"/>
                </a:cubicBezTo>
                <a:cubicBezTo>
                  <a:pt x="18517" y="13623"/>
                  <a:pt x="18517" y="13650"/>
                  <a:pt x="18517" y="13650"/>
                </a:cubicBezTo>
                <a:cubicBezTo>
                  <a:pt x="18505" y="13676"/>
                  <a:pt x="18491" y="13676"/>
                  <a:pt x="18491" y="13702"/>
                </a:cubicBezTo>
                <a:cubicBezTo>
                  <a:pt x="18491" y="13702"/>
                  <a:pt x="18505" y="13702"/>
                  <a:pt x="18517" y="13727"/>
                </a:cubicBezTo>
                <a:cubicBezTo>
                  <a:pt x="18517" y="13727"/>
                  <a:pt x="18517" y="13727"/>
                  <a:pt x="18517" y="13753"/>
                </a:cubicBezTo>
                <a:cubicBezTo>
                  <a:pt x="18505" y="13753"/>
                  <a:pt x="18491" y="13727"/>
                  <a:pt x="18477" y="13727"/>
                </a:cubicBezTo>
                <a:cubicBezTo>
                  <a:pt x="18477" y="13727"/>
                  <a:pt x="18477" y="13727"/>
                  <a:pt x="18464" y="13727"/>
                </a:cubicBezTo>
                <a:cubicBezTo>
                  <a:pt x="18464" y="13806"/>
                  <a:pt x="18477" y="13832"/>
                  <a:pt x="18505" y="13883"/>
                </a:cubicBezTo>
                <a:cubicBezTo>
                  <a:pt x="18491" y="13883"/>
                  <a:pt x="18491" y="13883"/>
                  <a:pt x="18491" y="13883"/>
                </a:cubicBezTo>
                <a:cubicBezTo>
                  <a:pt x="18477" y="13883"/>
                  <a:pt x="18464" y="13832"/>
                  <a:pt x="18451" y="13806"/>
                </a:cubicBezTo>
                <a:cubicBezTo>
                  <a:pt x="18451" y="13779"/>
                  <a:pt x="18451" y="13779"/>
                  <a:pt x="18451" y="13753"/>
                </a:cubicBezTo>
                <a:cubicBezTo>
                  <a:pt x="18451" y="13753"/>
                  <a:pt x="18451" y="13727"/>
                  <a:pt x="18436" y="13702"/>
                </a:cubicBezTo>
                <a:cubicBezTo>
                  <a:pt x="18436" y="13702"/>
                  <a:pt x="18451" y="13702"/>
                  <a:pt x="18451" y="13676"/>
                </a:cubicBezTo>
                <a:cubicBezTo>
                  <a:pt x="18451" y="13676"/>
                  <a:pt x="18436" y="13676"/>
                  <a:pt x="18436" y="13650"/>
                </a:cubicBezTo>
                <a:close/>
                <a:moveTo>
                  <a:pt x="17896" y="8828"/>
                </a:moveTo>
                <a:lnTo>
                  <a:pt x="17896" y="8828"/>
                </a:lnTo>
                <a:cubicBezTo>
                  <a:pt x="17896" y="8803"/>
                  <a:pt x="17896" y="8777"/>
                  <a:pt x="17909" y="8777"/>
                </a:cubicBezTo>
                <a:cubicBezTo>
                  <a:pt x="17923" y="8777"/>
                  <a:pt x="17923" y="8777"/>
                  <a:pt x="17937" y="8777"/>
                </a:cubicBezTo>
                <a:cubicBezTo>
                  <a:pt x="17949" y="8828"/>
                  <a:pt x="17964" y="8803"/>
                  <a:pt x="17977" y="8803"/>
                </a:cubicBezTo>
                <a:lnTo>
                  <a:pt x="17977" y="8828"/>
                </a:lnTo>
                <a:lnTo>
                  <a:pt x="17964" y="8854"/>
                </a:lnTo>
                <a:cubicBezTo>
                  <a:pt x="17977" y="8854"/>
                  <a:pt x="17991" y="8880"/>
                  <a:pt x="17991" y="8907"/>
                </a:cubicBezTo>
                <a:cubicBezTo>
                  <a:pt x="17964" y="8959"/>
                  <a:pt x="17977" y="8984"/>
                  <a:pt x="17964" y="9063"/>
                </a:cubicBezTo>
                <a:lnTo>
                  <a:pt x="17923" y="9140"/>
                </a:lnTo>
                <a:cubicBezTo>
                  <a:pt x="17923" y="9140"/>
                  <a:pt x="17923" y="9140"/>
                  <a:pt x="17909" y="9140"/>
                </a:cubicBezTo>
                <a:cubicBezTo>
                  <a:pt x="17923" y="9113"/>
                  <a:pt x="17923" y="9087"/>
                  <a:pt x="17923" y="9063"/>
                </a:cubicBezTo>
                <a:cubicBezTo>
                  <a:pt x="17909" y="9063"/>
                  <a:pt x="17909" y="9063"/>
                  <a:pt x="17909" y="9063"/>
                </a:cubicBezTo>
                <a:cubicBezTo>
                  <a:pt x="17909" y="9087"/>
                  <a:pt x="17896" y="9113"/>
                  <a:pt x="17896" y="9113"/>
                </a:cubicBezTo>
                <a:cubicBezTo>
                  <a:pt x="17896" y="9113"/>
                  <a:pt x="17896" y="9113"/>
                  <a:pt x="17883" y="9113"/>
                </a:cubicBezTo>
                <a:cubicBezTo>
                  <a:pt x="17883" y="9087"/>
                  <a:pt x="17896" y="9087"/>
                  <a:pt x="17896" y="9036"/>
                </a:cubicBezTo>
                <a:cubicBezTo>
                  <a:pt x="17883" y="9036"/>
                  <a:pt x="17883" y="9010"/>
                  <a:pt x="17883" y="9010"/>
                </a:cubicBezTo>
                <a:cubicBezTo>
                  <a:pt x="17896" y="8984"/>
                  <a:pt x="17896" y="8959"/>
                  <a:pt x="17909" y="8959"/>
                </a:cubicBezTo>
                <a:cubicBezTo>
                  <a:pt x="17909" y="8907"/>
                  <a:pt x="17896" y="8907"/>
                  <a:pt x="17896" y="8880"/>
                </a:cubicBezTo>
                <a:lnTo>
                  <a:pt x="17883" y="8880"/>
                </a:lnTo>
                <a:cubicBezTo>
                  <a:pt x="17883" y="8880"/>
                  <a:pt x="17883" y="8907"/>
                  <a:pt x="17869" y="8907"/>
                </a:cubicBezTo>
                <a:cubicBezTo>
                  <a:pt x="17856" y="8907"/>
                  <a:pt x="17842" y="8854"/>
                  <a:pt x="17842" y="8854"/>
                </a:cubicBezTo>
                <a:cubicBezTo>
                  <a:pt x="17856" y="8828"/>
                  <a:pt x="17869" y="8828"/>
                  <a:pt x="17896" y="8828"/>
                </a:cubicBezTo>
                <a:close/>
                <a:moveTo>
                  <a:pt x="17909" y="14920"/>
                </a:moveTo>
                <a:lnTo>
                  <a:pt x="17909" y="14920"/>
                </a:lnTo>
                <a:lnTo>
                  <a:pt x="17923" y="14920"/>
                </a:lnTo>
                <a:cubicBezTo>
                  <a:pt x="17923" y="14893"/>
                  <a:pt x="17949" y="14893"/>
                  <a:pt x="17964" y="14893"/>
                </a:cubicBezTo>
                <a:cubicBezTo>
                  <a:pt x="17991" y="14920"/>
                  <a:pt x="18004" y="14946"/>
                  <a:pt x="18018" y="14972"/>
                </a:cubicBezTo>
                <a:cubicBezTo>
                  <a:pt x="18018" y="14972"/>
                  <a:pt x="18018" y="14999"/>
                  <a:pt x="18004" y="14999"/>
                </a:cubicBezTo>
                <a:cubicBezTo>
                  <a:pt x="18004" y="14999"/>
                  <a:pt x="17923" y="14920"/>
                  <a:pt x="17909" y="14920"/>
                </a:cubicBezTo>
                <a:close/>
                <a:moveTo>
                  <a:pt x="18153" y="14790"/>
                </a:moveTo>
                <a:lnTo>
                  <a:pt x="18153" y="14790"/>
                </a:lnTo>
                <a:cubicBezTo>
                  <a:pt x="18139" y="14816"/>
                  <a:pt x="18112" y="14816"/>
                  <a:pt x="18098" y="14816"/>
                </a:cubicBezTo>
                <a:cubicBezTo>
                  <a:pt x="18098" y="14816"/>
                  <a:pt x="18098" y="14843"/>
                  <a:pt x="18086" y="14843"/>
                </a:cubicBezTo>
                <a:lnTo>
                  <a:pt x="18072" y="14843"/>
                </a:lnTo>
                <a:cubicBezTo>
                  <a:pt x="18058" y="14843"/>
                  <a:pt x="18058" y="14843"/>
                  <a:pt x="18044" y="14843"/>
                </a:cubicBezTo>
                <a:cubicBezTo>
                  <a:pt x="18031" y="14843"/>
                  <a:pt x="18004" y="14816"/>
                  <a:pt x="17977" y="14843"/>
                </a:cubicBezTo>
                <a:cubicBezTo>
                  <a:pt x="17977" y="14816"/>
                  <a:pt x="17977" y="14816"/>
                  <a:pt x="17977" y="14790"/>
                </a:cubicBezTo>
                <a:cubicBezTo>
                  <a:pt x="18004" y="14766"/>
                  <a:pt x="18018" y="14766"/>
                  <a:pt x="18044" y="14790"/>
                </a:cubicBezTo>
                <a:cubicBezTo>
                  <a:pt x="18058" y="14790"/>
                  <a:pt x="18058" y="14790"/>
                  <a:pt x="18072" y="14816"/>
                </a:cubicBezTo>
                <a:cubicBezTo>
                  <a:pt x="18086" y="14790"/>
                  <a:pt x="18112" y="14790"/>
                  <a:pt x="18126" y="14790"/>
                </a:cubicBezTo>
                <a:cubicBezTo>
                  <a:pt x="18126" y="14790"/>
                  <a:pt x="18126" y="14790"/>
                  <a:pt x="18126" y="14766"/>
                </a:cubicBezTo>
                <a:cubicBezTo>
                  <a:pt x="18139" y="14766"/>
                  <a:pt x="18153" y="14766"/>
                  <a:pt x="18153" y="14739"/>
                </a:cubicBezTo>
                <a:cubicBezTo>
                  <a:pt x="18166" y="14739"/>
                  <a:pt x="18166" y="14739"/>
                  <a:pt x="18166" y="14739"/>
                </a:cubicBezTo>
                <a:cubicBezTo>
                  <a:pt x="18166" y="14766"/>
                  <a:pt x="18166" y="14766"/>
                  <a:pt x="18166" y="14766"/>
                </a:cubicBezTo>
                <a:cubicBezTo>
                  <a:pt x="18153" y="14766"/>
                  <a:pt x="18153" y="14790"/>
                  <a:pt x="18153" y="14790"/>
                </a:cubicBezTo>
                <a:close/>
                <a:moveTo>
                  <a:pt x="18098" y="8803"/>
                </a:moveTo>
                <a:lnTo>
                  <a:pt x="18098" y="8803"/>
                </a:lnTo>
                <a:cubicBezTo>
                  <a:pt x="18058" y="8854"/>
                  <a:pt x="18072" y="8880"/>
                  <a:pt x="18044" y="8933"/>
                </a:cubicBezTo>
                <a:cubicBezTo>
                  <a:pt x="18031" y="8907"/>
                  <a:pt x="18031" y="8854"/>
                  <a:pt x="18004" y="8828"/>
                </a:cubicBezTo>
                <a:cubicBezTo>
                  <a:pt x="18004" y="8828"/>
                  <a:pt x="18004" y="8828"/>
                  <a:pt x="18018" y="8828"/>
                </a:cubicBezTo>
                <a:cubicBezTo>
                  <a:pt x="18031" y="8803"/>
                  <a:pt x="18044" y="8777"/>
                  <a:pt x="18044" y="8751"/>
                </a:cubicBezTo>
                <a:cubicBezTo>
                  <a:pt x="18072" y="8777"/>
                  <a:pt x="18098" y="8751"/>
                  <a:pt x="18112" y="8698"/>
                </a:cubicBezTo>
                <a:cubicBezTo>
                  <a:pt x="18126" y="8698"/>
                  <a:pt x="18153" y="8724"/>
                  <a:pt x="18166" y="8751"/>
                </a:cubicBezTo>
                <a:cubicBezTo>
                  <a:pt x="18153" y="8777"/>
                  <a:pt x="18139" y="8828"/>
                  <a:pt x="18126" y="8854"/>
                </a:cubicBezTo>
                <a:cubicBezTo>
                  <a:pt x="18126" y="8828"/>
                  <a:pt x="18112" y="8803"/>
                  <a:pt x="18098" y="8803"/>
                </a:cubicBezTo>
                <a:close/>
                <a:moveTo>
                  <a:pt x="18356" y="14168"/>
                </a:moveTo>
                <a:lnTo>
                  <a:pt x="18356" y="14168"/>
                </a:lnTo>
                <a:cubicBezTo>
                  <a:pt x="18369" y="14168"/>
                  <a:pt x="18382" y="14168"/>
                  <a:pt x="18382" y="14142"/>
                </a:cubicBezTo>
                <a:cubicBezTo>
                  <a:pt x="18396" y="14142"/>
                  <a:pt x="18396" y="14168"/>
                  <a:pt x="18396" y="14168"/>
                </a:cubicBezTo>
                <a:cubicBezTo>
                  <a:pt x="18410" y="14168"/>
                  <a:pt x="18410" y="14195"/>
                  <a:pt x="18423" y="14195"/>
                </a:cubicBezTo>
                <a:cubicBezTo>
                  <a:pt x="18423" y="14195"/>
                  <a:pt x="18423" y="14195"/>
                  <a:pt x="18423" y="14221"/>
                </a:cubicBezTo>
                <a:cubicBezTo>
                  <a:pt x="18396" y="14271"/>
                  <a:pt x="18369" y="14221"/>
                  <a:pt x="18356" y="14168"/>
                </a:cubicBezTo>
                <a:close/>
                <a:moveTo>
                  <a:pt x="18423" y="14790"/>
                </a:moveTo>
                <a:lnTo>
                  <a:pt x="18423" y="14790"/>
                </a:lnTo>
                <a:cubicBezTo>
                  <a:pt x="18382" y="14843"/>
                  <a:pt x="18328" y="14843"/>
                  <a:pt x="18288" y="14893"/>
                </a:cubicBezTo>
                <a:cubicBezTo>
                  <a:pt x="18261" y="14946"/>
                  <a:pt x="18247" y="14999"/>
                  <a:pt x="18193" y="14999"/>
                </a:cubicBezTo>
                <a:cubicBezTo>
                  <a:pt x="18207" y="14999"/>
                  <a:pt x="18207" y="14946"/>
                  <a:pt x="18207" y="14920"/>
                </a:cubicBezTo>
                <a:cubicBezTo>
                  <a:pt x="18221" y="14893"/>
                  <a:pt x="18261" y="14893"/>
                  <a:pt x="18275" y="14869"/>
                </a:cubicBezTo>
                <a:cubicBezTo>
                  <a:pt x="18288" y="14843"/>
                  <a:pt x="18288" y="14816"/>
                  <a:pt x="18302" y="14816"/>
                </a:cubicBezTo>
                <a:cubicBezTo>
                  <a:pt x="18342" y="14790"/>
                  <a:pt x="18382" y="14790"/>
                  <a:pt x="18410" y="14766"/>
                </a:cubicBezTo>
                <a:cubicBezTo>
                  <a:pt x="18423" y="14766"/>
                  <a:pt x="18423" y="14766"/>
                  <a:pt x="18423" y="14790"/>
                </a:cubicBezTo>
                <a:close/>
                <a:moveTo>
                  <a:pt x="18004" y="13909"/>
                </a:moveTo>
                <a:lnTo>
                  <a:pt x="18004" y="13909"/>
                </a:lnTo>
                <a:cubicBezTo>
                  <a:pt x="18018" y="13935"/>
                  <a:pt x="18018" y="13935"/>
                  <a:pt x="18018" y="13935"/>
                </a:cubicBezTo>
                <a:cubicBezTo>
                  <a:pt x="18031" y="13962"/>
                  <a:pt x="18044" y="13962"/>
                  <a:pt x="18044" y="13962"/>
                </a:cubicBezTo>
                <a:cubicBezTo>
                  <a:pt x="18058" y="13935"/>
                  <a:pt x="18072" y="13909"/>
                  <a:pt x="18072" y="13883"/>
                </a:cubicBezTo>
                <a:cubicBezTo>
                  <a:pt x="18086" y="13883"/>
                  <a:pt x="18086" y="13909"/>
                  <a:pt x="18086" y="13909"/>
                </a:cubicBezTo>
                <a:cubicBezTo>
                  <a:pt x="18098" y="13909"/>
                  <a:pt x="18139" y="13883"/>
                  <a:pt x="18153" y="13883"/>
                </a:cubicBezTo>
                <a:cubicBezTo>
                  <a:pt x="18153" y="13856"/>
                  <a:pt x="18153" y="13856"/>
                  <a:pt x="18166" y="13856"/>
                </a:cubicBezTo>
                <a:cubicBezTo>
                  <a:pt x="18180" y="13856"/>
                  <a:pt x="18180" y="13856"/>
                  <a:pt x="18180" y="13883"/>
                </a:cubicBezTo>
                <a:lnTo>
                  <a:pt x="18180" y="13909"/>
                </a:lnTo>
                <a:cubicBezTo>
                  <a:pt x="18166" y="13909"/>
                  <a:pt x="18166" y="13909"/>
                  <a:pt x="18153" y="13909"/>
                </a:cubicBezTo>
                <a:cubicBezTo>
                  <a:pt x="18139" y="13935"/>
                  <a:pt x="18126" y="13935"/>
                  <a:pt x="18126" y="13962"/>
                </a:cubicBezTo>
                <a:cubicBezTo>
                  <a:pt x="18112" y="13986"/>
                  <a:pt x="18098" y="13986"/>
                  <a:pt x="18086" y="14012"/>
                </a:cubicBezTo>
                <a:cubicBezTo>
                  <a:pt x="18072" y="14012"/>
                  <a:pt x="18072" y="14012"/>
                  <a:pt x="18058" y="14012"/>
                </a:cubicBezTo>
                <a:cubicBezTo>
                  <a:pt x="18086" y="14039"/>
                  <a:pt x="18112" y="14118"/>
                  <a:pt x="18126" y="14168"/>
                </a:cubicBezTo>
                <a:cubicBezTo>
                  <a:pt x="18112" y="14221"/>
                  <a:pt x="18126" y="14245"/>
                  <a:pt x="18153" y="14271"/>
                </a:cubicBezTo>
                <a:cubicBezTo>
                  <a:pt x="18153" y="14298"/>
                  <a:pt x="18153" y="14298"/>
                  <a:pt x="18153" y="14298"/>
                </a:cubicBezTo>
                <a:cubicBezTo>
                  <a:pt x="18112" y="14298"/>
                  <a:pt x="18098" y="14324"/>
                  <a:pt x="18098" y="14351"/>
                </a:cubicBezTo>
                <a:cubicBezTo>
                  <a:pt x="18086" y="14351"/>
                  <a:pt x="18086" y="14351"/>
                  <a:pt x="18072" y="14351"/>
                </a:cubicBezTo>
                <a:cubicBezTo>
                  <a:pt x="18072" y="14324"/>
                  <a:pt x="18072" y="14298"/>
                  <a:pt x="18072" y="14271"/>
                </a:cubicBezTo>
                <a:cubicBezTo>
                  <a:pt x="18058" y="14245"/>
                  <a:pt x="18044" y="14221"/>
                  <a:pt x="18031" y="14195"/>
                </a:cubicBezTo>
                <a:cubicBezTo>
                  <a:pt x="18031" y="14168"/>
                  <a:pt x="18058" y="14142"/>
                  <a:pt x="18044" y="14118"/>
                </a:cubicBezTo>
                <a:cubicBezTo>
                  <a:pt x="18018" y="14118"/>
                  <a:pt x="18004" y="14118"/>
                  <a:pt x="17991" y="14142"/>
                </a:cubicBezTo>
                <a:cubicBezTo>
                  <a:pt x="17991" y="14168"/>
                  <a:pt x="18004" y="14195"/>
                  <a:pt x="18004" y="14221"/>
                </a:cubicBezTo>
                <a:cubicBezTo>
                  <a:pt x="18004" y="14245"/>
                  <a:pt x="17991" y="14271"/>
                  <a:pt x="17991" y="14298"/>
                </a:cubicBezTo>
                <a:cubicBezTo>
                  <a:pt x="17991" y="14324"/>
                  <a:pt x="18004" y="14324"/>
                  <a:pt x="18004" y="14351"/>
                </a:cubicBezTo>
                <a:cubicBezTo>
                  <a:pt x="18004" y="14351"/>
                  <a:pt x="17991" y="14375"/>
                  <a:pt x="17991" y="14401"/>
                </a:cubicBezTo>
                <a:cubicBezTo>
                  <a:pt x="17991" y="14401"/>
                  <a:pt x="17991" y="14427"/>
                  <a:pt x="18004" y="14427"/>
                </a:cubicBezTo>
                <a:cubicBezTo>
                  <a:pt x="17977" y="14454"/>
                  <a:pt x="17964" y="14454"/>
                  <a:pt x="17949" y="14454"/>
                </a:cubicBezTo>
                <a:cubicBezTo>
                  <a:pt x="17937" y="14454"/>
                  <a:pt x="17964" y="14271"/>
                  <a:pt x="17949" y="14195"/>
                </a:cubicBezTo>
                <a:cubicBezTo>
                  <a:pt x="17937" y="14195"/>
                  <a:pt x="17923" y="14195"/>
                  <a:pt x="17909" y="14195"/>
                </a:cubicBezTo>
                <a:cubicBezTo>
                  <a:pt x="17909" y="14168"/>
                  <a:pt x="17909" y="14142"/>
                  <a:pt x="17909" y="14118"/>
                </a:cubicBezTo>
                <a:cubicBezTo>
                  <a:pt x="17909" y="14065"/>
                  <a:pt x="17923" y="14039"/>
                  <a:pt x="17937" y="14012"/>
                </a:cubicBezTo>
                <a:cubicBezTo>
                  <a:pt x="17937" y="13986"/>
                  <a:pt x="17937" y="13962"/>
                  <a:pt x="17937" y="13935"/>
                </a:cubicBezTo>
                <a:cubicBezTo>
                  <a:pt x="17937" y="13909"/>
                  <a:pt x="17937" y="13909"/>
                  <a:pt x="17949" y="13883"/>
                </a:cubicBezTo>
                <a:cubicBezTo>
                  <a:pt x="17949" y="13883"/>
                  <a:pt x="17949" y="13883"/>
                  <a:pt x="17964" y="13883"/>
                </a:cubicBezTo>
                <a:cubicBezTo>
                  <a:pt x="17949" y="13779"/>
                  <a:pt x="17964" y="13702"/>
                  <a:pt x="17991" y="13676"/>
                </a:cubicBezTo>
                <a:cubicBezTo>
                  <a:pt x="18004" y="13676"/>
                  <a:pt x="18004" y="13702"/>
                  <a:pt x="18004" y="13702"/>
                </a:cubicBezTo>
                <a:cubicBezTo>
                  <a:pt x="18018" y="13676"/>
                  <a:pt x="18018" y="13650"/>
                  <a:pt x="18031" y="13650"/>
                </a:cubicBezTo>
                <a:cubicBezTo>
                  <a:pt x="18058" y="13623"/>
                  <a:pt x="18072" y="13650"/>
                  <a:pt x="18086" y="13676"/>
                </a:cubicBezTo>
                <a:cubicBezTo>
                  <a:pt x="18098" y="13676"/>
                  <a:pt x="18112" y="13676"/>
                  <a:pt x="18112" y="13676"/>
                </a:cubicBezTo>
                <a:cubicBezTo>
                  <a:pt x="18126" y="13676"/>
                  <a:pt x="18139" y="13676"/>
                  <a:pt x="18153" y="13702"/>
                </a:cubicBezTo>
                <a:lnTo>
                  <a:pt x="18166" y="13676"/>
                </a:lnTo>
                <a:cubicBezTo>
                  <a:pt x="18207" y="13676"/>
                  <a:pt x="18235" y="13702"/>
                  <a:pt x="18261" y="13650"/>
                </a:cubicBezTo>
                <a:lnTo>
                  <a:pt x="18261" y="13623"/>
                </a:lnTo>
                <a:cubicBezTo>
                  <a:pt x="18261" y="13597"/>
                  <a:pt x="18275" y="13571"/>
                  <a:pt x="18288" y="13571"/>
                </a:cubicBezTo>
                <a:cubicBezTo>
                  <a:pt x="18288" y="13623"/>
                  <a:pt x="18288" y="13650"/>
                  <a:pt x="18275" y="13676"/>
                </a:cubicBezTo>
                <a:cubicBezTo>
                  <a:pt x="18221" y="13806"/>
                  <a:pt x="18193" y="13727"/>
                  <a:pt x="18112" y="13727"/>
                </a:cubicBezTo>
                <a:cubicBezTo>
                  <a:pt x="18044" y="13727"/>
                  <a:pt x="18004" y="13702"/>
                  <a:pt x="17977" y="13779"/>
                </a:cubicBezTo>
                <a:cubicBezTo>
                  <a:pt x="17977" y="13806"/>
                  <a:pt x="17977" y="13832"/>
                  <a:pt x="17977" y="13856"/>
                </a:cubicBezTo>
                <a:cubicBezTo>
                  <a:pt x="17977" y="13883"/>
                  <a:pt x="18004" y="13883"/>
                  <a:pt x="18004" y="13909"/>
                </a:cubicBezTo>
                <a:close/>
                <a:moveTo>
                  <a:pt x="17856" y="14843"/>
                </a:moveTo>
                <a:lnTo>
                  <a:pt x="17856" y="14843"/>
                </a:lnTo>
                <a:cubicBezTo>
                  <a:pt x="17828" y="14843"/>
                  <a:pt x="17815" y="14869"/>
                  <a:pt x="17774" y="14843"/>
                </a:cubicBezTo>
                <a:cubicBezTo>
                  <a:pt x="17774" y="14816"/>
                  <a:pt x="17774" y="14816"/>
                  <a:pt x="17774" y="14790"/>
                </a:cubicBezTo>
                <a:cubicBezTo>
                  <a:pt x="17788" y="14790"/>
                  <a:pt x="17788" y="14790"/>
                  <a:pt x="17802" y="14790"/>
                </a:cubicBezTo>
                <a:cubicBezTo>
                  <a:pt x="17802" y="14790"/>
                  <a:pt x="17815" y="14790"/>
                  <a:pt x="17828" y="14790"/>
                </a:cubicBezTo>
                <a:cubicBezTo>
                  <a:pt x="17842" y="14790"/>
                  <a:pt x="17842" y="14843"/>
                  <a:pt x="17869" y="14790"/>
                </a:cubicBezTo>
                <a:cubicBezTo>
                  <a:pt x="17856" y="14790"/>
                  <a:pt x="17856" y="14790"/>
                  <a:pt x="17856" y="14790"/>
                </a:cubicBezTo>
                <a:cubicBezTo>
                  <a:pt x="17856" y="14790"/>
                  <a:pt x="17842" y="14790"/>
                  <a:pt x="17842" y="14766"/>
                </a:cubicBezTo>
                <a:cubicBezTo>
                  <a:pt x="17842" y="14766"/>
                  <a:pt x="17842" y="14766"/>
                  <a:pt x="17842" y="14739"/>
                </a:cubicBezTo>
                <a:cubicBezTo>
                  <a:pt x="17856" y="14739"/>
                  <a:pt x="17856" y="14739"/>
                  <a:pt x="17869" y="14766"/>
                </a:cubicBezTo>
                <a:cubicBezTo>
                  <a:pt x="17883" y="14766"/>
                  <a:pt x="17883" y="14766"/>
                  <a:pt x="17883" y="14766"/>
                </a:cubicBezTo>
                <a:lnTo>
                  <a:pt x="17883" y="14790"/>
                </a:lnTo>
                <a:cubicBezTo>
                  <a:pt x="17896" y="14790"/>
                  <a:pt x="17896" y="14766"/>
                  <a:pt x="17896" y="14766"/>
                </a:cubicBezTo>
                <a:cubicBezTo>
                  <a:pt x="17909" y="14766"/>
                  <a:pt x="17909" y="14766"/>
                  <a:pt x="17909" y="14766"/>
                </a:cubicBezTo>
                <a:cubicBezTo>
                  <a:pt x="17909" y="14790"/>
                  <a:pt x="17909" y="14790"/>
                  <a:pt x="17909" y="14790"/>
                </a:cubicBezTo>
                <a:cubicBezTo>
                  <a:pt x="17923" y="14790"/>
                  <a:pt x="17923" y="14790"/>
                  <a:pt x="17923" y="14816"/>
                </a:cubicBezTo>
                <a:cubicBezTo>
                  <a:pt x="17909" y="14816"/>
                  <a:pt x="17909" y="14816"/>
                  <a:pt x="17896" y="14816"/>
                </a:cubicBezTo>
                <a:cubicBezTo>
                  <a:pt x="17896" y="14816"/>
                  <a:pt x="17883" y="14843"/>
                  <a:pt x="17869" y="14816"/>
                </a:cubicBezTo>
                <a:cubicBezTo>
                  <a:pt x="17869" y="14816"/>
                  <a:pt x="17869" y="14816"/>
                  <a:pt x="17856" y="14843"/>
                </a:cubicBezTo>
                <a:close/>
                <a:moveTo>
                  <a:pt x="17679" y="14739"/>
                </a:moveTo>
                <a:lnTo>
                  <a:pt x="17679" y="14739"/>
                </a:lnTo>
                <a:cubicBezTo>
                  <a:pt x="17693" y="14766"/>
                  <a:pt x="17693" y="14766"/>
                  <a:pt x="17707" y="14766"/>
                </a:cubicBezTo>
                <a:cubicBezTo>
                  <a:pt x="17693" y="14790"/>
                  <a:pt x="17679" y="14790"/>
                  <a:pt x="17679" y="14816"/>
                </a:cubicBezTo>
                <a:cubicBezTo>
                  <a:pt x="17667" y="14790"/>
                  <a:pt x="17653" y="14790"/>
                  <a:pt x="17639" y="14766"/>
                </a:cubicBezTo>
                <a:cubicBezTo>
                  <a:pt x="17653" y="14766"/>
                  <a:pt x="17667" y="14766"/>
                  <a:pt x="17679" y="14739"/>
                </a:cubicBezTo>
                <a:close/>
                <a:moveTo>
                  <a:pt x="17667" y="13208"/>
                </a:moveTo>
                <a:lnTo>
                  <a:pt x="17667" y="13208"/>
                </a:lnTo>
                <a:cubicBezTo>
                  <a:pt x="17667" y="13208"/>
                  <a:pt x="17667" y="13208"/>
                  <a:pt x="17679" y="13208"/>
                </a:cubicBezTo>
                <a:cubicBezTo>
                  <a:pt x="17679" y="13235"/>
                  <a:pt x="17679" y="13235"/>
                  <a:pt x="17679" y="13261"/>
                </a:cubicBezTo>
                <a:cubicBezTo>
                  <a:pt x="17667" y="13287"/>
                  <a:pt x="17653" y="13287"/>
                  <a:pt x="17639" y="13287"/>
                </a:cubicBezTo>
                <a:cubicBezTo>
                  <a:pt x="17639" y="13287"/>
                  <a:pt x="17625" y="13287"/>
                  <a:pt x="17625" y="13261"/>
                </a:cubicBezTo>
                <a:cubicBezTo>
                  <a:pt x="17625" y="13261"/>
                  <a:pt x="17625" y="13261"/>
                  <a:pt x="17625" y="13235"/>
                </a:cubicBezTo>
                <a:cubicBezTo>
                  <a:pt x="17639" y="13235"/>
                  <a:pt x="17653" y="13208"/>
                  <a:pt x="17667" y="13184"/>
                </a:cubicBezTo>
                <a:cubicBezTo>
                  <a:pt x="17667" y="13184"/>
                  <a:pt x="17667" y="13184"/>
                  <a:pt x="17667" y="13208"/>
                </a:cubicBezTo>
                <a:close/>
                <a:moveTo>
                  <a:pt x="17383" y="11525"/>
                </a:moveTo>
                <a:lnTo>
                  <a:pt x="17383" y="11525"/>
                </a:lnTo>
                <a:cubicBezTo>
                  <a:pt x="17409" y="11552"/>
                  <a:pt x="17409" y="11552"/>
                  <a:pt x="17450" y="11552"/>
                </a:cubicBezTo>
                <a:lnTo>
                  <a:pt x="17450" y="11578"/>
                </a:lnTo>
                <a:cubicBezTo>
                  <a:pt x="17436" y="11629"/>
                  <a:pt x="17409" y="11655"/>
                  <a:pt x="17383" y="11681"/>
                </a:cubicBezTo>
                <a:cubicBezTo>
                  <a:pt x="17383" y="11629"/>
                  <a:pt x="17383" y="11578"/>
                  <a:pt x="17383" y="11525"/>
                </a:cubicBezTo>
                <a:close/>
                <a:moveTo>
                  <a:pt x="17450" y="11837"/>
                </a:moveTo>
                <a:lnTo>
                  <a:pt x="17450" y="11837"/>
                </a:lnTo>
                <a:cubicBezTo>
                  <a:pt x="17436" y="11811"/>
                  <a:pt x="17409" y="11811"/>
                  <a:pt x="17409" y="11758"/>
                </a:cubicBezTo>
                <a:cubicBezTo>
                  <a:pt x="17436" y="11734"/>
                  <a:pt x="17436" y="11681"/>
                  <a:pt x="17450" y="11629"/>
                </a:cubicBezTo>
                <a:cubicBezTo>
                  <a:pt x="17450" y="11629"/>
                  <a:pt x="17450" y="11629"/>
                  <a:pt x="17450" y="11602"/>
                </a:cubicBezTo>
                <a:cubicBezTo>
                  <a:pt x="17464" y="11629"/>
                  <a:pt x="17464" y="11629"/>
                  <a:pt x="17464" y="11629"/>
                </a:cubicBezTo>
                <a:cubicBezTo>
                  <a:pt x="17464" y="11708"/>
                  <a:pt x="17436" y="11734"/>
                  <a:pt x="17464" y="11811"/>
                </a:cubicBezTo>
                <a:cubicBezTo>
                  <a:pt x="17450" y="11837"/>
                  <a:pt x="17450" y="11837"/>
                  <a:pt x="17450" y="11837"/>
                </a:cubicBezTo>
                <a:close/>
                <a:moveTo>
                  <a:pt x="17341" y="11343"/>
                </a:moveTo>
                <a:lnTo>
                  <a:pt x="17341" y="11343"/>
                </a:lnTo>
                <a:cubicBezTo>
                  <a:pt x="17355" y="11369"/>
                  <a:pt x="17341" y="11448"/>
                  <a:pt x="17329" y="11473"/>
                </a:cubicBezTo>
                <a:cubicBezTo>
                  <a:pt x="17301" y="11422"/>
                  <a:pt x="17301" y="11369"/>
                  <a:pt x="17288" y="11319"/>
                </a:cubicBezTo>
                <a:cubicBezTo>
                  <a:pt x="17288" y="11319"/>
                  <a:pt x="17301" y="11319"/>
                  <a:pt x="17315" y="11319"/>
                </a:cubicBezTo>
                <a:cubicBezTo>
                  <a:pt x="17329" y="11319"/>
                  <a:pt x="17329" y="11319"/>
                  <a:pt x="17341" y="11343"/>
                </a:cubicBezTo>
                <a:close/>
                <a:moveTo>
                  <a:pt x="17315" y="10176"/>
                </a:moveTo>
                <a:lnTo>
                  <a:pt x="17315" y="10176"/>
                </a:lnTo>
                <a:cubicBezTo>
                  <a:pt x="17315" y="10203"/>
                  <a:pt x="17315" y="10282"/>
                  <a:pt x="17301" y="10282"/>
                </a:cubicBezTo>
                <a:cubicBezTo>
                  <a:pt x="17288" y="10229"/>
                  <a:pt x="17261" y="10203"/>
                  <a:pt x="17261" y="10126"/>
                </a:cubicBezTo>
                <a:cubicBezTo>
                  <a:pt x="17261" y="10073"/>
                  <a:pt x="17301" y="9944"/>
                  <a:pt x="17315" y="9917"/>
                </a:cubicBezTo>
                <a:cubicBezTo>
                  <a:pt x="17329" y="9891"/>
                  <a:pt x="17341" y="9891"/>
                  <a:pt x="17355" y="9867"/>
                </a:cubicBezTo>
                <a:cubicBezTo>
                  <a:pt x="17355" y="9891"/>
                  <a:pt x="17369" y="9891"/>
                  <a:pt x="17369" y="9917"/>
                </a:cubicBezTo>
                <a:cubicBezTo>
                  <a:pt x="17355" y="9970"/>
                  <a:pt x="17355" y="10020"/>
                  <a:pt x="17341" y="10100"/>
                </a:cubicBezTo>
                <a:cubicBezTo>
                  <a:pt x="17341" y="10126"/>
                  <a:pt x="17329" y="10150"/>
                  <a:pt x="17315" y="10176"/>
                </a:cubicBezTo>
                <a:close/>
                <a:moveTo>
                  <a:pt x="17490" y="11369"/>
                </a:moveTo>
                <a:lnTo>
                  <a:pt x="17490" y="11369"/>
                </a:lnTo>
                <a:cubicBezTo>
                  <a:pt x="17478" y="11369"/>
                  <a:pt x="17478" y="11369"/>
                  <a:pt x="17464" y="11369"/>
                </a:cubicBezTo>
                <a:cubicBezTo>
                  <a:pt x="17464" y="11319"/>
                  <a:pt x="17423" y="11266"/>
                  <a:pt x="17409" y="11266"/>
                </a:cubicBezTo>
                <a:cubicBezTo>
                  <a:pt x="17409" y="11292"/>
                  <a:pt x="17409" y="11292"/>
                  <a:pt x="17409" y="11319"/>
                </a:cubicBezTo>
                <a:cubicBezTo>
                  <a:pt x="17409" y="11319"/>
                  <a:pt x="17409" y="11319"/>
                  <a:pt x="17409" y="11343"/>
                </a:cubicBezTo>
                <a:lnTo>
                  <a:pt x="17409" y="11319"/>
                </a:lnTo>
                <a:cubicBezTo>
                  <a:pt x="17396" y="11292"/>
                  <a:pt x="17383" y="11266"/>
                  <a:pt x="17355" y="11266"/>
                </a:cubicBezTo>
                <a:cubicBezTo>
                  <a:pt x="17341" y="11266"/>
                  <a:pt x="17341" y="11292"/>
                  <a:pt x="17329" y="11292"/>
                </a:cubicBezTo>
                <a:cubicBezTo>
                  <a:pt x="17315" y="11266"/>
                  <a:pt x="17301" y="11266"/>
                  <a:pt x="17301" y="11240"/>
                </a:cubicBezTo>
                <a:cubicBezTo>
                  <a:pt x="17301" y="11216"/>
                  <a:pt x="17301" y="11216"/>
                  <a:pt x="17315" y="11187"/>
                </a:cubicBezTo>
                <a:cubicBezTo>
                  <a:pt x="17315" y="11216"/>
                  <a:pt x="17329" y="11216"/>
                  <a:pt x="17329" y="11216"/>
                </a:cubicBezTo>
                <a:cubicBezTo>
                  <a:pt x="17341" y="11216"/>
                  <a:pt x="17341" y="11216"/>
                  <a:pt x="17341" y="11216"/>
                </a:cubicBezTo>
                <a:lnTo>
                  <a:pt x="17341" y="11187"/>
                </a:lnTo>
                <a:cubicBezTo>
                  <a:pt x="17315" y="11187"/>
                  <a:pt x="17315" y="11163"/>
                  <a:pt x="17288" y="11163"/>
                </a:cubicBezTo>
                <a:cubicBezTo>
                  <a:pt x="17288" y="11163"/>
                  <a:pt x="17288" y="11163"/>
                  <a:pt x="17288" y="11187"/>
                </a:cubicBezTo>
                <a:cubicBezTo>
                  <a:pt x="17234" y="11136"/>
                  <a:pt x="17261" y="11060"/>
                  <a:pt x="17247" y="10981"/>
                </a:cubicBezTo>
                <a:lnTo>
                  <a:pt x="17247" y="10954"/>
                </a:lnTo>
                <a:cubicBezTo>
                  <a:pt x="17261" y="10981"/>
                  <a:pt x="17274" y="11007"/>
                  <a:pt x="17274" y="11007"/>
                </a:cubicBezTo>
                <a:cubicBezTo>
                  <a:pt x="17288" y="10904"/>
                  <a:pt x="17261" y="10748"/>
                  <a:pt x="17315" y="10697"/>
                </a:cubicBezTo>
                <a:cubicBezTo>
                  <a:pt x="17329" y="10697"/>
                  <a:pt x="17341" y="10721"/>
                  <a:pt x="17355" y="10721"/>
                </a:cubicBezTo>
                <a:cubicBezTo>
                  <a:pt x="17383" y="10748"/>
                  <a:pt x="17383" y="10721"/>
                  <a:pt x="17396" y="10721"/>
                </a:cubicBezTo>
                <a:cubicBezTo>
                  <a:pt x="17396" y="10721"/>
                  <a:pt x="17396" y="10721"/>
                  <a:pt x="17396" y="10748"/>
                </a:cubicBezTo>
                <a:cubicBezTo>
                  <a:pt x="17383" y="10798"/>
                  <a:pt x="17396" y="10825"/>
                  <a:pt x="17409" y="10877"/>
                </a:cubicBezTo>
                <a:cubicBezTo>
                  <a:pt x="17409" y="10954"/>
                  <a:pt x="17383" y="10981"/>
                  <a:pt x="17341" y="11033"/>
                </a:cubicBezTo>
                <a:cubicBezTo>
                  <a:pt x="17355" y="11060"/>
                  <a:pt x="17341" y="11084"/>
                  <a:pt x="17341" y="11084"/>
                </a:cubicBezTo>
                <a:cubicBezTo>
                  <a:pt x="17355" y="11136"/>
                  <a:pt x="17355" y="11240"/>
                  <a:pt x="17396" y="11266"/>
                </a:cubicBezTo>
                <a:cubicBezTo>
                  <a:pt x="17396" y="11240"/>
                  <a:pt x="17409" y="11216"/>
                  <a:pt x="17409" y="11216"/>
                </a:cubicBezTo>
                <a:cubicBezTo>
                  <a:pt x="17423" y="11216"/>
                  <a:pt x="17423" y="11216"/>
                  <a:pt x="17423" y="11216"/>
                </a:cubicBezTo>
                <a:cubicBezTo>
                  <a:pt x="17436" y="11240"/>
                  <a:pt x="17436" y="11266"/>
                  <a:pt x="17450" y="11292"/>
                </a:cubicBezTo>
                <a:cubicBezTo>
                  <a:pt x="17450" y="11292"/>
                  <a:pt x="17450" y="11292"/>
                  <a:pt x="17464" y="11292"/>
                </a:cubicBezTo>
                <a:cubicBezTo>
                  <a:pt x="17464" y="11266"/>
                  <a:pt x="17464" y="11266"/>
                  <a:pt x="17478" y="11240"/>
                </a:cubicBezTo>
                <a:cubicBezTo>
                  <a:pt x="17478" y="11266"/>
                  <a:pt x="17490" y="11266"/>
                  <a:pt x="17490" y="11266"/>
                </a:cubicBezTo>
                <a:cubicBezTo>
                  <a:pt x="17490" y="11292"/>
                  <a:pt x="17478" y="11292"/>
                  <a:pt x="17478" y="11292"/>
                </a:cubicBezTo>
                <a:cubicBezTo>
                  <a:pt x="17478" y="11319"/>
                  <a:pt x="17490" y="11343"/>
                  <a:pt x="17504" y="11369"/>
                </a:cubicBezTo>
                <a:cubicBezTo>
                  <a:pt x="17490" y="11369"/>
                  <a:pt x="17490" y="11369"/>
                  <a:pt x="17490" y="11369"/>
                </a:cubicBezTo>
                <a:close/>
                <a:moveTo>
                  <a:pt x="17531" y="11448"/>
                </a:moveTo>
                <a:lnTo>
                  <a:pt x="17531" y="11448"/>
                </a:lnTo>
                <a:cubicBezTo>
                  <a:pt x="17531" y="11422"/>
                  <a:pt x="17545" y="11422"/>
                  <a:pt x="17558" y="11422"/>
                </a:cubicBezTo>
                <a:cubicBezTo>
                  <a:pt x="17572" y="11422"/>
                  <a:pt x="17572" y="11422"/>
                  <a:pt x="17572" y="11422"/>
                </a:cubicBezTo>
                <a:cubicBezTo>
                  <a:pt x="17585" y="11473"/>
                  <a:pt x="17599" y="11552"/>
                  <a:pt x="17599" y="11578"/>
                </a:cubicBezTo>
                <a:cubicBezTo>
                  <a:pt x="17599" y="11602"/>
                  <a:pt x="17585" y="11602"/>
                  <a:pt x="17585" y="11602"/>
                </a:cubicBezTo>
                <a:cubicBezTo>
                  <a:pt x="17585" y="11578"/>
                  <a:pt x="17572" y="11578"/>
                  <a:pt x="17558" y="11552"/>
                </a:cubicBezTo>
                <a:cubicBezTo>
                  <a:pt x="17558" y="11525"/>
                  <a:pt x="17572" y="11525"/>
                  <a:pt x="17558" y="11499"/>
                </a:cubicBezTo>
                <a:cubicBezTo>
                  <a:pt x="17545" y="11499"/>
                  <a:pt x="17531" y="11473"/>
                  <a:pt x="17531" y="11448"/>
                </a:cubicBezTo>
                <a:close/>
                <a:moveTo>
                  <a:pt x="17653" y="12044"/>
                </a:moveTo>
                <a:lnTo>
                  <a:pt x="17653" y="12044"/>
                </a:lnTo>
                <a:cubicBezTo>
                  <a:pt x="17653" y="12070"/>
                  <a:pt x="17639" y="12097"/>
                  <a:pt x="17639" y="12121"/>
                </a:cubicBezTo>
                <a:lnTo>
                  <a:pt x="17625" y="12121"/>
                </a:lnTo>
                <a:cubicBezTo>
                  <a:pt x="17625" y="12097"/>
                  <a:pt x="17625" y="12070"/>
                  <a:pt x="17612" y="12070"/>
                </a:cubicBezTo>
                <a:cubicBezTo>
                  <a:pt x="17599" y="12070"/>
                  <a:pt x="17599" y="12097"/>
                  <a:pt x="17585" y="12121"/>
                </a:cubicBezTo>
                <a:cubicBezTo>
                  <a:pt x="17585" y="12173"/>
                  <a:pt x="17625" y="12200"/>
                  <a:pt x="17585" y="12253"/>
                </a:cubicBezTo>
                <a:cubicBezTo>
                  <a:pt x="17585" y="12253"/>
                  <a:pt x="17585" y="12253"/>
                  <a:pt x="17572" y="12253"/>
                </a:cubicBezTo>
                <a:cubicBezTo>
                  <a:pt x="17585" y="12226"/>
                  <a:pt x="17585" y="12226"/>
                  <a:pt x="17585" y="12200"/>
                </a:cubicBezTo>
                <a:cubicBezTo>
                  <a:pt x="17572" y="12200"/>
                  <a:pt x="17572" y="12200"/>
                  <a:pt x="17572" y="12200"/>
                </a:cubicBezTo>
                <a:lnTo>
                  <a:pt x="17558" y="12226"/>
                </a:lnTo>
                <a:cubicBezTo>
                  <a:pt x="17531" y="12226"/>
                  <a:pt x="17504" y="12173"/>
                  <a:pt x="17504" y="12149"/>
                </a:cubicBezTo>
                <a:cubicBezTo>
                  <a:pt x="17490" y="12070"/>
                  <a:pt x="17531" y="12044"/>
                  <a:pt x="17504" y="12017"/>
                </a:cubicBezTo>
                <a:cubicBezTo>
                  <a:pt x="17490" y="11991"/>
                  <a:pt x="17478" y="11991"/>
                  <a:pt x="17464" y="11991"/>
                </a:cubicBezTo>
                <a:cubicBezTo>
                  <a:pt x="17464" y="12017"/>
                  <a:pt x="17450" y="12044"/>
                  <a:pt x="17436" y="12044"/>
                </a:cubicBezTo>
                <a:cubicBezTo>
                  <a:pt x="17436" y="12017"/>
                  <a:pt x="17436" y="12017"/>
                  <a:pt x="17436" y="11991"/>
                </a:cubicBezTo>
                <a:cubicBezTo>
                  <a:pt x="17423" y="11991"/>
                  <a:pt x="17423" y="11991"/>
                  <a:pt x="17423" y="11991"/>
                </a:cubicBezTo>
                <a:cubicBezTo>
                  <a:pt x="17409" y="11991"/>
                  <a:pt x="17396" y="12070"/>
                  <a:pt x="17383" y="12097"/>
                </a:cubicBezTo>
                <a:cubicBezTo>
                  <a:pt x="17383" y="12097"/>
                  <a:pt x="17383" y="12097"/>
                  <a:pt x="17369" y="12070"/>
                </a:cubicBezTo>
                <a:cubicBezTo>
                  <a:pt x="17383" y="12044"/>
                  <a:pt x="17383" y="11991"/>
                  <a:pt x="17396" y="11967"/>
                </a:cubicBezTo>
                <a:cubicBezTo>
                  <a:pt x="17409" y="11967"/>
                  <a:pt x="17423" y="11967"/>
                  <a:pt x="17436" y="11967"/>
                </a:cubicBezTo>
                <a:cubicBezTo>
                  <a:pt x="17436" y="11914"/>
                  <a:pt x="17450" y="11914"/>
                  <a:pt x="17478" y="11914"/>
                </a:cubicBezTo>
                <a:cubicBezTo>
                  <a:pt x="17490" y="11914"/>
                  <a:pt x="17490" y="11941"/>
                  <a:pt x="17490" y="11967"/>
                </a:cubicBezTo>
                <a:cubicBezTo>
                  <a:pt x="17490" y="11967"/>
                  <a:pt x="17504" y="11941"/>
                  <a:pt x="17518" y="11941"/>
                </a:cubicBezTo>
                <a:cubicBezTo>
                  <a:pt x="17518" y="11914"/>
                  <a:pt x="17518" y="11914"/>
                  <a:pt x="17531" y="11888"/>
                </a:cubicBezTo>
                <a:cubicBezTo>
                  <a:pt x="17545" y="11914"/>
                  <a:pt x="17545" y="11914"/>
                  <a:pt x="17545" y="11914"/>
                </a:cubicBezTo>
                <a:cubicBezTo>
                  <a:pt x="17545" y="11888"/>
                  <a:pt x="17558" y="11864"/>
                  <a:pt x="17558" y="11864"/>
                </a:cubicBezTo>
                <a:cubicBezTo>
                  <a:pt x="17572" y="11864"/>
                  <a:pt x="17572" y="11864"/>
                  <a:pt x="17572" y="11888"/>
                </a:cubicBezTo>
                <a:cubicBezTo>
                  <a:pt x="17572" y="11864"/>
                  <a:pt x="17572" y="11864"/>
                  <a:pt x="17572" y="11864"/>
                </a:cubicBezTo>
                <a:cubicBezTo>
                  <a:pt x="17585" y="11837"/>
                  <a:pt x="17585" y="11864"/>
                  <a:pt x="17599" y="11837"/>
                </a:cubicBezTo>
                <a:cubicBezTo>
                  <a:pt x="17599" y="11811"/>
                  <a:pt x="17599" y="11785"/>
                  <a:pt x="17599" y="11758"/>
                </a:cubicBezTo>
                <a:cubicBezTo>
                  <a:pt x="17625" y="11785"/>
                  <a:pt x="17639" y="11837"/>
                  <a:pt x="17625" y="11914"/>
                </a:cubicBezTo>
                <a:cubicBezTo>
                  <a:pt x="17625" y="11914"/>
                  <a:pt x="17625" y="11914"/>
                  <a:pt x="17639" y="11914"/>
                </a:cubicBezTo>
                <a:cubicBezTo>
                  <a:pt x="17639" y="11914"/>
                  <a:pt x="17639" y="11914"/>
                  <a:pt x="17653" y="11914"/>
                </a:cubicBezTo>
                <a:lnTo>
                  <a:pt x="17653" y="11941"/>
                </a:lnTo>
                <a:cubicBezTo>
                  <a:pt x="17639" y="11967"/>
                  <a:pt x="17667" y="12017"/>
                  <a:pt x="17653" y="12044"/>
                </a:cubicBezTo>
                <a:close/>
                <a:moveTo>
                  <a:pt x="17720" y="13261"/>
                </a:moveTo>
                <a:lnTo>
                  <a:pt x="17720" y="13261"/>
                </a:lnTo>
                <a:cubicBezTo>
                  <a:pt x="17760" y="13261"/>
                  <a:pt x="17802" y="13261"/>
                  <a:pt x="17828" y="13314"/>
                </a:cubicBezTo>
                <a:lnTo>
                  <a:pt x="17842" y="13338"/>
                </a:lnTo>
                <a:cubicBezTo>
                  <a:pt x="17828" y="13338"/>
                  <a:pt x="17815" y="13364"/>
                  <a:pt x="17802" y="13364"/>
                </a:cubicBezTo>
                <a:cubicBezTo>
                  <a:pt x="17815" y="13364"/>
                  <a:pt x="17815" y="13391"/>
                  <a:pt x="17815" y="13391"/>
                </a:cubicBezTo>
                <a:cubicBezTo>
                  <a:pt x="17828" y="13417"/>
                  <a:pt x="17842" y="13467"/>
                  <a:pt x="17856" y="13520"/>
                </a:cubicBezTo>
                <a:cubicBezTo>
                  <a:pt x="17842" y="13520"/>
                  <a:pt x="17842" y="13546"/>
                  <a:pt x="17842" y="13546"/>
                </a:cubicBezTo>
                <a:cubicBezTo>
                  <a:pt x="17842" y="13546"/>
                  <a:pt x="17896" y="13650"/>
                  <a:pt x="17909" y="13676"/>
                </a:cubicBezTo>
                <a:cubicBezTo>
                  <a:pt x="17883" y="13676"/>
                  <a:pt x="17869" y="13676"/>
                  <a:pt x="17842" y="13676"/>
                </a:cubicBezTo>
                <a:cubicBezTo>
                  <a:pt x="17815" y="13727"/>
                  <a:pt x="17828" y="13806"/>
                  <a:pt x="17828" y="13883"/>
                </a:cubicBezTo>
                <a:cubicBezTo>
                  <a:pt x="17815" y="13883"/>
                  <a:pt x="17802" y="13883"/>
                  <a:pt x="17802" y="13883"/>
                </a:cubicBezTo>
                <a:cubicBezTo>
                  <a:pt x="17788" y="13909"/>
                  <a:pt x="17760" y="13962"/>
                  <a:pt x="17734" y="13986"/>
                </a:cubicBezTo>
                <a:cubicBezTo>
                  <a:pt x="17748" y="14012"/>
                  <a:pt x="17748" y="14012"/>
                  <a:pt x="17748" y="14012"/>
                </a:cubicBezTo>
                <a:cubicBezTo>
                  <a:pt x="17748" y="14039"/>
                  <a:pt x="17760" y="14039"/>
                  <a:pt x="17760" y="14065"/>
                </a:cubicBezTo>
                <a:cubicBezTo>
                  <a:pt x="17748" y="14065"/>
                  <a:pt x="17748" y="14065"/>
                  <a:pt x="17734" y="14065"/>
                </a:cubicBezTo>
                <a:cubicBezTo>
                  <a:pt x="17748" y="14065"/>
                  <a:pt x="17760" y="14089"/>
                  <a:pt x="17748" y="14118"/>
                </a:cubicBezTo>
                <a:cubicBezTo>
                  <a:pt x="17748" y="14142"/>
                  <a:pt x="17707" y="14221"/>
                  <a:pt x="17693" y="14245"/>
                </a:cubicBezTo>
                <a:cubicBezTo>
                  <a:pt x="17679" y="14245"/>
                  <a:pt x="17653" y="14271"/>
                  <a:pt x="17653" y="14271"/>
                </a:cubicBezTo>
                <a:cubicBezTo>
                  <a:pt x="17639" y="14245"/>
                  <a:pt x="17653" y="14195"/>
                  <a:pt x="17612" y="14168"/>
                </a:cubicBezTo>
                <a:lnTo>
                  <a:pt x="17599" y="14195"/>
                </a:lnTo>
                <a:cubicBezTo>
                  <a:pt x="17585" y="14195"/>
                  <a:pt x="17585" y="14195"/>
                  <a:pt x="17585" y="14195"/>
                </a:cubicBezTo>
                <a:cubicBezTo>
                  <a:pt x="17585" y="14168"/>
                  <a:pt x="17558" y="14142"/>
                  <a:pt x="17545" y="14118"/>
                </a:cubicBezTo>
                <a:cubicBezTo>
                  <a:pt x="17545" y="14118"/>
                  <a:pt x="17545" y="14118"/>
                  <a:pt x="17531" y="14118"/>
                </a:cubicBezTo>
                <a:cubicBezTo>
                  <a:pt x="17531" y="14142"/>
                  <a:pt x="17531" y="14168"/>
                  <a:pt x="17531" y="14168"/>
                </a:cubicBezTo>
                <a:cubicBezTo>
                  <a:pt x="17490" y="14168"/>
                  <a:pt x="17490" y="14195"/>
                  <a:pt x="17478" y="14195"/>
                </a:cubicBezTo>
                <a:cubicBezTo>
                  <a:pt x="17478" y="14168"/>
                  <a:pt x="17478" y="14142"/>
                  <a:pt x="17464" y="14118"/>
                </a:cubicBezTo>
                <a:cubicBezTo>
                  <a:pt x="17450" y="14118"/>
                  <a:pt x="17436" y="14142"/>
                  <a:pt x="17409" y="14142"/>
                </a:cubicBezTo>
                <a:cubicBezTo>
                  <a:pt x="17409" y="14142"/>
                  <a:pt x="17409" y="14142"/>
                  <a:pt x="17409" y="14118"/>
                </a:cubicBezTo>
                <a:cubicBezTo>
                  <a:pt x="17383" y="14118"/>
                  <a:pt x="17383" y="14142"/>
                  <a:pt x="17369" y="14142"/>
                </a:cubicBezTo>
                <a:cubicBezTo>
                  <a:pt x="17369" y="14065"/>
                  <a:pt x="17369" y="13986"/>
                  <a:pt x="17355" y="13935"/>
                </a:cubicBezTo>
                <a:cubicBezTo>
                  <a:pt x="17341" y="13909"/>
                  <a:pt x="17329" y="13909"/>
                  <a:pt x="17315" y="13883"/>
                </a:cubicBezTo>
                <a:cubicBezTo>
                  <a:pt x="17315" y="13883"/>
                  <a:pt x="17315" y="13883"/>
                  <a:pt x="17315" y="13856"/>
                </a:cubicBezTo>
                <a:cubicBezTo>
                  <a:pt x="17329" y="13856"/>
                  <a:pt x="17329" y="13856"/>
                  <a:pt x="17329" y="13856"/>
                </a:cubicBezTo>
                <a:lnTo>
                  <a:pt x="17315" y="13832"/>
                </a:lnTo>
                <a:cubicBezTo>
                  <a:pt x="17315" y="13779"/>
                  <a:pt x="17315" y="13779"/>
                  <a:pt x="17301" y="13753"/>
                </a:cubicBezTo>
                <a:lnTo>
                  <a:pt x="17301" y="13727"/>
                </a:lnTo>
                <a:cubicBezTo>
                  <a:pt x="17288" y="13676"/>
                  <a:pt x="17315" y="13623"/>
                  <a:pt x="17315" y="13597"/>
                </a:cubicBezTo>
                <a:cubicBezTo>
                  <a:pt x="17315" y="13571"/>
                  <a:pt x="17315" y="13546"/>
                  <a:pt x="17329" y="13546"/>
                </a:cubicBezTo>
                <a:cubicBezTo>
                  <a:pt x="17341" y="13571"/>
                  <a:pt x="17341" y="13571"/>
                  <a:pt x="17341" y="13597"/>
                </a:cubicBezTo>
                <a:cubicBezTo>
                  <a:pt x="17355" y="13650"/>
                  <a:pt x="17383" y="13676"/>
                  <a:pt x="17396" y="13676"/>
                </a:cubicBezTo>
                <a:cubicBezTo>
                  <a:pt x="17409" y="13676"/>
                  <a:pt x="17423" y="13650"/>
                  <a:pt x="17436" y="13650"/>
                </a:cubicBezTo>
                <a:cubicBezTo>
                  <a:pt x="17436" y="13676"/>
                  <a:pt x="17450" y="13676"/>
                  <a:pt x="17464" y="13676"/>
                </a:cubicBezTo>
                <a:cubicBezTo>
                  <a:pt x="17490" y="13676"/>
                  <a:pt x="17490" y="13623"/>
                  <a:pt x="17518" y="13597"/>
                </a:cubicBezTo>
                <a:cubicBezTo>
                  <a:pt x="17545" y="13597"/>
                  <a:pt x="17558" y="13650"/>
                  <a:pt x="17585" y="13650"/>
                </a:cubicBezTo>
                <a:cubicBezTo>
                  <a:pt x="17599" y="13623"/>
                  <a:pt x="17599" y="13623"/>
                  <a:pt x="17612" y="13623"/>
                </a:cubicBezTo>
                <a:cubicBezTo>
                  <a:pt x="17612" y="13597"/>
                  <a:pt x="17625" y="13597"/>
                  <a:pt x="17639" y="13597"/>
                </a:cubicBezTo>
                <a:cubicBezTo>
                  <a:pt x="17653" y="13597"/>
                  <a:pt x="17679" y="13520"/>
                  <a:pt x="17679" y="13494"/>
                </a:cubicBezTo>
                <a:cubicBezTo>
                  <a:pt x="17679" y="13467"/>
                  <a:pt x="17679" y="13467"/>
                  <a:pt x="17679" y="13441"/>
                </a:cubicBezTo>
                <a:cubicBezTo>
                  <a:pt x="17679" y="13417"/>
                  <a:pt x="17707" y="13417"/>
                  <a:pt x="17707" y="13391"/>
                </a:cubicBezTo>
                <a:cubicBezTo>
                  <a:pt x="17707" y="13338"/>
                  <a:pt x="17707" y="13314"/>
                  <a:pt x="17720" y="13261"/>
                </a:cubicBezTo>
                <a:close/>
                <a:moveTo>
                  <a:pt x="18328" y="8388"/>
                </a:moveTo>
                <a:lnTo>
                  <a:pt x="18328" y="8388"/>
                </a:lnTo>
                <a:cubicBezTo>
                  <a:pt x="18342" y="8335"/>
                  <a:pt x="18382" y="8335"/>
                  <a:pt x="18410" y="8283"/>
                </a:cubicBezTo>
                <a:cubicBezTo>
                  <a:pt x="18410" y="8283"/>
                  <a:pt x="18410" y="8259"/>
                  <a:pt x="18423" y="8232"/>
                </a:cubicBezTo>
                <a:cubicBezTo>
                  <a:pt x="18436" y="8232"/>
                  <a:pt x="18436" y="8206"/>
                  <a:pt x="18451" y="8206"/>
                </a:cubicBezTo>
                <a:cubicBezTo>
                  <a:pt x="18464" y="8155"/>
                  <a:pt x="18491" y="8050"/>
                  <a:pt x="18491" y="7947"/>
                </a:cubicBezTo>
                <a:cubicBezTo>
                  <a:pt x="18491" y="7947"/>
                  <a:pt x="18491" y="7947"/>
                  <a:pt x="18477" y="7947"/>
                </a:cubicBezTo>
                <a:lnTo>
                  <a:pt x="18491" y="7920"/>
                </a:lnTo>
                <a:cubicBezTo>
                  <a:pt x="18491" y="7920"/>
                  <a:pt x="18491" y="7920"/>
                  <a:pt x="18491" y="7896"/>
                </a:cubicBezTo>
                <a:cubicBezTo>
                  <a:pt x="18491" y="7870"/>
                  <a:pt x="18491" y="7843"/>
                  <a:pt x="18491" y="7843"/>
                </a:cubicBezTo>
                <a:cubicBezTo>
                  <a:pt x="18505" y="7817"/>
                  <a:pt x="18505" y="7793"/>
                  <a:pt x="18517" y="7793"/>
                </a:cubicBezTo>
                <a:cubicBezTo>
                  <a:pt x="18517" y="7793"/>
                  <a:pt x="18517" y="7793"/>
                  <a:pt x="18531" y="7793"/>
                </a:cubicBezTo>
                <a:cubicBezTo>
                  <a:pt x="18531" y="7793"/>
                  <a:pt x="18531" y="7793"/>
                  <a:pt x="18531" y="7817"/>
                </a:cubicBezTo>
                <a:cubicBezTo>
                  <a:pt x="18545" y="7817"/>
                  <a:pt x="18559" y="7817"/>
                  <a:pt x="18572" y="7793"/>
                </a:cubicBezTo>
                <a:cubicBezTo>
                  <a:pt x="18559" y="7793"/>
                  <a:pt x="18559" y="7764"/>
                  <a:pt x="18559" y="7764"/>
                </a:cubicBezTo>
                <a:cubicBezTo>
                  <a:pt x="18545" y="7764"/>
                  <a:pt x="18545" y="7764"/>
                  <a:pt x="18545" y="7740"/>
                </a:cubicBezTo>
                <a:cubicBezTo>
                  <a:pt x="18545" y="7714"/>
                  <a:pt x="18559" y="7714"/>
                  <a:pt x="18559" y="7714"/>
                </a:cubicBezTo>
                <a:cubicBezTo>
                  <a:pt x="18572" y="7714"/>
                  <a:pt x="18572" y="7740"/>
                  <a:pt x="18585" y="7740"/>
                </a:cubicBezTo>
                <a:cubicBezTo>
                  <a:pt x="18585" y="7764"/>
                  <a:pt x="18585" y="7817"/>
                  <a:pt x="18585" y="7843"/>
                </a:cubicBezTo>
                <a:lnTo>
                  <a:pt x="18599" y="7870"/>
                </a:lnTo>
                <a:cubicBezTo>
                  <a:pt x="18612" y="7896"/>
                  <a:pt x="18626" y="7947"/>
                  <a:pt x="18612" y="7999"/>
                </a:cubicBezTo>
                <a:cubicBezTo>
                  <a:pt x="18612" y="8050"/>
                  <a:pt x="18599" y="8050"/>
                  <a:pt x="18585" y="8103"/>
                </a:cubicBezTo>
                <a:lnTo>
                  <a:pt x="18585" y="8129"/>
                </a:lnTo>
                <a:cubicBezTo>
                  <a:pt x="18517" y="8179"/>
                  <a:pt x="18572" y="8232"/>
                  <a:pt x="18559" y="8335"/>
                </a:cubicBezTo>
                <a:cubicBezTo>
                  <a:pt x="18545" y="8388"/>
                  <a:pt x="18505" y="8439"/>
                  <a:pt x="18545" y="8518"/>
                </a:cubicBezTo>
                <a:cubicBezTo>
                  <a:pt x="18517" y="8518"/>
                  <a:pt x="18517" y="8544"/>
                  <a:pt x="18517" y="8595"/>
                </a:cubicBezTo>
                <a:cubicBezTo>
                  <a:pt x="18505" y="8595"/>
                  <a:pt x="18491" y="8621"/>
                  <a:pt x="18491" y="8621"/>
                </a:cubicBezTo>
                <a:lnTo>
                  <a:pt x="18477" y="8621"/>
                </a:lnTo>
                <a:cubicBezTo>
                  <a:pt x="18477" y="8595"/>
                  <a:pt x="18491" y="8568"/>
                  <a:pt x="18491" y="8544"/>
                </a:cubicBezTo>
                <a:lnTo>
                  <a:pt x="18491" y="8518"/>
                </a:lnTo>
                <a:cubicBezTo>
                  <a:pt x="18477" y="8544"/>
                  <a:pt x="18451" y="8568"/>
                  <a:pt x="18436" y="8595"/>
                </a:cubicBezTo>
                <a:cubicBezTo>
                  <a:pt x="18436" y="8621"/>
                  <a:pt x="18436" y="8647"/>
                  <a:pt x="18423" y="8647"/>
                </a:cubicBezTo>
                <a:cubicBezTo>
                  <a:pt x="18423" y="8647"/>
                  <a:pt x="18423" y="8621"/>
                  <a:pt x="18410" y="8595"/>
                </a:cubicBezTo>
                <a:cubicBezTo>
                  <a:pt x="18396" y="8621"/>
                  <a:pt x="18396" y="8647"/>
                  <a:pt x="18382" y="8674"/>
                </a:cubicBezTo>
                <a:cubicBezTo>
                  <a:pt x="18356" y="8674"/>
                  <a:pt x="18342" y="8674"/>
                  <a:pt x="18328" y="8674"/>
                </a:cubicBezTo>
                <a:cubicBezTo>
                  <a:pt x="18315" y="8647"/>
                  <a:pt x="18302" y="8621"/>
                  <a:pt x="18288" y="8621"/>
                </a:cubicBezTo>
                <a:cubicBezTo>
                  <a:pt x="18288" y="8647"/>
                  <a:pt x="18288" y="8647"/>
                  <a:pt x="18275" y="8674"/>
                </a:cubicBezTo>
                <a:cubicBezTo>
                  <a:pt x="18288" y="8674"/>
                  <a:pt x="18302" y="8674"/>
                  <a:pt x="18302" y="8698"/>
                </a:cubicBezTo>
                <a:cubicBezTo>
                  <a:pt x="18261" y="8724"/>
                  <a:pt x="18247" y="8751"/>
                  <a:pt x="18235" y="8828"/>
                </a:cubicBezTo>
                <a:cubicBezTo>
                  <a:pt x="18221" y="8803"/>
                  <a:pt x="18207" y="8777"/>
                  <a:pt x="18193" y="8777"/>
                </a:cubicBezTo>
                <a:cubicBezTo>
                  <a:pt x="18193" y="8751"/>
                  <a:pt x="18193" y="8724"/>
                  <a:pt x="18180" y="8698"/>
                </a:cubicBezTo>
                <a:cubicBezTo>
                  <a:pt x="18193" y="8698"/>
                  <a:pt x="18207" y="8674"/>
                  <a:pt x="18207" y="8647"/>
                </a:cubicBezTo>
                <a:cubicBezTo>
                  <a:pt x="18180" y="8674"/>
                  <a:pt x="18166" y="8647"/>
                  <a:pt x="18153" y="8647"/>
                </a:cubicBezTo>
                <a:cubicBezTo>
                  <a:pt x="18139" y="8674"/>
                  <a:pt x="18126" y="8674"/>
                  <a:pt x="18112" y="8674"/>
                </a:cubicBezTo>
                <a:cubicBezTo>
                  <a:pt x="18112" y="8698"/>
                  <a:pt x="18098" y="8674"/>
                  <a:pt x="18098" y="8674"/>
                </a:cubicBezTo>
                <a:cubicBezTo>
                  <a:pt x="18072" y="8698"/>
                  <a:pt x="18058" y="8698"/>
                  <a:pt x="18031" y="8724"/>
                </a:cubicBezTo>
                <a:cubicBezTo>
                  <a:pt x="18031" y="8698"/>
                  <a:pt x="18031" y="8698"/>
                  <a:pt x="18031" y="8698"/>
                </a:cubicBezTo>
                <a:cubicBezTo>
                  <a:pt x="18004" y="8698"/>
                  <a:pt x="18004" y="8724"/>
                  <a:pt x="18004" y="8751"/>
                </a:cubicBezTo>
                <a:cubicBezTo>
                  <a:pt x="17977" y="8751"/>
                  <a:pt x="17964" y="8724"/>
                  <a:pt x="17937" y="8751"/>
                </a:cubicBezTo>
                <a:cubicBezTo>
                  <a:pt x="17937" y="8751"/>
                  <a:pt x="17923" y="8751"/>
                  <a:pt x="17923" y="8724"/>
                </a:cubicBezTo>
                <a:cubicBezTo>
                  <a:pt x="17923" y="8724"/>
                  <a:pt x="17937" y="8724"/>
                  <a:pt x="17937" y="8698"/>
                </a:cubicBezTo>
                <a:cubicBezTo>
                  <a:pt x="17991" y="8698"/>
                  <a:pt x="18004" y="8568"/>
                  <a:pt x="18044" y="8544"/>
                </a:cubicBezTo>
                <a:cubicBezTo>
                  <a:pt x="18058" y="8544"/>
                  <a:pt x="18058" y="8544"/>
                  <a:pt x="18058" y="8568"/>
                </a:cubicBezTo>
                <a:cubicBezTo>
                  <a:pt x="18112" y="8544"/>
                  <a:pt x="18153" y="8544"/>
                  <a:pt x="18193" y="8518"/>
                </a:cubicBezTo>
                <a:cubicBezTo>
                  <a:pt x="18193" y="8544"/>
                  <a:pt x="18207" y="8544"/>
                  <a:pt x="18207" y="8544"/>
                </a:cubicBezTo>
                <a:cubicBezTo>
                  <a:pt x="18221" y="8544"/>
                  <a:pt x="18235" y="8544"/>
                  <a:pt x="18247" y="8518"/>
                </a:cubicBezTo>
                <a:cubicBezTo>
                  <a:pt x="18247" y="8439"/>
                  <a:pt x="18275" y="8439"/>
                  <a:pt x="18288" y="8388"/>
                </a:cubicBezTo>
                <a:cubicBezTo>
                  <a:pt x="18288" y="8362"/>
                  <a:pt x="18288" y="8335"/>
                  <a:pt x="18288" y="8311"/>
                </a:cubicBezTo>
                <a:cubicBezTo>
                  <a:pt x="18302" y="8283"/>
                  <a:pt x="18315" y="8283"/>
                  <a:pt x="18328" y="8283"/>
                </a:cubicBezTo>
                <a:cubicBezTo>
                  <a:pt x="18328" y="8311"/>
                  <a:pt x="18315" y="8311"/>
                  <a:pt x="18315" y="8335"/>
                </a:cubicBezTo>
                <a:cubicBezTo>
                  <a:pt x="18315" y="8335"/>
                  <a:pt x="18315" y="8362"/>
                  <a:pt x="18315" y="8388"/>
                </a:cubicBezTo>
                <a:cubicBezTo>
                  <a:pt x="18315" y="8388"/>
                  <a:pt x="18315" y="8388"/>
                  <a:pt x="18328" y="8388"/>
                </a:cubicBezTo>
                <a:close/>
                <a:moveTo>
                  <a:pt x="18694" y="6312"/>
                </a:moveTo>
                <a:lnTo>
                  <a:pt x="18694" y="6312"/>
                </a:lnTo>
                <a:cubicBezTo>
                  <a:pt x="18707" y="6391"/>
                  <a:pt x="18721" y="6444"/>
                  <a:pt x="18734" y="6521"/>
                </a:cubicBezTo>
                <a:cubicBezTo>
                  <a:pt x="18748" y="6574"/>
                  <a:pt x="18761" y="6598"/>
                  <a:pt x="18775" y="6650"/>
                </a:cubicBezTo>
                <a:cubicBezTo>
                  <a:pt x="18748" y="6598"/>
                  <a:pt x="18707" y="6547"/>
                  <a:pt x="18666" y="6574"/>
                </a:cubicBezTo>
                <a:cubicBezTo>
                  <a:pt x="18666" y="6650"/>
                  <a:pt x="18640" y="6754"/>
                  <a:pt x="18653" y="6831"/>
                </a:cubicBezTo>
                <a:cubicBezTo>
                  <a:pt x="18666" y="6910"/>
                  <a:pt x="18721" y="6936"/>
                  <a:pt x="18694" y="7039"/>
                </a:cubicBezTo>
                <a:cubicBezTo>
                  <a:pt x="18694" y="7013"/>
                  <a:pt x="18680" y="6962"/>
                  <a:pt x="18653" y="6936"/>
                </a:cubicBezTo>
                <a:cubicBezTo>
                  <a:pt x="18626" y="6989"/>
                  <a:pt x="18626" y="7013"/>
                  <a:pt x="18612" y="7066"/>
                </a:cubicBezTo>
                <a:cubicBezTo>
                  <a:pt x="18612" y="7066"/>
                  <a:pt x="18612" y="7066"/>
                  <a:pt x="18599" y="7066"/>
                </a:cubicBezTo>
                <a:cubicBezTo>
                  <a:pt x="18599" y="7039"/>
                  <a:pt x="18585" y="6989"/>
                  <a:pt x="18585" y="6962"/>
                </a:cubicBezTo>
                <a:cubicBezTo>
                  <a:pt x="18599" y="6936"/>
                  <a:pt x="18599" y="6910"/>
                  <a:pt x="18612" y="6883"/>
                </a:cubicBezTo>
                <a:cubicBezTo>
                  <a:pt x="18612" y="6883"/>
                  <a:pt x="18599" y="6857"/>
                  <a:pt x="18599" y="6831"/>
                </a:cubicBezTo>
                <a:cubicBezTo>
                  <a:pt x="18599" y="6806"/>
                  <a:pt x="18612" y="6780"/>
                  <a:pt x="18612" y="6754"/>
                </a:cubicBezTo>
                <a:cubicBezTo>
                  <a:pt x="18626" y="6727"/>
                  <a:pt x="18599" y="6677"/>
                  <a:pt x="18599" y="6624"/>
                </a:cubicBezTo>
                <a:cubicBezTo>
                  <a:pt x="18626" y="6598"/>
                  <a:pt x="18626" y="6312"/>
                  <a:pt x="18612" y="6235"/>
                </a:cubicBezTo>
                <a:cubicBezTo>
                  <a:pt x="18612" y="6209"/>
                  <a:pt x="18599" y="6182"/>
                  <a:pt x="18585" y="6132"/>
                </a:cubicBezTo>
                <a:cubicBezTo>
                  <a:pt x="18585" y="6055"/>
                  <a:pt x="18612" y="6029"/>
                  <a:pt x="18599" y="5950"/>
                </a:cubicBezTo>
                <a:cubicBezTo>
                  <a:pt x="18599" y="5925"/>
                  <a:pt x="18640" y="5925"/>
                  <a:pt x="18653" y="5899"/>
                </a:cubicBezTo>
                <a:cubicBezTo>
                  <a:pt x="18666" y="5899"/>
                  <a:pt x="18666" y="5925"/>
                  <a:pt x="18666" y="5925"/>
                </a:cubicBezTo>
                <a:cubicBezTo>
                  <a:pt x="18707" y="6055"/>
                  <a:pt x="18666" y="6079"/>
                  <a:pt x="18680" y="6209"/>
                </a:cubicBezTo>
                <a:cubicBezTo>
                  <a:pt x="18680" y="6235"/>
                  <a:pt x="18694" y="6288"/>
                  <a:pt x="18694" y="6312"/>
                </a:cubicBezTo>
                <a:close/>
                <a:moveTo>
                  <a:pt x="18829" y="7481"/>
                </a:moveTo>
                <a:lnTo>
                  <a:pt x="18829" y="7481"/>
                </a:lnTo>
                <a:cubicBezTo>
                  <a:pt x="18815" y="7507"/>
                  <a:pt x="18801" y="7507"/>
                  <a:pt x="18775" y="7507"/>
                </a:cubicBezTo>
                <a:cubicBezTo>
                  <a:pt x="18775" y="7507"/>
                  <a:pt x="18761" y="7507"/>
                  <a:pt x="18748" y="7507"/>
                </a:cubicBezTo>
                <a:cubicBezTo>
                  <a:pt x="18721" y="7531"/>
                  <a:pt x="18707" y="7584"/>
                  <a:pt x="18694" y="7635"/>
                </a:cubicBezTo>
                <a:cubicBezTo>
                  <a:pt x="18666" y="7635"/>
                  <a:pt x="18612" y="7531"/>
                  <a:pt x="18585" y="7558"/>
                </a:cubicBezTo>
                <a:cubicBezTo>
                  <a:pt x="18572" y="7584"/>
                  <a:pt x="18559" y="7584"/>
                  <a:pt x="18559" y="7610"/>
                </a:cubicBezTo>
                <a:cubicBezTo>
                  <a:pt x="18545" y="7584"/>
                  <a:pt x="18545" y="7584"/>
                  <a:pt x="18531" y="7558"/>
                </a:cubicBezTo>
                <a:cubicBezTo>
                  <a:pt x="18531" y="7558"/>
                  <a:pt x="18517" y="7558"/>
                  <a:pt x="18505" y="7584"/>
                </a:cubicBezTo>
                <a:cubicBezTo>
                  <a:pt x="18505" y="7610"/>
                  <a:pt x="18517" y="7610"/>
                  <a:pt x="18517" y="7610"/>
                </a:cubicBezTo>
                <a:cubicBezTo>
                  <a:pt x="18531" y="7610"/>
                  <a:pt x="18559" y="7635"/>
                  <a:pt x="18572" y="7661"/>
                </a:cubicBezTo>
                <a:lnTo>
                  <a:pt x="18559" y="7687"/>
                </a:lnTo>
                <a:cubicBezTo>
                  <a:pt x="18559" y="7687"/>
                  <a:pt x="18545" y="7687"/>
                  <a:pt x="18531" y="7687"/>
                </a:cubicBezTo>
                <a:cubicBezTo>
                  <a:pt x="18531" y="7714"/>
                  <a:pt x="18517" y="7740"/>
                  <a:pt x="18505" y="7740"/>
                </a:cubicBezTo>
                <a:cubicBezTo>
                  <a:pt x="18491" y="7714"/>
                  <a:pt x="18505" y="7687"/>
                  <a:pt x="18505" y="7635"/>
                </a:cubicBezTo>
                <a:cubicBezTo>
                  <a:pt x="18491" y="7635"/>
                  <a:pt x="18491" y="7635"/>
                  <a:pt x="18477" y="7610"/>
                </a:cubicBezTo>
                <a:cubicBezTo>
                  <a:pt x="18477" y="7610"/>
                  <a:pt x="18477" y="7584"/>
                  <a:pt x="18477" y="7558"/>
                </a:cubicBezTo>
                <a:cubicBezTo>
                  <a:pt x="18491" y="7558"/>
                  <a:pt x="18505" y="7531"/>
                  <a:pt x="18531" y="7507"/>
                </a:cubicBezTo>
                <a:lnTo>
                  <a:pt x="18531" y="7481"/>
                </a:lnTo>
                <a:cubicBezTo>
                  <a:pt x="18517" y="7481"/>
                  <a:pt x="18517" y="7481"/>
                  <a:pt x="18517" y="7454"/>
                </a:cubicBezTo>
                <a:cubicBezTo>
                  <a:pt x="18517" y="7454"/>
                  <a:pt x="18517" y="7454"/>
                  <a:pt x="18531" y="7454"/>
                </a:cubicBezTo>
                <a:cubicBezTo>
                  <a:pt x="18545" y="7454"/>
                  <a:pt x="18559" y="7481"/>
                  <a:pt x="18572" y="7481"/>
                </a:cubicBezTo>
                <a:cubicBezTo>
                  <a:pt x="18572" y="7454"/>
                  <a:pt x="18572" y="7402"/>
                  <a:pt x="18572" y="7378"/>
                </a:cubicBezTo>
                <a:cubicBezTo>
                  <a:pt x="18585" y="7378"/>
                  <a:pt x="18599" y="7378"/>
                  <a:pt x="18599" y="7351"/>
                </a:cubicBezTo>
                <a:cubicBezTo>
                  <a:pt x="18599" y="7325"/>
                  <a:pt x="18599" y="7298"/>
                  <a:pt x="18599" y="7246"/>
                </a:cubicBezTo>
                <a:cubicBezTo>
                  <a:pt x="18599" y="7195"/>
                  <a:pt x="18572" y="7195"/>
                  <a:pt x="18612" y="7143"/>
                </a:cubicBezTo>
                <a:cubicBezTo>
                  <a:pt x="18640" y="7169"/>
                  <a:pt x="18721" y="7428"/>
                  <a:pt x="18789" y="7378"/>
                </a:cubicBezTo>
                <a:cubicBezTo>
                  <a:pt x="18801" y="7351"/>
                  <a:pt x="18801" y="7325"/>
                  <a:pt x="18829" y="7325"/>
                </a:cubicBezTo>
                <a:cubicBezTo>
                  <a:pt x="18815" y="7351"/>
                  <a:pt x="18815" y="7351"/>
                  <a:pt x="18801" y="7378"/>
                </a:cubicBezTo>
                <a:cubicBezTo>
                  <a:pt x="18815" y="7402"/>
                  <a:pt x="18829" y="7454"/>
                  <a:pt x="18829" y="7481"/>
                </a:cubicBezTo>
                <a:close/>
                <a:moveTo>
                  <a:pt x="19707" y="14739"/>
                </a:moveTo>
                <a:lnTo>
                  <a:pt x="19707" y="14739"/>
                </a:lnTo>
                <a:cubicBezTo>
                  <a:pt x="19721" y="14790"/>
                  <a:pt x="19721" y="14843"/>
                  <a:pt x="19735" y="14843"/>
                </a:cubicBezTo>
                <a:cubicBezTo>
                  <a:pt x="19748" y="14843"/>
                  <a:pt x="19775" y="14869"/>
                  <a:pt x="19788" y="14869"/>
                </a:cubicBezTo>
                <a:cubicBezTo>
                  <a:pt x="19788" y="14869"/>
                  <a:pt x="19775" y="14869"/>
                  <a:pt x="19775" y="14893"/>
                </a:cubicBezTo>
                <a:cubicBezTo>
                  <a:pt x="19775" y="14920"/>
                  <a:pt x="19816" y="14920"/>
                  <a:pt x="19829" y="14920"/>
                </a:cubicBezTo>
                <a:lnTo>
                  <a:pt x="19829" y="14946"/>
                </a:lnTo>
                <a:cubicBezTo>
                  <a:pt x="19816" y="14946"/>
                  <a:pt x="19816" y="14946"/>
                  <a:pt x="19802" y="14946"/>
                </a:cubicBezTo>
                <a:cubicBezTo>
                  <a:pt x="19829" y="14972"/>
                  <a:pt x="19842" y="14972"/>
                  <a:pt x="19856" y="14999"/>
                </a:cubicBezTo>
                <a:cubicBezTo>
                  <a:pt x="19856" y="15023"/>
                  <a:pt x="19870" y="15023"/>
                  <a:pt x="19856" y="15049"/>
                </a:cubicBezTo>
                <a:cubicBezTo>
                  <a:pt x="19842" y="15049"/>
                  <a:pt x="19829" y="15049"/>
                  <a:pt x="19829" y="15023"/>
                </a:cubicBezTo>
                <a:cubicBezTo>
                  <a:pt x="19829" y="15023"/>
                  <a:pt x="19829" y="15023"/>
                  <a:pt x="19816" y="14999"/>
                </a:cubicBezTo>
                <a:cubicBezTo>
                  <a:pt x="19788" y="14999"/>
                  <a:pt x="19775" y="14999"/>
                  <a:pt x="19748" y="14972"/>
                </a:cubicBezTo>
                <a:cubicBezTo>
                  <a:pt x="19721" y="14972"/>
                  <a:pt x="19707" y="14999"/>
                  <a:pt x="19680" y="14972"/>
                </a:cubicBezTo>
                <a:cubicBezTo>
                  <a:pt x="19667" y="14946"/>
                  <a:pt x="19667" y="14946"/>
                  <a:pt x="19667" y="14920"/>
                </a:cubicBezTo>
                <a:cubicBezTo>
                  <a:pt x="19653" y="14893"/>
                  <a:pt x="19640" y="14893"/>
                  <a:pt x="19626" y="14869"/>
                </a:cubicBezTo>
                <a:cubicBezTo>
                  <a:pt x="19612" y="14816"/>
                  <a:pt x="19586" y="14790"/>
                  <a:pt x="19572" y="14739"/>
                </a:cubicBezTo>
                <a:cubicBezTo>
                  <a:pt x="19558" y="14739"/>
                  <a:pt x="19532" y="14713"/>
                  <a:pt x="19518" y="14713"/>
                </a:cubicBezTo>
                <a:cubicBezTo>
                  <a:pt x="19504" y="14713"/>
                  <a:pt x="19504" y="14687"/>
                  <a:pt x="19491" y="14687"/>
                </a:cubicBezTo>
                <a:cubicBezTo>
                  <a:pt x="19491" y="14687"/>
                  <a:pt x="19478" y="14713"/>
                  <a:pt x="19464" y="14713"/>
                </a:cubicBezTo>
                <a:cubicBezTo>
                  <a:pt x="19451" y="14687"/>
                  <a:pt x="19451" y="14687"/>
                  <a:pt x="19437" y="14687"/>
                </a:cubicBezTo>
                <a:cubicBezTo>
                  <a:pt x="19451" y="14687"/>
                  <a:pt x="19451" y="14713"/>
                  <a:pt x="19451" y="14739"/>
                </a:cubicBezTo>
                <a:cubicBezTo>
                  <a:pt x="19437" y="14739"/>
                  <a:pt x="19437" y="14739"/>
                  <a:pt x="19423" y="14739"/>
                </a:cubicBezTo>
                <a:lnTo>
                  <a:pt x="19423" y="14766"/>
                </a:lnTo>
                <a:cubicBezTo>
                  <a:pt x="19409" y="14766"/>
                  <a:pt x="19369" y="14739"/>
                  <a:pt x="19356" y="14766"/>
                </a:cubicBezTo>
                <a:cubicBezTo>
                  <a:pt x="19383" y="14790"/>
                  <a:pt x="19409" y="14790"/>
                  <a:pt x="19423" y="14843"/>
                </a:cubicBezTo>
                <a:cubicBezTo>
                  <a:pt x="19409" y="14843"/>
                  <a:pt x="19397" y="14869"/>
                  <a:pt x="19383" y="14893"/>
                </a:cubicBezTo>
                <a:cubicBezTo>
                  <a:pt x="19342" y="14869"/>
                  <a:pt x="19302" y="14869"/>
                  <a:pt x="19274" y="14869"/>
                </a:cubicBezTo>
                <a:cubicBezTo>
                  <a:pt x="19248" y="14843"/>
                  <a:pt x="19234" y="14790"/>
                  <a:pt x="19208" y="14739"/>
                </a:cubicBezTo>
                <a:cubicBezTo>
                  <a:pt x="19193" y="14739"/>
                  <a:pt x="19167" y="14766"/>
                  <a:pt x="19153" y="14766"/>
                </a:cubicBezTo>
                <a:cubicBezTo>
                  <a:pt x="19153" y="14713"/>
                  <a:pt x="19167" y="14713"/>
                  <a:pt x="19167" y="14687"/>
                </a:cubicBezTo>
                <a:cubicBezTo>
                  <a:pt x="19153" y="14660"/>
                  <a:pt x="19139" y="14636"/>
                  <a:pt x="19127" y="14610"/>
                </a:cubicBezTo>
                <a:cubicBezTo>
                  <a:pt x="19139" y="14610"/>
                  <a:pt x="19139" y="14610"/>
                  <a:pt x="19153" y="14610"/>
                </a:cubicBezTo>
                <a:lnTo>
                  <a:pt x="19153" y="14583"/>
                </a:lnTo>
                <a:cubicBezTo>
                  <a:pt x="19113" y="14557"/>
                  <a:pt x="19113" y="14454"/>
                  <a:pt x="19072" y="14401"/>
                </a:cubicBezTo>
                <a:cubicBezTo>
                  <a:pt x="19032" y="14351"/>
                  <a:pt x="18950" y="14324"/>
                  <a:pt x="18896" y="14271"/>
                </a:cubicBezTo>
                <a:cubicBezTo>
                  <a:pt x="18896" y="14271"/>
                  <a:pt x="18896" y="14245"/>
                  <a:pt x="18883" y="14245"/>
                </a:cubicBezTo>
                <a:cubicBezTo>
                  <a:pt x="18829" y="14298"/>
                  <a:pt x="18843" y="14168"/>
                  <a:pt x="18829" y="14142"/>
                </a:cubicBezTo>
                <a:cubicBezTo>
                  <a:pt x="18801" y="14195"/>
                  <a:pt x="18829" y="14245"/>
                  <a:pt x="18775" y="14271"/>
                </a:cubicBezTo>
                <a:cubicBezTo>
                  <a:pt x="18775" y="14271"/>
                  <a:pt x="18775" y="14245"/>
                  <a:pt x="18761" y="14221"/>
                </a:cubicBezTo>
                <a:cubicBezTo>
                  <a:pt x="18775" y="14221"/>
                  <a:pt x="18775" y="14221"/>
                  <a:pt x="18775" y="14221"/>
                </a:cubicBezTo>
                <a:cubicBezTo>
                  <a:pt x="18775" y="14142"/>
                  <a:pt x="18748" y="14168"/>
                  <a:pt x="18721" y="14118"/>
                </a:cubicBezTo>
                <a:cubicBezTo>
                  <a:pt x="18734" y="14118"/>
                  <a:pt x="18761" y="14118"/>
                  <a:pt x="18761" y="14118"/>
                </a:cubicBezTo>
                <a:cubicBezTo>
                  <a:pt x="18775" y="14118"/>
                  <a:pt x="18775" y="14089"/>
                  <a:pt x="18789" y="14089"/>
                </a:cubicBezTo>
                <a:cubicBezTo>
                  <a:pt x="18801" y="14089"/>
                  <a:pt x="18829" y="14089"/>
                  <a:pt x="18843" y="14089"/>
                </a:cubicBezTo>
                <a:cubicBezTo>
                  <a:pt x="18843" y="14065"/>
                  <a:pt x="18843" y="14065"/>
                  <a:pt x="18843" y="14039"/>
                </a:cubicBezTo>
                <a:cubicBezTo>
                  <a:pt x="18815" y="14039"/>
                  <a:pt x="18761" y="14065"/>
                  <a:pt x="18734" y="14039"/>
                </a:cubicBezTo>
                <a:cubicBezTo>
                  <a:pt x="18721" y="14039"/>
                  <a:pt x="18721" y="13986"/>
                  <a:pt x="18707" y="13962"/>
                </a:cubicBezTo>
                <a:cubicBezTo>
                  <a:pt x="18694" y="13962"/>
                  <a:pt x="18680" y="13962"/>
                  <a:pt x="18666" y="13962"/>
                </a:cubicBezTo>
                <a:lnTo>
                  <a:pt x="18666" y="13935"/>
                </a:lnTo>
                <a:cubicBezTo>
                  <a:pt x="18666" y="13935"/>
                  <a:pt x="18666" y="13909"/>
                  <a:pt x="18680" y="13883"/>
                </a:cubicBezTo>
                <a:cubicBezTo>
                  <a:pt x="18707" y="13883"/>
                  <a:pt x="18721" y="13856"/>
                  <a:pt x="18734" y="13832"/>
                </a:cubicBezTo>
                <a:cubicBezTo>
                  <a:pt x="18761" y="13832"/>
                  <a:pt x="18829" y="13883"/>
                  <a:pt x="18843" y="13909"/>
                </a:cubicBezTo>
                <a:lnTo>
                  <a:pt x="18855" y="13935"/>
                </a:lnTo>
                <a:cubicBezTo>
                  <a:pt x="18855" y="13962"/>
                  <a:pt x="18843" y="13986"/>
                  <a:pt x="18843" y="13986"/>
                </a:cubicBezTo>
                <a:cubicBezTo>
                  <a:pt x="18843" y="14039"/>
                  <a:pt x="18855" y="14118"/>
                  <a:pt x="18869" y="14118"/>
                </a:cubicBezTo>
                <a:cubicBezTo>
                  <a:pt x="18883" y="14118"/>
                  <a:pt x="18883" y="14118"/>
                  <a:pt x="18883" y="14089"/>
                </a:cubicBezTo>
                <a:cubicBezTo>
                  <a:pt x="18883" y="14142"/>
                  <a:pt x="18896" y="14195"/>
                  <a:pt x="18923" y="14195"/>
                </a:cubicBezTo>
                <a:cubicBezTo>
                  <a:pt x="18950" y="14168"/>
                  <a:pt x="18964" y="14118"/>
                  <a:pt x="18991" y="14065"/>
                </a:cubicBezTo>
                <a:cubicBezTo>
                  <a:pt x="19004" y="14065"/>
                  <a:pt x="19018" y="14039"/>
                  <a:pt x="19032" y="14039"/>
                </a:cubicBezTo>
                <a:cubicBezTo>
                  <a:pt x="19032" y="14012"/>
                  <a:pt x="19032" y="14012"/>
                  <a:pt x="19045" y="13986"/>
                </a:cubicBezTo>
                <a:cubicBezTo>
                  <a:pt x="19045" y="13986"/>
                  <a:pt x="19059" y="13986"/>
                  <a:pt x="19072" y="13962"/>
                </a:cubicBezTo>
                <a:cubicBezTo>
                  <a:pt x="19099" y="13962"/>
                  <a:pt x="19167" y="14039"/>
                  <a:pt x="19193" y="14039"/>
                </a:cubicBezTo>
                <a:cubicBezTo>
                  <a:pt x="19262" y="14089"/>
                  <a:pt x="19329" y="14142"/>
                  <a:pt x="19397" y="14195"/>
                </a:cubicBezTo>
                <a:cubicBezTo>
                  <a:pt x="19437" y="14195"/>
                  <a:pt x="19451" y="14245"/>
                  <a:pt x="19491" y="14245"/>
                </a:cubicBezTo>
                <a:cubicBezTo>
                  <a:pt x="19504" y="14298"/>
                  <a:pt x="19546" y="14324"/>
                  <a:pt x="19572" y="14375"/>
                </a:cubicBezTo>
                <a:cubicBezTo>
                  <a:pt x="19558" y="14375"/>
                  <a:pt x="19558" y="14401"/>
                  <a:pt x="19558" y="14427"/>
                </a:cubicBezTo>
                <a:cubicBezTo>
                  <a:pt x="19586" y="14454"/>
                  <a:pt x="19612" y="14480"/>
                  <a:pt x="19640" y="14480"/>
                </a:cubicBezTo>
                <a:cubicBezTo>
                  <a:pt x="19653" y="14480"/>
                  <a:pt x="19667" y="14504"/>
                  <a:pt x="19667" y="14504"/>
                </a:cubicBezTo>
                <a:cubicBezTo>
                  <a:pt x="19680" y="14504"/>
                  <a:pt x="19693" y="14557"/>
                  <a:pt x="19693" y="14583"/>
                </a:cubicBezTo>
                <a:cubicBezTo>
                  <a:pt x="19667" y="14583"/>
                  <a:pt x="19653" y="14583"/>
                  <a:pt x="19640" y="14610"/>
                </a:cubicBezTo>
                <a:cubicBezTo>
                  <a:pt x="19653" y="14660"/>
                  <a:pt x="19667" y="14687"/>
                  <a:pt x="19693" y="14713"/>
                </a:cubicBezTo>
                <a:cubicBezTo>
                  <a:pt x="19693" y="14739"/>
                  <a:pt x="19707" y="14739"/>
                  <a:pt x="19707" y="14739"/>
                </a:cubicBezTo>
                <a:close/>
                <a:moveTo>
                  <a:pt x="19950" y="14298"/>
                </a:moveTo>
                <a:lnTo>
                  <a:pt x="19950" y="14298"/>
                </a:lnTo>
                <a:cubicBezTo>
                  <a:pt x="19950" y="14298"/>
                  <a:pt x="19950" y="14298"/>
                  <a:pt x="19965" y="14298"/>
                </a:cubicBezTo>
                <a:cubicBezTo>
                  <a:pt x="19965" y="14298"/>
                  <a:pt x="19965" y="14324"/>
                  <a:pt x="19977" y="14324"/>
                </a:cubicBezTo>
                <a:cubicBezTo>
                  <a:pt x="19965" y="14351"/>
                  <a:pt x="19965" y="14351"/>
                  <a:pt x="19965" y="14375"/>
                </a:cubicBezTo>
                <a:cubicBezTo>
                  <a:pt x="19950" y="14375"/>
                  <a:pt x="19950" y="14375"/>
                  <a:pt x="19950" y="14401"/>
                </a:cubicBezTo>
                <a:cubicBezTo>
                  <a:pt x="19950" y="14401"/>
                  <a:pt x="19950" y="14401"/>
                  <a:pt x="19965" y="14427"/>
                </a:cubicBezTo>
                <a:cubicBezTo>
                  <a:pt x="19950" y="14427"/>
                  <a:pt x="19950" y="14427"/>
                  <a:pt x="19950" y="14454"/>
                </a:cubicBezTo>
                <a:cubicBezTo>
                  <a:pt x="19937" y="14454"/>
                  <a:pt x="19924" y="14454"/>
                  <a:pt x="19910" y="14454"/>
                </a:cubicBezTo>
                <a:cubicBezTo>
                  <a:pt x="19896" y="14504"/>
                  <a:pt x="19842" y="14531"/>
                  <a:pt x="19802" y="14531"/>
                </a:cubicBezTo>
                <a:cubicBezTo>
                  <a:pt x="19802" y="14504"/>
                  <a:pt x="19788" y="14504"/>
                  <a:pt x="19788" y="14504"/>
                </a:cubicBezTo>
                <a:cubicBezTo>
                  <a:pt x="19775" y="14504"/>
                  <a:pt x="19775" y="14504"/>
                  <a:pt x="19775" y="14504"/>
                </a:cubicBezTo>
                <a:cubicBezTo>
                  <a:pt x="19761" y="14504"/>
                  <a:pt x="19735" y="14480"/>
                  <a:pt x="19735" y="14454"/>
                </a:cubicBezTo>
                <a:cubicBezTo>
                  <a:pt x="19761" y="14454"/>
                  <a:pt x="19802" y="14454"/>
                  <a:pt x="19816" y="14427"/>
                </a:cubicBezTo>
                <a:cubicBezTo>
                  <a:pt x="19816" y="14427"/>
                  <a:pt x="19816" y="14427"/>
                  <a:pt x="19829" y="14401"/>
                </a:cubicBezTo>
                <a:cubicBezTo>
                  <a:pt x="19829" y="14454"/>
                  <a:pt x="19870" y="14454"/>
                  <a:pt x="19883" y="14427"/>
                </a:cubicBezTo>
                <a:cubicBezTo>
                  <a:pt x="19896" y="14401"/>
                  <a:pt x="19896" y="14375"/>
                  <a:pt x="19896" y="14375"/>
                </a:cubicBezTo>
                <a:cubicBezTo>
                  <a:pt x="19910" y="14375"/>
                  <a:pt x="19924" y="14375"/>
                  <a:pt x="19924" y="14375"/>
                </a:cubicBezTo>
                <a:cubicBezTo>
                  <a:pt x="19924" y="14351"/>
                  <a:pt x="19924" y="14324"/>
                  <a:pt x="19924" y="14298"/>
                </a:cubicBezTo>
                <a:cubicBezTo>
                  <a:pt x="19937" y="14298"/>
                  <a:pt x="19937" y="14298"/>
                  <a:pt x="19950" y="14298"/>
                </a:cubicBezTo>
                <a:close/>
                <a:moveTo>
                  <a:pt x="20045" y="16943"/>
                </a:moveTo>
                <a:lnTo>
                  <a:pt x="20045" y="16943"/>
                </a:lnTo>
                <a:cubicBezTo>
                  <a:pt x="20032" y="16917"/>
                  <a:pt x="20032" y="16890"/>
                  <a:pt x="20045" y="16890"/>
                </a:cubicBezTo>
                <a:lnTo>
                  <a:pt x="20045" y="16866"/>
                </a:lnTo>
                <a:cubicBezTo>
                  <a:pt x="20072" y="16890"/>
                  <a:pt x="20045" y="16917"/>
                  <a:pt x="20045" y="16943"/>
                </a:cubicBezTo>
                <a:close/>
                <a:moveTo>
                  <a:pt x="17518" y="17022"/>
                </a:moveTo>
                <a:lnTo>
                  <a:pt x="17518" y="17022"/>
                </a:lnTo>
                <a:cubicBezTo>
                  <a:pt x="17531" y="17022"/>
                  <a:pt x="17531" y="17046"/>
                  <a:pt x="17545" y="17073"/>
                </a:cubicBezTo>
                <a:cubicBezTo>
                  <a:pt x="17545" y="17073"/>
                  <a:pt x="17558" y="17073"/>
                  <a:pt x="17558" y="17099"/>
                </a:cubicBezTo>
                <a:cubicBezTo>
                  <a:pt x="17558" y="17099"/>
                  <a:pt x="17572" y="17099"/>
                  <a:pt x="17572" y="17125"/>
                </a:cubicBezTo>
                <a:cubicBezTo>
                  <a:pt x="17572" y="17099"/>
                  <a:pt x="17585" y="17099"/>
                  <a:pt x="17585" y="17099"/>
                </a:cubicBezTo>
                <a:lnTo>
                  <a:pt x="17572" y="17073"/>
                </a:lnTo>
                <a:cubicBezTo>
                  <a:pt x="17585" y="17073"/>
                  <a:pt x="17585" y="17073"/>
                  <a:pt x="17585" y="17073"/>
                </a:cubicBezTo>
                <a:cubicBezTo>
                  <a:pt x="17585" y="17073"/>
                  <a:pt x="17585" y="17099"/>
                  <a:pt x="17599" y="17099"/>
                </a:cubicBezTo>
                <a:lnTo>
                  <a:pt x="17599" y="17073"/>
                </a:lnTo>
                <a:cubicBezTo>
                  <a:pt x="17599" y="17046"/>
                  <a:pt x="17599" y="17022"/>
                  <a:pt x="17599" y="17022"/>
                </a:cubicBezTo>
                <a:cubicBezTo>
                  <a:pt x="17585" y="16969"/>
                  <a:pt x="17572" y="16943"/>
                  <a:pt x="17558" y="16890"/>
                </a:cubicBezTo>
                <a:cubicBezTo>
                  <a:pt x="17545" y="16890"/>
                  <a:pt x="17545" y="16866"/>
                  <a:pt x="17545" y="16840"/>
                </a:cubicBezTo>
                <a:cubicBezTo>
                  <a:pt x="17531" y="16813"/>
                  <a:pt x="17558" y="16761"/>
                  <a:pt x="17558" y="16710"/>
                </a:cubicBezTo>
                <a:cubicBezTo>
                  <a:pt x="17558" y="16710"/>
                  <a:pt x="17558" y="16710"/>
                  <a:pt x="17558" y="16684"/>
                </a:cubicBezTo>
                <a:cubicBezTo>
                  <a:pt x="17558" y="16684"/>
                  <a:pt x="17558" y="16657"/>
                  <a:pt x="17558" y="16631"/>
                </a:cubicBezTo>
                <a:cubicBezTo>
                  <a:pt x="17558" y="16631"/>
                  <a:pt x="17558" y="16631"/>
                  <a:pt x="17558" y="16607"/>
                </a:cubicBezTo>
                <a:cubicBezTo>
                  <a:pt x="17558" y="16580"/>
                  <a:pt x="17572" y="16554"/>
                  <a:pt x="17572" y="16528"/>
                </a:cubicBezTo>
                <a:cubicBezTo>
                  <a:pt x="17572" y="16554"/>
                  <a:pt x="17585" y="16580"/>
                  <a:pt x="17599" y="16580"/>
                </a:cubicBezTo>
                <a:cubicBezTo>
                  <a:pt x="17599" y="16580"/>
                  <a:pt x="17599" y="16580"/>
                  <a:pt x="17599" y="16554"/>
                </a:cubicBezTo>
                <a:cubicBezTo>
                  <a:pt x="17612" y="16528"/>
                  <a:pt x="17612" y="16501"/>
                  <a:pt x="17625" y="16475"/>
                </a:cubicBezTo>
                <a:cubicBezTo>
                  <a:pt x="17639" y="16475"/>
                  <a:pt x="17653" y="16475"/>
                  <a:pt x="17653" y="16451"/>
                </a:cubicBezTo>
                <a:cubicBezTo>
                  <a:pt x="17667" y="16451"/>
                  <a:pt x="17667" y="16451"/>
                  <a:pt x="17679" y="16424"/>
                </a:cubicBezTo>
                <a:cubicBezTo>
                  <a:pt x="17693" y="16398"/>
                  <a:pt x="17707" y="16372"/>
                  <a:pt x="17734" y="16345"/>
                </a:cubicBezTo>
                <a:cubicBezTo>
                  <a:pt x="17748" y="16345"/>
                  <a:pt x="17774" y="16345"/>
                  <a:pt x="17788" y="16321"/>
                </a:cubicBezTo>
                <a:cubicBezTo>
                  <a:pt x="17802" y="16321"/>
                  <a:pt x="17815" y="16321"/>
                  <a:pt x="17815" y="16295"/>
                </a:cubicBezTo>
                <a:lnTo>
                  <a:pt x="17828" y="16295"/>
                </a:lnTo>
                <a:cubicBezTo>
                  <a:pt x="17842" y="16268"/>
                  <a:pt x="17869" y="16268"/>
                  <a:pt x="17883" y="16268"/>
                </a:cubicBezTo>
                <a:cubicBezTo>
                  <a:pt x="17883" y="16242"/>
                  <a:pt x="17883" y="16242"/>
                  <a:pt x="17883" y="16242"/>
                </a:cubicBezTo>
                <a:cubicBezTo>
                  <a:pt x="17883" y="16242"/>
                  <a:pt x="17883" y="16242"/>
                  <a:pt x="17896" y="16218"/>
                </a:cubicBezTo>
                <a:cubicBezTo>
                  <a:pt x="17896" y="16218"/>
                  <a:pt x="17923" y="16218"/>
                  <a:pt x="17923" y="16242"/>
                </a:cubicBezTo>
                <a:cubicBezTo>
                  <a:pt x="17937" y="16218"/>
                  <a:pt x="17964" y="16192"/>
                  <a:pt x="17991" y="16192"/>
                </a:cubicBezTo>
                <a:cubicBezTo>
                  <a:pt x="18004" y="16165"/>
                  <a:pt x="18018" y="16165"/>
                  <a:pt x="18031" y="16139"/>
                </a:cubicBezTo>
                <a:cubicBezTo>
                  <a:pt x="18031" y="16112"/>
                  <a:pt x="18044" y="16088"/>
                  <a:pt x="18044" y="16062"/>
                </a:cubicBezTo>
                <a:cubicBezTo>
                  <a:pt x="18044" y="16036"/>
                  <a:pt x="18044" y="16036"/>
                  <a:pt x="18058" y="16009"/>
                </a:cubicBezTo>
                <a:cubicBezTo>
                  <a:pt x="18058" y="16009"/>
                  <a:pt x="18058" y="16009"/>
                  <a:pt x="18072" y="16009"/>
                </a:cubicBezTo>
                <a:lnTo>
                  <a:pt x="18086" y="15983"/>
                </a:lnTo>
                <a:cubicBezTo>
                  <a:pt x="18086" y="15983"/>
                  <a:pt x="18098" y="15956"/>
                  <a:pt x="18086" y="15956"/>
                </a:cubicBezTo>
                <a:cubicBezTo>
                  <a:pt x="18072" y="15932"/>
                  <a:pt x="18072" y="15932"/>
                  <a:pt x="18072" y="15932"/>
                </a:cubicBezTo>
                <a:cubicBezTo>
                  <a:pt x="18072" y="15906"/>
                  <a:pt x="18086" y="15880"/>
                  <a:pt x="18086" y="15853"/>
                </a:cubicBezTo>
                <a:cubicBezTo>
                  <a:pt x="18098" y="15827"/>
                  <a:pt x="18112" y="15803"/>
                  <a:pt x="18112" y="15803"/>
                </a:cubicBezTo>
                <a:cubicBezTo>
                  <a:pt x="18112" y="15776"/>
                  <a:pt x="18112" y="15776"/>
                  <a:pt x="18126" y="15776"/>
                </a:cubicBezTo>
                <a:lnTo>
                  <a:pt x="18139" y="15803"/>
                </a:lnTo>
                <a:cubicBezTo>
                  <a:pt x="18139" y="15803"/>
                  <a:pt x="18139" y="15803"/>
                  <a:pt x="18139" y="15827"/>
                </a:cubicBezTo>
                <a:cubicBezTo>
                  <a:pt x="18153" y="15827"/>
                  <a:pt x="18153" y="15853"/>
                  <a:pt x="18153" y="15880"/>
                </a:cubicBezTo>
                <a:cubicBezTo>
                  <a:pt x="18166" y="15880"/>
                  <a:pt x="18166" y="15880"/>
                  <a:pt x="18166" y="15880"/>
                </a:cubicBezTo>
                <a:cubicBezTo>
                  <a:pt x="18166" y="15853"/>
                  <a:pt x="18166" y="15853"/>
                  <a:pt x="18166" y="15827"/>
                </a:cubicBezTo>
                <a:cubicBezTo>
                  <a:pt x="18180" y="15853"/>
                  <a:pt x="18180" y="15853"/>
                  <a:pt x="18193" y="15827"/>
                </a:cubicBezTo>
                <a:cubicBezTo>
                  <a:pt x="18180" y="15803"/>
                  <a:pt x="18166" y="15803"/>
                  <a:pt x="18166" y="15803"/>
                </a:cubicBezTo>
                <a:cubicBezTo>
                  <a:pt x="18166" y="15776"/>
                  <a:pt x="18180" y="15750"/>
                  <a:pt x="18166" y="15750"/>
                </a:cubicBezTo>
                <a:cubicBezTo>
                  <a:pt x="18180" y="15724"/>
                  <a:pt x="18180" y="15724"/>
                  <a:pt x="18193" y="15724"/>
                </a:cubicBezTo>
                <a:cubicBezTo>
                  <a:pt x="18193" y="15724"/>
                  <a:pt x="18193" y="15750"/>
                  <a:pt x="18207" y="15750"/>
                </a:cubicBezTo>
                <a:cubicBezTo>
                  <a:pt x="18207" y="15750"/>
                  <a:pt x="18207" y="15776"/>
                  <a:pt x="18221" y="15750"/>
                </a:cubicBezTo>
                <a:cubicBezTo>
                  <a:pt x="18221" y="15750"/>
                  <a:pt x="18221" y="15750"/>
                  <a:pt x="18221" y="15724"/>
                </a:cubicBezTo>
                <a:cubicBezTo>
                  <a:pt x="18235" y="15724"/>
                  <a:pt x="18235" y="15697"/>
                  <a:pt x="18235" y="15673"/>
                </a:cubicBezTo>
                <a:cubicBezTo>
                  <a:pt x="18235" y="15673"/>
                  <a:pt x="18221" y="15697"/>
                  <a:pt x="18221" y="15673"/>
                </a:cubicBezTo>
                <a:cubicBezTo>
                  <a:pt x="18221" y="15647"/>
                  <a:pt x="18235" y="15620"/>
                  <a:pt x="18247" y="15620"/>
                </a:cubicBezTo>
                <a:cubicBezTo>
                  <a:pt x="18247" y="15594"/>
                  <a:pt x="18261" y="15594"/>
                  <a:pt x="18261" y="15594"/>
                </a:cubicBezTo>
                <a:cubicBezTo>
                  <a:pt x="18261" y="15594"/>
                  <a:pt x="18275" y="15620"/>
                  <a:pt x="18288" y="15594"/>
                </a:cubicBezTo>
                <a:cubicBezTo>
                  <a:pt x="18275" y="15570"/>
                  <a:pt x="18275" y="15570"/>
                  <a:pt x="18261" y="15570"/>
                </a:cubicBezTo>
                <a:cubicBezTo>
                  <a:pt x="18275" y="15541"/>
                  <a:pt x="18275" y="15541"/>
                  <a:pt x="18288" y="15541"/>
                </a:cubicBezTo>
                <a:cubicBezTo>
                  <a:pt x="18302" y="15517"/>
                  <a:pt x="18302" y="15517"/>
                  <a:pt x="18302" y="15517"/>
                </a:cubicBezTo>
                <a:cubicBezTo>
                  <a:pt x="18302" y="15517"/>
                  <a:pt x="18302" y="15541"/>
                  <a:pt x="18315" y="15541"/>
                </a:cubicBezTo>
                <a:cubicBezTo>
                  <a:pt x="18315" y="15517"/>
                  <a:pt x="18315" y="15517"/>
                  <a:pt x="18315" y="15491"/>
                </a:cubicBezTo>
                <a:cubicBezTo>
                  <a:pt x="18328" y="15491"/>
                  <a:pt x="18315" y="15464"/>
                  <a:pt x="18315" y="15464"/>
                </a:cubicBezTo>
                <a:cubicBezTo>
                  <a:pt x="18315" y="15464"/>
                  <a:pt x="18315" y="15464"/>
                  <a:pt x="18328" y="15464"/>
                </a:cubicBezTo>
                <a:cubicBezTo>
                  <a:pt x="18328" y="15464"/>
                  <a:pt x="18328" y="15464"/>
                  <a:pt x="18342" y="15464"/>
                </a:cubicBezTo>
                <a:cubicBezTo>
                  <a:pt x="18342" y="15464"/>
                  <a:pt x="18356" y="15464"/>
                  <a:pt x="18356" y="15491"/>
                </a:cubicBezTo>
                <a:cubicBezTo>
                  <a:pt x="18356" y="15464"/>
                  <a:pt x="18369" y="15438"/>
                  <a:pt x="18369" y="15438"/>
                </a:cubicBezTo>
                <a:cubicBezTo>
                  <a:pt x="18382" y="15438"/>
                  <a:pt x="18382" y="15438"/>
                  <a:pt x="18396" y="15438"/>
                </a:cubicBezTo>
                <a:cubicBezTo>
                  <a:pt x="18410" y="15464"/>
                  <a:pt x="18423" y="15491"/>
                  <a:pt x="18436" y="15491"/>
                </a:cubicBezTo>
                <a:cubicBezTo>
                  <a:pt x="18436" y="15517"/>
                  <a:pt x="18451" y="15517"/>
                  <a:pt x="18451" y="15517"/>
                </a:cubicBezTo>
                <a:cubicBezTo>
                  <a:pt x="18451" y="15517"/>
                  <a:pt x="18464" y="15517"/>
                  <a:pt x="18464" y="15541"/>
                </a:cubicBezTo>
                <a:lnTo>
                  <a:pt x="18451" y="15541"/>
                </a:lnTo>
                <a:cubicBezTo>
                  <a:pt x="18451" y="15570"/>
                  <a:pt x="18451" y="15570"/>
                  <a:pt x="18451" y="15570"/>
                </a:cubicBezTo>
                <a:cubicBezTo>
                  <a:pt x="18451" y="15570"/>
                  <a:pt x="18451" y="15594"/>
                  <a:pt x="18451" y="15620"/>
                </a:cubicBezTo>
                <a:cubicBezTo>
                  <a:pt x="18464" y="15620"/>
                  <a:pt x="18451" y="15570"/>
                  <a:pt x="18477" y="15570"/>
                </a:cubicBezTo>
                <a:lnTo>
                  <a:pt x="18477" y="15541"/>
                </a:lnTo>
                <a:cubicBezTo>
                  <a:pt x="18491" y="15541"/>
                  <a:pt x="18491" y="15541"/>
                  <a:pt x="18505" y="15570"/>
                </a:cubicBezTo>
                <a:cubicBezTo>
                  <a:pt x="18517" y="15570"/>
                  <a:pt x="18517" y="15570"/>
                  <a:pt x="18517" y="15570"/>
                </a:cubicBezTo>
                <a:cubicBezTo>
                  <a:pt x="18531" y="15570"/>
                  <a:pt x="18531" y="15541"/>
                  <a:pt x="18545" y="15570"/>
                </a:cubicBezTo>
                <a:cubicBezTo>
                  <a:pt x="18559" y="15570"/>
                  <a:pt x="18559" y="15570"/>
                  <a:pt x="18559" y="15517"/>
                </a:cubicBezTo>
                <a:cubicBezTo>
                  <a:pt x="18559" y="15491"/>
                  <a:pt x="18545" y="15491"/>
                  <a:pt x="18531" y="15491"/>
                </a:cubicBezTo>
                <a:cubicBezTo>
                  <a:pt x="18545" y="15464"/>
                  <a:pt x="18559" y="15438"/>
                  <a:pt x="18559" y="15414"/>
                </a:cubicBezTo>
                <a:cubicBezTo>
                  <a:pt x="18559" y="15414"/>
                  <a:pt x="18559" y="15414"/>
                  <a:pt x="18572" y="15387"/>
                </a:cubicBezTo>
                <a:cubicBezTo>
                  <a:pt x="18572" y="15387"/>
                  <a:pt x="18585" y="15387"/>
                  <a:pt x="18599" y="15361"/>
                </a:cubicBezTo>
                <a:cubicBezTo>
                  <a:pt x="18585" y="15361"/>
                  <a:pt x="18585" y="15361"/>
                  <a:pt x="18585" y="15335"/>
                </a:cubicBezTo>
                <a:cubicBezTo>
                  <a:pt x="18599" y="15335"/>
                  <a:pt x="18599" y="15308"/>
                  <a:pt x="18599" y="15308"/>
                </a:cubicBezTo>
                <a:cubicBezTo>
                  <a:pt x="18612" y="15308"/>
                  <a:pt x="18612" y="15284"/>
                  <a:pt x="18612" y="15284"/>
                </a:cubicBezTo>
                <a:cubicBezTo>
                  <a:pt x="18626" y="15258"/>
                  <a:pt x="18626" y="15284"/>
                  <a:pt x="18640" y="15284"/>
                </a:cubicBezTo>
                <a:cubicBezTo>
                  <a:pt x="18640" y="15258"/>
                  <a:pt x="18640" y="15258"/>
                  <a:pt x="18640" y="15232"/>
                </a:cubicBezTo>
                <a:cubicBezTo>
                  <a:pt x="18653" y="15258"/>
                  <a:pt x="18680" y="15232"/>
                  <a:pt x="18694" y="15232"/>
                </a:cubicBezTo>
                <a:cubicBezTo>
                  <a:pt x="18707" y="15232"/>
                  <a:pt x="18721" y="15232"/>
                  <a:pt x="18721" y="15232"/>
                </a:cubicBezTo>
                <a:cubicBezTo>
                  <a:pt x="18721" y="15258"/>
                  <a:pt x="18734" y="15258"/>
                  <a:pt x="18734" y="15258"/>
                </a:cubicBezTo>
                <a:cubicBezTo>
                  <a:pt x="18734" y="15232"/>
                  <a:pt x="18748" y="15232"/>
                  <a:pt x="18748" y="15232"/>
                </a:cubicBezTo>
                <a:cubicBezTo>
                  <a:pt x="18748" y="15205"/>
                  <a:pt x="18748" y="15205"/>
                  <a:pt x="18748" y="15205"/>
                </a:cubicBezTo>
                <a:cubicBezTo>
                  <a:pt x="18734" y="15179"/>
                  <a:pt x="18748" y="15155"/>
                  <a:pt x="18721" y="15155"/>
                </a:cubicBezTo>
                <a:cubicBezTo>
                  <a:pt x="18721" y="15179"/>
                  <a:pt x="18707" y="15179"/>
                  <a:pt x="18694" y="15155"/>
                </a:cubicBezTo>
                <a:cubicBezTo>
                  <a:pt x="18694" y="15155"/>
                  <a:pt x="18694" y="15128"/>
                  <a:pt x="18707" y="15128"/>
                </a:cubicBezTo>
                <a:lnTo>
                  <a:pt x="18707" y="15155"/>
                </a:lnTo>
                <a:cubicBezTo>
                  <a:pt x="18721" y="15155"/>
                  <a:pt x="18721" y="15128"/>
                  <a:pt x="18721" y="15128"/>
                </a:cubicBezTo>
                <a:cubicBezTo>
                  <a:pt x="18734" y="15128"/>
                  <a:pt x="18748" y="15155"/>
                  <a:pt x="18748" y="15155"/>
                </a:cubicBezTo>
                <a:cubicBezTo>
                  <a:pt x="18761" y="15155"/>
                  <a:pt x="18761" y="15155"/>
                  <a:pt x="18761" y="15155"/>
                </a:cubicBezTo>
                <a:cubicBezTo>
                  <a:pt x="18775" y="15179"/>
                  <a:pt x="18775" y="15179"/>
                  <a:pt x="18789" y="15205"/>
                </a:cubicBezTo>
                <a:cubicBezTo>
                  <a:pt x="18801" y="15205"/>
                  <a:pt x="18815" y="15179"/>
                  <a:pt x="18815" y="15179"/>
                </a:cubicBezTo>
                <a:cubicBezTo>
                  <a:pt x="18829" y="15179"/>
                  <a:pt x="18829" y="15205"/>
                  <a:pt x="18829" y="15205"/>
                </a:cubicBezTo>
                <a:cubicBezTo>
                  <a:pt x="18843" y="15205"/>
                  <a:pt x="18855" y="15205"/>
                  <a:pt x="18855" y="15205"/>
                </a:cubicBezTo>
                <a:cubicBezTo>
                  <a:pt x="18883" y="15179"/>
                  <a:pt x="18896" y="15258"/>
                  <a:pt x="18910" y="15258"/>
                </a:cubicBezTo>
                <a:cubicBezTo>
                  <a:pt x="18923" y="15232"/>
                  <a:pt x="18936" y="15232"/>
                  <a:pt x="18950" y="15205"/>
                </a:cubicBezTo>
                <a:cubicBezTo>
                  <a:pt x="18950" y="15232"/>
                  <a:pt x="18950" y="15232"/>
                  <a:pt x="18950" y="15232"/>
                </a:cubicBezTo>
                <a:lnTo>
                  <a:pt x="18964" y="15232"/>
                </a:lnTo>
                <a:cubicBezTo>
                  <a:pt x="18964" y="15258"/>
                  <a:pt x="18964" y="15258"/>
                  <a:pt x="18978" y="15258"/>
                </a:cubicBezTo>
                <a:cubicBezTo>
                  <a:pt x="18991" y="15258"/>
                  <a:pt x="18964" y="15205"/>
                  <a:pt x="18991" y="15205"/>
                </a:cubicBezTo>
                <a:cubicBezTo>
                  <a:pt x="18991" y="15205"/>
                  <a:pt x="18991" y="15232"/>
                  <a:pt x="19004" y="15232"/>
                </a:cubicBezTo>
                <a:cubicBezTo>
                  <a:pt x="19018" y="15232"/>
                  <a:pt x="19018" y="15258"/>
                  <a:pt x="19032" y="15258"/>
                </a:cubicBezTo>
                <a:cubicBezTo>
                  <a:pt x="19018" y="15284"/>
                  <a:pt x="19018" y="15284"/>
                  <a:pt x="19004" y="15308"/>
                </a:cubicBezTo>
                <a:cubicBezTo>
                  <a:pt x="19004" y="15335"/>
                  <a:pt x="19004" y="15335"/>
                  <a:pt x="19004" y="15335"/>
                </a:cubicBezTo>
                <a:cubicBezTo>
                  <a:pt x="19004" y="15335"/>
                  <a:pt x="19004" y="15335"/>
                  <a:pt x="18991" y="15361"/>
                </a:cubicBezTo>
                <a:cubicBezTo>
                  <a:pt x="18991" y="15308"/>
                  <a:pt x="18978" y="15361"/>
                  <a:pt x="18964" y="15361"/>
                </a:cubicBezTo>
                <a:cubicBezTo>
                  <a:pt x="18964" y="15387"/>
                  <a:pt x="18950" y="15414"/>
                  <a:pt x="18964" y="15414"/>
                </a:cubicBezTo>
                <a:lnTo>
                  <a:pt x="18964" y="15438"/>
                </a:lnTo>
                <a:cubicBezTo>
                  <a:pt x="18950" y="15464"/>
                  <a:pt x="18936" y="15517"/>
                  <a:pt x="18923" y="15541"/>
                </a:cubicBezTo>
                <a:cubicBezTo>
                  <a:pt x="18936" y="15570"/>
                  <a:pt x="18950" y="15570"/>
                  <a:pt x="18950" y="15570"/>
                </a:cubicBezTo>
                <a:cubicBezTo>
                  <a:pt x="18964" y="15594"/>
                  <a:pt x="18978" y="15594"/>
                  <a:pt x="18978" y="15594"/>
                </a:cubicBezTo>
                <a:lnTo>
                  <a:pt x="18978" y="15620"/>
                </a:lnTo>
                <a:lnTo>
                  <a:pt x="18991" y="15620"/>
                </a:lnTo>
                <a:cubicBezTo>
                  <a:pt x="18991" y="15647"/>
                  <a:pt x="19004" y="15647"/>
                  <a:pt x="19018" y="15673"/>
                </a:cubicBezTo>
                <a:cubicBezTo>
                  <a:pt x="19032" y="15647"/>
                  <a:pt x="19045" y="15697"/>
                  <a:pt x="19059" y="15697"/>
                </a:cubicBezTo>
                <a:cubicBezTo>
                  <a:pt x="19059" y="15697"/>
                  <a:pt x="19059" y="15697"/>
                  <a:pt x="19072" y="15697"/>
                </a:cubicBezTo>
                <a:cubicBezTo>
                  <a:pt x="19072" y="15697"/>
                  <a:pt x="19072" y="15697"/>
                  <a:pt x="19085" y="15724"/>
                </a:cubicBezTo>
                <a:lnTo>
                  <a:pt x="19099" y="15750"/>
                </a:lnTo>
                <a:cubicBezTo>
                  <a:pt x="19113" y="15750"/>
                  <a:pt x="19113" y="15750"/>
                  <a:pt x="19127" y="15750"/>
                </a:cubicBezTo>
                <a:cubicBezTo>
                  <a:pt x="19139" y="15776"/>
                  <a:pt x="19153" y="15776"/>
                  <a:pt x="19167" y="15803"/>
                </a:cubicBezTo>
                <a:cubicBezTo>
                  <a:pt x="19167" y="15803"/>
                  <a:pt x="19180" y="15827"/>
                  <a:pt x="19180" y="15853"/>
                </a:cubicBezTo>
                <a:lnTo>
                  <a:pt x="19193" y="15853"/>
                </a:lnTo>
                <a:cubicBezTo>
                  <a:pt x="19208" y="15853"/>
                  <a:pt x="19220" y="15880"/>
                  <a:pt x="19220" y="15880"/>
                </a:cubicBezTo>
                <a:cubicBezTo>
                  <a:pt x="19234" y="15880"/>
                  <a:pt x="19262" y="15880"/>
                  <a:pt x="19274" y="15853"/>
                </a:cubicBezTo>
                <a:cubicBezTo>
                  <a:pt x="19288" y="15853"/>
                  <a:pt x="19288" y="15827"/>
                  <a:pt x="19288" y="15803"/>
                </a:cubicBezTo>
                <a:cubicBezTo>
                  <a:pt x="19302" y="15750"/>
                  <a:pt x="19302" y="15724"/>
                  <a:pt x="19315" y="15697"/>
                </a:cubicBezTo>
                <a:cubicBezTo>
                  <a:pt x="19315" y="15673"/>
                  <a:pt x="19315" y="15673"/>
                  <a:pt x="19315" y="15647"/>
                </a:cubicBezTo>
                <a:cubicBezTo>
                  <a:pt x="19315" y="15620"/>
                  <a:pt x="19315" y="15594"/>
                  <a:pt x="19329" y="15594"/>
                </a:cubicBezTo>
                <a:cubicBezTo>
                  <a:pt x="19329" y="15570"/>
                  <a:pt x="19329" y="15541"/>
                  <a:pt x="19329" y="15541"/>
                </a:cubicBezTo>
                <a:cubicBezTo>
                  <a:pt x="19329" y="15517"/>
                  <a:pt x="19329" y="15491"/>
                  <a:pt x="19329" y="15464"/>
                </a:cubicBezTo>
                <a:cubicBezTo>
                  <a:pt x="19329" y="15464"/>
                  <a:pt x="19315" y="15414"/>
                  <a:pt x="19329" y="15414"/>
                </a:cubicBezTo>
                <a:cubicBezTo>
                  <a:pt x="19329" y="15414"/>
                  <a:pt x="19342" y="15387"/>
                  <a:pt x="19329" y="15361"/>
                </a:cubicBezTo>
                <a:cubicBezTo>
                  <a:pt x="19329" y="15361"/>
                  <a:pt x="19329" y="15361"/>
                  <a:pt x="19329" y="15335"/>
                </a:cubicBezTo>
                <a:cubicBezTo>
                  <a:pt x="19342" y="15335"/>
                  <a:pt x="19342" y="15308"/>
                  <a:pt x="19356" y="15308"/>
                </a:cubicBezTo>
                <a:cubicBezTo>
                  <a:pt x="19342" y="15284"/>
                  <a:pt x="19342" y="15308"/>
                  <a:pt x="19329" y="15284"/>
                </a:cubicBezTo>
                <a:lnTo>
                  <a:pt x="19342" y="15284"/>
                </a:lnTo>
                <a:cubicBezTo>
                  <a:pt x="19342" y="15258"/>
                  <a:pt x="19342" y="15258"/>
                  <a:pt x="19342" y="15232"/>
                </a:cubicBezTo>
                <a:cubicBezTo>
                  <a:pt x="19356" y="15232"/>
                  <a:pt x="19356" y="15232"/>
                  <a:pt x="19356" y="15205"/>
                </a:cubicBezTo>
                <a:cubicBezTo>
                  <a:pt x="19369" y="15179"/>
                  <a:pt x="19369" y="15128"/>
                  <a:pt x="19383" y="15102"/>
                </a:cubicBezTo>
                <a:cubicBezTo>
                  <a:pt x="19397" y="15102"/>
                  <a:pt x="19397" y="15128"/>
                  <a:pt x="19397" y="15128"/>
                </a:cubicBezTo>
                <a:cubicBezTo>
                  <a:pt x="19397" y="15128"/>
                  <a:pt x="19397" y="15128"/>
                  <a:pt x="19409" y="15155"/>
                </a:cubicBezTo>
                <a:cubicBezTo>
                  <a:pt x="19409" y="15155"/>
                  <a:pt x="19409" y="15155"/>
                  <a:pt x="19409" y="15179"/>
                </a:cubicBezTo>
                <a:cubicBezTo>
                  <a:pt x="19409" y="15205"/>
                  <a:pt x="19423" y="15232"/>
                  <a:pt x="19437" y="15232"/>
                </a:cubicBezTo>
                <a:cubicBezTo>
                  <a:pt x="19423" y="15258"/>
                  <a:pt x="19423" y="15258"/>
                  <a:pt x="19423" y="15284"/>
                </a:cubicBezTo>
                <a:cubicBezTo>
                  <a:pt x="19437" y="15284"/>
                  <a:pt x="19451" y="15308"/>
                  <a:pt x="19464" y="15361"/>
                </a:cubicBezTo>
                <a:cubicBezTo>
                  <a:pt x="19464" y="15387"/>
                  <a:pt x="19451" y="15414"/>
                  <a:pt x="19464" y="15438"/>
                </a:cubicBezTo>
                <a:cubicBezTo>
                  <a:pt x="19464" y="15464"/>
                  <a:pt x="19464" y="15464"/>
                  <a:pt x="19464" y="15464"/>
                </a:cubicBezTo>
                <a:cubicBezTo>
                  <a:pt x="19464" y="15491"/>
                  <a:pt x="19464" y="15491"/>
                  <a:pt x="19464" y="15491"/>
                </a:cubicBezTo>
                <a:cubicBezTo>
                  <a:pt x="19464" y="15517"/>
                  <a:pt x="19478" y="15517"/>
                  <a:pt x="19491" y="15517"/>
                </a:cubicBezTo>
                <a:cubicBezTo>
                  <a:pt x="19491" y="15517"/>
                  <a:pt x="19504" y="15517"/>
                  <a:pt x="19518" y="15517"/>
                </a:cubicBezTo>
                <a:cubicBezTo>
                  <a:pt x="19518" y="15491"/>
                  <a:pt x="19518" y="15491"/>
                  <a:pt x="19518" y="15491"/>
                </a:cubicBezTo>
                <a:cubicBezTo>
                  <a:pt x="19532" y="15491"/>
                  <a:pt x="19518" y="15517"/>
                  <a:pt x="19532" y="15541"/>
                </a:cubicBezTo>
                <a:cubicBezTo>
                  <a:pt x="19546" y="15541"/>
                  <a:pt x="19546" y="15570"/>
                  <a:pt x="19572" y="15594"/>
                </a:cubicBezTo>
                <a:cubicBezTo>
                  <a:pt x="19558" y="15620"/>
                  <a:pt x="19572" y="15620"/>
                  <a:pt x="19572" y="15620"/>
                </a:cubicBezTo>
                <a:cubicBezTo>
                  <a:pt x="19572" y="15647"/>
                  <a:pt x="19572" y="15647"/>
                  <a:pt x="19558" y="15647"/>
                </a:cubicBezTo>
                <a:cubicBezTo>
                  <a:pt x="19572" y="15647"/>
                  <a:pt x="19572" y="15673"/>
                  <a:pt x="19572" y="15697"/>
                </a:cubicBezTo>
                <a:cubicBezTo>
                  <a:pt x="19572" y="15724"/>
                  <a:pt x="19572" y="15750"/>
                  <a:pt x="19572" y="15776"/>
                </a:cubicBezTo>
                <a:cubicBezTo>
                  <a:pt x="19586" y="15803"/>
                  <a:pt x="19599" y="15803"/>
                  <a:pt x="19612" y="15827"/>
                </a:cubicBezTo>
                <a:cubicBezTo>
                  <a:pt x="19612" y="15853"/>
                  <a:pt x="19612" y="15853"/>
                  <a:pt x="19612" y="15880"/>
                </a:cubicBezTo>
                <a:cubicBezTo>
                  <a:pt x="19612" y="15880"/>
                  <a:pt x="19612" y="15906"/>
                  <a:pt x="19626" y="15932"/>
                </a:cubicBezTo>
                <a:cubicBezTo>
                  <a:pt x="19612" y="15932"/>
                  <a:pt x="19612" y="15932"/>
                  <a:pt x="19612" y="15932"/>
                </a:cubicBezTo>
                <a:cubicBezTo>
                  <a:pt x="19612" y="15956"/>
                  <a:pt x="19612" y="15983"/>
                  <a:pt x="19626" y="16009"/>
                </a:cubicBezTo>
                <a:cubicBezTo>
                  <a:pt x="19626" y="16062"/>
                  <a:pt x="19626" y="16088"/>
                  <a:pt x="19653" y="16088"/>
                </a:cubicBezTo>
                <a:cubicBezTo>
                  <a:pt x="19667" y="16112"/>
                  <a:pt x="19667" y="16112"/>
                  <a:pt x="19667" y="16112"/>
                </a:cubicBezTo>
                <a:cubicBezTo>
                  <a:pt x="19680" y="16139"/>
                  <a:pt x="19693" y="16112"/>
                  <a:pt x="19693" y="16112"/>
                </a:cubicBezTo>
                <a:cubicBezTo>
                  <a:pt x="19707" y="16139"/>
                  <a:pt x="19707" y="16139"/>
                  <a:pt x="19693" y="16165"/>
                </a:cubicBezTo>
                <a:cubicBezTo>
                  <a:pt x="19707" y="16165"/>
                  <a:pt x="19707" y="16165"/>
                  <a:pt x="19721" y="16165"/>
                </a:cubicBezTo>
                <a:cubicBezTo>
                  <a:pt x="19721" y="16165"/>
                  <a:pt x="19721" y="16192"/>
                  <a:pt x="19735" y="16192"/>
                </a:cubicBezTo>
                <a:cubicBezTo>
                  <a:pt x="19735" y="16192"/>
                  <a:pt x="19748" y="16218"/>
                  <a:pt x="19761" y="16218"/>
                </a:cubicBezTo>
                <a:cubicBezTo>
                  <a:pt x="19761" y="16218"/>
                  <a:pt x="19761" y="16218"/>
                  <a:pt x="19775" y="16218"/>
                </a:cubicBezTo>
                <a:cubicBezTo>
                  <a:pt x="19775" y="16242"/>
                  <a:pt x="19788" y="16242"/>
                  <a:pt x="19788" y="16268"/>
                </a:cubicBezTo>
                <a:lnTo>
                  <a:pt x="19775" y="16268"/>
                </a:lnTo>
                <a:cubicBezTo>
                  <a:pt x="19775" y="16295"/>
                  <a:pt x="19775" y="16321"/>
                  <a:pt x="19788" y="16321"/>
                </a:cubicBezTo>
                <a:lnTo>
                  <a:pt x="19802" y="16345"/>
                </a:lnTo>
                <a:lnTo>
                  <a:pt x="19802" y="16372"/>
                </a:lnTo>
                <a:cubicBezTo>
                  <a:pt x="19816" y="16372"/>
                  <a:pt x="19816" y="16398"/>
                  <a:pt x="19816" y="16424"/>
                </a:cubicBezTo>
                <a:cubicBezTo>
                  <a:pt x="19829" y="16424"/>
                  <a:pt x="19829" y="16451"/>
                  <a:pt x="19829" y="16451"/>
                </a:cubicBezTo>
                <a:cubicBezTo>
                  <a:pt x="19829" y="16475"/>
                  <a:pt x="19829" y="16501"/>
                  <a:pt x="19829" y="16501"/>
                </a:cubicBezTo>
                <a:cubicBezTo>
                  <a:pt x="19829" y="16528"/>
                  <a:pt x="19842" y="16528"/>
                  <a:pt x="19856" y="16528"/>
                </a:cubicBezTo>
                <a:cubicBezTo>
                  <a:pt x="19842" y="16528"/>
                  <a:pt x="19856" y="16501"/>
                  <a:pt x="19856" y="16501"/>
                </a:cubicBezTo>
                <a:cubicBezTo>
                  <a:pt x="19870" y="16501"/>
                  <a:pt x="19870" y="16528"/>
                  <a:pt x="19883" y="16528"/>
                </a:cubicBezTo>
                <a:cubicBezTo>
                  <a:pt x="19883" y="16554"/>
                  <a:pt x="19883" y="16554"/>
                  <a:pt x="19883" y="16554"/>
                </a:cubicBezTo>
                <a:cubicBezTo>
                  <a:pt x="19896" y="16554"/>
                  <a:pt x="19896" y="16528"/>
                  <a:pt x="19896" y="16528"/>
                </a:cubicBezTo>
                <a:cubicBezTo>
                  <a:pt x="19896" y="16528"/>
                  <a:pt x="19896" y="16554"/>
                  <a:pt x="19910" y="16554"/>
                </a:cubicBezTo>
                <a:cubicBezTo>
                  <a:pt x="19910" y="16554"/>
                  <a:pt x="19910" y="16554"/>
                  <a:pt x="19896" y="16580"/>
                </a:cubicBezTo>
                <a:cubicBezTo>
                  <a:pt x="19896" y="16580"/>
                  <a:pt x="19896" y="16657"/>
                  <a:pt x="19910" y="16657"/>
                </a:cubicBezTo>
                <a:cubicBezTo>
                  <a:pt x="19910" y="16684"/>
                  <a:pt x="19924" y="16657"/>
                  <a:pt x="19924" y="16684"/>
                </a:cubicBezTo>
                <a:cubicBezTo>
                  <a:pt x="19910" y="16736"/>
                  <a:pt x="19950" y="16736"/>
                  <a:pt x="19965" y="16787"/>
                </a:cubicBezTo>
                <a:cubicBezTo>
                  <a:pt x="19977" y="16787"/>
                  <a:pt x="19977" y="16787"/>
                  <a:pt x="19977" y="16787"/>
                </a:cubicBezTo>
                <a:cubicBezTo>
                  <a:pt x="19977" y="16813"/>
                  <a:pt x="19977" y="16813"/>
                  <a:pt x="19991" y="16840"/>
                </a:cubicBezTo>
                <a:cubicBezTo>
                  <a:pt x="19991" y="16840"/>
                  <a:pt x="20019" y="16866"/>
                  <a:pt x="20005" y="16890"/>
                </a:cubicBezTo>
                <a:cubicBezTo>
                  <a:pt x="20032" y="16890"/>
                  <a:pt x="20032" y="16943"/>
                  <a:pt x="20032" y="16969"/>
                </a:cubicBezTo>
                <a:lnTo>
                  <a:pt x="20032" y="16993"/>
                </a:lnTo>
                <a:cubicBezTo>
                  <a:pt x="20032" y="16993"/>
                  <a:pt x="20045" y="16993"/>
                  <a:pt x="20045" y="17022"/>
                </a:cubicBezTo>
                <a:cubicBezTo>
                  <a:pt x="20045" y="17022"/>
                  <a:pt x="20045" y="17022"/>
                  <a:pt x="20032" y="17046"/>
                </a:cubicBezTo>
                <a:cubicBezTo>
                  <a:pt x="20032" y="17046"/>
                  <a:pt x="20032" y="17073"/>
                  <a:pt x="20032" y="17099"/>
                </a:cubicBezTo>
                <a:cubicBezTo>
                  <a:pt x="20032" y="17099"/>
                  <a:pt x="20045" y="17125"/>
                  <a:pt x="20045" y="17149"/>
                </a:cubicBezTo>
                <a:cubicBezTo>
                  <a:pt x="20032" y="17149"/>
                  <a:pt x="20032" y="17149"/>
                  <a:pt x="20032" y="17176"/>
                </a:cubicBezTo>
                <a:lnTo>
                  <a:pt x="20045" y="17202"/>
                </a:lnTo>
                <a:cubicBezTo>
                  <a:pt x="20045" y="17229"/>
                  <a:pt x="20059" y="17255"/>
                  <a:pt x="20059" y="17279"/>
                </a:cubicBezTo>
                <a:cubicBezTo>
                  <a:pt x="20059" y="17279"/>
                  <a:pt x="20059" y="17305"/>
                  <a:pt x="20072" y="17305"/>
                </a:cubicBezTo>
                <a:cubicBezTo>
                  <a:pt x="20059" y="17305"/>
                  <a:pt x="20059" y="17332"/>
                  <a:pt x="20059" y="17332"/>
                </a:cubicBezTo>
                <a:cubicBezTo>
                  <a:pt x="20059" y="17358"/>
                  <a:pt x="20059" y="17384"/>
                  <a:pt x="20059" y="17384"/>
                </a:cubicBezTo>
                <a:cubicBezTo>
                  <a:pt x="20059" y="17409"/>
                  <a:pt x="20045" y="17409"/>
                  <a:pt x="20045" y="17435"/>
                </a:cubicBezTo>
                <a:cubicBezTo>
                  <a:pt x="20045" y="17461"/>
                  <a:pt x="20045" y="17514"/>
                  <a:pt x="20032" y="17540"/>
                </a:cubicBezTo>
                <a:lnTo>
                  <a:pt x="20032" y="17565"/>
                </a:lnTo>
                <a:cubicBezTo>
                  <a:pt x="20032" y="17565"/>
                  <a:pt x="20032" y="17591"/>
                  <a:pt x="20019" y="17591"/>
                </a:cubicBezTo>
                <a:cubicBezTo>
                  <a:pt x="20019" y="17617"/>
                  <a:pt x="20019" y="17670"/>
                  <a:pt x="20019" y="17694"/>
                </a:cubicBezTo>
                <a:cubicBezTo>
                  <a:pt x="20005" y="17721"/>
                  <a:pt x="20005" y="17747"/>
                  <a:pt x="20005" y="17747"/>
                </a:cubicBezTo>
                <a:cubicBezTo>
                  <a:pt x="20005" y="17747"/>
                  <a:pt x="20005" y="17773"/>
                  <a:pt x="19991" y="17773"/>
                </a:cubicBezTo>
                <a:cubicBezTo>
                  <a:pt x="19991" y="17773"/>
                  <a:pt x="19991" y="17773"/>
                  <a:pt x="19991" y="17798"/>
                </a:cubicBezTo>
                <a:cubicBezTo>
                  <a:pt x="19977" y="17824"/>
                  <a:pt x="19977" y="17877"/>
                  <a:pt x="19950" y="17877"/>
                </a:cubicBezTo>
                <a:cubicBezTo>
                  <a:pt x="19950" y="17903"/>
                  <a:pt x="19937" y="17903"/>
                  <a:pt x="19924" y="17927"/>
                </a:cubicBezTo>
                <a:cubicBezTo>
                  <a:pt x="19910" y="17953"/>
                  <a:pt x="19896" y="18006"/>
                  <a:pt x="19896" y="18059"/>
                </a:cubicBezTo>
                <a:cubicBezTo>
                  <a:pt x="19883" y="18083"/>
                  <a:pt x="19870" y="18083"/>
                  <a:pt x="19883" y="18136"/>
                </a:cubicBezTo>
                <a:cubicBezTo>
                  <a:pt x="19870" y="18136"/>
                  <a:pt x="19870" y="18136"/>
                  <a:pt x="19870" y="18162"/>
                </a:cubicBezTo>
                <a:cubicBezTo>
                  <a:pt x="19870" y="18162"/>
                  <a:pt x="19856" y="18189"/>
                  <a:pt x="19856" y="18213"/>
                </a:cubicBezTo>
                <a:cubicBezTo>
                  <a:pt x="19842" y="18213"/>
                  <a:pt x="19829" y="18265"/>
                  <a:pt x="19829" y="18292"/>
                </a:cubicBezTo>
                <a:cubicBezTo>
                  <a:pt x="19829" y="18318"/>
                  <a:pt x="19816" y="18369"/>
                  <a:pt x="19816" y="18421"/>
                </a:cubicBezTo>
                <a:cubicBezTo>
                  <a:pt x="19816" y="18421"/>
                  <a:pt x="19816" y="18421"/>
                  <a:pt x="19816" y="18446"/>
                </a:cubicBezTo>
                <a:cubicBezTo>
                  <a:pt x="19816" y="18474"/>
                  <a:pt x="19816" y="18498"/>
                  <a:pt x="19816" y="18525"/>
                </a:cubicBezTo>
                <a:cubicBezTo>
                  <a:pt x="19802" y="18525"/>
                  <a:pt x="19802" y="18525"/>
                  <a:pt x="19802" y="18525"/>
                </a:cubicBezTo>
                <a:cubicBezTo>
                  <a:pt x="19788" y="18525"/>
                  <a:pt x="19788" y="18551"/>
                  <a:pt x="19775" y="18551"/>
                </a:cubicBezTo>
                <a:cubicBezTo>
                  <a:pt x="19748" y="18551"/>
                  <a:pt x="19707" y="18551"/>
                  <a:pt x="19680" y="18551"/>
                </a:cubicBezTo>
                <a:cubicBezTo>
                  <a:pt x="19653" y="18577"/>
                  <a:pt x="19653" y="18628"/>
                  <a:pt x="19626" y="18628"/>
                </a:cubicBezTo>
                <a:cubicBezTo>
                  <a:pt x="19612" y="18654"/>
                  <a:pt x="19612" y="18654"/>
                  <a:pt x="19599" y="18654"/>
                </a:cubicBezTo>
                <a:cubicBezTo>
                  <a:pt x="19586" y="18654"/>
                  <a:pt x="19586" y="18654"/>
                  <a:pt x="19586" y="18654"/>
                </a:cubicBezTo>
                <a:cubicBezTo>
                  <a:pt x="19572" y="18681"/>
                  <a:pt x="19599" y="18681"/>
                  <a:pt x="19599" y="18707"/>
                </a:cubicBezTo>
                <a:lnTo>
                  <a:pt x="19586" y="18707"/>
                </a:lnTo>
                <a:cubicBezTo>
                  <a:pt x="19586" y="18707"/>
                  <a:pt x="19586" y="18707"/>
                  <a:pt x="19572" y="18681"/>
                </a:cubicBezTo>
                <a:cubicBezTo>
                  <a:pt x="19558" y="18654"/>
                  <a:pt x="19546" y="18654"/>
                  <a:pt x="19532" y="18628"/>
                </a:cubicBezTo>
                <a:cubicBezTo>
                  <a:pt x="19532" y="18602"/>
                  <a:pt x="19532" y="18602"/>
                  <a:pt x="19546" y="18602"/>
                </a:cubicBezTo>
                <a:lnTo>
                  <a:pt x="19532" y="18577"/>
                </a:lnTo>
                <a:cubicBezTo>
                  <a:pt x="19518" y="18602"/>
                  <a:pt x="19504" y="18628"/>
                  <a:pt x="19504" y="18602"/>
                </a:cubicBezTo>
                <a:cubicBezTo>
                  <a:pt x="19518" y="18577"/>
                  <a:pt x="19518" y="18551"/>
                  <a:pt x="19518" y="18525"/>
                </a:cubicBezTo>
                <a:cubicBezTo>
                  <a:pt x="19504" y="18525"/>
                  <a:pt x="19504" y="18525"/>
                  <a:pt x="19504" y="18525"/>
                </a:cubicBezTo>
                <a:cubicBezTo>
                  <a:pt x="19491" y="18525"/>
                  <a:pt x="19491" y="18551"/>
                  <a:pt x="19491" y="18551"/>
                </a:cubicBezTo>
                <a:cubicBezTo>
                  <a:pt x="19491" y="18577"/>
                  <a:pt x="19478" y="18577"/>
                  <a:pt x="19464" y="18577"/>
                </a:cubicBezTo>
                <a:cubicBezTo>
                  <a:pt x="19451" y="18602"/>
                  <a:pt x="19451" y="18654"/>
                  <a:pt x="19423" y="18654"/>
                </a:cubicBezTo>
                <a:cubicBezTo>
                  <a:pt x="19423" y="18654"/>
                  <a:pt x="19423" y="18654"/>
                  <a:pt x="19409" y="18654"/>
                </a:cubicBezTo>
                <a:cubicBezTo>
                  <a:pt x="19397" y="18628"/>
                  <a:pt x="19383" y="18602"/>
                  <a:pt x="19369" y="18577"/>
                </a:cubicBezTo>
                <a:cubicBezTo>
                  <a:pt x="19356" y="18577"/>
                  <a:pt x="19356" y="18577"/>
                  <a:pt x="19342" y="18577"/>
                </a:cubicBezTo>
                <a:cubicBezTo>
                  <a:pt x="19329" y="18551"/>
                  <a:pt x="19315" y="18602"/>
                  <a:pt x="19302" y="18577"/>
                </a:cubicBezTo>
                <a:cubicBezTo>
                  <a:pt x="19288" y="18577"/>
                  <a:pt x="19288" y="18551"/>
                  <a:pt x="19288" y="18525"/>
                </a:cubicBezTo>
                <a:lnTo>
                  <a:pt x="19274" y="18525"/>
                </a:lnTo>
                <a:cubicBezTo>
                  <a:pt x="19262" y="18525"/>
                  <a:pt x="19248" y="18525"/>
                  <a:pt x="19248" y="18498"/>
                </a:cubicBezTo>
                <a:cubicBezTo>
                  <a:pt x="19234" y="18498"/>
                  <a:pt x="19234" y="18474"/>
                  <a:pt x="19220" y="18446"/>
                </a:cubicBezTo>
                <a:cubicBezTo>
                  <a:pt x="19220" y="18421"/>
                  <a:pt x="19193" y="18421"/>
                  <a:pt x="19193" y="18369"/>
                </a:cubicBezTo>
                <a:cubicBezTo>
                  <a:pt x="19208" y="18342"/>
                  <a:pt x="19208" y="18292"/>
                  <a:pt x="19193" y="18265"/>
                </a:cubicBezTo>
                <a:cubicBezTo>
                  <a:pt x="19193" y="18239"/>
                  <a:pt x="19193" y="18239"/>
                  <a:pt x="19193" y="18239"/>
                </a:cubicBezTo>
                <a:cubicBezTo>
                  <a:pt x="19180" y="18239"/>
                  <a:pt x="19180" y="18213"/>
                  <a:pt x="19180" y="18213"/>
                </a:cubicBezTo>
                <a:cubicBezTo>
                  <a:pt x="19180" y="18213"/>
                  <a:pt x="19180" y="18213"/>
                  <a:pt x="19167" y="18189"/>
                </a:cubicBezTo>
                <a:lnTo>
                  <a:pt x="19153" y="18162"/>
                </a:lnTo>
                <a:cubicBezTo>
                  <a:pt x="19139" y="18136"/>
                  <a:pt x="19139" y="18162"/>
                  <a:pt x="19127" y="18162"/>
                </a:cubicBezTo>
                <a:lnTo>
                  <a:pt x="19113" y="18162"/>
                </a:lnTo>
                <a:cubicBezTo>
                  <a:pt x="19099" y="18136"/>
                  <a:pt x="19127" y="18136"/>
                  <a:pt x="19127" y="18109"/>
                </a:cubicBezTo>
                <a:cubicBezTo>
                  <a:pt x="19127" y="18083"/>
                  <a:pt x="19127" y="18059"/>
                  <a:pt x="19127" y="18059"/>
                </a:cubicBezTo>
                <a:cubicBezTo>
                  <a:pt x="19127" y="18033"/>
                  <a:pt x="19113" y="18006"/>
                  <a:pt x="19113" y="18006"/>
                </a:cubicBezTo>
                <a:cubicBezTo>
                  <a:pt x="19113" y="17980"/>
                  <a:pt x="19099" y="17980"/>
                  <a:pt x="19099" y="17980"/>
                </a:cubicBezTo>
                <a:cubicBezTo>
                  <a:pt x="19085" y="18006"/>
                  <a:pt x="19085" y="18033"/>
                  <a:pt x="19072" y="18059"/>
                </a:cubicBezTo>
                <a:lnTo>
                  <a:pt x="19072" y="18083"/>
                </a:lnTo>
                <a:lnTo>
                  <a:pt x="19059" y="18083"/>
                </a:lnTo>
                <a:cubicBezTo>
                  <a:pt x="19045" y="18109"/>
                  <a:pt x="19045" y="18109"/>
                  <a:pt x="19032" y="18109"/>
                </a:cubicBezTo>
                <a:cubicBezTo>
                  <a:pt x="19032" y="18083"/>
                  <a:pt x="19032" y="18083"/>
                  <a:pt x="19032" y="18059"/>
                </a:cubicBezTo>
                <a:lnTo>
                  <a:pt x="19045" y="18059"/>
                </a:lnTo>
                <a:cubicBezTo>
                  <a:pt x="19059" y="18059"/>
                  <a:pt x="19059" y="18033"/>
                  <a:pt x="19059" y="17980"/>
                </a:cubicBezTo>
                <a:cubicBezTo>
                  <a:pt x="19059" y="17980"/>
                  <a:pt x="19059" y="17980"/>
                  <a:pt x="19059" y="17953"/>
                </a:cubicBezTo>
                <a:lnTo>
                  <a:pt x="19059" y="17927"/>
                </a:lnTo>
                <a:cubicBezTo>
                  <a:pt x="19072" y="17903"/>
                  <a:pt x="19085" y="17877"/>
                  <a:pt x="19085" y="17877"/>
                </a:cubicBezTo>
                <a:cubicBezTo>
                  <a:pt x="19099" y="17850"/>
                  <a:pt x="19085" y="17850"/>
                  <a:pt x="19085" y="17824"/>
                </a:cubicBezTo>
                <a:lnTo>
                  <a:pt x="19099" y="17798"/>
                </a:lnTo>
                <a:cubicBezTo>
                  <a:pt x="19085" y="17773"/>
                  <a:pt x="19085" y="17773"/>
                  <a:pt x="19085" y="17747"/>
                </a:cubicBezTo>
                <a:cubicBezTo>
                  <a:pt x="19085" y="17773"/>
                  <a:pt x="19072" y="17798"/>
                  <a:pt x="19059" y="17824"/>
                </a:cubicBezTo>
                <a:cubicBezTo>
                  <a:pt x="19059" y="17824"/>
                  <a:pt x="19059" y="17824"/>
                  <a:pt x="19045" y="17850"/>
                </a:cubicBezTo>
                <a:lnTo>
                  <a:pt x="19045" y="17877"/>
                </a:lnTo>
                <a:cubicBezTo>
                  <a:pt x="19032" y="17877"/>
                  <a:pt x="19032" y="17877"/>
                  <a:pt x="19018" y="17903"/>
                </a:cubicBezTo>
                <a:cubicBezTo>
                  <a:pt x="19004" y="17903"/>
                  <a:pt x="18991" y="17927"/>
                  <a:pt x="18991" y="17953"/>
                </a:cubicBezTo>
                <a:cubicBezTo>
                  <a:pt x="18978" y="17953"/>
                  <a:pt x="18978" y="17980"/>
                  <a:pt x="18978" y="18006"/>
                </a:cubicBezTo>
                <a:cubicBezTo>
                  <a:pt x="18964" y="18006"/>
                  <a:pt x="18964" y="18033"/>
                  <a:pt x="18964" y="18033"/>
                </a:cubicBezTo>
                <a:cubicBezTo>
                  <a:pt x="18964" y="18033"/>
                  <a:pt x="18978" y="18033"/>
                  <a:pt x="18978" y="18059"/>
                </a:cubicBezTo>
                <a:cubicBezTo>
                  <a:pt x="18964" y="18059"/>
                  <a:pt x="18950" y="18059"/>
                  <a:pt x="18950" y="18059"/>
                </a:cubicBezTo>
                <a:cubicBezTo>
                  <a:pt x="18936" y="18059"/>
                  <a:pt x="18923" y="18033"/>
                  <a:pt x="18923" y="18006"/>
                </a:cubicBezTo>
                <a:cubicBezTo>
                  <a:pt x="18923" y="18006"/>
                  <a:pt x="18923" y="18006"/>
                  <a:pt x="18936" y="18006"/>
                </a:cubicBezTo>
                <a:lnTo>
                  <a:pt x="18936" y="17980"/>
                </a:lnTo>
                <a:cubicBezTo>
                  <a:pt x="18936" y="17980"/>
                  <a:pt x="18923" y="17980"/>
                  <a:pt x="18923" y="17953"/>
                </a:cubicBezTo>
                <a:cubicBezTo>
                  <a:pt x="18923" y="17927"/>
                  <a:pt x="18923" y="17903"/>
                  <a:pt x="18910" y="17903"/>
                </a:cubicBezTo>
                <a:lnTo>
                  <a:pt x="18910" y="17877"/>
                </a:lnTo>
                <a:cubicBezTo>
                  <a:pt x="18896" y="17877"/>
                  <a:pt x="18896" y="17877"/>
                  <a:pt x="18896" y="17877"/>
                </a:cubicBezTo>
                <a:cubicBezTo>
                  <a:pt x="18896" y="17850"/>
                  <a:pt x="18896" y="17824"/>
                  <a:pt x="18883" y="17824"/>
                </a:cubicBezTo>
                <a:cubicBezTo>
                  <a:pt x="18883" y="17798"/>
                  <a:pt x="18855" y="17798"/>
                  <a:pt x="18855" y="17773"/>
                </a:cubicBezTo>
                <a:cubicBezTo>
                  <a:pt x="18843" y="17747"/>
                  <a:pt x="18869" y="17747"/>
                  <a:pt x="18855" y="17721"/>
                </a:cubicBezTo>
                <a:lnTo>
                  <a:pt x="18843" y="17721"/>
                </a:lnTo>
                <a:lnTo>
                  <a:pt x="18843" y="17694"/>
                </a:lnTo>
                <a:cubicBezTo>
                  <a:pt x="18843" y="17694"/>
                  <a:pt x="18829" y="17670"/>
                  <a:pt x="18815" y="17670"/>
                </a:cubicBezTo>
                <a:cubicBezTo>
                  <a:pt x="18801" y="17670"/>
                  <a:pt x="18801" y="17670"/>
                  <a:pt x="18789" y="17670"/>
                </a:cubicBezTo>
                <a:cubicBezTo>
                  <a:pt x="18775" y="17670"/>
                  <a:pt x="18775" y="17644"/>
                  <a:pt x="18761" y="17644"/>
                </a:cubicBezTo>
                <a:cubicBezTo>
                  <a:pt x="18748" y="17644"/>
                  <a:pt x="18748" y="17670"/>
                  <a:pt x="18734" y="17644"/>
                </a:cubicBezTo>
                <a:cubicBezTo>
                  <a:pt x="18721" y="17644"/>
                  <a:pt x="18707" y="17617"/>
                  <a:pt x="18694" y="17617"/>
                </a:cubicBezTo>
                <a:cubicBezTo>
                  <a:pt x="18680" y="17617"/>
                  <a:pt x="18666" y="17617"/>
                  <a:pt x="18640" y="17617"/>
                </a:cubicBezTo>
                <a:cubicBezTo>
                  <a:pt x="18640" y="17617"/>
                  <a:pt x="18626" y="17617"/>
                  <a:pt x="18612" y="17617"/>
                </a:cubicBezTo>
                <a:cubicBezTo>
                  <a:pt x="18599" y="17617"/>
                  <a:pt x="18585" y="17617"/>
                  <a:pt x="18572" y="17617"/>
                </a:cubicBezTo>
                <a:cubicBezTo>
                  <a:pt x="18559" y="17617"/>
                  <a:pt x="18531" y="17644"/>
                  <a:pt x="18517" y="17644"/>
                </a:cubicBezTo>
                <a:cubicBezTo>
                  <a:pt x="18517" y="17644"/>
                  <a:pt x="18517" y="17670"/>
                  <a:pt x="18505" y="17670"/>
                </a:cubicBezTo>
                <a:cubicBezTo>
                  <a:pt x="18477" y="17694"/>
                  <a:pt x="18451" y="17721"/>
                  <a:pt x="18410" y="17721"/>
                </a:cubicBezTo>
                <a:cubicBezTo>
                  <a:pt x="18396" y="17721"/>
                  <a:pt x="18369" y="17747"/>
                  <a:pt x="18356" y="17747"/>
                </a:cubicBezTo>
                <a:cubicBezTo>
                  <a:pt x="18328" y="17773"/>
                  <a:pt x="18302" y="17798"/>
                  <a:pt x="18275" y="17824"/>
                </a:cubicBezTo>
                <a:cubicBezTo>
                  <a:pt x="18261" y="17824"/>
                  <a:pt x="18261" y="17824"/>
                  <a:pt x="18247" y="17824"/>
                </a:cubicBezTo>
                <a:cubicBezTo>
                  <a:pt x="18235" y="17824"/>
                  <a:pt x="18235" y="17877"/>
                  <a:pt x="18235" y="17927"/>
                </a:cubicBezTo>
                <a:lnTo>
                  <a:pt x="18221" y="17953"/>
                </a:lnTo>
                <a:lnTo>
                  <a:pt x="18207" y="17980"/>
                </a:lnTo>
                <a:lnTo>
                  <a:pt x="18193" y="17980"/>
                </a:lnTo>
                <a:cubicBezTo>
                  <a:pt x="18180" y="17980"/>
                  <a:pt x="18180" y="17980"/>
                  <a:pt x="18180" y="17953"/>
                </a:cubicBezTo>
                <a:cubicBezTo>
                  <a:pt x="18166" y="17980"/>
                  <a:pt x="18153" y="17980"/>
                  <a:pt x="18153" y="17980"/>
                </a:cubicBezTo>
                <a:cubicBezTo>
                  <a:pt x="18139" y="17980"/>
                  <a:pt x="18139" y="17980"/>
                  <a:pt x="18139" y="17980"/>
                </a:cubicBezTo>
                <a:cubicBezTo>
                  <a:pt x="18126" y="17980"/>
                  <a:pt x="18126" y="17980"/>
                  <a:pt x="18112" y="17980"/>
                </a:cubicBezTo>
                <a:cubicBezTo>
                  <a:pt x="18098" y="17953"/>
                  <a:pt x="18086" y="17980"/>
                  <a:pt x="18072" y="17980"/>
                </a:cubicBezTo>
                <a:cubicBezTo>
                  <a:pt x="18058" y="17980"/>
                  <a:pt x="18044" y="17980"/>
                  <a:pt x="18044" y="18006"/>
                </a:cubicBezTo>
                <a:lnTo>
                  <a:pt x="18031" y="18006"/>
                </a:lnTo>
                <a:lnTo>
                  <a:pt x="18018" y="18006"/>
                </a:lnTo>
                <a:cubicBezTo>
                  <a:pt x="18004" y="18006"/>
                  <a:pt x="17991" y="18006"/>
                  <a:pt x="17977" y="18033"/>
                </a:cubicBezTo>
                <a:cubicBezTo>
                  <a:pt x="17964" y="18033"/>
                  <a:pt x="17964" y="18059"/>
                  <a:pt x="17964" y="18083"/>
                </a:cubicBezTo>
                <a:lnTo>
                  <a:pt x="17949" y="18083"/>
                </a:lnTo>
                <a:cubicBezTo>
                  <a:pt x="17937" y="18083"/>
                  <a:pt x="17923" y="18109"/>
                  <a:pt x="17909" y="18136"/>
                </a:cubicBezTo>
                <a:cubicBezTo>
                  <a:pt x="17909" y="18136"/>
                  <a:pt x="17909" y="18136"/>
                  <a:pt x="17896" y="18136"/>
                </a:cubicBezTo>
                <a:cubicBezTo>
                  <a:pt x="17896" y="18162"/>
                  <a:pt x="17896" y="18162"/>
                  <a:pt x="17896" y="18189"/>
                </a:cubicBezTo>
                <a:lnTo>
                  <a:pt x="17883" y="18189"/>
                </a:lnTo>
                <a:cubicBezTo>
                  <a:pt x="17869" y="18189"/>
                  <a:pt x="17869" y="18213"/>
                  <a:pt x="17856" y="18189"/>
                </a:cubicBezTo>
                <a:cubicBezTo>
                  <a:pt x="17856" y="18213"/>
                  <a:pt x="17842" y="18189"/>
                  <a:pt x="17828" y="18189"/>
                </a:cubicBezTo>
                <a:lnTo>
                  <a:pt x="17828" y="18213"/>
                </a:lnTo>
                <a:cubicBezTo>
                  <a:pt x="17802" y="18189"/>
                  <a:pt x="17774" y="18189"/>
                  <a:pt x="17748" y="18189"/>
                </a:cubicBezTo>
                <a:lnTo>
                  <a:pt x="17748" y="18162"/>
                </a:lnTo>
                <a:cubicBezTo>
                  <a:pt x="17734" y="18162"/>
                  <a:pt x="17734" y="18136"/>
                  <a:pt x="17720" y="18136"/>
                </a:cubicBezTo>
                <a:cubicBezTo>
                  <a:pt x="17720" y="18136"/>
                  <a:pt x="17707" y="18136"/>
                  <a:pt x="17707" y="18109"/>
                </a:cubicBezTo>
                <a:lnTo>
                  <a:pt x="17693" y="18109"/>
                </a:lnTo>
                <a:cubicBezTo>
                  <a:pt x="17693" y="18083"/>
                  <a:pt x="17693" y="18083"/>
                  <a:pt x="17693" y="18059"/>
                </a:cubicBezTo>
                <a:cubicBezTo>
                  <a:pt x="17693" y="18059"/>
                  <a:pt x="17679" y="18033"/>
                  <a:pt x="17693" y="18033"/>
                </a:cubicBezTo>
                <a:lnTo>
                  <a:pt x="17707" y="18033"/>
                </a:lnTo>
                <a:cubicBezTo>
                  <a:pt x="17720" y="18006"/>
                  <a:pt x="17720" y="17980"/>
                  <a:pt x="17734" y="17980"/>
                </a:cubicBezTo>
                <a:cubicBezTo>
                  <a:pt x="17734" y="17953"/>
                  <a:pt x="17720" y="17927"/>
                  <a:pt x="17720" y="17903"/>
                </a:cubicBezTo>
                <a:cubicBezTo>
                  <a:pt x="17720" y="17850"/>
                  <a:pt x="17720" y="17798"/>
                  <a:pt x="17720" y="17747"/>
                </a:cubicBezTo>
                <a:cubicBezTo>
                  <a:pt x="17693" y="17694"/>
                  <a:pt x="17679" y="17644"/>
                  <a:pt x="17667" y="17591"/>
                </a:cubicBezTo>
                <a:cubicBezTo>
                  <a:pt x="17667" y="17540"/>
                  <a:pt x="17667" y="17488"/>
                  <a:pt x="17667" y="17435"/>
                </a:cubicBezTo>
                <a:cubicBezTo>
                  <a:pt x="17639" y="17435"/>
                  <a:pt x="17639" y="17384"/>
                  <a:pt x="17625" y="17358"/>
                </a:cubicBezTo>
                <a:cubicBezTo>
                  <a:pt x="17625" y="17358"/>
                  <a:pt x="17625" y="17358"/>
                  <a:pt x="17612" y="17332"/>
                </a:cubicBezTo>
                <a:cubicBezTo>
                  <a:pt x="17612" y="17332"/>
                  <a:pt x="17612" y="17332"/>
                  <a:pt x="17599" y="17305"/>
                </a:cubicBezTo>
                <a:cubicBezTo>
                  <a:pt x="17599" y="17279"/>
                  <a:pt x="17599" y="17229"/>
                  <a:pt x="17585" y="17176"/>
                </a:cubicBezTo>
                <a:cubicBezTo>
                  <a:pt x="17585" y="17176"/>
                  <a:pt x="17585" y="17176"/>
                  <a:pt x="17572" y="17176"/>
                </a:cubicBezTo>
                <a:cubicBezTo>
                  <a:pt x="17558" y="17125"/>
                  <a:pt x="17545" y="17099"/>
                  <a:pt x="17518" y="17073"/>
                </a:cubicBezTo>
                <a:cubicBezTo>
                  <a:pt x="17518" y="17046"/>
                  <a:pt x="17518" y="17046"/>
                  <a:pt x="17518" y="17022"/>
                </a:cubicBezTo>
                <a:close/>
                <a:moveTo>
                  <a:pt x="19059" y="18162"/>
                </a:moveTo>
                <a:lnTo>
                  <a:pt x="19059" y="18162"/>
                </a:lnTo>
                <a:lnTo>
                  <a:pt x="19072" y="18162"/>
                </a:lnTo>
                <a:cubicBezTo>
                  <a:pt x="19072" y="18189"/>
                  <a:pt x="19085" y="18162"/>
                  <a:pt x="19099" y="18189"/>
                </a:cubicBezTo>
                <a:cubicBezTo>
                  <a:pt x="19085" y="18189"/>
                  <a:pt x="19085" y="18213"/>
                  <a:pt x="19072" y="18213"/>
                </a:cubicBezTo>
                <a:lnTo>
                  <a:pt x="19059" y="18213"/>
                </a:lnTo>
                <a:lnTo>
                  <a:pt x="19045" y="18213"/>
                </a:lnTo>
                <a:lnTo>
                  <a:pt x="19032" y="18213"/>
                </a:lnTo>
                <a:lnTo>
                  <a:pt x="19018" y="18213"/>
                </a:lnTo>
                <a:lnTo>
                  <a:pt x="19004" y="18213"/>
                </a:lnTo>
                <a:cubicBezTo>
                  <a:pt x="19004" y="18189"/>
                  <a:pt x="19004" y="18189"/>
                  <a:pt x="19004" y="18189"/>
                </a:cubicBezTo>
                <a:cubicBezTo>
                  <a:pt x="19018" y="18162"/>
                  <a:pt x="19045" y="18162"/>
                  <a:pt x="19059" y="18162"/>
                </a:cubicBezTo>
                <a:close/>
                <a:moveTo>
                  <a:pt x="19478" y="18731"/>
                </a:moveTo>
                <a:lnTo>
                  <a:pt x="19478" y="18731"/>
                </a:lnTo>
                <a:cubicBezTo>
                  <a:pt x="19478" y="18758"/>
                  <a:pt x="19478" y="18784"/>
                  <a:pt x="19464" y="18784"/>
                </a:cubicBezTo>
                <a:cubicBezTo>
                  <a:pt x="19464" y="18758"/>
                  <a:pt x="19464" y="18758"/>
                  <a:pt x="19478" y="18731"/>
                </a:cubicBezTo>
                <a:close/>
                <a:moveTo>
                  <a:pt x="19721" y="18837"/>
                </a:moveTo>
                <a:lnTo>
                  <a:pt x="19721" y="18837"/>
                </a:lnTo>
                <a:lnTo>
                  <a:pt x="19707" y="18837"/>
                </a:lnTo>
                <a:cubicBezTo>
                  <a:pt x="19707" y="18810"/>
                  <a:pt x="19707" y="18784"/>
                  <a:pt x="19707" y="18758"/>
                </a:cubicBezTo>
                <a:cubicBezTo>
                  <a:pt x="19707" y="18784"/>
                  <a:pt x="19735" y="18810"/>
                  <a:pt x="19735" y="18810"/>
                </a:cubicBezTo>
                <a:cubicBezTo>
                  <a:pt x="19721" y="18837"/>
                  <a:pt x="19721" y="18837"/>
                  <a:pt x="19721" y="18837"/>
                </a:cubicBezTo>
                <a:close/>
                <a:moveTo>
                  <a:pt x="19504" y="18993"/>
                </a:moveTo>
                <a:lnTo>
                  <a:pt x="19504" y="18993"/>
                </a:lnTo>
                <a:cubicBezTo>
                  <a:pt x="19504" y="18966"/>
                  <a:pt x="19504" y="18940"/>
                  <a:pt x="19504" y="18914"/>
                </a:cubicBezTo>
                <a:lnTo>
                  <a:pt x="19504" y="18887"/>
                </a:lnTo>
                <a:cubicBezTo>
                  <a:pt x="19518" y="18887"/>
                  <a:pt x="19532" y="18914"/>
                  <a:pt x="19546" y="18887"/>
                </a:cubicBezTo>
                <a:lnTo>
                  <a:pt x="19558" y="18914"/>
                </a:lnTo>
                <a:cubicBezTo>
                  <a:pt x="19586" y="18940"/>
                  <a:pt x="19599" y="18966"/>
                  <a:pt x="19626" y="18966"/>
                </a:cubicBezTo>
                <a:cubicBezTo>
                  <a:pt x="19626" y="18940"/>
                  <a:pt x="19640" y="18940"/>
                  <a:pt x="19653" y="18940"/>
                </a:cubicBezTo>
                <a:cubicBezTo>
                  <a:pt x="19667" y="18940"/>
                  <a:pt x="19667" y="18940"/>
                  <a:pt x="19667" y="18940"/>
                </a:cubicBezTo>
                <a:cubicBezTo>
                  <a:pt x="19680" y="18940"/>
                  <a:pt x="19680" y="18940"/>
                  <a:pt x="19680" y="18940"/>
                </a:cubicBezTo>
                <a:cubicBezTo>
                  <a:pt x="19693" y="18940"/>
                  <a:pt x="19693" y="18940"/>
                  <a:pt x="19693" y="18940"/>
                </a:cubicBezTo>
                <a:cubicBezTo>
                  <a:pt x="19707" y="18940"/>
                  <a:pt x="19707" y="18914"/>
                  <a:pt x="19707" y="18914"/>
                </a:cubicBezTo>
                <a:cubicBezTo>
                  <a:pt x="19721" y="18940"/>
                  <a:pt x="19721" y="18940"/>
                  <a:pt x="19721" y="18966"/>
                </a:cubicBezTo>
                <a:cubicBezTo>
                  <a:pt x="19721" y="18993"/>
                  <a:pt x="19721" y="18993"/>
                  <a:pt x="19721" y="19017"/>
                </a:cubicBezTo>
                <a:cubicBezTo>
                  <a:pt x="19721" y="19017"/>
                  <a:pt x="19721" y="19017"/>
                  <a:pt x="19721" y="19043"/>
                </a:cubicBezTo>
                <a:cubicBezTo>
                  <a:pt x="19721" y="19096"/>
                  <a:pt x="19721" y="19122"/>
                  <a:pt x="19707" y="19146"/>
                </a:cubicBezTo>
                <a:cubicBezTo>
                  <a:pt x="19707" y="19173"/>
                  <a:pt x="19693" y="19173"/>
                  <a:pt x="19693" y="19199"/>
                </a:cubicBezTo>
                <a:cubicBezTo>
                  <a:pt x="19693" y="19226"/>
                  <a:pt x="19693" y="19250"/>
                  <a:pt x="19693" y="19276"/>
                </a:cubicBezTo>
                <a:cubicBezTo>
                  <a:pt x="19693" y="19276"/>
                  <a:pt x="19693" y="19276"/>
                  <a:pt x="19680" y="19276"/>
                </a:cubicBezTo>
                <a:lnTo>
                  <a:pt x="19680" y="19250"/>
                </a:lnTo>
                <a:cubicBezTo>
                  <a:pt x="19653" y="19250"/>
                  <a:pt x="19640" y="19302"/>
                  <a:pt x="19640" y="19329"/>
                </a:cubicBezTo>
                <a:cubicBezTo>
                  <a:pt x="19612" y="19329"/>
                  <a:pt x="19599" y="19355"/>
                  <a:pt x="19586" y="19302"/>
                </a:cubicBezTo>
                <a:cubicBezTo>
                  <a:pt x="19586" y="19302"/>
                  <a:pt x="19586" y="19302"/>
                  <a:pt x="19586" y="19276"/>
                </a:cubicBezTo>
                <a:cubicBezTo>
                  <a:pt x="19586" y="19250"/>
                  <a:pt x="19558" y="19276"/>
                  <a:pt x="19558" y="19226"/>
                </a:cubicBezTo>
                <a:cubicBezTo>
                  <a:pt x="19546" y="19226"/>
                  <a:pt x="19546" y="19199"/>
                  <a:pt x="19546" y="19173"/>
                </a:cubicBezTo>
                <a:cubicBezTo>
                  <a:pt x="19546" y="19146"/>
                  <a:pt x="19546" y="19146"/>
                  <a:pt x="19532" y="19146"/>
                </a:cubicBezTo>
                <a:cubicBezTo>
                  <a:pt x="19546" y="19122"/>
                  <a:pt x="19546" y="19122"/>
                  <a:pt x="19532" y="19096"/>
                </a:cubicBezTo>
                <a:cubicBezTo>
                  <a:pt x="19532" y="19043"/>
                  <a:pt x="19518" y="19017"/>
                  <a:pt x="19504" y="18993"/>
                </a:cubicBezTo>
                <a:close/>
                <a:moveTo>
                  <a:pt x="19504" y="18993"/>
                </a:moveTo>
              </a:path>
            </a:pathLst>
          </a:custGeom>
          <a:solidFill>
            <a:srgbClr val="D0D9E2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bevel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900" b="1" cap="all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31" y="16867"/>
            <a:ext cx="1541352" cy="215789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76917" y="349731"/>
            <a:ext cx="1599166" cy="1615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435" y="5216156"/>
            <a:ext cx="249101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تحت اشراف : </a:t>
            </a:r>
          </a:p>
          <a:p>
            <a:pPr algn="ctr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أ.م.د نهله المتولى.</a:t>
            </a:r>
          </a:p>
          <a:p>
            <a:pPr algn="ctr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د. منار درويش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B8E0D-EC91-4CF1-9D8C-3D840C4C6AC0}"/>
              </a:ext>
            </a:extLst>
          </p:cNvPr>
          <p:cNvSpPr/>
          <p:nvPr/>
        </p:nvSpPr>
        <p:spPr>
          <a:xfrm>
            <a:off x="7622963" y="6125406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b="1" dirty="0">
                <a:solidFill>
                  <a:srgbClr val="B0C3C9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تكنولوجيا التعليم - الفرقة الرابعه</a:t>
            </a:r>
          </a:p>
          <a:p>
            <a:pPr algn="ctr"/>
            <a:r>
              <a:rPr lang="ar-EG" b="1" dirty="0">
                <a:solidFill>
                  <a:srgbClr val="B0C3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لعام   2020 – 2021 </a:t>
            </a:r>
            <a:endParaRPr lang="ar-EG" dirty="0">
              <a:solidFill>
                <a:srgbClr val="B0C3C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98208" y="5037943"/>
            <a:ext cx="5354710" cy="1155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 smtClean="0">
                <a:cs typeface="Nizar Cocon Kurdish" panose="020A0503020102020204"/>
              </a:rPr>
              <a:t>اعداد الطالب : روماني مجدي فهيم ( ب )</a:t>
            </a:r>
            <a:endParaRPr lang="en-US" sz="3200" b="1" dirty="0">
              <a:cs typeface="Nizar Cocon Kurdish" panose="020A05030201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6628" y="434095"/>
            <a:ext cx="6246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الصف الثاني الاعدادي </a:t>
            </a:r>
          </a:p>
          <a:p>
            <a:pPr algn="ctr"/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الفصل الدراسي الأو</a:t>
            </a:r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ل </a:t>
            </a:r>
          </a:p>
        </p:txBody>
      </p:sp>
      <p:sp>
        <p:nvSpPr>
          <p:cNvPr id="17" name="Action Button: Forward or Next 16">
            <a:hlinkClick r:id="" action="ppaction://hlinkshowjump?jump=previousslide" highlightClick="1"/>
          </p:cNvPr>
          <p:cNvSpPr/>
          <p:nvPr/>
        </p:nvSpPr>
        <p:spPr>
          <a:xfrm>
            <a:off x="6368712" y="6027199"/>
            <a:ext cx="658991" cy="57150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nextslide" highlightClick="1"/>
          </p:cNvPr>
          <p:cNvSpPr/>
          <p:nvPr/>
        </p:nvSpPr>
        <p:spPr>
          <a:xfrm>
            <a:off x="4821628" y="6027199"/>
            <a:ext cx="658991" cy="571501"/>
          </a:xfrm>
          <a:prstGeom prst="actionButtonBackPrevio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5595170" y="6027199"/>
            <a:ext cx="658991" cy="57150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  <p:bldP spid="9" grpId="0"/>
      <p:bldP spid="10" grpId="0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/>
          <p:cNvSpPr>
            <a:spLocks/>
          </p:cNvSpPr>
          <p:nvPr/>
        </p:nvSpPr>
        <p:spPr bwMode="auto">
          <a:xfrm>
            <a:off x="-1159634" y="-996145"/>
            <a:ext cx="14502802" cy="1169901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44" y="13698"/>
                </a:moveTo>
                <a:lnTo>
                  <a:pt x="317" y="13758"/>
                </a:lnTo>
                <a:lnTo>
                  <a:pt x="397" y="13761"/>
                </a:lnTo>
                <a:lnTo>
                  <a:pt x="622" y="13976"/>
                </a:lnTo>
                <a:lnTo>
                  <a:pt x="618" y="14054"/>
                </a:lnTo>
                <a:lnTo>
                  <a:pt x="659" y="14099"/>
                </a:lnTo>
                <a:lnTo>
                  <a:pt x="775" y="14117"/>
                </a:lnTo>
                <a:lnTo>
                  <a:pt x="828" y="14177"/>
                </a:lnTo>
                <a:lnTo>
                  <a:pt x="980" y="14199"/>
                </a:lnTo>
                <a:lnTo>
                  <a:pt x="1040" y="14189"/>
                </a:lnTo>
                <a:lnTo>
                  <a:pt x="1073" y="14230"/>
                </a:lnTo>
                <a:lnTo>
                  <a:pt x="1189" y="14245"/>
                </a:lnTo>
                <a:lnTo>
                  <a:pt x="1326" y="14218"/>
                </a:lnTo>
                <a:lnTo>
                  <a:pt x="1362" y="14290"/>
                </a:lnTo>
                <a:lnTo>
                  <a:pt x="1423" y="14245"/>
                </a:lnTo>
                <a:lnTo>
                  <a:pt x="1454" y="14268"/>
                </a:lnTo>
                <a:lnTo>
                  <a:pt x="1607" y="14241"/>
                </a:lnTo>
                <a:lnTo>
                  <a:pt x="1740" y="14230"/>
                </a:lnTo>
                <a:lnTo>
                  <a:pt x="1756" y="14170"/>
                </a:lnTo>
                <a:lnTo>
                  <a:pt x="1838" y="14154"/>
                </a:lnTo>
                <a:lnTo>
                  <a:pt x="1924" y="14031"/>
                </a:lnTo>
                <a:lnTo>
                  <a:pt x="2082" y="14050"/>
                </a:lnTo>
                <a:lnTo>
                  <a:pt x="2082" y="13963"/>
                </a:lnTo>
                <a:lnTo>
                  <a:pt x="2183" y="13911"/>
                </a:lnTo>
                <a:lnTo>
                  <a:pt x="2262" y="13911"/>
                </a:lnTo>
                <a:lnTo>
                  <a:pt x="2343" y="13989"/>
                </a:lnTo>
                <a:lnTo>
                  <a:pt x="2427" y="13881"/>
                </a:lnTo>
                <a:lnTo>
                  <a:pt x="2471" y="13901"/>
                </a:lnTo>
                <a:lnTo>
                  <a:pt x="2524" y="13874"/>
                </a:lnTo>
                <a:lnTo>
                  <a:pt x="2552" y="13754"/>
                </a:lnTo>
                <a:lnTo>
                  <a:pt x="2845" y="13585"/>
                </a:lnTo>
                <a:lnTo>
                  <a:pt x="2959" y="13600"/>
                </a:lnTo>
                <a:lnTo>
                  <a:pt x="3030" y="13642"/>
                </a:lnTo>
                <a:lnTo>
                  <a:pt x="3127" y="13581"/>
                </a:lnTo>
                <a:lnTo>
                  <a:pt x="3408" y="13525"/>
                </a:lnTo>
                <a:lnTo>
                  <a:pt x="3445" y="13578"/>
                </a:lnTo>
                <a:lnTo>
                  <a:pt x="3626" y="13541"/>
                </a:lnTo>
                <a:lnTo>
                  <a:pt x="3678" y="13574"/>
                </a:lnTo>
                <a:lnTo>
                  <a:pt x="3762" y="13581"/>
                </a:lnTo>
                <a:lnTo>
                  <a:pt x="3871" y="13544"/>
                </a:lnTo>
                <a:lnTo>
                  <a:pt x="3910" y="13648"/>
                </a:lnTo>
                <a:lnTo>
                  <a:pt x="3975" y="13648"/>
                </a:lnTo>
                <a:lnTo>
                  <a:pt x="4059" y="13608"/>
                </a:lnTo>
                <a:lnTo>
                  <a:pt x="4107" y="13661"/>
                </a:lnTo>
                <a:lnTo>
                  <a:pt x="4192" y="13608"/>
                </a:lnTo>
                <a:lnTo>
                  <a:pt x="4401" y="13608"/>
                </a:lnTo>
                <a:lnTo>
                  <a:pt x="4389" y="13690"/>
                </a:lnTo>
                <a:lnTo>
                  <a:pt x="4426" y="13705"/>
                </a:lnTo>
                <a:lnTo>
                  <a:pt x="4542" y="13600"/>
                </a:lnTo>
                <a:lnTo>
                  <a:pt x="4658" y="13630"/>
                </a:lnTo>
                <a:lnTo>
                  <a:pt x="4799" y="13541"/>
                </a:lnTo>
                <a:lnTo>
                  <a:pt x="4851" y="13421"/>
                </a:lnTo>
                <a:lnTo>
                  <a:pt x="4904" y="13406"/>
                </a:lnTo>
                <a:lnTo>
                  <a:pt x="5016" y="13301"/>
                </a:lnTo>
                <a:lnTo>
                  <a:pt x="5080" y="13125"/>
                </a:lnTo>
                <a:lnTo>
                  <a:pt x="5210" y="13031"/>
                </a:lnTo>
                <a:lnTo>
                  <a:pt x="5362" y="12990"/>
                </a:lnTo>
                <a:lnTo>
                  <a:pt x="5419" y="13023"/>
                </a:lnTo>
                <a:lnTo>
                  <a:pt x="5638" y="12952"/>
                </a:lnTo>
                <a:lnTo>
                  <a:pt x="5920" y="12791"/>
                </a:lnTo>
                <a:lnTo>
                  <a:pt x="6094" y="12642"/>
                </a:lnTo>
                <a:lnTo>
                  <a:pt x="6174" y="12611"/>
                </a:lnTo>
                <a:lnTo>
                  <a:pt x="6251" y="12615"/>
                </a:lnTo>
                <a:lnTo>
                  <a:pt x="6342" y="12611"/>
                </a:lnTo>
                <a:lnTo>
                  <a:pt x="6500" y="12675"/>
                </a:lnTo>
                <a:lnTo>
                  <a:pt x="6645" y="12682"/>
                </a:lnTo>
                <a:lnTo>
                  <a:pt x="6745" y="12649"/>
                </a:lnTo>
                <a:lnTo>
                  <a:pt x="6958" y="12660"/>
                </a:lnTo>
                <a:lnTo>
                  <a:pt x="7251" y="12563"/>
                </a:lnTo>
                <a:lnTo>
                  <a:pt x="7424" y="12525"/>
                </a:lnTo>
                <a:lnTo>
                  <a:pt x="7553" y="12439"/>
                </a:lnTo>
                <a:lnTo>
                  <a:pt x="7634" y="12439"/>
                </a:lnTo>
                <a:lnTo>
                  <a:pt x="7782" y="12338"/>
                </a:lnTo>
                <a:lnTo>
                  <a:pt x="8003" y="12323"/>
                </a:lnTo>
                <a:lnTo>
                  <a:pt x="8586" y="12282"/>
                </a:lnTo>
                <a:lnTo>
                  <a:pt x="8776" y="12330"/>
                </a:lnTo>
                <a:lnTo>
                  <a:pt x="8903" y="12334"/>
                </a:lnTo>
                <a:lnTo>
                  <a:pt x="9064" y="12282"/>
                </a:lnTo>
                <a:lnTo>
                  <a:pt x="9193" y="12297"/>
                </a:lnTo>
                <a:lnTo>
                  <a:pt x="9354" y="12439"/>
                </a:lnTo>
                <a:lnTo>
                  <a:pt x="9479" y="12638"/>
                </a:lnTo>
                <a:lnTo>
                  <a:pt x="9575" y="12668"/>
                </a:lnTo>
                <a:lnTo>
                  <a:pt x="9644" y="12615"/>
                </a:lnTo>
                <a:lnTo>
                  <a:pt x="9708" y="12592"/>
                </a:lnTo>
                <a:lnTo>
                  <a:pt x="9756" y="12642"/>
                </a:lnTo>
                <a:lnTo>
                  <a:pt x="9817" y="12615"/>
                </a:lnTo>
                <a:lnTo>
                  <a:pt x="9929" y="12642"/>
                </a:lnTo>
                <a:lnTo>
                  <a:pt x="10029" y="12765"/>
                </a:lnTo>
                <a:lnTo>
                  <a:pt x="10165" y="12788"/>
                </a:lnTo>
                <a:lnTo>
                  <a:pt x="10222" y="12754"/>
                </a:lnTo>
                <a:lnTo>
                  <a:pt x="10455" y="12906"/>
                </a:lnTo>
                <a:lnTo>
                  <a:pt x="10435" y="13001"/>
                </a:lnTo>
                <a:lnTo>
                  <a:pt x="10508" y="13005"/>
                </a:lnTo>
                <a:lnTo>
                  <a:pt x="10587" y="13084"/>
                </a:lnTo>
                <a:lnTo>
                  <a:pt x="10556" y="13154"/>
                </a:lnTo>
                <a:lnTo>
                  <a:pt x="10468" y="13154"/>
                </a:lnTo>
                <a:lnTo>
                  <a:pt x="10447" y="13222"/>
                </a:lnTo>
                <a:lnTo>
                  <a:pt x="10539" y="13413"/>
                </a:lnTo>
                <a:lnTo>
                  <a:pt x="10637" y="13421"/>
                </a:lnTo>
                <a:lnTo>
                  <a:pt x="10744" y="13529"/>
                </a:lnTo>
                <a:lnTo>
                  <a:pt x="10782" y="13668"/>
                </a:lnTo>
                <a:lnTo>
                  <a:pt x="10761" y="13773"/>
                </a:lnTo>
                <a:lnTo>
                  <a:pt x="10878" y="14013"/>
                </a:lnTo>
                <a:lnTo>
                  <a:pt x="10838" y="14121"/>
                </a:lnTo>
                <a:lnTo>
                  <a:pt x="10886" y="14181"/>
                </a:lnTo>
                <a:lnTo>
                  <a:pt x="10866" y="14308"/>
                </a:lnTo>
                <a:lnTo>
                  <a:pt x="10821" y="14384"/>
                </a:lnTo>
                <a:lnTo>
                  <a:pt x="10757" y="14346"/>
                </a:lnTo>
                <a:lnTo>
                  <a:pt x="10725" y="14376"/>
                </a:lnTo>
                <a:lnTo>
                  <a:pt x="10809" y="14478"/>
                </a:lnTo>
                <a:lnTo>
                  <a:pt x="10889" y="14518"/>
                </a:lnTo>
                <a:lnTo>
                  <a:pt x="10930" y="14619"/>
                </a:lnTo>
                <a:lnTo>
                  <a:pt x="11018" y="14590"/>
                </a:lnTo>
                <a:lnTo>
                  <a:pt x="11111" y="14656"/>
                </a:lnTo>
                <a:lnTo>
                  <a:pt x="11115" y="14571"/>
                </a:lnTo>
                <a:lnTo>
                  <a:pt x="11062" y="14492"/>
                </a:lnTo>
                <a:lnTo>
                  <a:pt x="11122" y="14432"/>
                </a:lnTo>
                <a:lnTo>
                  <a:pt x="11175" y="14334"/>
                </a:lnTo>
                <a:lnTo>
                  <a:pt x="11259" y="14319"/>
                </a:lnTo>
                <a:lnTo>
                  <a:pt x="11308" y="14238"/>
                </a:lnTo>
                <a:lnTo>
                  <a:pt x="11400" y="14199"/>
                </a:lnTo>
                <a:lnTo>
                  <a:pt x="11429" y="14114"/>
                </a:lnTo>
                <a:lnTo>
                  <a:pt x="11525" y="13998"/>
                </a:lnTo>
                <a:lnTo>
                  <a:pt x="11750" y="13893"/>
                </a:lnTo>
                <a:lnTo>
                  <a:pt x="11774" y="13829"/>
                </a:lnTo>
                <a:lnTo>
                  <a:pt x="11819" y="13829"/>
                </a:lnTo>
                <a:lnTo>
                  <a:pt x="11995" y="13750"/>
                </a:lnTo>
                <a:lnTo>
                  <a:pt x="12040" y="13612"/>
                </a:lnTo>
                <a:lnTo>
                  <a:pt x="12181" y="13409"/>
                </a:lnTo>
                <a:lnTo>
                  <a:pt x="12333" y="13379"/>
                </a:lnTo>
                <a:lnTo>
                  <a:pt x="12393" y="13297"/>
                </a:lnTo>
                <a:lnTo>
                  <a:pt x="12353" y="13192"/>
                </a:lnTo>
                <a:lnTo>
                  <a:pt x="12377" y="13072"/>
                </a:lnTo>
                <a:lnTo>
                  <a:pt x="12442" y="13211"/>
                </a:lnTo>
                <a:lnTo>
                  <a:pt x="12446" y="13338"/>
                </a:lnTo>
                <a:lnTo>
                  <a:pt x="12446" y="13462"/>
                </a:lnTo>
                <a:lnTo>
                  <a:pt x="12381" y="13541"/>
                </a:lnTo>
                <a:lnTo>
                  <a:pt x="12349" y="13791"/>
                </a:lnTo>
                <a:lnTo>
                  <a:pt x="12128" y="13926"/>
                </a:lnTo>
                <a:lnTo>
                  <a:pt x="12096" y="14035"/>
                </a:lnTo>
                <a:lnTo>
                  <a:pt x="12031" y="14114"/>
                </a:lnTo>
                <a:lnTo>
                  <a:pt x="12040" y="14225"/>
                </a:lnTo>
                <a:lnTo>
                  <a:pt x="11911" y="14394"/>
                </a:lnTo>
                <a:lnTo>
                  <a:pt x="11951" y="14443"/>
                </a:lnTo>
                <a:lnTo>
                  <a:pt x="11858" y="14682"/>
                </a:lnTo>
                <a:lnTo>
                  <a:pt x="11605" y="14656"/>
                </a:lnTo>
                <a:lnTo>
                  <a:pt x="11553" y="14788"/>
                </a:lnTo>
                <a:lnTo>
                  <a:pt x="11488" y="14892"/>
                </a:lnTo>
                <a:lnTo>
                  <a:pt x="11488" y="14931"/>
                </a:lnTo>
                <a:lnTo>
                  <a:pt x="11646" y="14892"/>
                </a:lnTo>
                <a:lnTo>
                  <a:pt x="11798" y="14829"/>
                </a:lnTo>
                <a:lnTo>
                  <a:pt x="11979" y="14889"/>
                </a:lnTo>
                <a:lnTo>
                  <a:pt x="12156" y="14612"/>
                </a:lnTo>
                <a:lnTo>
                  <a:pt x="12204" y="14358"/>
                </a:lnTo>
                <a:lnTo>
                  <a:pt x="12353" y="14215"/>
                </a:lnTo>
                <a:lnTo>
                  <a:pt x="12393" y="14260"/>
                </a:lnTo>
                <a:lnTo>
                  <a:pt x="12397" y="14496"/>
                </a:lnTo>
                <a:lnTo>
                  <a:pt x="12454" y="14634"/>
                </a:lnTo>
                <a:lnTo>
                  <a:pt x="12406" y="14649"/>
                </a:lnTo>
                <a:lnTo>
                  <a:pt x="12421" y="14885"/>
                </a:lnTo>
                <a:lnTo>
                  <a:pt x="12305" y="15088"/>
                </a:lnTo>
                <a:lnTo>
                  <a:pt x="12103" y="15163"/>
                </a:lnTo>
                <a:lnTo>
                  <a:pt x="12137" y="15230"/>
                </a:lnTo>
                <a:lnTo>
                  <a:pt x="12264" y="15215"/>
                </a:lnTo>
                <a:lnTo>
                  <a:pt x="12403" y="15218"/>
                </a:lnTo>
                <a:lnTo>
                  <a:pt x="12462" y="15160"/>
                </a:lnTo>
                <a:lnTo>
                  <a:pt x="12555" y="15139"/>
                </a:lnTo>
                <a:lnTo>
                  <a:pt x="12667" y="15054"/>
                </a:lnTo>
                <a:lnTo>
                  <a:pt x="12757" y="15078"/>
                </a:lnTo>
                <a:lnTo>
                  <a:pt x="12825" y="15068"/>
                </a:lnTo>
                <a:lnTo>
                  <a:pt x="12772" y="15155"/>
                </a:lnTo>
                <a:lnTo>
                  <a:pt x="12720" y="15235"/>
                </a:lnTo>
                <a:lnTo>
                  <a:pt x="12622" y="15229"/>
                </a:lnTo>
                <a:lnTo>
                  <a:pt x="12596" y="15282"/>
                </a:lnTo>
                <a:lnTo>
                  <a:pt x="12691" y="15410"/>
                </a:lnTo>
                <a:lnTo>
                  <a:pt x="12730" y="15518"/>
                </a:lnTo>
                <a:lnTo>
                  <a:pt x="12800" y="15677"/>
                </a:lnTo>
                <a:lnTo>
                  <a:pt x="12807" y="15860"/>
                </a:lnTo>
                <a:lnTo>
                  <a:pt x="12787" y="16087"/>
                </a:lnTo>
                <a:lnTo>
                  <a:pt x="12655" y="16219"/>
                </a:lnTo>
                <a:lnTo>
                  <a:pt x="12678" y="16283"/>
                </a:lnTo>
                <a:lnTo>
                  <a:pt x="12659" y="16455"/>
                </a:lnTo>
                <a:lnTo>
                  <a:pt x="12750" y="16531"/>
                </a:lnTo>
                <a:lnTo>
                  <a:pt x="12832" y="16661"/>
                </a:lnTo>
                <a:lnTo>
                  <a:pt x="12856" y="16823"/>
                </a:lnTo>
                <a:lnTo>
                  <a:pt x="13044" y="17059"/>
                </a:lnTo>
                <a:lnTo>
                  <a:pt x="13190" y="17092"/>
                </a:lnTo>
                <a:lnTo>
                  <a:pt x="13289" y="17160"/>
                </a:lnTo>
                <a:lnTo>
                  <a:pt x="13337" y="17279"/>
                </a:lnTo>
                <a:lnTo>
                  <a:pt x="13446" y="17287"/>
                </a:lnTo>
                <a:lnTo>
                  <a:pt x="13471" y="17242"/>
                </a:lnTo>
                <a:lnTo>
                  <a:pt x="13539" y="17220"/>
                </a:lnTo>
                <a:lnTo>
                  <a:pt x="13675" y="17260"/>
                </a:lnTo>
                <a:lnTo>
                  <a:pt x="13788" y="17388"/>
                </a:lnTo>
                <a:lnTo>
                  <a:pt x="13909" y="17399"/>
                </a:lnTo>
                <a:lnTo>
                  <a:pt x="14041" y="17515"/>
                </a:lnTo>
                <a:lnTo>
                  <a:pt x="14057" y="17617"/>
                </a:lnTo>
                <a:lnTo>
                  <a:pt x="14161" y="17650"/>
                </a:lnTo>
                <a:lnTo>
                  <a:pt x="14271" y="17770"/>
                </a:lnTo>
                <a:lnTo>
                  <a:pt x="14350" y="17770"/>
                </a:lnTo>
                <a:lnTo>
                  <a:pt x="14388" y="17703"/>
                </a:lnTo>
                <a:lnTo>
                  <a:pt x="14593" y="17614"/>
                </a:lnTo>
                <a:lnTo>
                  <a:pt x="14655" y="17527"/>
                </a:lnTo>
                <a:lnTo>
                  <a:pt x="14784" y="17524"/>
                </a:lnTo>
                <a:lnTo>
                  <a:pt x="14920" y="17397"/>
                </a:lnTo>
                <a:lnTo>
                  <a:pt x="15018" y="17415"/>
                </a:lnTo>
                <a:lnTo>
                  <a:pt x="15062" y="17367"/>
                </a:lnTo>
                <a:lnTo>
                  <a:pt x="15036" y="17316"/>
                </a:lnTo>
                <a:lnTo>
                  <a:pt x="14920" y="17286"/>
                </a:lnTo>
                <a:lnTo>
                  <a:pt x="14958" y="17221"/>
                </a:lnTo>
                <a:lnTo>
                  <a:pt x="15167" y="17092"/>
                </a:lnTo>
                <a:lnTo>
                  <a:pt x="15342" y="17206"/>
                </a:lnTo>
                <a:lnTo>
                  <a:pt x="15336" y="17314"/>
                </a:lnTo>
                <a:lnTo>
                  <a:pt x="15123" y="17423"/>
                </a:lnTo>
                <a:lnTo>
                  <a:pt x="15173" y="17516"/>
                </a:lnTo>
                <a:lnTo>
                  <a:pt x="15239" y="17531"/>
                </a:lnTo>
                <a:lnTo>
                  <a:pt x="15317" y="17454"/>
                </a:lnTo>
                <a:lnTo>
                  <a:pt x="15403" y="17393"/>
                </a:lnTo>
                <a:lnTo>
                  <a:pt x="15511" y="17449"/>
                </a:lnTo>
                <a:lnTo>
                  <a:pt x="15502" y="17543"/>
                </a:lnTo>
                <a:lnTo>
                  <a:pt x="15437" y="17542"/>
                </a:lnTo>
                <a:lnTo>
                  <a:pt x="15352" y="17621"/>
                </a:lnTo>
                <a:lnTo>
                  <a:pt x="15493" y="17774"/>
                </a:lnTo>
                <a:lnTo>
                  <a:pt x="15521" y="17942"/>
                </a:lnTo>
                <a:lnTo>
                  <a:pt x="15572" y="17913"/>
                </a:lnTo>
                <a:lnTo>
                  <a:pt x="15645" y="17920"/>
                </a:lnTo>
                <a:lnTo>
                  <a:pt x="15653" y="18021"/>
                </a:lnTo>
                <a:lnTo>
                  <a:pt x="15730" y="18126"/>
                </a:lnTo>
                <a:lnTo>
                  <a:pt x="15807" y="18003"/>
                </a:lnTo>
                <a:lnTo>
                  <a:pt x="15798" y="17868"/>
                </a:lnTo>
                <a:lnTo>
                  <a:pt x="15713" y="17927"/>
                </a:lnTo>
                <a:lnTo>
                  <a:pt x="15694" y="17871"/>
                </a:lnTo>
                <a:lnTo>
                  <a:pt x="15758" y="17803"/>
                </a:lnTo>
                <a:lnTo>
                  <a:pt x="16019" y="17811"/>
                </a:lnTo>
                <a:lnTo>
                  <a:pt x="16052" y="17860"/>
                </a:lnTo>
                <a:lnTo>
                  <a:pt x="16087" y="17803"/>
                </a:lnTo>
                <a:lnTo>
                  <a:pt x="16220" y="17635"/>
                </a:lnTo>
                <a:lnTo>
                  <a:pt x="16494" y="17483"/>
                </a:lnTo>
                <a:lnTo>
                  <a:pt x="16647" y="17354"/>
                </a:lnTo>
                <a:lnTo>
                  <a:pt x="16566" y="17354"/>
                </a:lnTo>
                <a:lnTo>
                  <a:pt x="16506" y="17388"/>
                </a:lnTo>
                <a:lnTo>
                  <a:pt x="16530" y="17359"/>
                </a:lnTo>
                <a:lnTo>
                  <a:pt x="16437" y="17328"/>
                </a:lnTo>
                <a:lnTo>
                  <a:pt x="16539" y="17321"/>
                </a:lnTo>
                <a:lnTo>
                  <a:pt x="16674" y="17321"/>
                </a:lnTo>
                <a:lnTo>
                  <a:pt x="16876" y="17265"/>
                </a:lnTo>
                <a:lnTo>
                  <a:pt x="17285" y="17189"/>
                </a:lnTo>
                <a:lnTo>
                  <a:pt x="17615" y="17250"/>
                </a:lnTo>
                <a:lnTo>
                  <a:pt x="17752" y="17174"/>
                </a:lnTo>
                <a:lnTo>
                  <a:pt x="17752" y="17092"/>
                </a:lnTo>
                <a:lnTo>
                  <a:pt x="17849" y="17092"/>
                </a:lnTo>
                <a:lnTo>
                  <a:pt x="17949" y="17028"/>
                </a:lnTo>
                <a:lnTo>
                  <a:pt x="18041" y="16853"/>
                </a:lnTo>
                <a:lnTo>
                  <a:pt x="18000" y="16657"/>
                </a:lnTo>
                <a:lnTo>
                  <a:pt x="17997" y="16553"/>
                </a:lnTo>
                <a:lnTo>
                  <a:pt x="18178" y="16384"/>
                </a:lnTo>
                <a:lnTo>
                  <a:pt x="18178" y="16092"/>
                </a:lnTo>
                <a:lnTo>
                  <a:pt x="18263" y="15980"/>
                </a:lnTo>
                <a:lnTo>
                  <a:pt x="18299" y="15782"/>
                </a:lnTo>
                <a:lnTo>
                  <a:pt x="18404" y="15737"/>
                </a:lnTo>
                <a:lnTo>
                  <a:pt x="18395" y="15638"/>
                </a:lnTo>
                <a:lnTo>
                  <a:pt x="18718" y="15264"/>
                </a:lnTo>
                <a:lnTo>
                  <a:pt x="18806" y="15249"/>
                </a:lnTo>
                <a:lnTo>
                  <a:pt x="18863" y="15047"/>
                </a:lnTo>
                <a:lnTo>
                  <a:pt x="18992" y="14889"/>
                </a:lnTo>
                <a:lnTo>
                  <a:pt x="19072" y="14679"/>
                </a:lnTo>
                <a:lnTo>
                  <a:pt x="19201" y="14559"/>
                </a:lnTo>
                <a:lnTo>
                  <a:pt x="19187" y="14451"/>
                </a:lnTo>
                <a:lnTo>
                  <a:pt x="19279" y="14406"/>
                </a:lnTo>
                <a:lnTo>
                  <a:pt x="19364" y="14215"/>
                </a:lnTo>
                <a:lnTo>
                  <a:pt x="19296" y="14154"/>
                </a:lnTo>
                <a:lnTo>
                  <a:pt x="19460" y="14084"/>
                </a:lnTo>
                <a:lnTo>
                  <a:pt x="19573" y="13926"/>
                </a:lnTo>
                <a:lnTo>
                  <a:pt x="19641" y="13862"/>
                </a:lnTo>
                <a:lnTo>
                  <a:pt x="19722" y="13701"/>
                </a:lnTo>
                <a:lnTo>
                  <a:pt x="19879" y="13657"/>
                </a:lnTo>
                <a:lnTo>
                  <a:pt x="19975" y="13612"/>
                </a:lnTo>
                <a:lnTo>
                  <a:pt x="19814" y="13612"/>
                </a:lnTo>
                <a:lnTo>
                  <a:pt x="19854" y="13563"/>
                </a:lnTo>
                <a:lnTo>
                  <a:pt x="20044" y="13552"/>
                </a:lnTo>
                <a:lnTo>
                  <a:pt x="20213" y="13440"/>
                </a:lnTo>
                <a:lnTo>
                  <a:pt x="20249" y="13323"/>
                </a:lnTo>
                <a:lnTo>
                  <a:pt x="20224" y="13263"/>
                </a:lnTo>
                <a:lnTo>
                  <a:pt x="20249" y="13162"/>
                </a:lnTo>
                <a:lnTo>
                  <a:pt x="20421" y="13038"/>
                </a:lnTo>
                <a:lnTo>
                  <a:pt x="20426" y="12934"/>
                </a:lnTo>
                <a:lnTo>
                  <a:pt x="20546" y="12889"/>
                </a:lnTo>
                <a:lnTo>
                  <a:pt x="20663" y="12705"/>
                </a:lnTo>
                <a:lnTo>
                  <a:pt x="20646" y="12611"/>
                </a:lnTo>
                <a:lnTo>
                  <a:pt x="20706" y="12462"/>
                </a:lnTo>
                <a:lnTo>
                  <a:pt x="20663" y="12412"/>
                </a:lnTo>
                <a:lnTo>
                  <a:pt x="20679" y="12334"/>
                </a:lnTo>
                <a:lnTo>
                  <a:pt x="20827" y="12012"/>
                </a:lnTo>
                <a:lnTo>
                  <a:pt x="20864" y="11839"/>
                </a:lnTo>
                <a:lnTo>
                  <a:pt x="21056" y="11517"/>
                </a:lnTo>
                <a:lnTo>
                  <a:pt x="21049" y="11397"/>
                </a:lnTo>
                <a:lnTo>
                  <a:pt x="21149" y="11165"/>
                </a:lnTo>
                <a:lnTo>
                  <a:pt x="21293" y="11053"/>
                </a:lnTo>
                <a:lnTo>
                  <a:pt x="21346" y="10918"/>
                </a:lnTo>
                <a:lnTo>
                  <a:pt x="21306" y="10772"/>
                </a:lnTo>
                <a:lnTo>
                  <a:pt x="21395" y="10671"/>
                </a:lnTo>
                <a:lnTo>
                  <a:pt x="21314" y="10445"/>
                </a:lnTo>
                <a:lnTo>
                  <a:pt x="21326" y="10326"/>
                </a:lnTo>
                <a:lnTo>
                  <a:pt x="21249" y="10139"/>
                </a:lnTo>
                <a:lnTo>
                  <a:pt x="21217" y="10079"/>
                </a:lnTo>
                <a:lnTo>
                  <a:pt x="21213" y="9978"/>
                </a:lnTo>
                <a:lnTo>
                  <a:pt x="21249" y="9932"/>
                </a:lnTo>
                <a:lnTo>
                  <a:pt x="21253" y="9816"/>
                </a:lnTo>
                <a:lnTo>
                  <a:pt x="21346" y="9666"/>
                </a:lnTo>
                <a:lnTo>
                  <a:pt x="21338" y="9622"/>
                </a:lnTo>
                <a:lnTo>
                  <a:pt x="21329" y="9333"/>
                </a:lnTo>
                <a:lnTo>
                  <a:pt x="21390" y="9236"/>
                </a:lnTo>
                <a:lnTo>
                  <a:pt x="21346" y="9180"/>
                </a:lnTo>
                <a:lnTo>
                  <a:pt x="21317" y="9079"/>
                </a:lnTo>
                <a:lnTo>
                  <a:pt x="21321" y="8884"/>
                </a:lnTo>
                <a:lnTo>
                  <a:pt x="21278" y="8869"/>
                </a:lnTo>
                <a:lnTo>
                  <a:pt x="21334" y="8759"/>
                </a:lnTo>
                <a:lnTo>
                  <a:pt x="21229" y="8719"/>
                </a:lnTo>
                <a:lnTo>
                  <a:pt x="21176" y="8622"/>
                </a:lnTo>
                <a:lnTo>
                  <a:pt x="21182" y="8509"/>
                </a:lnTo>
                <a:lnTo>
                  <a:pt x="21060" y="8411"/>
                </a:lnTo>
                <a:lnTo>
                  <a:pt x="20984" y="8270"/>
                </a:lnTo>
                <a:lnTo>
                  <a:pt x="20952" y="8130"/>
                </a:lnTo>
                <a:lnTo>
                  <a:pt x="20883" y="8010"/>
                </a:lnTo>
                <a:lnTo>
                  <a:pt x="20815" y="8006"/>
                </a:lnTo>
                <a:lnTo>
                  <a:pt x="20735" y="8040"/>
                </a:lnTo>
                <a:lnTo>
                  <a:pt x="20663" y="7977"/>
                </a:lnTo>
                <a:lnTo>
                  <a:pt x="20646" y="7850"/>
                </a:lnTo>
                <a:lnTo>
                  <a:pt x="20594" y="7827"/>
                </a:lnTo>
                <a:lnTo>
                  <a:pt x="20582" y="7756"/>
                </a:lnTo>
                <a:lnTo>
                  <a:pt x="20453" y="7651"/>
                </a:lnTo>
                <a:lnTo>
                  <a:pt x="20393" y="7599"/>
                </a:lnTo>
                <a:lnTo>
                  <a:pt x="20421" y="7523"/>
                </a:lnTo>
                <a:lnTo>
                  <a:pt x="20349" y="7404"/>
                </a:lnTo>
                <a:lnTo>
                  <a:pt x="20449" y="7284"/>
                </a:lnTo>
                <a:lnTo>
                  <a:pt x="20473" y="7134"/>
                </a:lnTo>
                <a:lnTo>
                  <a:pt x="20442" y="7063"/>
                </a:lnTo>
                <a:lnTo>
                  <a:pt x="20458" y="6966"/>
                </a:lnTo>
                <a:lnTo>
                  <a:pt x="20385" y="6928"/>
                </a:lnTo>
                <a:lnTo>
                  <a:pt x="20365" y="6980"/>
                </a:lnTo>
                <a:lnTo>
                  <a:pt x="20397" y="7025"/>
                </a:lnTo>
                <a:lnTo>
                  <a:pt x="20357" y="7078"/>
                </a:lnTo>
                <a:lnTo>
                  <a:pt x="20120" y="6876"/>
                </a:lnTo>
                <a:lnTo>
                  <a:pt x="20067" y="6759"/>
                </a:lnTo>
                <a:lnTo>
                  <a:pt x="20024" y="6782"/>
                </a:lnTo>
                <a:lnTo>
                  <a:pt x="20024" y="6849"/>
                </a:lnTo>
                <a:lnTo>
                  <a:pt x="19994" y="6924"/>
                </a:lnTo>
                <a:lnTo>
                  <a:pt x="20051" y="7078"/>
                </a:lnTo>
                <a:lnTo>
                  <a:pt x="19936" y="6947"/>
                </a:lnTo>
                <a:lnTo>
                  <a:pt x="19879" y="7007"/>
                </a:lnTo>
                <a:lnTo>
                  <a:pt x="19879" y="6912"/>
                </a:lnTo>
                <a:lnTo>
                  <a:pt x="19834" y="6834"/>
                </a:lnTo>
                <a:lnTo>
                  <a:pt x="19814" y="6556"/>
                </a:lnTo>
                <a:lnTo>
                  <a:pt x="19846" y="6527"/>
                </a:lnTo>
                <a:lnTo>
                  <a:pt x="19846" y="6460"/>
                </a:lnTo>
                <a:lnTo>
                  <a:pt x="19746" y="6399"/>
                </a:lnTo>
                <a:lnTo>
                  <a:pt x="19786" y="6317"/>
                </a:lnTo>
                <a:lnTo>
                  <a:pt x="19710" y="6261"/>
                </a:lnTo>
                <a:lnTo>
                  <a:pt x="19733" y="6175"/>
                </a:lnTo>
                <a:lnTo>
                  <a:pt x="19561" y="6036"/>
                </a:lnTo>
                <a:lnTo>
                  <a:pt x="19514" y="5939"/>
                </a:lnTo>
                <a:lnTo>
                  <a:pt x="19504" y="5823"/>
                </a:lnTo>
                <a:lnTo>
                  <a:pt x="19601" y="5844"/>
                </a:lnTo>
                <a:lnTo>
                  <a:pt x="19601" y="5748"/>
                </a:lnTo>
                <a:lnTo>
                  <a:pt x="19517" y="5605"/>
                </a:lnTo>
                <a:lnTo>
                  <a:pt x="19473" y="5627"/>
                </a:lnTo>
                <a:lnTo>
                  <a:pt x="19380" y="5616"/>
                </a:lnTo>
                <a:lnTo>
                  <a:pt x="19274" y="5478"/>
                </a:lnTo>
                <a:lnTo>
                  <a:pt x="19196" y="5474"/>
                </a:lnTo>
                <a:lnTo>
                  <a:pt x="19099" y="5395"/>
                </a:lnTo>
                <a:lnTo>
                  <a:pt x="19042" y="5451"/>
                </a:lnTo>
                <a:lnTo>
                  <a:pt x="18998" y="5395"/>
                </a:lnTo>
                <a:lnTo>
                  <a:pt x="18881" y="5357"/>
                </a:lnTo>
                <a:lnTo>
                  <a:pt x="18810" y="5422"/>
                </a:lnTo>
                <a:lnTo>
                  <a:pt x="18870" y="5332"/>
                </a:lnTo>
                <a:lnTo>
                  <a:pt x="18974" y="5306"/>
                </a:lnTo>
                <a:lnTo>
                  <a:pt x="18982" y="5234"/>
                </a:lnTo>
                <a:lnTo>
                  <a:pt x="18949" y="5178"/>
                </a:lnTo>
                <a:lnTo>
                  <a:pt x="18830" y="5189"/>
                </a:lnTo>
                <a:lnTo>
                  <a:pt x="18736" y="5181"/>
                </a:lnTo>
                <a:lnTo>
                  <a:pt x="18708" y="5122"/>
                </a:lnTo>
                <a:lnTo>
                  <a:pt x="18657" y="5122"/>
                </a:lnTo>
                <a:lnTo>
                  <a:pt x="18435" y="5005"/>
                </a:lnTo>
                <a:lnTo>
                  <a:pt x="18339" y="4826"/>
                </a:lnTo>
                <a:lnTo>
                  <a:pt x="18318" y="4646"/>
                </a:lnTo>
                <a:lnTo>
                  <a:pt x="18255" y="4530"/>
                </a:lnTo>
                <a:lnTo>
                  <a:pt x="18258" y="4437"/>
                </a:lnTo>
                <a:lnTo>
                  <a:pt x="18311" y="4417"/>
                </a:lnTo>
                <a:lnTo>
                  <a:pt x="18355" y="4219"/>
                </a:lnTo>
                <a:lnTo>
                  <a:pt x="18294" y="3957"/>
                </a:lnTo>
                <a:lnTo>
                  <a:pt x="18231" y="3837"/>
                </a:lnTo>
                <a:lnTo>
                  <a:pt x="18287" y="3810"/>
                </a:lnTo>
                <a:lnTo>
                  <a:pt x="18219" y="3750"/>
                </a:lnTo>
                <a:lnTo>
                  <a:pt x="18138" y="3750"/>
                </a:lnTo>
                <a:lnTo>
                  <a:pt x="18038" y="3556"/>
                </a:lnTo>
                <a:lnTo>
                  <a:pt x="18033" y="3312"/>
                </a:lnTo>
                <a:lnTo>
                  <a:pt x="18073" y="3282"/>
                </a:lnTo>
                <a:lnTo>
                  <a:pt x="18077" y="3230"/>
                </a:lnTo>
                <a:lnTo>
                  <a:pt x="18029" y="3174"/>
                </a:lnTo>
                <a:lnTo>
                  <a:pt x="18005" y="2867"/>
                </a:lnTo>
                <a:lnTo>
                  <a:pt x="18033" y="2784"/>
                </a:lnTo>
                <a:lnTo>
                  <a:pt x="18005" y="2686"/>
                </a:lnTo>
                <a:lnTo>
                  <a:pt x="18041" y="2657"/>
                </a:lnTo>
                <a:lnTo>
                  <a:pt x="18054" y="2586"/>
                </a:lnTo>
                <a:lnTo>
                  <a:pt x="17869" y="2421"/>
                </a:lnTo>
                <a:lnTo>
                  <a:pt x="17756" y="2357"/>
                </a:lnTo>
                <a:lnTo>
                  <a:pt x="17788" y="2311"/>
                </a:lnTo>
                <a:lnTo>
                  <a:pt x="17667" y="2200"/>
                </a:lnTo>
                <a:lnTo>
                  <a:pt x="17559" y="2267"/>
                </a:lnTo>
                <a:lnTo>
                  <a:pt x="17506" y="2233"/>
                </a:lnTo>
                <a:lnTo>
                  <a:pt x="17446" y="2342"/>
                </a:lnTo>
                <a:lnTo>
                  <a:pt x="17357" y="2345"/>
                </a:lnTo>
                <a:lnTo>
                  <a:pt x="17249" y="2192"/>
                </a:lnTo>
                <a:lnTo>
                  <a:pt x="17261" y="2109"/>
                </a:lnTo>
                <a:lnTo>
                  <a:pt x="17193" y="1971"/>
                </a:lnTo>
                <a:lnTo>
                  <a:pt x="17234" y="1787"/>
                </a:lnTo>
                <a:lnTo>
                  <a:pt x="17209" y="1566"/>
                </a:lnTo>
                <a:lnTo>
                  <a:pt x="17165" y="1585"/>
                </a:lnTo>
                <a:lnTo>
                  <a:pt x="17125" y="1495"/>
                </a:lnTo>
                <a:lnTo>
                  <a:pt x="17173" y="1409"/>
                </a:lnTo>
                <a:lnTo>
                  <a:pt x="17093" y="1308"/>
                </a:lnTo>
                <a:lnTo>
                  <a:pt x="17088" y="1222"/>
                </a:lnTo>
                <a:lnTo>
                  <a:pt x="17032" y="1188"/>
                </a:lnTo>
                <a:lnTo>
                  <a:pt x="17036" y="1064"/>
                </a:lnTo>
                <a:lnTo>
                  <a:pt x="17100" y="1004"/>
                </a:lnTo>
                <a:lnTo>
                  <a:pt x="17029" y="967"/>
                </a:lnTo>
                <a:lnTo>
                  <a:pt x="16940" y="985"/>
                </a:lnTo>
                <a:lnTo>
                  <a:pt x="16871" y="925"/>
                </a:lnTo>
                <a:lnTo>
                  <a:pt x="16912" y="689"/>
                </a:lnTo>
                <a:lnTo>
                  <a:pt x="16879" y="637"/>
                </a:lnTo>
                <a:lnTo>
                  <a:pt x="16848" y="498"/>
                </a:lnTo>
                <a:lnTo>
                  <a:pt x="16735" y="476"/>
                </a:lnTo>
                <a:lnTo>
                  <a:pt x="16739" y="412"/>
                </a:lnTo>
                <a:lnTo>
                  <a:pt x="16614" y="457"/>
                </a:lnTo>
                <a:lnTo>
                  <a:pt x="16554" y="536"/>
                </a:lnTo>
                <a:lnTo>
                  <a:pt x="16554" y="712"/>
                </a:lnTo>
                <a:lnTo>
                  <a:pt x="16498" y="862"/>
                </a:lnTo>
                <a:lnTo>
                  <a:pt x="16498" y="903"/>
                </a:lnTo>
                <a:lnTo>
                  <a:pt x="16474" y="1004"/>
                </a:lnTo>
                <a:lnTo>
                  <a:pt x="16414" y="997"/>
                </a:lnTo>
                <a:lnTo>
                  <a:pt x="16345" y="1158"/>
                </a:lnTo>
                <a:lnTo>
                  <a:pt x="16252" y="1278"/>
                </a:lnTo>
                <a:lnTo>
                  <a:pt x="16333" y="1349"/>
                </a:lnTo>
                <a:lnTo>
                  <a:pt x="16434" y="1424"/>
                </a:lnTo>
                <a:lnTo>
                  <a:pt x="16369" y="1465"/>
                </a:lnTo>
                <a:lnTo>
                  <a:pt x="16300" y="1454"/>
                </a:lnTo>
                <a:lnTo>
                  <a:pt x="16256" y="1552"/>
                </a:lnTo>
                <a:lnTo>
                  <a:pt x="16200" y="1649"/>
                </a:lnTo>
                <a:lnTo>
                  <a:pt x="16277" y="1765"/>
                </a:lnTo>
                <a:lnTo>
                  <a:pt x="16288" y="1847"/>
                </a:lnTo>
                <a:lnTo>
                  <a:pt x="16208" y="1817"/>
                </a:lnTo>
                <a:lnTo>
                  <a:pt x="16147" y="1859"/>
                </a:lnTo>
                <a:lnTo>
                  <a:pt x="16099" y="2102"/>
                </a:lnTo>
                <a:lnTo>
                  <a:pt x="16147" y="2267"/>
                </a:lnTo>
                <a:lnTo>
                  <a:pt x="16112" y="2447"/>
                </a:lnTo>
                <a:lnTo>
                  <a:pt x="16164" y="2574"/>
                </a:lnTo>
                <a:lnTo>
                  <a:pt x="16152" y="2721"/>
                </a:lnTo>
                <a:lnTo>
                  <a:pt x="16052" y="2807"/>
                </a:lnTo>
                <a:lnTo>
                  <a:pt x="16052" y="2889"/>
                </a:lnTo>
                <a:lnTo>
                  <a:pt x="15943" y="3080"/>
                </a:lnTo>
                <a:lnTo>
                  <a:pt x="15923" y="3361"/>
                </a:lnTo>
                <a:lnTo>
                  <a:pt x="15830" y="3458"/>
                </a:lnTo>
                <a:lnTo>
                  <a:pt x="15863" y="3560"/>
                </a:lnTo>
                <a:lnTo>
                  <a:pt x="15802" y="3713"/>
                </a:lnTo>
                <a:lnTo>
                  <a:pt x="15706" y="3803"/>
                </a:lnTo>
                <a:lnTo>
                  <a:pt x="15694" y="3991"/>
                </a:lnTo>
                <a:lnTo>
                  <a:pt x="15529" y="4106"/>
                </a:lnTo>
                <a:lnTo>
                  <a:pt x="15191" y="4230"/>
                </a:lnTo>
                <a:lnTo>
                  <a:pt x="15054" y="4140"/>
                </a:lnTo>
                <a:lnTo>
                  <a:pt x="14914" y="4130"/>
                </a:lnTo>
                <a:lnTo>
                  <a:pt x="14845" y="4043"/>
                </a:lnTo>
                <a:lnTo>
                  <a:pt x="14712" y="3945"/>
                </a:lnTo>
                <a:lnTo>
                  <a:pt x="14708" y="3885"/>
                </a:lnTo>
                <a:lnTo>
                  <a:pt x="14672" y="3840"/>
                </a:lnTo>
                <a:lnTo>
                  <a:pt x="14641" y="3732"/>
                </a:lnTo>
                <a:lnTo>
                  <a:pt x="14516" y="3713"/>
                </a:lnTo>
                <a:lnTo>
                  <a:pt x="14412" y="3671"/>
                </a:lnTo>
                <a:lnTo>
                  <a:pt x="14246" y="3660"/>
                </a:lnTo>
                <a:lnTo>
                  <a:pt x="14094" y="3571"/>
                </a:lnTo>
                <a:lnTo>
                  <a:pt x="14066" y="3488"/>
                </a:lnTo>
                <a:lnTo>
                  <a:pt x="13949" y="3350"/>
                </a:lnTo>
                <a:lnTo>
                  <a:pt x="13809" y="3338"/>
                </a:lnTo>
                <a:lnTo>
                  <a:pt x="13684" y="3264"/>
                </a:lnTo>
                <a:lnTo>
                  <a:pt x="13675" y="3201"/>
                </a:lnTo>
                <a:lnTo>
                  <a:pt x="13607" y="3192"/>
                </a:lnTo>
                <a:lnTo>
                  <a:pt x="13547" y="3147"/>
                </a:lnTo>
                <a:lnTo>
                  <a:pt x="13431" y="3151"/>
                </a:lnTo>
                <a:lnTo>
                  <a:pt x="13334" y="3128"/>
                </a:lnTo>
                <a:lnTo>
                  <a:pt x="13362" y="3088"/>
                </a:lnTo>
                <a:lnTo>
                  <a:pt x="13229" y="2986"/>
                </a:lnTo>
                <a:lnTo>
                  <a:pt x="13205" y="2889"/>
                </a:lnTo>
                <a:lnTo>
                  <a:pt x="13069" y="2758"/>
                </a:lnTo>
                <a:lnTo>
                  <a:pt x="12980" y="2746"/>
                </a:lnTo>
                <a:lnTo>
                  <a:pt x="12864" y="2619"/>
                </a:lnTo>
                <a:lnTo>
                  <a:pt x="12860" y="2495"/>
                </a:lnTo>
                <a:lnTo>
                  <a:pt x="12960" y="2345"/>
                </a:lnTo>
                <a:lnTo>
                  <a:pt x="12984" y="2226"/>
                </a:lnTo>
                <a:lnTo>
                  <a:pt x="13088" y="2158"/>
                </a:lnTo>
                <a:lnTo>
                  <a:pt x="13121" y="2020"/>
                </a:lnTo>
                <a:lnTo>
                  <a:pt x="13166" y="1930"/>
                </a:lnTo>
                <a:lnTo>
                  <a:pt x="13073" y="1993"/>
                </a:lnTo>
                <a:lnTo>
                  <a:pt x="12995" y="1859"/>
                </a:lnTo>
                <a:lnTo>
                  <a:pt x="13105" y="1791"/>
                </a:lnTo>
                <a:lnTo>
                  <a:pt x="13085" y="1686"/>
                </a:lnTo>
                <a:lnTo>
                  <a:pt x="13141" y="1690"/>
                </a:lnTo>
                <a:lnTo>
                  <a:pt x="13205" y="1663"/>
                </a:lnTo>
                <a:lnTo>
                  <a:pt x="13233" y="1701"/>
                </a:lnTo>
                <a:lnTo>
                  <a:pt x="13329" y="1720"/>
                </a:lnTo>
                <a:lnTo>
                  <a:pt x="13463" y="1663"/>
                </a:lnTo>
                <a:lnTo>
                  <a:pt x="13506" y="1552"/>
                </a:lnTo>
                <a:lnTo>
                  <a:pt x="13415" y="1481"/>
                </a:lnTo>
                <a:lnTo>
                  <a:pt x="13486" y="1428"/>
                </a:lnTo>
                <a:lnTo>
                  <a:pt x="13563" y="1447"/>
                </a:lnTo>
                <a:lnTo>
                  <a:pt x="13615" y="1278"/>
                </a:lnTo>
                <a:lnTo>
                  <a:pt x="13684" y="1245"/>
                </a:lnTo>
                <a:lnTo>
                  <a:pt x="13756" y="1154"/>
                </a:lnTo>
                <a:lnTo>
                  <a:pt x="13760" y="1105"/>
                </a:lnTo>
                <a:lnTo>
                  <a:pt x="13651" y="1057"/>
                </a:lnTo>
                <a:lnTo>
                  <a:pt x="13583" y="1132"/>
                </a:lnTo>
                <a:lnTo>
                  <a:pt x="13514" y="1105"/>
                </a:lnTo>
                <a:lnTo>
                  <a:pt x="13499" y="937"/>
                </a:lnTo>
                <a:lnTo>
                  <a:pt x="13410" y="975"/>
                </a:lnTo>
                <a:lnTo>
                  <a:pt x="13285" y="1113"/>
                </a:lnTo>
                <a:lnTo>
                  <a:pt x="13350" y="1140"/>
                </a:lnTo>
                <a:lnTo>
                  <a:pt x="13350" y="1207"/>
                </a:lnTo>
                <a:lnTo>
                  <a:pt x="13262" y="1248"/>
                </a:lnTo>
                <a:lnTo>
                  <a:pt x="13178" y="1199"/>
                </a:lnTo>
                <a:lnTo>
                  <a:pt x="13157" y="1140"/>
                </a:lnTo>
                <a:lnTo>
                  <a:pt x="13113" y="1083"/>
                </a:lnTo>
                <a:lnTo>
                  <a:pt x="13076" y="1147"/>
                </a:lnTo>
                <a:lnTo>
                  <a:pt x="13004" y="1166"/>
                </a:lnTo>
                <a:lnTo>
                  <a:pt x="13008" y="1102"/>
                </a:lnTo>
                <a:lnTo>
                  <a:pt x="13069" y="1041"/>
                </a:lnTo>
                <a:lnTo>
                  <a:pt x="13092" y="993"/>
                </a:lnTo>
                <a:lnTo>
                  <a:pt x="13016" y="1022"/>
                </a:lnTo>
                <a:lnTo>
                  <a:pt x="12960" y="1083"/>
                </a:lnTo>
                <a:lnTo>
                  <a:pt x="12839" y="1121"/>
                </a:lnTo>
                <a:lnTo>
                  <a:pt x="12823" y="1162"/>
                </a:lnTo>
                <a:lnTo>
                  <a:pt x="12759" y="1173"/>
                </a:lnTo>
                <a:lnTo>
                  <a:pt x="12727" y="1132"/>
                </a:lnTo>
                <a:lnTo>
                  <a:pt x="12626" y="1124"/>
                </a:lnTo>
                <a:lnTo>
                  <a:pt x="12622" y="1080"/>
                </a:lnTo>
                <a:lnTo>
                  <a:pt x="12541" y="975"/>
                </a:lnTo>
                <a:lnTo>
                  <a:pt x="12498" y="963"/>
                </a:lnTo>
                <a:lnTo>
                  <a:pt x="12373" y="1027"/>
                </a:lnTo>
                <a:lnTo>
                  <a:pt x="12285" y="993"/>
                </a:lnTo>
                <a:lnTo>
                  <a:pt x="12233" y="1022"/>
                </a:lnTo>
                <a:lnTo>
                  <a:pt x="12192" y="952"/>
                </a:lnTo>
                <a:lnTo>
                  <a:pt x="12144" y="941"/>
                </a:lnTo>
                <a:lnTo>
                  <a:pt x="12083" y="836"/>
                </a:lnTo>
                <a:lnTo>
                  <a:pt x="11963" y="888"/>
                </a:lnTo>
                <a:lnTo>
                  <a:pt x="11835" y="870"/>
                </a:lnTo>
                <a:lnTo>
                  <a:pt x="11718" y="821"/>
                </a:lnTo>
                <a:lnTo>
                  <a:pt x="11726" y="749"/>
                </a:lnTo>
                <a:lnTo>
                  <a:pt x="11646" y="656"/>
                </a:lnTo>
                <a:lnTo>
                  <a:pt x="11598" y="667"/>
                </a:lnTo>
                <a:lnTo>
                  <a:pt x="11609" y="708"/>
                </a:lnTo>
                <a:lnTo>
                  <a:pt x="11448" y="754"/>
                </a:lnTo>
                <a:lnTo>
                  <a:pt x="11408" y="663"/>
                </a:lnTo>
                <a:lnTo>
                  <a:pt x="11319" y="633"/>
                </a:lnTo>
                <a:lnTo>
                  <a:pt x="11179" y="558"/>
                </a:lnTo>
                <a:lnTo>
                  <a:pt x="11159" y="596"/>
                </a:lnTo>
                <a:lnTo>
                  <a:pt x="11087" y="548"/>
                </a:lnTo>
                <a:lnTo>
                  <a:pt x="10998" y="611"/>
                </a:lnTo>
                <a:lnTo>
                  <a:pt x="11102" y="686"/>
                </a:lnTo>
                <a:lnTo>
                  <a:pt x="11071" y="712"/>
                </a:lnTo>
                <a:lnTo>
                  <a:pt x="11171" y="735"/>
                </a:lnTo>
                <a:lnTo>
                  <a:pt x="11259" y="697"/>
                </a:lnTo>
                <a:lnTo>
                  <a:pt x="11413" y="817"/>
                </a:lnTo>
                <a:lnTo>
                  <a:pt x="11400" y="885"/>
                </a:lnTo>
                <a:lnTo>
                  <a:pt x="11432" y="1041"/>
                </a:lnTo>
                <a:lnTo>
                  <a:pt x="11324" y="1049"/>
                </a:lnTo>
                <a:lnTo>
                  <a:pt x="11284" y="1162"/>
                </a:lnTo>
                <a:lnTo>
                  <a:pt x="11248" y="1095"/>
                </a:lnTo>
                <a:lnTo>
                  <a:pt x="11167" y="1072"/>
                </a:lnTo>
                <a:lnTo>
                  <a:pt x="11082" y="1124"/>
                </a:lnTo>
                <a:lnTo>
                  <a:pt x="10777" y="1140"/>
                </a:lnTo>
                <a:lnTo>
                  <a:pt x="10660" y="1045"/>
                </a:lnTo>
                <a:lnTo>
                  <a:pt x="10645" y="1087"/>
                </a:lnTo>
                <a:lnTo>
                  <a:pt x="10524" y="1128"/>
                </a:lnTo>
                <a:lnTo>
                  <a:pt x="10536" y="1222"/>
                </a:lnTo>
                <a:lnTo>
                  <a:pt x="10435" y="1203"/>
                </a:lnTo>
                <a:lnTo>
                  <a:pt x="10468" y="1334"/>
                </a:lnTo>
                <a:lnTo>
                  <a:pt x="10432" y="1285"/>
                </a:lnTo>
                <a:lnTo>
                  <a:pt x="10307" y="1248"/>
                </a:lnTo>
                <a:lnTo>
                  <a:pt x="10259" y="1315"/>
                </a:lnTo>
                <a:lnTo>
                  <a:pt x="10307" y="1379"/>
                </a:lnTo>
                <a:lnTo>
                  <a:pt x="10299" y="1420"/>
                </a:lnTo>
                <a:lnTo>
                  <a:pt x="10165" y="1382"/>
                </a:lnTo>
                <a:lnTo>
                  <a:pt x="10097" y="1447"/>
                </a:lnTo>
                <a:lnTo>
                  <a:pt x="10150" y="1499"/>
                </a:lnTo>
                <a:lnTo>
                  <a:pt x="10093" y="1525"/>
                </a:lnTo>
                <a:lnTo>
                  <a:pt x="10005" y="1572"/>
                </a:lnTo>
                <a:lnTo>
                  <a:pt x="10013" y="1633"/>
                </a:lnTo>
                <a:lnTo>
                  <a:pt x="10093" y="1710"/>
                </a:lnTo>
                <a:lnTo>
                  <a:pt x="10116" y="1766"/>
                </a:lnTo>
                <a:lnTo>
                  <a:pt x="10020" y="1717"/>
                </a:lnTo>
                <a:lnTo>
                  <a:pt x="9944" y="1776"/>
                </a:lnTo>
                <a:lnTo>
                  <a:pt x="9852" y="1776"/>
                </a:lnTo>
                <a:lnTo>
                  <a:pt x="9760" y="1915"/>
                </a:lnTo>
                <a:lnTo>
                  <a:pt x="9675" y="2072"/>
                </a:lnTo>
                <a:lnTo>
                  <a:pt x="9606" y="2091"/>
                </a:lnTo>
                <a:lnTo>
                  <a:pt x="9575" y="2222"/>
                </a:lnTo>
                <a:lnTo>
                  <a:pt x="9491" y="2271"/>
                </a:lnTo>
                <a:lnTo>
                  <a:pt x="9563" y="2342"/>
                </a:lnTo>
                <a:lnTo>
                  <a:pt x="9744" y="2371"/>
                </a:lnTo>
                <a:lnTo>
                  <a:pt x="9675" y="2390"/>
                </a:lnTo>
                <a:lnTo>
                  <a:pt x="9634" y="2462"/>
                </a:lnTo>
                <a:lnTo>
                  <a:pt x="9852" y="2530"/>
                </a:lnTo>
                <a:lnTo>
                  <a:pt x="9767" y="2563"/>
                </a:lnTo>
                <a:lnTo>
                  <a:pt x="9632" y="2548"/>
                </a:lnTo>
                <a:lnTo>
                  <a:pt x="9587" y="2488"/>
                </a:lnTo>
                <a:lnTo>
                  <a:pt x="9591" y="2548"/>
                </a:lnTo>
                <a:lnTo>
                  <a:pt x="9680" y="2612"/>
                </a:lnTo>
                <a:lnTo>
                  <a:pt x="9675" y="2721"/>
                </a:lnTo>
                <a:lnTo>
                  <a:pt x="9767" y="2837"/>
                </a:lnTo>
                <a:lnTo>
                  <a:pt x="9632" y="2735"/>
                </a:lnTo>
                <a:lnTo>
                  <a:pt x="9547" y="2589"/>
                </a:lnTo>
                <a:lnTo>
                  <a:pt x="9447" y="2578"/>
                </a:lnTo>
                <a:lnTo>
                  <a:pt x="9442" y="2638"/>
                </a:lnTo>
                <a:lnTo>
                  <a:pt x="9402" y="2705"/>
                </a:lnTo>
                <a:lnTo>
                  <a:pt x="9390" y="2627"/>
                </a:lnTo>
                <a:lnTo>
                  <a:pt x="9165" y="2492"/>
                </a:lnTo>
                <a:lnTo>
                  <a:pt x="9000" y="2521"/>
                </a:lnTo>
                <a:lnTo>
                  <a:pt x="9051" y="2578"/>
                </a:lnTo>
                <a:lnTo>
                  <a:pt x="8996" y="2631"/>
                </a:lnTo>
                <a:lnTo>
                  <a:pt x="8940" y="2586"/>
                </a:lnTo>
                <a:lnTo>
                  <a:pt x="8895" y="2586"/>
                </a:lnTo>
                <a:lnTo>
                  <a:pt x="8848" y="2645"/>
                </a:lnTo>
                <a:lnTo>
                  <a:pt x="8924" y="2739"/>
                </a:lnTo>
                <a:lnTo>
                  <a:pt x="8903" y="2795"/>
                </a:lnTo>
                <a:lnTo>
                  <a:pt x="8888" y="2755"/>
                </a:lnTo>
                <a:lnTo>
                  <a:pt x="8836" y="2765"/>
                </a:lnTo>
                <a:lnTo>
                  <a:pt x="8836" y="2815"/>
                </a:lnTo>
                <a:lnTo>
                  <a:pt x="8730" y="2870"/>
                </a:lnTo>
                <a:lnTo>
                  <a:pt x="8578" y="2896"/>
                </a:lnTo>
                <a:lnTo>
                  <a:pt x="8698" y="2844"/>
                </a:lnTo>
                <a:lnTo>
                  <a:pt x="8779" y="2743"/>
                </a:lnTo>
                <a:lnTo>
                  <a:pt x="8770" y="2589"/>
                </a:lnTo>
                <a:lnTo>
                  <a:pt x="8856" y="2492"/>
                </a:lnTo>
                <a:lnTo>
                  <a:pt x="8803" y="2428"/>
                </a:lnTo>
                <a:lnTo>
                  <a:pt x="8714" y="2417"/>
                </a:lnTo>
                <a:lnTo>
                  <a:pt x="8562" y="2158"/>
                </a:lnTo>
                <a:lnTo>
                  <a:pt x="8482" y="2046"/>
                </a:lnTo>
                <a:lnTo>
                  <a:pt x="8333" y="2012"/>
                </a:lnTo>
                <a:lnTo>
                  <a:pt x="8232" y="1952"/>
                </a:lnTo>
                <a:lnTo>
                  <a:pt x="8168" y="1990"/>
                </a:lnTo>
                <a:lnTo>
                  <a:pt x="8220" y="2039"/>
                </a:lnTo>
                <a:lnTo>
                  <a:pt x="8160" y="2058"/>
                </a:lnTo>
                <a:lnTo>
                  <a:pt x="8088" y="2158"/>
                </a:lnTo>
                <a:lnTo>
                  <a:pt x="8015" y="2147"/>
                </a:lnTo>
                <a:lnTo>
                  <a:pt x="8039" y="2091"/>
                </a:lnTo>
                <a:lnTo>
                  <a:pt x="7942" y="2117"/>
                </a:lnTo>
                <a:lnTo>
                  <a:pt x="7919" y="2177"/>
                </a:lnTo>
                <a:lnTo>
                  <a:pt x="7846" y="2035"/>
                </a:lnTo>
                <a:lnTo>
                  <a:pt x="7786" y="2020"/>
                </a:lnTo>
                <a:lnTo>
                  <a:pt x="7770" y="2102"/>
                </a:lnTo>
                <a:lnTo>
                  <a:pt x="7846" y="2143"/>
                </a:lnTo>
                <a:lnTo>
                  <a:pt x="7742" y="2215"/>
                </a:lnTo>
                <a:lnTo>
                  <a:pt x="7706" y="2316"/>
                </a:lnTo>
                <a:lnTo>
                  <a:pt x="7742" y="2376"/>
                </a:lnTo>
                <a:lnTo>
                  <a:pt x="7634" y="2436"/>
                </a:lnTo>
                <a:lnTo>
                  <a:pt x="7585" y="2364"/>
                </a:lnTo>
                <a:lnTo>
                  <a:pt x="7525" y="2361"/>
                </a:lnTo>
                <a:lnTo>
                  <a:pt x="7505" y="2308"/>
                </a:lnTo>
                <a:lnTo>
                  <a:pt x="7581" y="2226"/>
                </a:lnTo>
                <a:lnTo>
                  <a:pt x="7500" y="2229"/>
                </a:lnTo>
                <a:lnTo>
                  <a:pt x="7460" y="2334"/>
                </a:lnTo>
                <a:lnTo>
                  <a:pt x="7348" y="2361"/>
                </a:lnTo>
                <a:lnTo>
                  <a:pt x="7302" y="2421"/>
                </a:lnTo>
                <a:lnTo>
                  <a:pt x="7282" y="2529"/>
                </a:lnTo>
                <a:lnTo>
                  <a:pt x="7444" y="2571"/>
                </a:lnTo>
                <a:lnTo>
                  <a:pt x="7307" y="2679"/>
                </a:lnTo>
                <a:lnTo>
                  <a:pt x="7203" y="2627"/>
                </a:lnTo>
                <a:lnTo>
                  <a:pt x="7078" y="2705"/>
                </a:lnTo>
                <a:lnTo>
                  <a:pt x="7102" y="2777"/>
                </a:lnTo>
                <a:lnTo>
                  <a:pt x="7251" y="2795"/>
                </a:lnTo>
                <a:lnTo>
                  <a:pt x="7199" y="2874"/>
                </a:lnTo>
                <a:lnTo>
                  <a:pt x="7127" y="2889"/>
                </a:lnTo>
                <a:lnTo>
                  <a:pt x="7022" y="2773"/>
                </a:lnTo>
                <a:lnTo>
                  <a:pt x="6934" y="2867"/>
                </a:lnTo>
                <a:lnTo>
                  <a:pt x="6828" y="2882"/>
                </a:lnTo>
                <a:lnTo>
                  <a:pt x="6851" y="2955"/>
                </a:lnTo>
                <a:lnTo>
                  <a:pt x="6870" y="3023"/>
                </a:lnTo>
                <a:lnTo>
                  <a:pt x="6879" y="3085"/>
                </a:lnTo>
                <a:lnTo>
                  <a:pt x="6942" y="3065"/>
                </a:lnTo>
                <a:lnTo>
                  <a:pt x="6865" y="3163"/>
                </a:lnTo>
                <a:lnTo>
                  <a:pt x="6918" y="3234"/>
                </a:lnTo>
                <a:lnTo>
                  <a:pt x="6829" y="3275"/>
                </a:lnTo>
                <a:lnTo>
                  <a:pt x="6773" y="3342"/>
                </a:lnTo>
                <a:lnTo>
                  <a:pt x="6958" y="3372"/>
                </a:lnTo>
                <a:lnTo>
                  <a:pt x="6842" y="3428"/>
                </a:lnTo>
                <a:lnTo>
                  <a:pt x="6817" y="3474"/>
                </a:lnTo>
                <a:lnTo>
                  <a:pt x="6716" y="3451"/>
                </a:lnTo>
                <a:lnTo>
                  <a:pt x="6660" y="3379"/>
                </a:lnTo>
                <a:lnTo>
                  <a:pt x="6577" y="3327"/>
                </a:lnTo>
                <a:lnTo>
                  <a:pt x="6496" y="3391"/>
                </a:lnTo>
                <a:lnTo>
                  <a:pt x="6459" y="3319"/>
                </a:lnTo>
                <a:lnTo>
                  <a:pt x="6359" y="3259"/>
                </a:lnTo>
                <a:lnTo>
                  <a:pt x="6286" y="3316"/>
                </a:lnTo>
                <a:lnTo>
                  <a:pt x="6419" y="3402"/>
                </a:lnTo>
                <a:lnTo>
                  <a:pt x="6371" y="3424"/>
                </a:lnTo>
                <a:lnTo>
                  <a:pt x="6315" y="3522"/>
                </a:lnTo>
                <a:lnTo>
                  <a:pt x="6423" y="3611"/>
                </a:lnTo>
                <a:lnTo>
                  <a:pt x="6532" y="3608"/>
                </a:lnTo>
                <a:lnTo>
                  <a:pt x="6483" y="3690"/>
                </a:lnTo>
                <a:lnTo>
                  <a:pt x="6479" y="3780"/>
                </a:lnTo>
                <a:lnTo>
                  <a:pt x="6435" y="3742"/>
                </a:lnTo>
                <a:lnTo>
                  <a:pt x="6379" y="3742"/>
                </a:lnTo>
                <a:lnTo>
                  <a:pt x="6399" y="3848"/>
                </a:lnTo>
                <a:lnTo>
                  <a:pt x="6355" y="3960"/>
                </a:lnTo>
                <a:lnTo>
                  <a:pt x="6339" y="4084"/>
                </a:lnTo>
                <a:lnTo>
                  <a:pt x="6170" y="3747"/>
                </a:lnTo>
                <a:lnTo>
                  <a:pt x="6058" y="3541"/>
                </a:lnTo>
                <a:lnTo>
                  <a:pt x="5997" y="3462"/>
                </a:lnTo>
                <a:lnTo>
                  <a:pt x="6025" y="3342"/>
                </a:lnTo>
                <a:lnTo>
                  <a:pt x="5985" y="3398"/>
                </a:lnTo>
                <a:lnTo>
                  <a:pt x="5873" y="3477"/>
                </a:lnTo>
                <a:lnTo>
                  <a:pt x="5845" y="3608"/>
                </a:lnTo>
                <a:lnTo>
                  <a:pt x="5760" y="3627"/>
                </a:lnTo>
                <a:lnTo>
                  <a:pt x="5749" y="3684"/>
                </a:lnTo>
                <a:lnTo>
                  <a:pt x="5643" y="3675"/>
                </a:lnTo>
                <a:lnTo>
                  <a:pt x="5584" y="3750"/>
                </a:lnTo>
                <a:lnTo>
                  <a:pt x="5495" y="3822"/>
                </a:lnTo>
                <a:lnTo>
                  <a:pt x="5514" y="3949"/>
                </a:lnTo>
                <a:lnTo>
                  <a:pt x="5514" y="4208"/>
                </a:lnTo>
                <a:lnTo>
                  <a:pt x="5568" y="4235"/>
                </a:lnTo>
                <a:lnTo>
                  <a:pt x="5568" y="4324"/>
                </a:lnTo>
                <a:lnTo>
                  <a:pt x="5471" y="4372"/>
                </a:lnTo>
                <a:lnTo>
                  <a:pt x="5414" y="4470"/>
                </a:lnTo>
                <a:lnTo>
                  <a:pt x="5270" y="4508"/>
                </a:lnTo>
                <a:lnTo>
                  <a:pt x="5281" y="4564"/>
                </a:lnTo>
                <a:lnTo>
                  <a:pt x="5157" y="4639"/>
                </a:lnTo>
                <a:lnTo>
                  <a:pt x="5161" y="4766"/>
                </a:lnTo>
                <a:lnTo>
                  <a:pt x="5093" y="4826"/>
                </a:lnTo>
                <a:lnTo>
                  <a:pt x="4928" y="5040"/>
                </a:lnTo>
                <a:lnTo>
                  <a:pt x="4610" y="5215"/>
                </a:lnTo>
                <a:lnTo>
                  <a:pt x="4333" y="5238"/>
                </a:lnTo>
                <a:lnTo>
                  <a:pt x="4224" y="5275"/>
                </a:lnTo>
                <a:lnTo>
                  <a:pt x="4063" y="5287"/>
                </a:lnTo>
                <a:lnTo>
                  <a:pt x="3935" y="5317"/>
                </a:lnTo>
                <a:lnTo>
                  <a:pt x="3806" y="5287"/>
                </a:lnTo>
                <a:lnTo>
                  <a:pt x="3641" y="5347"/>
                </a:lnTo>
                <a:lnTo>
                  <a:pt x="3621" y="5437"/>
                </a:lnTo>
                <a:lnTo>
                  <a:pt x="3513" y="5485"/>
                </a:lnTo>
                <a:lnTo>
                  <a:pt x="3167" y="5474"/>
                </a:lnTo>
                <a:lnTo>
                  <a:pt x="3079" y="5523"/>
                </a:lnTo>
                <a:lnTo>
                  <a:pt x="3050" y="5608"/>
                </a:lnTo>
                <a:lnTo>
                  <a:pt x="2834" y="5691"/>
                </a:lnTo>
                <a:lnTo>
                  <a:pt x="2669" y="5691"/>
                </a:lnTo>
                <a:lnTo>
                  <a:pt x="2580" y="5658"/>
                </a:lnTo>
                <a:lnTo>
                  <a:pt x="2496" y="5666"/>
                </a:lnTo>
                <a:lnTo>
                  <a:pt x="2464" y="5608"/>
                </a:lnTo>
                <a:lnTo>
                  <a:pt x="2375" y="5650"/>
                </a:lnTo>
                <a:lnTo>
                  <a:pt x="2290" y="5770"/>
                </a:lnTo>
                <a:lnTo>
                  <a:pt x="2066" y="5808"/>
                </a:lnTo>
                <a:lnTo>
                  <a:pt x="2045" y="5852"/>
                </a:lnTo>
                <a:lnTo>
                  <a:pt x="1984" y="5852"/>
                </a:lnTo>
                <a:lnTo>
                  <a:pt x="1809" y="5999"/>
                </a:lnTo>
                <a:lnTo>
                  <a:pt x="1579" y="6100"/>
                </a:lnTo>
                <a:lnTo>
                  <a:pt x="1278" y="6186"/>
                </a:lnTo>
                <a:lnTo>
                  <a:pt x="1144" y="6359"/>
                </a:lnTo>
                <a:lnTo>
                  <a:pt x="1141" y="6515"/>
                </a:lnTo>
                <a:lnTo>
                  <a:pt x="1020" y="6613"/>
                </a:lnTo>
                <a:lnTo>
                  <a:pt x="935" y="6561"/>
                </a:lnTo>
                <a:lnTo>
                  <a:pt x="976" y="6504"/>
                </a:lnTo>
                <a:lnTo>
                  <a:pt x="960" y="6426"/>
                </a:lnTo>
                <a:lnTo>
                  <a:pt x="1017" y="6302"/>
                </a:lnTo>
                <a:lnTo>
                  <a:pt x="1012" y="6212"/>
                </a:lnTo>
                <a:lnTo>
                  <a:pt x="843" y="6332"/>
                </a:lnTo>
                <a:lnTo>
                  <a:pt x="803" y="6477"/>
                </a:lnTo>
                <a:lnTo>
                  <a:pt x="682" y="6692"/>
                </a:lnTo>
                <a:lnTo>
                  <a:pt x="763" y="6842"/>
                </a:lnTo>
                <a:lnTo>
                  <a:pt x="707" y="6966"/>
                </a:lnTo>
                <a:lnTo>
                  <a:pt x="715" y="7194"/>
                </a:lnTo>
                <a:lnTo>
                  <a:pt x="510" y="7433"/>
                </a:lnTo>
                <a:lnTo>
                  <a:pt x="430" y="7759"/>
                </a:lnTo>
                <a:lnTo>
                  <a:pt x="486" y="7929"/>
                </a:lnTo>
                <a:lnTo>
                  <a:pt x="458" y="8165"/>
                </a:lnTo>
                <a:lnTo>
                  <a:pt x="642" y="8457"/>
                </a:lnTo>
                <a:lnTo>
                  <a:pt x="650" y="8568"/>
                </a:lnTo>
                <a:lnTo>
                  <a:pt x="727" y="8651"/>
                </a:lnTo>
                <a:lnTo>
                  <a:pt x="659" y="8798"/>
                </a:lnTo>
                <a:lnTo>
                  <a:pt x="699" y="8928"/>
                </a:lnTo>
                <a:lnTo>
                  <a:pt x="586" y="8970"/>
                </a:lnTo>
                <a:lnTo>
                  <a:pt x="538" y="8891"/>
                </a:lnTo>
                <a:lnTo>
                  <a:pt x="530" y="8719"/>
                </a:lnTo>
                <a:lnTo>
                  <a:pt x="462" y="8812"/>
                </a:lnTo>
                <a:lnTo>
                  <a:pt x="430" y="8779"/>
                </a:lnTo>
                <a:lnTo>
                  <a:pt x="437" y="8622"/>
                </a:lnTo>
                <a:lnTo>
                  <a:pt x="329" y="8404"/>
                </a:lnTo>
                <a:lnTo>
                  <a:pt x="261" y="8513"/>
                </a:lnTo>
                <a:lnTo>
                  <a:pt x="285" y="8730"/>
                </a:lnTo>
                <a:lnTo>
                  <a:pt x="430" y="8865"/>
                </a:lnTo>
                <a:lnTo>
                  <a:pt x="530" y="9052"/>
                </a:lnTo>
                <a:lnTo>
                  <a:pt x="381" y="9074"/>
                </a:lnTo>
                <a:lnTo>
                  <a:pt x="261" y="8924"/>
                </a:lnTo>
                <a:lnTo>
                  <a:pt x="232" y="8749"/>
                </a:lnTo>
                <a:lnTo>
                  <a:pt x="183" y="8823"/>
                </a:lnTo>
                <a:lnTo>
                  <a:pt x="124" y="8854"/>
                </a:lnTo>
                <a:lnTo>
                  <a:pt x="217" y="9018"/>
                </a:lnTo>
                <a:lnTo>
                  <a:pt x="402" y="9232"/>
                </a:lnTo>
                <a:lnTo>
                  <a:pt x="510" y="9513"/>
                </a:lnTo>
                <a:lnTo>
                  <a:pt x="490" y="10015"/>
                </a:lnTo>
                <a:lnTo>
                  <a:pt x="566" y="10109"/>
                </a:lnTo>
                <a:lnTo>
                  <a:pt x="622" y="10389"/>
                </a:lnTo>
                <a:lnTo>
                  <a:pt x="783" y="10760"/>
                </a:lnTo>
                <a:lnTo>
                  <a:pt x="727" y="10892"/>
                </a:lnTo>
                <a:lnTo>
                  <a:pt x="742" y="11446"/>
                </a:lnTo>
                <a:lnTo>
                  <a:pt x="719" y="11521"/>
                </a:lnTo>
                <a:lnTo>
                  <a:pt x="775" y="11674"/>
                </a:lnTo>
                <a:lnTo>
                  <a:pt x="771" y="11847"/>
                </a:lnTo>
                <a:lnTo>
                  <a:pt x="883" y="12091"/>
                </a:lnTo>
                <a:lnTo>
                  <a:pt x="887" y="12211"/>
                </a:lnTo>
                <a:lnTo>
                  <a:pt x="788" y="12278"/>
                </a:lnTo>
                <a:lnTo>
                  <a:pt x="839" y="12330"/>
                </a:lnTo>
                <a:lnTo>
                  <a:pt x="803" y="12462"/>
                </a:lnTo>
                <a:lnTo>
                  <a:pt x="783" y="12679"/>
                </a:lnTo>
                <a:lnTo>
                  <a:pt x="690" y="12757"/>
                </a:lnTo>
                <a:lnTo>
                  <a:pt x="719" y="12821"/>
                </a:lnTo>
                <a:lnTo>
                  <a:pt x="690" y="12952"/>
                </a:lnTo>
                <a:lnTo>
                  <a:pt x="597" y="13016"/>
                </a:lnTo>
                <a:lnTo>
                  <a:pt x="618" y="13143"/>
                </a:lnTo>
                <a:lnTo>
                  <a:pt x="446" y="13267"/>
                </a:lnTo>
                <a:lnTo>
                  <a:pt x="369" y="13203"/>
                </a:lnTo>
                <a:lnTo>
                  <a:pt x="236" y="13390"/>
                </a:lnTo>
                <a:cubicBezTo>
                  <a:pt x="236" y="13390"/>
                  <a:pt x="244" y="13698"/>
                  <a:pt x="244" y="13698"/>
                </a:cubicBezTo>
                <a:close/>
                <a:moveTo>
                  <a:pt x="14435" y="21464"/>
                </a:moveTo>
                <a:lnTo>
                  <a:pt x="14435" y="21360"/>
                </a:lnTo>
                <a:lnTo>
                  <a:pt x="14496" y="21296"/>
                </a:lnTo>
                <a:lnTo>
                  <a:pt x="14395" y="21262"/>
                </a:lnTo>
                <a:lnTo>
                  <a:pt x="14370" y="21135"/>
                </a:lnTo>
                <a:lnTo>
                  <a:pt x="14395" y="21093"/>
                </a:lnTo>
                <a:lnTo>
                  <a:pt x="14339" y="21052"/>
                </a:lnTo>
                <a:lnTo>
                  <a:pt x="14335" y="20775"/>
                </a:lnTo>
                <a:lnTo>
                  <a:pt x="14359" y="20723"/>
                </a:lnTo>
                <a:lnTo>
                  <a:pt x="14287" y="20666"/>
                </a:lnTo>
                <a:lnTo>
                  <a:pt x="14279" y="20494"/>
                </a:lnTo>
                <a:lnTo>
                  <a:pt x="14322" y="20396"/>
                </a:lnTo>
                <a:lnTo>
                  <a:pt x="14412" y="20491"/>
                </a:lnTo>
                <a:lnTo>
                  <a:pt x="14523" y="20498"/>
                </a:lnTo>
                <a:lnTo>
                  <a:pt x="14427" y="20408"/>
                </a:lnTo>
                <a:lnTo>
                  <a:pt x="14423" y="20344"/>
                </a:lnTo>
                <a:lnTo>
                  <a:pt x="14375" y="20314"/>
                </a:lnTo>
                <a:lnTo>
                  <a:pt x="14403" y="20176"/>
                </a:lnTo>
                <a:lnTo>
                  <a:pt x="14379" y="19999"/>
                </a:lnTo>
                <a:lnTo>
                  <a:pt x="14366" y="19782"/>
                </a:lnTo>
                <a:lnTo>
                  <a:pt x="14392" y="19656"/>
                </a:lnTo>
                <a:lnTo>
                  <a:pt x="14369" y="19463"/>
                </a:lnTo>
                <a:lnTo>
                  <a:pt x="14369" y="19361"/>
                </a:lnTo>
                <a:lnTo>
                  <a:pt x="14401" y="19338"/>
                </a:lnTo>
                <a:lnTo>
                  <a:pt x="14409" y="19223"/>
                </a:lnTo>
                <a:lnTo>
                  <a:pt x="14443" y="19177"/>
                </a:lnTo>
                <a:lnTo>
                  <a:pt x="14547" y="19246"/>
                </a:lnTo>
                <a:lnTo>
                  <a:pt x="14645" y="19292"/>
                </a:lnTo>
                <a:lnTo>
                  <a:pt x="14725" y="19351"/>
                </a:lnTo>
                <a:lnTo>
                  <a:pt x="14741" y="19300"/>
                </a:lnTo>
                <a:lnTo>
                  <a:pt x="14785" y="19250"/>
                </a:lnTo>
                <a:lnTo>
                  <a:pt x="14781" y="19396"/>
                </a:lnTo>
                <a:lnTo>
                  <a:pt x="14966" y="19491"/>
                </a:lnTo>
                <a:lnTo>
                  <a:pt x="15111" y="19613"/>
                </a:lnTo>
                <a:lnTo>
                  <a:pt x="15211" y="19680"/>
                </a:lnTo>
                <a:lnTo>
                  <a:pt x="15280" y="19633"/>
                </a:lnTo>
                <a:lnTo>
                  <a:pt x="15384" y="19628"/>
                </a:lnTo>
                <a:lnTo>
                  <a:pt x="15465" y="19700"/>
                </a:lnTo>
                <a:lnTo>
                  <a:pt x="15460" y="19610"/>
                </a:lnTo>
                <a:lnTo>
                  <a:pt x="15529" y="19569"/>
                </a:lnTo>
                <a:lnTo>
                  <a:pt x="15846" y="19588"/>
                </a:lnTo>
                <a:lnTo>
                  <a:pt x="15903" y="19554"/>
                </a:lnTo>
                <a:lnTo>
                  <a:pt x="15975" y="19501"/>
                </a:lnTo>
                <a:lnTo>
                  <a:pt x="16035" y="19505"/>
                </a:lnTo>
                <a:lnTo>
                  <a:pt x="16064" y="19523"/>
                </a:lnTo>
                <a:lnTo>
                  <a:pt x="16124" y="19434"/>
                </a:lnTo>
                <a:lnTo>
                  <a:pt x="16173" y="19434"/>
                </a:lnTo>
                <a:lnTo>
                  <a:pt x="16297" y="19517"/>
                </a:lnTo>
                <a:lnTo>
                  <a:pt x="16260" y="19603"/>
                </a:lnTo>
                <a:lnTo>
                  <a:pt x="16212" y="19857"/>
                </a:lnTo>
                <a:lnTo>
                  <a:pt x="16119" y="19963"/>
                </a:lnTo>
                <a:lnTo>
                  <a:pt x="16112" y="20145"/>
                </a:lnTo>
                <a:lnTo>
                  <a:pt x="16035" y="20250"/>
                </a:lnTo>
                <a:lnTo>
                  <a:pt x="16064" y="20374"/>
                </a:lnTo>
                <a:lnTo>
                  <a:pt x="16035" y="20420"/>
                </a:lnTo>
                <a:lnTo>
                  <a:pt x="16039" y="20509"/>
                </a:lnTo>
                <a:lnTo>
                  <a:pt x="15987" y="20618"/>
                </a:lnTo>
                <a:lnTo>
                  <a:pt x="15967" y="20546"/>
                </a:lnTo>
                <a:lnTo>
                  <a:pt x="15935" y="20405"/>
                </a:lnTo>
                <a:lnTo>
                  <a:pt x="15878" y="20498"/>
                </a:lnTo>
                <a:lnTo>
                  <a:pt x="15811" y="20543"/>
                </a:lnTo>
                <a:lnTo>
                  <a:pt x="15798" y="20756"/>
                </a:lnTo>
                <a:lnTo>
                  <a:pt x="15754" y="20797"/>
                </a:lnTo>
                <a:lnTo>
                  <a:pt x="15669" y="20797"/>
                </a:lnTo>
                <a:lnTo>
                  <a:pt x="15674" y="20910"/>
                </a:lnTo>
                <a:lnTo>
                  <a:pt x="15597" y="21000"/>
                </a:lnTo>
                <a:lnTo>
                  <a:pt x="15681" y="21052"/>
                </a:lnTo>
                <a:lnTo>
                  <a:pt x="15681" y="21112"/>
                </a:lnTo>
                <a:lnTo>
                  <a:pt x="15562" y="21274"/>
                </a:lnTo>
                <a:lnTo>
                  <a:pt x="15518" y="21260"/>
                </a:lnTo>
                <a:lnTo>
                  <a:pt x="15424" y="21303"/>
                </a:lnTo>
                <a:lnTo>
                  <a:pt x="15418" y="21158"/>
                </a:lnTo>
                <a:lnTo>
                  <a:pt x="15526" y="21199"/>
                </a:lnTo>
                <a:lnTo>
                  <a:pt x="15540" y="21116"/>
                </a:lnTo>
                <a:lnTo>
                  <a:pt x="15481" y="21067"/>
                </a:lnTo>
                <a:lnTo>
                  <a:pt x="15392" y="21082"/>
                </a:lnTo>
                <a:lnTo>
                  <a:pt x="15341" y="21169"/>
                </a:lnTo>
                <a:lnTo>
                  <a:pt x="15271" y="21145"/>
                </a:lnTo>
                <a:lnTo>
                  <a:pt x="15271" y="21042"/>
                </a:lnTo>
                <a:lnTo>
                  <a:pt x="15232" y="21145"/>
                </a:lnTo>
                <a:lnTo>
                  <a:pt x="15135" y="21217"/>
                </a:lnTo>
                <a:lnTo>
                  <a:pt x="15102" y="21270"/>
                </a:lnTo>
                <a:lnTo>
                  <a:pt x="15031" y="21206"/>
                </a:lnTo>
                <a:lnTo>
                  <a:pt x="14982" y="21367"/>
                </a:lnTo>
                <a:lnTo>
                  <a:pt x="14970" y="21457"/>
                </a:lnTo>
                <a:lnTo>
                  <a:pt x="14870" y="21600"/>
                </a:lnTo>
                <a:lnTo>
                  <a:pt x="14785" y="21600"/>
                </a:lnTo>
                <a:lnTo>
                  <a:pt x="14733" y="21509"/>
                </a:lnTo>
                <a:lnTo>
                  <a:pt x="14733" y="21426"/>
                </a:lnTo>
                <a:lnTo>
                  <a:pt x="14648" y="21531"/>
                </a:lnTo>
                <a:lnTo>
                  <a:pt x="14575" y="21464"/>
                </a:lnTo>
                <a:lnTo>
                  <a:pt x="14480" y="21483"/>
                </a:lnTo>
                <a:cubicBezTo>
                  <a:pt x="14480" y="21483"/>
                  <a:pt x="14427" y="21461"/>
                  <a:pt x="14435" y="21464"/>
                </a:cubicBezTo>
                <a:cubicBezTo>
                  <a:pt x="14435" y="21464"/>
                  <a:pt x="14435" y="21464"/>
                  <a:pt x="14435" y="21464"/>
                </a:cubicBezTo>
                <a:close/>
                <a:moveTo>
                  <a:pt x="15131" y="21518"/>
                </a:moveTo>
                <a:lnTo>
                  <a:pt x="15063" y="21480"/>
                </a:lnTo>
                <a:lnTo>
                  <a:pt x="15139" y="21367"/>
                </a:lnTo>
                <a:lnTo>
                  <a:pt x="15139" y="21282"/>
                </a:lnTo>
                <a:lnTo>
                  <a:pt x="15191" y="21258"/>
                </a:lnTo>
                <a:lnTo>
                  <a:pt x="15215" y="21311"/>
                </a:lnTo>
                <a:lnTo>
                  <a:pt x="15167" y="21375"/>
                </a:lnTo>
                <a:lnTo>
                  <a:pt x="15131" y="21518"/>
                </a:lnTo>
                <a:cubicBezTo>
                  <a:pt x="15131" y="21518"/>
                  <a:pt x="15131" y="21518"/>
                  <a:pt x="15131" y="21518"/>
                </a:cubicBezTo>
                <a:close/>
                <a:moveTo>
                  <a:pt x="15742" y="20932"/>
                </a:moveTo>
                <a:lnTo>
                  <a:pt x="15742" y="20850"/>
                </a:lnTo>
                <a:lnTo>
                  <a:pt x="15802" y="20902"/>
                </a:lnTo>
                <a:lnTo>
                  <a:pt x="15742" y="20932"/>
                </a:lnTo>
                <a:cubicBezTo>
                  <a:pt x="15742" y="20932"/>
                  <a:pt x="15742" y="20932"/>
                  <a:pt x="15742" y="20932"/>
                </a:cubicBezTo>
                <a:close/>
                <a:moveTo>
                  <a:pt x="16316" y="19333"/>
                </a:moveTo>
                <a:lnTo>
                  <a:pt x="16265" y="19277"/>
                </a:lnTo>
                <a:lnTo>
                  <a:pt x="16341" y="19254"/>
                </a:lnTo>
                <a:lnTo>
                  <a:pt x="16316" y="19333"/>
                </a:lnTo>
                <a:cubicBezTo>
                  <a:pt x="16316" y="19333"/>
                  <a:pt x="16316" y="19333"/>
                  <a:pt x="16316" y="19333"/>
                </a:cubicBezTo>
                <a:close/>
                <a:moveTo>
                  <a:pt x="16217" y="19097"/>
                </a:moveTo>
                <a:lnTo>
                  <a:pt x="16249" y="19161"/>
                </a:lnTo>
                <a:lnTo>
                  <a:pt x="16409" y="19169"/>
                </a:lnTo>
                <a:lnTo>
                  <a:pt x="16490" y="19197"/>
                </a:lnTo>
                <a:lnTo>
                  <a:pt x="16506" y="19142"/>
                </a:lnTo>
                <a:lnTo>
                  <a:pt x="16397" y="19048"/>
                </a:lnTo>
                <a:lnTo>
                  <a:pt x="16277" y="19059"/>
                </a:lnTo>
                <a:lnTo>
                  <a:pt x="16217" y="19097"/>
                </a:lnTo>
                <a:cubicBezTo>
                  <a:pt x="16217" y="19097"/>
                  <a:pt x="16217" y="19097"/>
                  <a:pt x="16217" y="19097"/>
                </a:cubicBezTo>
                <a:close/>
                <a:moveTo>
                  <a:pt x="16316" y="18984"/>
                </a:moveTo>
                <a:lnTo>
                  <a:pt x="16506" y="18905"/>
                </a:lnTo>
                <a:lnTo>
                  <a:pt x="16506" y="18819"/>
                </a:lnTo>
                <a:lnTo>
                  <a:pt x="16333" y="18658"/>
                </a:lnTo>
                <a:lnTo>
                  <a:pt x="16256" y="18685"/>
                </a:lnTo>
                <a:lnTo>
                  <a:pt x="16288" y="18767"/>
                </a:lnTo>
                <a:lnTo>
                  <a:pt x="16249" y="18856"/>
                </a:lnTo>
                <a:lnTo>
                  <a:pt x="16286" y="18917"/>
                </a:lnTo>
                <a:lnTo>
                  <a:pt x="16316" y="18984"/>
                </a:lnTo>
                <a:cubicBezTo>
                  <a:pt x="16316" y="18984"/>
                  <a:pt x="16316" y="18984"/>
                  <a:pt x="16316" y="18984"/>
                </a:cubicBezTo>
                <a:close/>
                <a:moveTo>
                  <a:pt x="14202" y="18740"/>
                </a:moveTo>
                <a:lnTo>
                  <a:pt x="14215" y="18669"/>
                </a:lnTo>
                <a:lnTo>
                  <a:pt x="14190" y="18586"/>
                </a:lnTo>
                <a:lnTo>
                  <a:pt x="14260" y="18502"/>
                </a:lnTo>
                <a:lnTo>
                  <a:pt x="14246" y="18416"/>
                </a:lnTo>
                <a:lnTo>
                  <a:pt x="14319" y="18335"/>
                </a:lnTo>
                <a:lnTo>
                  <a:pt x="14379" y="18290"/>
                </a:lnTo>
                <a:lnTo>
                  <a:pt x="14441" y="18338"/>
                </a:lnTo>
                <a:lnTo>
                  <a:pt x="14417" y="18482"/>
                </a:lnTo>
                <a:lnTo>
                  <a:pt x="14453" y="18552"/>
                </a:lnTo>
                <a:lnTo>
                  <a:pt x="14383" y="18655"/>
                </a:lnTo>
                <a:lnTo>
                  <a:pt x="14363" y="18711"/>
                </a:lnTo>
                <a:lnTo>
                  <a:pt x="14276" y="18773"/>
                </a:lnTo>
                <a:lnTo>
                  <a:pt x="14202" y="18740"/>
                </a:lnTo>
                <a:cubicBezTo>
                  <a:pt x="14202" y="18740"/>
                  <a:pt x="14202" y="18740"/>
                  <a:pt x="14202" y="18740"/>
                </a:cubicBezTo>
                <a:close/>
                <a:moveTo>
                  <a:pt x="14550" y="19101"/>
                </a:moveTo>
                <a:lnTo>
                  <a:pt x="14478" y="19061"/>
                </a:lnTo>
                <a:lnTo>
                  <a:pt x="14507" y="18984"/>
                </a:lnTo>
                <a:lnTo>
                  <a:pt x="14579" y="18947"/>
                </a:lnTo>
                <a:lnTo>
                  <a:pt x="14583" y="19033"/>
                </a:lnTo>
                <a:lnTo>
                  <a:pt x="14550" y="19101"/>
                </a:lnTo>
                <a:cubicBezTo>
                  <a:pt x="14550" y="19101"/>
                  <a:pt x="14550" y="19101"/>
                  <a:pt x="14550" y="19101"/>
                </a:cubicBezTo>
                <a:close/>
                <a:moveTo>
                  <a:pt x="14627" y="18982"/>
                </a:moveTo>
                <a:lnTo>
                  <a:pt x="14631" y="19056"/>
                </a:lnTo>
                <a:lnTo>
                  <a:pt x="14692" y="19050"/>
                </a:lnTo>
                <a:lnTo>
                  <a:pt x="14681" y="18960"/>
                </a:lnTo>
                <a:lnTo>
                  <a:pt x="14627" y="18982"/>
                </a:lnTo>
                <a:cubicBezTo>
                  <a:pt x="14627" y="18982"/>
                  <a:pt x="14627" y="18982"/>
                  <a:pt x="14627" y="18982"/>
                </a:cubicBezTo>
                <a:close/>
                <a:moveTo>
                  <a:pt x="14583" y="19165"/>
                </a:moveTo>
                <a:lnTo>
                  <a:pt x="14601" y="19240"/>
                </a:lnTo>
                <a:lnTo>
                  <a:pt x="14669" y="19259"/>
                </a:lnTo>
                <a:lnTo>
                  <a:pt x="14720" y="19213"/>
                </a:lnTo>
                <a:lnTo>
                  <a:pt x="14651" y="19150"/>
                </a:lnTo>
                <a:lnTo>
                  <a:pt x="14583" y="19165"/>
                </a:lnTo>
                <a:cubicBezTo>
                  <a:pt x="14583" y="19165"/>
                  <a:pt x="14583" y="19165"/>
                  <a:pt x="14583" y="19165"/>
                </a:cubicBezTo>
                <a:close/>
                <a:moveTo>
                  <a:pt x="15850" y="17851"/>
                </a:moveTo>
                <a:lnTo>
                  <a:pt x="15906" y="17886"/>
                </a:lnTo>
                <a:lnTo>
                  <a:pt x="15943" y="17843"/>
                </a:lnTo>
                <a:lnTo>
                  <a:pt x="15850" y="17851"/>
                </a:lnTo>
                <a:cubicBezTo>
                  <a:pt x="15850" y="17851"/>
                  <a:pt x="15850" y="17851"/>
                  <a:pt x="15850" y="17851"/>
                </a:cubicBezTo>
                <a:close/>
                <a:moveTo>
                  <a:pt x="15311" y="17512"/>
                </a:moveTo>
                <a:lnTo>
                  <a:pt x="15367" y="17490"/>
                </a:lnTo>
                <a:lnTo>
                  <a:pt x="15402" y="17534"/>
                </a:lnTo>
                <a:lnTo>
                  <a:pt x="15376" y="17569"/>
                </a:lnTo>
                <a:lnTo>
                  <a:pt x="15311" y="17512"/>
                </a:lnTo>
                <a:cubicBezTo>
                  <a:pt x="15311" y="17512"/>
                  <a:pt x="15311" y="17512"/>
                  <a:pt x="15311" y="17512"/>
                </a:cubicBezTo>
                <a:close/>
                <a:moveTo>
                  <a:pt x="11847" y="15160"/>
                </a:moveTo>
                <a:lnTo>
                  <a:pt x="11829" y="15238"/>
                </a:lnTo>
                <a:lnTo>
                  <a:pt x="11851" y="15287"/>
                </a:lnTo>
                <a:lnTo>
                  <a:pt x="11917" y="15287"/>
                </a:lnTo>
                <a:lnTo>
                  <a:pt x="11881" y="15328"/>
                </a:lnTo>
                <a:lnTo>
                  <a:pt x="11978" y="15332"/>
                </a:lnTo>
                <a:lnTo>
                  <a:pt x="12032" y="15308"/>
                </a:lnTo>
                <a:lnTo>
                  <a:pt x="12105" y="15342"/>
                </a:lnTo>
                <a:lnTo>
                  <a:pt x="12037" y="15400"/>
                </a:lnTo>
                <a:lnTo>
                  <a:pt x="11847" y="15375"/>
                </a:lnTo>
                <a:lnTo>
                  <a:pt x="11810" y="15422"/>
                </a:lnTo>
                <a:lnTo>
                  <a:pt x="11754" y="15423"/>
                </a:lnTo>
                <a:lnTo>
                  <a:pt x="11743" y="15454"/>
                </a:lnTo>
                <a:lnTo>
                  <a:pt x="11691" y="15456"/>
                </a:lnTo>
                <a:lnTo>
                  <a:pt x="11651" y="15406"/>
                </a:lnTo>
                <a:lnTo>
                  <a:pt x="11585" y="15428"/>
                </a:lnTo>
                <a:lnTo>
                  <a:pt x="11490" y="15414"/>
                </a:lnTo>
                <a:lnTo>
                  <a:pt x="11453" y="15422"/>
                </a:lnTo>
                <a:lnTo>
                  <a:pt x="11330" y="15418"/>
                </a:lnTo>
                <a:lnTo>
                  <a:pt x="11254" y="15368"/>
                </a:lnTo>
                <a:lnTo>
                  <a:pt x="11259" y="15311"/>
                </a:lnTo>
                <a:lnTo>
                  <a:pt x="11386" y="15250"/>
                </a:lnTo>
                <a:lnTo>
                  <a:pt x="11670" y="15176"/>
                </a:lnTo>
                <a:lnTo>
                  <a:pt x="11764" y="15185"/>
                </a:lnTo>
                <a:lnTo>
                  <a:pt x="11847" y="15160"/>
                </a:lnTo>
                <a:cubicBezTo>
                  <a:pt x="11847" y="15160"/>
                  <a:pt x="11847" y="15160"/>
                  <a:pt x="11847" y="15160"/>
                </a:cubicBezTo>
                <a:close/>
                <a:moveTo>
                  <a:pt x="65" y="8735"/>
                </a:moveTo>
                <a:lnTo>
                  <a:pt x="0" y="8540"/>
                </a:lnTo>
                <a:lnTo>
                  <a:pt x="50" y="8426"/>
                </a:lnTo>
                <a:lnTo>
                  <a:pt x="107" y="8590"/>
                </a:lnTo>
                <a:lnTo>
                  <a:pt x="65" y="8735"/>
                </a:lnTo>
                <a:cubicBezTo>
                  <a:pt x="65" y="8735"/>
                  <a:pt x="65" y="8735"/>
                  <a:pt x="65" y="8735"/>
                </a:cubicBezTo>
                <a:close/>
                <a:moveTo>
                  <a:pt x="73" y="8354"/>
                </a:moveTo>
                <a:lnTo>
                  <a:pt x="115" y="8139"/>
                </a:lnTo>
                <a:lnTo>
                  <a:pt x="127" y="8276"/>
                </a:lnTo>
                <a:cubicBezTo>
                  <a:pt x="127" y="8276"/>
                  <a:pt x="73" y="8351"/>
                  <a:pt x="73" y="8354"/>
                </a:cubicBezTo>
                <a:cubicBezTo>
                  <a:pt x="73" y="8354"/>
                  <a:pt x="73" y="8354"/>
                  <a:pt x="73" y="8354"/>
                </a:cubicBezTo>
                <a:close/>
                <a:moveTo>
                  <a:pt x="1659" y="5780"/>
                </a:moveTo>
                <a:lnTo>
                  <a:pt x="1628" y="5731"/>
                </a:lnTo>
                <a:lnTo>
                  <a:pt x="1728" y="5602"/>
                </a:lnTo>
                <a:lnTo>
                  <a:pt x="1716" y="5713"/>
                </a:lnTo>
                <a:lnTo>
                  <a:pt x="1659" y="5780"/>
                </a:lnTo>
                <a:cubicBezTo>
                  <a:pt x="1659" y="5780"/>
                  <a:pt x="1659" y="5780"/>
                  <a:pt x="1659" y="5780"/>
                </a:cubicBezTo>
                <a:close/>
                <a:moveTo>
                  <a:pt x="7292" y="2380"/>
                </a:moveTo>
                <a:lnTo>
                  <a:pt x="7229" y="2374"/>
                </a:lnTo>
                <a:lnTo>
                  <a:pt x="7260" y="2321"/>
                </a:lnTo>
                <a:lnTo>
                  <a:pt x="7303" y="2326"/>
                </a:lnTo>
                <a:lnTo>
                  <a:pt x="7292" y="2380"/>
                </a:lnTo>
                <a:cubicBezTo>
                  <a:pt x="7292" y="2380"/>
                  <a:pt x="7292" y="2380"/>
                  <a:pt x="7292" y="2380"/>
                </a:cubicBezTo>
                <a:close/>
                <a:moveTo>
                  <a:pt x="6845" y="3107"/>
                </a:moveTo>
                <a:lnTo>
                  <a:pt x="6834" y="3001"/>
                </a:lnTo>
                <a:lnTo>
                  <a:pt x="6784" y="2928"/>
                </a:lnTo>
                <a:lnTo>
                  <a:pt x="6791" y="3073"/>
                </a:lnTo>
                <a:lnTo>
                  <a:pt x="6845" y="3107"/>
                </a:lnTo>
                <a:cubicBezTo>
                  <a:pt x="6845" y="3107"/>
                  <a:pt x="6845" y="3107"/>
                  <a:pt x="6845" y="3107"/>
                </a:cubicBezTo>
                <a:close/>
                <a:moveTo>
                  <a:pt x="6822" y="2767"/>
                </a:moveTo>
                <a:lnTo>
                  <a:pt x="6860" y="2817"/>
                </a:lnTo>
                <a:lnTo>
                  <a:pt x="6946" y="2801"/>
                </a:lnTo>
                <a:lnTo>
                  <a:pt x="6871" y="2714"/>
                </a:lnTo>
                <a:cubicBezTo>
                  <a:pt x="6871" y="2714"/>
                  <a:pt x="6816" y="2771"/>
                  <a:pt x="6822" y="2767"/>
                </a:cubicBezTo>
                <a:cubicBezTo>
                  <a:pt x="6822" y="2767"/>
                  <a:pt x="6822" y="2767"/>
                  <a:pt x="6822" y="2767"/>
                </a:cubicBezTo>
                <a:close/>
                <a:moveTo>
                  <a:pt x="10217" y="632"/>
                </a:moveTo>
                <a:lnTo>
                  <a:pt x="10262" y="809"/>
                </a:lnTo>
                <a:lnTo>
                  <a:pt x="10350" y="838"/>
                </a:lnTo>
                <a:lnTo>
                  <a:pt x="10364" y="869"/>
                </a:lnTo>
                <a:lnTo>
                  <a:pt x="10243" y="844"/>
                </a:lnTo>
                <a:lnTo>
                  <a:pt x="10199" y="847"/>
                </a:lnTo>
                <a:lnTo>
                  <a:pt x="10087" y="821"/>
                </a:lnTo>
                <a:lnTo>
                  <a:pt x="10091" y="765"/>
                </a:lnTo>
                <a:lnTo>
                  <a:pt x="10125" y="760"/>
                </a:lnTo>
                <a:lnTo>
                  <a:pt x="10177" y="774"/>
                </a:lnTo>
                <a:lnTo>
                  <a:pt x="10177" y="747"/>
                </a:lnTo>
                <a:lnTo>
                  <a:pt x="10152" y="736"/>
                </a:lnTo>
                <a:lnTo>
                  <a:pt x="10157" y="683"/>
                </a:lnTo>
                <a:lnTo>
                  <a:pt x="10143" y="666"/>
                </a:lnTo>
                <a:lnTo>
                  <a:pt x="10217" y="632"/>
                </a:lnTo>
                <a:cubicBezTo>
                  <a:pt x="10217" y="632"/>
                  <a:pt x="10217" y="632"/>
                  <a:pt x="10217" y="632"/>
                </a:cubicBezTo>
                <a:close/>
                <a:moveTo>
                  <a:pt x="10254" y="607"/>
                </a:moveTo>
                <a:lnTo>
                  <a:pt x="10267" y="726"/>
                </a:lnTo>
                <a:lnTo>
                  <a:pt x="10353" y="821"/>
                </a:lnTo>
                <a:lnTo>
                  <a:pt x="10429" y="910"/>
                </a:lnTo>
                <a:lnTo>
                  <a:pt x="10577" y="967"/>
                </a:lnTo>
                <a:lnTo>
                  <a:pt x="10756" y="790"/>
                </a:lnTo>
                <a:lnTo>
                  <a:pt x="10803" y="797"/>
                </a:lnTo>
                <a:lnTo>
                  <a:pt x="10810" y="745"/>
                </a:lnTo>
                <a:lnTo>
                  <a:pt x="10860" y="705"/>
                </a:lnTo>
                <a:lnTo>
                  <a:pt x="10819" y="673"/>
                </a:lnTo>
                <a:lnTo>
                  <a:pt x="10786" y="609"/>
                </a:lnTo>
                <a:lnTo>
                  <a:pt x="10742" y="609"/>
                </a:lnTo>
                <a:lnTo>
                  <a:pt x="10676" y="640"/>
                </a:lnTo>
                <a:lnTo>
                  <a:pt x="10532" y="641"/>
                </a:lnTo>
                <a:lnTo>
                  <a:pt x="10473" y="711"/>
                </a:lnTo>
                <a:lnTo>
                  <a:pt x="10410" y="680"/>
                </a:lnTo>
                <a:lnTo>
                  <a:pt x="10396" y="649"/>
                </a:lnTo>
                <a:lnTo>
                  <a:pt x="10332" y="640"/>
                </a:lnTo>
                <a:lnTo>
                  <a:pt x="10267" y="575"/>
                </a:lnTo>
                <a:lnTo>
                  <a:pt x="10236" y="575"/>
                </a:lnTo>
                <a:lnTo>
                  <a:pt x="10254" y="607"/>
                </a:lnTo>
                <a:cubicBezTo>
                  <a:pt x="10254" y="607"/>
                  <a:pt x="10254" y="607"/>
                  <a:pt x="10254" y="607"/>
                </a:cubicBezTo>
                <a:close/>
                <a:moveTo>
                  <a:pt x="11432" y="659"/>
                </a:moveTo>
                <a:lnTo>
                  <a:pt x="11372" y="561"/>
                </a:lnTo>
                <a:lnTo>
                  <a:pt x="11392" y="491"/>
                </a:lnTo>
                <a:lnTo>
                  <a:pt x="11472" y="476"/>
                </a:lnTo>
                <a:lnTo>
                  <a:pt x="11439" y="568"/>
                </a:lnTo>
                <a:lnTo>
                  <a:pt x="11432" y="659"/>
                </a:lnTo>
                <a:cubicBezTo>
                  <a:pt x="11432" y="659"/>
                  <a:pt x="11432" y="659"/>
                  <a:pt x="11432" y="659"/>
                </a:cubicBezTo>
                <a:close/>
                <a:moveTo>
                  <a:pt x="12783" y="1060"/>
                </a:moveTo>
                <a:lnTo>
                  <a:pt x="12825" y="1089"/>
                </a:lnTo>
                <a:lnTo>
                  <a:pt x="12919" y="1053"/>
                </a:lnTo>
                <a:lnTo>
                  <a:pt x="12912" y="1022"/>
                </a:lnTo>
                <a:lnTo>
                  <a:pt x="12783" y="1060"/>
                </a:lnTo>
                <a:cubicBezTo>
                  <a:pt x="12783" y="1060"/>
                  <a:pt x="12783" y="1060"/>
                  <a:pt x="12783" y="1060"/>
                </a:cubicBezTo>
                <a:close/>
                <a:moveTo>
                  <a:pt x="12953" y="1024"/>
                </a:moveTo>
                <a:lnTo>
                  <a:pt x="12943" y="965"/>
                </a:lnTo>
                <a:lnTo>
                  <a:pt x="13043" y="911"/>
                </a:lnTo>
                <a:lnTo>
                  <a:pt x="13132" y="908"/>
                </a:lnTo>
                <a:lnTo>
                  <a:pt x="13099" y="962"/>
                </a:lnTo>
                <a:lnTo>
                  <a:pt x="13009" y="970"/>
                </a:lnTo>
                <a:lnTo>
                  <a:pt x="12953" y="1024"/>
                </a:lnTo>
                <a:cubicBezTo>
                  <a:pt x="12953" y="1024"/>
                  <a:pt x="12953" y="1024"/>
                  <a:pt x="12953" y="1024"/>
                </a:cubicBezTo>
                <a:close/>
                <a:moveTo>
                  <a:pt x="13087" y="879"/>
                </a:moveTo>
                <a:lnTo>
                  <a:pt x="13149" y="885"/>
                </a:lnTo>
                <a:lnTo>
                  <a:pt x="13149" y="836"/>
                </a:lnTo>
                <a:lnTo>
                  <a:pt x="13087" y="879"/>
                </a:lnTo>
                <a:cubicBezTo>
                  <a:pt x="13087" y="879"/>
                  <a:pt x="13087" y="879"/>
                  <a:pt x="13087" y="879"/>
                </a:cubicBezTo>
                <a:close/>
                <a:moveTo>
                  <a:pt x="13279" y="784"/>
                </a:moveTo>
                <a:lnTo>
                  <a:pt x="13310" y="824"/>
                </a:lnTo>
                <a:lnTo>
                  <a:pt x="13343" y="784"/>
                </a:lnTo>
                <a:lnTo>
                  <a:pt x="13279" y="784"/>
                </a:lnTo>
                <a:cubicBezTo>
                  <a:pt x="13279" y="784"/>
                  <a:pt x="13279" y="784"/>
                  <a:pt x="13279" y="784"/>
                </a:cubicBezTo>
                <a:close/>
                <a:moveTo>
                  <a:pt x="13362" y="750"/>
                </a:moveTo>
                <a:lnTo>
                  <a:pt x="13422" y="779"/>
                </a:lnTo>
                <a:lnTo>
                  <a:pt x="13415" y="726"/>
                </a:lnTo>
                <a:lnTo>
                  <a:pt x="13362" y="750"/>
                </a:lnTo>
                <a:cubicBezTo>
                  <a:pt x="13362" y="750"/>
                  <a:pt x="13362" y="750"/>
                  <a:pt x="13362" y="750"/>
                </a:cubicBezTo>
                <a:close/>
                <a:moveTo>
                  <a:pt x="13476" y="666"/>
                </a:moveTo>
                <a:lnTo>
                  <a:pt x="13546" y="697"/>
                </a:lnTo>
                <a:lnTo>
                  <a:pt x="13565" y="622"/>
                </a:lnTo>
                <a:lnTo>
                  <a:pt x="13657" y="542"/>
                </a:lnTo>
                <a:lnTo>
                  <a:pt x="13615" y="496"/>
                </a:lnTo>
                <a:lnTo>
                  <a:pt x="13506" y="606"/>
                </a:lnTo>
                <a:lnTo>
                  <a:pt x="13476" y="666"/>
                </a:lnTo>
                <a:cubicBezTo>
                  <a:pt x="13476" y="666"/>
                  <a:pt x="13476" y="666"/>
                  <a:pt x="13476" y="666"/>
                </a:cubicBezTo>
                <a:close/>
                <a:moveTo>
                  <a:pt x="13403" y="2187"/>
                </a:moveTo>
                <a:lnTo>
                  <a:pt x="13347" y="2229"/>
                </a:lnTo>
                <a:lnTo>
                  <a:pt x="13386" y="2235"/>
                </a:lnTo>
                <a:lnTo>
                  <a:pt x="13469" y="2205"/>
                </a:lnTo>
                <a:lnTo>
                  <a:pt x="13610" y="2226"/>
                </a:lnTo>
                <a:lnTo>
                  <a:pt x="13640" y="2149"/>
                </a:lnTo>
                <a:lnTo>
                  <a:pt x="13602" y="2133"/>
                </a:lnTo>
                <a:lnTo>
                  <a:pt x="13558" y="2142"/>
                </a:lnTo>
                <a:lnTo>
                  <a:pt x="13535" y="2117"/>
                </a:lnTo>
                <a:lnTo>
                  <a:pt x="13623" y="2039"/>
                </a:lnTo>
                <a:lnTo>
                  <a:pt x="13612" y="2016"/>
                </a:lnTo>
                <a:lnTo>
                  <a:pt x="13523" y="2040"/>
                </a:lnTo>
                <a:lnTo>
                  <a:pt x="13521" y="1961"/>
                </a:lnTo>
                <a:lnTo>
                  <a:pt x="13461" y="1988"/>
                </a:lnTo>
                <a:lnTo>
                  <a:pt x="13444" y="2033"/>
                </a:lnTo>
                <a:lnTo>
                  <a:pt x="13362" y="2029"/>
                </a:lnTo>
                <a:lnTo>
                  <a:pt x="13386" y="2054"/>
                </a:lnTo>
                <a:lnTo>
                  <a:pt x="13366" y="2075"/>
                </a:lnTo>
                <a:lnTo>
                  <a:pt x="13403" y="2187"/>
                </a:lnTo>
                <a:cubicBezTo>
                  <a:pt x="13403" y="2187"/>
                  <a:pt x="13403" y="2187"/>
                  <a:pt x="13403" y="2187"/>
                </a:cubicBezTo>
                <a:close/>
                <a:moveTo>
                  <a:pt x="13264" y="2069"/>
                </a:moveTo>
                <a:lnTo>
                  <a:pt x="13249" y="2021"/>
                </a:lnTo>
                <a:lnTo>
                  <a:pt x="13220" y="2039"/>
                </a:lnTo>
                <a:lnTo>
                  <a:pt x="13210" y="1992"/>
                </a:lnTo>
                <a:lnTo>
                  <a:pt x="13272" y="1937"/>
                </a:lnTo>
                <a:lnTo>
                  <a:pt x="13324" y="2006"/>
                </a:lnTo>
                <a:lnTo>
                  <a:pt x="13264" y="2069"/>
                </a:lnTo>
                <a:cubicBezTo>
                  <a:pt x="13264" y="2069"/>
                  <a:pt x="13264" y="2069"/>
                  <a:pt x="13264" y="2069"/>
                </a:cubicBezTo>
                <a:close/>
                <a:moveTo>
                  <a:pt x="13610" y="3128"/>
                </a:moveTo>
                <a:lnTo>
                  <a:pt x="13571" y="3066"/>
                </a:lnTo>
                <a:lnTo>
                  <a:pt x="13605" y="2985"/>
                </a:lnTo>
                <a:lnTo>
                  <a:pt x="13666" y="3059"/>
                </a:lnTo>
                <a:lnTo>
                  <a:pt x="13610" y="3128"/>
                </a:lnTo>
                <a:cubicBezTo>
                  <a:pt x="13610" y="3128"/>
                  <a:pt x="13610" y="3128"/>
                  <a:pt x="13610" y="3128"/>
                </a:cubicBezTo>
                <a:close/>
                <a:moveTo>
                  <a:pt x="14695" y="3608"/>
                </a:moveTo>
                <a:lnTo>
                  <a:pt x="14742" y="3652"/>
                </a:lnTo>
                <a:lnTo>
                  <a:pt x="14805" y="3630"/>
                </a:lnTo>
                <a:lnTo>
                  <a:pt x="14868" y="3555"/>
                </a:lnTo>
                <a:lnTo>
                  <a:pt x="14985" y="3538"/>
                </a:lnTo>
                <a:lnTo>
                  <a:pt x="14987" y="3503"/>
                </a:lnTo>
                <a:lnTo>
                  <a:pt x="14849" y="3473"/>
                </a:lnTo>
                <a:lnTo>
                  <a:pt x="14718" y="3542"/>
                </a:lnTo>
                <a:cubicBezTo>
                  <a:pt x="14718" y="3542"/>
                  <a:pt x="14691" y="3611"/>
                  <a:pt x="14695" y="3608"/>
                </a:cubicBezTo>
                <a:cubicBezTo>
                  <a:pt x="14695" y="3608"/>
                  <a:pt x="14695" y="3608"/>
                  <a:pt x="14695" y="3608"/>
                </a:cubicBezTo>
                <a:close/>
                <a:moveTo>
                  <a:pt x="14821" y="3822"/>
                </a:moveTo>
                <a:lnTo>
                  <a:pt x="14851" y="3868"/>
                </a:lnTo>
                <a:lnTo>
                  <a:pt x="14907" y="3840"/>
                </a:lnTo>
                <a:lnTo>
                  <a:pt x="14899" y="3786"/>
                </a:lnTo>
                <a:lnTo>
                  <a:pt x="14821" y="3822"/>
                </a:lnTo>
                <a:cubicBezTo>
                  <a:pt x="14821" y="3822"/>
                  <a:pt x="14821" y="3822"/>
                  <a:pt x="14821" y="3822"/>
                </a:cubicBezTo>
                <a:close/>
                <a:moveTo>
                  <a:pt x="16530" y="254"/>
                </a:moveTo>
                <a:lnTo>
                  <a:pt x="16532" y="376"/>
                </a:lnTo>
                <a:lnTo>
                  <a:pt x="16581" y="349"/>
                </a:lnTo>
                <a:lnTo>
                  <a:pt x="16635" y="345"/>
                </a:lnTo>
                <a:lnTo>
                  <a:pt x="16597" y="266"/>
                </a:lnTo>
                <a:lnTo>
                  <a:pt x="16530" y="254"/>
                </a:lnTo>
                <a:cubicBezTo>
                  <a:pt x="16530" y="254"/>
                  <a:pt x="16530" y="254"/>
                  <a:pt x="16530" y="254"/>
                </a:cubicBezTo>
                <a:close/>
                <a:moveTo>
                  <a:pt x="16604" y="0"/>
                </a:moveTo>
                <a:lnTo>
                  <a:pt x="16633" y="64"/>
                </a:lnTo>
                <a:lnTo>
                  <a:pt x="16678" y="11"/>
                </a:lnTo>
                <a:lnTo>
                  <a:pt x="16604" y="0"/>
                </a:lnTo>
                <a:cubicBezTo>
                  <a:pt x="16604" y="0"/>
                  <a:pt x="16604" y="0"/>
                  <a:pt x="16604" y="0"/>
                </a:cubicBezTo>
                <a:close/>
                <a:moveTo>
                  <a:pt x="18348" y="4703"/>
                </a:moveTo>
                <a:lnTo>
                  <a:pt x="18385" y="4622"/>
                </a:lnTo>
                <a:lnTo>
                  <a:pt x="18306" y="4540"/>
                </a:lnTo>
                <a:lnTo>
                  <a:pt x="18393" y="4518"/>
                </a:lnTo>
                <a:lnTo>
                  <a:pt x="18430" y="4501"/>
                </a:lnTo>
                <a:lnTo>
                  <a:pt x="18443" y="4664"/>
                </a:lnTo>
                <a:lnTo>
                  <a:pt x="18398" y="4762"/>
                </a:lnTo>
                <a:lnTo>
                  <a:pt x="18348" y="4703"/>
                </a:lnTo>
                <a:cubicBezTo>
                  <a:pt x="18348" y="4703"/>
                  <a:pt x="18348" y="4703"/>
                  <a:pt x="18348" y="4703"/>
                </a:cubicBezTo>
                <a:close/>
                <a:moveTo>
                  <a:pt x="20372" y="6893"/>
                </a:moveTo>
                <a:lnTo>
                  <a:pt x="20362" y="6838"/>
                </a:lnTo>
                <a:lnTo>
                  <a:pt x="20317" y="6879"/>
                </a:lnTo>
                <a:lnTo>
                  <a:pt x="20372" y="6893"/>
                </a:lnTo>
                <a:cubicBezTo>
                  <a:pt x="20372" y="6893"/>
                  <a:pt x="20372" y="6893"/>
                  <a:pt x="20372" y="6893"/>
                </a:cubicBezTo>
                <a:close/>
                <a:moveTo>
                  <a:pt x="20511" y="7595"/>
                </a:moveTo>
                <a:lnTo>
                  <a:pt x="20607" y="7719"/>
                </a:lnTo>
                <a:lnTo>
                  <a:pt x="20659" y="7806"/>
                </a:lnTo>
                <a:lnTo>
                  <a:pt x="20680" y="7719"/>
                </a:lnTo>
                <a:lnTo>
                  <a:pt x="20642" y="7673"/>
                </a:lnTo>
                <a:lnTo>
                  <a:pt x="20649" y="7609"/>
                </a:lnTo>
                <a:lnTo>
                  <a:pt x="20584" y="7602"/>
                </a:lnTo>
                <a:lnTo>
                  <a:pt x="20534" y="7570"/>
                </a:lnTo>
                <a:lnTo>
                  <a:pt x="20511" y="7595"/>
                </a:lnTo>
                <a:cubicBezTo>
                  <a:pt x="20511" y="7595"/>
                  <a:pt x="20511" y="7595"/>
                  <a:pt x="20511" y="7595"/>
                </a:cubicBezTo>
                <a:close/>
                <a:moveTo>
                  <a:pt x="21400" y="9064"/>
                </a:moveTo>
                <a:lnTo>
                  <a:pt x="21351" y="8918"/>
                </a:lnTo>
                <a:lnTo>
                  <a:pt x="21369" y="8819"/>
                </a:lnTo>
                <a:lnTo>
                  <a:pt x="21382" y="8728"/>
                </a:lnTo>
                <a:lnTo>
                  <a:pt x="21473" y="8629"/>
                </a:lnTo>
                <a:lnTo>
                  <a:pt x="21531" y="8521"/>
                </a:lnTo>
                <a:lnTo>
                  <a:pt x="21500" y="8454"/>
                </a:lnTo>
                <a:lnTo>
                  <a:pt x="21531" y="8376"/>
                </a:lnTo>
                <a:lnTo>
                  <a:pt x="21581" y="8383"/>
                </a:lnTo>
                <a:lnTo>
                  <a:pt x="21600" y="8496"/>
                </a:lnTo>
                <a:lnTo>
                  <a:pt x="21576" y="8636"/>
                </a:lnTo>
                <a:lnTo>
                  <a:pt x="21458" y="8786"/>
                </a:lnTo>
                <a:lnTo>
                  <a:pt x="21430" y="8986"/>
                </a:lnTo>
                <a:lnTo>
                  <a:pt x="21461" y="9082"/>
                </a:lnTo>
                <a:lnTo>
                  <a:pt x="21400" y="9064"/>
                </a:lnTo>
                <a:cubicBezTo>
                  <a:pt x="21400" y="9064"/>
                  <a:pt x="21400" y="9064"/>
                  <a:pt x="21400" y="9064"/>
                </a:cubicBezTo>
                <a:close/>
                <a:moveTo>
                  <a:pt x="21351" y="10305"/>
                </a:moveTo>
                <a:lnTo>
                  <a:pt x="21388" y="10124"/>
                </a:lnTo>
                <a:lnTo>
                  <a:pt x="21413" y="10235"/>
                </a:lnTo>
                <a:lnTo>
                  <a:pt x="21351" y="10305"/>
                </a:lnTo>
                <a:cubicBezTo>
                  <a:pt x="21351" y="10305"/>
                  <a:pt x="21351" y="10305"/>
                  <a:pt x="21351" y="10305"/>
                </a:cubicBezTo>
                <a:close/>
                <a:moveTo>
                  <a:pt x="21351" y="10305"/>
                </a:moveTo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900" dirty="0">
              <a:latin typeface="Open Sans Ligh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2388" y="171075"/>
            <a:ext cx="2080039" cy="11477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TextBox 6"/>
          <p:cNvSpPr txBox="1"/>
          <p:nvPr/>
        </p:nvSpPr>
        <p:spPr>
          <a:xfrm>
            <a:off x="553069" y="480756"/>
            <a:ext cx="14407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المقدمة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0395" y="1860332"/>
            <a:ext cx="48873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52102"/>
            <a:ext cx="11029073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ابناءنا التلاميذ والتلاميذات زملاءنا الاعزاء </a:t>
            </a:r>
          </a:p>
          <a:p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يسعدنا ان نقدم لكم كتاب الدراسات الاجتماعية للصف التاني الاعدادي بعنوان « </a:t>
            </a:r>
            <a:r>
              <a:rPr lang="ar-EG" sz="2000" b="1" dirty="0">
                <a:solidFill>
                  <a:srgbClr val="00B0F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بعنوان وطننا العربي </a:t>
            </a: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» والذي تناول الموار</a:t>
            </a:r>
            <a:r>
              <a:rPr lang="ar-EG" sz="20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د الطبيعية</a:t>
            </a: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والانشطة الاقتصادية في الوطن العربي والتعرف علي شخصيات  واحداث من تاريخها .</a:t>
            </a:r>
          </a:p>
          <a:p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وقد راعنينا في هذا الكتاب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عرض المحتوي بأسلوب مبسط من السهل الي الصعب 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مراعاة المستحدثات والمتغيرات علي الساحة المحلية والدولية 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ربط الحاضر بالماضي وتوقع المستقبل 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وضع المفاهيم والمصطلحات بجوار المحتوي المناسب لها ؛ بحيث يسهل الربط بين المفهوم والمحتوي 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الاهتمام بمهرات التفكير والمهارات الحياتية والقدرة علي الاستنتاج وقراءة الصور والرسم والاشكال والخرائط وتحليلها 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الاهتمام بالجانب الوجداني واكساب المتعلم المنظومة القيمية والمجتمعيه 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الاهتمام باجانب الوجداني المتمثل في الاهتمام بالقيم الاخلاقية والروحية ، التر تعكسها صوره الرسول ( صلي الله عليه وسلم )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بساطة اللغه المستخدمة وسهولتها ، وحداثة ودقة المعلومات 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وملحق  بنهايه هذا الكتاب مجموعة من الانشطه والتدريبات لمساعدتك علي تطبيق ما تعلمت واكتياب المهارات . </a:t>
            </a:r>
          </a:p>
          <a:p>
            <a:pPr>
              <a:buClr>
                <a:srgbClr val="00B0F0"/>
              </a:buClr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      </a:t>
            </a:r>
            <a:r>
              <a:rPr lang="ar-EG" sz="2000" b="1" dirty="0">
                <a:solidFill>
                  <a:srgbClr val="00B0F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ملحوظة مهمه : </a:t>
            </a: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الارقام والنسب والتواريخ  بالكتاب ليست هدفا بالورقة الامتحانية ولكنها للاستدلال والاستنتاج </a:t>
            </a:r>
          </a:p>
          <a:p>
            <a:pPr>
              <a:buClr>
                <a:srgbClr val="00B0F0"/>
              </a:buClr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                                   ونسال الله ان ينفع ابناءنا  بما نقدم اليهم  : انه سميع مجيب للدعاء </a:t>
            </a:r>
          </a:p>
          <a:p>
            <a:pPr>
              <a:buClr>
                <a:srgbClr val="00B0F0"/>
              </a:buClr>
            </a:pPr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      </a:t>
            </a:r>
          </a:p>
          <a:p>
            <a:pPr>
              <a:buClr>
                <a:srgbClr val="00B0F0"/>
              </a:buClr>
            </a:pPr>
            <a:endParaRPr lang="ar-EG" sz="2000" b="1" dirty="0">
              <a:solidFill>
                <a:schemeClr val="bg1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pPr algn="l"/>
            <a:r>
              <a:rPr lang="ar-EG" sz="20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                                                المؤلفون </a:t>
            </a:r>
          </a:p>
        </p:txBody>
      </p:sp>
      <p:sp>
        <p:nvSpPr>
          <p:cNvPr id="15" name="Action Button: Forward or Next 14">
            <a:hlinkClick r:id="" action="ppaction://hlinkshowjump?jump=previousslide" highlightClick="1"/>
          </p:cNvPr>
          <p:cNvSpPr/>
          <p:nvPr/>
        </p:nvSpPr>
        <p:spPr>
          <a:xfrm>
            <a:off x="6368712" y="6027199"/>
            <a:ext cx="658991" cy="57150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nextslide" highlightClick="1"/>
          </p:cNvPr>
          <p:cNvSpPr/>
          <p:nvPr/>
        </p:nvSpPr>
        <p:spPr>
          <a:xfrm>
            <a:off x="4821628" y="6027199"/>
            <a:ext cx="658991" cy="571501"/>
          </a:xfrm>
          <a:prstGeom prst="actionButtonBackPrevio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5595170" y="6027199"/>
            <a:ext cx="658991" cy="57150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70" y="344233"/>
            <a:ext cx="10515600" cy="691779"/>
          </a:xfrm>
        </p:spPr>
        <p:txBody>
          <a:bodyPr>
            <a:normAutofit/>
          </a:bodyPr>
          <a:lstStyle/>
          <a:p>
            <a:r>
              <a:rPr lang="ar-EG" sz="36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الوحده</a:t>
            </a:r>
            <a:r>
              <a:rPr lang="ar-EG" sz="3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الثانية 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00757" y="1008811"/>
            <a:ext cx="10515600" cy="792657"/>
          </a:xfrm>
        </p:spPr>
        <p:txBody>
          <a:bodyPr/>
          <a:lstStyle/>
          <a:p>
            <a:r>
              <a:rPr lang="ar-EG" sz="24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سكان وطننا العربي</a:t>
            </a:r>
          </a:p>
          <a:p>
            <a:r>
              <a:rPr lang="ar-EG" sz="24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الوحدة والتنوع </a:t>
            </a:r>
            <a:endParaRPr lang="en-US" sz="2400" b="1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504" y="6171475"/>
            <a:ext cx="160532" cy="160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 sz="240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8036" y="6113239"/>
            <a:ext cx="126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ar-EG" sz="2400" b="1" dirty="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2005</a:t>
            </a:r>
            <a:endParaRPr lang="id-ID" sz="2400" b="1" dirty="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8663" y="6171475"/>
            <a:ext cx="160532" cy="1605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 sz="240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9195" y="6113239"/>
            <a:ext cx="8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ar-EG" sz="2400" b="1" dirty="0" smtClean="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2004</a:t>
            </a:r>
            <a:endParaRPr lang="id-ID" sz="2400" b="1" dirty="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3405" y="6171476"/>
            <a:ext cx="160532" cy="1605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 sz="240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3938" y="6113240"/>
            <a:ext cx="163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ar-EG" sz="2400" b="1" dirty="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2003</a:t>
            </a:r>
            <a:endParaRPr lang="id-ID" sz="2400" b="1" dirty="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12148" y="5123322"/>
            <a:ext cx="160532" cy="160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 sz="240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5551" y="5659548"/>
            <a:ext cx="126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ar-EG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2002</a:t>
            </a:r>
            <a:endParaRPr lang="id-ID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53355" y="5651518"/>
            <a:ext cx="160532" cy="1605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 sz="240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8785" y="5218057"/>
            <a:ext cx="126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ar-EG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2000</a:t>
            </a:r>
            <a:endParaRPr lang="id-ID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447800" y="2146983"/>
            <a:ext cx="9351818" cy="3561090"/>
            <a:chOff x="1922250" y="1859791"/>
            <a:chExt cx="8334980" cy="406635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5" name="Freeform 403"/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5"/>
            </a:solidFill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6" name="Freeform 404"/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7" name="Freeform 405"/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8" name="Freeform 418"/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9" name="Freeform 419"/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0" name="Freeform 420"/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1" name="Freeform 421"/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2" name="Freeform 422"/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3" name="Freeform 423"/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4" name="Freeform 424"/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5" name="Freeform 425"/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6" name="Freeform 426"/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7" name="Freeform 427"/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8" name="Freeform 428"/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9" name="Freeform 429"/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362" name="Freeform 430"/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400">
                  <a:solidFill>
                    <a:srgbClr val="FFFFFF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363" name="Freeform 431"/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400">
                  <a:solidFill>
                    <a:srgbClr val="FFFFFF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  <p:sp>
          <p:nvSpPr>
            <p:cNvPr id="101" name="Freeform 432"/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2" name="Freeform 433"/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3" name="Freeform 434"/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4" name="Freeform 435"/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5" name="Freeform 436"/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6" name="Freeform 437"/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7" name="Freeform 438"/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8" name="Freeform 439"/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9" name="Freeform 440"/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0" name="Freeform 441"/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1" name="Freeform 443"/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2" name="Freeform 444"/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3" name="Freeform 445"/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4" name="Freeform 446"/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5" name="Freeform 447"/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6" name="Freeform 450"/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7" name="Freeform 451"/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8" name="Freeform 452"/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9" name="Freeform 453"/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0" name="Freeform 454"/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1" name="Freeform 455"/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2" name="Freeform 456"/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3" name="Freeform 457"/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4" name="Freeform 458"/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5" name="Freeform 459"/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6" name="Freeform 460"/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7" name="Freeform 461"/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8" name="Freeform 462"/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9" name="Freeform 463"/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0" name="Freeform 464"/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1" name="Freeform 465"/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2" name="Freeform 466"/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3" name="Freeform 467"/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4" name="Freeform 468"/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5" name="Freeform 469"/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6" name="Freeform 470"/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7" name="Freeform 471"/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8" name="Freeform 472"/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9" name="Freeform 473"/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0" name="Freeform 474"/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1" name="Freeform 475"/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2" name="Freeform 476"/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3" name="Freeform 477"/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4" name="Freeform 482"/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solidFill>
              <a:schemeClr val="accent5"/>
            </a:solidFill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5" name="Freeform 483"/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6" name="Freeform 484"/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7" name="Freeform 486"/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8" name="Freeform 489"/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9" name="Freeform 490"/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0" name="Freeform 492"/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1" name="Freeform 493"/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2" name="Freeform 494"/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3" name="Freeform 496"/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4" name="Freeform 497"/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5" name="Freeform 498"/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6" name="Freeform 499"/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7" name="Freeform 500"/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8" name="Freeform 501"/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9" name="Freeform 502"/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0" name="Freeform 503"/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1" name="Freeform 504"/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2" name="Freeform 505"/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3" name="Freeform 506"/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4" name="Freeform 507"/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5" name="Freeform 508"/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6" name="Freeform 509"/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7" name="Freeform 510"/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8" name="Freeform 511"/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9" name="Freeform 522"/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0" name="Freeform 523"/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1" name="Freeform 524"/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2" name="Freeform 525"/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3" name="Freeform 526"/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4" name="Freeform 529"/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5" name="Freeform 531"/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6" name="Freeform 532"/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7" name="Freeform 533"/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8" name="Freeform 534"/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9" name="Freeform 535"/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0" name="Freeform 536"/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1" name="Freeform 537"/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2" name="Freeform 538"/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3" name="Freeform 539"/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4" name="Freeform 540"/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5" name="Freeform 541"/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6" name="Freeform 542"/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7" name="Freeform 543"/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8" name="Freeform 544"/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9" name="Freeform 545"/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0" name="Freeform 546"/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1" name="Freeform 547"/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2" name="Freeform 548"/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3" name="Freeform 549"/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4" name="Freeform 550"/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5" name="Freeform 551"/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6" name="Freeform 553"/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7" name="Freeform 555"/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8" name="Freeform 602"/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9" name="Freeform 610"/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0" name="Freeform 611"/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1" name="Freeform 612"/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2" name="Rectangle 613"/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3" name="Freeform 614"/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4" name="Freeform 615"/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5" name="Freeform 618"/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6" name="Freeform 619"/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7" name="Freeform 620"/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8" name="Freeform 621"/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9" name="Freeform 622"/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0" name="Freeform 623"/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1" name="Freeform 624"/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2" name="Freeform 625"/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3" name="Freeform 626"/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4" name="Freeform 627"/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5" name="Freeform 628"/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6" name="Freeform 629"/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7" name="Freeform 630"/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8" name="Freeform 631"/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9" name="Freeform 632"/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0" name="Freeform 633"/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1" name="Freeform 634"/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2" name="Freeform 635"/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3" name="Freeform 636"/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4" name="Freeform 637"/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5" name="Freeform 640"/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6" name="Freeform 641"/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7" name="Freeform 642"/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8" name="Freeform 643"/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9" name="Freeform 644"/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0" name="Freeform 645"/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1" name="Freeform 646"/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2" name="Freeform 647"/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3" name="Freeform 648"/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4" name="Freeform 649"/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5" name="Freeform 650"/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6" name="Freeform 651"/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7" name="Freeform 652"/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8" name="Freeform 653"/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9" name="Freeform 654"/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0" name="Freeform 655"/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1" name="Freeform 656"/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2" name="Freeform 657"/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3" name="Freeform 658"/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4" name="Freeform 659"/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5" name="Freeform 660"/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6" name="Freeform 661"/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7" name="Freeform 662"/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8" name="Freeform 663"/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9" name="Freeform 664"/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0" name="Freeform 665"/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1" name="Freeform 666"/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2" name="Freeform 667"/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3" name="Freeform 668"/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4" name="Freeform 669"/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5" name="Freeform 670"/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6" name="Freeform 671"/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7" name="Freeform 672"/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8" name="Freeform 673"/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9" name="Freeform 674"/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0" name="Freeform 675"/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1" name="Freeform 676"/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2" name="Freeform 677"/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3" name="Freeform 678"/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4" name="Freeform 679"/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5" name="Freeform 680"/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6" name="Freeform 681"/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7" name="Freeform 682"/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8" name="Freeform 683"/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9" name="Freeform 684"/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0" name="Freeform 685"/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1" name="Freeform 686"/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2" name="Freeform 687"/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3" name="Freeform 688"/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4" name="Freeform 689"/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5" name="Freeform 690"/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6" name="Freeform 691"/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7" name="Freeform 692"/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8" name="Freeform 693"/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9" name="Freeform 694"/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80" name="Freeform 695"/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81" name="Freeform 696"/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82" name="Freeform 697"/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83" name="Freeform 698"/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84" name="Freeform 699"/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85" name="Freeform 700"/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86" name="Freeform 701"/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87" name="Freeform 702"/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88" name="Freeform 703"/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89" name="Freeform 704"/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90" name="Freeform 705"/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91" name="Freeform 706"/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92" name="Freeform 707"/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93" name="Freeform 708"/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94" name="Freeform 709"/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95" name="Freeform 710"/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96" name="Freeform 711"/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97" name="Freeform 712"/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98" name="Freeform 713"/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99" name="Freeform 714"/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00" name="Freeform 715"/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01" name="Freeform 716"/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02" name="Freeform 717"/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03" name="Freeform 718"/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04" name="Freeform 719"/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05" name="Freeform 720"/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06" name="Freeform 721"/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07" name="Freeform 722"/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08" name="Freeform 723"/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09" name="Freeform 724"/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10" name="Freeform 725"/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11" name="Freeform 726"/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12" name="Freeform 727"/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13" name="Freeform 728"/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14" name="Freeform 729"/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15" name="Freeform 730"/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16" name="Freeform 731"/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17" name="Freeform 732"/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18" name="Freeform 733"/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19" name="Freeform 734"/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20" name="Freeform 735"/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21" name="Freeform 736"/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22" name="Freeform 737"/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23" name="Freeform 738"/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24" name="Freeform 739"/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25" name="Freeform 740"/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26" name="Freeform 741"/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27" name="Freeform 742"/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28" name="Freeform 743"/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29" name="Freeform 744"/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30" name="Freeform 745"/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31" name="Freeform 746"/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32" name="Freeform 747"/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33" name="Freeform 748"/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34" name="Freeform 749"/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35" name="Freeform 750"/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36" name="Freeform 751"/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37" name="Freeform 752"/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38" name="Freeform 753"/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39" name="Freeform 754"/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40" name="Freeform 755"/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41" name="Freeform 756"/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42" name="Freeform 757"/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43" name="Freeform 758"/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44" name="Freeform 759"/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45" name="Freeform 760"/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46" name="Freeform 761"/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47" name="Freeform 762"/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48" name="Freeform 763"/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49" name="Freeform 764"/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50" name="Freeform 765"/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51" name="Freeform 766"/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52" name="Freeform 767"/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53" name="Freeform 768"/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54" name="Freeform 769"/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55" name="Freeform 770"/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56" name="Freeform 771"/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57" name="Freeform 772"/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58" name="Freeform 773"/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59" name="Freeform 774"/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60" name="Freeform 775"/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61" name="Freeform 776"/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4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364" name="Freeform 363"/>
          <p:cNvSpPr/>
          <p:nvPr/>
        </p:nvSpPr>
        <p:spPr>
          <a:xfrm>
            <a:off x="2779295" y="2944376"/>
            <a:ext cx="846963" cy="572174"/>
          </a:xfrm>
          <a:custGeom>
            <a:avLst/>
            <a:gdLst>
              <a:gd name="connsiteX0" fmla="*/ 0 w 1771135"/>
              <a:gd name="connsiteY0" fmla="*/ 0 h 606899"/>
              <a:gd name="connsiteX1" fmla="*/ 1771135 w 1771135"/>
              <a:gd name="connsiteY1" fmla="*/ 0 h 606899"/>
              <a:gd name="connsiteX2" fmla="*/ 1771135 w 1771135"/>
              <a:gd name="connsiteY2" fmla="*/ 340585 h 606899"/>
              <a:gd name="connsiteX3" fmla="*/ 1040030 w 1771135"/>
              <a:gd name="connsiteY3" fmla="*/ 340585 h 606899"/>
              <a:gd name="connsiteX4" fmla="*/ 885567 w 1771135"/>
              <a:gd name="connsiteY4" fmla="*/ 606899 h 606899"/>
              <a:gd name="connsiteX5" fmla="*/ 731105 w 1771135"/>
              <a:gd name="connsiteY5" fmla="*/ 340585 h 606899"/>
              <a:gd name="connsiteX6" fmla="*/ 0 w 1771135"/>
              <a:gd name="connsiteY6" fmla="*/ 340585 h 606899"/>
              <a:gd name="connsiteX0" fmla="*/ 0 w 1771135"/>
              <a:gd name="connsiteY0" fmla="*/ 0 h 532758"/>
              <a:gd name="connsiteX1" fmla="*/ 1771135 w 1771135"/>
              <a:gd name="connsiteY1" fmla="*/ 0 h 532758"/>
              <a:gd name="connsiteX2" fmla="*/ 1771135 w 1771135"/>
              <a:gd name="connsiteY2" fmla="*/ 340585 h 532758"/>
              <a:gd name="connsiteX3" fmla="*/ 1040030 w 1771135"/>
              <a:gd name="connsiteY3" fmla="*/ 340585 h 532758"/>
              <a:gd name="connsiteX4" fmla="*/ 893805 w 1771135"/>
              <a:gd name="connsiteY4" fmla="*/ 532758 h 532758"/>
              <a:gd name="connsiteX5" fmla="*/ 731105 w 1771135"/>
              <a:gd name="connsiteY5" fmla="*/ 340585 h 532758"/>
              <a:gd name="connsiteX6" fmla="*/ 0 w 1771135"/>
              <a:gd name="connsiteY6" fmla="*/ 340585 h 532758"/>
              <a:gd name="connsiteX7" fmla="*/ 0 w 1771135"/>
              <a:gd name="connsiteY7" fmla="*/ 0 h 532758"/>
              <a:gd name="connsiteX0" fmla="*/ 0 w 1771135"/>
              <a:gd name="connsiteY0" fmla="*/ 0 h 466856"/>
              <a:gd name="connsiteX1" fmla="*/ 1771135 w 1771135"/>
              <a:gd name="connsiteY1" fmla="*/ 0 h 466856"/>
              <a:gd name="connsiteX2" fmla="*/ 1771135 w 1771135"/>
              <a:gd name="connsiteY2" fmla="*/ 340585 h 466856"/>
              <a:gd name="connsiteX3" fmla="*/ 1040030 w 1771135"/>
              <a:gd name="connsiteY3" fmla="*/ 340585 h 466856"/>
              <a:gd name="connsiteX4" fmla="*/ 893805 w 1771135"/>
              <a:gd name="connsiteY4" fmla="*/ 466856 h 466856"/>
              <a:gd name="connsiteX5" fmla="*/ 731105 w 1771135"/>
              <a:gd name="connsiteY5" fmla="*/ 340585 h 466856"/>
              <a:gd name="connsiteX6" fmla="*/ 0 w 1771135"/>
              <a:gd name="connsiteY6" fmla="*/ 340585 h 466856"/>
              <a:gd name="connsiteX7" fmla="*/ 0 w 1771135"/>
              <a:gd name="connsiteY7" fmla="*/ 0 h 46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1135" h="466856">
                <a:moveTo>
                  <a:pt x="0" y="0"/>
                </a:moveTo>
                <a:lnTo>
                  <a:pt x="1771135" y="0"/>
                </a:lnTo>
                <a:lnTo>
                  <a:pt x="1771135" y="340585"/>
                </a:lnTo>
                <a:lnTo>
                  <a:pt x="1040030" y="340585"/>
                </a:lnTo>
                <a:lnTo>
                  <a:pt x="893805" y="466856"/>
                </a:lnTo>
                <a:lnTo>
                  <a:pt x="731105" y="340585"/>
                </a:lnTo>
                <a:lnTo>
                  <a:pt x="0" y="3405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8100" dist="381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ctr"/>
          <a:lstStyle/>
          <a:p>
            <a:pPr algn="ctr" rtl="0"/>
            <a:r>
              <a:rPr lang="ar-EG" sz="24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2004</a:t>
            </a:r>
            <a:endParaRPr lang="id-ID" sz="2400" b="1" dirty="0">
              <a:solidFill>
                <a:schemeClr val="bg1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65" name="Freeform 364"/>
          <p:cNvSpPr/>
          <p:nvPr/>
        </p:nvSpPr>
        <p:spPr>
          <a:xfrm>
            <a:off x="4086213" y="4212777"/>
            <a:ext cx="846963" cy="572174"/>
          </a:xfrm>
          <a:custGeom>
            <a:avLst/>
            <a:gdLst>
              <a:gd name="connsiteX0" fmla="*/ 0 w 1771135"/>
              <a:gd name="connsiteY0" fmla="*/ 0 h 606899"/>
              <a:gd name="connsiteX1" fmla="*/ 1771135 w 1771135"/>
              <a:gd name="connsiteY1" fmla="*/ 0 h 606899"/>
              <a:gd name="connsiteX2" fmla="*/ 1771135 w 1771135"/>
              <a:gd name="connsiteY2" fmla="*/ 340585 h 606899"/>
              <a:gd name="connsiteX3" fmla="*/ 1040030 w 1771135"/>
              <a:gd name="connsiteY3" fmla="*/ 340585 h 606899"/>
              <a:gd name="connsiteX4" fmla="*/ 885567 w 1771135"/>
              <a:gd name="connsiteY4" fmla="*/ 606899 h 606899"/>
              <a:gd name="connsiteX5" fmla="*/ 731105 w 1771135"/>
              <a:gd name="connsiteY5" fmla="*/ 340585 h 606899"/>
              <a:gd name="connsiteX6" fmla="*/ 0 w 1771135"/>
              <a:gd name="connsiteY6" fmla="*/ 340585 h 606899"/>
              <a:gd name="connsiteX0" fmla="*/ 0 w 1771135"/>
              <a:gd name="connsiteY0" fmla="*/ 0 h 532758"/>
              <a:gd name="connsiteX1" fmla="*/ 1771135 w 1771135"/>
              <a:gd name="connsiteY1" fmla="*/ 0 h 532758"/>
              <a:gd name="connsiteX2" fmla="*/ 1771135 w 1771135"/>
              <a:gd name="connsiteY2" fmla="*/ 340585 h 532758"/>
              <a:gd name="connsiteX3" fmla="*/ 1040030 w 1771135"/>
              <a:gd name="connsiteY3" fmla="*/ 340585 h 532758"/>
              <a:gd name="connsiteX4" fmla="*/ 893805 w 1771135"/>
              <a:gd name="connsiteY4" fmla="*/ 532758 h 532758"/>
              <a:gd name="connsiteX5" fmla="*/ 731105 w 1771135"/>
              <a:gd name="connsiteY5" fmla="*/ 340585 h 532758"/>
              <a:gd name="connsiteX6" fmla="*/ 0 w 1771135"/>
              <a:gd name="connsiteY6" fmla="*/ 340585 h 532758"/>
              <a:gd name="connsiteX7" fmla="*/ 0 w 1771135"/>
              <a:gd name="connsiteY7" fmla="*/ 0 h 532758"/>
              <a:gd name="connsiteX0" fmla="*/ 0 w 1771135"/>
              <a:gd name="connsiteY0" fmla="*/ 0 h 466856"/>
              <a:gd name="connsiteX1" fmla="*/ 1771135 w 1771135"/>
              <a:gd name="connsiteY1" fmla="*/ 0 h 466856"/>
              <a:gd name="connsiteX2" fmla="*/ 1771135 w 1771135"/>
              <a:gd name="connsiteY2" fmla="*/ 340585 h 466856"/>
              <a:gd name="connsiteX3" fmla="*/ 1040030 w 1771135"/>
              <a:gd name="connsiteY3" fmla="*/ 340585 h 466856"/>
              <a:gd name="connsiteX4" fmla="*/ 893805 w 1771135"/>
              <a:gd name="connsiteY4" fmla="*/ 466856 h 466856"/>
              <a:gd name="connsiteX5" fmla="*/ 731105 w 1771135"/>
              <a:gd name="connsiteY5" fmla="*/ 340585 h 466856"/>
              <a:gd name="connsiteX6" fmla="*/ 0 w 1771135"/>
              <a:gd name="connsiteY6" fmla="*/ 340585 h 466856"/>
              <a:gd name="connsiteX7" fmla="*/ 0 w 1771135"/>
              <a:gd name="connsiteY7" fmla="*/ 0 h 46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1135" h="466856">
                <a:moveTo>
                  <a:pt x="0" y="0"/>
                </a:moveTo>
                <a:lnTo>
                  <a:pt x="1771135" y="0"/>
                </a:lnTo>
                <a:lnTo>
                  <a:pt x="1771135" y="340585"/>
                </a:lnTo>
                <a:lnTo>
                  <a:pt x="1040030" y="340585"/>
                </a:lnTo>
                <a:lnTo>
                  <a:pt x="893805" y="466856"/>
                </a:lnTo>
                <a:lnTo>
                  <a:pt x="731105" y="340585"/>
                </a:lnTo>
                <a:lnTo>
                  <a:pt x="0" y="3405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" dist="381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ctr"/>
          <a:lstStyle/>
          <a:p>
            <a:pPr algn="ctr" rtl="0"/>
            <a:r>
              <a:rPr lang="ar-EG" sz="24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2005</a:t>
            </a:r>
            <a:endParaRPr lang="id-ID" sz="2400" b="1" dirty="0">
              <a:solidFill>
                <a:schemeClr val="bg1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66" name="Freeform 365"/>
          <p:cNvSpPr/>
          <p:nvPr/>
        </p:nvSpPr>
        <p:spPr>
          <a:xfrm>
            <a:off x="8919605" y="4452695"/>
            <a:ext cx="846963" cy="572174"/>
          </a:xfrm>
          <a:custGeom>
            <a:avLst/>
            <a:gdLst>
              <a:gd name="connsiteX0" fmla="*/ 0 w 1771135"/>
              <a:gd name="connsiteY0" fmla="*/ 0 h 606899"/>
              <a:gd name="connsiteX1" fmla="*/ 1771135 w 1771135"/>
              <a:gd name="connsiteY1" fmla="*/ 0 h 606899"/>
              <a:gd name="connsiteX2" fmla="*/ 1771135 w 1771135"/>
              <a:gd name="connsiteY2" fmla="*/ 340585 h 606899"/>
              <a:gd name="connsiteX3" fmla="*/ 1040030 w 1771135"/>
              <a:gd name="connsiteY3" fmla="*/ 340585 h 606899"/>
              <a:gd name="connsiteX4" fmla="*/ 885567 w 1771135"/>
              <a:gd name="connsiteY4" fmla="*/ 606899 h 606899"/>
              <a:gd name="connsiteX5" fmla="*/ 731105 w 1771135"/>
              <a:gd name="connsiteY5" fmla="*/ 340585 h 606899"/>
              <a:gd name="connsiteX6" fmla="*/ 0 w 1771135"/>
              <a:gd name="connsiteY6" fmla="*/ 340585 h 606899"/>
              <a:gd name="connsiteX0" fmla="*/ 0 w 1771135"/>
              <a:gd name="connsiteY0" fmla="*/ 0 h 532758"/>
              <a:gd name="connsiteX1" fmla="*/ 1771135 w 1771135"/>
              <a:gd name="connsiteY1" fmla="*/ 0 h 532758"/>
              <a:gd name="connsiteX2" fmla="*/ 1771135 w 1771135"/>
              <a:gd name="connsiteY2" fmla="*/ 340585 h 532758"/>
              <a:gd name="connsiteX3" fmla="*/ 1040030 w 1771135"/>
              <a:gd name="connsiteY3" fmla="*/ 340585 h 532758"/>
              <a:gd name="connsiteX4" fmla="*/ 893805 w 1771135"/>
              <a:gd name="connsiteY4" fmla="*/ 532758 h 532758"/>
              <a:gd name="connsiteX5" fmla="*/ 731105 w 1771135"/>
              <a:gd name="connsiteY5" fmla="*/ 340585 h 532758"/>
              <a:gd name="connsiteX6" fmla="*/ 0 w 1771135"/>
              <a:gd name="connsiteY6" fmla="*/ 340585 h 532758"/>
              <a:gd name="connsiteX7" fmla="*/ 0 w 1771135"/>
              <a:gd name="connsiteY7" fmla="*/ 0 h 532758"/>
              <a:gd name="connsiteX0" fmla="*/ 0 w 1771135"/>
              <a:gd name="connsiteY0" fmla="*/ 0 h 466856"/>
              <a:gd name="connsiteX1" fmla="*/ 1771135 w 1771135"/>
              <a:gd name="connsiteY1" fmla="*/ 0 h 466856"/>
              <a:gd name="connsiteX2" fmla="*/ 1771135 w 1771135"/>
              <a:gd name="connsiteY2" fmla="*/ 340585 h 466856"/>
              <a:gd name="connsiteX3" fmla="*/ 1040030 w 1771135"/>
              <a:gd name="connsiteY3" fmla="*/ 340585 h 466856"/>
              <a:gd name="connsiteX4" fmla="*/ 893805 w 1771135"/>
              <a:gd name="connsiteY4" fmla="*/ 466856 h 466856"/>
              <a:gd name="connsiteX5" fmla="*/ 731105 w 1771135"/>
              <a:gd name="connsiteY5" fmla="*/ 340585 h 466856"/>
              <a:gd name="connsiteX6" fmla="*/ 0 w 1771135"/>
              <a:gd name="connsiteY6" fmla="*/ 340585 h 466856"/>
              <a:gd name="connsiteX7" fmla="*/ 0 w 1771135"/>
              <a:gd name="connsiteY7" fmla="*/ 0 h 46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1135" h="466856">
                <a:moveTo>
                  <a:pt x="0" y="0"/>
                </a:moveTo>
                <a:lnTo>
                  <a:pt x="1771135" y="0"/>
                </a:lnTo>
                <a:lnTo>
                  <a:pt x="1771135" y="340585"/>
                </a:lnTo>
                <a:lnTo>
                  <a:pt x="1040030" y="340585"/>
                </a:lnTo>
                <a:lnTo>
                  <a:pt x="893805" y="466856"/>
                </a:lnTo>
                <a:lnTo>
                  <a:pt x="731105" y="340585"/>
                </a:lnTo>
                <a:lnTo>
                  <a:pt x="0" y="3405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38100" dist="381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ctr"/>
          <a:lstStyle/>
          <a:p>
            <a:pPr algn="ctr" rtl="0"/>
            <a:r>
              <a:rPr lang="ar-EG" sz="24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2002</a:t>
            </a:r>
            <a:endParaRPr lang="id-ID" sz="2400" b="1" dirty="0">
              <a:solidFill>
                <a:schemeClr val="bg1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67" name="Freeform 366"/>
          <p:cNvSpPr/>
          <p:nvPr/>
        </p:nvSpPr>
        <p:spPr>
          <a:xfrm>
            <a:off x="8013555" y="3169696"/>
            <a:ext cx="846963" cy="572174"/>
          </a:xfrm>
          <a:custGeom>
            <a:avLst/>
            <a:gdLst>
              <a:gd name="connsiteX0" fmla="*/ 0 w 1771135"/>
              <a:gd name="connsiteY0" fmla="*/ 0 h 606899"/>
              <a:gd name="connsiteX1" fmla="*/ 1771135 w 1771135"/>
              <a:gd name="connsiteY1" fmla="*/ 0 h 606899"/>
              <a:gd name="connsiteX2" fmla="*/ 1771135 w 1771135"/>
              <a:gd name="connsiteY2" fmla="*/ 340585 h 606899"/>
              <a:gd name="connsiteX3" fmla="*/ 1040030 w 1771135"/>
              <a:gd name="connsiteY3" fmla="*/ 340585 h 606899"/>
              <a:gd name="connsiteX4" fmla="*/ 885567 w 1771135"/>
              <a:gd name="connsiteY4" fmla="*/ 606899 h 606899"/>
              <a:gd name="connsiteX5" fmla="*/ 731105 w 1771135"/>
              <a:gd name="connsiteY5" fmla="*/ 340585 h 606899"/>
              <a:gd name="connsiteX6" fmla="*/ 0 w 1771135"/>
              <a:gd name="connsiteY6" fmla="*/ 340585 h 606899"/>
              <a:gd name="connsiteX0" fmla="*/ 0 w 1771135"/>
              <a:gd name="connsiteY0" fmla="*/ 0 h 532758"/>
              <a:gd name="connsiteX1" fmla="*/ 1771135 w 1771135"/>
              <a:gd name="connsiteY1" fmla="*/ 0 h 532758"/>
              <a:gd name="connsiteX2" fmla="*/ 1771135 w 1771135"/>
              <a:gd name="connsiteY2" fmla="*/ 340585 h 532758"/>
              <a:gd name="connsiteX3" fmla="*/ 1040030 w 1771135"/>
              <a:gd name="connsiteY3" fmla="*/ 340585 h 532758"/>
              <a:gd name="connsiteX4" fmla="*/ 893805 w 1771135"/>
              <a:gd name="connsiteY4" fmla="*/ 532758 h 532758"/>
              <a:gd name="connsiteX5" fmla="*/ 731105 w 1771135"/>
              <a:gd name="connsiteY5" fmla="*/ 340585 h 532758"/>
              <a:gd name="connsiteX6" fmla="*/ 0 w 1771135"/>
              <a:gd name="connsiteY6" fmla="*/ 340585 h 532758"/>
              <a:gd name="connsiteX7" fmla="*/ 0 w 1771135"/>
              <a:gd name="connsiteY7" fmla="*/ 0 h 532758"/>
              <a:gd name="connsiteX0" fmla="*/ 0 w 1771135"/>
              <a:gd name="connsiteY0" fmla="*/ 0 h 466856"/>
              <a:gd name="connsiteX1" fmla="*/ 1771135 w 1771135"/>
              <a:gd name="connsiteY1" fmla="*/ 0 h 466856"/>
              <a:gd name="connsiteX2" fmla="*/ 1771135 w 1771135"/>
              <a:gd name="connsiteY2" fmla="*/ 340585 h 466856"/>
              <a:gd name="connsiteX3" fmla="*/ 1040030 w 1771135"/>
              <a:gd name="connsiteY3" fmla="*/ 340585 h 466856"/>
              <a:gd name="connsiteX4" fmla="*/ 893805 w 1771135"/>
              <a:gd name="connsiteY4" fmla="*/ 466856 h 466856"/>
              <a:gd name="connsiteX5" fmla="*/ 731105 w 1771135"/>
              <a:gd name="connsiteY5" fmla="*/ 340585 h 466856"/>
              <a:gd name="connsiteX6" fmla="*/ 0 w 1771135"/>
              <a:gd name="connsiteY6" fmla="*/ 340585 h 466856"/>
              <a:gd name="connsiteX7" fmla="*/ 0 w 1771135"/>
              <a:gd name="connsiteY7" fmla="*/ 0 h 46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1135" h="466856">
                <a:moveTo>
                  <a:pt x="0" y="0"/>
                </a:moveTo>
                <a:lnTo>
                  <a:pt x="1771135" y="0"/>
                </a:lnTo>
                <a:lnTo>
                  <a:pt x="1771135" y="340585"/>
                </a:lnTo>
                <a:lnTo>
                  <a:pt x="1040030" y="340585"/>
                </a:lnTo>
                <a:lnTo>
                  <a:pt x="893805" y="466856"/>
                </a:lnTo>
                <a:lnTo>
                  <a:pt x="731105" y="340585"/>
                </a:lnTo>
                <a:lnTo>
                  <a:pt x="0" y="3405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8100" dist="381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ctr"/>
          <a:lstStyle/>
          <a:p>
            <a:pPr algn="ctr" rtl="0"/>
            <a:r>
              <a:rPr lang="ar-EG" sz="24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2000</a:t>
            </a:r>
            <a:endParaRPr lang="id-ID" sz="2400" b="1" dirty="0">
              <a:solidFill>
                <a:schemeClr val="bg1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68" name="Freeform 367"/>
          <p:cNvSpPr/>
          <p:nvPr/>
        </p:nvSpPr>
        <p:spPr>
          <a:xfrm>
            <a:off x="5438208" y="2653039"/>
            <a:ext cx="846963" cy="572174"/>
          </a:xfrm>
          <a:custGeom>
            <a:avLst/>
            <a:gdLst>
              <a:gd name="connsiteX0" fmla="*/ 0 w 1771135"/>
              <a:gd name="connsiteY0" fmla="*/ 0 h 606899"/>
              <a:gd name="connsiteX1" fmla="*/ 1771135 w 1771135"/>
              <a:gd name="connsiteY1" fmla="*/ 0 h 606899"/>
              <a:gd name="connsiteX2" fmla="*/ 1771135 w 1771135"/>
              <a:gd name="connsiteY2" fmla="*/ 340585 h 606899"/>
              <a:gd name="connsiteX3" fmla="*/ 1040030 w 1771135"/>
              <a:gd name="connsiteY3" fmla="*/ 340585 h 606899"/>
              <a:gd name="connsiteX4" fmla="*/ 885567 w 1771135"/>
              <a:gd name="connsiteY4" fmla="*/ 606899 h 606899"/>
              <a:gd name="connsiteX5" fmla="*/ 731105 w 1771135"/>
              <a:gd name="connsiteY5" fmla="*/ 340585 h 606899"/>
              <a:gd name="connsiteX6" fmla="*/ 0 w 1771135"/>
              <a:gd name="connsiteY6" fmla="*/ 340585 h 606899"/>
              <a:gd name="connsiteX0" fmla="*/ 0 w 1771135"/>
              <a:gd name="connsiteY0" fmla="*/ 0 h 532758"/>
              <a:gd name="connsiteX1" fmla="*/ 1771135 w 1771135"/>
              <a:gd name="connsiteY1" fmla="*/ 0 h 532758"/>
              <a:gd name="connsiteX2" fmla="*/ 1771135 w 1771135"/>
              <a:gd name="connsiteY2" fmla="*/ 340585 h 532758"/>
              <a:gd name="connsiteX3" fmla="*/ 1040030 w 1771135"/>
              <a:gd name="connsiteY3" fmla="*/ 340585 h 532758"/>
              <a:gd name="connsiteX4" fmla="*/ 893805 w 1771135"/>
              <a:gd name="connsiteY4" fmla="*/ 532758 h 532758"/>
              <a:gd name="connsiteX5" fmla="*/ 731105 w 1771135"/>
              <a:gd name="connsiteY5" fmla="*/ 340585 h 532758"/>
              <a:gd name="connsiteX6" fmla="*/ 0 w 1771135"/>
              <a:gd name="connsiteY6" fmla="*/ 340585 h 532758"/>
              <a:gd name="connsiteX7" fmla="*/ 0 w 1771135"/>
              <a:gd name="connsiteY7" fmla="*/ 0 h 532758"/>
              <a:gd name="connsiteX0" fmla="*/ 0 w 1771135"/>
              <a:gd name="connsiteY0" fmla="*/ 0 h 466856"/>
              <a:gd name="connsiteX1" fmla="*/ 1771135 w 1771135"/>
              <a:gd name="connsiteY1" fmla="*/ 0 h 466856"/>
              <a:gd name="connsiteX2" fmla="*/ 1771135 w 1771135"/>
              <a:gd name="connsiteY2" fmla="*/ 340585 h 466856"/>
              <a:gd name="connsiteX3" fmla="*/ 1040030 w 1771135"/>
              <a:gd name="connsiteY3" fmla="*/ 340585 h 466856"/>
              <a:gd name="connsiteX4" fmla="*/ 893805 w 1771135"/>
              <a:gd name="connsiteY4" fmla="*/ 466856 h 466856"/>
              <a:gd name="connsiteX5" fmla="*/ 731105 w 1771135"/>
              <a:gd name="connsiteY5" fmla="*/ 340585 h 466856"/>
              <a:gd name="connsiteX6" fmla="*/ 0 w 1771135"/>
              <a:gd name="connsiteY6" fmla="*/ 340585 h 466856"/>
              <a:gd name="connsiteX7" fmla="*/ 0 w 1771135"/>
              <a:gd name="connsiteY7" fmla="*/ 0 h 46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1135" h="466856">
                <a:moveTo>
                  <a:pt x="0" y="0"/>
                </a:moveTo>
                <a:lnTo>
                  <a:pt x="1771135" y="0"/>
                </a:lnTo>
                <a:lnTo>
                  <a:pt x="1771135" y="340585"/>
                </a:lnTo>
                <a:lnTo>
                  <a:pt x="1040030" y="340585"/>
                </a:lnTo>
                <a:lnTo>
                  <a:pt x="893805" y="466856"/>
                </a:lnTo>
                <a:lnTo>
                  <a:pt x="731105" y="340585"/>
                </a:lnTo>
                <a:lnTo>
                  <a:pt x="0" y="3405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38100" dist="381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ctr"/>
          <a:lstStyle/>
          <a:p>
            <a:pPr algn="ctr" rtl="0"/>
            <a:r>
              <a:rPr lang="ar-EG" sz="2400" b="1" dirty="0">
                <a:solidFill>
                  <a:schemeClr val="bg1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2003</a:t>
            </a:r>
            <a:endParaRPr lang="id-ID" sz="2400" b="1" dirty="0">
              <a:solidFill>
                <a:schemeClr val="bg1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72" name="Action Button: Forward or Next 371">
            <a:hlinkClick r:id="" action="ppaction://hlinkshowjump?jump=previousslide" highlightClick="1"/>
          </p:cNvPr>
          <p:cNvSpPr/>
          <p:nvPr/>
        </p:nvSpPr>
        <p:spPr>
          <a:xfrm>
            <a:off x="6732409" y="6044508"/>
            <a:ext cx="658991" cy="57150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Action Button: Back or Previous 372">
            <a:hlinkClick r:id="" action="ppaction://hlinkshowjump?jump=nextslide" highlightClick="1"/>
          </p:cNvPr>
          <p:cNvSpPr/>
          <p:nvPr/>
        </p:nvSpPr>
        <p:spPr>
          <a:xfrm>
            <a:off x="5185325" y="6044508"/>
            <a:ext cx="658991" cy="571501"/>
          </a:xfrm>
          <a:prstGeom prst="actionButtonBackPrevio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Action Button: Home 373">
            <a:hlinkClick r:id="" action="ppaction://hlinkshowjump?jump=firstslide" highlightClick="1"/>
          </p:cNvPr>
          <p:cNvSpPr/>
          <p:nvPr/>
        </p:nvSpPr>
        <p:spPr>
          <a:xfrm>
            <a:off x="5958867" y="6044508"/>
            <a:ext cx="658991" cy="57150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5" y="300319"/>
            <a:ext cx="2039854" cy="20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364" grpId="0" animBg="1"/>
      <p:bldP spid="365" grpId="0" animBg="1"/>
      <p:bldP spid="366" grpId="0" animBg="1"/>
      <p:bldP spid="367" grpId="0" animBg="1"/>
      <p:bldP spid="368" grpId="0" animBg="1"/>
      <p:bldP spid="372" grpId="0" animBg="1"/>
      <p:bldP spid="373" grpId="0" animBg="1"/>
      <p:bldP spid="3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26508" y="463509"/>
            <a:ext cx="8605739" cy="1044531"/>
          </a:xfrm>
        </p:spPr>
        <p:txBody>
          <a:bodyPr/>
          <a:lstStyle/>
          <a:p>
            <a:r>
              <a:rPr lang="ar-EG" sz="28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الدرس الاول</a:t>
            </a:r>
          </a:p>
          <a:p>
            <a:r>
              <a:rPr lang="ar-EG" sz="24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    ( توزيع سكان وطننا العربى</a:t>
            </a: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)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5382" y="2456423"/>
            <a:ext cx="4322912" cy="3303727"/>
            <a:chOff x="450851" y="1746250"/>
            <a:chExt cx="6075361" cy="3698876"/>
          </a:xfrm>
          <a:solidFill>
            <a:schemeClr val="bg2">
              <a:lumMod val="85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970588" y="2874963"/>
              <a:ext cx="17462" cy="25400"/>
            </a:xfrm>
            <a:custGeom>
              <a:avLst/>
              <a:gdLst>
                <a:gd name="T0" fmla="*/ 19 w 21"/>
                <a:gd name="T1" fmla="*/ 6 h 31"/>
                <a:gd name="T2" fmla="*/ 21 w 21"/>
                <a:gd name="T3" fmla="*/ 11 h 31"/>
                <a:gd name="T4" fmla="*/ 19 w 21"/>
                <a:gd name="T5" fmla="*/ 16 h 31"/>
                <a:gd name="T6" fmla="*/ 16 w 21"/>
                <a:gd name="T7" fmla="*/ 21 h 31"/>
                <a:gd name="T8" fmla="*/ 12 w 21"/>
                <a:gd name="T9" fmla="*/ 24 h 31"/>
                <a:gd name="T10" fmla="*/ 9 w 21"/>
                <a:gd name="T11" fmla="*/ 28 h 31"/>
                <a:gd name="T12" fmla="*/ 3 w 21"/>
                <a:gd name="T13" fmla="*/ 30 h 31"/>
                <a:gd name="T14" fmla="*/ 0 w 21"/>
                <a:gd name="T15" fmla="*/ 31 h 31"/>
                <a:gd name="T16" fmla="*/ 0 w 21"/>
                <a:gd name="T17" fmla="*/ 30 h 31"/>
                <a:gd name="T18" fmla="*/ 1 w 21"/>
                <a:gd name="T19" fmla="*/ 26 h 31"/>
                <a:gd name="T20" fmla="*/ 1 w 21"/>
                <a:gd name="T21" fmla="*/ 21 h 31"/>
                <a:gd name="T22" fmla="*/ 3 w 21"/>
                <a:gd name="T23" fmla="*/ 18 h 31"/>
                <a:gd name="T24" fmla="*/ 2 w 21"/>
                <a:gd name="T25" fmla="*/ 12 h 31"/>
                <a:gd name="T26" fmla="*/ 2 w 21"/>
                <a:gd name="T27" fmla="*/ 7 h 31"/>
                <a:gd name="T28" fmla="*/ 5 w 21"/>
                <a:gd name="T29" fmla="*/ 4 h 31"/>
                <a:gd name="T30" fmla="*/ 10 w 21"/>
                <a:gd name="T31" fmla="*/ 3 h 31"/>
                <a:gd name="T32" fmla="*/ 14 w 21"/>
                <a:gd name="T33" fmla="*/ 2 h 31"/>
                <a:gd name="T34" fmla="*/ 16 w 21"/>
                <a:gd name="T35" fmla="*/ 0 h 31"/>
                <a:gd name="T36" fmla="*/ 17 w 21"/>
                <a:gd name="T37" fmla="*/ 3 h 31"/>
                <a:gd name="T38" fmla="*/ 19 w 21"/>
                <a:gd name="T3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31">
                  <a:moveTo>
                    <a:pt x="19" y="6"/>
                  </a:moveTo>
                  <a:cubicBezTo>
                    <a:pt x="20" y="7"/>
                    <a:pt x="21" y="10"/>
                    <a:pt x="21" y="11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8" y="17"/>
                    <a:pt x="17" y="19"/>
                    <a:pt x="16" y="21"/>
                  </a:cubicBezTo>
                  <a:cubicBezTo>
                    <a:pt x="15" y="22"/>
                    <a:pt x="13" y="23"/>
                    <a:pt x="12" y="24"/>
                  </a:cubicBezTo>
                  <a:cubicBezTo>
                    <a:pt x="11" y="25"/>
                    <a:pt x="10" y="27"/>
                    <a:pt x="9" y="28"/>
                  </a:cubicBezTo>
                  <a:cubicBezTo>
                    <a:pt x="8" y="29"/>
                    <a:pt x="5" y="29"/>
                    <a:pt x="3" y="30"/>
                  </a:cubicBezTo>
                  <a:cubicBezTo>
                    <a:pt x="3" y="30"/>
                    <a:pt x="0" y="31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1" y="25"/>
                    <a:pt x="1" y="22"/>
                    <a:pt x="1" y="21"/>
                  </a:cubicBezTo>
                  <a:cubicBezTo>
                    <a:pt x="2" y="20"/>
                    <a:pt x="3" y="19"/>
                    <a:pt x="3" y="18"/>
                  </a:cubicBezTo>
                  <a:cubicBezTo>
                    <a:pt x="3" y="17"/>
                    <a:pt x="2" y="14"/>
                    <a:pt x="2" y="12"/>
                  </a:cubicBezTo>
                  <a:cubicBezTo>
                    <a:pt x="2" y="11"/>
                    <a:pt x="1" y="8"/>
                    <a:pt x="2" y="7"/>
                  </a:cubicBezTo>
                  <a:cubicBezTo>
                    <a:pt x="2" y="6"/>
                    <a:pt x="4" y="4"/>
                    <a:pt x="5" y="4"/>
                  </a:cubicBezTo>
                  <a:cubicBezTo>
                    <a:pt x="6" y="3"/>
                    <a:pt x="8" y="3"/>
                    <a:pt x="10" y="3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4" y="1"/>
                    <a:pt x="16" y="0"/>
                    <a:pt x="16" y="0"/>
                  </a:cubicBezTo>
                  <a:cubicBezTo>
                    <a:pt x="16" y="0"/>
                    <a:pt x="17" y="2"/>
                    <a:pt x="17" y="3"/>
                  </a:cubicBezTo>
                  <a:cubicBezTo>
                    <a:pt x="18" y="4"/>
                    <a:pt x="19" y="5"/>
                    <a:pt x="19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9350" y="2644775"/>
              <a:ext cx="7937" cy="12700"/>
            </a:xfrm>
            <a:custGeom>
              <a:avLst/>
              <a:gdLst>
                <a:gd name="T0" fmla="*/ 9 w 10"/>
                <a:gd name="T1" fmla="*/ 14 h 14"/>
                <a:gd name="T2" fmla="*/ 7 w 10"/>
                <a:gd name="T3" fmla="*/ 12 h 14"/>
                <a:gd name="T4" fmla="*/ 7 w 10"/>
                <a:gd name="T5" fmla="*/ 8 h 14"/>
                <a:gd name="T6" fmla="*/ 4 w 10"/>
                <a:gd name="T7" fmla="*/ 6 h 14"/>
                <a:gd name="T8" fmla="*/ 1 w 10"/>
                <a:gd name="T9" fmla="*/ 3 h 14"/>
                <a:gd name="T10" fmla="*/ 2 w 10"/>
                <a:gd name="T11" fmla="*/ 1 h 14"/>
                <a:gd name="T12" fmla="*/ 4 w 10"/>
                <a:gd name="T13" fmla="*/ 1 h 14"/>
                <a:gd name="T14" fmla="*/ 6 w 10"/>
                <a:gd name="T15" fmla="*/ 4 h 14"/>
                <a:gd name="T16" fmla="*/ 9 w 10"/>
                <a:gd name="T17" fmla="*/ 5 h 14"/>
                <a:gd name="T18" fmla="*/ 10 w 10"/>
                <a:gd name="T19" fmla="*/ 7 h 14"/>
                <a:gd name="T20" fmla="*/ 10 w 10"/>
                <a:gd name="T21" fmla="*/ 11 h 14"/>
                <a:gd name="T22" fmla="*/ 9 w 10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9" y="14"/>
                  </a:moveTo>
                  <a:cubicBezTo>
                    <a:pt x="8" y="14"/>
                    <a:pt x="7" y="12"/>
                    <a:pt x="7" y="12"/>
                  </a:cubicBezTo>
                  <a:cubicBezTo>
                    <a:pt x="7" y="11"/>
                    <a:pt x="7" y="9"/>
                    <a:pt x="7" y="8"/>
                  </a:cubicBezTo>
                  <a:cubicBezTo>
                    <a:pt x="6" y="7"/>
                    <a:pt x="5" y="7"/>
                    <a:pt x="4" y="6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2"/>
                    <a:pt x="5" y="4"/>
                    <a:pt x="6" y="4"/>
                  </a:cubicBezTo>
                  <a:cubicBezTo>
                    <a:pt x="6" y="5"/>
                    <a:pt x="8" y="4"/>
                    <a:pt x="9" y="5"/>
                  </a:cubicBezTo>
                  <a:cubicBezTo>
                    <a:pt x="9" y="5"/>
                    <a:pt x="10" y="7"/>
                    <a:pt x="10" y="7"/>
                  </a:cubicBezTo>
                  <a:cubicBezTo>
                    <a:pt x="10" y="8"/>
                    <a:pt x="10" y="10"/>
                    <a:pt x="10" y="11"/>
                  </a:cubicBezTo>
                  <a:cubicBezTo>
                    <a:pt x="10" y="12"/>
                    <a:pt x="10" y="14"/>
                    <a:pt x="9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230938" y="2660650"/>
              <a:ext cx="4762" cy="17463"/>
            </a:xfrm>
            <a:custGeom>
              <a:avLst/>
              <a:gdLst>
                <a:gd name="T0" fmla="*/ 6 w 6"/>
                <a:gd name="T1" fmla="*/ 11 h 20"/>
                <a:gd name="T2" fmla="*/ 5 w 6"/>
                <a:gd name="T3" fmla="*/ 7 h 20"/>
                <a:gd name="T4" fmla="*/ 4 w 6"/>
                <a:gd name="T5" fmla="*/ 4 h 20"/>
                <a:gd name="T6" fmla="*/ 3 w 6"/>
                <a:gd name="T7" fmla="*/ 1 h 20"/>
                <a:gd name="T8" fmla="*/ 2 w 6"/>
                <a:gd name="T9" fmla="*/ 0 h 20"/>
                <a:gd name="T10" fmla="*/ 1 w 6"/>
                <a:gd name="T11" fmla="*/ 3 h 20"/>
                <a:gd name="T12" fmla="*/ 0 w 6"/>
                <a:gd name="T13" fmla="*/ 7 h 20"/>
                <a:gd name="T14" fmla="*/ 2 w 6"/>
                <a:gd name="T15" fmla="*/ 10 h 20"/>
                <a:gd name="T16" fmla="*/ 3 w 6"/>
                <a:gd name="T17" fmla="*/ 14 h 20"/>
                <a:gd name="T18" fmla="*/ 2 w 6"/>
                <a:gd name="T19" fmla="*/ 18 h 20"/>
                <a:gd name="T20" fmla="*/ 3 w 6"/>
                <a:gd name="T21" fmla="*/ 20 h 20"/>
                <a:gd name="T22" fmla="*/ 5 w 6"/>
                <a:gd name="T23" fmla="*/ 19 h 20"/>
                <a:gd name="T24" fmla="*/ 6 w 6"/>
                <a:gd name="T25" fmla="*/ 16 h 20"/>
                <a:gd name="T26" fmla="*/ 6 w 6"/>
                <a:gd name="T2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20">
                  <a:moveTo>
                    <a:pt x="6" y="11"/>
                  </a:moveTo>
                  <a:cubicBezTo>
                    <a:pt x="6" y="10"/>
                    <a:pt x="5" y="8"/>
                    <a:pt x="5" y="7"/>
                  </a:cubicBezTo>
                  <a:cubicBezTo>
                    <a:pt x="5" y="7"/>
                    <a:pt x="4" y="5"/>
                    <a:pt x="4" y="4"/>
                  </a:cubicBez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7"/>
                    <a:pt x="2" y="9"/>
                    <a:pt x="2" y="10"/>
                  </a:cubicBezTo>
                  <a:cubicBezTo>
                    <a:pt x="2" y="11"/>
                    <a:pt x="3" y="13"/>
                    <a:pt x="3" y="14"/>
                  </a:cubicBezTo>
                  <a:cubicBezTo>
                    <a:pt x="3" y="15"/>
                    <a:pt x="2" y="17"/>
                    <a:pt x="2" y="18"/>
                  </a:cubicBezTo>
                  <a:cubicBezTo>
                    <a:pt x="2" y="18"/>
                    <a:pt x="2" y="19"/>
                    <a:pt x="3" y="20"/>
                  </a:cubicBezTo>
                  <a:cubicBezTo>
                    <a:pt x="3" y="20"/>
                    <a:pt x="5" y="20"/>
                    <a:pt x="5" y="19"/>
                  </a:cubicBezTo>
                  <a:cubicBezTo>
                    <a:pt x="6" y="19"/>
                    <a:pt x="6" y="17"/>
                    <a:pt x="6" y="16"/>
                  </a:cubicBezTo>
                  <a:cubicBezTo>
                    <a:pt x="6" y="15"/>
                    <a:pt x="6" y="13"/>
                    <a:pt x="6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357938" y="2640013"/>
              <a:ext cx="36512" cy="25400"/>
            </a:xfrm>
            <a:custGeom>
              <a:avLst/>
              <a:gdLst>
                <a:gd name="T0" fmla="*/ 42 w 42"/>
                <a:gd name="T1" fmla="*/ 17 h 29"/>
                <a:gd name="T2" fmla="*/ 39 w 42"/>
                <a:gd name="T3" fmla="*/ 12 h 29"/>
                <a:gd name="T4" fmla="*/ 35 w 42"/>
                <a:gd name="T5" fmla="*/ 9 h 29"/>
                <a:gd name="T6" fmla="*/ 31 w 42"/>
                <a:gd name="T7" fmla="*/ 4 h 29"/>
                <a:gd name="T8" fmla="*/ 27 w 42"/>
                <a:gd name="T9" fmla="*/ 0 h 29"/>
                <a:gd name="T10" fmla="*/ 24 w 42"/>
                <a:gd name="T11" fmla="*/ 0 h 29"/>
                <a:gd name="T12" fmla="*/ 24 w 42"/>
                <a:gd name="T13" fmla="*/ 3 h 29"/>
                <a:gd name="T14" fmla="*/ 27 w 42"/>
                <a:gd name="T15" fmla="*/ 5 h 29"/>
                <a:gd name="T16" fmla="*/ 27 w 42"/>
                <a:gd name="T17" fmla="*/ 10 h 29"/>
                <a:gd name="T18" fmla="*/ 25 w 42"/>
                <a:gd name="T19" fmla="*/ 15 h 29"/>
                <a:gd name="T20" fmla="*/ 21 w 42"/>
                <a:gd name="T21" fmla="*/ 18 h 29"/>
                <a:gd name="T22" fmla="*/ 12 w 42"/>
                <a:gd name="T23" fmla="*/ 22 h 29"/>
                <a:gd name="T24" fmla="*/ 7 w 42"/>
                <a:gd name="T25" fmla="*/ 23 h 29"/>
                <a:gd name="T26" fmla="*/ 3 w 42"/>
                <a:gd name="T27" fmla="*/ 22 h 29"/>
                <a:gd name="T28" fmla="*/ 0 w 42"/>
                <a:gd name="T29" fmla="*/ 22 h 29"/>
                <a:gd name="T30" fmla="*/ 2 w 42"/>
                <a:gd name="T31" fmla="*/ 27 h 29"/>
                <a:gd name="T32" fmla="*/ 8 w 42"/>
                <a:gd name="T33" fmla="*/ 28 h 29"/>
                <a:gd name="T34" fmla="*/ 15 w 42"/>
                <a:gd name="T35" fmla="*/ 29 h 29"/>
                <a:gd name="T36" fmla="*/ 24 w 42"/>
                <a:gd name="T37" fmla="*/ 28 h 29"/>
                <a:gd name="T38" fmla="*/ 31 w 42"/>
                <a:gd name="T39" fmla="*/ 25 h 29"/>
                <a:gd name="T40" fmla="*/ 38 w 42"/>
                <a:gd name="T41" fmla="*/ 23 h 29"/>
                <a:gd name="T42" fmla="*/ 41 w 42"/>
                <a:gd name="T43" fmla="*/ 19 h 29"/>
                <a:gd name="T44" fmla="*/ 42 w 42"/>
                <a:gd name="T4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29">
                  <a:moveTo>
                    <a:pt x="42" y="17"/>
                  </a:moveTo>
                  <a:cubicBezTo>
                    <a:pt x="41" y="15"/>
                    <a:pt x="40" y="13"/>
                    <a:pt x="39" y="12"/>
                  </a:cubicBezTo>
                  <a:cubicBezTo>
                    <a:pt x="38" y="11"/>
                    <a:pt x="36" y="10"/>
                    <a:pt x="35" y="9"/>
                  </a:cubicBezTo>
                  <a:cubicBezTo>
                    <a:pt x="33" y="8"/>
                    <a:pt x="32" y="5"/>
                    <a:pt x="31" y="4"/>
                  </a:cubicBezTo>
                  <a:cubicBezTo>
                    <a:pt x="30" y="3"/>
                    <a:pt x="28" y="1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4" y="1"/>
                    <a:pt x="24" y="3"/>
                    <a:pt x="24" y="3"/>
                  </a:cubicBezTo>
                  <a:cubicBezTo>
                    <a:pt x="24" y="4"/>
                    <a:pt x="26" y="5"/>
                    <a:pt x="27" y="5"/>
                  </a:cubicBezTo>
                  <a:cubicBezTo>
                    <a:pt x="27" y="7"/>
                    <a:pt x="27" y="9"/>
                    <a:pt x="27" y="10"/>
                  </a:cubicBezTo>
                  <a:cubicBezTo>
                    <a:pt x="27" y="12"/>
                    <a:pt x="25" y="14"/>
                    <a:pt x="25" y="15"/>
                  </a:cubicBezTo>
                  <a:cubicBezTo>
                    <a:pt x="24" y="16"/>
                    <a:pt x="22" y="18"/>
                    <a:pt x="21" y="18"/>
                  </a:cubicBezTo>
                  <a:cubicBezTo>
                    <a:pt x="19" y="19"/>
                    <a:pt x="15" y="21"/>
                    <a:pt x="12" y="22"/>
                  </a:cubicBezTo>
                  <a:cubicBezTo>
                    <a:pt x="11" y="23"/>
                    <a:pt x="8" y="23"/>
                    <a:pt x="7" y="23"/>
                  </a:cubicBezTo>
                  <a:cubicBezTo>
                    <a:pt x="6" y="23"/>
                    <a:pt x="4" y="22"/>
                    <a:pt x="3" y="22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0" y="23"/>
                    <a:pt x="1" y="26"/>
                    <a:pt x="2" y="27"/>
                  </a:cubicBezTo>
                  <a:cubicBezTo>
                    <a:pt x="3" y="28"/>
                    <a:pt x="6" y="28"/>
                    <a:pt x="8" y="28"/>
                  </a:cubicBezTo>
                  <a:cubicBezTo>
                    <a:pt x="9" y="29"/>
                    <a:pt x="13" y="29"/>
                    <a:pt x="15" y="29"/>
                  </a:cubicBezTo>
                  <a:cubicBezTo>
                    <a:pt x="17" y="29"/>
                    <a:pt x="22" y="29"/>
                    <a:pt x="24" y="28"/>
                  </a:cubicBezTo>
                  <a:cubicBezTo>
                    <a:pt x="26" y="28"/>
                    <a:pt x="29" y="26"/>
                    <a:pt x="31" y="25"/>
                  </a:cubicBezTo>
                  <a:cubicBezTo>
                    <a:pt x="33" y="25"/>
                    <a:pt x="37" y="24"/>
                    <a:pt x="38" y="23"/>
                  </a:cubicBezTo>
                  <a:cubicBezTo>
                    <a:pt x="39" y="22"/>
                    <a:pt x="41" y="20"/>
                    <a:pt x="41" y="19"/>
                  </a:cubicBezTo>
                  <a:cubicBezTo>
                    <a:pt x="41" y="18"/>
                    <a:pt x="42" y="17"/>
                    <a:pt x="42" y="1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297613" y="2646363"/>
              <a:ext cx="41275" cy="33338"/>
            </a:xfrm>
            <a:custGeom>
              <a:avLst/>
              <a:gdLst>
                <a:gd name="T0" fmla="*/ 49 w 50"/>
                <a:gd name="T1" fmla="*/ 12 h 39"/>
                <a:gd name="T2" fmla="*/ 48 w 50"/>
                <a:gd name="T3" fmla="*/ 6 h 39"/>
                <a:gd name="T4" fmla="*/ 45 w 50"/>
                <a:gd name="T5" fmla="*/ 4 h 39"/>
                <a:gd name="T6" fmla="*/ 42 w 50"/>
                <a:gd name="T7" fmla="*/ 6 h 39"/>
                <a:gd name="T8" fmla="*/ 43 w 50"/>
                <a:gd name="T9" fmla="*/ 9 h 39"/>
                <a:gd name="T10" fmla="*/ 41 w 50"/>
                <a:gd name="T11" fmla="*/ 12 h 39"/>
                <a:gd name="T12" fmla="*/ 38 w 50"/>
                <a:gd name="T13" fmla="*/ 10 h 39"/>
                <a:gd name="T14" fmla="*/ 34 w 50"/>
                <a:gd name="T15" fmla="*/ 11 h 39"/>
                <a:gd name="T16" fmla="*/ 31 w 50"/>
                <a:gd name="T17" fmla="*/ 8 h 39"/>
                <a:gd name="T18" fmla="*/ 30 w 50"/>
                <a:gd name="T19" fmla="*/ 4 h 39"/>
                <a:gd name="T20" fmla="*/ 26 w 50"/>
                <a:gd name="T21" fmla="*/ 1 h 39"/>
                <a:gd name="T22" fmla="*/ 23 w 50"/>
                <a:gd name="T23" fmla="*/ 0 h 39"/>
                <a:gd name="T24" fmla="*/ 20 w 50"/>
                <a:gd name="T25" fmla="*/ 4 h 39"/>
                <a:gd name="T26" fmla="*/ 17 w 50"/>
                <a:gd name="T27" fmla="*/ 7 h 39"/>
                <a:gd name="T28" fmla="*/ 14 w 50"/>
                <a:gd name="T29" fmla="*/ 10 h 39"/>
                <a:gd name="T30" fmla="*/ 11 w 50"/>
                <a:gd name="T31" fmla="*/ 15 h 39"/>
                <a:gd name="T32" fmla="*/ 10 w 50"/>
                <a:gd name="T33" fmla="*/ 18 h 39"/>
                <a:gd name="T34" fmla="*/ 10 w 50"/>
                <a:gd name="T35" fmla="*/ 24 h 39"/>
                <a:gd name="T36" fmla="*/ 7 w 50"/>
                <a:gd name="T37" fmla="*/ 29 h 39"/>
                <a:gd name="T38" fmla="*/ 2 w 50"/>
                <a:gd name="T39" fmla="*/ 28 h 39"/>
                <a:gd name="T40" fmla="*/ 0 w 50"/>
                <a:gd name="T41" fmla="*/ 31 h 39"/>
                <a:gd name="T42" fmla="*/ 2 w 50"/>
                <a:gd name="T43" fmla="*/ 35 h 39"/>
                <a:gd name="T44" fmla="*/ 5 w 50"/>
                <a:gd name="T45" fmla="*/ 35 h 39"/>
                <a:gd name="T46" fmla="*/ 6 w 50"/>
                <a:gd name="T47" fmla="*/ 37 h 39"/>
                <a:gd name="T48" fmla="*/ 10 w 50"/>
                <a:gd name="T49" fmla="*/ 38 h 39"/>
                <a:gd name="T50" fmla="*/ 12 w 50"/>
                <a:gd name="T51" fmla="*/ 35 h 39"/>
                <a:gd name="T52" fmla="*/ 13 w 50"/>
                <a:gd name="T53" fmla="*/ 31 h 39"/>
                <a:gd name="T54" fmla="*/ 18 w 50"/>
                <a:gd name="T55" fmla="*/ 28 h 39"/>
                <a:gd name="T56" fmla="*/ 26 w 50"/>
                <a:gd name="T57" fmla="*/ 24 h 39"/>
                <a:gd name="T58" fmla="*/ 32 w 50"/>
                <a:gd name="T59" fmla="*/ 22 h 39"/>
                <a:gd name="T60" fmla="*/ 40 w 50"/>
                <a:gd name="T61" fmla="*/ 20 h 39"/>
                <a:gd name="T62" fmla="*/ 47 w 50"/>
                <a:gd name="T63" fmla="*/ 18 h 39"/>
                <a:gd name="T64" fmla="*/ 50 w 50"/>
                <a:gd name="T65" fmla="*/ 14 h 39"/>
                <a:gd name="T66" fmla="*/ 49 w 50"/>
                <a:gd name="T6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39">
                  <a:moveTo>
                    <a:pt x="49" y="12"/>
                  </a:moveTo>
                  <a:cubicBezTo>
                    <a:pt x="49" y="10"/>
                    <a:pt x="49" y="7"/>
                    <a:pt x="48" y="6"/>
                  </a:cubicBezTo>
                  <a:cubicBezTo>
                    <a:pt x="47" y="5"/>
                    <a:pt x="45" y="4"/>
                    <a:pt x="45" y="4"/>
                  </a:cubicBezTo>
                  <a:cubicBezTo>
                    <a:pt x="44" y="4"/>
                    <a:pt x="42" y="5"/>
                    <a:pt x="42" y="6"/>
                  </a:cubicBezTo>
                  <a:cubicBezTo>
                    <a:pt x="42" y="6"/>
                    <a:pt x="43" y="8"/>
                    <a:pt x="43" y="9"/>
                  </a:cubicBezTo>
                  <a:cubicBezTo>
                    <a:pt x="43" y="10"/>
                    <a:pt x="42" y="11"/>
                    <a:pt x="41" y="12"/>
                  </a:cubicBezTo>
                  <a:cubicBezTo>
                    <a:pt x="40" y="12"/>
                    <a:pt x="39" y="10"/>
                    <a:pt x="38" y="10"/>
                  </a:cubicBezTo>
                  <a:cubicBezTo>
                    <a:pt x="37" y="10"/>
                    <a:pt x="35" y="11"/>
                    <a:pt x="34" y="11"/>
                  </a:cubicBezTo>
                  <a:cubicBezTo>
                    <a:pt x="33" y="10"/>
                    <a:pt x="32" y="8"/>
                    <a:pt x="31" y="8"/>
                  </a:cubicBezTo>
                  <a:cubicBezTo>
                    <a:pt x="31" y="7"/>
                    <a:pt x="31" y="5"/>
                    <a:pt x="30" y="4"/>
                  </a:cubicBezTo>
                  <a:cubicBezTo>
                    <a:pt x="30" y="3"/>
                    <a:pt x="27" y="2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2" y="0"/>
                    <a:pt x="21" y="3"/>
                    <a:pt x="20" y="4"/>
                  </a:cubicBezTo>
                  <a:cubicBezTo>
                    <a:pt x="19" y="4"/>
                    <a:pt x="18" y="6"/>
                    <a:pt x="17" y="7"/>
                  </a:cubicBezTo>
                  <a:cubicBezTo>
                    <a:pt x="17" y="8"/>
                    <a:pt x="15" y="9"/>
                    <a:pt x="14" y="10"/>
                  </a:cubicBezTo>
                  <a:cubicBezTo>
                    <a:pt x="13" y="11"/>
                    <a:pt x="12" y="13"/>
                    <a:pt x="11" y="15"/>
                  </a:cubicBezTo>
                  <a:cubicBezTo>
                    <a:pt x="11" y="15"/>
                    <a:pt x="10" y="17"/>
                    <a:pt x="10" y="18"/>
                  </a:cubicBezTo>
                  <a:cubicBezTo>
                    <a:pt x="10" y="20"/>
                    <a:pt x="10" y="22"/>
                    <a:pt x="10" y="24"/>
                  </a:cubicBezTo>
                  <a:cubicBezTo>
                    <a:pt x="9" y="25"/>
                    <a:pt x="8" y="28"/>
                    <a:pt x="7" y="29"/>
                  </a:cubicBezTo>
                  <a:cubicBezTo>
                    <a:pt x="6" y="29"/>
                    <a:pt x="3" y="28"/>
                    <a:pt x="2" y="28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5"/>
                    <a:pt x="2" y="35"/>
                  </a:cubicBezTo>
                  <a:cubicBezTo>
                    <a:pt x="3" y="36"/>
                    <a:pt x="4" y="35"/>
                    <a:pt x="5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9" y="39"/>
                    <a:pt x="10" y="38"/>
                  </a:cubicBezTo>
                  <a:cubicBezTo>
                    <a:pt x="11" y="38"/>
                    <a:pt x="11" y="36"/>
                    <a:pt x="12" y="35"/>
                  </a:cubicBezTo>
                  <a:cubicBezTo>
                    <a:pt x="12" y="34"/>
                    <a:pt x="13" y="31"/>
                    <a:pt x="13" y="31"/>
                  </a:cubicBezTo>
                  <a:cubicBezTo>
                    <a:pt x="14" y="30"/>
                    <a:pt x="17" y="29"/>
                    <a:pt x="18" y="28"/>
                  </a:cubicBezTo>
                  <a:cubicBezTo>
                    <a:pt x="20" y="27"/>
                    <a:pt x="24" y="25"/>
                    <a:pt x="26" y="24"/>
                  </a:cubicBezTo>
                  <a:cubicBezTo>
                    <a:pt x="27" y="24"/>
                    <a:pt x="31" y="23"/>
                    <a:pt x="32" y="22"/>
                  </a:cubicBezTo>
                  <a:cubicBezTo>
                    <a:pt x="34" y="22"/>
                    <a:pt x="38" y="21"/>
                    <a:pt x="40" y="20"/>
                  </a:cubicBezTo>
                  <a:cubicBezTo>
                    <a:pt x="42" y="20"/>
                    <a:pt x="45" y="19"/>
                    <a:pt x="47" y="18"/>
                  </a:cubicBezTo>
                  <a:cubicBezTo>
                    <a:pt x="48" y="17"/>
                    <a:pt x="49" y="15"/>
                    <a:pt x="50" y="14"/>
                  </a:cubicBezTo>
                  <a:cubicBezTo>
                    <a:pt x="50" y="14"/>
                    <a:pt x="49" y="12"/>
                    <a:pt x="49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38875" y="2522538"/>
              <a:ext cx="6350" cy="6350"/>
            </a:xfrm>
            <a:custGeom>
              <a:avLst/>
              <a:gdLst>
                <a:gd name="T0" fmla="*/ 6 w 7"/>
                <a:gd name="T1" fmla="*/ 3 h 8"/>
                <a:gd name="T2" fmla="*/ 2 w 7"/>
                <a:gd name="T3" fmla="*/ 0 h 8"/>
                <a:gd name="T4" fmla="*/ 0 w 7"/>
                <a:gd name="T5" fmla="*/ 2 h 8"/>
                <a:gd name="T6" fmla="*/ 1 w 7"/>
                <a:gd name="T7" fmla="*/ 5 h 8"/>
                <a:gd name="T8" fmla="*/ 5 w 7"/>
                <a:gd name="T9" fmla="*/ 8 h 8"/>
                <a:gd name="T10" fmla="*/ 7 w 7"/>
                <a:gd name="T11" fmla="*/ 6 h 8"/>
                <a:gd name="T12" fmla="*/ 6 w 7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5" y="2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2" y="6"/>
                    <a:pt x="4" y="8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5"/>
                    <a:pt x="6" y="4"/>
                    <a:pt x="6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984875" y="2457450"/>
              <a:ext cx="393700" cy="211138"/>
            </a:xfrm>
            <a:custGeom>
              <a:avLst/>
              <a:gdLst>
                <a:gd name="T0" fmla="*/ 247 w 466"/>
                <a:gd name="T1" fmla="*/ 38 h 250"/>
                <a:gd name="T2" fmla="*/ 256 w 466"/>
                <a:gd name="T3" fmla="*/ 22 h 250"/>
                <a:gd name="T4" fmla="*/ 277 w 466"/>
                <a:gd name="T5" fmla="*/ 5 h 250"/>
                <a:gd name="T6" fmla="*/ 291 w 466"/>
                <a:gd name="T7" fmla="*/ 0 h 250"/>
                <a:gd name="T8" fmla="*/ 307 w 466"/>
                <a:gd name="T9" fmla="*/ 27 h 250"/>
                <a:gd name="T10" fmla="*/ 321 w 466"/>
                <a:gd name="T11" fmla="*/ 26 h 250"/>
                <a:gd name="T12" fmla="*/ 331 w 466"/>
                <a:gd name="T13" fmla="*/ 28 h 250"/>
                <a:gd name="T14" fmla="*/ 325 w 466"/>
                <a:gd name="T15" fmla="*/ 43 h 250"/>
                <a:gd name="T16" fmla="*/ 305 w 466"/>
                <a:gd name="T17" fmla="*/ 54 h 250"/>
                <a:gd name="T18" fmla="*/ 306 w 466"/>
                <a:gd name="T19" fmla="*/ 66 h 250"/>
                <a:gd name="T20" fmla="*/ 297 w 466"/>
                <a:gd name="T21" fmla="*/ 77 h 250"/>
                <a:gd name="T22" fmla="*/ 301 w 466"/>
                <a:gd name="T23" fmla="*/ 94 h 250"/>
                <a:gd name="T24" fmla="*/ 305 w 466"/>
                <a:gd name="T25" fmla="*/ 107 h 250"/>
                <a:gd name="T26" fmla="*/ 311 w 466"/>
                <a:gd name="T27" fmla="*/ 99 h 250"/>
                <a:gd name="T28" fmla="*/ 321 w 466"/>
                <a:gd name="T29" fmla="*/ 101 h 250"/>
                <a:gd name="T30" fmla="*/ 350 w 466"/>
                <a:gd name="T31" fmla="*/ 118 h 250"/>
                <a:gd name="T32" fmla="*/ 356 w 466"/>
                <a:gd name="T33" fmla="*/ 138 h 250"/>
                <a:gd name="T34" fmla="*/ 358 w 466"/>
                <a:gd name="T35" fmla="*/ 145 h 250"/>
                <a:gd name="T36" fmla="*/ 376 w 466"/>
                <a:gd name="T37" fmla="*/ 147 h 250"/>
                <a:gd name="T38" fmla="*/ 391 w 466"/>
                <a:gd name="T39" fmla="*/ 169 h 250"/>
                <a:gd name="T40" fmla="*/ 422 w 466"/>
                <a:gd name="T41" fmla="*/ 170 h 250"/>
                <a:gd name="T42" fmla="*/ 442 w 466"/>
                <a:gd name="T43" fmla="*/ 153 h 250"/>
                <a:gd name="T44" fmla="*/ 440 w 466"/>
                <a:gd name="T45" fmla="*/ 132 h 250"/>
                <a:gd name="T46" fmla="*/ 438 w 466"/>
                <a:gd name="T47" fmla="*/ 136 h 250"/>
                <a:gd name="T48" fmla="*/ 428 w 466"/>
                <a:gd name="T49" fmla="*/ 113 h 250"/>
                <a:gd name="T50" fmla="*/ 413 w 466"/>
                <a:gd name="T51" fmla="*/ 119 h 250"/>
                <a:gd name="T52" fmla="*/ 412 w 466"/>
                <a:gd name="T53" fmla="*/ 104 h 250"/>
                <a:gd name="T54" fmla="*/ 453 w 466"/>
                <a:gd name="T55" fmla="*/ 130 h 250"/>
                <a:gd name="T56" fmla="*/ 464 w 466"/>
                <a:gd name="T57" fmla="*/ 172 h 250"/>
                <a:gd name="T58" fmla="*/ 462 w 466"/>
                <a:gd name="T59" fmla="*/ 189 h 250"/>
                <a:gd name="T60" fmla="*/ 458 w 466"/>
                <a:gd name="T61" fmla="*/ 169 h 250"/>
                <a:gd name="T62" fmla="*/ 430 w 466"/>
                <a:gd name="T63" fmla="*/ 185 h 250"/>
                <a:gd name="T64" fmla="*/ 423 w 466"/>
                <a:gd name="T65" fmla="*/ 186 h 250"/>
                <a:gd name="T66" fmla="*/ 407 w 466"/>
                <a:gd name="T67" fmla="*/ 196 h 250"/>
                <a:gd name="T68" fmla="*/ 389 w 466"/>
                <a:gd name="T69" fmla="*/ 213 h 250"/>
                <a:gd name="T70" fmla="*/ 364 w 466"/>
                <a:gd name="T71" fmla="*/ 244 h 250"/>
                <a:gd name="T72" fmla="*/ 359 w 466"/>
                <a:gd name="T73" fmla="*/ 242 h 250"/>
                <a:gd name="T74" fmla="*/ 382 w 466"/>
                <a:gd name="T75" fmla="*/ 215 h 250"/>
                <a:gd name="T76" fmla="*/ 380 w 466"/>
                <a:gd name="T77" fmla="*/ 196 h 250"/>
                <a:gd name="T78" fmla="*/ 373 w 466"/>
                <a:gd name="T79" fmla="*/ 186 h 250"/>
                <a:gd name="T80" fmla="*/ 366 w 466"/>
                <a:gd name="T81" fmla="*/ 195 h 250"/>
                <a:gd name="T82" fmla="*/ 358 w 466"/>
                <a:gd name="T83" fmla="*/ 202 h 250"/>
                <a:gd name="T84" fmla="*/ 357 w 466"/>
                <a:gd name="T85" fmla="*/ 212 h 250"/>
                <a:gd name="T86" fmla="*/ 353 w 466"/>
                <a:gd name="T87" fmla="*/ 213 h 250"/>
                <a:gd name="T88" fmla="*/ 348 w 466"/>
                <a:gd name="T89" fmla="*/ 217 h 250"/>
                <a:gd name="T90" fmla="*/ 346 w 466"/>
                <a:gd name="T91" fmla="*/ 229 h 250"/>
                <a:gd name="T92" fmla="*/ 327 w 466"/>
                <a:gd name="T93" fmla="*/ 239 h 250"/>
                <a:gd name="T94" fmla="*/ 296 w 466"/>
                <a:gd name="T95" fmla="*/ 202 h 250"/>
                <a:gd name="T96" fmla="*/ 269 w 466"/>
                <a:gd name="T97" fmla="*/ 163 h 250"/>
                <a:gd name="T98" fmla="*/ 97 w 466"/>
                <a:gd name="T99" fmla="*/ 212 h 250"/>
                <a:gd name="T100" fmla="*/ 2 w 466"/>
                <a:gd name="T101" fmla="*/ 23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6" h="250">
                  <a:moveTo>
                    <a:pt x="98" y="86"/>
                  </a:moveTo>
                  <a:cubicBezTo>
                    <a:pt x="99" y="85"/>
                    <a:pt x="99" y="85"/>
                    <a:pt x="99" y="85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6" y="44"/>
                    <a:pt x="247" y="42"/>
                  </a:cubicBezTo>
                  <a:cubicBezTo>
                    <a:pt x="247" y="41"/>
                    <a:pt x="246" y="39"/>
                    <a:pt x="247" y="38"/>
                  </a:cubicBezTo>
                  <a:cubicBezTo>
                    <a:pt x="248" y="37"/>
                    <a:pt x="253" y="38"/>
                    <a:pt x="254" y="36"/>
                  </a:cubicBezTo>
                  <a:cubicBezTo>
                    <a:pt x="255" y="36"/>
                    <a:pt x="255" y="33"/>
                    <a:pt x="254" y="32"/>
                  </a:cubicBezTo>
                  <a:cubicBezTo>
                    <a:pt x="254" y="31"/>
                    <a:pt x="253" y="30"/>
                    <a:pt x="252" y="30"/>
                  </a:cubicBezTo>
                  <a:cubicBezTo>
                    <a:pt x="252" y="29"/>
                    <a:pt x="252" y="27"/>
                    <a:pt x="253" y="26"/>
                  </a:cubicBezTo>
                  <a:cubicBezTo>
                    <a:pt x="253" y="25"/>
                    <a:pt x="255" y="22"/>
                    <a:pt x="256" y="22"/>
                  </a:cubicBezTo>
                  <a:cubicBezTo>
                    <a:pt x="258" y="21"/>
                    <a:pt x="261" y="21"/>
                    <a:pt x="263" y="21"/>
                  </a:cubicBezTo>
                  <a:cubicBezTo>
                    <a:pt x="264" y="20"/>
                    <a:pt x="265" y="19"/>
                    <a:pt x="266" y="18"/>
                  </a:cubicBezTo>
                  <a:cubicBezTo>
                    <a:pt x="266" y="17"/>
                    <a:pt x="265" y="13"/>
                    <a:pt x="266" y="12"/>
                  </a:cubicBezTo>
                  <a:cubicBezTo>
                    <a:pt x="267" y="11"/>
                    <a:pt x="270" y="10"/>
                    <a:pt x="271" y="9"/>
                  </a:cubicBezTo>
                  <a:cubicBezTo>
                    <a:pt x="272" y="8"/>
                    <a:pt x="276" y="6"/>
                    <a:pt x="277" y="5"/>
                  </a:cubicBezTo>
                  <a:cubicBezTo>
                    <a:pt x="277" y="4"/>
                    <a:pt x="277" y="2"/>
                    <a:pt x="278" y="2"/>
                  </a:cubicBezTo>
                  <a:cubicBezTo>
                    <a:pt x="279" y="1"/>
                    <a:pt x="281" y="1"/>
                    <a:pt x="282" y="1"/>
                  </a:cubicBezTo>
                  <a:cubicBezTo>
                    <a:pt x="283" y="1"/>
                    <a:pt x="286" y="2"/>
                    <a:pt x="287" y="2"/>
                  </a:cubicBezTo>
                  <a:cubicBezTo>
                    <a:pt x="288" y="2"/>
                    <a:pt x="289" y="2"/>
                    <a:pt x="290" y="2"/>
                  </a:cubicBezTo>
                  <a:cubicBezTo>
                    <a:pt x="290" y="2"/>
                    <a:pt x="291" y="1"/>
                    <a:pt x="291" y="0"/>
                  </a:cubicBezTo>
                  <a:cubicBezTo>
                    <a:pt x="292" y="2"/>
                    <a:pt x="294" y="5"/>
                    <a:pt x="295" y="7"/>
                  </a:cubicBezTo>
                  <a:cubicBezTo>
                    <a:pt x="296" y="8"/>
                    <a:pt x="297" y="12"/>
                    <a:pt x="298" y="13"/>
                  </a:cubicBezTo>
                  <a:cubicBezTo>
                    <a:pt x="298" y="14"/>
                    <a:pt x="300" y="17"/>
                    <a:pt x="301" y="18"/>
                  </a:cubicBezTo>
                  <a:cubicBezTo>
                    <a:pt x="302" y="20"/>
                    <a:pt x="304" y="22"/>
                    <a:pt x="306" y="24"/>
                  </a:cubicBezTo>
                  <a:cubicBezTo>
                    <a:pt x="306" y="25"/>
                    <a:pt x="307" y="27"/>
                    <a:pt x="307" y="27"/>
                  </a:cubicBezTo>
                  <a:cubicBezTo>
                    <a:pt x="308" y="28"/>
                    <a:pt x="309" y="28"/>
                    <a:pt x="310" y="28"/>
                  </a:cubicBezTo>
                  <a:cubicBezTo>
                    <a:pt x="311" y="29"/>
                    <a:pt x="313" y="30"/>
                    <a:pt x="314" y="31"/>
                  </a:cubicBezTo>
                  <a:cubicBezTo>
                    <a:pt x="315" y="31"/>
                    <a:pt x="317" y="32"/>
                    <a:pt x="318" y="32"/>
                  </a:cubicBezTo>
                  <a:cubicBezTo>
                    <a:pt x="319" y="32"/>
                    <a:pt x="320" y="31"/>
                    <a:pt x="320" y="30"/>
                  </a:cubicBezTo>
                  <a:cubicBezTo>
                    <a:pt x="321" y="29"/>
                    <a:pt x="320" y="27"/>
                    <a:pt x="321" y="26"/>
                  </a:cubicBezTo>
                  <a:cubicBezTo>
                    <a:pt x="321" y="25"/>
                    <a:pt x="321" y="24"/>
                    <a:pt x="322" y="23"/>
                  </a:cubicBezTo>
                  <a:cubicBezTo>
                    <a:pt x="322" y="23"/>
                    <a:pt x="324" y="21"/>
                    <a:pt x="325" y="22"/>
                  </a:cubicBezTo>
                  <a:cubicBezTo>
                    <a:pt x="326" y="22"/>
                    <a:pt x="327" y="23"/>
                    <a:pt x="327" y="24"/>
                  </a:cubicBezTo>
                  <a:cubicBezTo>
                    <a:pt x="328" y="24"/>
                    <a:pt x="328" y="27"/>
                    <a:pt x="328" y="27"/>
                  </a:cubicBezTo>
                  <a:cubicBezTo>
                    <a:pt x="329" y="28"/>
                    <a:pt x="331" y="27"/>
                    <a:pt x="331" y="28"/>
                  </a:cubicBezTo>
                  <a:cubicBezTo>
                    <a:pt x="332" y="29"/>
                    <a:pt x="332" y="31"/>
                    <a:pt x="331" y="32"/>
                  </a:cubicBezTo>
                  <a:cubicBezTo>
                    <a:pt x="331" y="33"/>
                    <a:pt x="329" y="34"/>
                    <a:pt x="328" y="35"/>
                  </a:cubicBezTo>
                  <a:cubicBezTo>
                    <a:pt x="328" y="36"/>
                    <a:pt x="330" y="39"/>
                    <a:pt x="330" y="40"/>
                  </a:cubicBezTo>
                  <a:cubicBezTo>
                    <a:pt x="330" y="41"/>
                    <a:pt x="328" y="42"/>
                    <a:pt x="327" y="43"/>
                  </a:cubicBezTo>
                  <a:cubicBezTo>
                    <a:pt x="327" y="43"/>
                    <a:pt x="325" y="43"/>
                    <a:pt x="325" y="43"/>
                  </a:cubicBezTo>
                  <a:cubicBezTo>
                    <a:pt x="323" y="43"/>
                    <a:pt x="322" y="46"/>
                    <a:pt x="321" y="46"/>
                  </a:cubicBezTo>
                  <a:cubicBezTo>
                    <a:pt x="321" y="47"/>
                    <a:pt x="319" y="47"/>
                    <a:pt x="319" y="48"/>
                  </a:cubicBezTo>
                  <a:cubicBezTo>
                    <a:pt x="318" y="48"/>
                    <a:pt x="316" y="50"/>
                    <a:pt x="315" y="50"/>
                  </a:cubicBezTo>
                  <a:cubicBezTo>
                    <a:pt x="313" y="51"/>
                    <a:pt x="311" y="52"/>
                    <a:pt x="309" y="53"/>
                  </a:cubicBezTo>
                  <a:cubicBezTo>
                    <a:pt x="308" y="53"/>
                    <a:pt x="306" y="54"/>
                    <a:pt x="305" y="54"/>
                  </a:cubicBezTo>
                  <a:cubicBezTo>
                    <a:pt x="305" y="55"/>
                    <a:pt x="303" y="56"/>
                    <a:pt x="303" y="57"/>
                  </a:cubicBezTo>
                  <a:cubicBezTo>
                    <a:pt x="303" y="58"/>
                    <a:pt x="303" y="60"/>
                    <a:pt x="304" y="60"/>
                  </a:cubicBezTo>
                  <a:cubicBezTo>
                    <a:pt x="305" y="61"/>
                    <a:pt x="308" y="60"/>
                    <a:pt x="308" y="60"/>
                  </a:cubicBezTo>
                  <a:cubicBezTo>
                    <a:pt x="309" y="61"/>
                    <a:pt x="310" y="64"/>
                    <a:pt x="310" y="65"/>
                  </a:cubicBezTo>
                  <a:cubicBezTo>
                    <a:pt x="309" y="66"/>
                    <a:pt x="307" y="65"/>
                    <a:pt x="306" y="66"/>
                  </a:cubicBezTo>
                  <a:cubicBezTo>
                    <a:pt x="306" y="66"/>
                    <a:pt x="306" y="68"/>
                    <a:pt x="305" y="69"/>
                  </a:cubicBezTo>
                  <a:cubicBezTo>
                    <a:pt x="305" y="69"/>
                    <a:pt x="304" y="70"/>
                    <a:pt x="304" y="71"/>
                  </a:cubicBezTo>
                  <a:cubicBezTo>
                    <a:pt x="303" y="71"/>
                    <a:pt x="301" y="72"/>
                    <a:pt x="300" y="72"/>
                  </a:cubicBezTo>
                  <a:cubicBezTo>
                    <a:pt x="300" y="73"/>
                    <a:pt x="300" y="75"/>
                    <a:pt x="300" y="76"/>
                  </a:cubicBezTo>
                  <a:cubicBezTo>
                    <a:pt x="299" y="76"/>
                    <a:pt x="298" y="77"/>
                    <a:pt x="297" y="77"/>
                  </a:cubicBezTo>
                  <a:cubicBezTo>
                    <a:pt x="297" y="77"/>
                    <a:pt x="295" y="79"/>
                    <a:pt x="295" y="80"/>
                  </a:cubicBezTo>
                  <a:cubicBezTo>
                    <a:pt x="295" y="81"/>
                    <a:pt x="295" y="83"/>
                    <a:pt x="296" y="84"/>
                  </a:cubicBezTo>
                  <a:cubicBezTo>
                    <a:pt x="296" y="85"/>
                    <a:pt x="299" y="86"/>
                    <a:pt x="299" y="87"/>
                  </a:cubicBezTo>
                  <a:cubicBezTo>
                    <a:pt x="300" y="88"/>
                    <a:pt x="301" y="90"/>
                    <a:pt x="301" y="91"/>
                  </a:cubicBezTo>
                  <a:cubicBezTo>
                    <a:pt x="302" y="91"/>
                    <a:pt x="302" y="93"/>
                    <a:pt x="301" y="94"/>
                  </a:cubicBezTo>
                  <a:cubicBezTo>
                    <a:pt x="301" y="94"/>
                    <a:pt x="299" y="94"/>
                    <a:pt x="298" y="94"/>
                  </a:cubicBezTo>
                  <a:cubicBezTo>
                    <a:pt x="298" y="94"/>
                    <a:pt x="296" y="94"/>
                    <a:pt x="295" y="94"/>
                  </a:cubicBezTo>
                  <a:cubicBezTo>
                    <a:pt x="294" y="96"/>
                    <a:pt x="296" y="100"/>
                    <a:pt x="297" y="101"/>
                  </a:cubicBezTo>
                  <a:cubicBezTo>
                    <a:pt x="298" y="102"/>
                    <a:pt x="300" y="105"/>
                    <a:pt x="301" y="106"/>
                  </a:cubicBezTo>
                  <a:cubicBezTo>
                    <a:pt x="302" y="106"/>
                    <a:pt x="304" y="107"/>
                    <a:pt x="305" y="107"/>
                  </a:cubicBezTo>
                  <a:cubicBezTo>
                    <a:pt x="306" y="107"/>
                    <a:pt x="308" y="105"/>
                    <a:pt x="308" y="105"/>
                  </a:cubicBezTo>
                  <a:cubicBezTo>
                    <a:pt x="309" y="105"/>
                    <a:pt x="311" y="105"/>
                    <a:pt x="311" y="105"/>
                  </a:cubicBezTo>
                  <a:cubicBezTo>
                    <a:pt x="312" y="104"/>
                    <a:pt x="312" y="103"/>
                    <a:pt x="313" y="102"/>
                  </a:cubicBezTo>
                  <a:cubicBezTo>
                    <a:pt x="313" y="102"/>
                    <a:pt x="313" y="100"/>
                    <a:pt x="312" y="100"/>
                  </a:cubicBezTo>
                  <a:cubicBezTo>
                    <a:pt x="312" y="99"/>
                    <a:pt x="311" y="99"/>
                    <a:pt x="311" y="99"/>
                  </a:cubicBezTo>
                  <a:cubicBezTo>
                    <a:pt x="310" y="98"/>
                    <a:pt x="309" y="97"/>
                    <a:pt x="309" y="96"/>
                  </a:cubicBezTo>
                  <a:cubicBezTo>
                    <a:pt x="309" y="95"/>
                    <a:pt x="310" y="95"/>
                    <a:pt x="311" y="94"/>
                  </a:cubicBezTo>
                  <a:cubicBezTo>
                    <a:pt x="312" y="94"/>
                    <a:pt x="315" y="95"/>
                    <a:pt x="316" y="96"/>
                  </a:cubicBezTo>
                  <a:cubicBezTo>
                    <a:pt x="317" y="96"/>
                    <a:pt x="317" y="99"/>
                    <a:pt x="318" y="99"/>
                  </a:cubicBezTo>
                  <a:cubicBezTo>
                    <a:pt x="318" y="100"/>
                    <a:pt x="320" y="101"/>
                    <a:pt x="321" y="101"/>
                  </a:cubicBezTo>
                  <a:cubicBezTo>
                    <a:pt x="322" y="101"/>
                    <a:pt x="325" y="100"/>
                    <a:pt x="326" y="100"/>
                  </a:cubicBezTo>
                  <a:cubicBezTo>
                    <a:pt x="327" y="100"/>
                    <a:pt x="330" y="100"/>
                    <a:pt x="332" y="101"/>
                  </a:cubicBezTo>
                  <a:cubicBezTo>
                    <a:pt x="333" y="101"/>
                    <a:pt x="335" y="103"/>
                    <a:pt x="336" y="104"/>
                  </a:cubicBezTo>
                  <a:cubicBezTo>
                    <a:pt x="337" y="105"/>
                    <a:pt x="341" y="108"/>
                    <a:pt x="342" y="110"/>
                  </a:cubicBezTo>
                  <a:cubicBezTo>
                    <a:pt x="344" y="112"/>
                    <a:pt x="348" y="116"/>
                    <a:pt x="350" y="118"/>
                  </a:cubicBezTo>
                  <a:cubicBezTo>
                    <a:pt x="352" y="119"/>
                    <a:pt x="354" y="121"/>
                    <a:pt x="355" y="122"/>
                  </a:cubicBezTo>
                  <a:cubicBezTo>
                    <a:pt x="356" y="123"/>
                    <a:pt x="357" y="125"/>
                    <a:pt x="357" y="126"/>
                  </a:cubicBezTo>
                  <a:cubicBezTo>
                    <a:pt x="357" y="127"/>
                    <a:pt x="356" y="131"/>
                    <a:pt x="356" y="132"/>
                  </a:cubicBezTo>
                  <a:cubicBezTo>
                    <a:pt x="356" y="133"/>
                    <a:pt x="355" y="134"/>
                    <a:pt x="355" y="134"/>
                  </a:cubicBezTo>
                  <a:cubicBezTo>
                    <a:pt x="355" y="135"/>
                    <a:pt x="356" y="137"/>
                    <a:pt x="356" y="138"/>
                  </a:cubicBezTo>
                  <a:cubicBezTo>
                    <a:pt x="356" y="138"/>
                    <a:pt x="355" y="139"/>
                    <a:pt x="354" y="140"/>
                  </a:cubicBezTo>
                  <a:cubicBezTo>
                    <a:pt x="353" y="140"/>
                    <a:pt x="352" y="138"/>
                    <a:pt x="351" y="139"/>
                  </a:cubicBezTo>
                  <a:cubicBezTo>
                    <a:pt x="351" y="139"/>
                    <a:pt x="350" y="140"/>
                    <a:pt x="351" y="141"/>
                  </a:cubicBezTo>
                  <a:cubicBezTo>
                    <a:pt x="351" y="142"/>
                    <a:pt x="354" y="142"/>
                    <a:pt x="355" y="143"/>
                  </a:cubicBezTo>
                  <a:cubicBezTo>
                    <a:pt x="356" y="143"/>
                    <a:pt x="357" y="145"/>
                    <a:pt x="358" y="145"/>
                  </a:cubicBezTo>
                  <a:cubicBezTo>
                    <a:pt x="359" y="146"/>
                    <a:pt x="362" y="146"/>
                    <a:pt x="364" y="146"/>
                  </a:cubicBezTo>
                  <a:cubicBezTo>
                    <a:pt x="364" y="147"/>
                    <a:pt x="366" y="147"/>
                    <a:pt x="366" y="146"/>
                  </a:cubicBezTo>
                  <a:cubicBezTo>
                    <a:pt x="367" y="146"/>
                    <a:pt x="368" y="145"/>
                    <a:pt x="369" y="145"/>
                  </a:cubicBezTo>
                  <a:cubicBezTo>
                    <a:pt x="369" y="145"/>
                    <a:pt x="370" y="144"/>
                    <a:pt x="371" y="144"/>
                  </a:cubicBezTo>
                  <a:cubicBezTo>
                    <a:pt x="373" y="144"/>
                    <a:pt x="375" y="146"/>
                    <a:pt x="376" y="147"/>
                  </a:cubicBezTo>
                  <a:cubicBezTo>
                    <a:pt x="377" y="148"/>
                    <a:pt x="379" y="150"/>
                    <a:pt x="379" y="151"/>
                  </a:cubicBezTo>
                  <a:cubicBezTo>
                    <a:pt x="380" y="153"/>
                    <a:pt x="381" y="155"/>
                    <a:pt x="382" y="156"/>
                  </a:cubicBezTo>
                  <a:cubicBezTo>
                    <a:pt x="382" y="158"/>
                    <a:pt x="381" y="161"/>
                    <a:pt x="381" y="162"/>
                  </a:cubicBezTo>
                  <a:cubicBezTo>
                    <a:pt x="381" y="163"/>
                    <a:pt x="383" y="165"/>
                    <a:pt x="383" y="166"/>
                  </a:cubicBezTo>
                  <a:cubicBezTo>
                    <a:pt x="385" y="167"/>
                    <a:pt x="389" y="169"/>
                    <a:pt x="391" y="169"/>
                  </a:cubicBezTo>
                  <a:cubicBezTo>
                    <a:pt x="393" y="170"/>
                    <a:pt x="397" y="171"/>
                    <a:pt x="399" y="171"/>
                  </a:cubicBezTo>
                  <a:cubicBezTo>
                    <a:pt x="400" y="171"/>
                    <a:pt x="403" y="171"/>
                    <a:pt x="404" y="171"/>
                  </a:cubicBezTo>
                  <a:cubicBezTo>
                    <a:pt x="406" y="171"/>
                    <a:pt x="409" y="169"/>
                    <a:pt x="411" y="168"/>
                  </a:cubicBezTo>
                  <a:cubicBezTo>
                    <a:pt x="412" y="168"/>
                    <a:pt x="416" y="168"/>
                    <a:pt x="418" y="168"/>
                  </a:cubicBezTo>
                  <a:cubicBezTo>
                    <a:pt x="419" y="168"/>
                    <a:pt x="421" y="170"/>
                    <a:pt x="422" y="170"/>
                  </a:cubicBezTo>
                  <a:cubicBezTo>
                    <a:pt x="422" y="170"/>
                    <a:pt x="423" y="168"/>
                    <a:pt x="424" y="168"/>
                  </a:cubicBezTo>
                  <a:cubicBezTo>
                    <a:pt x="424" y="167"/>
                    <a:pt x="425" y="165"/>
                    <a:pt x="426" y="164"/>
                  </a:cubicBezTo>
                  <a:cubicBezTo>
                    <a:pt x="427" y="163"/>
                    <a:pt x="429" y="161"/>
                    <a:pt x="430" y="161"/>
                  </a:cubicBezTo>
                  <a:cubicBezTo>
                    <a:pt x="431" y="160"/>
                    <a:pt x="434" y="159"/>
                    <a:pt x="435" y="159"/>
                  </a:cubicBezTo>
                  <a:cubicBezTo>
                    <a:pt x="437" y="157"/>
                    <a:pt x="440" y="155"/>
                    <a:pt x="442" y="153"/>
                  </a:cubicBezTo>
                  <a:cubicBezTo>
                    <a:pt x="443" y="152"/>
                    <a:pt x="445" y="150"/>
                    <a:pt x="446" y="149"/>
                  </a:cubicBezTo>
                  <a:cubicBezTo>
                    <a:pt x="447" y="148"/>
                    <a:pt x="448" y="145"/>
                    <a:pt x="448" y="143"/>
                  </a:cubicBezTo>
                  <a:cubicBezTo>
                    <a:pt x="447" y="141"/>
                    <a:pt x="445" y="138"/>
                    <a:pt x="444" y="136"/>
                  </a:cubicBezTo>
                  <a:cubicBezTo>
                    <a:pt x="444" y="135"/>
                    <a:pt x="444" y="133"/>
                    <a:pt x="443" y="132"/>
                  </a:cubicBezTo>
                  <a:cubicBezTo>
                    <a:pt x="443" y="132"/>
                    <a:pt x="441" y="132"/>
                    <a:pt x="440" y="132"/>
                  </a:cubicBezTo>
                  <a:cubicBezTo>
                    <a:pt x="440" y="131"/>
                    <a:pt x="440" y="130"/>
                    <a:pt x="440" y="129"/>
                  </a:cubicBezTo>
                  <a:cubicBezTo>
                    <a:pt x="440" y="129"/>
                    <a:pt x="439" y="127"/>
                    <a:pt x="438" y="127"/>
                  </a:cubicBezTo>
                  <a:cubicBezTo>
                    <a:pt x="437" y="128"/>
                    <a:pt x="436" y="130"/>
                    <a:pt x="436" y="130"/>
                  </a:cubicBezTo>
                  <a:cubicBezTo>
                    <a:pt x="436" y="131"/>
                    <a:pt x="438" y="133"/>
                    <a:pt x="438" y="133"/>
                  </a:cubicBezTo>
                  <a:cubicBezTo>
                    <a:pt x="438" y="134"/>
                    <a:pt x="438" y="136"/>
                    <a:pt x="438" y="136"/>
                  </a:cubicBezTo>
                  <a:cubicBezTo>
                    <a:pt x="437" y="137"/>
                    <a:pt x="436" y="137"/>
                    <a:pt x="436" y="137"/>
                  </a:cubicBezTo>
                  <a:cubicBezTo>
                    <a:pt x="434" y="137"/>
                    <a:pt x="434" y="134"/>
                    <a:pt x="433" y="132"/>
                  </a:cubicBezTo>
                  <a:cubicBezTo>
                    <a:pt x="433" y="131"/>
                    <a:pt x="433" y="129"/>
                    <a:pt x="432" y="127"/>
                  </a:cubicBezTo>
                  <a:cubicBezTo>
                    <a:pt x="432" y="125"/>
                    <a:pt x="431" y="120"/>
                    <a:pt x="430" y="118"/>
                  </a:cubicBezTo>
                  <a:cubicBezTo>
                    <a:pt x="429" y="117"/>
                    <a:pt x="429" y="114"/>
                    <a:pt x="428" y="113"/>
                  </a:cubicBezTo>
                  <a:cubicBezTo>
                    <a:pt x="427" y="111"/>
                    <a:pt x="424" y="110"/>
                    <a:pt x="422" y="110"/>
                  </a:cubicBezTo>
                  <a:cubicBezTo>
                    <a:pt x="421" y="109"/>
                    <a:pt x="417" y="108"/>
                    <a:pt x="416" y="109"/>
                  </a:cubicBezTo>
                  <a:cubicBezTo>
                    <a:pt x="415" y="109"/>
                    <a:pt x="414" y="111"/>
                    <a:pt x="413" y="112"/>
                  </a:cubicBezTo>
                  <a:cubicBezTo>
                    <a:pt x="413" y="113"/>
                    <a:pt x="414" y="115"/>
                    <a:pt x="414" y="116"/>
                  </a:cubicBezTo>
                  <a:cubicBezTo>
                    <a:pt x="414" y="116"/>
                    <a:pt x="414" y="119"/>
                    <a:pt x="413" y="119"/>
                  </a:cubicBezTo>
                  <a:cubicBezTo>
                    <a:pt x="412" y="120"/>
                    <a:pt x="410" y="118"/>
                    <a:pt x="409" y="117"/>
                  </a:cubicBezTo>
                  <a:cubicBezTo>
                    <a:pt x="408" y="116"/>
                    <a:pt x="407" y="114"/>
                    <a:pt x="406" y="114"/>
                  </a:cubicBezTo>
                  <a:cubicBezTo>
                    <a:pt x="406" y="113"/>
                    <a:pt x="404" y="112"/>
                    <a:pt x="404" y="111"/>
                  </a:cubicBezTo>
                  <a:cubicBezTo>
                    <a:pt x="403" y="110"/>
                    <a:pt x="405" y="108"/>
                    <a:pt x="406" y="107"/>
                  </a:cubicBezTo>
                  <a:cubicBezTo>
                    <a:pt x="407" y="106"/>
                    <a:pt x="410" y="105"/>
                    <a:pt x="412" y="104"/>
                  </a:cubicBezTo>
                  <a:cubicBezTo>
                    <a:pt x="414" y="104"/>
                    <a:pt x="419" y="104"/>
                    <a:pt x="422" y="104"/>
                  </a:cubicBezTo>
                  <a:cubicBezTo>
                    <a:pt x="424" y="105"/>
                    <a:pt x="427" y="106"/>
                    <a:pt x="429" y="107"/>
                  </a:cubicBezTo>
                  <a:cubicBezTo>
                    <a:pt x="432" y="109"/>
                    <a:pt x="437" y="113"/>
                    <a:pt x="439" y="115"/>
                  </a:cubicBezTo>
                  <a:cubicBezTo>
                    <a:pt x="441" y="117"/>
                    <a:pt x="444" y="121"/>
                    <a:pt x="446" y="123"/>
                  </a:cubicBezTo>
                  <a:cubicBezTo>
                    <a:pt x="447" y="125"/>
                    <a:pt x="451" y="128"/>
                    <a:pt x="453" y="130"/>
                  </a:cubicBezTo>
                  <a:cubicBezTo>
                    <a:pt x="455" y="133"/>
                    <a:pt x="457" y="140"/>
                    <a:pt x="459" y="143"/>
                  </a:cubicBezTo>
                  <a:cubicBezTo>
                    <a:pt x="460" y="145"/>
                    <a:pt x="462" y="150"/>
                    <a:pt x="463" y="153"/>
                  </a:cubicBezTo>
                  <a:cubicBezTo>
                    <a:pt x="464" y="155"/>
                    <a:pt x="464" y="160"/>
                    <a:pt x="464" y="162"/>
                  </a:cubicBezTo>
                  <a:cubicBezTo>
                    <a:pt x="465" y="164"/>
                    <a:pt x="464" y="166"/>
                    <a:pt x="464" y="167"/>
                  </a:cubicBezTo>
                  <a:cubicBezTo>
                    <a:pt x="464" y="168"/>
                    <a:pt x="463" y="171"/>
                    <a:pt x="464" y="172"/>
                  </a:cubicBezTo>
                  <a:cubicBezTo>
                    <a:pt x="464" y="173"/>
                    <a:pt x="465" y="176"/>
                    <a:pt x="465" y="176"/>
                  </a:cubicBezTo>
                  <a:cubicBezTo>
                    <a:pt x="465" y="176"/>
                    <a:pt x="466" y="180"/>
                    <a:pt x="465" y="181"/>
                  </a:cubicBezTo>
                  <a:cubicBezTo>
                    <a:pt x="465" y="183"/>
                    <a:pt x="465" y="186"/>
                    <a:pt x="465" y="187"/>
                  </a:cubicBezTo>
                  <a:cubicBezTo>
                    <a:pt x="465" y="188"/>
                    <a:pt x="466" y="192"/>
                    <a:pt x="464" y="193"/>
                  </a:cubicBezTo>
                  <a:cubicBezTo>
                    <a:pt x="463" y="193"/>
                    <a:pt x="462" y="190"/>
                    <a:pt x="462" y="189"/>
                  </a:cubicBezTo>
                  <a:cubicBezTo>
                    <a:pt x="461" y="188"/>
                    <a:pt x="460" y="186"/>
                    <a:pt x="460" y="185"/>
                  </a:cubicBezTo>
                  <a:cubicBezTo>
                    <a:pt x="459" y="183"/>
                    <a:pt x="460" y="181"/>
                    <a:pt x="460" y="180"/>
                  </a:cubicBezTo>
                  <a:cubicBezTo>
                    <a:pt x="460" y="178"/>
                    <a:pt x="461" y="176"/>
                    <a:pt x="461" y="175"/>
                  </a:cubicBezTo>
                  <a:cubicBezTo>
                    <a:pt x="461" y="174"/>
                    <a:pt x="461" y="173"/>
                    <a:pt x="461" y="172"/>
                  </a:cubicBezTo>
                  <a:cubicBezTo>
                    <a:pt x="460" y="171"/>
                    <a:pt x="459" y="170"/>
                    <a:pt x="458" y="169"/>
                  </a:cubicBezTo>
                  <a:cubicBezTo>
                    <a:pt x="457" y="168"/>
                    <a:pt x="455" y="168"/>
                    <a:pt x="454" y="169"/>
                  </a:cubicBezTo>
                  <a:cubicBezTo>
                    <a:pt x="452" y="169"/>
                    <a:pt x="451" y="171"/>
                    <a:pt x="449" y="172"/>
                  </a:cubicBezTo>
                  <a:cubicBezTo>
                    <a:pt x="448" y="173"/>
                    <a:pt x="444" y="175"/>
                    <a:pt x="442" y="176"/>
                  </a:cubicBezTo>
                  <a:cubicBezTo>
                    <a:pt x="441" y="177"/>
                    <a:pt x="437" y="179"/>
                    <a:pt x="436" y="181"/>
                  </a:cubicBezTo>
                  <a:cubicBezTo>
                    <a:pt x="434" y="182"/>
                    <a:pt x="431" y="183"/>
                    <a:pt x="430" y="185"/>
                  </a:cubicBezTo>
                  <a:cubicBezTo>
                    <a:pt x="429" y="186"/>
                    <a:pt x="429" y="188"/>
                    <a:pt x="429" y="189"/>
                  </a:cubicBezTo>
                  <a:cubicBezTo>
                    <a:pt x="428" y="190"/>
                    <a:pt x="427" y="191"/>
                    <a:pt x="427" y="191"/>
                  </a:cubicBezTo>
                  <a:cubicBezTo>
                    <a:pt x="426" y="190"/>
                    <a:pt x="426" y="189"/>
                    <a:pt x="426" y="188"/>
                  </a:cubicBezTo>
                  <a:cubicBezTo>
                    <a:pt x="425" y="188"/>
                    <a:pt x="425" y="187"/>
                    <a:pt x="425" y="186"/>
                  </a:cubicBezTo>
                  <a:cubicBezTo>
                    <a:pt x="424" y="186"/>
                    <a:pt x="423" y="186"/>
                    <a:pt x="423" y="186"/>
                  </a:cubicBezTo>
                  <a:cubicBezTo>
                    <a:pt x="422" y="187"/>
                    <a:pt x="421" y="188"/>
                    <a:pt x="420" y="188"/>
                  </a:cubicBezTo>
                  <a:cubicBezTo>
                    <a:pt x="419" y="188"/>
                    <a:pt x="417" y="188"/>
                    <a:pt x="416" y="188"/>
                  </a:cubicBezTo>
                  <a:cubicBezTo>
                    <a:pt x="414" y="189"/>
                    <a:pt x="414" y="192"/>
                    <a:pt x="414" y="193"/>
                  </a:cubicBezTo>
                  <a:cubicBezTo>
                    <a:pt x="413" y="194"/>
                    <a:pt x="411" y="195"/>
                    <a:pt x="410" y="195"/>
                  </a:cubicBezTo>
                  <a:cubicBezTo>
                    <a:pt x="409" y="196"/>
                    <a:pt x="407" y="196"/>
                    <a:pt x="407" y="196"/>
                  </a:cubicBezTo>
                  <a:cubicBezTo>
                    <a:pt x="406" y="197"/>
                    <a:pt x="406" y="199"/>
                    <a:pt x="405" y="200"/>
                  </a:cubicBezTo>
                  <a:cubicBezTo>
                    <a:pt x="405" y="202"/>
                    <a:pt x="405" y="204"/>
                    <a:pt x="404" y="206"/>
                  </a:cubicBezTo>
                  <a:cubicBezTo>
                    <a:pt x="403" y="207"/>
                    <a:pt x="401" y="208"/>
                    <a:pt x="401" y="208"/>
                  </a:cubicBezTo>
                  <a:cubicBezTo>
                    <a:pt x="400" y="208"/>
                    <a:pt x="396" y="211"/>
                    <a:pt x="395" y="211"/>
                  </a:cubicBezTo>
                  <a:cubicBezTo>
                    <a:pt x="393" y="212"/>
                    <a:pt x="390" y="212"/>
                    <a:pt x="389" y="213"/>
                  </a:cubicBezTo>
                  <a:cubicBezTo>
                    <a:pt x="387" y="214"/>
                    <a:pt x="386" y="218"/>
                    <a:pt x="385" y="220"/>
                  </a:cubicBezTo>
                  <a:cubicBezTo>
                    <a:pt x="384" y="222"/>
                    <a:pt x="381" y="225"/>
                    <a:pt x="379" y="227"/>
                  </a:cubicBezTo>
                  <a:cubicBezTo>
                    <a:pt x="378" y="229"/>
                    <a:pt x="375" y="232"/>
                    <a:pt x="373" y="234"/>
                  </a:cubicBezTo>
                  <a:cubicBezTo>
                    <a:pt x="372" y="235"/>
                    <a:pt x="370" y="238"/>
                    <a:pt x="369" y="239"/>
                  </a:cubicBezTo>
                  <a:cubicBezTo>
                    <a:pt x="368" y="241"/>
                    <a:pt x="365" y="243"/>
                    <a:pt x="364" y="244"/>
                  </a:cubicBezTo>
                  <a:cubicBezTo>
                    <a:pt x="362" y="245"/>
                    <a:pt x="360" y="247"/>
                    <a:pt x="358" y="248"/>
                  </a:cubicBezTo>
                  <a:cubicBezTo>
                    <a:pt x="357" y="248"/>
                    <a:pt x="356" y="250"/>
                    <a:pt x="355" y="250"/>
                  </a:cubicBezTo>
                  <a:cubicBezTo>
                    <a:pt x="354" y="249"/>
                    <a:pt x="353" y="248"/>
                    <a:pt x="353" y="248"/>
                  </a:cubicBezTo>
                  <a:cubicBezTo>
                    <a:pt x="352" y="247"/>
                    <a:pt x="353" y="245"/>
                    <a:pt x="354" y="245"/>
                  </a:cubicBezTo>
                  <a:cubicBezTo>
                    <a:pt x="355" y="244"/>
                    <a:pt x="358" y="243"/>
                    <a:pt x="359" y="242"/>
                  </a:cubicBezTo>
                  <a:cubicBezTo>
                    <a:pt x="361" y="241"/>
                    <a:pt x="363" y="239"/>
                    <a:pt x="364" y="238"/>
                  </a:cubicBezTo>
                  <a:cubicBezTo>
                    <a:pt x="366" y="236"/>
                    <a:pt x="369" y="232"/>
                    <a:pt x="370" y="230"/>
                  </a:cubicBezTo>
                  <a:cubicBezTo>
                    <a:pt x="372" y="229"/>
                    <a:pt x="374" y="225"/>
                    <a:pt x="376" y="224"/>
                  </a:cubicBezTo>
                  <a:cubicBezTo>
                    <a:pt x="377" y="222"/>
                    <a:pt x="379" y="220"/>
                    <a:pt x="380" y="218"/>
                  </a:cubicBezTo>
                  <a:cubicBezTo>
                    <a:pt x="380" y="218"/>
                    <a:pt x="382" y="216"/>
                    <a:pt x="382" y="215"/>
                  </a:cubicBezTo>
                  <a:cubicBezTo>
                    <a:pt x="383" y="214"/>
                    <a:pt x="384" y="212"/>
                    <a:pt x="384" y="210"/>
                  </a:cubicBezTo>
                  <a:cubicBezTo>
                    <a:pt x="384" y="209"/>
                    <a:pt x="383" y="207"/>
                    <a:pt x="382" y="206"/>
                  </a:cubicBezTo>
                  <a:cubicBezTo>
                    <a:pt x="381" y="206"/>
                    <a:pt x="379" y="205"/>
                    <a:pt x="379" y="204"/>
                  </a:cubicBezTo>
                  <a:cubicBezTo>
                    <a:pt x="378" y="203"/>
                    <a:pt x="378" y="201"/>
                    <a:pt x="378" y="199"/>
                  </a:cubicBezTo>
                  <a:cubicBezTo>
                    <a:pt x="379" y="198"/>
                    <a:pt x="380" y="197"/>
                    <a:pt x="380" y="196"/>
                  </a:cubicBezTo>
                  <a:cubicBezTo>
                    <a:pt x="379" y="195"/>
                    <a:pt x="378" y="193"/>
                    <a:pt x="377" y="193"/>
                  </a:cubicBezTo>
                  <a:cubicBezTo>
                    <a:pt x="377" y="192"/>
                    <a:pt x="376" y="191"/>
                    <a:pt x="376" y="191"/>
                  </a:cubicBezTo>
                  <a:cubicBezTo>
                    <a:pt x="376" y="190"/>
                    <a:pt x="377" y="189"/>
                    <a:pt x="377" y="189"/>
                  </a:cubicBezTo>
                  <a:cubicBezTo>
                    <a:pt x="377" y="188"/>
                    <a:pt x="378" y="187"/>
                    <a:pt x="378" y="186"/>
                  </a:cubicBezTo>
                  <a:cubicBezTo>
                    <a:pt x="377" y="185"/>
                    <a:pt x="374" y="186"/>
                    <a:pt x="373" y="186"/>
                  </a:cubicBezTo>
                  <a:cubicBezTo>
                    <a:pt x="372" y="186"/>
                    <a:pt x="370" y="187"/>
                    <a:pt x="369" y="187"/>
                  </a:cubicBezTo>
                  <a:cubicBezTo>
                    <a:pt x="368" y="187"/>
                    <a:pt x="366" y="186"/>
                    <a:pt x="365" y="187"/>
                  </a:cubicBezTo>
                  <a:cubicBezTo>
                    <a:pt x="365" y="187"/>
                    <a:pt x="364" y="189"/>
                    <a:pt x="364" y="189"/>
                  </a:cubicBezTo>
                  <a:cubicBezTo>
                    <a:pt x="364" y="190"/>
                    <a:pt x="366" y="191"/>
                    <a:pt x="366" y="192"/>
                  </a:cubicBezTo>
                  <a:cubicBezTo>
                    <a:pt x="366" y="193"/>
                    <a:pt x="366" y="194"/>
                    <a:pt x="366" y="195"/>
                  </a:cubicBezTo>
                  <a:cubicBezTo>
                    <a:pt x="365" y="195"/>
                    <a:pt x="364" y="195"/>
                    <a:pt x="364" y="196"/>
                  </a:cubicBezTo>
                  <a:cubicBezTo>
                    <a:pt x="363" y="196"/>
                    <a:pt x="363" y="197"/>
                    <a:pt x="363" y="198"/>
                  </a:cubicBezTo>
                  <a:cubicBezTo>
                    <a:pt x="363" y="199"/>
                    <a:pt x="365" y="200"/>
                    <a:pt x="365" y="200"/>
                  </a:cubicBezTo>
                  <a:cubicBezTo>
                    <a:pt x="364" y="201"/>
                    <a:pt x="363" y="203"/>
                    <a:pt x="362" y="203"/>
                  </a:cubicBezTo>
                  <a:cubicBezTo>
                    <a:pt x="361" y="203"/>
                    <a:pt x="359" y="202"/>
                    <a:pt x="358" y="202"/>
                  </a:cubicBezTo>
                  <a:cubicBezTo>
                    <a:pt x="358" y="203"/>
                    <a:pt x="358" y="204"/>
                    <a:pt x="358" y="204"/>
                  </a:cubicBezTo>
                  <a:cubicBezTo>
                    <a:pt x="358" y="205"/>
                    <a:pt x="360" y="205"/>
                    <a:pt x="360" y="206"/>
                  </a:cubicBezTo>
                  <a:cubicBezTo>
                    <a:pt x="361" y="206"/>
                    <a:pt x="360" y="208"/>
                    <a:pt x="359" y="209"/>
                  </a:cubicBezTo>
                  <a:cubicBezTo>
                    <a:pt x="358" y="209"/>
                    <a:pt x="356" y="209"/>
                    <a:pt x="355" y="210"/>
                  </a:cubicBezTo>
                  <a:cubicBezTo>
                    <a:pt x="355" y="210"/>
                    <a:pt x="357" y="212"/>
                    <a:pt x="357" y="212"/>
                  </a:cubicBezTo>
                  <a:cubicBezTo>
                    <a:pt x="358" y="213"/>
                    <a:pt x="360" y="212"/>
                    <a:pt x="360" y="212"/>
                  </a:cubicBezTo>
                  <a:cubicBezTo>
                    <a:pt x="361" y="213"/>
                    <a:pt x="360" y="215"/>
                    <a:pt x="360" y="215"/>
                  </a:cubicBezTo>
                  <a:cubicBezTo>
                    <a:pt x="359" y="216"/>
                    <a:pt x="358" y="216"/>
                    <a:pt x="357" y="216"/>
                  </a:cubicBezTo>
                  <a:cubicBezTo>
                    <a:pt x="357" y="216"/>
                    <a:pt x="355" y="216"/>
                    <a:pt x="354" y="216"/>
                  </a:cubicBezTo>
                  <a:cubicBezTo>
                    <a:pt x="354" y="215"/>
                    <a:pt x="353" y="214"/>
                    <a:pt x="353" y="213"/>
                  </a:cubicBezTo>
                  <a:cubicBezTo>
                    <a:pt x="352" y="212"/>
                    <a:pt x="352" y="211"/>
                    <a:pt x="352" y="210"/>
                  </a:cubicBezTo>
                  <a:cubicBezTo>
                    <a:pt x="351" y="210"/>
                    <a:pt x="349" y="210"/>
                    <a:pt x="348" y="210"/>
                  </a:cubicBezTo>
                  <a:cubicBezTo>
                    <a:pt x="348" y="210"/>
                    <a:pt x="346" y="211"/>
                    <a:pt x="346" y="212"/>
                  </a:cubicBezTo>
                  <a:cubicBezTo>
                    <a:pt x="346" y="213"/>
                    <a:pt x="348" y="214"/>
                    <a:pt x="348" y="215"/>
                  </a:cubicBezTo>
                  <a:cubicBezTo>
                    <a:pt x="348" y="216"/>
                    <a:pt x="348" y="217"/>
                    <a:pt x="348" y="217"/>
                  </a:cubicBezTo>
                  <a:cubicBezTo>
                    <a:pt x="348" y="218"/>
                    <a:pt x="346" y="218"/>
                    <a:pt x="346" y="219"/>
                  </a:cubicBezTo>
                  <a:cubicBezTo>
                    <a:pt x="346" y="219"/>
                    <a:pt x="346" y="221"/>
                    <a:pt x="346" y="222"/>
                  </a:cubicBezTo>
                  <a:cubicBezTo>
                    <a:pt x="346" y="222"/>
                    <a:pt x="347" y="223"/>
                    <a:pt x="347" y="223"/>
                  </a:cubicBezTo>
                  <a:cubicBezTo>
                    <a:pt x="348" y="224"/>
                    <a:pt x="349" y="226"/>
                    <a:pt x="348" y="227"/>
                  </a:cubicBezTo>
                  <a:cubicBezTo>
                    <a:pt x="348" y="228"/>
                    <a:pt x="347" y="228"/>
                    <a:pt x="346" y="229"/>
                  </a:cubicBezTo>
                  <a:cubicBezTo>
                    <a:pt x="345" y="229"/>
                    <a:pt x="344" y="230"/>
                    <a:pt x="343" y="230"/>
                  </a:cubicBezTo>
                  <a:cubicBezTo>
                    <a:pt x="342" y="231"/>
                    <a:pt x="341" y="234"/>
                    <a:pt x="341" y="236"/>
                  </a:cubicBezTo>
                  <a:cubicBezTo>
                    <a:pt x="340" y="236"/>
                    <a:pt x="338" y="238"/>
                    <a:pt x="337" y="238"/>
                  </a:cubicBezTo>
                  <a:cubicBezTo>
                    <a:pt x="336" y="239"/>
                    <a:pt x="332" y="238"/>
                    <a:pt x="331" y="238"/>
                  </a:cubicBezTo>
                  <a:cubicBezTo>
                    <a:pt x="330" y="238"/>
                    <a:pt x="328" y="239"/>
                    <a:pt x="327" y="239"/>
                  </a:cubicBezTo>
                  <a:cubicBezTo>
                    <a:pt x="327" y="239"/>
                    <a:pt x="327" y="240"/>
                    <a:pt x="326" y="240"/>
                  </a:cubicBezTo>
                  <a:cubicBezTo>
                    <a:pt x="318" y="223"/>
                    <a:pt x="318" y="223"/>
                    <a:pt x="318" y="223"/>
                  </a:cubicBezTo>
                  <a:cubicBezTo>
                    <a:pt x="318" y="215"/>
                    <a:pt x="318" y="215"/>
                    <a:pt x="318" y="215"/>
                  </a:cubicBezTo>
                  <a:cubicBezTo>
                    <a:pt x="309" y="215"/>
                    <a:pt x="309" y="215"/>
                    <a:pt x="309" y="215"/>
                  </a:cubicBezTo>
                  <a:cubicBezTo>
                    <a:pt x="296" y="202"/>
                    <a:pt x="296" y="202"/>
                    <a:pt x="296" y="202"/>
                  </a:cubicBezTo>
                  <a:cubicBezTo>
                    <a:pt x="287" y="202"/>
                    <a:pt x="287" y="202"/>
                    <a:pt x="287" y="202"/>
                  </a:cubicBezTo>
                  <a:cubicBezTo>
                    <a:pt x="283" y="198"/>
                    <a:pt x="283" y="198"/>
                    <a:pt x="283" y="198"/>
                  </a:cubicBezTo>
                  <a:cubicBezTo>
                    <a:pt x="281" y="184"/>
                    <a:pt x="281" y="184"/>
                    <a:pt x="281" y="184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69" y="163"/>
                    <a:pt x="269" y="163"/>
                    <a:pt x="269" y="163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97" y="212"/>
                    <a:pt x="97" y="212"/>
                    <a:pt x="97" y="212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6" y="238"/>
                    <a:pt x="6" y="238"/>
                    <a:pt x="6" y="238"/>
                  </a:cubicBezTo>
                  <a:cubicBezTo>
                    <a:pt x="2" y="232"/>
                    <a:pt x="2" y="232"/>
                    <a:pt x="2" y="232"/>
                  </a:cubicBezTo>
                  <a:cubicBezTo>
                    <a:pt x="0" y="112"/>
                    <a:pt x="0" y="112"/>
                    <a:pt x="0" y="112"/>
                  </a:cubicBezTo>
                  <a:lnTo>
                    <a:pt x="98" y="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169025" y="2601913"/>
              <a:ext cx="88900" cy="107950"/>
            </a:xfrm>
            <a:custGeom>
              <a:avLst/>
              <a:gdLst>
                <a:gd name="T0" fmla="*/ 94 w 106"/>
                <a:gd name="T1" fmla="*/ 51 h 129"/>
                <a:gd name="T2" fmla="*/ 76 w 106"/>
                <a:gd name="T3" fmla="*/ 37 h 129"/>
                <a:gd name="T4" fmla="*/ 60 w 106"/>
                <a:gd name="T5" fmla="*/ 30 h 129"/>
                <a:gd name="T6" fmla="*/ 51 w 106"/>
                <a:gd name="T7" fmla="*/ 20 h 129"/>
                <a:gd name="T8" fmla="*/ 4 w 106"/>
                <a:gd name="T9" fmla="*/ 15 h 129"/>
                <a:gd name="T10" fmla="*/ 0 w 106"/>
                <a:gd name="T11" fmla="*/ 16 h 129"/>
                <a:gd name="T12" fmla="*/ 29 w 106"/>
                <a:gd name="T13" fmla="*/ 109 h 129"/>
                <a:gd name="T14" fmla="*/ 29 w 106"/>
                <a:gd name="T15" fmla="*/ 119 h 129"/>
                <a:gd name="T16" fmla="*/ 28 w 106"/>
                <a:gd name="T17" fmla="*/ 129 h 129"/>
                <a:gd name="T18" fmla="*/ 34 w 106"/>
                <a:gd name="T19" fmla="*/ 128 h 129"/>
                <a:gd name="T20" fmla="*/ 44 w 106"/>
                <a:gd name="T21" fmla="*/ 123 h 129"/>
                <a:gd name="T22" fmla="*/ 54 w 106"/>
                <a:gd name="T23" fmla="*/ 115 h 129"/>
                <a:gd name="T24" fmla="*/ 65 w 106"/>
                <a:gd name="T25" fmla="*/ 108 h 129"/>
                <a:gd name="T26" fmla="*/ 73 w 106"/>
                <a:gd name="T27" fmla="*/ 104 h 129"/>
                <a:gd name="T28" fmla="*/ 72 w 106"/>
                <a:gd name="T29" fmla="*/ 96 h 129"/>
                <a:gd name="T30" fmla="*/ 72 w 106"/>
                <a:gd name="T31" fmla="*/ 89 h 129"/>
                <a:gd name="T32" fmla="*/ 74 w 106"/>
                <a:gd name="T33" fmla="*/ 81 h 129"/>
                <a:gd name="T34" fmla="*/ 67 w 106"/>
                <a:gd name="T35" fmla="*/ 75 h 129"/>
                <a:gd name="T36" fmla="*/ 68 w 106"/>
                <a:gd name="T37" fmla="*/ 69 h 129"/>
                <a:gd name="T38" fmla="*/ 68 w 106"/>
                <a:gd name="T39" fmla="*/ 61 h 129"/>
                <a:gd name="T40" fmla="*/ 63 w 106"/>
                <a:gd name="T41" fmla="*/ 56 h 129"/>
                <a:gd name="T42" fmla="*/ 59 w 106"/>
                <a:gd name="T43" fmla="*/ 54 h 129"/>
                <a:gd name="T44" fmla="*/ 65 w 106"/>
                <a:gd name="T45" fmla="*/ 51 h 129"/>
                <a:gd name="T46" fmla="*/ 69 w 106"/>
                <a:gd name="T47" fmla="*/ 50 h 129"/>
                <a:gd name="T48" fmla="*/ 68 w 106"/>
                <a:gd name="T49" fmla="*/ 44 h 129"/>
                <a:gd name="T50" fmla="*/ 73 w 106"/>
                <a:gd name="T51" fmla="*/ 42 h 129"/>
                <a:gd name="T52" fmla="*/ 78 w 106"/>
                <a:gd name="T53" fmla="*/ 40 h 129"/>
                <a:gd name="T54" fmla="*/ 77 w 106"/>
                <a:gd name="T55" fmla="*/ 46 h 129"/>
                <a:gd name="T56" fmla="*/ 82 w 106"/>
                <a:gd name="T57" fmla="*/ 50 h 129"/>
                <a:gd name="T58" fmla="*/ 85 w 106"/>
                <a:gd name="T59" fmla="*/ 54 h 129"/>
                <a:gd name="T60" fmla="*/ 85 w 106"/>
                <a:gd name="T61" fmla="*/ 65 h 129"/>
                <a:gd name="T62" fmla="*/ 83 w 106"/>
                <a:gd name="T63" fmla="*/ 72 h 129"/>
                <a:gd name="T64" fmla="*/ 84 w 106"/>
                <a:gd name="T65" fmla="*/ 79 h 129"/>
                <a:gd name="T66" fmla="*/ 84 w 106"/>
                <a:gd name="T67" fmla="*/ 84 h 129"/>
                <a:gd name="T68" fmla="*/ 83 w 106"/>
                <a:gd name="T69" fmla="*/ 89 h 129"/>
                <a:gd name="T70" fmla="*/ 89 w 106"/>
                <a:gd name="T71" fmla="*/ 80 h 129"/>
                <a:gd name="T72" fmla="*/ 94 w 106"/>
                <a:gd name="T73" fmla="*/ 79 h 129"/>
                <a:gd name="T74" fmla="*/ 94 w 106"/>
                <a:gd name="T75" fmla="*/ 71 h 129"/>
                <a:gd name="T76" fmla="*/ 92 w 106"/>
                <a:gd name="T77" fmla="*/ 64 h 129"/>
                <a:gd name="T78" fmla="*/ 88 w 106"/>
                <a:gd name="T79" fmla="*/ 58 h 129"/>
                <a:gd name="T80" fmla="*/ 92 w 106"/>
                <a:gd name="T81" fmla="*/ 55 h 129"/>
                <a:gd name="T82" fmla="*/ 95 w 106"/>
                <a:gd name="T83" fmla="*/ 63 h 129"/>
                <a:gd name="T84" fmla="*/ 98 w 106"/>
                <a:gd name="T85" fmla="*/ 70 h 129"/>
                <a:gd name="T86" fmla="*/ 102 w 106"/>
                <a:gd name="T87" fmla="*/ 77 h 129"/>
                <a:gd name="T88" fmla="*/ 102 w 106"/>
                <a:gd name="T89" fmla="*/ 82 h 129"/>
                <a:gd name="T90" fmla="*/ 106 w 106"/>
                <a:gd name="T91" fmla="*/ 7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129">
                  <a:moveTo>
                    <a:pt x="94" y="54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28"/>
                    <a:pt x="29" y="128"/>
                    <a:pt x="30" y="128"/>
                  </a:cubicBezTo>
                  <a:cubicBezTo>
                    <a:pt x="31" y="128"/>
                    <a:pt x="33" y="128"/>
                    <a:pt x="34" y="128"/>
                  </a:cubicBezTo>
                  <a:cubicBezTo>
                    <a:pt x="36" y="127"/>
                    <a:pt x="39" y="126"/>
                    <a:pt x="40" y="125"/>
                  </a:cubicBezTo>
                  <a:cubicBezTo>
                    <a:pt x="41" y="124"/>
                    <a:pt x="43" y="123"/>
                    <a:pt x="44" y="123"/>
                  </a:cubicBezTo>
                  <a:cubicBezTo>
                    <a:pt x="46" y="122"/>
                    <a:pt x="48" y="119"/>
                    <a:pt x="49" y="118"/>
                  </a:cubicBezTo>
                  <a:cubicBezTo>
                    <a:pt x="50" y="117"/>
                    <a:pt x="53" y="116"/>
                    <a:pt x="54" y="115"/>
                  </a:cubicBezTo>
                  <a:cubicBezTo>
                    <a:pt x="55" y="114"/>
                    <a:pt x="57" y="112"/>
                    <a:pt x="58" y="112"/>
                  </a:cubicBezTo>
                  <a:cubicBezTo>
                    <a:pt x="60" y="111"/>
                    <a:pt x="63" y="108"/>
                    <a:pt x="65" y="108"/>
                  </a:cubicBezTo>
                  <a:cubicBezTo>
                    <a:pt x="66" y="107"/>
                    <a:pt x="69" y="107"/>
                    <a:pt x="70" y="107"/>
                  </a:cubicBezTo>
                  <a:cubicBezTo>
                    <a:pt x="71" y="106"/>
                    <a:pt x="73" y="105"/>
                    <a:pt x="73" y="104"/>
                  </a:cubicBezTo>
                  <a:cubicBezTo>
                    <a:pt x="74" y="103"/>
                    <a:pt x="74" y="100"/>
                    <a:pt x="74" y="99"/>
                  </a:cubicBezTo>
                  <a:cubicBezTo>
                    <a:pt x="74" y="98"/>
                    <a:pt x="72" y="97"/>
                    <a:pt x="72" y="96"/>
                  </a:cubicBezTo>
                  <a:cubicBezTo>
                    <a:pt x="71" y="96"/>
                    <a:pt x="73" y="94"/>
                    <a:pt x="73" y="94"/>
                  </a:cubicBezTo>
                  <a:cubicBezTo>
                    <a:pt x="73" y="93"/>
                    <a:pt x="72" y="90"/>
                    <a:pt x="72" y="89"/>
                  </a:cubicBezTo>
                  <a:cubicBezTo>
                    <a:pt x="72" y="88"/>
                    <a:pt x="73" y="86"/>
                    <a:pt x="74" y="85"/>
                  </a:cubicBezTo>
                  <a:cubicBezTo>
                    <a:pt x="74" y="84"/>
                    <a:pt x="74" y="82"/>
                    <a:pt x="74" y="81"/>
                  </a:cubicBezTo>
                  <a:cubicBezTo>
                    <a:pt x="73" y="80"/>
                    <a:pt x="72" y="78"/>
                    <a:pt x="71" y="77"/>
                  </a:cubicBezTo>
                  <a:cubicBezTo>
                    <a:pt x="70" y="76"/>
                    <a:pt x="68" y="76"/>
                    <a:pt x="67" y="75"/>
                  </a:cubicBezTo>
                  <a:cubicBezTo>
                    <a:pt x="67" y="74"/>
                    <a:pt x="65" y="73"/>
                    <a:pt x="65" y="72"/>
                  </a:cubicBezTo>
                  <a:cubicBezTo>
                    <a:pt x="66" y="71"/>
                    <a:pt x="68" y="70"/>
                    <a:pt x="68" y="69"/>
                  </a:cubicBezTo>
                  <a:cubicBezTo>
                    <a:pt x="69" y="69"/>
                    <a:pt x="70" y="67"/>
                    <a:pt x="70" y="66"/>
                  </a:cubicBezTo>
                  <a:cubicBezTo>
                    <a:pt x="70" y="65"/>
                    <a:pt x="69" y="63"/>
                    <a:pt x="68" y="61"/>
                  </a:cubicBezTo>
                  <a:cubicBezTo>
                    <a:pt x="68" y="60"/>
                    <a:pt x="66" y="58"/>
                    <a:pt x="66" y="57"/>
                  </a:cubicBezTo>
                  <a:cubicBezTo>
                    <a:pt x="65" y="57"/>
                    <a:pt x="63" y="56"/>
                    <a:pt x="63" y="56"/>
                  </a:cubicBezTo>
                  <a:cubicBezTo>
                    <a:pt x="62" y="56"/>
                    <a:pt x="61" y="57"/>
                    <a:pt x="60" y="56"/>
                  </a:cubicBezTo>
                  <a:cubicBezTo>
                    <a:pt x="60" y="56"/>
                    <a:pt x="59" y="55"/>
                    <a:pt x="59" y="54"/>
                  </a:cubicBezTo>
                  <a:cubicBezTo>
                    <a:pt x="59" y="53"/>
                    <a:pt x="61" y="52"/>
                    <a:pt x="62" y="51"/>
                  </a:cubicBezTo>
                  <a:cubicBezTo>
                    <a:pt x="62" y="51"/>
                    <a:pt x="64" y="50"/>
                    <a:pt x="65" y="51"/>
                  </a:cubicBezTo>
                  <a:cubicBezTo>
                    <a:pt x="66" y="51"/>
                    <a:pt x="67" y="52"/>
                    <a:pt x="67" y="52"/>
                  </a:cubicBezTo>
                  <a:cubicBezTo>
                    <a:pt x="68" y="52"/>
                    <a:pt x="69" y="51"/>
                    <a:pt x="69" y="50"/>
                  </a:cubicBezTo>
                  <a:cubicBezTo>
                    <a:pt x="70" y="50"/>
                    <a:pt x="70" y="48"/>
                    <a:pt x="70" y="47"/>
                  </a:cubicBezTo>
                  <a:cubicBezTo>
                    <a:pt x="70" y="46"/>
                    <a:pt x="68" y="45"/>
                    <a:pt x="68" y="44"/>
                  </a:cubicBezTo>
                  <a:cubicBezTo>
                    <a:pt x="69" y="44"/>
                    <a:pt x="69" y="42"/>
                    <a:pt x="70" y="42"/>
                  </a:cubicBezTo>
                  <a:cubicBezTo>
                    <a:pt x="70" y="42"/>
                    <a:pt x="72" y="42"/>
                    <a:pt x="73" y="42"/>
                  </a:cubicBezTo>
                  <a:cubicBezTo>
                    <a:pt x="74" y="42"/>
                    <a:pt x="75" y="40"/>
                    <a:pt x="76" y="39"/>
                  </a:cubicBezTo>
                  <a:cubicBezTo>
                    <a:pt x="76" y="39"/>
                    <a:pt x="77" y="39"/>
                    <a:pt x="78" y="40"/>
                  </a:cubicBezTo>
                  <a:cubicBezTo>
                    <a:pt x="78" y="40"/>
                    <a:pt x="78" y="42"/>
                    <a:pt x="78" y="42"/>
                  </a:cubicBezTo>
                  <a:cubicBezTo>
                    <a:pt x="78" y="43"/>
                    <a:pt x="77" y="45"/>
                    <a:pt x="77" y="46"/>
                  </a:cubicBezTo>
                  <a:cubicBezTo>
                    <a:pt x="78" y="47"/>
                    <a:pt x="80" y="48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1" y="53"/>
                    <a:pt x="82" y="54"/>
                  </a:cubicBezTo>
                  <a:cubicBezTo>
                    <a:pt x="82" y="54"/>
                    <a:pt x="84" y="54"/>
                    <a:pt x="85" y="54"/>
                  </a:cubicBezTo>
                  <a:cubicBezTo>
                    <a:pt x="85" y="55"/>
                    <a:pt x="84" y="57"/>
                    <a:pt x="84" y="58"/>
                  </a:cubicBezTo>
                  <a:cubicBezTo>
                    <a:pt x="84" y="60"/>
                    <a:pt x="85" y="63"/>
                    <a:pt x="85" y="65"/>
                  </a:cubicBezTo>
                  <a:cubicBezTo>
                    <a:pt x="84" y="66"/>
                    <a:pt x="84" y="67"/>
                    <a:pt x="84" y="67"/>
                  </a:cubicBezTo>
                  <a:cubicBezTo>
                    <a:pt x="83" y="68"/>
                    <a:pt x="83" y="71"/>
                    <a:pt x="83" y="72"/>
                  </a:cubicBezTo>
                  <a:cubicBezTo>
                    <a:pt x="83" y="73"/>
                    <a:pt x="83" y="75"/>
                    <a:pt x="83" y="77"/>
                  </a:cubicBezTo>
                  <a:cubicBezTo>
                    <a:pt x="83" y="77"/>
                    <a:pt x="84" y="79"/>
                    <a:pt x="84" y="79"/>
                  </a:cubicBezTo>
                  <a:cubicBezTo>
                    <a:pt x="84" y="80"/>
                    <a:pt x="85" y="81"/>
                    <a:pt x="85" y="82"/>
                  </a:cubicBezTo>
                  <a:cubicBezTo>
                    <a:pt x="85" y="82"/>
                    <a:pt x="85" y="83"/>
                    <a:pt x="84" y="84"/>
                  </a:cubicBezTo>
                  <a:cubicBezTo>
                    <a:pt x="84" y="84"/>
                    <a:pt x="83" y="86"/>
                    <a:pt x="83" y="86"/>
                  </a:cubicBezTo>
                  <a:cubicBezTo>
                    <a:pt x="83" y="87"/>
                    <a:pt x="83" y="89"/>
                    <a:pt x="83" y="89"/>
                  </a:cubicBezTo>
                  <a:cubicBezTo>
                    <a:pt x="85" y="89"/>
                    <a:pt x="88" y="88"/>
                    <a:pt x="89" y="86"/>
                  </a:cubicBezTo>
                  <a:cubicBezTo>
                    <a:pt x="89" y="85"/>
                    <a:pt x="88" y="82"/>
                    <a:pt x="89" y="80"/>
                  </a:cubicBezTo>
                  <a:cubicBezTo>
                    <a:pt x="90" y="80"/>
                    <a:pt x="91" y="79"/>
                    <a:pt x="92" y="79"/>
                  </a:cubicBezTo>
                  <a:cubicBezTo>
                    <a:pt x="93" y="79"/>
                    <a:pt x="94" y="79"/>
                    <a:pt x="94" y="79"/>
                  </a:cubicBezTo>
                  <a:cubicBezTo>
                    <a:pt x="95" y="79"/>
                    <a:pt x="95" y="77"/>
                    <a:pt x="96" y="76"/>
                  </a:cubicBezTo>
                  <a:cubicBezTo>
                    <a:pt x="96" y="75"/>
                    <a:pt x="95" y="72"/>
                    <a:pt x="94" y="71"/>
                  </a:cubicBezTo>
                  <a:cubicBezTo>
                    <a:pt x="94" y="70"/>
                    <a:pt x="92" y="69"/>
                    <a:pt x="92" y="68"/>
                  </a:cubicBezTo>
                  <a:cubicBezTo>
                    <a:pt x="91" y="67"/>
                    <a:pt x="92" y="65"/>
                    <a:pt x="92" y="64"/>
                  </a:cubicBezTo>
                  <a:cubicBezTo>
                    <a:pt x="91" y="63"/>
                    <a:pt x="90" y="62"/>
                    <a:pt x="89" y="61"/>
                  </a:cubicBezTo>
                  <a:cubicBezTo>
                    <a:pt x="89" y="60"/>
                    <a:pt x="88" y="59"/>
                    <a:pt x="88" y="58"/>
                  </a:cubicBezTo>
                  <a:cubicBezTo>
                    <a:pt x="88" y="57"/>
                    <a:pt x="89" y="55"/>
                    <a:pt x="90" y="55"/>
                  </a:cubicBezTo>
                  <a:cubicBezTo>
                    <a:pt x="90" y="55"/>
                    <a:pt x="91" y="55"/>
                    <a:pt x="92" y="55"/>
                  </a:cubicBezTo>
                  <a:cubicBezTo>
                    <a:pt x="93" y="56"/>
                    <a:pt x="95" y="57"/>
                    <a:pt x="95" y="58"/>
                  </a:cubicBezTo>
                  <a:cubicBezTo>
                    <a:pt x="95" y="59"/>
                    <a:pt x="95" y="61"/>
                    <a:pt x="95" y="63"/>
                  </a:cubicBezTo>
                  <a:cubicBezTo>
                    <a:pt x="95" y="64"/>
                    <a:pt x="96" y="67"/>
                    <a:pt x="96" y="68"/>
                  </a:cubicBezTo>
                  <a:cubicBezTo>
                    <a:pt x="97" y="69"/>
                    <a:pt x="98" y="70"/>
                    <a:pt x="98" y="70"/>
                  </a:cubicBezTo>
                  <a:cubicBezTo>
                    <a:pt x="98" y="71"/>
                    <a:pt x="99" y="72"/>
                    <a:pt x="100" y="73"/>
                  </a:cubicBezTo>
                  <a:cubicBezTo>
                    <a:pt x="100" y="74"/>
                    <a:pt x="102" y="75"/>
                    <a:pt x="102" y="77"/>
                  </a:cubicBezTo>
                  <a:cubicBezTo>
                    <a:pt x="102" y="77"/>
                    <a:pt x="101" y="79"/>
                    <a:pt x="101" y="80"/>
                  </a:cubicBezTo>
                  <a:cubicBezTo>
                    <a:pt x="101" y="80"/>
                    <a:pt x="101" y="82"/>
                    <a:pt x="102" y="82"/>
                  </a:cubicBezTo>
                  <a:cubicBezTo>
                    <a:pt x="103" y="82"/>
                    <a:pt x="104" y="81"/>
                    <a:pt x="105" y="81"/>
                  </a:cubicBezTo>
                  <a:cubicBezTo>
                    <a:pt x="105" y="80"/>
                    <a:pt x="106" y="79"/>
                    <a:pt x="106" y="78"/>
                  </a:cubicBezTo>
                  <a:lnTo>
                    <a:pt x="94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18175" y="3195638"/>
              <a:ext cx="23812" cy="28575"/>
            </a:xfrm>
            <a:custGeom>
              <a:avLst/>
              <a:gdLst>
                <a:gd name="T0" fmla="*/ 29 w 29"/>
                <a:gd name="T1" fmla="val 9720000"/>
                <a:gd name="T2" fmla="*/ 17 w 29"/>
                <a:gd name="T3" fmla="*/ 34 h 34"/>
                <a:gd name="T4" fmla="*/ 17 w 29"/>
                <a:gd name="T5" fmla="*/ 34 h 34"/>
                <a:gd name="T6" fmla="*/ 17 w 29"/>
                <a:gd name="T7" fmla="*/ 29 h 34"/>
                <a:gd name="T8" fmla="*/ 13 w 29"/>
                <a:gd name="T9" fmla="*/ 22 h 34"/>
                <a:gd name="T10" fmla="*/ 9 w 29"/>
                <a:gd name="T11" fmla="*/ 20 h 34"/>
                <a:gd name="T12" fmla="*/ 3 w 29"/>
                <a:gd name="T13" fmla="*/ 17 h 34"/>
                <a:gd name="T14" fmla="*/ 0 w 29"/>
                <a:gd name="T15" fmla="val 9720000"/>
                <a:gd name="T16" fmla="*/ 0 w 29"/>
                <a:gd name="T17" fmla="val 9720000"/>
                <a:gd name="T18" fmla="*/ 9 w 29"/>
                <a:gd name="T19" fmla="*/ 0 h 34"/>
                <a:gd name="T20" fmla="*/ 29 w 29"/>
                <a:gd name="T21" fmla="val 97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4">
                  <a:moveTo>
                    <a:pt x="29" y="1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0"/>
                    <a:pt x="17" y="29"/>
                  </a:cubicBezTo>
                  <a:cubicBezTo>
                    <a:pt x="16" y="28"/>
                    <a:pt x="15" y="24"/>
                    <a:pt x="13" y="22"/>
                  </a:cubicBezTo>
                  <a:cubicBezTo>
                    <a:pt x="13" y="21"/>
                    <a:pt x="10" y="20"/>
                    <a:pt x="9" y="20"/>
                  </a:cubicBezTo>
                  <a:cubicBezTo>
                    <a:pt x="8" y="19"/>
                    <a:pt x="4" y="18"/>
                    <a:pt x="3" y="17"/>
                  </a:cubicBezTo>
                  <a:cubicBezTo>
                    <a:pt x="2" y="16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29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030788" y="4737100"/>
              <a:ext cx="15875" cy="9525"/>
            </a:xfrm>
            <a:custGeom>
              <a:avLst/>
              <a:gdLst>
                <a:gd name="T0" fmla="*/ 8 w 18"/>
                <a:gd name="T1" fmla="*/ 1 h 11"/>
                <a:gd name="T2" fmla="*/ 7 w 18"/>
                <a:gd name="T3" fmla="*/ 3 h 11"/>
                <a:gd name="T4" fmla="*/ 3 w 18"/>
                <a:gd name="T5" fmla="*/ 3 h 11"/>
                <a:gd name="T6" fmla="*/ 0 w 18"/>
                <a:gd name="T7" fmla="*/ 4 h 11"/>
                <a:gd name="T8" fmla="*/ 2 w 18"/>
                <a:gd name="T9" fmla="*/ 6 h 11"/>
                <a:gd name="T10" fmla="*/ 4 w 18"/>
                <a:gd name="T11" fmla="*/ 10 h 11"/>
                <a:gd name="T12" fmla="*/ 10 w 18"/>
                <a:gd name="T13" fmla="*/ 11 h 11"/>
                <a:gd name="T14" fmla="*/ 14 w 18"/>
                <a:gd name="T15" fmla="*/ 11 h 11"/>
                <a:gd name="T16" fmla="*/ 17 w 18"/>
                <a:gd name="T17" fmla="*/ 8 h 11"/>
                <a:gd name="T18" fmla="*/ 17 w 18"/>
                <a:gd name="T19" fmla="*/ 4 h 11"/>
                <a:gd name="T20" fmla="*/ 17 w 18"/>
                <a:gd name="T21" fmla="*/ 1 h 11"/>
                <a:gd name="T22" fmla="*/ 12 w 18"/>
                <a:gd name="T23" fmla="*/ 0 h 11"/>
                <a:gd name="T24" fmla="*/ 8 w 18"/>
                <a:gd name="T2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">
                  <a:moveTo>
                    <a:pt x="8" y="1"/>
                  </a:moveTo>
                  <a:cubicBezTo>
                    <a:pt x="8" y="2"/>
                    <a:pt x="7" y="3"/>
                    <a:pt x="7" y="3"/>
                  </a:cubicBezTo>
                  <a:cubicBezTo>
                    <a:pt x="6" y="4"/>
                    <a:pt x="4" y="3"/>
                    <a:pt x="3" y="3"/>
                  </a:cubicBezTo>
                  <a:cubicBezTo>
                    <a:pt x="3" y="3"/>
                    <a:pt x="0" y="4"/>
                    <a:pt x="0" y="4"/>
                  </a:cubicBezTo>
                  <a:cubicBezTo>
                    <a:pt x="0" y="5"/>
                    <a:pt x="2" y="6"/>
                    <a:pt x="2" y="6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ubicBezTo>
                    <a:pt x="11" y="11"/>
                    <a:pt x="13" y="11"/>
                    <a:pt x="14" y="11"/>
                  </a:cubicBezTo>
                  <a:cubicBezTo>
                    <a:pt x="15" y="10"/>
                    <a:pt x="17" y="9"/>
                    <a:pt x="17" y="8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6" y="0"/>
                    <a:pt x="13" y="0"/>
                    <a:pt x="12" y="0"/>
                  </a:cubicBezTo>
                  <a:cubicBezTo>
                    <a:pt x="11" y="0"/>
                    <a:pt x="9" y="1"/>
                    <a:pt x="8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048250" y="4716463"/>
              <a:ext cx="44450" cy="34925"/>
            </a:xfrm>
            <a:custGeom>
              <a:avLst/>
              <a:gdLst>
                <a:gd name="T0" fmla="*/ 1 w 54"/>
                <a:gd name="T1" fmla="*/ 36 h 43"/>
                <a:gd name="T2" fmla="*/ 0 w 54"/>
                <a:gd name="T3" fmla="*/ 38 h 43"/>
                <a:gd name="T4" fmla="*/ 1 w 54"/>
                <a:gd name="T5" fmla="*/ 41 h 43"/>
                <a:gd name="T6" fmla="*/ 5 w 54"/>
                <a:gd name="T7" fmla="*/ 42 h 43"/>
                <a:gd name="T8" fmla="*/ 10 w 54"/>
                <a:gd name="T9" fmla="*/ 39 h 43"/>
                <a:gd name="T10" fmla="*/ 15 w 54"/>
                <a:gd name="T11" fmla="*/ 37 h 43"/>
                <a:gd name="T12" fmla="*/ 19 w 54"/>
                <a:gd name="T13" fmla="*/ 34 h 43"/>
                <a:gd name="T14" fmla="*/ 24 w 54"/>
                <a:gd name="T15" fmla="*/ 29 h 43"/>
                <a:gd name="T16" fmla="*/ 30 w 54"/>
                <a:gd name="T17" fmla="*/ 26 h 43"/>
                <a:gd name="T18" fmla="*/ 34 w 54"/>
                <a:gd name="T19" fmla="*/ 23 h 43"/>
                <a:gd name="T20" fmla="*/ 39 w 54"/>
                <a:gd name="T21" fmla="*/ 20 h 43"/>
                <a:gd name="T22" fmla="*/ 46 w 54"/>
                <a:gd name="T23" fmla="*/ 12 h 43"/>
                <a:gd name="T24" fmla="*/ 50 w 54"/>
                <a:gd name="T25" fmla="*/ 8 h 43"/>
                <a:gd name="T26" fmla="*/ 53 w 54"/>
                <a:gd name="T27" fmla="*/ 4 h 43"/>
                <a:gd name="T28" fmla="*/ 53 w 54"/>
                <a:gd name="T29" fmla="*/ 1 h 43"/>
                <a:gd name="T30" fmla="*/ 50 w 54"/>
                <a:gd name="T31" fmla="*/ 1 h 43"/>
                <a:gd name="T32" fmla="*/ 48 w 54"/>
                <a:gd name="T33" fmla="*/ 5 h 43"/>
                <a:gd name="T34" fmla="*/ 44 w 54"/>
                <a:gd name="T35" fmla="*/ 9 h 43"/>
                <a:gd name="T36" fmla="*/ 40 w 54"/>
                <a:gd name="T37" fmla="*/ 12 h 43"/>
                <a:gd name="T38" fmla="*/ 36 w 54"/>
                <a:gd name="T39" fmla="*/ 15 h 43"/>
                <a:gd name="T40" fmla="*/ 33 w 54"/>
                <a:gd name="T41" fmla="*/ 18 h 43"/>
                <a:gd name="T42" fmla="*/ 27 w 54"/>
                <a:gd name="T43" fmla="*/ 22 h 43"/>
                <a:gd name="T44" fmla="*/ 21 w 54"/>
                <a:gd name="T45" fmla="*/ 24 h 43"/>
                <a:gd name="T46" fmla="*/ 19 w 54"/>
                <a:gd name="T47" fmla="*/ 27 h 43"/>
                <a:gd name="T48" fmla="*/ 16 w 54"/>
                <a:gd name="T49" fmla="*/ 31 h 43"/>
                <a:gd name="T50" fmla="*/ 13 w 54"/>
                <a:gd name="T51" fmla="*/ 34 h 43"/>
                <a:gd name="T52" fmla="*/ 8 w 54"/>
                <a:gd name="T53" fmla="*/ 37 h 43"/>
                <a:gd name="T54" fmla="*/ 4 w 54"/>
                <a:gd name="T55" fmla="*/ 38 h 43"/>
                <a:gd name="T56" fmla="*/ 1 w 54"/>
                <a:gd name="T57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43">
                  <a:moveTo>
                    <a:pt x="1" y="36"/>
                  </a:move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1" y="40"/>
                    <a:pt x="1" y="41"/>
                  </a:cubicBezTo>
                  <a:cubicBezTo>
                    <a:pt x="2" y="41"/>
                    <a:pt x="4" y="43"/>
                    <a:pt x="5" y="42"/>
                  </a:cubicBezTo>
                  <a:cubicBezTo>
                    <a:pt x="7" y="42"/>
                    <a:pt x="8" y="40"/>
                    <a:pt x="10" y="39"/>
                  </a:cubicBezTo>
                  <a:cubicBezTo>
                    <a:pt x="11" y="38"/>
                    <a:pt x="14" y="38"/>
                    <a:pt x="15" y="37"/>
                  </a:cubicBezTo>
                  <a:cubicBezTo>
                    <a:pt x="16" y="36"/>
                    <a:pt x="18" y="35"/>
                    <a:pt x="19" y="34"/>
                  </a:cubicBezTo>
                  <a:cubicBezTo>
                    <a:pt x="20" y="33"/>
                    <a:pt x="22" y="30"/>
                    <a:pt x="24" y="29"/>
                  </a:cubicBezTo>
                  <a:cubicBezTo>
                    <a:pt x="25" y="28"/>
                    <a:pt x="28" y="27"/>
                    <a:pt x="30" y="26"/>
                  </a:cubicBezTo>
                  <a:cubicBezTo>
                    <a:pt x="31" y="25"/>
                    <a:pt x="33" y="24"/>
                    <a:pt x="34" y="23"/>
                  </a:cubicBezTo>
                  <a:cubicBezTo>
                    <a:pt x="35" y="22"/>
                    <a:pt x="38" y="21"/>
                    <a:pt x="39" y="20"/>
                  </a:cubicBezTo>
                  <a:cubicBezTo>
                    <a:pt x="41" y="19"/>
                    <a:pt x="44" y="14"/>
                    <a:pt x="46" y="12"/>
                  </a:cubicBezTo>
                  <a:cubicBezTo>
                    <a:pt x="47" y="11"/>
                    <a:pt x="49" y="9"/>
                    <a:pt x="50" y="8"/>
                  </a:cubicBezTo>
                  <a:cubicBezTo>
                    <a:pt x="51" y="7"/>
                    <a:pt x="53" y="6"/>
                    <a:pt x="53" y="4"/>
                  </a:cubicBezTo>
                  <a:cubicBezTo>
                    <a:pt x="53" y="3"/>
                    <a:pt x="54" y="1"/>
                    <a:pt x="53" y="1"/>
                  </a:cubicBezTo>
                  <a:cubicBezTo>
                    <a:pt x="52" y="0"/>
                    <a:pt x="50" y="1"/>
                    <a:pt x="50" y="1"/>
                  </a:cubicBezTo>
                  <a:cubicBezTo>
                    <a:pt x="49" y="2"/>
                    <a:pt x="49" y="4"/>
                    <a:pt x="48" y="5"/>
                  </a:cubicBezTo>
                  <a:cubicBezTo>
                    <a:pt x="47" y="6"/>
                    <a:pt x="45" y="8"/>
                    <a:pt x="44" y="9"/>
                  </a:cubicBezTo>
                  <a:cubicBezTo>
                    <a:pt x="43" y="10"/>
                    <a:pt x="41" y="11"/>
                    <a:pt x="40" y="12"/>
                  </a:cubicBezTo>
                  <a:cubicBezTo>
                    <a:pt x="39" y="13"/>
                    <a:pt x="37" y="14"/>
                    <a:pt x="36" y="15"/>
                  </a:cubicBezTo>
                  <a:cubicBezTo>
                    <a:pt x="35" y="16"/>
                    <a:pt x="34" y="17"/>
                    <a:pt x="33" y="18"/>
                  </a:cubicBezTo>
                  <a:cubicBezTo>
                    <a:pt x="31" y="19"/>
                    <a:pt x="28" y="21"/>
                    <a:pt x="27" y="22"/>
                  </a:cubicBezTo>
                  <a:cubicBezTo>
                    <a:pt x="25" y="22"/>
                    <a:pt x="23" y="23"/>
                    <a:pt x="21" y="24"/>
                  </a:cubicBezTo>
                  <a:cubicBezTo>
                    <a:pt x="21" y="25"/>
                    <a:pt x="19" y="26"/>
                    <a:pt x="19" y="27"/>
                  </a:cubicBezTo>
                  <a:cubicBezTo>
                    <a:pt x="18" y="28"/>
                    <a:pt x="17" y="30"/>
                    <a:pt x="16" y="31"/>
                  </a:cubicBezTo>
                  <a:cubicBezTo>
                    <a:pt x="15" y="32"/>
                    <a:pt x="14" y="33"/>
                    <a:pt x="13" y="34"/>
                  </a:cubicBezTo>
                  <a:cubicBezTo>
                    <a:pt x="12" y="35"/>
                    <a:pt x="9" y="36"/>
                    <a:pt x="8" y="37"/>
                  </a:cubicBezTo>
                  <a:cubicBezTo>
                    <a:pt x="7" y="37"/>
                    <a:pt x="5" y="38"/>
                    <a:pt x="4" y="38"/>
                  </a:cubicBezTo>
                  <a:cubicBezTo>
                    <a:pt x="3" y="38"/>
                    <a:pt x="2" y="36"/>
                    <a:pt x="1" y="3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480050" y="5102225"/>
              <a:ext cx="41275" cy="36513"/>
            </a:xfrm>
            <a:custGeom>
              <a:avLst/>
              <a:gdLst>
                <a:gd name="T0" fmla="*/ 45 w 48"/>
                <a:gd name="T1" fmla="*/ 36 h 44"/>
                <a:gd name="T2" fmla="*/ 47 w 48"/>
                <a:gd name="T3" fmla="*/ 37 h 44"/>
                <a:gd name="T4" fmla="*/ 44 w 48"/>
                <a:gd name="T5" fmla="*/ 41 h 44"/>
                <a:gd name="T6" fmla="*/ 40 w 48"/>
                <a:gd name="T7" fmla="*/ 44 h 44"/>
                <a:gd name="T8" fmla="*/ 33 w 48"/>
                <a:gd name="T9" fmla="*/ 44 h 44"/>
                <a:gd name="T10" fmla="*/ 26 w 48"/>
                <a:gd name="T11" fmla="*/ 40 h 44"/>
                <a:gd name="T12" fmla="*/ 21 w 48"/>
                <a:gd name="T13" fmla="*/ 39 h 44"/>
                <a:gd name="T14" fmla="*/ 19 w 48"/>
                <a:gd name="T15" fmla="*/ 36 h 44"/>
                <a:gd name="T16" fmla="*/ 17 w 48"/>
                <a:gd name="T17" fmla="*/ 31 h 44"/>
                <a:gd name="T18" fmla="*/ 14 w 48"/>
                <a:gd name="T19" fmla="*/ 24 h 44"/>
                <a:gd name="T20" fmla="*/ 9 w 48"/>
                <a:gd name="T21" fmla="*/ 19 h 44"/>
                <a:gd name="T22" fmla="*/ 7 w 48"/>
                <a:gd name="T23" fmla="*/ 15 h 44"/>
                <a:gd name="T24" fmla="*/ 3 w 48"/>
                <a:gd name="T25" fmla="*/ 11 h 44"/>
                <a:gd name="T26" fmla="*/ 1 w 48"/>
                <a:gd name="T27" fmla="*/ 7 h 44"/>
                <a:gd name="T28" fmla="*/ 0 w 48"/>
                <a:gd name="T29" fmla="*/ 3 h 44"/>
                <a:gd name="T30" fmla="*/ 2 w 48"/>
                <a:gd name="T31" fmla="*/ 0 h 44"/>
                <a:gd name="T32" fmla="*/ 4 w 48"/>
                <a:gd name="T33" fmla="*/ 1 h 44"/>
                <a:gd name="T34" fmla="*/ 7 w 48"/>
                <a:gd name="T35" fmla="*/ 4 h 44"/>
                <a:gd name="T36" fmla="*/ 8 w 48"/>
                <a:gd name="T37" fmla="*/ 7 h 44"/>
                <a:gd name="T38" fmla="*/ 11 w 48"/>
                <a:gd name="T39" fmla="*/ 11 h 44"/>
                <a:gd name="T40" fmla="*/ 12 w 48"/>
                <a:gd name="T41" fmla="*/ 14 h 44"/>
                <a:gd name="T42" fmla="*/ 14 w 48"/>
                <a:gd name="T43" fmla="*/ 19 h 44"/>
                <a:gd name="T44" fmla="*/ 17 w 48"/>
                <a:gd name="T45" fmla="*/ 21 h 44"/>
                <a:gd name="T46" fmla="*/ 20 w 48"/>
                <a:gd name="T47" fmla="*/ 26 h 44"/>
                <a:gd name="T48" fmla="*/ 21 w 48"/>
                <a:gd name="T49" fmla="*/ 31 h 44"/>
                <a:gd name="T50" fmla="*/ 25 w 48"/>
                <a:gd name="T51" fmla="*/ 35 h 44"/>
                <a:gd name="T52" fmla="*/ 28 w 48"/>
                <a:gd name="T53" fmla="*/ 36 h 44"/>
                <a:gd name="T54" fmla="*/ 33 w 48"/>
                <a:gd name="T55" fmla="*/ 37 h 44"/>
                <a:gd name="T56" fmla="*/ 37 w 48"/>
                <a:gd name="T57" fmla="*/ 37 h 44"/>
                <a:gd name="T58" fmla="*/ 40 w 48"/>
                <a:gd name="T59" fmla="*/ 35 h 44"/>
                <a:gd name="T60" fmla="*/ 42 w 48"/>
                <a:gd name="T61" fmla="*/ 35 h 44"/>
                <a:gd name="T62" fmla="*/ 45 w 48"/>
                <a:gd name="T6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44">
                  <a:moveTo>
                    <a:pt x="45" y="36"/>
                  </a:moveTo>
                  <a:cubicBezTo>
                    <a:pt x="45" y="36"/>
                    <a:pt x="47" y="36"/>
                    <a:pt x="47" y="37"/>
                  </a:cubicBezTo>
                  <a:cubicBezTo>
                    <a:pt x="48" y="38"/>
                    <a:pt x="45" y="40"/>
                    <a:pt x="44" y="41"/>
                  </a:cubicBezTo>
                  <a:cubicBezTo>
                    <a:pt x="43" y="42"/>
                    <a:pt x="41" y="43"/>
                    <a:pt x="40" y="44"/>
                  </a:cubicBezTo>
                  <a:cubicBezTo>
                    <a:pt x="38" y="44"/>
                    <a:pt x="34" y="44"/>
                    <a:pt x="33" y="44"/>
                  </a:cubicBezTo>
                  <a:cubicBezTo>
                    <a:pt x="31" y="43"/>
                    <a:pt x="28" y="41"/>
                    <a:pt x="26" y="40"/>
                  </a:cubicBezTo>
                  <a:cubicBezTo>
                    <a:pt x="25" y="40"/>
                    <a:pt x="22" y="40"/>
                    <a:pt x="21" y="39"/>
                  </a:cubicBezTo>
                  <a:cubicBezTo>
                    <a:pt x="21" y="39"/>
                    <a:pt x="20" y="37"/>
                    <a:pt x="19" y="36"/>
                  </a:cubicBezTo>
                  <a:cubicBezTo>
                    <a:pt x="18" y="35"/>
                    <a:pt x="17" y="32"/>
                    <a:pt x="17" y="31"/>
                  </a:cubicBezTo>
                  <a:cubicBezTo>
                    <a:pt x="16" y="29"/>
                    <a:pt x="15" y="25"/>
                    <a:pt x="14" y="24"/>
                  </a:cubicBezTo>
                  <a:cubicBezTo>
                    <a:pt x="13" y="22"/>
                    <a:pt x="10" y="21"/>
                    <a:pt x="9" y="19"/>
                  </a:cubicBezTo>
                  <a:cubicBezTo>
                    <a:pt x="8" y="18"/>
                    <a:pt x="8" y="16"/>
                    <a:pt x="7" y="15"/>
                  </a:cubicBezTo>
                  <a:cubicBezTo>
                    <a:pt x="6" y="14"/>
                    <a:pt x="4" y="12"/>
                    <a:pt x="3" y="11"/>
                  </a:cubicBezTo>
                  <a:cubicBezTo>
                    <a:pt x="3" y="10"/>
                    <a:pt x="1" y="9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1"/>
                    <a:pt x="7" y="3"/>
                    <a:pt x="7" y="4"/>
                  </a:cubicBezTo>
                  <a:cubicBezTo>
                    <a:pt x="8" y="5"/>
                    <a:pt x="7" y="6"/>
                    <a:pt x="8" y="7"/>
                  </a:cubicBezTo>
                  <a:cubicBezTo>
                    <a:pt x="8" y="8"/>
                    <a:pt x="10" y="10"/>
                    <a:pt x="11" y="11"/>
                  </a:cubicBezTo>
                  <a:cubicBezTo>
                    <a:pt x="11" y="12"/>
                    <a:pt x="12" y="14"/>
                    <a:pt x="12" y="14"/>
                  </a:cubicBezTo>
                  <a:cubicBezTo>
                    <a:pt x="12" y="16"/>
                    <a:pt x="13" y="18"/>
                    <a:pt x="14" y="19"/>
                  </a:cubicBezTo>
                  <a:cubicBezTo>
                    <a:pt x="14" y="20"/>
                    <a:pt x="16" y="20"/>
                    <a:pt x="17" y="21"/>
                  </a:cubicBezTo>
                  <a:cubicBezTo>
                    <a:pt x="18" y="22"/>
                    <a:pt x="19" y="25"/>
                    <a:pt x="20" y="26"/>
                  </a:cubicBezTo>
                  <a:cubicBezTo>
                    <a:pt x="20" y="28"/>
                    <a:pt x="20" y="30"/>
                    <a:pt x="21" y="31"/>
                  </a:cubicBezTo>
                  <a:cubicBezTo>
                    <a:pt x="22" y="32"/>
                    <a:pt x="24" y="35"/>
                    <a:pt x="25" y="35"/>
                  </a:cubicBezTo>
                  <a:cubicBezTo>
                    <a:pt x="26" y="36"/>
                    <a:pt x="28" y="36"/>
                    <a:pt x="28" y="36"/>
                  </a:cubicBezTo>
                  <a:cubicBezTo>
                    <a:pt x="30" y="36"/>
                    <a:pt x="32" y="37"/>
                    <a:pt x="33" y="37"/>
                  </a:cubicBezTo>
                  <a:cubicBezTo>
                    <a:pt x="34" y="37"/>
                    <a:pt x="36" y="38"/>
                    <a:pt x="37" y="37"/>
                  </a:cubicBezTo>
                  <a:cubicBezTo>
                    <a:pt x="38" y="37"/>
                    <a:pt x="39" y="35"/>
                    <a:pt x="40" y="35"/>
                  </a:cubicBezTo>
                  <a:cubicBezTo>
                    <a:pt x="41" y="35"/>
                    <a:pt x="42" y="35"/>
                    <a:pt x="42" y="35"/>
                  </a:cubicBezTo>
                  <a:cubicBezTo>
                    <a:pt x="43" y="35"/>
                    <a:pt x="44" y="36"/>
                    <a:pt x="45" y="3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925513" y="1831975"/>
              <a:ext cx="7937" cy="9525"/>
            </a:xfrm>
            <a:custGeom>
              <a:avLst/>
              <a:gdLst>
                <a:gd name="T0" fmla="*/ 8 w 10"/>
                <a:gd name="T1" fmla="*/ 10 h 10"/>
                <a:gd name="T2" fmla="*/ 10 w 10"/>
                <a:gd name="T3" fmla="*/ 8 h 10"/>
                <a:gd name="T4" fmla="*/ 8 w 10"/>
                <a:gd name="T5" fmla="*/ 5 h 10"/>
                <a:gd name="T6" fmla="*/ 6 w 10"/>
                <a:gd name="T7" fmla="*/ 4 h 10"/>
                <a:gd name="T8" fmla="*/ 4 w 10"/>
                <a:gd name="T9" fmla="*/ 0 h 10"/>
                <a:gd name="T10" fmla="*/ 3 w 10"/>
                <a:gd name="T11" fmla="*/ 1 h 10"/>
                <a:gd name="T12" fmla="*/ 2 w 10"/>
                <a:gd name="T13" fmla="*/ 5 h 10"/>
                <a:gd name="T14" fmla="*/ 1 w 10"/>
                <a:gd name="T15" fmla="*/ 6 h 10"/>
                <a:gd name="T16" fmla="*/ 3 w 10"/>
                <a:gd name="T17" fmla="*/ 9 h 10"/>
                <a:gd name="T18" fmla="*/ 5 w 10"/>
                <a:gd name="T19" fmla="*/ 9 h 10"/>
                <a:gd name="T20" fmla="*/ 8 w 10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9" y="5"/>
                    <a:pt x="8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2"/>
                    <a:pt x="2" y="4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7"/>
                    <a:pt x="2" y="8"/>
                    <a:pt x="3" y="9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9"/>
                    <a:pt x="7" y="10"/>
                    <a:pt x="8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917575" y="1827213"/>
              <a:ext cx="7937" cy="9525"/>
            </a:xfrm>
            <a:custGeom>
              <a:avLst/>
              <a:gdLst>
                <a:gd name="T0" fmla="*/ 8 w 9"/>
                <a:gd name="T1" fmla="*/ 9 h 11"/>
                <a:gd name="T2" fmla="*/ 6 w 9"/>
                <a:gd name="T3" fmla="*/ 11 h 11"/>
                <a:gd name="T4" fmla="*/ 2 w 9"/>
                <a:gd name="T5" fmla="*/ 11 h 11"/>
                <a:gd name="T6" fmla="*/ 1 w 9"/>
                <a:gd name="T7" fmla="*/ 7 h 11"/>
                <a:gd name="T8" fmla="*/ 0 w 9"/>
                <a:gd name="T9" fmla="*/ 3 h 11"/>
                <a:gd name="T10" fmla="*/ 3 w 9"/>
                <a:gd name="T11" fmla="*/ 1 h 11"/>
                <a:gd name="T12" fmla="*/ 5 w 9"/>
                <a:gd name="T13" fmla="*/ 0 h 11"/>
                <a:gd name="T14" fmla="*/ 6 w 9"/>
                <a:gd name="T15" fmla="*/ 1 h 11"/>
                <a:gd name="T16" fmla="*/ 6 w 9"/>
                <a:gd name="T17" fmla="*/ 4 h 11"/>
                <a:gd name="T18" fmla="*/ 8 w 9"/>
                <a:gd name="T19" fmla="*/ 6 h 11"/>
                <a:gd name="T20" fmla="*/ 8 w 9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1">
                  <a:moveTo>
                    <a:pt x="8" y="9"/>
                  </a:moveTo>
                  <a:cubicBezTo>
                    <a:pt x="8" y="10"/>
                    <a:pt x="7" y="11"/>
                    <a:pt x="6" y="11"/>
                  </a:cubicBezTo>
                  <a:cubicBezTo>
                    <a:pt x="5" y="11"/>
                    <a:pt x="3" y="11"/>
                    <a:pt x="2" y="11"/>
                  </a:cubicBezTo>
                  <a:cubicBezTo>
                    <a:pt x="1" y="10"/>
                    <a:pt x="1" y="8"/>
                    <a:pt x="1" y="7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2" y="2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2"/>
                    <a:pt x="6" y="4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9" y="7"/>
                    <a:pt x="8" y="8"/>
                    <a:pt x="8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925513" y="1824038"/>
              <a:ext cx="4762" cy="4763"/>
            </a:xfrm>
            <a:custGeom>
              <a:avLst/>
              <a:gdLst>
                <a:gd name="T0" fmla="*/ 5 w 5"/>
                <a:gd name="T1" fmla="*/ 2 h 5"/>
                <a:gd name="T2" fmla="*/ 3 w 5"/>
                <a:gd name="T3" fmla="*/ 0 h 5"/>
                <a:gd name="T4" fmla="*/ 0 w 5"/>
                <a:gd name="T5" fmla="*/ 1 h 5"/>
                <a:gd name="T6" fmla="*/ 0 w 5"/>
                <a:gd name="T7" fmla="*/ 3 h 5"/>
                <a:gd name="T8" fmla="*/ 2 w 5"/>
                <a:gd name="T9" fmla="*/ 5 h 5"/>
                <a:gd name="T10" fmla="*/ 3 w 5"/>
                <a:gd name="T11" fmla="*/ 5 h 5"/>
                <a:gd name="T12" fmla="*/ 5 w 5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2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76300" y="1803400"/>
              <a:ext cx="44450" cy="47625"/>
            </a:xfrm>
            <a:custGeom>
              <a:avLst/>
              <a:gdLst>
                <a:gd name="T0" fmla="*/ 48 w 53"/>
                <a:gd name="T1" fmla="*/ 22 h 58"/>
                <a:gd name="T2" fmla="*/ 53 w 53"/>
                <a:gd name="T3" fmla="*/ 21 h 58"/>
                <a:gd name="T4" fmla="*/ 53 w 53"/>
                <a:gd name="T5" fmla="*/ 17 h 58"/>
                <a:gd name="T6" fmla="*/ 48 w 53"/>
                <a:gd name="T7" fmla="*/ 13 h 58"/>
                <a:gd name="T8" fmla="*/ 43 w 53"/>
                <a:gd name="T9" fmla="*/ 7 h 58"/>
                <a:gd name="T10" fmla="*/ 38 w 53"/>
                <a:gd name="T11" fmla="*/ 5 h 58"/>
                <a:gd name="T12" fmla="*/ 32 w 53"/>
                <a:gd name="T13" fmla="*/ 6 h 58"/>
                <a:gd name="T14" fmla="*/ 30 w 53"/>
                <a:gd name="T15" fmla="*/ 8 h 58"/>
                <a:gd name="T16" fmla="*/ 27 w 53"/>
                <a:gd name="T17" fmla="*/ 11 h 58"/>
                <a:gd name="T18" fmla="*/ 23 w 53"/>
                <a:gd name="T19" fmla="*/ 13 h 58"/>
                <a:gd name="T20" fmla="*/ 19 w 53"/>
                <a:gd name="T21" fmla="*/ 15 h 58"/>
                <a:gd name="T22" fmla="*/ 18 w 53"/>
                <a:gd name="T23" fmla="*/ 18 h 58"/>
                <a:gd name="T24" fmla="*/ 19 w 53"/>
                <a:gd name="T25" fmla="*/ 21 h 58"/>
                <a:gd name="T26" fmla="*/ 22 w 53"/>
                <a:gd name="T27" fmla="*/ 24 h 58"/>
                <a:gd name="T28" fmla="*/ 24 w 53"/>
                <a:gd name="T29" fmla="*/ 27 h 58"/>
                <a:gd name="T30" fmla="*/ 23 w 53"/>
                <a:gd name="T31" fmla="*/ 28 h 58"/>
                <a:gd name="T32" fmla="*/ 16 w 53"/>
                <a:gd name="T33" fmla="*/ 29 h 58"/>
                <a:gd name="T34" fmla="*/ 15 w 53"/>
                <a:gd name="T35" fmla="*/ 25 h 58"/>
                <a:gd name="T36" fmla="*/ 13 w 53"/>
                <a:gd name="T37" fmla="*/ 20 h 58"/>
                <a:gd name="T38" fmla="*/ 10 w 53"/>
                <a:gd name="T39" fmla="*/ 17 h 58"/>
                <a:gd name="T40" fmla="*/ 11 w 53"/>
                <a:gd name="T41" fmla="*/ 12 h 58"/>
                <a:gd name="T42" fmla="*/ 10 w 53"/>
                <a:gd name="T43" fmla="*/ 8 h 58"/>
                <a:gd name="T44" fmla="*/ 8 w 53"/>
                <a:gd name="T45" fmla="*/ 5 h 58"/>
                <a:gd name="T46" fmla="*/ 4 w 53"/>
                <a:gd name="T47" fmla="*/ 2 h 58"/>
                <a:gd name="T48" fmla="*/ 1 w 53"/>
                <a:gd name="T49" fmla="*/ 1 h 58"/>
                <a:gd name="T50" fmla="*/ 1 w 53"/>
                <a:gd name="T51" fmla="*/ 3 h 58"/>
                <a:gd name="T52" fmla="*/ 3 w 53"/>
                <a:gd name="T53" fmla="*/ 7 h 58"/>
                <a:gd name="T54" fmla="*/ 6 w 53"/>
                <a:gd name="T55" fmla="*/ 10 h 58"/>
                <a:gd name="T56" fmla="*/ 7 w 53"/>
                <a:gd name="T57" fmla="*/ 12 h 58"/>
                <a:gd name="T58" fmla="*/ 6 w 53"/>
                <a:gd name="T59" fmla="*/ 14 h 58"/>
                <a:gd name="T60" fmla="*/ 3 w 53"/>
                <a:gd name="T61" fmla="*/ 14 h 58"/>
                <a:gd name="T62" fmla="*/ 2 w 53"/>
                <a:gd name="T63" fmla="*/ 15 h 58"/>
                <a:gd name="T64" fmla="*/ 1 w 53"/>
                <a:gd name="T65" fmla="*/ 18 h 58"/>
                <a:gd name="T66" fmla="*/ 1 w 53"/>
                <a:gd name="T67" fmla="*/ 22 h 58"/>
                <a:gd name="T68" fmla="*/ 0 w 53"/>
                <a:gd name="T69" fmla="*/ 27 h 58"/>
                <a:gd name="T70" fmla="*/ 2 w 53"/>
                <a:gd name="T71" fmla="*/ 34 h 58"/>
                <a:gd name="T72" fmla="*/ 6 w 53"/>
                <a:gd name="T73" fmla="*/ 37 h 58"/>
                <a:gd name="T74" fmla="*/ 10 w 53"/>
                <a:gd name="T75" fmla="*/ 41 h 58"/>
                <a:gd name="T76" fmla="*/ 12 w 53"/>
                <a:gd name="T77" fmla="*/ 44 h 58"/>
                <a:gd name="T78" fmla="*/ 15 w 53"/>
                <a:gd name="T79" fmla="*/ 47 h 58"/>
                <a:gd name="T80" fmla="*/ 20 w 53"/>
                <a:gd name="T81" fmla="*/ 48 h 58"/>
                <a:gd name="T82" fmla="*/ 26 w 53"/>
                <a:gd name="T83" fmla="*/ 48 h 58"/>
                <a:gd name="T84" fmla="*/ 27 w 53"/>
                <a:gd name="T85" fmla="*/ 51 h 58"/>
                <a:gd name="T86" fmla="*/ 27 w 53"/>
                <a:gd name="T87" fmla="*/ 55 h 58"/>
                <a:gd name="T88" fmla="*/ 30 w 53"/>
                <a:gd name="T89" fmla="*/ 57 h 58"/>
                <a:gd name="T90" fmla="*/ 33 w 53"/>
                <a:gd name="T91" fmla="*/ 58 h 58"/>
                <a:gd name="T92" fmla="*/ 37 w 53"/>
                <a:gd name="T93" fmla="*/ 56 h 58"/>
                <a:gd name="T94" fmla="*/ 38 w 53"/>
                <a:gd name="T95" fmla="*/ 51 h 58"/>
                <a:gd name="T96" fmla="*/ 37 w 53"/>
                <a:gd name="T97" fmla="*/ 48 h 58"/>
                <a:gd name="T98" fmla="*/ 39 w 53"/>
                <a:gd name="T99" fmla="*/ 46 h 58"/>
                <a:gd name="T100" fmla="*/ 41 w 53"/>
                <a:gd name="T101" fmla="*/ 45 h 58"/>
                <a:gd name="T102" fmla="*/ 43 w 53"/>
                <a:gd name="T103" fmla="*/ 44 h 58"/>
                <a:gd name="T104" fmla="*/ 43 w 53"/>
                <a:gd name="T105" fmla="*/ 40 h 58"/>
                <a:gd name="T106" fmla="*/ 43 w 53"/>
                <a:gd name="T107" fmla="*/ 38 h 58"/>
                <a:gd name="T108" fmla="*/ 46 w 53"/>
                <a:gd name="T109" fmla="*/ 36 h 58"/>
                <a:gd name="T110" fmla="*/ 44 w 53"/>
                <a:gd name="T111" fmla="*/ 32 h 58"/>
                <a:gd name="T112" fmla="*/ 44 w 53"/>
                <a:gd name="T113" fmla="*/ 28 h 58"/>
                <a:gd name="T114" fmla="*/ 45 w 53"/>
                <a:gd name="T115" fmla="*/ 23 h 58"/>
                <a:gd name="T116" fmla="*/ 48 w 53"/>
                <a:gd name="T117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" h="58">
                  <a:moveTo>
                    <a:pt x="48" y="22"/>
                  </a:moveTo>
                  <a:cubicBezTo>
                    <a:pt x="49" y="22"/>
                    <a:pt x="52" y="22"/>
                    <a:pt x="53" y="21"/>
                  </a:cubicBezTo>
                  <a:cubicBezTo>
                    <a:pt x="53" y="20"/>
                    <a:pt x="53" y="18"/>
                    <a:pt x="53" y="17"/>
                  </a:cubicBezTo>
                  <a:cubicBezTo>
                    <a:pt x="52" y="15"/>
                    <a:pt x="49" y="14"/>
                    <a:pt x="48" y="13"/>
                  </a:cubicBezTo>
                  <a:cubicBezTo>
                    <a:pt x="47" y="12"/>
                    <a:pt x="45" y="8"/>
                    <a:pt x="43" y="7"/>
                  </a:cubicBezTo>
                  <a:cubicBezTo>
                    <a:pt x="42" y="6"/>
                    <a:pt x="40" y="5"/>
                    <a:pt x="38" y="5"/>
                  </a:cubicBezTo>
                  <a:cubicBezTo>
                    <a:pt x="37" y="5"/>
                    <a:pt x="34" y="5"/>
                    <a:pt x="32" y="6"/>
                  </a:cubicBezTo>
                  <a:cubicBezTo>
                    <a:pt x="32" y="6"/>
                    <a:pt x="30" y="8"/>
                    <a:pt x="30" y="8"/>
                  </a:cubicBezTo>
                  <a:cubicBezTo>
                    <a:pt x="29" y="9"/>
                    <a:pt x="28" y="10"/>
                    <a:pt x="27" y="11"/>
                  </a:cubicBezTo>
                  <a:cubicBezTo>
                    <a:pt x="26" y="11"/>
                    <a:pt x="24" y="13"/>
                    <a:pt x="23" y="13"/>
                  </a:cubicBezTo>
                  <a:cubicBezTo>
                    <a:pt x="22" y="14"/>
                    <a:pt x="20" y="14"/>
                    <a:pt x="19" y="15"/>
                  </a:cubicBezTo>
                  <a:cubicBezTo>
                    <a:pt x="19" y="16"/>
                    <a:pt x="18" y="17"/>
                    <a:pt x="18" y="18"/>
                  </a:cubicBezTo>
                  <a:cubicBezTo>
                    <a:pt x="18" y="19"/>
                    <a:pt x="18" y="21"/>
                    <a:pt x="19" y="21"/>
                  </a:cubicBezTo>
                  <a:cubicBezTo>
                    <a:pt x="19" y="22"/>
                    <a:pt x="21" y="23"/>
                    <a:pt x="22" y="24"/>
                  </a:cubicBezTo>
                  <a:cubicBezTo>
                    <a:pt x="22" y="24"/>
                    <a:pt x="24" y="26"/>
                    <a:pt x="24" y="27"/>
                  </a:cubicBezTo>
                  <a:cubicBezTo>
                    <a:pt x="24" y="27"/>
                    <a:pt x="23" y="28"/>
                    <a:pt x="23" y="28"/>
                  </a:cubicBezTo>
                  <a:cubicBezTo>
                    <a:pt x="21" y="29"/>
                    <a:pt x="17" y="30"/>
                    <a:pt x="16" y="29"/>
                  </a:cubicBezTo>
                  <a:cubicBezTo>
                    <a:pt x="15" y="28"/>
                    <a:pt x="15" y="26"/>
                    <a:pt x="15" y="25"/>
                  </a:cubicBezTo>
                  <a:cubicBezTo>
                    <a:pt x="15" y="24"/>
                    <a:pt x="13" y="21"/>
                    <a:pt x="13" y="20"/>
                  </a:cubicBezTo>
                  <a:cubicBezTo>
                    <a:pt x="12" y="19"/>
                    <a:pt x="11" y="18"/>
                    <a:pt x="10" y="17"/>
                  </a:cubicBezTo>
                  <a:cubicBezTo>
                    <a:pt x="10" y="16"/>
                    <a:pt x="11" y="13"/>
                    <a:pt x="11" y="12"/>
                  </a:cubicBezTo>
                  <a:cubicBezTo>
                    <a:pt x="11" y="11"/>
                    <a:pt x="10" y="9"/>
                    <a:pt x="10" y="8"/>
                  </a:cubicBezTo>
                  <a:cubicBezTo>
                    <a:pt x="10" y="7"/>
                    <a:pt x="9" y="6"/>
                    <a:pt x="8" y="5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1" y="5"/>
                    <a:pt x="3" y="6"/>
                    <a:pt x="3" y="7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0"/>
                    <a:pt x="7" y="11"/>
                    <a:pt x="7" y="12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5" y="14"/>
                    <a:pt x="4" y="13"/>
                    <a:pt x="3" y="14"/>
                  </a:cubicBezTo>
                  <a:cubicBezTo>
                    <a:pt x="3" y="14"/>
                    <a:pt x="2" y="15"/>
                    <a:pt x="2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19"/>
                    <a:pt x="1" y="21"/>
                    <a:pt x="1" y="22"/>
                  </a:cubicBezTo>
                  <a:cubicBezTo>
                    <a:pt x="1" y="23"/>
                    <a:pt x="0" y="26"/>
                    <a:pt x="0" y="27"/>
                  </a:cubicBezTo>
                  <a:cubicBezTo>
                    <a:pt x="1" y="29"/>
                    <a:pt x="1" y="32"/>
                    <a:pt x="2" y="34"/>
                  </a:cubicBezTo>
                  <a:cubicBezTo>
                    <a:pt x="2" y="35"/>
                    <a:pt x="5" y="36"/>
                    <a:pt x="6" y="37"/>
                  </a:cubicBezTo>
                  <a:cubicBezTo>
                    <a:pt x="7" y="38"/>
                    <a:pt x="9" y="40"/>
                    <a:pt x="10" y="41"/>
                  </a:cubicBezTo>
                  <a:cubicBezTo>
                    <a:pt x="11" y="41"/>
                    <a:pt x="11" y="43"/>
                    <a:pt x="12" y="44"/>
                  </a:cubicBezTo>
                  <a:cubicBezTo>
                    <a:pt x="13" y="45"/>
                    <a:pt x="14" y="46"/>
                    <a:pt x="15" y="47"/>
                  </a:cubicBezTo>
                  <a:cubicBezTo>
                    <a:pt x="17" y="47"/>
                    <a:pt x="19" y="48"/>
                    <a:pt x="20" y="48"/>
                  </a:cubicBezTo>
                  <a:cubicBezTo>
                    <a:pt x="21" y="48"/>
                    <a:pt x="25" y="47"/>
                    <a:pt x="26" y="48"/>
                  </a:cubicBezTo>
                  <a:cubicBezTo>
                    <a:pt x="26" y="48"/>
                    <a:pt x="26" y="50"/>
                    <a:pt x="27" y="51"/>
                  </a:cubicBezTo>
                  <a:cubicBezTo>
                    <a:pt x="27" y="52"/>
                    <a:pt x="26" y="54"/>
                    <a:pt x="27" y="55"/>
                  </a:cubicBezTo>
                  <a:cubicBezTo>
                    <a:pt x="27" y="55"/>
                    <a:pt x="29" y="57"/>
                    <a:pt x="30" y="57"/>
                  </a:cubicBezTo>
                  <a:cubicBezTo>
                    <a:pt x="30" y="57"/>
                    <a:pt x="32" y="58"/>
                    <a:pt x="33" y="58"/>
                  </a:cubicBezTo>
                  <a:cubicBezTo>
                    <a:pt x="34" y="58"/>
                    <a:pt x="36" y="57"/>
                    <a:pt x="37" y="56"/>
                  </a:cubicBezTo>
                  <a:cubicBezTo>
                    <a:pt x="38" y="55"/>
                    <a:pt x="38" y="53"/>
                    <a:pt x="38" y="51"/>
                  </a:cubicBezTo>
                  <a:cubicBezTo>
                    <a:pt x="38" y="51"/>
                    <a:pt x="37" y="49"/>
                    <a:pt x="37" y="48"/>
                  </a:cubicBezTo>
                  <a:cubicBezTo>
                    <a:pt x="37" y="47"/>
                    <a:pt x="38" y="46"/>
                    <a:pt x="39" y="46"/>
                  </a:cubicBezTo>
                  <a:cubicBezTo>
                    <a:pt x="39" y="45"/>
                    <a:pt x="40" y="45"/>
                    <a:pt x="41" y="45"/>
                  </a:cubicBezTo>
                  <a:cubicBezTo>
                    <a:pt x="42" y="45"/>
                    <a:pt x="43" y="44"/>
                    <a:pt x="43" y="44"/>
                  </a:cubicBezTo>
                  <a:cubicBezTo>
                    <a:pt x="43" y="43"/>
                    <a:pt x="43" y="41"/>
                    <a:pt x="43" y="40"/>
                  </a:cubicBezTo>
                  <a:cubicBezTo>
                    <a:pt x="43" y="40"/>
                    <a:pt x="43" y="38"/>
                    <a:pt x="43" y="38"/>
                  </a:cubicBezTo>
                  <a:cubicBezTo>
                    <a:pt x="44" y="37"/>
                    <a:pt x="45" y="36"/>
                    <a:pt x="46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4" y="31"/>
                    <a:pt x="44" y="29"/>
                    <a:pt x="44" y="28"/>
                  </a:cubicBezTo>
                  <a:cubicBezTo>
                    <a:pt x="44" y="27"/>
                    <a:pt x="44" y="24"/>
                    <a:pt x="45" y="23"/>
                  </a:cubicBezTo>
                  <a:cubicBezTo>
                    <a:pt x="45" y="22"/>
                    <a:pt x="47" y="22"/>
                    <a:pt x="48" y="2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90588" y="1801813"/>
              <a:ext cx="7937" cy="7938"/>
            </a:xfrm>
            <a:custGeom>
              <a:avLst/>
              <a:gdLst>
                <a:gd name="T0" fmla="*/ 7 w 9"/>
                <a:gd name="T1" fmla="*/ 8 h 10"/>
                <a:gd name="T2" fmla="*/ 9 w 9"/>
                <a:gd name="T3" fmla="*/ 4 h 10"/>
                <a:gd name="T4" fmla="*/ 7 w 9"/>
                <a:gd name="T5" fmla="*/ 1 h 10"/>
                <a:gd name="T6" fmla="*/ 4 w 9"/>
                <a:gd name="T7" fmla="*/ 1 h 10"/>
                <a:gd name="T8" fmla="*/ 0 w 9"/>
                <a:gd name="T9" fmla="*/ 3 h 10"/>
                <a:gd name="T10" fmla="*/ 2 w 9"/>
                <a:gd name="T11" fmla="*/ 5 h 10"/>
                <a:gd name="T12" fmla="*/ 1 w 9"/>
                <a:gd name="T13" fmla="*/ 8 h 10"/>
                <a:gd name="T14" fmla="*/ 3 w 9"/>
                <a:gd name="T15" fmla="*/ 10 h 10"/>
                <a:gd name="T16" fmla="*/ 5 w 9"/>
                <a:gd name="T17" fmla="*/ 10 h 10"/>
                <a:gd name="T18" fmla="*/ 7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7" y="8"/>
                  </a:moveTo>
                  <a:cubicBezTo>
                    <a:pt x="8" y="7"/>
                    <a:pt x="9" y="5"/>
                    <a:pt x="9" y="4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3" y="1"/>
                    <a:pt x="0" y="2"/>
                    <a:pt x="0" y="3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3" y="10"/>
                    <a:pt x="5" y="10"/>
                    <a:pt x="5" y="10"/>
                  </a:cubicBezTo>
                  <a:cubicBezTo>
                    <a:pt x="6" y="10"/>
                    <a:pt x="7" y="9"/>
                    <a:pt x="7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98525" y="1762125"/>
              <a:ext cx="7937" cy="6350"/>
            </a:xfrm>
            <a:custGeom>
              <a:avLst/>
              <a:gdLst>
                <a:gd name="T0" fmla="*/ 9 w 9"/>
                <a:gd name="T1" fmla="*/ 3 h 8"/>
                <a:gd name="T2" fmla="*/ 0 w 9"/>
                <a:gd name="T3" fmla="*/ 0 h 8"/>
                <a:gd name="T4" fmla="*/ 0 w 9"/>
                <a:gd name="T5" fmla="*/ 3 h 8"/>
                <a:gd name="T6" fmla="*/ 2 w 9"/>
                <a:gd name="T7" fmla="*/ 6 h 8"/>
                <a:gd name="T8" fmla="*/ 5 w 9"/>
                <a:gd name="T9" fmla="*/ 8 h 8"/>
                <a:gd name="T10" fmla="*/ 7 w 9"/>
                <a:gd name="T11" fmla="*/ 7 h 8"/>
                <a:gd name="T12" fmla="*/ 8 w 9"/>
                <a:gd name="T13" fmla="*/ 6 h 8"/>
                <a:gd name="T14" fmla="*/ 9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4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9" y="5"/>
                    <a:pt x="9" y="3"/>
                    <a:pt x="9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06438" y="1768475"/>
              <a:ext cx="774700" cy="552450"/>
            </a:xfrm>
            <a:custGeom>
              <a:avLst/>
              <a:gdLst>
                <a:gd name="T0" fmla="*/ 844 w 918"/>
                <a:gd name="T1" fmla="*/ 623 h 655"/>
                <a:gd name="T2" fmla="*/ 580 w 918"/>
                <a:gd name="T3" fmla="*/ 613 h 655"/>
                <a:gd name="T4" fmla="*/ 516 w 918"/>
                <a:gd name="T5" fmla="*/ 604 h 655"/>
                <a:gd name="T6" fmla="*/ 439 w 918"/>
                <a:gd name="T7" fmla="*/ 621 h 655"/>
                <a:gd name="T8" fmla="*/ 361 w 918"/>
                <a:gd name="T9" fmla="*/ 614 h 655"/>
                <a:gd name="T10" fmla="*/ 315 w 918"/>
                <a:gd name="T11" fmla="*/ 610 h 655"/>
                <a:gd name="T12" fmla="*/ 259 w 918"/>
                <a:gd name="T13" fmla="*/ 587 h 655"/>
                <a:gd name="T14" fmla="*/ 205 w 918"/>
                <a:gd name="T15" fmla="*/ 595 h 655"/>
                <a:gd name="T16" fmla="*/ 151 w 918"/>
                <a:gd name="T17" fmla="*/ 579 h 655"/>
                <a:gd name="T18" fmla="*/ 134 w 918"/>
                <a:gd name="T19" fmla="*/ 528 h 655"/>
                <a:gd name="T20" fmla="*/ 106 w 918"/>
                <a:gd name="T21" fmla="*/ 463 h 655"/>
                <a:gd name="T22" fmla="*/ 65 w 918"/>
                <a:gd name="T23" fmla="*/ 440 h 655"/>
                <a:gd name="T24" fmla="*/ 30 w 918"/>
                <a:gd name="T25" fmla="*/ 428 h 655"/>
                <a:gd name="T26" fmla="*/ 6 w 918"/>
                <a:gd name="T27" fmla="*/ 422 h 655"/>
                <a:gd name="T28" fmla="*/ 16 w 918"/>
                <a:gd name="T29" fmla="*/ 361 h 655"/>
                <a:gd name="T30" fmla="*/ 22 w 918"/>
                <a:gd name="T31" fmla="*/ 387 h 655"/>
                <a:gd name="T32" fmla="*/ 42 w 918"/>
                <a:gd name="T33" fmla="*/ 358 h 655"/>
                <a:gd name="T34" fmla="*/ 26 w 918"/>
                <a:gd name="T35" fmla="*/ 351 h 655"/>
                <a:gd name="T36" fmla="*/ 25 w 918"/>
                <a:gd name="T37" fmla="*/ 322 h 655"/>
                <a:gd name="T38" fmla="*/ 45 w 918"/>
                <a:gd name="T39" fmla="*/ 305 h 655"/>
                <a:gd name="T40" fmla="*/ 20 w 918"/>
                <a:gd name="T41" fmla="*/ 308 h 655"/>
                <a:gd name="T42" fmla="*/ 18 w 918"/>
                <a:gd name="T43" fmla="*/ 217 h 655"/>
                <a:gd name="T44" fmla="*/ 7 w 918"/>
                <a:gd name="T45" fmla="*/ 129 h 655"/>
                <a:gd name="T46" fmla="*/ 14 w 918"/>
                <a:gd name="T47" fmla="*/ 77 h 655"/>
                <a:gd name="T48" fmla="*/ 29 w 918"/>
                <a:gd name="T49" fmla="*/ 50 h 655"/>
                <a:gd name="T50" fmla="*/ 85 w 918"/>
                <a:gd name="T51" fmla="*/ 102 h 655"/>
                <a:gd name="T52" fmla="*/ 153 w 918"/>
                <a:gd name="T53" fmla="*/ 127 h 655"/>
                <a:gd name="T54" fmla="*/ 195 w 918"/>
                <a:gd name="T55" fmla="*/ 139 h 655"/>
                <a:gd name="T56" fmla="*/ 216 w 918"/>
                <a:gd name="T57" fmla="*/ 152 h 655"/>
                <a:gd name="T58" fmla="*/ 228 w 918"/>
                <a:gd name="T59" fmla="*/ 162 h 655"/>
                <a:gd name="T60" fmla="*/ 231 w 918"/>
                <a:gd name="T61" fmla="*/ 174 h 655"/>
                <a:gd name="T62" fmla="*/ 229 w 918"/>
                <a:gd name="T63" fmla="*/ 197 h 655"/>
                <a:gd name="T64" fmla="*/ 230 w 918"/>
                <a:gd name="T65" fmla="*/ 203 h 655"/>
                <a:gd name="T66" fmla="*/ 249 w 918"/>
                <a:gd name="T67" fmla="*/ 200 h 655"/>
                <a:gd name="T68" fmla="*/ 243 w 918"/>
                <a:gd name="T69" fmla="*/ 228 h 655"/>
                <a:gd name="T70" fmla="*/ 240 w 918"/>
                <a:gd name="T71" fmla="*/ 260 h 655"/>
                <a:gd name="T72" fmla="*/ 234 w 918"/>
                <a:gd name="T73" fmla="*/ 287 h 655"/>
                <a:gd name="T74" fmla="*/ 232 w 918"/>
                <a:gd name="T75" fmla="*/ 301 h 655"/>
                <a:gd name="T76" fmla="*/ 250 w 918"/>
                <a:gd name="T77" fmla="*/ 270 h 655"/>
                <a:gd name="T78" fmla="*/ 251 w 918"/>
                <a:gd name="T79" fmla="*/ 240 h 655"/>
                <a:gd name="T80" fmla="*/ 272 w 918"/>
                <a:gd name="T81" fmla="*/ 198 h 655"/>
                <a:gd name="T82" fmla="*/ 277 w 918"/>
                <a:gd name="T83" fmla="*/ 155 h 655"/>
                <a:gd name="T84" fmla="*/ 267 w 918"/>
                <a:gd name="T85" fmla="*/ 154 h 655"/>
                <a:gd name="T86" fmla="*/ 260 w 918"/>
                <a:gd name="T87" fmla="*/ 150 h 655"/>
                <a:gd name="T88" fmla="*/ 282 w 918"/>
                <a:gd name="T89" fmla="*/ 127 h 655"/>
                <a:gd name="T90" fmla="*/ 261 w 918"/>
                <a:gd name="T91" fmla="*/ 108 h 655"/>
                <a:gd name="T92" fmla="*/ 254 w 918"/>
                <a:gd name="T93" fmla="*/ 125 h 655"/>
                <a:gd name="T94" fmla="*/ 252 w 918"/>
                <a:gd name="T95" fmla="*/ 166 h 655"/>
                <a:gd name="T96" fmla="*/ 269 w 918"/>
                <a:gd name="T97" fmla="*/ 172 h 655"/>
                <a:gd name="T98" fmla="*/ 260 w 918"/>
                <a:gd name="T99" fmla="*/ 185 h 655"/>
                <a:gd name="T100" fmla="*/ 247 w 918"/>
                <a:gd name="T101" fmla="*/ 164 h 655"/>
                <a:gd name="T102" fmla="*/ 234 w 918"/>
                <a:gd name="T103" fmla="*/ 132 h 655"/>
                <a:gd name="T104" fmla="*/ 257 w 918"/>
                <a:gd name="T105" fmla="*/ 91 h 655"/>
                <a:gd name="T106" fmla="*/ 269 w 918"/>
                <a:gd name="T107" fmla="*/ 91 h 655"/>
                <a:gd name="T108" fmla="*/ 286 w 918"/>
                <a:gd name="T109" fmla="*/ 80 h 655"/>
                <a:gd name="T110" fmla="*/ 272 w 918"/>
                <a:gd name="T111" fmla="*/ 49 h 655"/>
                <a:gd name="T112" fmla="*/ 263 w 918"/>
                <a:gd name="T113" fmla="*/ 45 h 655"/>
                <a:gd name="T114" fmla="*/ 262 w 918"/>
                <a:gd name="T115" fmla="*/ 24 h 655"/>
                <a:gd name="T116" fmla="*/ 266 w 918"/>
                <a:gd name="T117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8" h="655">
                  <a:moveTo>
                    <a:pt x="918" y="139"/>
                  </a:moveTo>
                  <a:cubicBezTo>
                    <a:pt x="837" y="582"/>
                    <a:pt x="837" y="582"/>
                    <a:pt x="837" y="582"/>
                  </a:cubicBezTo>
                  <a:cubicBezTo>
                    <a:pt x="837" y="582"/>
                    <a:pt x="836" y="585"/>
                    <a:pt x="835" y="587"/>
                  </a:cubicBezTo>
                  <a:cubicBezTo>
                    <a:pt x="835" y="588"/>
                    <a:pt x="834" y="590"/>
                    <a:pt x="834" y="592"/>
                  </a:cubicBezTo>
                  <a:cubicBezTo>
                    <a:pt x="835" y="592"/>
                    <a:pt x="836" y="593"/>
                    <a:pt x="836" y="594"/>
                  </a:cubicBezTo>
                  <a:cubicBezTo>
                    <a:pt x="837" y="595"/>
                    <a:pt x="836" y="597"/>
                    <a:pt x="836" y="598"/>
                  </a:cubicBezTo>
                  <a:cubicBezTo>
                    <a:pt x="837" y="599"/>
                    <a:pt x="840" y="601"/>
                    <a:pt x="841" y="603"/>
                  </a:cubicBezTo>
                  <a:cubicBezTo>
                    <a:pt x="841" y="604"/>
                    <a:pt x="840" y="606"/>
                    <a:pt x="840" y="607"/>
                  </a:cubicBezTo>
                  <a:cubicBezTo>
                    <a:pt x="840" y="609"/>
                    <a:pt x="843" y="611"/>
                    <a:pt x="843" y="613"/>
                  </a:cubicBezTo>
                  <a:cubicBezTo>
                    <a:pt x="843" y="614"/>
                    <a:pt x="840" y="617"/>
                    <a:pt x="840" y="618"/>
                  </a:cubicBezTo>
                  <a:cubicBezTo>
                    <a:pt x="840" y="620"/>
                    <a:pt x="843" y="621"/>
                    <a:pt x="844" y="623"/>
                  </a:cubicBezTo>
                  <a:cubicBezTo>
                    <a:pt x="844" y="624"/>
                    <a:pt x="844" y="626"/>
                    <a:pt x="843" y="627"/>
                  </a:cubicBezTo>
                  <a:cubicBezTo>
                    <a:pt x="843" y="628"/>
                    <a:pt x="840" y="630"/>
                    <a:pt x="840" y="631"/>
                  </a:cubicBezTo>
                  <a:cubicBezTo>
                    <a:pt x="839" y="632"/>
                    <a:pt x="839" y="633"/>
                    <a:pt x="838" y="634"/>
                  </a:cubicBezTo>
                  <a:cubicBezTo>
                    <a:pt x="838" y="635"/>
                    <a:pt x="836" y="635"/>
                    <a:pt x="835" y="636"/>
                  </a:cubicBezTo>
                  <a:cubicBezTo>
                    <a:pt x="834" y="637"/>
                    <a:pt x="834" y="639"/>
                    <a:pt x="834" y="640"/>
                  </a:cubicBezTo>
                  <a:cubicBezTo>
                    <a:pt x="835" y="642"/>
                    <a:pt x="839" y="644"/>
                    <a:pt x="839" y="645"/>
                  </a:cubicBezTo>
                  <a:cubicBezTo>
                    <a:pt x="841" y="650"/>
                    <a:pt x="837" y="650"/>
                    <a:pt x="839" y="655"/>
                  </a:cubicBezTo>
                  <a:cubicBezTo>
                    <a:pt x="839" y="655"/>
                    <a:pt x="837" y="654"/>
                    <a:pt x="837" y="654"/>
                  </a:cubicBezTo>
                  <a:cubicBezTo>
                    <a:pt x="593" y="606"/>
                    <a:pt x="593" y="606"/>
                    <a:pt x="593" y="606"/>
                  </a:cubicBezTo>
                  <a:cubicBezTo>
                    <a:pt x="593" y="606"/>
                    <a:pt x="588" y="609"/>
                    <a:pt x="586" y="610"/>
                  </a:cubicBezTo>
                  <a:cubicBezTo>
                    <a:pt x="585" y="611"/>
                    <a:pt x="582" y="613"/>
                    <a:pt x="580" y="613"/>
                  </a:cubicBezTo>
                  <a:cubicBezTo>
                    <a:pt x="578" y="613"/>
                    <a:pt x="575" y="614"/>
                    <a:pt x="574" y="614"/>
                  </a:cubicBezTo>
                  <a:cubicBezTo>
                    <a:pt x="572" y="614"/>
                    <a:pt x="567" y="615"/>
                    <a:pt x="565" y="614"/>
                  </a:cubicBezTo>
                  <a:cubicBezTo>
                    <a:pt x="563" y="613"/>
                    <a:pt x="561" y="611"/>
                    <a:pt x="560" y="610"/>
                  </a:cubicBezTo>
                  <a:cubicBezTo>
                    <a:pt x="558" y="610"/>
                    <a:pt x="556" y="609"/>
                    <a:pt x="554" y="609"/>
                  </a:cubicBezTo>
                  <a:cubicBezTo>
                    <a:pt x="552" y="609"/>
                    <a:pt x="549" y="610"/>
                    <a:pt x="547" y="610"/>
                  </a:cubicBezTo>
                  <a:cubicBezTo>
                    <a:pt x="545" y="610"/>
                    <a:pt x="542" y="611"/>
                    <a:pt x="540" y="611"/>
                  </a:cubicBezTo>
                  <a:cubicBezTo>
                    <a:pt x="539" y="611"/>
                    <a:pt x="537" y="609"/>
                    <a:pt x="536" y="609"/>
                  </a:cubicBezTo>
                  <a:cubicBezTo>
                    <a:pt x="535" y="609"/>
                    <a:pt x="532" y="611"/>
                    <a:pt x="531" y="610"/>
                  </a:cubicBezTo>
                  <a:cubicBezTo>
                    <a:pt x="529" y="610"/>
                    <a:pt x="527" y="610"/>
                    <a:pt x="526" y="609"/>
                  </a:cubicBezTo>
                  <a:cubicBezTo>
                    <a:pt x="525" y="609"/>
                    <a:pt x="523" y="606"/>
                    <a:pt x="522" y="605"/>
                  </a:cubicBezTo>
                  <a:cubicBezTo>
                    <a:pt x="520" y="604"/>
                    <a:pt x="517" y="604"/>
                    <a:pt x="516" y="604"/>
                  </a:cubicBezTo>
                  <a:cubicBezTo>
                    <a:pt x="515" y="605"/>
                    <a:pt x="513" y="606"/>
                    <a:pt x="512" y="607"/>
                  </a:cubicBezTo>
                  <a:cubicBezTo>
                    <a:pt x="511" y="608"/>
                    <a:pt x="509" y="611"/>
                    <a:pt x="508" y="612"/>
                  </a:cubicBezTo>
                  <a:cubicBezTo>
                    <a:pt x="507" y="612"/>
                    <a:pt x="505" y="613"/>
                    <a:pt x="504" y="613"/>
                  </a:cubicBezTo>
                  <a:cubicBezTo>
                    <a:pt x="501" y="614"/>
                    <a:pt x="497" y="615"/>
                    <a:pt x="495" y="615"/>
                  </a:cubicBezTo>
                  <a:cubicBezTo>
                    <a:pt x="493" y="615"/>
                    <a:pt x="488" y="612"/>
                    <a:pt x="486" y="612"/>
                  </a:cubicBezTo>
                  <a:cubicBezTo>
                    <a:pt x="483" y="611"/>
                    <a:pt x="475" y="612"/>
                    <a:pt x="472" y="613"/>
                  </a:cubicBezTo>
                  <a:cubicBezTo>
                    <a:pt x="469" y="613"/>
                    <a:pt x="464" y="615"/>
                    <a:pt x="461" y="615"/>
                  </a:cubicBezTo>
                  <a:cubicBezTo>
                    <a:pt x="459" y="616"/>
                    <a:pt x="455" y="616"/>
                    <a:pt x="453" y="616"/>
                  </a:cubicBezTo>
                  <a:cubicBezTo>
                    <a:pt x="451" y="616"/>
                    <a:pt x="448" y="616"/>
                    <a:pt x="446" y="616"/>
                  </a:cubicBezTo>
                  <a:cubicBezTo>
                    <a:pt x="445" y="616"/>
                    <a:pt x="442" y="617"/>
                    <a:pt x="442" y="617"/>
                  </a:cubicBezTo>
                  <a:cubicBezTo>
                    <a:pt x="441" y="618"/>
                    <a:pt x="440" y="620"/>
                    <a:pt x="439" y="621"/>
                  </a:cubicBezTo>
                  <a:cubicBezTo>
                    <a:pt x="437" y="621"/>
                    <a:pt x="435" y="622"/>
                    <a:pt x="433" y="622"/>
                  </a:cubicBezTo>
                  <a:cubicBezTo>
                    <a:pt x="432" y="622"/>
                    <a:pt x="429" y="621"/>
                    <a:pt x="428" y="621"/>
                  </a:cubicBezTo>
                  <a:cubicBezTo>
                    <a:pt x="426" y="620"/>
                    <a:pt x="422" y="623"/>
                    <a:pt x="419" y="623"/>
                  </a:cubicBezTo>
                  <a:cubicBezTo>
                    <a:pt x="416" y="623"/>
                    <a:pt x="408" y="623"/>
                    <a:pt x="404" y="622"/>
                  </a:cubicBezTo>
                  <a:cubicBezTo>
                    <a:pt x="403" y="621"/>
                    <a:pt x="400" y="619"/>
                    <a:pt x="398" y="617"/>
                  </a:cubicBezTo>
                  <a:cubicBezTo>
                    <a:pt x="397" y="616"/>
                    <a:pt x="396" y="612"/>
                    <a:pt x="395" y="611"/>
                  </a:cubicBezTo>
                  <a:cubicBezTo>
                    <a:pt x="394" y="610"/>
                    <a:pt x="391" y="608"/>
                    <a:pt x="389" y="608"/>
                  </a:cubicBezTo>
                  <a:cubicBezTo>
                    <a:pt x="387" y="607"/>
                    <a:pt x="384" y="608"/>
                    <a:pt x="382" y="609"/>
                  </a:cubicBezTo>
                  <a:cubicBezTo>
                    <a:pt x="381" y="609"/>
                    <a:pt x="379" y="612"/>
                    <a:pt x="377" y="613"/>
                  </a:cubicBezTo>
                  <a:cubicBezTo>
                    <a:pt x="375" y="613"/>
                    <a:pt x="371" y="614"/>
                    <a:pt x="369" y="614"/>
                  </a:cubicBezTo>
                  <a:cubicBezTo>
                    <a:pt x="367" y="614"/>
                    <a:pt x="363" y="613"/>
                    <a:pt x="361" y="614"/>
                  </a:cubicBezTo>
                  <a:cubicBezTo>
                    <a:pt x="360" y="614"/>
                    <a:pt x="356" y="614"/>
                    <a:pt x="355" y="615"/>
                  </a:cubicBezTo>
                  <a:cubicBezTo>
                    <a:pt x="354" y="616"/>
                    <a:pt x="352" y="618"/>
                    <a:pt x="351" y="618"/>
                  </a:cubicBezTo>
                  <a:cubicBezTo>
                    <a:pt x="350" y="619"/>
                    <a:pt x="348" y="618"/>
                    <a:pt x="347" y="617"/>
                  </a:cubicBezTo>
                  <a:cubicBezTo>
                    <a:pt x="346" y="617"/>
                    <a:pt x="346" y="615"/>
                    <a:pt x="345" y="614"/>
                  </a:cubicBezTo>
                  <a:cubicBezTo>
                    <a:pt x="343" y="614"/>
                    <a:pt x="339" y="614"/>
                    <a:pt x="338" y="614"/>
                  </a:cubicBezTo>
                  <a:cubicBezTo>
                    <a:pt x="336" y="613"/>
                    <a:pt x="332" y="611"/>
                    <a:pt x="332" y="611"/>
                  </a:cubicBezTo>
                  <a:cubicBezTo>
                    <a:pt x="331" y="611"/>
                    <a:pt x="328" y="612"/>
                    <a:pt x="327" y="612"/>
                  </a:cubicBezTo>
                  <a:cubicBezTo>
                    <a:pt x="325" y="613"/>
                    <a:pt x="325" y="617"/>
                    <a:pt x="324" y="618"/>
                  </a:cubicBezTo>
                  <a:cubicBezTo>
                    <a:pt x="323" y="619"/>
                    <a:pt x="319" y="619"/>
                    <a:pt x="318" y="619"/>
                  </a:cubicBezTo>
                  <a:cubicBezTo>
                    <a:pt x="317" y="618"/>
                    <a:pt x="315" y="617"/>
                    <a:pt x="314" y="616"/>
                  </a:cubicBezTo>
                  <a:cubicBezTo>
                    <a:pt x="314" y="614"/>
                    <a:pt x="315" y="611"/>
                    <a:pt x="315" y="610"/>
                  </a:cubicBezTo>
                  <a:cubicBezTo>
                    <a:pt x="315" y="609"/>
                    <a:pt x="314" y="606"/>
                    <a:pt x="313" y="605"/>
                  </a:cubicBezTo>
                  <a:cubicBezTo>
                    <a:pt x="312" y="604"/>
                    <a:pt x="309" y="603"/>
                    <a:pt x="307" y="602"/>
                  </a:cubicBezTo>
                  <a:cubicBezTo>
                    <a:pt x="306" y="600"/>
                    <a:pt x="303" y="597"/>
                    <a:pt x="302" y="596"/>
                  </a:cubicBezTo>
                  <a:cubicBezTo>
                    <a:pt x="301" y="596"/>
                    <a:pt x="298" y="595"/>
                    <a:pt x="297" y="595"/>
                  </a:cubicBezTo>
                  <a:cubicBezTo>
                    <a:pt x="296" y="595"/>
                    <a:pt x="293" y="596"/>
                    <a:pt x="292" y="596"/>
                  </a:cubicBezTo>
                  <a:cubicBezTo>
                    <a:pt x="290" y="596"/>
                    <a:pt x="287" y="595"/>
                    <a:pt x="286" y="594"/>
                  </a:cubicBezTo>
                  <a:cubicBezTo>
                    <a:pt x="285" y="593"/>
                    <a:pt x="283" y="590"/>
                    <a:pt x="281" y="589"/>
                  </a:cubicBezTo>
                  <a:cubicBezTo>
                    <a:pt x="280" y="588"/>
                    <a:pt x="278" y="586"/>
                    <a:pt x="277" y="586"/>
                  </a:cubicBezTo>
                  <a:cubicBezTo>
                    <a:pt x="275" y="586"/>
                    <a:pt x="272" y="588"/>
                    <a:pt x="271" y="588"/>
                  </a:cubicBezTo>
                  <a:cubicBezTo>
                    <a:pt x="269" y="588"/>
                    <a:pt x="267" y="588"/>
                    <a:pt x="265" y="588"/>
                  </a:cubicBezTo>
                  <a:cubicBezTo>
                    <a:pt x="264" y="587"/>
                    <a:pt x="261" y="586"/>
                    <a:pt x="259" y="587"/>
                  </a:cubicBezTo>
                  <a:cubicBezTo>
                    <a:pt x="258" y="587"/>
                    <a:pt x="256" y="588"/>
                    <a:pt x="254" y="588"/>
                  </a:cubicBezTo>
                  <a:cubicBezTo>
                    <a:pt x="253" y="588"/>
                    <a:pt x="250" y="586"/>
                    <a:pt x="248" y="586"/>
                  </a:cubicBezTo>
                  <a:cubicBezTo>
                    <a:pt x="247" y="585"/>
                    <a:pt x="245" y="583"/>
                    <a:pt x="244" y="582"/>
                  </a:cubicBezTo>
                  <a:cubicBezTo>
                    <a:pt x="243" y="582"/>
                    <a:pt x="240" y="582"/>
                    <a:pt x="239" y="583"/>
                  </a:cubicBezTo>
                  <a:cubicBezTo>
                    <a:pt x="237" y="583"/>
                    <a:pt x="235" y="585"/>
                    <a:pt x="233" y="586"/>
                  </a:cubicBezTo>
                  <a:cubicBezTo>
                    <a:pt x="232" y="587"/>
                    <a:pt x="231" y="590"/>
                    <a:pt x="230" y="590"/>
                  </a:cubicBezTo>
                  <a:cubicBezTo>
                    <a:pt x="228" y="591"/>
                    <a:pt x="225" y="590"/>
                    <a:pt x="224" y="590"/>
                  </a:cubicBezTo>
                  <a:cubicBezTo>
                    <a:pt x="223" y="590"/>
                    <a:pt x="221" y="592"/>
                    <a:pt x="220" y="592"/>
                  </a:cubicBezTo>
                  <a:cubicBezTo>
                    <a:pt x="219" y="592"/>
                    <a:pt x="216" y="591"/>
                    <a:pt x="215" y="592"/>
                  </a:cubicBezTo>
                  <a:cubicBezTo>
                    <a:pt x="214" y="592"/>
                    <a:pt x="212" y="593"/>
                    <a:pt x="211" y="593"/>
                  </a:cubicBezTo>
                  <a:cubicBezTo>
                    <a:pt x="209" y="594"/>
                    <a:pt x="206" y="595"/>
                    <a:pt x="205" y="595"/>
                  </a:cubicBezTo>
                  <a:cubicBezTo>
                    <a:pt x="204" y="594"/>
                    <a:pt x="201" y="593"/>
                    <a:pt x="200" y="593"/>
                  </a:cubicBezTo>
                  <a:cubicBezTo>
                    <a:pt x="198" y="593"/>
                    <a:pt x="195" y="593"/>
                    <a:pt x="193" y="594"/>
                  </a:cubicBezTo>
                  <a:cubicBezTo>
                    <a:pt x="192" y="594"/>
                    <a:pt x="190" y="595"/>
                    <a:pt x="189" y="596"/>
                  </a:cubicBezTo>
                  <a:cubicBezTo>
                    <a:pt x="188" y="596"/>
                    <a:pt x="184" y="597"/>
                    <a:pt x="182" y="597"/>
                  </a:cubicBezTo>
                  <a:cubicBezTo>
                    <a:pt x="181" y="597"/>
                    <a:pt x="178" y="597"/>
                    <a:pt x="177" y="596"/>
                  </a:cubicBezTo>
                  <a:cubicBezTo>
                    <a:pt x="176" y="595"/>
                    <a:pt x="175" y="591"/>
                    <a:pt x="174" y="590"/>
                  </a:cubicBezTo>
                  <a:cubicBezTo>
                    <a:pt x="174" y="589"/>
                    <a:pt x="171" y="588"/>
                    <a:pt x="170" y="588"/>
                  </a:cubicBezTo>
                  <a:cubicBezTo>
                    <a:pt x="169" y="587"/>
                    <a:pt x="167" y="588"/>
                    <a:pt x="166" y="588"/>
                  </a:cubicBezTo>
                  <a:cubicBezTo>
                    <a:pt x="165" y="588"/>
                    <a:pt x="163" y="588"/>
                    <a:pt x="162" y="587"/>
                  </a:cubicBezTo>
                  <a:cubicBezTo>
                    <a:pt x="161" y="587"/>
                    <a:pt x="159" y="584"/>
                    <a:pt x="158" y="584"/>
                  </a:cubicBezTo>
                  <a:cubicBezTo>
                    <a:pt x="157" y="582"/>
                    <a:pt x="153" y="580"/>
                    <a:pt x="151" y="579"/>
                  </a:cubicBezTo>
                  <a:cubicBezTo>
                    <a:pt x="149" y="578"/>
                    <a:pt x="146" y="577"/>
                    <a:pt x="144" y="577"/>
                  </a:cubicBezTo>
                  <a:cubicBezTo>
                    <a:pt x="142" y="576"/>
                    <a:pt x="139" y="575"/>
                    <a:pt x="138" y="574"/>
                  </a:cubicBezTo>
                  <a:cubicBezTo>
                    <a:pt x="136" y="573"/>
                    <a:pt x="133" y="569"/>
                    <a:pt x="132" y="568"/>
                  </a:cubicBezTo>
                  <a:cubicBezTo>
                    <a:pt x="131" y="567"/>
                    <a:pt x="129" y="564"/>
                    <a:pt x="129" y="563"/>
                  </a:cubicBezTo>
                  <a:cubicBezTo>
                    <a:pt x="129" y="562"/>
                    <a:pt x="129" y="559"/>
                    <a:pt x="129" y="558"/>
                  </a:cubicBezTo>
                  <a:cubicBezTo>
                    <a:pt x="130" y="556"/>
                    <a:pt x="131" y="554"/>
                    <a:pt x="132" y="553"/>
                  </a:cubicBezTo>
                  <a:cubicBezTo>
                    <a:pt x="132" y="551"/>
                    <a:pt x="133" y="549"/>
                    <a:pt x="134" y="547"/>
                  </a:cubicBezTo>
                  <a:cubicBezTo>
                    <a:pt x="134" y="546"/>
                    <a:pt x="134" y="542"/>
                    <a:pt x="133" y="541"/>
                  </a:cubicBezTo>
                  <a:cubicBezTo>
                    <a:pt x="133" y="539"/>
                    <a:pt x="131" y="537"/>
                    <a:pt x="131" y="536"/>
                  </a:cubicBezTo>
                  <a:cubicBezTo>
                    <a:pt x="131" y="535"/>
                    <a:pt x="132" y="533"/>
                    <a:pt x="132" y="532"/>
                  </a:cubicBezTo>
                  <a:cubicBezTo>
                    <a:pt x="133" y="531"/>
                    <a:pt x="134" y="529"/>
                    <a:pt x="134" y="528"/>
                  </a:cubicBezTo>
                  <a:cubicBezTo>
                    <a:pt x="135" y="527"/>
                    <a:pt x="134" y="524"/>
                    <a:pt x="134" y="523"/>
                  </a:cubicBezTo>
                  <a:cubicBezTo>
                    <a:pt x="134" y="521"/>
                    <a:pt x="136" y="519"/>
                    <a:pt x="136" y="517"/>
                  </a:cubicBezTo>
                  <a:cubicBezTo>
                    <a:pt x="136" y="516"/>
                    <a:pt x="137" y="513"/>
                    <a:pt x="136" y="511"/>
                  </a:cubicBezTo>
                  <a:cubicBezTo>
                    <a:pt x="136" y="510"/>
                    <a:pt x="135" y="508"/>
                    <a:pt x="134" y="507"/>
                  </a:cubicBezTo>
                  <a:cubicBezTo>
                    <a:pt x="133" y="505"/>
                    <a:pt x="132" y="501"/>
                    <a:pt x="131" y="499"/>
                  </a:cubicBezTo>
                  <a:cubicBezTo>
                    <a:pt x="131" y="497"/>
                    <a:pt x="132" y="493"/>
                    <a:pt x="132" y="491"/>
                  </a:cubicBezTo>
                  <a:cubicBezTo>
                    <a:pt x="131" y="490"/>
                    <a:pt x="130" y="487"/>
                    <a:pt x="129" y="486"/>
                  </a:cubicBezTo>
                  <a:cubicBezTo>
                    <a:pt x="128" y="485"/>
                    <a:pt x="125" y="483"/>
                    <a:pt x="124" y="482"/>
                  </a:cubicBezTo>
                  <a:cubicBezTo>
                    <a:pt x="122" y="480"/>
                    <a:pt x="119" y="476"/>
                    <a:pt x="118" y="474"/>
                  </a:cubicBezTo>
                  <a:cubicBezTo>
                    <a:pt x="116" y="472"/>
                    <a:pt x="113" y="468"/>
                    <a:pt x="111" y="466"/>
                  </a:cubicBezTo>
                  <a:cubicBezTo>
                    <a:pt x="110" y="465"/>
                    <a:pt x="107" y="463"/>
                    <a:pt x="106" y="463"/>
                  </a:cubicBezTo>
                  <a:cubicBezTo>
                    <a:pt x="105" y="462"/>
                    <a:pt x="101" y="462"/>
                    <a:pt x="100" y="462"/>
                  </a:cubicBezTo>
                  <a:cubicBezTo>
                    <a:pt x="98" y="463"/>
                    <a:pt x="95" y="463"/>
                    <a:pt x="93" y="463"/>
                  </a:cubicBezTo>
                  <a:cubicBezTo>
                    <a:pt x="92" y="464"/>
                    <a:pt x="89" y="466"/>
                    <a:pt x="88" y="466"/>
                  </a:cubicBezTo>
                  <a:cubicBezTo>
                    <a:pt x="86" y="467"/>
                    <a:pt x="84" y="464"/>
                    <a:pt x="82" y="464"/>
                  </a:cubicBezTo>
                  <a:cubicBezTo>
                    <a:pt x="81" y="464"/>
                    <a:pt x="79" y="464"/>
                    <a:pt x="78" y="464"/>
                  </a:cubicBezTo>
                  <a:cubicBezTo>
                    <a:pt x="77" y="463"/>
                    <a:pt x="75" y="461"/>
                    <a:pt x="75" y="459"/>
                  </a:cubicBezTo>
                  <a:cubicBezTo>
                    <a:pt x="74" y="459"/>
                    <a:pt x="72" y="457"/>
                    <a:pt x="72" y="456"/>
                  </a:cubicBezTo>
                  <a:cubicBezTo>
                    <a:pt x="72" y="455"/>
                    <a:pt x="73" y="452"/>
                    <a:pt x="73" y="451"/>
                  </a:cubicBezTo>
                  <a:cubicBezTo>
                    <a:pt x="74" y="449"/>
                    <a:pt x="74" y="447"/>
                    <a:pt x="74" y="445"/>
                  </a:cubicBezTo>
                  <a:cubicBezTo>
                    <a:pt x="73" y="444"/>
                    <a:pt x="71" y="441"/>
                    <a:pt x="69" y="440"/>
                  </a:cubicBezTo>
                  <a:cubicBezTo>
                    <a:pt x="69" y="439"/>
                    <a:pt x="66" y="440"/>
                    <a:pt x="65" y="440"/>
                  </a:cubicBezTo>
                  <a:cubicBezTo>
                    <a:pt x="64" y="440"/>
                    <a:pt x="62" y="439"/>
                    <a:pt x="61" y="439"/>
                  </a:cubicBezTo>
                  <a:cubicBezTo>
                    <a:pt x="59" y="438"/>
                    <a:pt x="56" y="438"/>
                    <a:pt x="55" y="437"/>
                  </a:cubicBezTo>
                  <a:cubicBezTo>
                    <a:pt x="53" y="437"/>
                    <a:pt x="51" y="437"/>
                    <a:pt x="49" y="436"/>
                  </a:cubicBezTo>
                  <a:cubicBezTo>
                    <a:pt x="49" y="436"/>
                    <a:pt x="47" y="437"/>
                    <a:pt x="47" y="436"/>
                  </a:cubicBezTo>
                  <a:cubicBezTo>
                    <a:pt x="46" y="435"/>
                    <a:pt x="47" y="433"/>
                    <a:pt x="47" y="432"/>
                  </a:cubicBezTo>
                  <a:cubicBezTo>
                    <a:pt x="47" y="431"/>
                    <a:pt x="47" y="428"/>
                    <a:pt x="46" y="427"/>
                  </a:cubicBezTo>
                  <a:cubicBezTo>
                    <a:pt x="45" y="427"/>
                    <a:pt x="42" y="428"/>
                    <a:pt x="40" y="429"/>
                  </a:cubicBezTo>
                  <a:cubicBezTo>
                    <a:pt x="40" y="429"/>
                    <a:pt x="39" y="430"/>
                    <a:pt x="38" y="431"/>
                  </a:cubicBezTo>
                  <a:cubicBezTo>
                    <a:pt x="38" y="431"/>
                    <a:pt x="35" y="431"/>
                    <a:pt x="35" y="431"/>
                  </a:cubicBezTo>
                  <a:cubicBezTo>
                    <a:pt x="34" y="430"/>
                    <a:pt x="35" y="428"/>
                    <a:pt x="34" y="428"/>
                  </a:cubicBezTo>
                  <a:cubicBezTo>
                    <a:pt x="34" y="427"/>
                    <a:pt x="31" y="427"/>
                    <a:pt x="30" y="428"/>
                  </a:cubicBezTo>
                  <a:cubicBezTo>
                    <a:pt x="29" y="428"/>
                    <a:pt x="27" y="431"/>
                    <a:pt x="26" y="432"/>
                  </a:cubicBezTo>
                  <a:cubicBezTo>
                    <a:pt x="25" y="433"/>
                    <a:pt x="24" y="436"/>
                    <a:pt x="23" y="436"/>
                  </a:cubicBezTo>
                  <a:cubicBezTo>
                    <a:pt x="22" y="436"/>
                    <a:pt x="21" y="434"/>
                    <a:pt x="20" y="433"/>
                  </a:cubicBezTo>
                  <a:cubicBezTo>
                    <a:pt x="19" y="433"/>
                    <a:pt x="17" y="431"/>
                    <a:pt x="16" y="431"/>
                  </a:cubicBezTo>
                  <a:cubicBezTo>
                    <a:pt x="15" y="430"/>
                    <a:pt x="14" y="429"/>
                    <a:pt x="13" y="429"/>
                  </a:cubicBezTo>
                  <a:cubicBezTo>
                    <a:pt x="13" y="428"/>
                    <a:pt x="13" y="426"/>
                    <a:pt x="13" y="425"/>
                  </a:cubicBezTo>
                  <a:cubicBezTo>
                    <a:pt x="13" y="424"/>
                    <a:pt x="14" y="422"/>
                    <a:pt x="14" y="421"/>
                  </a:cubicBezTo>
                  <a:cubicBezTo>
                    <a:pt x="13" y="420"/>
                    <a:pt x="12" y="419"/>
                    <a:pt x="12" y="418"/>
                  </a:cubicBezTo>
                  <a:cubicBezTo>
                    <a:pt x="11" y="417"/>
                    <a:pt x="10" y="417"/>
                    <a:pt x="10" y="416"/>
                  </a:cubicBezTo>
                  <a:cubicBezTo>
                    <a:pt x="9" y="416"/>
                    <a:pt x="7" y="417"/>
                    <a:pt x="7" y="417"/>
                  </a:cubicBezTo>
                  <a:cubicBezTo>
                    <a:pt x="6" y="418"/>
                    <a:pt x="7" y="421"/>
                    <a:pt x="6" y="422"/>
                  </a:cubicBezTo>
                  <a:cubicBezTo>
                    <a:pt x="6" y="423"/>
                    <a:pt x="4" y="424"/>
                    <a:pt x="3" y="424"/>
                  </a:cubicBezTo>
                  <a:cubicBezTo>
                    <a:pt x="2" y="424"/>
                    <a:pt x="1" y="421"/>
                    <a:pt x="1" y="420"/>
                  </a:cubicBezTo>
                  <a:cubicBezTo>
                    <a:pt x="0" y="419"/>
                    <a:pt x="0" y="417"/>
                    <a:pt x="0" y="416"/>
                  </a:cubicBezTo>
                  <a:cubicBezTo>
                    <a:pt x="1" y="414"/>
                    <a:pt x="3" y="412"/>
                    <a:pt x="3" y="411"/>
                  </a:cubicBezTo>
                  <a:cubicBezTo>
                    <a:pt x="4" y="409"/>
                    <a:pt x="6" y="405"/>
                    <a:pt x="6" y="403"/>
                  </a:cubicBezTo>
                  <a:cubicBezTo>
                    <a:pt x="7" y="402"/>
                    <a:pt x="8" y="398"/>
                    <a:pt x="9" y="397"/>
                  </a:cubicBezTo>
                  <a:cubicBezTo>
                    <a:pt x="9" y="395"/>
                    <a:pt x="10" y="391"/>
                    <a:pt x="10" y="389"/>
                  </a:cubicBezTo>
                  <a:cubicBezTo>
                    <a:pt x="10" y="387"/>
                    <a:pt x="10" y="383"/>
                    <a:pt x="11" y="381"/>
                  </a:cubicBezTo>
                  <a:cubicBezTo>
                    <a:pt x="11" y="379"/>
                    <a:pt x="12" y="375"/>
                    <a:pt x="13" y="373"/>
                  </a:cubicBezTo>
                  <a:cubicBezTo>
                    <a:pt x="13" y="371"/>
                    <a:pt x="14" y="367"/>
                    <a:pt x="14" y="365"/>
                  </a:cubicBezTo>
                  <a:cubicBezTo>
                    <a:pt x="15" y="364"/>
                    <a:pt x="15" y="362"/>
                    <a:pt x="16" y="361"/>
                  </a:cubicBezTo>
                  <a:cubicBezTo>
                    <a:pt x="17" y="361"/>
                    <a:pt x="18" y="359"/>
                    <a:pt x="19" y="360"/>
                  </a:cubicBezTo>
                  <a:cubicBezTo>
                    <a:pt x="20" y="360"/>
                    <a:pt x="21" y="362"/>
                    <a:pt x="21" y="363"/>
                  </a:cubicBezTo>
                  <a:cubicBezTo>
                    <a:pt x="21" y="363"/>
                    <a:pt x="21" y="365"/>
                    <a:pt x="21" y="366"/>
                  </a:cubicBezTo>
                  <a:cubicBezTo>
                    <a:pt x="21" y="368"/>
                    <a:pt x="21" y="370"/>
                    <a:pt x="20" y="372"/>
                  </a:cubicBezTo>
                  <a:cubicBezTo>
                    <a:pt x="20" y="373"/>
                    <a:pt x="19" y="375"/>
                    <a:pt x="19" y="377"/>
                  </a:cubicBezTo>
                  <a:cubicBezTo>
                    <a:pt x="18" y="378"/>
                    <a:pt x="17" y="379"/>
                    <a:pt x="16" y="380"/>
                  </a:cubicBezTo>
                  <a:cubicBezTo>
                    <a:pt x="16" y="381"/>
                    <a:pt x="14" y="383"/>
                    <a:pt x="14" y="385"/>
                  </a:cubicBezTo>
                  <a:cubicBezTo>
                    <a:pt x="14" y="386"/>
                    <a:pt x="15" y="390"/>
                    <a:pt x="16" y="391"/>
                  </a:cubicBezTo>
                  <a:cubicBezTo>
                    <a:pt x="16" y="392"/>
                    <a:pt x="17" y="393"/>
                    <a:pt x="18" y="393"/>
                  </a:cubicBezTo>
                  <a:cubicBezTo>
                    <a:pt x="19" y="393"/>
                    <a:pt x="18" y="389"/>
                    <a:pt x="19" y="388"/>
                  </a:cubicBezTo>
                  <a:cubicBezTo>
                    <a:pt x="19" y="387"/>
                    <a:pt x="21" y="387"/>
                    <a:pt x="22" y="387"/>
                  </a:cubicBezTo>
                  <a:cubicBezTo>
                    <a:pt x="23" y="388"/>
                    <a:pt x="22" y="390"/>
                    <a:pt x="23" y="391"/>
                  </a:cubicBezTo>
                  <a:cubicBezTo>
                    <a:pt x="24" y="391"/>
                    <a:pt x="25" y="390"/>
                    <a:pt x="26" y="390"/>
                  </a:cubicBezTo>
                  <a:cubicBezTo>
                    <a:pt x="27" y="389"/>
                    <a:pt x="28" y="386"/>
                    <a:pt x="29" y="385"/>
                  </a:cubicBezTo>
                  <a:cubicBezTo>
                    <a:pt x="30" y="384"/>
                    <a:pt x="31" y="383"/>
                    <a:pt x="31" y="382"/>
                  </a:cubicBezTo>
                  <a:cubicBezTo>
                    <a:pt x="32" y="380"/>
                    <a:pt x="32" y="376"/>
                    <a:pt x="32" y="375"/>
                  </a:cubicBezTo>
                  <a:cubicBezTo>
                    <a:pt x="31" y="373"/>
                    <a:pt x="30" y="370"/>
                    <a:pt x="29" y="369"/>
                  </a:cubicBezTo>
                  <a:cubicBezTo>
                    <a:pt x="29" y="367"/>
                    <a:pt x="27" y="365"/>
                    <a:pt x="28" y="364"/>
                  </a:cubicBezTo>
                  <a:cubicBezTo>
                    <a:pt x="29" y="363"/>
                    <a:pt x="31" y="363"/>
                    <a:pt x="32" y="363"/>
                  </a:cubicBezTo>
                  <a:cubicBezTo>
                    <a:pt x="32" y="362"/>
                    <a:pt x="34" y="361"/>
                    <a:pt x="34" y="361"/>
                  </a:cubicBezTo>
                  <a:cubicBezTo>
                    <a:pt x="35" y="360"/>
                    <a:pt x="36" y="358"/>
                    <a:pt x="37" y="358"/>
                  </a:cubicBezTo>
                  <a:cubicBezTo>
                    <a:pt x="38" y="357"/>
                    <a:pt x="41" y="358"/>
                    <a:pt x="42" y="358"/>
                  </a:cubicBezTo>
                  <a:cubicBezTo>
                    <a:pt x="43" y="357"/>
                    <a:pt x="45" y="356"/>
                    <a:pt x="45" y="355"/>
                  </a:cubicBezTo>
                  <a:cubicBezTo>
                    <a:pt x="45" y="355"/>
                    <a:pt x="45" y="353"/>
                    <a:pt x="45" y="352"/>
                  </a:cubicBezTo>
                  <a:cubicBezTo>
                    <a:pt x="45" y="351"/>
                    <a:pt x="43" y="351"/>
                    <a:pt x="43" y="350"/>
                  </a:cubicBezTo>
                  <a:cubicBezTo>
                    <a:pt x="42" y="350"/>
                    <a:pt x="43" y="348"/>
                    <a:pt x="42" y="347"/>
                  </a:cubicBezTo>
                  <a:cubicBezTo>
                    <a:pt x="42" y="346"/>
                    <a:pt x="41" y="346"/>
                    <a:pt x="40" y="346"/>
                  </a:cubicBezTo>
                  <a:cubicBezTo>
                    <a:pt x="39" y="346"/>
                    <a:pt x="39" y="350"/>
                    <a:pt x="38" y="350"/>
                  </a:cubicBezTo>
                  <a:cubicBezTo>
                    <a:pt x="37" y="350"/>
                    <a:pt x="35" y="350"/>
                    <a:pt x="35" y="350"/>
                  </a:cubicBezTo>
                  <a:cubicBezTo>
                    <a:pt x="34" y="349"/>
                    <a:pt x="34" y="347"/>
                    <a:pt x="33" y="347"/>
                  </a:cubicBezTo>
                  <a:cubicBezTo>
                    <a:pt x="33" y="346"/>
                    <a:pt x="32" y="347"/>
                    <a:pt x="32" y="347"/>
                  </a:cubicBezTo>
                  <a:cubicBezTo>
                    <a:pt x="31" y="348"/>
                    <a:pt x="30" y="350"/>
                    <a:pt x="29" y="351"/>
                  </a:cubicBezTo>
                  <a:cubicBezTo>
                    <a:pt x="29" y="351"/>
                    <a:pt x="27" y="351"/>
                    <a:pt x="26" y="351"/>
                  </a:cubicBezTo>
                  <a:cubicBezTo>
                    <a:pt x="25" y="350"/>
                    <a:pt x="25" y="347"/>
                    <a:pt x="24" y="346"/>
                  </a:cubicBezTo>
                  <a:cubicBezTo>
                    <a:pt x="23" y="345"/>
                    <a:pt x="21" y="345"/>
                    <a:pt x="20" y="344"/>
                  </a:cubicBezTo>
                  <a:cubicBezTo>
                    <a:pt x="19" y="343"/>
                    <a:pt x="18" y="340"/>
                    <a:pt x="18" y="339"/>
                  </a:cubicBezTo>
                  <a:cubicBezTo>
                    <a:pt x="18" y="338"/>
                    <a:pt x="19" y="335"/>
                    <a:pt x="19" y="333"/>
                  </a:cubicBezTo>
                  <a:cubicBezTo>
                    <a:pt x="19" y="332"/>
                    <a:pt x="19" y="329"/>
                    <a:pt x="19" y="327"/>
                  </a:cubicBezTo>
                  <a:cubicBezTo>
                    <a:pt x="19" y="325"/>
                    <a:pt x="19" y="321"/>
                    <a:pt x="19" y="319"/>
                  </a:cubicBezTo>
                  <a:cubicBezTo>
                    <a:pt x="19" y="317"/>
                    <a:pt x="20" y="315"/>
                    <a:pt x="21" y="314"/>
                  </a:cubicBezTo>
                  <a:cubicBezTo>
                    <a:pt x="21" y="314"/>
                    <a:pt x="22" y="312"/>
                    <a:pt x="23" y="312"/>
                  </a:cubicBezTo>
                  <a:cubicBezTo>
                    <a:pt x="24" y="312"/>
                    <a:pt x="25" y="313"/>
                    <a:pt x="25" y="314"/>
                  </a:cubicBezTo>
                  <a:cubicBezTo>
                    <a:pt x="25" y="315"/>
                    <a:pt x="26" y="317"/>
                    <a:pt x="25" y="318"/>
                  </a:cubicBezTo>
                  <a:cubicBezTo>
                    <a:pt x="25" y="319"/>
                    <a:pt x="24" y="321"/>
                    <a:pt x="25" y="322"/>
                  </a:cubicBezTo>
                  <a:cubicBezTo>
                    <a:pt x="25" y="322"/>
                    <a:pt x="28" y="322"/>
                    <a:pt x="29" y="321"/>
                  </a:cubicBezTo>
                  <a:cubicBezTo>
                    <a:pt x="30" y="320"/>
                    <a:pt x="30" y="318"/>
                    <a:pt x="31" y="317"/>
                  </a:cubicBezTo>
                  <a:cubicBezTo>
                    <a:pt x="32" y="316"/>
                    <a:pt x="35" y="316"/>
                    <a:pt x="36" y="315"/>
                  </a:cubicBezTo>
                  <a:cubicBezTo>
                    <a:pt x="37" y="315"/>
                    <a:pt x="38" y="314"/>
                    <a:pt x="39" y="314"/>
                  </a:cubicBezTo>
                  <a:cubicBezTo>
                    <a:pt x="40" y="313"/>
                    <a:pt x="42" y="314"/>
                    <a:pt x="44" y="314"/>
                  </a:cubicBezTo>
                  <a:cubicBezTo>
                    <a:pt x="46" y="315"/>
                    <a:pt x="49" y="315"/>
                    <a:pt x="51" y="315"/>
                  </a:cubicBezTo>
                  <a:cubicBezTo>
                    <a:pt x="52" y="314"/>
                    <a:pt x="54" y="313"/>
                    <a:pt x="54" y="312"/>
                  </a:cubicBezTo>
                  <a:cubicBezTo>
                    <a:pt x="54" y="312"/>
                    <a:pt x="54" y="310"/>
                    <a:pt x="53" y="310"/>
                  </a:cubicBezTo>
                  <a:cubicBezTo>
                    <a:pt x="53" y="309"/>
                    <a:pt x="51" y="308"/>
                    <a:pt x="51" y="308"/>
                  </a:cubicBezTo>
                  <a:cubicBezTo>
                    <a:pt x="49" y="307"/>
                    <a:pt x="46" y="309"/>
                    <a:pt x="45" y="308"/>
                  </a:cubicBezTo>
                  <a:cubicBezTo>
                    <a:pt x="45" y="308"/>
                    <a:pt x="45" y="306"/>
                    <a:pt x="45" y="305"/>
                  </a:cubicBezTo>
                  <a:cubicBezTo>
                    <a:pt x="44" y="304"/>
                    <a:pt x="40" y="305"/>
                    <a:pt x="39" y="304"/>
                  </a:cubicBezTo>
                  <a:cubicBezTo>
                    <a:pt x="39" y="304"/>
                    <a:pt x="39" y="302"/>
                    <a:pt x="39" y="302"/>
                  </a:cubicBezTo>
                  <a:cubicBezTo>
                    <a:pt x="39" y="301"/>
                    <a:pt x="40" y="300"/>
                    <a:pt x="40" y="299"/>
                  </a:cubicBezTo>
                  <a:cubicBezTo>
                    <a:pt x="40" y="298"/>
                    <a:pt x="40" y="296"/>
                    <a:pt x="40" y="295"/>
                  </a:cubicBezTo>
                  <a:cubicBezTo>
                    <a:pt x="39" y="294"/>
                    <a:pt x="37" y="294"/>
                    <a:pt x="36" y="294"/>
                  </a:cubicBezTo>
                  <a:cubicBezTo>
                    <a:pt x="36" y="293"/>
                    <a:pt x="34" y="292"/>
                    <a:pt x="33" y="292"/>
                  </a:cubicBezTo>
                  <a:cubicBezTo>
                    <a:pt x="32" y="291"/>
                    <a:pt x="29" y="291"/>
                    <a:pt x="28" y="292"/>
                  </a:cubicBezTo>
                  <a:cubicBezTo>
                    <a:pt x="27" y="292"/>
                    <a:pt x="25" y="293"/>
                    <a:pt x="25" y="294"/>
                  </a:cubicBezTo>
                  <a:cubicBezTo>
                    <a:pt x="24" y="296"/>
                    <a:pt x="24" y="299"/>
                    <a:pt x="24" y="301"/>
                  </a:cubicBezTo>
                  <a:cubicBezTo>
                    <a:pt x="24" y="302"/>
                    <a:pt x="25" y="305"/>
                    <a:pt x="25" y="306"/>
                  </a:cubicBezTo>
                  <a:cubicBezTo>
                    <a:pt x="24" y="307"/>
                    <a:pt x="21" y="307"/>
                    <a:pt x="20" y="308"/>
                  </a:cubicBezTo>
                  <a:cubicBezTo>
                    <a:pt x="19" y="308"/>
                    <a:pt x="17" y="309"/>
                    <a:pt x="16" y="308"/>
                  </a:cubicBezTo>
                  <a:cubicBezTo>
                    <a:pt x="15" y="307"/>
                    <a:pt x="16" y="305"/>
                    <a:pt x="16" y="304"/>
                  </a:cubicBezTo>
                  <a:cubicBezTo>
                    <a:pt x="16" y="302"/>
                    <a:pt x="19" y="300"/>
                    <a:pt x="19" y="298"/>
                  </a:cubicBezTo>
                  <a:cubicBezTo>
                    <a:pt x="20" y="295"/>
                    <a:pt x="20" y="289"/>
                    <a:pt x="21" y="286"/>
                  </a:cubicBezTo>
                  <a:cubicBezTo>
                    <a:pt x="21" y="284"/>
                    <a:pt x="24" y="279"/>
                    <a:pt x="25" y="277"/>
                  </a:cubicBezTo>
                  <a:cubicBezTo>
                    <a:pt x="26" y="273"/>
                    <a:pt x="26" y="265"/>
                    <a:pt x="26" y="262"/>
                  </a:cubicBezTo>
                  <a:cubicBezTo>
                    <a:pt x="26" y="259"/>
                    <a:pt x="26" y="253"/>
                    <a:pt x="25" y="250"/>
                  </a:cubicBezTo>
                  <a:cubicBezTo>
                    <a:pt x="25" y="249"/>
                    <a:pt x="24" y="246"/>
                    <a:pt x="24" y="245"/>
                  </a:cubicBezTo>
                  <a:cubicBezTo>
                    <a:pt x="23" y="242"/>
                    <a:pt x="20" y="237"/>
                    <a:pt x="19" y="234"/>
                  </a:cubicBezTo>
                  <a:cubicBezTo>
                    <a:pt x="19" y="232"/>
                    <a:pt x="18" y="228"/>
                    <a:pt x="18" y="226"/>
                  </a:cubicBezTo>
                  <a:cubicBezTo>
                    <a:pt x="18" y="224"/>
                    <a:pt x="18" y="219"/>
                    <a:pt x="18" y="217"/>
                  </a:cubicBezTo>
                  <a:cubicBezTo>
                    <a:pt x="19" y="215"/>
                    <a:pt x="21" y="210"/>
                    <a:pt x="22" y="208"/>
                  </a:cubicBezTo>
                  <a:cubicBezTo>
                    <a:pt x="23" y="205"/>
                    <a:pt x="23" y="198"/>
                    <a:pt x="23" y="194"/>
                  </a:cubicBezTo>
                  <a:cubicBezTo>
                    <a:pt x="24" y="191"/>
                    <a:pt x="24" y="184"/>
                    <a:pt x="24" y="181"/>
                  </a:cubicBezTo>
                  <a:cubicBezTo>
                    <a:pt x="24" y="176"/>
                    <a:pt x="26" y="165"/>
                    <a:pt x="23" y="160"/>
                  </a:cubicBezTo>
                  <a:cubicBezTo>
                    <a:pt x="22" y="159"/>
                    <a:pt x="18" y="159"/>
                    <a:pt x="17" y="158"/>
                  </a:cubicBezTo>
                  <a:cubicBezTo>
                    <a:pt x="17" y="156"/>
                    <a:pt x="18" y="152"/>
                    <a:pt x="18" y="150"/>
                  </a:cubicBezTo>
                  <a:cubicBezTo>
                    <a:pt x="18" y="149"/>
                    <a:pt x="18" y="147"/>
                    <a:pt x="17" y="146"/>
                  </a:cubicBezTo>
                  <a:cubicBezTo>
                    <a:pt x="17" y="145"/>
                    <a:pt x="15" y="142"/>
                    <a:pt x="14" y="141"/>
                  </a:cubicBezTo>
                  <a:cubicBezTo>
                    <a:pt x="13" y="140"/>
                    <a:pt x="12" y="137"/>
                    <a:pt x="11" y="136"/>
                  </a:cubicBezTo>
                  <a:cubicBezTo>
                    <a:pt x="11" y="136"/>
                    <a:pt x="8" y="136"/>
                    <a:pt x="8" y="136"/>
                  </a:cubicBezTo>
                  <a:cubicBezTo>
                    <a:pt x="7" y="135"/>
                    <a:pt x="7" y="131"/>
                    <a:pt x="7" y="129"/>
                  </a:cubicBezTo>
                  <a:cubicBezTo>
                    <a:pt x="6" y="127"/>
                    <a:pt x="5" y="124"/>
                    <a:pt x="5" y="122"/>
                  </a:cubicBezTo>
                  <a:cubicBezTo>
                    <a:pt x="4" y="120"/>
                    <a:pt x="4" y="117"/>
                    <a:pt x="5" y="115"/>
                  </a:cubicBezTo>
                  <a:cubicBezTo>
                    <a:pt x="5" y="114"/>
                    <a:pt x="7" y="110"/>
                    <a:pt x="8" y="108"/>
                  </a:cubicBezTo>
                  <a:cubicBezTo>
                    <a:pt x="8" y="106"/>
                    <a:pt x="6" y="102"/>
                    <a:pt x="7" y="100"/>
                  </a:cubicBezTo>
                  <a:cubicBezTo>
                    <a:pt x="7" y="99"/>
                    <a:pt x="9" y="98"/>
                    <a:pt x="9" y="98"/>
                  </a:cubicBezTo>
                  <a:cubicBezTo>
                    <a:pt x="10" y="97"/>
                    <a:pt x="10" y="94"/>
                    <a:pt x="10" y="93"/>
                  </a:cubicBezTo>
                  <a:cubicBezTo>
                    <a:pt x="10" y="92"/>
                    <a:pt x="8" y="90"/>
                    <a:pt x="7" y="89"/>
                  </a:cubicBezTo>
                  <a:cubicBezTo>
                    <a:pt x="7" y="87"/>
                    <a:pt x="7" y="84"/>
                    <a:pt x="7" y="83"/>
                  </a:cubicBezTo>
                  <a:cubicBezTo>
                    <a:pt x="8" y="83"/>
                    <a:pt x="9" y="82"/>
                    <a:pt x="10" y="82"/>
                  </a:cubicBezTo>
                  <a:cubicBezTo>
                    <a:pt x="10" y="81"/>
                    <a:pt x="12" y="80"/>
                    <a:pt x="12" y="80"/>
                  </a:cubicBezTo>
                  <a:cubicBezTo>
                    <a:pt x="13" y="79"/>
                    <a:pt x="14" y="78"/>
                    <a:pt x="14" y="77"/>
                  </a:cubicBezTo>
                  <a:cubicBezTo>
                    <a:pt x="15" y="76"/>
                    <a:pt x="14" y="73"/>
                    <a:pt x="14" y="72"/>
                  </a:cubicBezTo>
                  <a:cubicBezTo>
                    <a:pt x="14" y="71"/>
                    <a:pt x="15" y="69"/>
                    <a:pt x="15" y="68"/>
                  </a:cubicBezTo>
                  <a:cubicBezTo>
                    <a:pt x="16" y="67"/>
                    <a:pt x="18" y="65"/>
                    <a:pt x="19" y="65"/>
                  </a:cubicBezTo>
                  <a:cubicBezTo>
                    <a:pt x="20" y="64"/>
                    <a:pt x="22" y="63"/>
                    <a:pt x="22" y="62"/>
                  </a:cubicBezTo>
                  <a:cubicBezTo>
                    <a:pt x="22" y="61"/>
                    <a:pt x="23" y="59"/>
                    <a:pt x="23" y="58"/>
                  </a:cubicBezTo>
                  <a:cubicBezTo>
                    <a:pt x="23" y="57"/>
                    <a:pt x="23" y="55"/>
                    <a:pt x="23" y="55"/>
                  </a:cubicBezTo>
                  <a:cubicBezTo>
                    <a:pt x="22" y="54"/>
                    <a:pt x="20" y="54"/>
                    <a:pt x="19" y="53"/>
                  </a:cubicBezTo>
                  <a:cubicBezTo>
                    <a:pt x="19" y="53"/>
                    <a:pt x="18" y="50"/>
                    <a:pt x="18" y="49"/>
                  </a:cubicBezTo>
                  <a:cubicBezTo>
                    <a:pt x="18" y="49"/>
                    <a:pt x="19" y="48"/>
                    <a:pt x="20" y="47"/>
                  </a:cubicBezTo>
                  <a:cubicBezTo>
                    <a:pt x="21" y="47"/>
                    <a:pt x="23" y="47"/>
                    <a:pt x="24" y="48"/>
                  </a:cubicBezTo>
                  <a:cubicBezTo>
                    <a:pt x="26" y="48"/>
                    <a:pt x="28" y="49"/>
                    <a:pt x="29" y="50"/>
                  </a:cubicBezTo>
                  <a:cubicBezTo>
                    <a:pt x="31" y="51"/>
                    <a:pt x="34" y="55"/>
                    <a:pt x="36" y="57"/>
                  </a:cubicBezTo>
                  <a:cubicBezTo>
                    <a:pt x="37" y="59"/>
                    <a:pt x="41" y="62"/>
                    <a:pt x="43" y="63"/>
                  </a:cubicBezTo>
                  <a:cubicBezTo>
                    <a:pt x="45" y="65"/>
                    <a:pt x="50" y="69"/>
                    <a:pt x="52" y="71"/>
                  </a:cubicBezTo>
                  <a:cubicBezTo>
                    <a:pt x="54" y="73"/>
                    <a:pt x="58" y="78"/>
                    <a:pt x="61" y="80"/>
                  </a:cubicBezTo>
                  <a:cubicBezTo>
                    <a:pt x="61" y="80"/>
                    <a:pt x="63" y="82"/>
                    <a:pt x="64" y="82"/>
                  </a:cubicBezTo>
                  <a:cubicBezTo>
                    <a:pt x="65" y="83"/>
                    <a:pt x="67" y="82"/>
                    <a:pt x="68" y="82"/>
                  </a:cubicBezTo>
                  <a:cubicBezTo>
                    <a:pt x="69" y="82"/>
                    <a:pt x="70" y="83"/>
                    <a:pt x="71" y="83"/>
                  </a:cubicBezTo>
                  <a:cubicBezTo>
                    <a:pt x="72" y="85"/>
                    <a:pt x="75" y="87"/>
                    <a:pt x="77" y="89"/>
                  </a:cubicBezTo>
                  <a:cubicBezTo>
                    <a:pt x="78" y="89"/>
                    <a:pt x="79" y="91"/>
                    <a:pt x="80" y="92"/>
                  </a:cubicBezTo>
                  <a:cubicBezTo>
                    <a:pt x="80" y="93"/>
                    <a:pt x="82" y="96"/>
                    <a:pt x="82" y="97"/>
                  </a:cubicBezTo>
                  <a:cubicBezTo>
                    <a:pt x="83" y="99"/>
                    <a:pt x="84" y="101"/>
                    <a:pt x="85" y="102"/>
                  </a:cubicBezTo>
                  <a:cubicBezTo>
                    <a:pt x="87" y="103"/>
                    <a:pt x="92" y="105"/>
                    <a:pt x="94" y="106"/>
                  </a:cubicBezTo>
                  <a:cubicBezTo>
                    <a:pt x="97" y="108"/>
                    <a:pt x="103" y="111"/>
                    <a:pt x="106" y="112"/>
                  </a:cubicBezTo>
                  <a:cubicBezTo>
                    <a:pt x="109" y="113"/>
                    <a:pt x="115" y="115"/>
                    <a:pt x="117" y="115"/>
                  </a:cubicBezTo>
                  <a:cubicBezTo>
                    <a:pt x="119" y="115"/>
                    <a:pt x="122" y="114"/>
                    <a:pt x="124" y="114"/>
                  </a:cubicBezTo>
                  <a:cubicBezTo>
                    <a:pt x="125" y="114"/>
                    <a:pt x="127" y="114"/>
                    <a:pt x="128" y="115"/>
                  </a:cubicBezTo>
                  <a:cubicBezTo>
                    <a:pt x="130" y="116"/>
                    <a:pt x="132" y="120"/>
                    <a:pt x="133" y="121"/>
                  </a:cubicBezTo>
                  <a:cubicBezTo>
                    <a:pt x="134" y="122"/>
                    <a:pt x="136" y="122"/>
                    <a:pt x="136" y="122"/>
                  </a:cubicBezTo>
                  <a:cubicBezTo>
                    <a:pt x="137" y="122"/>
                    <a:pt x="139" y="121"/>
                    <a:pt x="140" y="121"/>
                  </a:cubicBezTo>
                  <a:cubicBezTo>
                    <a:pt x="141" y="121"/>
                    <a:pt x="142" y="122"/>
                    <a:pt x="143" y="122"/>
                  </a:cubicBezTo>
                  <a:cubicBezTo>
                    <a:pt x="144" y="123"/>
                    <a:pt x="146" y="125"/>
                    <a:pt x="147" y="125"/>
                  </a:cubicBezTo>
                  <a:cubicBezTo>
                    <a:pt x="148" y="126"/>
                    <a:pt x="152" y="126"/>
                    <a:pt x="153" y="127"/>
                  </a:cubicBezTo>
                  <a:cubicBezTo>
                    <a:pt x="154" y="128"/>
                    <a:pt x="156" y="130"/>
                    <a:pt x="157" y="131"/>
                  </a:cubicBezTo>
                  <a:cubicBezTo>
                    <a:pt x="158" y="132"/>
                    <a:pt x="160" y="132"/>
                    <a:pt x="161" y="132"/>
                  </a:cubicBezTo>
                  <a:cubicBezTo>
                    <a:pt x="163" y="133"/>
                    <a:pt x="166" y="134"/>
                    <a:pt x="168" y="134"/>
                  </a:cubicBezTo>
                  <a:cubicBezTo>
                    <a:pt x="170" y="134"/>
                    <a:pt x="173" y="135"/>
                    <a:pt x="175" y="135"/>
                  </a:cubicBezTo>
                  <a:cubicBezTo>
                    <a:pt x="176" y="135"/>
                    <a:pt x="178" y="136"/>
                    <a:pt x="179" y="135"/>
                  </a:cubicBezTo>
                  <a:cubicBezTo>
                    <a:pt x="180" y="135"/>
                    <a:pt x="181" y="133"/>
                    <a:pt x="182" y="133"/>
                  </a:cubicBezTo>
                  <a:cubicBezTo>
                    <a:pt x="183" y="132"/>
                    <a:pt x="184" y="131"/>
                    <a:pt x="184" y="131"/>
                  </a:cubicBezTo>
                  <a:cubicBezTo>
                    <a:pt x="185" y="130"/>
                    <a:pt x="187" y="129"/>
                    <a:pt x="188" y="130"/>
                  </a:cubicBezTo>
                  <a:cubicBezTo>
                    <a:pt x="189" y="130"/>
                    <a:pt x="189" y="131"/>
                    <a:pt x="189" y="131"/>
                  </a:cubicBezTo>
                  <a:cubicBezTo>
                    <a:pt x="190" y="132"/>
                    <a:pt x="191" y="135"/>
                    <a:pt x="191" y="136"/>
                  </a:cubicBezTo>
                  <a:cubicBezTo>
                    <a:pt x="192" y="137"/>
                    <a:pt x="194" y="138"/>
                    <a:pt x="195" y="139"/>
                  </a:cubicBezTo>
                  <a:cubicBezTo>
                    <a:pt x="195" y="140"/>
                    <a:pt x="196" y="143"/>
                    <a:pt x="196" y="145"/>
                  </a:cubicBezTo>
                  <a:cubicBezTo>
                    <a:pt x="197" y="145"/>
                    <a:pt x="198" y="147"/>
                    <a:pt x="198" y="147"/>
                  </a:cubicBezTo>
                  <a:cubicBezTo>
                    <a:pt x="200" y="147"/>
                    <a:pt x="202" y="146"/>
                    <a:pt x="203" y="146"/>
                  </a:cubicBezTo>
                  <a:cubicBezTo>
                    <a:pt x="204" y="146"/>
                    <a:pt x="207" y="146"/>
                    <a:pt x="208" y="147"/>
                  </a:cubicBezTo>
                  <a:cubicBezTo>
                    <a:pt x="209" y="147"/>
                    <a:pt x="210" y="149"/>
                    <a:pt x="211" y="150"/>
                  </a:cubicBezTo>
                  <a:cubicBezTo>
                    <a:pt x="211" y="151"/>
                    <a:pt x="209" y="153"/>
                    <a:pt x="210" y="154"/>
                  </a:cubicBezTo>
                  <a:cubicBezTo>
                    <a:pt x="210" y="155"/>
                    <a:pt x="211" y="157"/>
                    <a:pt x="212" y="158"/>
                  </a:cubicBezTo>
                  <a:cubicBezTo>
                    <a:pt x="213" y="158"/>
                    <a:pt x="215" y="159"/>
                    <a:pt x="216" y="159"/>
                  </a:cubicBezTo>
                  <a:cubicBezTo>
                    <a:pt x="217" y="159"/>
                    <a:pt x="219" y="159"/>
                    <a:pt x="219" y="158"/>
                  </a:cubicBezTo>
                  <a:cubicBezTo>
                    <a:pt x="219" y="157"/>
                    <a:pt x="218" y="155"/>
                    <a:pt x="217" y="154"/>
                  </a:cubicBezTo>
                  <a:cubicBezTo>
                    <a:pt x="217" y="154"/>
                    <a:pt x="216" y="153"/>
                    <a:pt x="216" y="152"/>
                  </a:cubicBezTo>
                  <a:cubicBezTo>
                    <a:pt x="215" y="152"/>
                    <a:pt x="216" y="150"/>
                    <a:pt x="216" y="149"/>
                  </a:cubicBezTo>
                  <a:cubicBezTo>
                    <a:pt x="216" y="149"/>
                    <a:pt x="218" y="148"/>
                    <a:pt x="219" y="148"/>
                  </a:cubicBezTo>
                  <a:cubicBezTo>
                    <a:pt x="219" y="147"/>
                    <a:pt x="220" y="145"/>
                    <a:pt x="221" y="145"/>
                  </a:cubicBezTo>
                  <a:cubicBezTo>
                    <a:pt x="222" y="145"/>
                    <a:pt x="225" y="145"/>
                    <a:pt x="226" y="145"/>
                  </a:cubicBezTo>
                  <a:cubicBezTo>
                    <a:pt x="227" y="145"/>
                    <a:pt x="230" y="144"/>
                    <a:pt x="231" y="145"/>
                  </a:cubicBezTo>
                  <a:cubicBezTo>
                    <a:pt x="231" y="146"/>
                    <a:pt x="232" y="148"/>
                    <a:pt x="232" y="148"/>
                  </a:cubicBezTo>
                  <a:cubicBezTo>
                    <a:pt x="231" y="149"/>
                    <a:pt x="229" y="150"/>
                    <a:pt x="228" y="150"/>
                  </a:cubicBezTo>
                  <a:cubicBezTo>
                    <a:pt x="227" y="151"/>
                    <a:pt x="225" y="152"/>
                    <a:pt x="225" y="153"/>
                  </a:cubicBezTo>
                  <a:cubicBezTo>
                    <a:pt x="225" y="154"/>
                    <a:pt x="224" y="156"/>
                    <a:pt x="225" y="156"/>
                  </a:cubicBezTo>
                  <a:cubicBezTo>
                    <a:pt x="225" y="157"/>
                    <a:pt x="226" y="159"/>
                    <a:pt x="226" y="160"/>
                  </a:cubicBezTo>
                  <a:cubicBezTo>
                    <a:pt x="227" y="161"/>
                    <a:pt x="227" y="162"/>
                    <a:pt x="228" y="162"/>
                  </a:cubicBezTo>
                  <a:cubicBezTo>
                    <a:pt x="228" y="162"/>
                    <a:pt x="230" y="162"/>
                    <a:pt x="231" y="162"/>
                  </a:cubicBezTo>
                  <a:cubicBezTo>
                    <a:pt x="231" y="161"/>
                    <a:pt x="231" y="159"/>
                    <a:pt x="231" y="158"/>
                  </a:cubicBezTo>
                  <a:cubicBezTo>
                    <a:pt x="232" y="157"/>
                    <a:pt x="232" y="156"/>
                    <a:pt x="233" y="156"/>
                  </a:cubicBezTo>
                  <a:cubicBezTo>
                    <a:pt x="234" y="155"/>
                    <a:pt x="235" y="154"/>
                    <a:pt x="236" y="155"/>
                  </a:cubicBezTo>
                  <a:cubicBezTo>
                    <a:pt x="237" y="155"/>
                    <a:pt x="237" y="158"/>
                    <a:pt x="237" y="158"/>
                  </a:cubicBezTo>
                  <a:cubicBezTo>
                    <a:pt x="237" y="160"/>
                    <a:pt x="236" y="162"/>
                    <a:pt x="236" y="163"/>
                  </a:cubicBezTo>
                  <a:cubicBezTo>
                    <a:pt x="236" y="164"/>
                    <a:pt x="237" y="166"/>
                    <a:pt x="237" y="167"/>
                  </a:cubicBezTo>
                  <a:cubicBezTo>
                    <a:pt x="237" y="168"/>
                    <a:pt x="237" y="170"/>
                    <a:pt x="236" y="170"/>
                  </a:cubicBezTo>
                  <a:cubicBezTo>
                    <a:pt x="235" y="171"/>
                    <a:pt x="234" y="169"/>
                    <a:pt x="233" y="169"/>
                  </a:cubicBezTo>
                  <a:cubicBezTo>
                    <a:pt x="232" y="169"/>
                    <a:pt x="231" y="170"/>
                    <a:pt x="231" y="170"/>
                  </a:cubicBezTo>
                  <a:cubicBezTo>
                    <a:pt x="230" y="171"/>
                    <a:pt x="231" y="173"/>
                    <a:pt x="231" y="174"/>
                  </a:cubicBezTo>
                  <a:cubicBezTo>
                    <a:pt x="232" y="174"/>
                    <a:pt x="233" y="175"/>
                    <a:pt x="233" y="176"/>
                  </a:cubicBezTo>
                  <a:cubicBezTo>
                    <a:pt x="233" y="177"/>
                    <a:pt x="233" y="178"/>
                    <a:pt x="232" y="179"/>
                  </a:cubicBezTo>
                  <a:cubicBezTo>
                    <a:pt x="232" y="180"/>
                    <a:pt x="232" y="182"/>
                    <a:pt x="232" y="182"/>
                  </a:cubicBezTo>
                  <a:cubicBezTo>
                    <a:pt x="233" y="183"/>
                    <a:pt x="234" y="184"/>
                    <a:pt x="235" y="185"/>
                  </a:cubicBezTo>
                  <a:cubicBezTo>
                    <a:pt x="235" y="186"/>
                    <a:pt x="234" y="188"/>
                    <a:pt x="234" y="189"/>
                  </a:cubicBezTo>
                  <a:cubicBezTo>
                    <a:pt x="234" y="190"/>
                    <a:pt x="236" y="191"/>
                    <a:pt x="236" y="192"/>
                  </a:cubicBezTo>
                  <a:cubicBezTo>
                    <a:pt x="236" y="193"/>
                    <a:pt x="235" y="194"/>
                    <a:pt x="235" y="195"/>
                  </a:cubicBezTo>
                  <a:cubicBezTo>
                    <a:pt x="234" y="195"/>
                    <a:pt x="233" y="196"/>
                    <a:pt x="232" y="196"/>
                  </a:cubicBezTo>
                  <a:cubicBezTo>
                    <a:pt x="232" y="196"/>
                    <a:pt x="231" y="195"/>
                    <a:pt x="231" y="194"/>
                  </a:cubicBezTo>
                  <a:cubicBezTo>
                    <a:pt x="230" y="194"/>
                    <a:pt x="229" y="194"/>
                    <a:pt x="229" y="194"/>
                  </a:cubicBezTo>
                  <a:cubicBezTo>
                    <a:pt x="228" y="194"/>
                    <a:pt x="229" y="197"/>
                    <a:pt x="229" y="197"/>
                  </a:cubicBezTo>
                  <a:cubicBezTo>
                    <a:pt x="228" y="198"/>
                    <a:pt x="226" y="199"/>
                    <a:pt x="225" y="199"/>
                  </a:cubicBezTo>
                  <a:cubicBezTo>
                    <a:pt x="225" y="200"/>
                    <a:pt x="223" y="200"/>
                    <a:pt x="222" y="201"/>
                  </a:cubicBezTo>
                  <a:cubicBezTo>
                    <a:pt x="221" y="202"/>
                    <a:pt x="220" y="204"/>
                    <a:pt x="219" y="205"/>
                  </a:cubicBezTo>
                  <a:cubicBezTo>
                    <a:pt x="219" y="206"/>
                    <a:pt x="218" y="207"/>
                    <a:pt x="217" y="208"/>
                  </a:cubicBezTo>
                  <a:cubicBezTo>
                    <a:pt x="216" y="209"/>
                    <a:pt x="215" y="212"/>
                    <a:pt x="215" y="213"/>
                  </a:cubicBezTo>
                  <a:cubicBezTo>
                    <a:pt x="215" y="214"/>
                    <a:pt x="217" y="215"/>
                    <a:pt x="218" y="215"/>
                  </a:cubicBezTo>
                  <a:cubicBezTo>
                    <a:pt x="219" y="215"/>
                    <a:pt x="220" y="214"/>
                    <a:pt x="220" y="213"/>
                  </a:cubicBezTo>
                  <a:cubicBezTo>
                    <a:pt x="221" y="213"/>
                    <a:pt x="222" y="211"/>
                    <a:pt x="222" y="210"/>
                  </a:cubicBezTo>
                  <a:cubicBezTo>
                    <a:pt x="223" y="210"/>
                    <a:pt x="225" y="210"/>
                    <a:pt x="225" y="209"/>
                  </a:cubicBezTo>
                  <a:cubicBezTo>
                    <a:pt x="226" y="209"/>
                    <a:pt x="226" y="206"/>
                    <a:pt x="227" y="206"/>
                  </a:cubicBezTo>
                  <a:cubicBezTo>
                    <a:pt x="228" y="205"/>
                    <a:pt x="229" y="204"/>
                    <a:pt x="230" y="203"/>
                  </a:cubicBezTo>
                  <a:cubicBezTo>
                    <a:pt x="231" y="203"/>
                    <a:pt x="233" y="202"/>
                    <a:pt x="234" y="202"/>
                  </a:cubicBezTo>
                  <a:cubicBezTo>
                    <a:pt x="235" y="201"/>
                    <a:pt x="236" y="200"/>
                    <a:pt x="237" y="199"/>
                  </a:cubicBezTo>
                  <a:cubicBezTo>
                    <a:pt x="238" y="199"/>
                    <a:pt x="239" y="198"/>
                    <a:pt x="239" y="198"/>
                  </a:cubicBezTo>
                  <a:cubicBezTo>
                    <a:pt x="240" y="198"/>
                    <a:pt x="241" y="198"/>
                    <a:pt x="241" y="197"/>
                  </a:cubicBezTo>
                  <a:cubicBezTo>
                    <a:pt x="242" y="197"/>
                    <a:pt x="242" y="195"/>
                    <a:pt x="242" y="194"/>
                  </a:cubicBezTo>
                  <a:cubicBezTo>
                    <a:pt x="242" y="193"/>
                    <a:pt x="241" y="191"/>
                    <a:pt x="241" y="190"/>
                  </a:cubicBezTo>
                  <a:cubicBezTo>
                    <a:pt x="241" y="189"/>
                    <a:pt x="239" y="186"/>
                    <a:pt x="240" y="185"/>
                  </a:cubicBezTo>
                  <a:cubicBezTo>
                    <a:pt x="241" y="185"/>
                    <a:pt x="242" y="187"/>
                    <a:pt x="242" y="187"/>
                  </a:cubicBezTo>
                  <a:cubicBezTo>
                    <a:pt x="243" y="188"/>
                    <a:pt x="245" y="189"/>
                    <a:pt x="246" y="189"/>
                  </a:cubicBezTo>
                  <a:cubicBezTo>
                    <a:pt x="247" y="190"/>
                    <a:pt x="248" y="191"/>
                    <a:pt x="249" y="191"/>
                  </a:cubicBezTo>
                  <a:cubicBezTo>
                    <a:pt x="250" y="193"/>
                    <a:pt x="249" y="198"/>
                    <a:pt x="249" y="200"/>
                  </a:cubicBezTo>
                  <a:cubicBezTo>
                    <a:pt x="249" y="201"/>
                    <a:pt x="249" y="202"/>
                    <a:pt x="249" y="203"/>
                  </a:cubicBezTo>
                  <a:cubicBezTo>
                    <a:pt x="249" y="204"/>
                    <a:pt x="250" y="206"/>
                    <a:pt x="250" y="207"/>
                  </a:cubicBezTo>
                  <a:cubicBezTo>
                    <a:pt x="249" y="208"/>
                    <a:pt x="248" y="210"/>
                    <a:pt x="248" y="211"/>
                  </a:cubicBezTo>
                  <a:cubicBezTo>
                    <a:pt x="248" y="212"/>
                    <a:pt x="249" y="213"/>
                    <a:pt x="250" y="214"/>
                  </a:cubicBezTo>
                  <a:cubicBezTo>
                    <a:pt x="250" y="215"/>
                    <a:pt x="249" y="218"/>
                    <a:pt x="249" y="219"/>
                  </a:cubicBezTo>
                  <a:cubicBezTo>
                    <a:pt x="249" y="219"/>
                    <a:pt x="248" y="221"/>
                    <a:pt x="248" y="221"/>
                  </a:cubicBezTo>
                  <a:cubicBezTo>
                    <a:pt x="247" y="221"/>
                    <a:pt x="245" y="218"/>
                    <a:pt x="244" y="218"/>
                  </a:cubicBezTo>
                  <a:cubicBezTo>
                    <a:pt x="243" y="218"/>
                    <a:pt x="240" y="218"/>
                    <a:pt x="239" y="219"/>
                  </a:cubicBezTo>
                  <a:cubicBezTo>
                    <a:pt x="239" y="219"/>
                    <a:pt x="239" y="221"/>
                    <a:pt x="239" y="222"/>
                  </a:cubicBezTo>
                  <a:cubicBezTo>
                    <a:pt x="239" y="223"/>
                    <a:pt x="240" y="223"/>
                    <a:pt x="241" y="224"/>
                  </a:cubicBezTo>
                  <a:cubicBezTo>
                    <a:pt x="241" y="224"/>
                    <a:pt x="243" y="227"/>
                    <a:pt x="243" y="228"/>
                  </a:cubicBezTo>
                  <a:cubicBezTo>
                    <a:pt x="243" y="229"/>
                    <a:pt x="242" y="231"/>
                    <a:pt x="241" y="232"/>
                  </a:cubicBezTo>
                  <a:cubicBezTo>
                    <a:pt x="241" y="233"/>
                    <a:pt x="240" y="235"/>
                    <a:pt x="240" y="236"/>
                  </a:cubicBezTo>
                  <a:cubicBezTo>
                    <a:pt x="240" y="237"/>
                    <a:pt x="241" y="238"/>
                    <a:pt x="242" y="239"/>
                  </a:cubicBezTo>
                  <a:cubicBezTo>
                    <a:pt x="242" y="240"/>
                    <a:pt x="241" y="242"/>
                    <a:pt x="241" y="243"/>
                  </a:cubicBezTo>
                  <a:cubicBezTo>
                    <a:pt x="240" y="244"/>
                    <a:pt x="241" y="247"/>
                    <a:pt x="240" y="248"/>
                  </a:cubicBezTo>
                  <a:cubicBezTo>
                    <a:pt x="239" y="248"/>
                    <a:pt x="236" y="247"/>
                    <a:pt x="235" y="247"/>
                  </a:cubicBezTo>
                  <a:cubicBezTo>
                    <a:pt x="234" y="248"/>
                    <a:pt x="232" y="250"/>
                    <a:pt x="232" y="251"/>
                  </a:cubicBezTo>
                  <a:cubicBezTo>
                    <a:pt x="232" y="252"/>
                    <a:pt x="231" y="253"/>
                    <a:pt x="231" y="254"/>
                  </a:cubicBezTo>
                  <a:cubicBezTo>
                    <a:pt x="232" y="255"/>
                    <a:pt x="234" y="255"/>
                    <a:pt x="234" y="256"/>
                  </a:cubicBezTo>
                  <a:cubicBezTo>
                    <a:pt x="235" y="256"/>
                    <a:pt x="236" y="258"/>
                    <a:pt x="236" y="258"/>
                  </a:cubicBezTo>
                  <a:cubicBezTo>
                    <a:pt x="237" y="259"/>
                    <a:pt x="239" y="260"/>
                    <a:pt x="240" y="260"/>
                  </a:cubicBezTo>
                  <a:cubicBezTo>
                    <a:pt x="240" y="261"/>
                    <a:pt x="240" y="263"/>
                    <a:pt x="240" y="263"/>
                  </a:cubicBezTo>
                  <a:cubicBezTo>
                    <a:pt x="241" y="265"/>
                    <a:pt x="242" y="267"/>
                    <a:pt x="242" y="268"/>
                  </a:cubicBezTo>
                  <a:cubicBezTo>
                    <a:pt x="242" y="269"/>
                    <a:pt x="241" y="272"/>
                    <a:pt x="240" y="273"/>
                  </a:cubicBezTo>
                  <a:cubicBezTo>
                    <a:pt x="240" y="273"/>
                    <a:pt x="239" y="275"/>
                    <a:pt x="239" y="276"/>
                  </a:cubicBezTo>
                  <a:cubicBezTo>
                    <a:pt x="239" y="277"/>
                    <a:pt x="239" y="278"/>
                    <a:pt x="239" y="278"/>
                  </a:cubicBezTo>
                  <a:cubicBezTo>
                    <a:pt x="240" y="279"/>
                    <a:pt x="241" y="279"/>
                    <a:pt x="242" y="279"/>
                  </a:cubicBezTo>
                  <a:cubicBezTo>
                    <a:pt x="243" y="279"/>
                    <a:pt x="245" y="280"/>
                    <a:pt x="245" y="280"/>
                  </a:cubicBezTo>
                  <a:cubicBezTo>
                    <a:pt x="245" y="281"/>
                    <a:pt x="245" y="283"/>
                    <a:pt x="245" y="283"/>
                  </a:cubicBezTo>
                  <a:cubicBezTo>
                    <a:pt x="245" y="284"/>
                    <a:pt x="243" y="284"/>
                    <a:pt x="242" y="285"/>
                  </a:cubicBezTo>
                  <a:cubicBezTo>
                    <a:pt x="241" y="285"/>
                    <a:pt x="239" y="285"/>
                    <a:pt x="237" y="285"/>
                  </a:cubicBezTo>
                  <a:cubicBezTo>
                    <a:pt x="236" y="285"/>
                    <a:pt x="235" y="287"/>
                    <a:pt x="234" y="287"/>
                  </a:cubicBezTo>
                  <a:cubicBezTo>
                    <a:pt x="233" y="288"/>
                    <a:pt x="230" y="288"/>
                    <a:pt x="229" y="288"/>
                  </a:cubicBezTo>
                  <a:cubicBezTo>
                    <a:pt x="229" y="288"/>
                    <a:pt x="227" y="287"/>
                    <a:pt x="227" y="286"/>
                  </a:cubicBezTo>
                  <a:cubicBezTo>
                    <a:pt x="226" y="285"/>
                    <a:pt x="227" y="284"/>
                    <a:pt x="226" y="283"/>
                  </a:cubicBezTo>
                  <a:cubicBezTo>
                    <a:pt x="226" y="283"/>
                    <a:pt x="225" y="283"/>
                    <a:pt x="224" y="283"/>
                  </a:cubicBezTo>
                  <a:cubicBezTo>
                    <a:pt x="223" y="284"/>
                    <a:pt x="222" y="284"/>
                    <a:pt x="221" y="285"/>
                  </a:cubicBezTo>
                  <a:cubicBezTo>
                    <a:pt x="221" y="286"/>
                    <a:pt x="220" y="287"/>
                    <a:pt x="220" y="288"/>
                  </a:cubicBezTo>
                  <a:cubicBezTo>
                    <a:pt x="220" y="289"/>
                    <a:pt x="220" y="290"/>
                    <a:pt x="221" y="290"/>
                  </a:cubicBezTo>
                  <a:cubicBezTo>
                    <a:pt x="221" y="291"/>
                    <a:pt x="223" y="291"/>
                    <a:pt x="224" y="291"/>
                  </a:cubicBezTo>
                  <a:cubicBezTo>
                    <a:pt x="225" y="291"/>
                    <a:pt x="226" y="293"/>
                    <a:pt x="226" y="293"/>
                  </a:cubicBezTo>
                  <a:cubicBezTo>
                    <a:pt x="227" y="294"/>
                    <a:pt x="227" y="297"/>
                    <a:pt x="228" y="298"/>
                  </a:cubicBezTo>
                  <a:cubicBezTo>
                    <a:pt x="229" y="299"/>
                    <a:pt x="231" y="301"/>
                    <a:pt x="232" y="301"/>
                  </a:cubicBezTo>
                  <a:cubicBezTo>
                    <a:pt x="233" y="301"/>
                    <a:pt x="235" y="302"/>
                    <a:pt x="236" y="301"/>
                  </a:cubicBezTo>
                  <a:cubicBezTo>
                    <a:pt x="237" y="301"/>
                    <a:pt x="237" y="299"/>
                    <a:pt x="237" y="298"/>
                  </a:cubicBezTo>
                  <a:cubicBezTo>
                    <a:pt x="237" y="297"/>
                    <a:pt x="235" y="295"/>
                    <a:pt x="235" y="294"/>
                  </a:cubicBezTo>
                  <a:cubicBezTo>
                    <a:pt x="236" y="293"/>
                    <a:pt x="238" y="292"/>
                    <a:pt x="239" y="292"/>
                  </a:cubicBezTo>
                  <a:cubicBezTo>
                    <a:pt x="240" y="292"/>
                    <a:pt x="242" y="294"/>
                    <a:pt x="243" y="294"/>
                  </a:cubicBezTo>
                  <a:cubicBezTo>
                    <a:pt x="245" y="293"/>
                    <a:pt x="248" y="292"/>
                    <a:pt x="249" y="291"/>
                  </a:cubicBezTo>
                  <a:cubicBezTo>
                    <a:pt x="249" y="290"/>
                    <a:pt x="250" y="287"/>
                    <a:pt x="250" y="286"/>
                  </a:cubicBezTo>
                  <a:cubicBezTo>
                    <a:pt x="251" y="285"/>
                    <a:pt x="251" y="282"/>
                    <a:pt x="250" y="280"/>
                  </a:cubicBezTo>
                  <a:cubicBezTo>
                    <a:pt x="250" y="279"/>
                    <a:pt x="248" y="278"/>
                    <a:pt x="248" y="277"/>
                  </a:cubicBezTo>
                  <a:cubicBezTo>
                    <a:pt x="247" y="276"/>
                    <a:pt x="247" y="273"/>
                    <a:pt x="247" y="272"/>
                  </a:cubicBezTo>
                  <a:cubicBezTo>
                    <a:pt x="248" y="271"/>
                    <a:pt x="249" y="271"/>
                    <a:pt x="250" y="270"/>
                  </a:cubicBezTo>
                  <a:cubicBezTo>
                    <a:pt x="251" y="270"/>
                    <a:pt x="252" y="268"/>
                    <a:pt x="252" y="266"/>
                  </a:cubicBezTo>
                  <a:cubicBezTo>
                    <a:pt x="251" y="265"/>
                    <a:pt x="249" y="264"/>
                    <a:pt x="249" y="264"/>
                  </a:cubicBezTo>
                  <a:cubicBezTo>
                    <a:pt x="248" y="263"/>
                    <a:pt x="248" y="261"/>
                    <a:pt x="248" y="260"/>
                  </a:cubicBezTo>
                  <a:cubicBezTo>
                    <a:pt x="248" y="259"/>
                    <a:pt x="249" y="257"/>
                    <a:pt x="250" y="256"/>
                  </a:cubicBezTo>
                  <a:cubicBezTo>
                    <a:pt x="250" y="255"/>
                    <a:pt x="249" y="252"/>
                    <a:pt x="250" y="251"/>
                  </a:cubicBezTo>
                  <a:cubicBezTo>
                    <a:pt x="250" y="251"/>
                    <a:pt x="252" y="250"/>
                    <a:pt x="253" y="250"/>
                  </a:cubicBezTo>
                  <a:cubicBezTo>
                    <a:pt x="254" y="250"/>
                    <a:pt x="256" y="251"/>
                    <a:pt x="257" y="250"/>
                  </a:cubicBezTo>
                  <a:cubicBezTo>
                    <a:pt x="258" y="250"/>
                    <a:pt x="260" y="247"/>
                    <a:pt x="259" y="246"/>
                  </a:cubicBezTo>
                  <a:cubicBezTo>
                    <a:pt x="259" y="246"/>
                    <a:pt x="258" y="245"/>
                    <a:pt x="258" y="244"/>
                  </a:cubicBezTo>
                  <a:cubicBezTo>
                    <a:pt x="257" y="244"/>
                    <a:pt x="256" y="242"/>
                    <a:pt x="255" y="242"/>
                  </a:cubicBezTo>
                  <a:cubicBezTo>
                    <a:pt x="254" y="241"/>
                    <a:pt x="252" y="241"/>
                    <a:pt x="251" y="240"/>
                  </a:cubicBezTo>
                  <a:cubicBezTo>
                    <a:pt x="250" y="239"/>
                    <a:pt x="250" y="236"/>
                    <a:pt x="251" y="235"/>
                  </a:cubicBezTo>
                  <a:cubicBezTo>
                    <a:pt x="251" y="234"/>
                    <a:pt x="252" y="233"/>
                    <a:pt x="252" y="232"/>
                  </a:cubicBezTo>
                  <a:cubicBezTo>
                    <a:pt x="253" y="231"/>
                    <a:pt x="256" y="229"/>
                    <a:pt x="257" y="228"/>
                  </a:cubicBezTo>
                  <a:cubicBezTo>
                    <a:pt x="258" y="227"/>
                    <a:pt x="259" y="225"/>
                    <a:pt x="260" y="224"/>
                  </a:cubicBezTo>
                  <a:cubicBezTo>
                    <a:pt x="260" y="223"/>
                    <a:pt x="259" y="221"/>
                    <a:pt x="259" y="219"/>
                  </a:cubicBezTo>
                  <a:cubicBezTo>
                    <a:pt x="260" y="218"/>
                    <a:pt x="260" y="214"/>
                    <a:pt x="261" y="213"/>
                  </a:cubicBezTo>
                  <a:cubicBezTo>
                    <a:pt x="261" y="212"/>
                    <a:pt x="262" y="210"/>
                    <a:pt x="263" y="210"/>
                  </a:cubicBezTo>
                  <a:cubicBezTo>
                    <a:pt x="264" y="209"/>
                    <a:pt x="265" y="208"/>
                    <a:pt x="265" y="208"/>
                  </a:cubicBezTo>
                  <a:cubicBezTo>
                    <a:pt x="266" y="207"/>
                    <a:pt x="269" y="206"/>
                    <a:pt x="269" y="205"/>
                  </a:cubicBezTo>
                  <a:cubicBezTo>
                    <a:pt x="270" y="204"/>
                    <a:pt x="270" y="202"/>
                    <a:pt x="270" y="201"/>
                  </a:cubicBezTo>
                  <a:cubicBezTo>
                    <a:pt x="271" y="200"/>
                    <a:pt x="272" y="199"/>
                    <a:pt x="272" y="198"/>
                  </a:cubicBezTo>
                  <a:cubicBezTo>
                    <a:pt x="273" y="197"/>
                    <a:pt x="274" y="195"/>
                    <a:pt x="275" y="194"/>
                  </a:cubicBezTo>
                  <a:cubicBezTo>
                    <a:pt x="276" y="193"/>
                    <a:pt x="276" y="191"/>
                    <a:pt x="277" y="191"/>
                  </a:cubicBezTo>
                  <a:cubicBezTo>
                    <a:pt x="278" y="190"/>
                    <a:pt x="281" y="191"/>
                    <a:pt x="282" y="191"/>
                  </a:cubicBezTo>
                  <a:cubicBezTo>
                    <a:pt x="283" y="190"/>
                    <a:pt x="284" y="189"/>
                    <a:pt x="285" y="189"/>
                  </a:cubicBezTo>
                  <a:cubicBezTo>
                    <a:pt x="285" y="188"/>
                    <a:pt x="285" y="186"/>
                    <a:pt x="285" y="186"/>
                  </a:cubicBezTo>
                  <a:cubicBezTo>
                    <a:pt x="285" y="185"/>
                    <a:pt x="286" y="183"/>
                    <a:pt x="287" y="182"/>
                  </a:cubicBezTo>
                  <a:cubicBezTo>
                    <a:pt x="287" y="181"/>
                    <a:pt x="288" y="178"/>
                    <a:pt x="288" y="177"/>
                  </a:cubicBezTo>
                  <a:cubicBezTo>
                    <a:pt x="288" y="176"/>
                    <a:pt x="285" y="176"/>
                    <a:pt x="284" y="175"/>
                  </a:cubicBezTo>
                  <a:cubicBezTo>
                    <a:pt x="283" y="173"/>
                    <a:pt x="281" y="170"/>
                    <a:pt x="280" y="169"/>
                  </a:cubicBezTo>
                  <a:cubicBezTo>
                    <a:pt x="279" y="167"/>
                    <a:pt x="278" y="163"/>
                    <a:pt x="277" y="161"/>
                  </a:cubicBezTo>
                  <a:cubicBezTo>
                    <a:pt x="277" y="160"/>
                    <a:pt x="277" y="157"/>
                    <a:pt x="277" y="155"/>
                  </a:cubicBezTo>
                  <a:cubicBezTo>
                    <a:pt x="277" y="154"/>
                    <a:pt x="279" y="152"/>
                    <a:pt x="279" y="150"/>
                  </a:cubicBezTo>
                  <a:cubicBezTo>
                    <a:pt x="279" y="149"/>
                    <a:pt x="277" y="147"/>
                    <a:pt x="277" y="146"/>
                  </a:cubicBezTo>
                  <a:cubicBezTo>
                    <a:pt x="277" y="145"/>
                    <a:pt x="277" y="142"/>
                    <a:pt x="277" y="141"/>
                  </a:cubicBezTo>
                  <a:cubicBezTo>
                    <a:pt x="276" y="140"/>
                    <a:pt x="275" y="139"/>
                    <a:pt x="274" y="139"/>
                  </a:cubicBezTo>
                  <a:cubicBezTo>
                    <a:pt x="273" y="139"/>
                    <a:pt x="271" y="139"/>
                    <a:pt x="271" y="140"/>
                  </a:cubicBezTo>
                  <a:cubicBezTo>
                    <a:pt x="270" y="140"/>
                    <a:pt x="270" y="142"/>
                    <a:pt x="270" y="143"/>
                  </a:cubicBezTo>
                  <a:cubicBezTo>
                    <a:pt x="270" y="143"/>
                    <a:pt x="269" y="145"/>
                    <a:pt x="269" y="145"/>
                  </a:cubicBezTo>
                  <a:cubicBezTo>
                    <a:pt x="268" y="145"/>
                    <a:pt x="266" y="145"/>
                    <a:pt x="266" y="145"/>
                  </a:cubicBezTo>
                  <a:cubicBezTo>
                    <a:pt x="265" y="146"/>
                    <a:pt x="266" y="147"/>
                    <a:pt x="266" y="147"/>
                  </a:cubicBezTo>
                  <a:cubicBezTo>
                    <a:pt x="265" y="148"/>
                    <a:pt x="265" y="150"/>
                    <a:pt x="265" y="151"/>
                  </a:cubicBezTo>
                  <a:cubicBezTo>
                    <a:pt x="266" y="152"/>
                    <a:pt x="267" y="153"/>
                    <a:pt x="267" y="154"/>
                  </a:cubicBezTo>
                  <a:cubicBezTo>
                    <a:pt x="268" y="154"/>
                    <a:pt x="269" y="155"/>
                    <a:pt x="269" y="156"/>
                  </a:cubicBezTo>
                  <a:cubicBezTo>
                    <a:pt x="270" y="156"/>
                    <a:pt x="271" y="158"/>
                    <a:pt x="272" y="159"/>
                  </a:cubicBezTo>
                  <a:cubicBezTo>
                    <a:pt x="272" y="160"/>
                    <a:pt x="273" y="162"/>
                    <a:pt x="273" y="163"/>
                  </a:cubicBezTo>
                  <a:cubicBezTo>
                    <a:pt x="274" y="164"/>
                    <a:pt x="273" y="166"/>
                    <a:pt x="273" y="167"/>
                  </a:cubicBezTo>
                  <a:cubicBezTo>
                    <a:pt x="273" y="168"/>
                    <a:pt x="273" y="170"/>
                    <a:pt x="272" y="170"/>
                  </a:cubicBezTo>
                  <a:cubicBezTo>
                    <a:pt x="272" y="170"/>
                    <a:pt x="271" y="169"/>
                    <a:pt x="270" y="168"/>
                  </a:cubicBezTo>
                  <a:cubicBezTo>
                    <a:pt x="270" y="167"/>
                    <a:pt x="271" y="165"/>
                    <a:pt x="270" y="164"/>
                  </a:cubicBezTo>
                  <a:cubicBezTo>
                    <a:pt x="270" y="163"/>
                    <a:pt x="269" y="161"/>
                    <a:pt x="268" y="160"/>
                  </a:cubicBezTo>
                  <a:cubicBezTo>
                    <a:pt x="267" y="159"/>
                    <a:pt x="266" y="156"/>
                    <a:pt x="265" y="156"/>
                  </a:cubicBezTo>
                  <a:cubicBezTo>
                    <a:pt x="264" y="155"/>
                    <a:pt x="262" y="154"/>
                    <a:pt x="261" y="153"/>
                  </a:cubicBezTo>
                  <a:cubicBezTo>
                    <a:pt x="261" y="153"/>
                    <a:pt x="260" y="151"/>
                    <a:pt x="260" y="150"/>
                  </a:cubicBezTo>
                  <a:cubicBezTo>
                    <a:pt x="260" y="149"/>
                    <a:pt x="260" y="147"/>
                    <a:pt x="260" y="147"/>
                  </a:cubicBezTo>
                  <a:cubicBezTo>
                    <a:pt x="259" y="145"/>
                    <a:pt x="258" y="143"/>
                    <a:pt x="258" y="142"/>
                  </a:cubicBezTo>
                  <a:cubicBezTo>
                    <a:pt x="259" y="141"/>
                    <a:pt x="260" y="139"/>
                    <a:pt x="260" y="139"/>
                  </a:cubicBezTo>
                  <a:cubicBezTo>
                    <a:pt x="261" y="138"/>
                    <a:pt x="261" y="136"/>
                    <a:pt x="261" y="135"/>
                  </a:cubicBezTo>
                  <a:cubicBezTo>
                    <a:pt x="262" y="134"/>
                    <a:pt x="263" y="133"/>
                    <a:pt x="264" y="133"/>
                  </a:cubicBezTo>
                  <a:cubicBezTo>
                    <a:pt x="265" y="133"/>
                    <a:pt x="267" y="134"/>
                    <a:pt x="268" y="134"/>
                  </a:cubicBezTo>
                  <a:cubicBezTo>
                    <a:pt x="269" y="134"/>
                    <a:pt x="271" y="133"/>
                    <a:pt x="272" y="133"/>
                  </a:cubicBezTo>
                  <a:cubicBezTo>
                    <a:pt x="273" y="134"/>
                    <a:pt x="275" y="135"/>
                    <a:pt x="276" y="136"/>
                  </a:cubicBezTo>
                  <a:cubicBezTo>
                    <a:pt x="276" y="136"/>
                    <a:pt x="278" y="136"/>
                    <a:pt x="278" y="136"/>
                  </a:cubicBezTo>
                  <a:cubicBezTo>
                    <a:pt x="278" y="136"/>
                    <a:pt x="281" y="133"/>
                    <a:pt x="281" y="132"/>
                  </a:cubicBezTo>
                  <a:cubicBezTo>
                    <a:pt x="282" y="131"/>
                    <a:pt x="283" y="129"/>
                    <a:pt x="282" y="127"/>
                  </a:cubicBezTo>
                  <a:cubicBezTo>
                    <a:pt x="282" y="126"/>
                    <a:pt x="280" y="123"/>
                    <a:pt x="279" y="122"/>
                  </a:cubicBezTo>
                  <a:cubicBezTo>
                    <a:pt x="278" y="120"/>
                    <a:pt x="274" y="120"/>
                    <a:pt x="273" y="118"/>
                  </a:cubicBezTo>
                  <a:cubicBezTo>
                    <a:pt x="272" y="117"/>
                    <a:pt x="270" y="115"/>
                    <a:pt x="269" y="114"/>
                  </a:cubicBezTo>
                  <a:cubicBezTo>
                    <a:pt x="269" y="113"/>
                    <a:pt x="267" y="112"/>
                    <a:pt x="267" y="111"/>
                  </a:cubicBezTo>
                  <a:cubicBezTo>
                    <a:pt x="267" y="109"/>
                    <a:pt x="266" y="107"/>
                    <a:pt x="266" y="105"/>
                  </a:cubicBezTo>
                  <a:cubicBezTo>
                    <a:pt x="267" y="105"/>
                    <a:pt x="268" y="103"/>
                    <a:pt x="268" y="103"/>
                  </a:cubicBezTo>
                  <a:cubicBezTo>
                    <a:pt x="268" y="102"/>
                    <a:pt x="268" y="100"/>
                    <a:pt x="267" y="99"/>
                  </a:cubicBezTo>
                  <a:cubicBezTo>
                    <a:pt x="267" y="99"/>
                    <a:pt x="266" y="100"/>
                    <a:pt x="265" y="100"/>
                  </a:cubicBezTo>
                  <a:cubicBezTo>
                    <a:pt x="264" y="101"/>
                    <a:pt x="262" y="101"/>
                    <a:pt x="262" y="102"/>
                  </a:cubicBezTo>
                  <a:cubicBezTo>
                    <a:pt x="261" y="102"/>
                    <a:pt x="261" y="104"/>
                    <a:pt x="261" y="105"/>
                  </a:cubicBezTo>
                  <a:cubicBezTo>
                    <a:pt x="261" y="106"/>
                    <a:pt x="261" y="107"/>
                    <a:pt x="261" y="108"/>
                  </a:cubicBezTo>
                  <a:cubicBezTo>
                    <a:pt x="261" y="109"/>
                    <a:pt x="261" y="111"/>
                    <a:pt x="261" y="111"/>
                  </a:cubicBezTo>
                  <a:cubicBezTo>
                    <a:pt x="261" y="112"/>
                    <a:pt x="259" y="112"/>
                    <a:pt x="259" y="113"/>
                  </a:cubicBezTo>
                  <a:cubicBezTo>
                    <a:pt x="259" y="114"/>
                    <a:pt x="261" y="115"/>
                    <a:pt x="261" y="116"/>
                  </a:cubicBezTo>
                  <a:cubicBezTo>
                    <a:pt x="262" y="117"/>
                    <a:pt x="264" y="118"/>
                    <a:pt x="264" y="119"/>
                  </a:cubicBezTo>
                  <a:cubicBezTo>
                    <a:pt x="265" y="119"/>
                    <a:pt x="266" y="120"/>
                    <a:pt x="267" y="121"/>
                  </a:cubicBezTo>
                  <a:cubicBezTo>
                    <a:pt x="267" y="122"/>
                    <a:pt x="268" y="124"/>
                    <a:pt x="268" y="125"/>
                  </a:cubicBezTo>
                  <a:cubicBezTo>
                    <a:pt x="268" y="126"/>
                    <a:pt x="266" y="127"/>
                    <a:pt x="266" y="127"/>
                  </a:cubicBezTo>
                  <a:cubicBezTo>
                    <a:pt x="265" y="128"/>
                    <a:pt x="264" y="129"/>
                    <a:pt x="263" y="128"/>
                  </a:cubicBezTo>
                  <a:cubicBezTo>
                    <a:pt x="262" y="128"/>
                    <a:pt x="260" y="127"/>
                    <a:pt x="259" y="127"/>
                  </a:cubicBezTo>
                  <a:cubicBezTo>
                    <a:pt x="259" y="126"/>
                    <a:pt x="259" y="124"/>
                    <a:pt x="258" y="124"/>
                  </a:cubicBezTo>
                  <a:cubicBezTo>
                    <a:pt x="257" y="123"/>
                    <a:pt x="255" y="125"/>
                    <a:pt x="254" y="125"/>
                  </a:cubicBezTo>
                  <a:cubicBezTo>
                    <a:pt x="253" y="126"/>
                    <a:pt x="253" y="128"/>
                    <a:pt x="252" y="129"/>
                  </a:cubicBezTo>
                  <a:cubicBezTo>
                    <a:pt x="251" y="129"/>
                    <a:pt x="249" y="128"/>
                    <a:pt x="248" y="128"/>
                  </a:cubicBezTo>
                  <a:cubicBezTo>
                    <a:pt x="247" y="129"/>
                    <a:pt x="246" y="132"/>
                    <a:pt x="247" y="133"/>
                  </a:cubicBezTo>
                  <a:cubicBezTo>
                    <a:pt x="247" y="134"/>
                    <a:pt x="249" y="135"/>
                    <a:pt x="249" y="135"/>
                  </a:cubicBezTo>
                  <a:cubicBezTo>
                    <a:pt x="250" y="136"/>
                    <a:pt x="251" y="137"/>
                    <a:pt x="252" y="137"/>
                  </a:cubicBezTo>
                  <a:cubicBezTo>
                    <a:pt x="252" y="138"/>
                    <a:pt x="252" y="141"/>
                    <a:pt x="252" y="142"/>
                  </a:cubicBezTo>
                  <a:cubicBezTo>
                    <a:pt x="253" y="144"/>
                    <a:pt x="254" y="147"/>
                    <a:pt x="254" y="149"/>
                  </a:cubicBezTo>
                  <a:cubicBezTo>
                    <a:pt x="254" y="150"/>
                    <a:pt x="254" y="152"/>
                    <a:pt x="254" y="153"/>
                  </a:cubicBezTo>
                  <a:cubicBezTo>
                    <a:pt x="253" y="155"/>
                    <a:pt x="253" y="157"/>
                    <a:pt x="253" y="158"/>
                  </a:cubicBezTo>
                  <a:cubicBezTo>
                    <a:pt x="252" y="159"/>
                    <a:pt x="252" y="161"/>
                    <a:pt x="252" y="162"/>
                  </a:cubicBezTo>
                  <a:cubicBezTo>
                    <a:pt x="252" y="163"/>
                    <a:pt x="251" y="165"/>
                    <a:pt x="252" y="166"/>
                  </a:cubicBezTo>
                  <a:cubicBezTo>
                    <a:pt x="252" y="166"/>
                    <a:pt x="254" y="167"/>
                    <a:pt x="254" y="167"/>
                  </a:cubicBezTo>
                  <a:cubicBezTo>
                    <a:pt x="255" y="167"/>
                    <a:pt x="256" y="166"/>
                    <a:pt x="256" y="166"/>
                  </a:cubicBezTo>
                  <a:cubicBezTo>
                    <a:pt x="257" y="165"/>
                    <a:pt x="257" y="163"/>
                    <a:pt x="257" y="162"/>
                  </a:cubicBezTo>
                  <a:cubicBezTo>
                    <a:pt x="257" y="162"/>
                    <a:pt x="257" y="161"/>
                    <a:pt x="257" y="160"/>
                  </a:cubicBezTo>
                  <a:cubicBezTo>
                    <a:pt x="257" y="160"/>
                    <a:pt x="257" y="159"/>
                    <a:pt x="258" y="159"/>
                  </a:cubicBezTo>
                  <a:cubicBezTo>
                    <a:pt x="259" y="158"/>
                    <a:pt x="260" y="159"/>
                    <a:pt x="261" y="160"/>
                  </a:cubicBezTo>
                  <a:cubicBezTo>
                    <a:pt x="262" y="160"/>
                    <a:pt x="263" y="161"/>
                    <a:pt x="263" y="161"/>
                  </a:cubicBezTo>
                  <a:cubicBezTo>
                    <a:pt x="263" y="162"/>
                    <a:pt x="263" y="164"/>
                    <a:pt x="263" y="165"/>
                  </a:cubicBezTo>
                  <a:cubicBezTo>
                    <a:pt x="263" y="166"/>
                    <a:pt x="264" y="168"/>
                    <a:pt x="264" y="168"/>
                  </a:cubicBezTo>
                  <a:cubicBezTo>
                    <a:pt x="265" y="169"/>
                    <a:pt x="266" y="171"/>
                    <a:pt x="266" y="171"/>
                  </a:cubicBezTo>
                  <a:cubicBezTo>
                    <a:pt x="267" y="172"/>
                    <a:pt x="268" y="172"/>
                    <a:pt x="269" y="172"/>
                  </a:cubicBezTo>
                  <a:cubicBezTo>
                    <a:pt x="269" y="173"/>
                    <a:pt x="270" y="174"/>
                    <a:pt x="270" y="175"/>
                  </a:cubicBezTo>
                  <a:cubicBezTo>
                    <a:pt x="271" y="176"/>
                    <a:pt x="271" y="178"/>
                    <a:pt x="271" y="179"/>
                  </a:cubicBezTo>
                  <a:cubicBezTo>
                    <a:pt x="271" y="180"/>
                    <a:pt x="272" y="183"/>
                    <a:pt x="272" y="184"/>
                  </a:cubicBezTo>
                  <a:cubicBezTo>
                    <a:pt x="272" y="185"/>
                    <a:pt x="272" y="187"/>
                    <a:pt x="271" y="188"/>
                  </a:cubicBezTo>
                  <a:cubicBezTo>
                    <a:pt x="271" y="188"/>
                    <a:pt x="270" y="190"/>
                    <a:pt x="269" y="190"/>
                  </a:cubicBezTo>
                  <a:cubicBezTo>
                    <a:pt x="269" y="191"/>
                    <a:pt x="267" y="192"/>
                    <a:pt x="267" y="193"/>
                  </a:cubicBezTo>
                  <a:cubicBezTo>
                    <a:pt x="266" y="193"/>
                    <a:pt x="266" y="195"/>
                    <a:pt x="265" y="195"/>
                  </a:cubicBezTo>
                  <a:cubicBezTo>
                    <a:pt x="265" y="195"/>
                    <a:pt x="264" y="196"/>
                    <a:pt x="264" y="196"/>
                  </a:cubicBezTo>
                  <a:cubicBezTo>
                    <a:pt x="263" y="196"/>
                    <a:pt x="261" y="195"/>
                    <a:pt x="261" y="194"/>
                  </a:cubicBezTo>
                  <a:cubicBezTo>
                    <a:pt x="260" y="193"/>
                    <a:pt x="259" y="191"/>
                    <a:pt x="258" y="190"/>
                  </a:cubicBezTo>
                  <a:cubicBezTo>
                    <a:pt x="258" y="189"/>
                    <a:pt x="260" y="186"/>
                    <a:pt x="260" y="185"/>
                  </a:cubicBezTo>
                  <a:cubicBezTo>
                    <a:pt x="260" y="184"/>
                    <a:pt x="259" y="184"/>
                    <a:pt x="259" y="183"/>
                  </a:cubicBezTo>
                  <a:cubicBezTo>
                    <a:pt x="258" y="182"/>
                    <a:pt x="259" y="180"/>
                    <a:pt x="259" y="180"/>
                  </a:cubicBezTo>
                  <a:cubicBezTo>
                    <a:pt x="258" y="179"/>
                    <a:pt x="257" y="178"/>
                    <a:pt x="256" y="178"/>
                  </a:cubicBezTo>
                  <a:cubicBezTo>
                    <a:pt x="255" y="178"/>
                    <a:pt x="254" y="179"/>
                    <a:pt x="253" y="179"/>
                  </a:cubicBezTo>
                  <a:cubicBezTo>
                    <a:pt x="253" y="179"/>
                    <a:pt x="252" y="181"/>
                    <a:pt x="251" y="180"/>
                  </a:cubicBezTo>
                  <a:cubicBezTo>
                    <a:pt x="250" y="180"/>
                    <a:pt x="249" y="179"/>
                    <a:pt x="249" y="178"/>
                  </a:cubicBezTo>
                  <a:cubicBezTo>
                    <a:pt x="249" y="178"/>
                    <a:pt x="250" y="177"/>
                    <a:pt x="250" y="176"/>
                  </a:cubicBezTo>
                  <a:cubicBezTo>
                    <a:pt x="250" y="175"/>
                    <a:pt x="250" y="174"/>
                    <a:pt x="250" y="174"/>
                  </a:cubicBezTo>
                  <a:cubicBezTo>
                    <a:pt x="249" y="173"/>
                    <a:pt x="247" y="172"/>
                    <a:pt x="246" y="171"/>
                  </a:cubicBezTo>
                  <a:cubicBezTo>
                    <a:pt x="246" y="170"/>
                    <a:pt x="245" y="168"/>
                    <a:pt x="245" y="167"/>
                  </a:cubicBezTo>
                  <a:cubicBezTo>
                    <a:pt x="245" y="167"/>
                    <a:pt x="247" y="165"/>
                    <a:pt x="247" y="164"/>
                  </a:cubicBezTo>
                  <a:cubicBezTo>
                    <a:pt x="247" y="164"/>
                    <a:pt x="246" y="162"/>
                    <a:pt x="246" y="162"/>
                  </a:cubicBezTo>
                  <a:cubicBezTo>
                    <a:pt x="246" y="161"/>
                    <a:pt x="246" y="159"/>
                    <a:pt x="246" y="159"/>
                  </a:cubicBezTo>
                  <a:cubicBezTo>
                    <a:pt x="247" y="158"/>
                    <a:pt x="248" y="157"/>
                    <a:pt x="249" y="156"/>
                  </a:cubicBezTo>
                  <a:cubicBezTo>
                    <a:pt x="249" y="155"/>
                    <a:pt x="249" y="153"/>
                    <a:pt x="249" y="151"/>
                  </a:cubicBezTo>
                  <a:cubicBezTo>
                    <a:pt x="249" y="150"/>
                    <a:pt x="248" y="148"/>
                    <a:pt x="248" y="147"/>
                  </a:cubicBezTo>
                  <a:cubicBezTo>
                    <a:pt x="247" y="147"/>
                    <a:pt x="247" y="145"/>
                    <a:pt x="247" y="144"/>
                  </a:cubicBezTo>
                  <a:cubicBezTo>
                    <a:pt x="246" y="144"/>
                    <a:pt x="243" y="145"/>
                    <a:pt x="242" y="144"/>
                  </a:cubicBezTo>
                  <a:cubicBezTo>
                    <a:pt x="242" y="144"/>
                    <a:pt x="242" y="142"/>
                    <a:pt x="241" y="142"/>
                  </a:cubicBezTo>
                  <a:cubicBezTo>
                    <a:pt x="241" y="141"/>
                    <a:pt x="240" y="139"/>
                    <a:pt x="239" y="139"/>
                  </a:cubicBezTo>
                  <a:cubicBezTo>
                    <a:pt x="239" y="138"/>
                    <a:pt x="237" y="136"/>
                    <a:pt x="237" y="136"/>
                  </a:cubicBezTo>
                  <a:cubicBezTo>
                    <a:pt x="236" y="135"/>
                    <a:pt x="234" y="133"/>
                    <a:pt x="234" y="132"/>
                  </a:cubicBezTo>
                  <a:cubicBezTo>
                    <a:pt x="233" y="131"/>
                    <a:pt x="232" y="128"/>
                    <a:pt x="233" y="127"/>
                  </a:cubicBezTo>
                  <a:cubicBezTo>
                    <a:pt x="233" y="125"/>
                    <a:pt x="236" y="124"/>
                    <a:pt x="238" y="122"/>
                  </a:cubicBezTo>
                  <a:cubicBezTo>
                    <a:pt x="239" y="121"/>
                    <a:pt x="241" y="119"/>
                    <a:pt x="242" y="118"/>
                  </a:cubicBezTo>
                  <a:cubicBezTo>
                    <a:pt x="243" y="117"/>
                    <a:pt x="246" y="115"/>
                    <a:pt x="248" y="113"/>
                  </a:cubicBezTo>
                  <a:cubicBezTo>
                    <a:pt x="249" y="113"/>
                    <a:pt x="250" y="112"/>
                    <a:pt x="251" y="111"/>
                  </a:cubicBezTo>
                  <a:cubicBezTo>
                    <a:pt x="251" y="110"/>
                    <a:pt x="253" y="109"/>
                    <a:pt x="253" y="108"/>
                  </a:cubicBezTo>
                  <a:cubicBezTo>
                    <a:pt x="253" y="107"/>
                    <a:pt x="254" y="105"/>
                    <a:pt x="254" y="104"/>
                  </a:cubicBezTo>
                  <a:cubicBezTo>
                    <a:pt x="254" y="103"/>
                    <a:pt x="254" y="101"/>
                    <a:pt x="254" y="100"/>
                  </a:cubicBezTo>
                  <a:cubicBezTo>
                    <a:pt x="254" y="99"/>
                    <a:pt x="254" y="97"/>
                    <a:pt x="254" y="96"/>
                  </a:cubicBezTo>
                  <a:cubicBezTo>
                    <a:pt x="255" y="96"/>
                    <a:pt x="256" y="95"/>
                    <a:pt x="256" y="94"/>
                  </a:cubicBezTo>
                  <a:cubicBezTo>
                    <a:pt x="257" y="93"/>
                    <a:pt x="257" y="92"/>
                    <a:pt x="257" y="91"/>
                  </a:cubicBezTo>
                  <a:cubicBezTo>
                    <a:pt x="256" y="91"/>
                    <a:pt x="255" y="91"/>
                    <a:pt x="254" y="91"/>
                  </a:cubicBezTo>
                  <a:cubicBezTo>
                    <a:pt x="254" y="92"/>
                    <a:pt x="253" y="93"/>
                    <a:pt x="253" y="93"/>
                  </a:cubicBezTo>
                  <a:cubicBezTo>
                    <a:pt x="252" y="93"/>
                    <a:pt x="251" y="93"/>
                    <a:pt x="250" y="93"/>
                  </a:cubicBezTo>
                  <a:cubicBezTo>
                    <a:pt x="250" y="93"/>
                    <a:pt x="250" y="91"/>
                    <a:pt x="250" y="90"/>
                  </a:cubicBezTo>
                  <a:cubicBezTo>
                    <a:pt x="251" y="89"/>
                    <a:pt x="252" y="88"/>
                    <a:pt x="253" y="87"/>
                  </a:cubicBezTo>
                  <a:cubicBezTo>
                    <a:pt x="253" y="87"/>
                    <a:pt x="254" y="86"/>
                    <a:pt x="255" y="86"/>
                  </a:cubicBezTo>
                  <a:cubicBezTo>
                    <a:pt x="256" y="86"/>
                    <a:pt x="258" y="86"/>
                    <a:pt x="259" y="86"/>
                  </a:cubicBezTo>
                  <a:cubicBezTo>
                    <a:pt x="260" y="86"/>
                    <a:pt x="262" y="86"/>
                    <a:pt x="263" y="86"/>
                  </a:cubicBezTo>
                  <a:cubicBezTo>
                    <a:pt x="264" y="86"/>
                    <a:pt x="265" y="87"/>
                    <a:pt x="265" y="87"/>
                  </a:cubicBezTo>
                  <a:cubicBezTo>
                    <a:pt x="266" y="88"/>
                    <a:pt x="267" y="89"/>
                    <a:pt x="268" y="89"/>
                  </a:cubicBezTo>
                  <a:cubicBezTo>
                    <a:pt x="268" y="90"/>
                    <a:pt x="269" y="91"/>
                    <a:pt x="269" y="91"/>
                  </a:cubicBezTo>
                  <a:cubicBezTo>
                    <a:pt x="270" y="92"/>
                    <a:pt x="270" y="95"/>
                    <a:pt x="270" y="96"/>
                  </a:cubicBezTo>
                  <a:cubicBezTo>
                    <a:pt x="271" y="96"/>
                    <a:pt x="272" y="97"/>
                    <a:pt x="273" y="98"/>
                  </a:cubicBezTo>
                  <a:cubicBezTo>
                    <a:pt x="273" y="98"/>
                    <a:pt x="276" y="99"/>
                    <a:pt x="276" y="99"/>
                  </a:cubicBezTo>
                  <a:cubicBezTo>
                    <a:pt x="278" y="98"/>
                    <a:pt x="278" y="94"/>
                    <a:pt x="278" y="92"/>
                  </a:cubicBezTo>
                  <a:cubicBezTo>
                    <a:pt x="278" y="91"/>
                    <a:pt x="278" y="89"/>
                    <a:pt x="278" y="88"/>
                  </a:cubicBezTo>
                  <a:cubicBezTo>
                    <a:pt x="278" y="87"/>
                    <a:pt x="278" y="84"/>
                    <a:pt x="278" y="83"/>
                  </a:cubicBezTo>
                  <a:cubicBezTo>
                    <a:pt x="277" y="82"/>
                    <a:pt x="275" y="81"/>
                    <a:pt x="275" y="80"/>
                  </a:cubicBezTo>
                  <a:cubicBezTo>
                    <a:pt x="275" y="80"/>
                    <a:pt x="276" y="78"/>
                    <a:pt x="276" y="78"/>
                  </a:cubicBezTo>
                  <a:cubicBezTo>
                    <a:pt x="277" y="78"/>
                    <a:pt x="279" y="79"/>
                    <a:pt x="280" y="79"/>
                  </a:cubicBezTo>
                  <a:cubicBezTo>
                    <a:pt x="281" y="80"/>
                    <a:pt x="281" y="82"/>
                    <a:pt x="281" y="82"/>
                  </a:cubicBezTo>
                  <a:cubicBezTo>
                    <a:pt x="282" y="83"/>
                    <a:pt x="285" y="81"/>
                    <a:pt x="286" y="80"/>
                  </a:cubicBezTo>
                  <a:cubicBezTo>
                    <a:pt x="286" y="80"/>
                    <a:pt x="288" y="78"/>
                    <a:pt x="288" y="77"/>
                  </a:cubicBezTo>
                  <a:cubicBezTo>
                    <a:pt x="288" y="76"/>
                    <a:pt x="287" y="73"/>
                    <a:pt x="286" y="72"/>
                  </a:cubicBezTo>
                  <a:cubicBezTo>
                    <a:pt x="286" y="70"/>
                    <a:pt x="283" y="68"/>
                    <a:pt x="282" y="66"/>
                  </a:cubicBezTo>
                  <a:cubicBezTo>
                    <a:pt x="281" y="64"/>
                    <a:pt x="281" y="61"/>
                    <a:pt x="281" y="59"/>
                  </a:cubicBezTo>
                  <a:cubicBezTo>
                    <a:pt x="281" y="58"/>
                    <a:pt x="282" y="56"/>
                    <a:pt x="283" y="55"/>
                  </a:cubicBezTo>
                  <a:cubicBezTo>
                    <a:pt x="283" y="55"/>
                    <a:pt x="285" y="54"/>
                    <a:pt x="285" y="53"/>
                  </a:cubicBezTo>
                  <a:cubicBezTo>
                    <a:pt x="286" y="52"/>
                    <a:pt x="286" y="51"/>
                    <a:pt x="286" y="50"/>
                  </a:cubicBezTo>
                  <a:cubicBezTo>
                    <a:pt x="285" y="49"/>
                    <a:pt x="284" y="47"/>
                    <a:pt x="283" y="47"/>
                  </a:cubicBezTo>
                  <a:cubicBezTo>
                    <a:pt x="283" y="46"/>
                    <a:pt x="281" y="45"/>
                    <a:pt x="279" y="45"/>
                  </a:cubicBezTo>
                  <a:cubicBezTo>
                    <a:pt x="278" y="45"/>
                    <a:pt x="276" y="45"/>
                    <a:pt x="275" y="46"/>
                  </a:cubicBezTo>
                  <a:cubicBezTo>
                    <a:pt x="274" y="46"/>
                    <a:pt x="273" y="48"/>
                    <a:pt x="272" y="49"/>
                  </a:cubicBezTo>
                  <a:cubicBezTo>
                    <a:pt x="271" y="49"/>
                    <a:pt x="271" y="51"/>
                    <a:pt x="271" y="52"/>
                  </a:cubicBezTo>
                  <a:cubicBezTo>
                    <a:pt x="271" y="53"/>
                    <a:pt x="271" y="54"/>
                    <a:pt x="271" y="55"/>
                  </a:cubicBezTo>
                  <a:cubicBezTo>
                    <a:pt x="271" y="55"/>
                    <a:pt x="270" y="56"/>
                    <a:pt x="270" y="57"/>
                  </a:cubicBezTo>
                  <a:cubicBezTo>
                    <a:pt x="269" y="58"/>
                    <a:pt x="271" y="59"/>
                    <a:pt x="270" y="60"/>
                  </a:cubicBezTo>
                  <a:cubicBezTo>
                    <a:pt x="270" y="61"/>
                    <a:pt x="268" y="62"/>
                    <a:pt x="267" y="62"/>
                  </a:cubicBezTo>
                  <a:cubicBezTo>
                    <a:pt x="266" y="62"/>
                    <a:pt x="265" y="60"/>
                    <a:pt x="265" y="59"/>
                  </a:cubicBezTo>
                  <a:cubicBezTo>
                    <a:pt x="264" y="58"/>
                    <a:pt x="264" y="57"/>
                    <a:pt x="264" y="56"/>
                  </a:cubicBezTo>
                  <a:cubicBezTo>
                    <a:pt x="263" y="55"/>
                    <a:pt x="263" y="53"/>
                    <a:pt x="263" y="52"/>
                  </a:cubicBezTo>
                  <a:cubicBezTo>
                    <a:pt x="263" y="51"/>
                    <a:pt x="261" y="50"/>
                    <a:pt x="261" y="50"/>
                  </a:cubicBezTo>
                  <a:cubicBezTo>
                    <a:pt x="261" y="49"/>
                    <a:pt x="259" y="47"/>
                    <a:pt x="259" y="46"/>
                  </a:cubicBezTo>
                  <a:cubicBezTo>
                    <a:pt x="260" y="45"/>
                    <a:pt x="262" y="45"/>
                    <a:pt x="263" y="45"/>
                  </a:cubicBezTo>
                  <a:cubicBezTo>
                    <a:pt x="264" y="45"/>
                    <a:pt x="266" y="47"/>
                    <a:pt x="267" y="46"/>
                  </a:cubicBezTo>
                  <a:cubicBezTo>
                    <a:pt x="267" y="46"/>
                    <a:pt x="268" y="45"/>
                    <a:pt x="268" y="45"/>
                  </a:cubicBezTo>
                  <a:cubicBezTo>
                    <a:pt x="268" y="44"/>
                    <a:pt x="270" y="43"/>
                    <a:pt x="270" y="43"/>
                  </a:cubicBezTo>
                  <a:cubicBezTo>
                    <a:pt x="270" y="42"/>
                    <a:pt x="270" y="41"/>
                    <a:pt x="270" y="40"/>
                  </a:cubicBezTo>
                  <a:cubicBezTo>
                    <a:pt x="270" y="40"/>
                    <a:pt x="269" y="38"/>
                    <a:pt x="268" y="38"/>
                  </a:cubicBezTo>
                  <a:cubicBezTo>
                    <a:pt x="267" y="38"/>
                    <a:pt x="266" y="38"/>
                    <a:pt x="265" y="38"/>
                  </a:cubicBezTo>
                  <a:cubicBezTo>
                    <a:pt x="265" y="38"/>
                    <a:pt x="263" y="37"/>
                    <a:pt x="263" y="36"/>
                  </a:cubicBezTo>
                  <a:cubicBezTo>
                    <a:pt x="263" y="35"/>
                    <a:pt x="265" y="33"/>
                    <a:pt x="265" y="32"/>
                  </a:cubicBezTo>
                  <a:cubicBezTo>
                    <a:pt x="265" y="31"/>
                    <a:pt x="265" y="30"/>
                    <a:pt x="265" y="29"/>
                  </a:cubicBezTo>
                  <a:cubicBezTo>
                    <a:pt x="265" y="28"/>
                    <a:pt x="265" y="27"/>
                    <a:pt x="264" y="26"/>
                  </a:cubicBezTo>
                  <a:cubicBezTo>
                    <a:pt x="264" y="26"/>
                    <a:pt x="263" y="25"/>
                    <a:pt x="262" y="24"/>
                  </a:cubicBezTo>
                  <a:cubicBezTo>
                    <a:pt x="262" y="24"/>
                    <a:pt x="261" y="22"/>
                    <a:pt x="260" y="22"/>
                  </a:cubicBezTo>
                  <a:cubicBezTo>
                    <a:pt x="260" y="21"/>
                    <a:pt x="259" y="18"/>
                    <a:pt x="260" y="18"/>
                  </a:cubicBezTo>
                  <a:cubicBezTo>
                    <a:pt x="260" y="17"/>
                    <a:pt x="262" y="18"/>
                    <a:pt x="263" y="18"/>
                  </a:cubicBezTo>
                  <a:cubicBezTo>
                    <a:pt x="264" y="17"/>
                    <a:pt x="265" y="14"/>
                    <a:pt x="265" y="13"/>
                  </a:cubicBezTo>
                  <a:cubicBezTo>
                    <a:pt x="265" y="12"/>
                    <a:pt x="265" y="10"/>
                    <a:pt x="264" y="10"/>
                  </a:cubicBezTo>
                  <a:cubicBezTo>
                    <a:pt x="263" y="9"/>
                    <a:pt x="261" y="11"/>
                    <a:pt x="259" y="11"/>
                  </a:cubicBezTo>
                  <a:cubicBezTo>
                    <a:pt x="259" y="11"/>
                    <a:pt x="258" y="10"/>
                    <a:pt x="257" y="9"/>
                  </a:cubicBezTo>
                  <a:cubicBezTo>
                    <a:pt x="257" y="8"/>
                    <a:pt x="258" y="6"/>
                    <a:pt x="258" y="6"/>
                  </a:cubicBezTo>
                  <a:cubicBezTo>
                    <a:pt x="259" y="5"/>
                    <a:pt x="261" y="4"/>
                    <a:pt x="261" y="4"/>
                  </a:cubicBezTo>
                  <a:cubicBezTo>
                    <a:pt x="262" y="4"/>
                    <a:pt x="264" y="3"/>
                    <a:pt x="264" y="3"/>
                  </a:cubicBezTo>
                  <a:cubicBezTo>
                    <a:pt x="265" y="2"/>
                    <a:pt x="265" y="1"/>
                    <a:pt x="266" y="0"/>
                  </a:cubicBezTo>
                  <a:cubicBezTo>
                    <a:pt x="266" y="0"/>
                    <a:pt x="268" y="0"/>
                    <a:pt x="268" y="0"/>
                  </a:cubicBezTo>
                  <a:cubicBezTo>
                    <a:pt x="580" y="74"/>
                    <a:pt x="580" y="74"/>
                    <a:pt x="580" y="74"/>
                  </a:cubicBezTo>
                  <a:lnTo>
                    <a:pt x="918" y="139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82613" y="3379788"/>
              <a:ext cx="3175" cy="4763"/>
            </a:xfrm>
            <a:custGeom>
              <a:avLst/>
              <a:gdLst>
                <a:gd name="T0" fmla="*/ 2 w 4"/>
                <a:gd name="T1" fmla="*/ 0 h 7"/>
                <a:gd name="T2" fmla="*/ 0 w 4"/>
                <a:gd name="T3" fmla="*/ 0 h 7"/>
                <a:gd name="T4" fmla="*/ 0 w 4"/>
                <a:gd name="T5" fmla="*/ 3 h 7"/>
                <a:gd name="T6" fmla="*/ 1 w 4"/>
                <a:gd name="T7" fmla="*/ 4 h 7"/>
                <a:gd name="T8" fmla="*/ 2 w 4"/>
                <a:gd name="T9" fmla="*/ 7 h 7"/>
                <a:gd name="T10" fmla="*/ 3 w 4"/>
                <a:gd name="T11" fmla="*/ 5 h 7"/>
                <a:gd name="T12" fmla="*/ 4 w 4"/>
                <a:gd name="T13" fmla="*/ 2 h 7"/>
                <a:gd name="T14" fmla="*/ 2 w 4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5"/>
                    <a:pt x="1" y="7"/>
                    <a:pt x="2" y="7"/>
                  </a:cubicBezTo>
                  <a:cubicBezTo>
                    <a:pt x="2" y="7"/>
                    <a:pt x="3" y="6"/>
                    <a:pt x="3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22288" y="2132013"/>
              <a:ext cx="928687" cy="766763"/>
            </a:xfrm>
            <a:custGeom>
              <a:avLst/>
              <a:gdLst>
                <a:gd name="T0" fmla="*/ 1073 w 1102"/>
                <a:gd name="T1" fmla="*/ 260 h 910"/>
                <a:gd name="T2" fmla="*/ 1055 w 1102"/>
                <a:gd name="T3" fmla="*/ 229 h 910"/>
                <a:gd name="T4" fmla="*/ 792 w 1102"/>
                <a:gd name="T5" fmla="*/ 189 h 910"/>
                <a:gd name="T6" fmla="*/ 765 w 1102"/>
                <a:gd name="T7" fmla="*/ 185 h 910"/>
                <a:gd name="T8" fmla="*/ 743 w 1102"/>
                <a:gd name="T9" fmla="*/ 184 h 910"/>
                <a:gd name="T10" fmla="*/ 724 w 1102"/>
                <a:gd name="T11" fmla="*/ 188 h 910"/>
                <a:gd name="T12" fmla="*/ 691 w 1102"/>
                <a:gd name="T13" fmla="*/ 188 h 910"/>
                <a:gd name="T14" fmla="*/ 663 w 1102"/>
                <a:gd name="T15" fmla="*/ 192 h 910"/>
                <a:gd name="T16" fmla="*/ 639 w 1102"/>
                <a:gd name="T17" fmla="*/ 198 h 910"/>
                <a:gd name="T18" fmla="*/ 607 w 1102"/>
                <a:gd name="T19" fmla="*/ 183 h 910"/>
                <a:gd name="T20" fmla="*/ 581 w 1102"/>
                <a:gd name="T21" fmla="*/ 189 h 910"/>
                <a:gd name="T22" fmla="*/ 560 w 1102"/>
                <a:gd name="T23" fmla="*/ 189 h 910"/>
                <a:gd name="T24" fmla="*/ 539 w 1102"/>
                <a:gd name="T25" fmla="*/ 194 h 910"/>
                <a:gd name="T26" fmla="*/ 520 w 1102"/>
                <a:gd name="T27" fmla="*/ 173 h 910"/>
                <a:gd name="T28" fmla="*/ 497 w 1102"/>
                <a:gd name="T29" fmla="*/ 163 h 910"/>
                <a:gd name="T30" fmla="*/ 479 w 1102"/>
                <a:gd name="T31" fmla="*/ 162 h 910"/>
                <a:gd name="T32" fmla="*/ 456 w 1102"/>
                <a:gd name="T33" fmla="*/ 160 h 910"/>
                <a:gd name="T34" fmla="*/ 439 w 1102"/>
                <a:gd name="T35" fmla="*/ 167 h 910"/>
                <a:gd name="T36" fmla="*/ 418 w 1102"/>
                <a:gd name="T37" fmla="*/ 168 h 910"/>
                <a:gd name="T38" fmla="*/ 393 w 1102"/>
                <a:gd name="T39" fmla="*/ 170 h 910"/>
                <a:gd name="T40" fmla="*/ 375 w 1102"/>
                <a:gd name="T41" fmla="*/ 159 h 910"/>
                <a:gd name="T42" fmla="*/ 343 w 1102"/>
                <a:gd name="T43" fmla="*/ 134 h 910"/>
                <a:gd name="T44" fmla="*/ 345 w 1102"/>
                <a:gd name="T45" fmla="*/ 106 h 910"/>
                <a:gd name="T46" fmla="*/ 350 w 1102"/>
                <a:gd name="T47" fmla="*/ 86 h 910"/>
                <a:gd name="T48" fmla="*/ 342 w 1102"/>
                <a:gd name="T49" fmla="*/ 58 h 910"/>
                <a:gd name="T50" fmla="*/ 320 w 1102"/>
                <a:gd name="T51" fmla="*/ 38 h 910"/>
                <a:gd name="T52" fmla="*/ 300 w 1102"/>
                <a:gd name="T53" fmla="*/ 39 h 910"/>
                <a:gd name="T54" fmla="*/ 287 w 1102"/>
                <a:gd name="T55" fmla="*/ 20 h 910"/>
                <a:gd name="T56" fmla="*/ 279 w 1102"/>
                <a:gd name="T57" fmla="*/ 14 h 910"/>
                <a:gd name="T58" fmla="*/ 264 w 1102"/>
                <a:gd name="T59" fmla="*/ 13 h 910"/>
                <a:gd name="T60" fmla="*/ 241 w 1102"/>
                <a:gd name="T61" fmla="*/ 16 h 910"/>
                <a:gd name="T62" fmla="*/ 226 w 1102"/>
                <a:gd name="T63" fmla="*/ 2 h 910"/>
                <a:gd name="T64" fmla="*/ 215 w 1102"/>
                <a:gd name="T65" fmla="*/ 48 h 910"/>
                <a:gd name="T66" fmla="*/ 211 w 1102"/>
                <a:gd name="T67" fmla="*/ 93 h 910"/>
                <a:gd name="T68" fmla="*/ 193 w 1102"/>
                <a:gd name="T69" fmla="*/ 144 h 910"/>
                <a:gd name="T70" fmla="*/ 183 w 1102"/>
                <a:gd name="T71" fmla="*/ 182 h 910"/>
                <a:gd name="T72" fmla="*/ 167 w 1102"/>
                <a:gd name="T73" fmla="*/ 218 h 910"/>
                <a:gd name="T74" fmla="*/ 150 w 1102"/>
                <a:gd name="T75" fmla="*/ 262 h 910"/>
                <a:gd name="T76" fmla="*/ 139 w 1102"/>
                <a:gd name="T77" fmla="*/ 301 h 910"/>
                <a:gd name="T78" fmla="*/ 116 w 1102"/>
                <a:gd name="T79" fmla="*/ 364 h 910"/>
                <a:gd name="T80" fmla="*/ 57 w 1102"/>
                <a:gd name="T81" fmla="*/ 477 h 910"/>
                <a:gd name="T82" fmla="*/ 39 w 1102"/>
                <a:gd name="T83" fmla="*/ 510 h 910"/>
                <a:gd name="T84" fmla="*/ 13 w 1102"/>
                <a:gd name="T85" fmla="*/ 551 h 910"/>
                <a:gd name="T86" fmla="*/ 15 w 1102"/>
                <a:gd name="T87" fmla="*/ 580 h 910"/>
                <a:gd name="T88" fmla="*/ 9 w 1102"/>
                <a:gd name="T89" fmla="*/ 625 h 910"/>
                <a:gd name="T90" fmla="*/ 3 w 1102"/>
                <a:gd name="T91" fmla="*/ 666 h 910"/>
                <a:gd name="T92" fmla="*/ 4 w 1102"/>
                <a:gd name="T93" fmla="*/ 696 h 910"/>
                <a:gd name="T94" fmla="*/ 552 w 1102"/>
                <a:gd name="T95" fmla="*/ 839 h 910"/>
                <a:gd name="T96" fmla="*/ 985 w 1102"/>
                <a:gd name="T97" fmla="*/ 587 h 910"/>
                <a:gd name="T98" fmla="*/ 991 w 1102"/>
                <a:gd name="T99" fmla="*/ 558 h 910"/>
                <a:gd name="T100" fmla="*/ 998 w 1102"/>
                <a:gd name="T101" fmla="*/ 533 h 910"/>
                <a:gd name="T102" fmla="*/ 982 w 1102"/>
                <a:gd name="T103" fmla="*/ 515 h 910"/>
                <a:gd name="T104" fmla="*/ 968 w 1102"/>
                <a:gd name="T105" fmla="*/ 494 h 910"/>
                <a:gd name="T106" fmla="*/ 988 w 1102"/>
                <a:gd name="T107" fmla="*/ 464 h 910"/>
                <a:gd name="T108" fmla="*/ 1014 w 1102"/>
                <a:gd name="T109" fmla="*/ 434 h 910"/>
                <a:gd name="T110" fmla="*/ 1036 w 1102"/>
                <a:gd name="T111" fmla="*/ 392 h 910"/>
                <a:gd name="T112" fmla="*/ 1063 w 1102"/>
                <a:gd name="T113" fmla="*/ 354 h 910"/>
                <a:gd name="T114" fmla="*/ 1096 w 1102"/>
                <a:gd name="T115" fmla="*/ 30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2" h="910">
                  <a:moveTo>
                    <a:pt x="1095" y="286"/>
                  </a:moveTo>
                  <a:cubicBezTo>
                    <a:pt x="1095" y="285"/>
                    <a:pt x="1095" y="283"/>
                    <a:pt x="1095" y="282"/>
                  </a:cubicBezTo>
                  <a:cubicBezTo>
                    <a:pt x="1095" y="281"/>
                    <a:pt x="1096" y="278"/>
                    <a:pt x="1095" y="276"/>
                  </a:cubicBezTo>
                  <a:cubicBezTo>
                    <a:pt x="1095" y="274"/>
                    <a:pt x="1093" y="269"/>
                    <a:pt x="1091" y="267"/>
                  </a:cubicBezTo>
                  <a:cubicBezTo>
                    <a:pt x="1090" y="267"/>
                    <a:pt x="1087" y="268"/>
                    <a:pt x="1085" y="268"/>
                  </a:cubicBezTo>
                  <a:cubicBezTo>
                    <a:pt x="1084" y="267"/>
                    <a:pt x="1082" y="266"/>
                    <a:pt x="1081" y="265"/>
                  </a:cubicBezTo>
                  <a:cubicBezTo>
                    <a:pt x="1080" y="264"/>
                    <a:pt x="1080" y="259"/>
                    <a:pt x="1078" y="259"/>
                  </a:cubicBezTo>
                  <a:cubicBezTo>
                    <a:pt x="1077" y="258"/>
                    <a:pt x="1074" y="260"/>
                    <a:pt x="1073" y="260"/>
                  </a:cubicBezTo>
                  <a:cubicBezTo>
                    <a:pt x="1072" y="259"/>
                    <a:pt x="1070" y="258"/>
                    <a:pt x="1069" y="257"/>
                  </a:cubicBezTo>
                  <a:cubicBezTo>
                    <a:pt x="1068" y="256"/>
                    <a:pt x="1069" y="253"/>
                    <a:pt x="1068" y="252"/>
                  </a:cubicBezTo>
                  <a:cubicBezTo>
                    <a:pt x="1068" y="250"/>
                    <a:pt x="1067" y="248"/>
                    <a:pt x="1066" y="247"/>
                  </a:cubicBezTo>
                  <a:cubicBezTo>
                    <a:pt x="1065" y="245"/>
                    <a:pt x="1062" y="242"/>
                    <a:pt x="1062" y="241"/>
                  </a:cubicBezTo>
                  <a:cubicBezTo>
                    <a:pt x="1061" y="239"/>
                    <a:pt x="1061" y="234"/>
                    <a:pt x="1061" y="231"/>
                  </a:cubicBezTo>
                  <a:cubicBezTo>
                    <a:pt x="1060" y="230"/>
                    <a:pt x="1060" y="227"/>
                    <a:pt x="1059" y="226"/>
                  </a:cubicBezTo>
                  <a:cubicBezTo>
                    <a:pt x="1055" y="228"/>
                    <a:pt x="1055" y="228"/>
                    <a:pt x="1055" y="228"/>
                  </a:cubicBezTo>
                  <a:cubicBezTo>
                    <a:pt x="1055" y="229"/>
                    <a:pt x="1055" y="229"/>
                    <a:pt x="1055" y="229"/>
                  </a:cubicBezTo>
                  <a:cubicBezTo>
                    <a:pt x="1054" y="229"/>
                    <a:pt x="1054" y="229"/>
                    <a:pt x="1054" y="229"/>
                  </a:cubicBezTo>
                  <a:cubicBezTo>
                    <a:pt x="1055" y="229"/>
                    <a:pt x="1055" y="229"/>
                    <a:pt x="1055" y="229"/>
                  </a:cubicBezTo>
                  <a:cubicBezTo>
                    <a:pt x="1055" y="229"/>
                    <a:pt x="1054" y="229"/>
                    <a:pt x="1054" y="229"/>
                  </a:cubicBezTo>
                  <a:cubicBezTo>
                    <a:pt x="813" y="182"/>
                    <a:pt x="813" y="182"/>
                    <a:pt x="813" y="182"/>
                  </a:cubicBezTo>
                  <a:cubicBezTo>
                    <a:pt x="811" y="183"/>
                    <a:pt x="809" y="184"/>
                    <a:pt x="808" y="185"/>
                  </a:cubicBezTo>
                  <a:cubicBezTo>
                    <a:pt x="807" y="185"/>
                    <a:pt x="803" y="187"/>
                    <a:pt x="800" y="188"/>
                  </a:cubicBezTo>
                  <a:cubicBezTo>
                    <a:pt x="798" y="189"/>
                    <a:pt x="794" y="189"/>
                    <a:pt x="793" y="189"/>
                  </a:cubicBezTo>
                  <a:cubicBezTo>
                    <a:pt x="793" y="189"/>
                    <a:pt x="792" y="189"/>
                    <a:pt x="792" y="189"/>
                  </a:cubicBezTo>
                  <a:cubicBezTo>
                    <a:pt x="790" y="189"/>
                    <a:pt x="789" y="189"/>
                    <a:pt x="787" y="189"/>
                  </a:cubicBezTo>
                  <a:cubicBezTo>
                    <a:pt x="785" y="189"/>
                    <a:pt x="783" y="189"/>
                    <a:pt x="782" y="189"/>
                  </a:cubicBezTo>
                  <a:cubicBezTo>
                    <a:pt x="780" y="188"/>
                    <a:pt x="779" y="187"/>
                    <a:pt x="778" y="186"/>
                  </a:cubicBezTo>
                  <a:cubicBezTo>
                    <a:pt x="777" y="185"/>
                    <a:pt x="777" y="185"/>
                    <a:pt x="776" y="185"/>
                  </a:cubicBezTo>
                  <a:cubicBezTo>
                    <a:pt x="776" y="185"/>
                    <a:pt x="774" y="184"/>
                    <a:pt x="773" y="184"/>
                  </a:cubicBezTo>
                  <a:cubicBezTo>
                    <a:pt x="772" y="184"/>
                    <a:pt x="770" y="184"/>
                    <a:pt x="769" y="185"/>
                  </a:cubicBezTo>
                  <a:cubicBezTo>
                    <a:pt x="768" y="185"/>
                    <a:pt x="767" y="185"/>
                    <a:pt x="766" y="185"/>
                  </a:cubicBezTo>
                  <a:cubicBezTo>
                    <a:pt x="766" y="185"/>
                    <a:pt x="766" y="185"/>
                    <a:pt x="765" y="185"/>
                  </a:cubicBezTo>
                  <a:cubicBezTo>
                    <a:pt x="764" y="186"/>
                    <a:pt x="762" y="186"/>
                    <a:pt x="760" y="186"/>
                  </a:cubicBezTo>
                  <a:cubicBezTo>
                    <a:pt x="759" y="186"/>
                    <a:pt x="759" y="186"/>
                    <a:pt x="759" y="186"/>
                  </a:cubicBezTo>
                  <a:cubicBezTo>
                    <a:pt x="758" y="186"/>
                    <a:pt x="756" y="185"/>
                    <a:pt x="755" y="185"/>
                  </a:cubicBezTo>
                  <a:cubicBezTo>
                    <a:pt x="755" y="185"/>
                    <a:pt x="755" y="185"/>
                    <a:pt x="755" y="185"/>
                  </a:cubicBezTo>
                  <a:cubicBezTo>
                    <a:pt x="754" y="185"/>
                    <a:pt x="754" y="185"/>
                    <a:pt x="754" y="185"/>
                  </a:cubicBezTo>
                  <a:cubicBezTo>
                    <a:pt x="752" y="185"/>
                    <a:pt x="751" y="186"/>
                    <a:pt x="750" y="186"/>
                  </a:cubicBezTo>
                  <a:cubicBezTo>
                    <a:pt x="749" y="186"/>
                    <a:pt x="749" y="186"/>
                    <a:pt x="749" y="186"/>
                  </a:cubicBezTo>
                  <a:cubicBezTo>
                    <a:pt x="747" y="186"/>
                    <a:pt x="745" y="185"/>
                    <a:pt x="743" y="184"/>
                  </a:cubicBezTo>
                  <a:cubicBezTo>
                    <a:pt x="741" y="183"/>
                    <a:pt x="740" y="182"/>
                    <a:pt x="739" y="181"/>
                  </a:cubicBezTo>
                  <a:cubicBezTo>
                    <a:pt x="739" y="180"/>
                    <a:pt x="739" y="180"/>
                    <a:pt x="738" y="180"/>
                  </a:cubicBezTo>
                  <a:cubicBezTo>
                    <a:pt x="738" y="179"/>
                    <a:pt x="737" y="179"/>
                    <a:pt x="736" y="179"/>
                  </a:cubicBezTo>
                  <a:cubicBezTo>
                    <a:pt x="736" y="179"/>
                    <a:pt x="736" y="179"/>
                    <a:pt x="736" y="179"/>
                  </a:cubicBezTo>
                  <a:cubicBezTo>
                    <a:pt x="736" y="180"/>
                    <a:pt x="735" y="180"/>
                    <a:pt x="734" y="181"/>
                  </a:cubicBezTo>
                  <a:cubicBezTo>
                    <a:pt x="734" y="181"/>
                    <a:pt x="734" y="182"/>
                    <a:pt x="733" y="182"/>
                  </a:cubicBezTo>
                  <a:cubicBezTo>
                    <a:pt x="732" y="183"/>
                    <a:pt x="731" y="185"/>
                    <a:pt x="730" y="186"/>
                  </a:cubicBezTo>
                  <a:cubicBezTo>
                    <a:pt x="728" y="187"/>
                    <a:pt x="726" y="187"/>
                    <a:pt x="724" y="188"/>
                  </a:cubicBezTo>
                  <a:cubicBezTo>
                    <a:pt x="724" y="188"/>
                    <a:pt x="724" y="188"/>
                    <a:pt x="724" y="188"/>
                  </a:cubicBezTo>
                  <a:cubicBezTo>
                    <a:pt x="724" y="188"/>
                    <a:pt x="723" y="188"/>
                    <a:pt x="723" y="188"/>
                  </a:cubicBezTo>
                  <a:cubicBezTo>
                    <a:pt x="720" y="189"/>
                    <a:pt x="717" y="190"/>
                    <a:pt x="714" y="190"/>
                  </a:cubicBezTo>
                  <a:cubicBezTo>
                    <a:pt x="714" y="190"/>
                    <a:pt x="714" y="190"/>
                    <a:pt x="713" y="190"/>
                  </a:cubicBezTo>
                  <a:cubicBezTo>
                    <a:pt x="711" y="190"/>
                    <a:pt x="709" y="189"/>
                    <a:pt x="707" y="188"/>
                  </a:cubicBezTo>
                  <a:cubicBezTo>
                    <a:pt x="706" y="188"/>
                    <a:pt x="705" y="187"/>
                    <a:pt x="704" y="187"/>
                  </a:cubicBezTo>
                  <a:cubicBezTo>
                    <a:pt x="704" y="187"/>
                    <a:pt x="703" y="187"/>
                    <a:pt x="702" y="187"/>
                  </a:cubicBezTo>
                  <a:cubicBezTo>
                    <a:pt x="699" y="187"/>
                    <a:pt x="694" y="187"/>
                    <a:pt x="691" y="188"/>
                  </a:cubicBezTo>
                  <a:cubicBezTo>
                    <a:pt x="690" y="188"/>
                    <a:pt x="688" y="189"/>
                    <a:pt x="686" y="189"/>
                  </a:cubicBezTo>
                  <a:cubicBezTo>
                    <a:pt x="684" y="190"/>
                    <a:pt x="682" y="190"/>
                    <a:pt x="681" y="190"/>
                  </a:cubicBezTo>
                  <a:cubicBezTo>
                    <a:pt x="679" y="191"/>
                    <a:pt x="675" y="191"/>
                    <a:pt x="673" y="192"/>
                  </a:cubicBezTo>
                  <a:cubicBezTo>
                    <a:pt x="672" y="192"/>
                    <a:pt x="672" y="192"/>
                    <a:pt x="672" y="192"/>
                  </a:cubicBezTo>
                  <a:cubicBezTo>
                    <a:pt x="671" y="192"/>
                    <a:pt x="670" y="191"/>
                    <a:pt x="669" y="191"/>
                  </a:cubicBezTo>
                  <a:cubicBezTo>
                    <a:pt x="668" y="191"/>
                    <a:pt x="667" y="191"/>
                    <a:pt x="666" y="191"/>
                  </a:cubicBezTo>
                  <a:cubicBezTo>
                    <a:pt x="666" y="191"/>
                    <a:pt x="665" y="191"/>
                    <a:pt x="665" y="191"/>
                  </a:cubicBezTo>
                  <a:cubicBezTo>
                    <a:pt x="665" y="191"/>
                    <a:pt x="664" y="192"/>
                    <a:pt x="663" y="192"/>
                  </a:cubicBezTo>
                  <a:cubicBezTo>
                    <a:pt x="663" y="192"/>
                    <a:pt x="663" y="192"/>
                    <a:pt x="663" y="192"/>
                  </a:cubicBezTo>
                  <a:cubicBezTo>
                    <a:pt x="663" y="193"/>
                    <a:pt x="662" y="194"/>
                    <a:pt x="660" y="195"/>
                  </a:cubicBezTo>
                  <a:cubicBezTo>
                    <a:pt x="659" y="196"/>
                    <a:pt x="655" y="198"/>
                    <a:pt x="652" y="198"/>
                  </a:cubicBezTo>
                  <a:cubicBezTo>
                    <a:pt x="652" y="198"/>
                    <a:pt x="652" y="198"/>
                    <a:pt x="652" y="198"/>
                  </a:cubicBezTo>
                  <a:cubicBezTo>
                    <a:pt x="650" y="198"/>
                    <a:pt x="649" y="197"/>
                    <a:pt x="647" y="196"/>
                  </a:cubicBezTo>
                  <a:cubicBezTo>
                    <a:pt x="647" y="196"/>
                    <a:pt x="647" y="196"/>
                    <a:pt x="647" y="196"/>
                  </a:cubicBezTo>
                  <a:cubicBezTo>
                    <a:pt x="646" y="196"/>
                    <a:pt x="645" y="196"/>
                    <a:pt x="644" y="197"/>
                  </a:cubicBezTo>
                  <a:cubicBezTo>
                    <a:pt x="642" y="197"/>
                    <a:pt x="641" y="198"/>
                    <a:pt x="639" y="198"/>
                  </a:cubicBezTo>
                  <a:cubicBezTo>
                    <a:pt x="637" y="198"/>
                    <a:pt x="635" y="198"/>
                    <a:pt x="633" y="198"/>
                  </a:cubicBezTo>
                  <a:cubicBezTo>
                    <a:pt x="628" y="198"/>
                    <a:pt x="624" y="198"/>
                    <a:pt x="622" y="197"/>
                  </a:cubicBezTo>
                  <a:cubicBezTo>
                    <a:pt x="619" y="196"/>
                    <a:pt x="615" y="193"/>
                    <a:pt x="613" y="191"/>
                  </a:cubicBezTo>
                  <a:cubicBezTo>
                    <a:pt x="612" y="189"/>
                    <a:pt x="612" y="188"/>
                    <a:pt x="611" y="186"/>
                  </a:cubicBezTo>
                  <a:cubicBezTo>
                    <a:pt x="611" y="186"/>
                    <a:pt x="610" y="185"/>
                    <a:pt x="610" y="184"/>
                  </a:cubicBezTo>
                  <a:cubicBezTo>
                    <a:pt x="610" y="184"/>
                    <a:pt x="608" y="183"/>
                    <a:pt x="607" y="183"/>
                  </a:cubicBezTo>
                  <a:cubicBezTo>
                    <a:pt x="607" y="183"/>
                    <a:pt x="607" y="183"/>
                    <a:pt x="607" y="183"/>
                  </a:cubicBezTo>
                  <a:cubicBezTo>
                    <a:pt x="607" y="183"/>
                    <a:pt x="607" y="183"/>
                    <a:pt x="607" y="183"/>
                  </a:cubicBezTo>
                  <a:cubicBezTo>
                    <a:pt x="605" y="183"/>
                    <a:pt x="604" y="183"/>
                    <a:pt x="603" y="183"/>
                  </a:cubicBezTo>
                  <a:cubicBezTo>
                    <a:pt x="603" y="183"/>
                    <a:pt x="602" y="184"/>
                    <a:pt x="602" y="184"/>
                  </a:cubicBezTo>
                  <a:cubicBezTo>
                    <a:pt x="601" y="185"/>
                    <a:pt x="600" y="187"/>
                    <a:pt x="598" y="187"/>
                  </a:cubicBezTo>
                  <a:cubicBezTo>
                    <a:pt x="595" y="189"/>
                    <a:pt x="589" y="189"/>
                    <a:pt x="589" y="189"/>
                  </a:cubicBezTo>
                  <a:cubicBezTo>
                    <a:pt x="588" y="189"/>
                    <a:pt x="588" y="189"/>
                    <a:pt x="588" y="189"/>
                  </a:cubicBezTo>
                  <a:cubicBezTo>
                    <a:pt x="587" y="189"/>
                    <a:pt x="585" y="189"/>
                    <a:pt x="584" y="189"/>
                  </a:cubicBezTo>
                  <a:cubicBezTo>
                    <a:pt x="583" y="189"/>
                    <a:pt x="582" y="189"/>
                    <a:pt x="581" y="189"/>
                  </a:cubicBezTo>
                  <a:cubicBezTo>
                    <a:pt x="581" y="189"/>
                    <a:pt x="581" y="189"/>
                    <a:pt x="581" y="189"/>
                  </a:cubicBezTo>
                  <a:cubicBezTo>
                    <a:pt x="579" y="189"/>
                    <a:pt x="577" y="189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1"/>
                    <a:pt x="573" y="193"/>
                    <a:pt x="571" y="193"/>
                  </a:cubicBezTo>
                  <a:cubicBezTo>
                    <a:pt x="571" y="194"/>
                    <a:pt x="570" y="194"/>
                    <a:pt x="569" y="194"/>
                  </a:cubicBezTo>
                  <a:cubicBezTo>
                    <a:pt x="568" y="194"/>
                    <a:pt x="565" y="193"/>
                    <a:pt x="563" y="192"/>
                  </a:cubicBezTo>
                  <a:cubicBezTo>
                    <a:pt x="562" y="191"/>
                    <a:pt x="561" y="190"/>
                    <a:pt x="561" y="189"/>
                  </a:cubicBezTo>
                  <a:cubicBezTo>
                    <a:pt x="561" y="189"/>
                    <a:pt x="561" y="189"/>
                    <a:pt x="561" y="189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9" y="189"/>
                    <a:pt x="559" y="189"/>
                    <a:pt x="559" y="189"/>
                  </a:cubicBezTo>
                  <a:cubicBezTo>
                    <a:pt x="558" y="189"/>
                    <a:pt x="556" y="189"/>
                    <a:pt x="555" y="189"/>
                  </a:cubicBezTo>
                  <a:cubicBezTo>
                    <a:pt x="554" y="188"/>
                    <a:pt x="552" y="188"/>
                    <a:pt x="550" y="187"/>
                  </a:cubicBezTo>
                  <a:cubicBezTo>
                    <a:pt x="550" y="187"/>
                    <a:pt x="550" y="186"/>
                    <a:pt x="550" y="186"/>
                  </a:cubicBezTo>
                  <a:cubicBezTo>
                    <a:pt x="550" y="186"/>
                    <a:pt x="549" y="186"/>
                    <a:pt x="549" y="187"/>
                  </a:cubicBezTo>
                  <a:cubicBezTo>
                    <a:pt x="549" y="187"/>
                    <a:pt x="549" y="187"/>
                    <a:pt x="549" y="187"/>
                  </a:cubicBezTo>
                  <a:cubicBezTo>
                    <a:pt x="548" y="189"/>
                    <a:pt x="548" y="191"/>
                    <a:pt x="546" y="192"/>
                  </a:cubicBezTo>
                  <a:cubicBezTo>
                    <a:pt x="543" y="194"/>
                    <a:pt x="540" y="194"/>
                    <a:pt x="539" y="194"/>
                  </a:cubicBezTo>
                  <a:cubicBezTo>
                    <a:pt x="538" y="194"/>
                    <a:pt x="537" y="194"/>
                    <a:pt x="536" y="194"/>
                  </a:cubicBezTo>
                  <a:cubicBezTo>
                    <a:pt x="534" y="193"/>
                    <a:pt x="530" y="191"/>
                    <a:pt x="528" y="188"/>
                  </a:cubicBezTo>
                  <a:cubicBezTo>
                    <a:pt x="527" y="185"/>
                    <a:pt x="528" y="183"/>
                    <a:pt x="529" y="181"/>
                  </a:cubicBezTo>
                  <a:cubicBezTo>
                    <a:pt x="529" y="181"/>
                    <a:pt x="529" y="180"/>
                    <a:pt x="529" y="180"/>
                  </a:cubicBezTo>
                  <a:cubicBezTo>
                    <a:pt x="529" y="180"/>
                    <a:pt x="529" y="179"/>
                    <a:pt x="528" y="179"/>
                  </a:cubicBezTo>
                  <a:cubicBezTo>
                    <a:pt x="528" y="178"/>
                    <a:pt x="527" y="178"/>
                    <a:pt x="526" y="178"/>
                  </a:cubicBezTo>
                  <a:cubicBezTo>
                    <a:pt x="525" y="177"/>
                    <a:pt x="524" y="176"/>
                    <a:pt x="523" y="176"/>
                  </a:cubicBezTo>
                  <a:cubicBezTo>
                    <a:pt x="522" y="175"/>
                    <a:pt x="521" y="174"/>
                    <a:pt x="520" y="173"/>
                  </a:cubicBezTo>
                  <a:cubicBezTo>
                    <a:pt x="520" y="172"/>
                    <a:pt x="519" y="171"/>
                    <a:pt x="518" y="171"/>
                  </a:cubicBezTo>
                  <a:cubicBezTo>
                    <a:pt x="518" y="171"/>
                    <a:pt x="517" y="171"/>
                    <a:pt x="516" y="170"/>
                  </a:cubicBezTo>
                  <a:cubicBezTo>
                    <a:pt x="516" y="170"/>
                    <a:pt x="515" y="171"/>
                    <a:pt x="514" y="171"/>
                  </a:cubicBezTo>
                  <a:cubicBezTo>
                    <a:pt x="513" y="171"/>
                    <a:pt x="512" y="171"/>
                    <a:pt x="511" y="171"/>
                  </a:cubicBezTo>
                  <a:cubicBezTo>
                    <a:pt x="511" y="171"/>
                    <a:pt x="510" y="171"/>
                    <a:pt x="510" y="171"/>
                  </a:cubicBezTo>
                  <a:cubicBezTo>
                    <a:pt x="508" y="171"/>
                    <a:pt x="504" y="169"/>
                    <a:pt x="502" y="168"/>
                  </a:cubicBezTo>
                  <a:cubicBezTo>
                    <a:pt x="501" y="167"/>
                    <a:pt x="500" y="166"/>
                    <a:pt x="499" y="165"/>
                  </a:cubicBezTo>
                  <a:cubicBezTo>
                    <a:pt x="498" y="164"/>
                    <a:pt x="497" y="163"/>
                    <a:pt x="497" y="163"/>
                  </a:cubicBezTo>
                  <a:cubicBezTo>
                    <a:pt x="496" y="162"/>
                    <a:pt x="496" y="162"/>
                    <a:pt x="495" y="162"/>
                  </a:cubicBezTo>
                  <a:cubicBezTo>
                    <a:pt x="495" y="162"/>
                    <a:pt x="495" y="162"/>
                    <a:pt x="495" y="162"/>
                  </a:cubicBezTo>
                  <a:cubicBezTo>
                    <a:pt x="493" y="163"/>
                    <a:pt x="492" y="163"/>
                    <a:pt x="490" y="163"/>
                  </a:cubicBezTo>
                  <a:cubicBezTo>
                    <a:pt x="490" y="163"/>
                    <a:pt x="490" y="163"/>
                    <a:pt x="489" y="163"/>
                  </a:cubicBezTo>
                  <a:cubicBezTo>
                    <a:pt x="488" y="163"/>
                    <a:pt x="486" y="163"/>
                    <a:pt x="485" y="163"/>
                  </a:cubicBezTo>
                  <a:cubicBezTo>
                    <a:pt x="484" y="163"/>
                    <a:pt x="484" y="163"/>
                    <a:pt x="483" y="163"/>
                  </a:cubicBezTo>
                  <a:cubicBezTo>
                    <a:pt x="483" y="163"/>
                    <a:pt x="482" y="162"/>
                    <a:pt x="481" y="162"/>
                  </a:cubicBezTo>
                  <a:cubicBezTo>
                    <a:pt x="481" y="162"/>
                    <a:pt x="479" y="162"/>
                    <a:pt x="479" y="162"/>
                  </a:cubicBezTo>
                  <a:cubicBezTo>
                    <a:pt x="478" y="162"/>
                    <a:pt x="478" y="162"/>
                    <a:pt x="478" y="162"/>
                  </a:cubicBezTo>
                  <a:cubicBezTo>
                    <a:pt x="476" y="162"/>
                    <a:pt x="475" y="163"/>
                    <a:pt x="473" y="163"/>
                  </a:cubicBezTo>
                  <a:cubicBezTo>
                    <a:pt x="473" y="163"/>
                    <a:pt x="473" y="163"/>
                    <a:pt x="473" y="163"/>
                  </a:cubicBezTo>
                  <a:cubicBezTo>
                    <a:pt x="470" y="163"/>
                    <a:pt x="465" y="160"/>
                    <a:pt x="465" y="160"/>
                  </a:cubicBezTo>
                  <a:cubicBezTo>
                    <a:pt x="464" y="160"/>
                    <a:pt x="463" y="159"/>
                    <a:pt x="462" y="158"/>
                  </a:cubicBezTo>
                  <a:cubicBezTo>
                    <a:pt x="462" y="158"/>
                    <a:pt x="461" y="157"/>
                    <a:pt x="461" y="157"/>
                  </a:cubicBezTo>
                  <a:cubicBezTo>
                    <a:pt x="460" y="157"/>
                    <a:pt x="459" y="157"/>
                    <a:pt x="459" y="158"/>
                  </a:cubicBezTo>
                  <a:cubicBezTo>
                    <a:pt x="458" y="158"/>
                    <a:pt x="457" y="159"/>
                    <a:pt x="456" y="160"/>
                  </a:cubicBezTo>
                  <a:cubicBezTo>
                    <a:pt x="456" y="160"/>
                    <a:pt x="455" y="160"/>
                    <a:pt x="455" y="161"/>
                  </a:cubicBezTo>
                  <a:cubicBezTo>
                    <a:pt x="454" y="162"/>
                    <a:pt x="453" y="164"/>
                    <a:pt x="451" y="165"/>
                  </a:cubicBezTo>
                  <a:cubicBezTo>
                    <a:pt x="450" y="165"/>
                    <a:pt x="449" y="166"/>
                    <a:pt x="447" y="166"/>
                  </a:cubicBezTo>
                  <a:cubicBezTo>
                    <a:pt x="447" y="166"/>
                    <a:pt x="446" y="165"/>
                    <a:pt x="445" y="165"/>
                  </a:cubicBezTo>
                  <a:cubicBezTo>
                    <a:pt x="445" y="165"/>
                    <a:pt x="444" y="165"/>
                    <a:pt x="444" y="165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3" y="166"/>
                    <a:pt x="442" y="167"/>
                    <a:pt x="440" y="167"/>
                  </a:cubicBezTo>
                  <a:cubicBezTo>
                    <a:pt x="440" y="167"/>
                    <a:pt x="439" y="167"/>
                    <a:pt x="439" y="167"/>
                  </a:cubicBezTo>
                  <a:cubicBezTo>
                    <a:pt x="438" y="167"/>
                    <a:pt x="437" y="167"/>
                    <a:pt x="436" y="167"/>
                  </a:cubicBezTo>
                  <a:cubicBezTo>
                    <a:pt x="435" y="167"/>
                    <a:pt x="435" y="167"/>
                    <a:pt x="435" y="167"/>
                  </a:cubicBezTo>
                  <a:cubicBezTo>
                    <a:pt x="435" y="167"/>
                    <a:pt x="434" y="167"/>
                    <a:pt x="434" y="167"/>
                  </a:cubicBezTo>
                  <a:cubicBezTo>
                    <a:pt x="433" y="168"/>
                    <a:pt x="432" y="168"/>
                    <a:pt x="431" y="168"/>
                  </a:cubicBezTo>
                  <a:cubicBezTo>
                    <a:pt x="431" y="168"/>
                    <a:pt x="427" y="170"/>
                    <a:pt x="424" y="170"/>
                  </a:cubicBezTo>
                  <a:cubicBezTo>
                    <a:pt x="424" y="170"/>
                    <a:pt x="424" y="170"/>
                    <a:pt x="423" y="170"/>
                  </a:cubicBezTo>
                  <a:cubicBezTo>
                    <a:pt x="422" y="170"/>
                    <a:pt x="421" y="169"/>
                    <a:pt x="420" y="169"/>
                  </a:cubicBezTo>
                  <a:cubicBezTo>
                    <a:pt x="419" y="169"/>
                    <a:pt x="419" y="168"/>
                    <a:pt x="418" y="168"/>
                  </a:cubicBezTo>
                  <a:cubicBezTo>
                    <a:pt x="418" y="168"/>
                    <a:pt x="418" y="168"/>
                    <a:pt x="418" y="168"/>
                  </a:cubicBezTo>
                  <a:cubicBezTo>
                    <a:pt x="416" y="168"/>
                    <a:pt x="414" y="169"/>
                    <a:pt x="414" y="169"/>
                  </a:cubicBezTo>
                  <a:cubicBezTo>
                    <a:pt x="414" y="169"/>
                    <a:pt x="413" y="169"/>
                    <a:pt x="413" y="169"/>
                  </a:cubicBezTo>
                  <a:cubicBezTo>
                    <a:pt x="412" y="170"/>
                    <a:pt x="411" y="170"/>
                    <a:pt x="410" y="171"/>
                  </a:cubicBezTo>
                  <a:cubicBezTo>
                    <a:pt x="407" y="172"/>
                    <a:pt x="403" y="172"/>
                    <a:pt x="401" y="172"/>
                  </a:cubicBezTo>
                  <a:cubicBezTo>
                    <a:pt x="401" y="172"/>
                    <a:pt x="401" y="172"/>
                    <a:pt x="400" y="172"/>
                  </a:cubicBezTo>
                  <a:cubicBezTo>
                    <a:pt x="400" y="172"/>
                    <a:pt x="399" y="172"/>
                    <a:pt x="399" y="172"/>
                  </a:cubicBezTo>
                  <a:cubicBezTo>
                    <a:pt x="397" y="172"/>
                    <a:pt x="395" y="172"/>
                    <a:pt x="393" y="170"/>
                  </a:cubicBezTo>
                  <a:cubicBezTo>
                    <a:pt x="391" y="169"/>
                    <a:pt x="390" y="166"/>
                    <a:pt x="389" y="164"/>
                  </a:cubicBezTo>
                  <a:cubicBezTo>
                    <a:pt x="389" y="164"/>
                    <a:pt x="389" y="164"/>
                    <a:pt x="389" y="163"/>
                  </a:cubicBezTo>
                  <a:cubicBezTo>
                    <a:pt x="389" y="163"/>
                    <a:pt x="389" y="163"/>
                    <a:pt x="388" y="163"/>
                  </a:cubicBezTo>
                  <a:cubicBezTo>
                    <a:pt x="388" y="163"/>
                    <a:pt x="388" y="163"/>
                    <a:pt x="388" y="163"/>
                  </a:cubicBezTo>
                  <a:cubicBezTo>
                    <a:pt x="387" y="163"/>
                    <a:pt x="386" y="163"/>
                    <a:pt x="385" y="163"/>
                  </a:cubicBezTo>
                  <a:cubicBezTo>
                    <a:pt x="385" y="163"/>
                    <a:pt x="385" y="163"/>
                    <a:pt x="385" y="163"/>
                  </a:cubicBezTo>
                  <a:cubicBezTo>
                    <a:pt x="383" y="163"/>
                    <a:pt x="380" y="162"/>
                    <a:pt x="379" y="162"/>
                  </a:cubicBezTo>
                  <a:cubicBezTo>
                    <a:pt x="377" y="161"/>
                    <a:pt x="376" y="160"/>
                    <a:pt x="375" y="159"/>
                  </a:cubicBezTo>
                  <a:cubicBezTo>
                    <a:pt x="375" y="158"/>
                    <a:pt x="374" y="158"/>
                    <a:pt x="374" y="158"/>
                  </a:cubicBezTo>
                  <a:cubicBezTo>
                    <a:pt x="373" y="156"/>
                    <a:pt x="369" y="154"/>
                    <a:pt x="368" y="154"/>
                  </a:cubicBezTo>
                  <a:cubicBezTo>
                    <a:pt x="367" y="153"/>
                    <a:pt x="365" y="153"/>
                    <a:pt x="364" y="152"/>
                  </a:cubicBezTo>
                  <a:cubicBezTo>
                    <a:pt x="363" y="152"/>
                    <a:pt x="362" y="152"/>
                    <a:pt x="361" y="151"/>
                  </a:cubicBezTo>
                  <a:cubicBezTo>
                    <a:pt x="361" y="151"/>
                    <a:pt x="361" y="151"/>
                    <a:pt x="360" y="151"/>
                  </a:cubicBezTo>
                  <a:cubicBezTo>
                    <a:pt x="358" y="150"/>
                    <a:pt x="356" y="149"/>
                    <a:pt x="354" y="148"/>
                  </a:cubicBezTo>
                  <a:cubicBezTo>
                    <a:pt x="351" y="146"/>
                    <a:pt x="348" y="142"/>
                    <a:pt x="347" y="141"/>
                  </a:cubicBezTo>
                  <a:cubicBezTo>
                    <a:pt x="344" y="138"/>
                    <a:pt x="343" y="136"/>
                    <a:pt x="343" y="134"/>
                  </a:cubicBezTo>
                  <a:cubicBezTo>
                    <a:pt x="342" y="131"/>
                    <a:pt x="343" y="127"/>
                    <a:pt x="343" y="126"/>
                  </a:cubicBezTo>
                  <a:cubicBezTo>
                    <a:pt x="344" y="125"/>
                    <a:pt x="344" y="123"/>
                    <a:pt x="345" y="122"/>
                  </a:cubicBezTo>
                  <a:cubicBezTo>
                    <a:pt x="345" y="121"/>
                    <a:pt x="346" y="121"/>
                    <a:pt x="346" y="121"/>
                  </a:cubicBezTo>
                  <a:cubicBezTo>
                    <a:pt x="346" y="120"/>
                    <a:pt x="346" y="120"/>
                    <a:pt x="346" y="119"/>
                  </a:cubicBezTo>
                  <a:cubicBezTo>
                    <a:pt x="347" y="119"/>
                    <a:pt x="347" y="117"/>
                    <a:pt x="348" y="116"/>
                  </a:cubicBezTo>
                  <a:cubicBezTo>
                    <a:pt x="348" y="115"/>
                    <a:pt x="348" y="113"/>
                    <a:pt x="347" y="112"/>
                  </a:cubicBezTo>
                  <a:cubicBezTo>
                    <a:pt x="347" y="112"/>
                    <a:pt x="347" y="111"/>
                    <a:pt x="347" y="111"/>
                  </a:cubicBezTo>
                  <a:cubicBezTo>
                    <a:pt x="346" y="110"/>
                    <a:pt x="345" y="108"/>
                    <a:pt x="345" y="106"/>
                  </a:cubicBezTo>
                  <a:cubicBezTo>
                    <a:pt x="345" y="104"/>
                    <a:pt x="346" y="102"/>
                    <a:pt x="346" y="100"/>
                  </a:cubicBezTo>
                  <a:cubicBezTo>
                    <a:pt x="346" y="100"/>
                    <a:pt x="346" y="100"/>
                    <a:pt x="346" y="100"/>
                  </a:cubicBezTo>
                  <a:cubicBezTo>
                    <a:pt x="347" y="99"/>
                    <a:pt x="347" y="98"/>
                    <a:pt x="348" y="98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348" y="94"/>
                    <a:pt x="348" y="93"/>
                    <a:pt x="348" y="92"/>
                  </a:cubicBezTo>
                  <a:cubicBezTo>
                    <a:pt x="348" y="91"/>
                    <a:pt x="349" y="89"/>
                    <a:pt x="349" y="88"/>
                  </a:cubicBezTo>
                  <a:cubicBezTo>
                    <a:pt x="350" y="87"/>
                    <a:pt x="350" y="87"/>
                    <a:pt x="350" y="86"/>
                  </a:cubicBezTo>
                  <a:cubicBezTo>
                    <a:pt x="350" y="85"/>
                    <a:pt x="350" y="84"/>
                    <a:pt x="350" y="83"/>
                  </a:cubicBezTo>
                  <a:cubicBezTo>
                    <a:pt x="350" y="82"/>
                    <a:pt x="350" y="82"/>
                    <a:pt x="350" y="82"/>
                  </a:cubicBezTo>
                  <a:cubicBezTo>
                    <a:pt x="349" y="81"/>
                    <a:pt x="349" y="80"/>
                    <a:pt x="348" y="79"/>
                  </a:cubicBezTo>
                  <a:cubicBezTo>
                    <a:pt x="348" y="77"/>
                    <a:pt x="346" y="73"/>
                    <a:pt x="345" y="70"/>
                  </a:cubicBezTo>
                  <a:cubicBezTo>
                    <a:pt x="345" y="68"/>
                    <a:pt x="345" y="66"/>
                    <a:pt x="345" y="65"/>
                  </a:cubicBezTo>
                  <a:cubicBezTo>
                    <a:pt x="346" y="64"/>
                    <a:pt x="346" y="63"/>
                    <a:pt x="346" y="62"/>
                  </a:cubicBezTo>
                  <a:cubicBezTo>
                    <a:pt x="345" y="61"/>
                    <a:pt x="345" y="60"/>
                    <a:pt x="344" y="60"/>
                  </a:cubicBezTo>
                  <a:cubicBezTo>
                    <a:pt x="344" y="59"/>
                    <a:pt x="343" y="59"/>
                    <a:pt x="342" y="58"/>
                  </a:cubicBezTo>
                  <a:cubicBezTo>
                    <a:pt x="341" y="57"/>
                    <a:pt x="340" y="56"/>
                    <a:pt x="339" y="55"/>
                  </a:cubicBezTo>
                  <a:cubicBezTo>
                    <a:pt x="338" y="54"/>
                    <a:pt x="336" y="52"/>
                    <a:pt x="335" y="50"/>
                  </a:cubicBezTo>
                  <a:cubicBezTo>
                    <a:pt x="334" y="49"/>
                    <a:pt x="333" y="48"/>
                    <a:pt x="333" y="48"/>
                  </a:cubicBezTo>
                  <a:cubicBezTo>
                    <a:pt x="331" y="46"/>
                    <a:pt x="328" y="42"/>
                    <a:pt x="326" y="40"/>
                  </a:cubicBezTo>
                  <a:cubicBezTo>
                    <a:pt x="326" y="40"/>
                    <a:pt x="326" y="40"/>
                    <a:pt x="325" y="40"/>
                  </a:cubicBezTo>
                  <a:cubicBezTo>
                    <a:pt x="325" y="39"/>
                    <a:pt x="324" y="38"/>
                    <a:pt x="323" y="38"/>
                  </a:cubicBezTo>
                  <a:cubicBezTo>
                    <a:pt x="323" y="37"/>
                    <a:pt x="323" y="37"/>
                    <a:pt x="322" y="37"/>
                  </a:cubicBezTo>
                  <a:cubicBezTo>
                    <a:pt x="322" y="37"/>
                    <a:pt x="321" y="38"/>
                    <a:pt x="320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6" y="38"/>
                    <a:pt x="315" y="38"/>
                    <a:pt x="314" y="38"/>
                  </a:cubicBezTo>
                  <a:cubicBezTo>
                    <a:pt x="314" y="38"/>
                    <a:pt x="313" y="39"/>
                    <a:pt x="313" y="39"/>
                  </a:cubicBezTo>
                  <a:cubicBezTo>
                    <a:pt x="312" y="40"/>
                    <a:pt x="310" y="41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4" y="42"/>
                    <a:pt x="303" y="41"/>
                    <a:pt x="301" y="40"/>
                  </a:cubicBezTo>
                  <a:cubicBezTo>
                    <a:pt x="301" y="39"/>
                    <a:pt x="300" y="39"/>
                    <a:pt x="300" y="39"/>
                  </a:cubicBezTo>
                  <a:cubicBezTo>
                    <a:pt x="300" y="39"/>
                    <a:pt x="300" y="39"/>
                    <a:pt x="299" y="39"/>
                  </a:cubicBezTo>
                  <a:cubicBezTo>
                    <a:pt x="298" y="39"/>
                    <a:pt x="296" y="39"/>
                    <a:pt x="294" y="38"/>
                  </a:cubicBezTo>
                  <a:cubicBezTo>
                    <a:pt x="293" y="37"/>
                    <a:pt x="291" y="35"/>
                    <a:pt x="290" y="33"/>
                  </a:cubicBezTo>
                  <a:cubicBezTo>
                    <a:pt x="290" y="33"/>
                    <a:pt x="290" y="33"/>
                    <a:pt x="290" y="33"/>
                  </a:cubicBezTo>
                  <a:cubicBezTo>
                    <a:pt x="289" y="33"/>
                    <a:pt x="289" y="32"/>
                    <a:pt x="289" y="32"/>
                  </a:cubicBezTo>
                  <a:cubicBezTo>
                    <a:pt x="288" y="31"/>
                    <a:pt x="286" y="29"/>
                    <a:pt x="286" y="27"/>
                  </a:cubicBezTo>
                  <a:cubicBezTo>
                    <a:pt x="286" y="25"/>
                    <a:pt x="286" y="23"/>
                    <a:pt x="287" y="21"/>
                  </a:cubicBezTo>
                  <a:cubicBezTo>
                    <a:pt x="287" y="21"/>
                    <a:pt x="287" y="20"/>
                    <a:pt x="287" y="20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8" y="19"/>
                    <a:pt x="288" y="17"/>
                    <a:pt x="288" y="17"/>
                  </a:cubicBezTo>
                  <a:cubicBezTo>
                    <a:pt x="288" y="16"/>
                    <a:pt x="287" y="15"/>
                    <a:pt x="286" y="15"/>
                  </a:cubicBezTo>
                  <a:cubicBezTo>
                    <a:pt x="286" y="15"/>
                    <a:pt x="286" y="15"/>
                    <a:pt x="285" y="15"/>
                  </a:cubicBezTo>
                  <a:cubicBezTo>
                    <a:pt x="285" y="15"/>
                    <a:pt x="285" y="15"/>
                    <a:pt x="284" y="15"/>
                  </a:cubicBezTo>
                  <a:cubicBezTo>
                    <a:pt x="284" y="15"/>
                    <a:pt x="284" y="15"/>
                    <a:pt x="284" y="15"/>
                  </a:cubicBezTo>
                  <a:cubicBezTo>
                    <a:pt x="283" y="15"/>
                    <a:pt x="283" y="15"/>
                    <a:pt x="282" y="15"/>
                  </a:cubicBezTo>
                  <a:cubicBezTo>
                    <a:pt x="281" y="15"/>
                    <a:pt x="280" y="14"/>
                    <a:pt x="279" y="14"/>
                  </a:cubicBezTo>
                  <a:cubicBezTo>
                    <a:pt x="277" y="14"/>
                    <a:pt x="277" y="14"/>
                    <a:pt x="277" y="14"/>
                  </a:cubicBezTo>
                  <a:cubicBezTo>
                    <a:pt x="276" y="13"/>
                    <a:pt x="276" y="13"/>
                    <a:pt x="276" y="13"/>
                  </a:cubicBezTo>
                  <a:cubicBezTo>
                    <a:pt x="275" y="13"/>
                    <a:pt x="274" y="13"/>
                    <a:pt x="274" y="13"/>
                  </a:cubicBezTo>
                  <a:cubicBezTo>
                    <a:pt x="273" y="12"/>
                    <a:pt x="273" y="12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71" y="13"/>
                    <a:pt x="271" y="14"/>
                    <a:pt x="270" y="14"/>
                  </a:cubicBezTo>
                  <a:cubicBezTo>
                    <a:pt x="270" y="14"/>
                    <a:pt x="268" y="14"/>
                    <a:pt x="268" y="14"/>
                  </a:cubicBezTo>
                  <a:cubicBezTo>
                    <a:pt x="267" y="14"/>
                    <a:pt x="265" y="13"/>
                    <a:pt x="264" y="13"/>
                  </a:cubicBezTo>
                  <a:cubicBezTo>
                    <a:pt x="263" y="13"/>
                    <a:pt x="262" y="15"/>
                    <a:pt x="261" y="15"/>
                  </a:cubicBezTo>
                  <a:cubicBezTo>
                    <a:pt x="260" y="15"/>
                    <a:pt x="257" y="14"/>
                    <a:pt x="255" y="14"/>
                  </a:cubicBezTo>
                  <a:cubicBezTo>
                    <a:pt x="255" y="13"/>
                    <a:pt x="254" y="11"/>
                    <a:pt x="253" y="11"/>
                  </a:cubicBezTo>
                  <a:cubicBezTo>
                    <a:pt x="252" y="11"/>
                    <a:pt x="250" y="13"/>
                    <a:pt x="249" y="13"/>
                  </a:cubicBezTo>
                  <a:cubicBezTo>
                    <a:pt x="248" y="13"/>
                    <a:pt x="246" y="13"/>
                    <a:pt x="244" y="13"/>
                  </a:cubicBezTo>
                  <a:cubicBezTo>
                    <a:pt x="244" y="13"/>
                    <a:pt x="242" y="11"/>
                    <a:pt x="241" y="11"/>
                  </a:cubicBezTo>
                  <a:cubicBezTo>
                    <a:pt x="241" y="12"/>
                    <a:pt x="240" y="13"/>
                    <a:pt x="240" y="14"/>
                  </a:cubicBezTo>
                  <a:cubicBezTo>
                    <a:pt x="240" y="14"/>
                    <a:pt x="241" y="15"/>
                    <a:pt x="241" y="16"/>
                  </a:cubicBezTo>
                  <a:cubicBezTo>
                    <a:pt x="242" y="17"/>
                    <a:pt x="241" y="18"/>
                    <a:pt x="241" y="18"/>
                  </a:cubicBezTo>
                  <a:cubicBezTo>
                    <a:pt x="240" y="18"/>
                    <a:pt x="238" y="18"/>
                    <a:pt x="238" y="17"/>
                  </a:cubicBezTo>
                  <a:cubicBezTo>
                    <a:pt x="237" y="17"/>
                    <a:pt x="236" y="15"/>
                    <a:pt x="235" y="14"/>
                  </a:cubicBezTo>
                  <a:cubicBezTo>
                    <a:pt x="234" y="13"/>
                    <a:pt x="234" y="10"/>
                    <a:pt x="233" y="9"/>
                  </a:cubicBezTo>
                  <a:cubicBezTo>
                    <a:pt x="233" y="8"/>
                    <a:pt x="231" y="6"/>
                    <a:pt x="230" y="5"/>
                  </a:cubicBezTo>
                  <a:cubicBezTo>
                    <a:pt x="229" y="4"/>
                    <a:pt x="228" y="3"/>
                    <a:pt x="228" y="3"/>
                  </a:cubicBezTo>
                  <a:cubicBezTo>
                    <a:pt x="227" y="2"/>
                    <a:pt x="227" y="0"/>
                    <a:pt x="226" y="0"/>
                  </a:cubicBezTo>
                  <a:cubicBezTo>
                    <a:pt x="226" y="0"/>
                    <a:pt x="226" y="2"/>
                    <a:pt x="226" y="2"/>
                  </a:cubicBezTo>
                  <a:cubicBezTo>
                    <a:pt x="225" y="4"/>
                    <a:pt x="225" y="6"/>
                    <a:pt x="225" y="7"/>
                  </a:cubicBezTo>
                  <a:cubicBezTo>
                    <a:pt x="225" y="9"/>
                    <a:pt x="226" y="11"/>
                    <a:pt x="226" y="12"/>
                  </a:cubicBezTo>
                  <a:cubicBezTo>
                    <a:pt x="227" y="13"/>
                    <a:pt x="227" y="16"/>
                    <a:pt x="227" y="17"/>
                  </a:cubicBezTo>
                  <a:cubicBezTo>
                    <a:pt x="228" y="20"/>
                    <a:pt x="228" y="25"/>
                    <a:pt x="228" y="28"/>
                  </a:cubicBezTo>
                  <a:cubicBezTo>
                    <a:pt x="227" y="31"/>
                    <a:pt x="227" y="36"/>
                    <a:pt x="226" y="39"/>
                  </a:cubicBezTo>
                  <a:cubicBezTo>
                    <a:pt x="225" y="40"/>
                    <a:pt x="224" y="43"/>
                    <a:pt x="223" y="44"/>
                  </a:cubicBezTo>
                  <a:cubicBezTo>
                    <a:pt x="222" y="45"/>
                    <a:pt x="219" y="45"/>
                    <a:pt x="218" y="45"/>
                  </a:cubicBezTo>
                  <a:cubicBezTo>
                    <a:pt x="217" y="46"/>
                    <a:pt x="215" y="47"/>
                    <a:pt x="215" y="48"/>
                  </a:cubicBezTo>
                  <a:cubicBezTo>
                    <a:pt x="214" y="49"/>
                    <a:pt x="214" y="51"/>
                    <a:pt x="214" y="52"/>
                  </a:cubicBezTo>
                  <a:cubicBezTo>
                    <a:pt x="215" y="53"/>
                    <a:pt x="216" y="55"/>
                    <a:pt x="216" y="56"/>
                  </a:cubicBezTo>
                  <a:cubicBezTo>
                    <a:pt x="216" y="57"/>
                    <a:pt x="215" y="60"/>
                    <a:pt x="215" y="61"/>
                  </a:cubicBezTo>
                  <a:cubicBezTo>
                    <a:pt x="215" y="63"/>
                    <a:pt x="213" y="67"/>
                    <a:pt x="213" y="69"/>
                  </a:cubicBezTo>
                  <a:cubicBezTo>
                    <a:pt x="212" y="71"/>
                    <a:pt x="208" y="75"/>
                    <a:pt x="208" y="78"/>
                  </a:cubicBezTo>
                  <a:cubicBezTo>
                    <a:pt x="208" y="79"/>
                    <a:pt x="209" y="82"/>
                    <a:pt x="209" y="83"/>
                  </a:cubicBezTo>
                  <a:cubicBezTo>
                    <a:pt x="210" y="84"/>
                    <a:pt x="211" y="86"/>
                    <a:pt x="211" y="87"/>
                  </a:cubicBezTo>
                  <a:cubicBezTo>
                    <a:pt x="211" y="89"/>
                    <a:pt x="211" y="92"/>
                    <a:pt x="211" y="93"/>
                  </a:cubicBezTo>
                  <a:cubicBezTo>
                    <a:pt x="210" y="96"/>
                    <a:pt x="208" y="101"/>
                    <a:pt x="207" y="104"/>
                  </a:cubicBezTo>
                  <a:cubicBezTo>
                    <a:pt x="206" y="106"/>
                    <a:pt x="205" y="112"/>
                    <a:pt x="204" y="114"/>
                  </a:cubicBezTo>
                  <a:cubicBezTo>
                    <a:pt x="203" y="116"/>
                    <a:pt x="202" y="120"/>
                    <a:pt x="201" y="121"/>
                  </a:cubicBezTo>
                  <a:cubicBezTo>
                    <a:pt x="200" y="122"/>
                    <a:pt x="199" y="124"/>
                    <a:pt x="198" y="125"/>
                  </a:cubicBezTo>
                  <a:cubicBezTo>
                    <a:pt x="198" y="126"/>
                    <a:pt x="196" y="127"/>
                    <a:pt x="196" y="128"/>
                  </a:cubicBezTo>
                  <a:cubicBezTo>
                    <a:pt x="196" y="129"/>
                    <a:pt x="195" y="131"/>
                    <a:pt x="195" y="132"/>
                  </a:cubicBezTo>
                  <a:cubicBezTo>
                    <a:pt x="195" y="133"/>
                    <a:pt x="197" y="136"/>
                    <a:pt x="197" y="137"/>
                  </a:cubicBezTo>
                  <a:cubicBezTo>
                    <a:pt x="197" y="139"/>
                    <a:pt x="194" y="142"/>
                    <a:pt x="193" y="144"/>
                  </a:cubicBezTo>
                  <a:cubicBezTo>
                    <a:pt x="193" y="145"/>
                    <a:pt x="192" y="148"/>
                    <a:pt x="191" y="148"/>
                  </a:cubicBezTo>
                  <a:cubicBezTo>
                    <a:pt x="190" y="149"/>
                    <a:pt x="188" y="148"/>
                    <a:pt x="187" y="149"/>
                  </a:cubicBezTo>
                  <a:cubicBezTo>
                    <a:pt x="187" y="149"/>
                    <a:pt x="187" y="151"/>
                    <a:pt x="187" y="151"/>
                  </a:cubicBezTo>
                  <a:cubicBezTo>
                    <a:pt x="187" y="153"/>
                    <a:pt x="190" y="153"/>
                    <a:pt x="191" y="154"/>
                  </a:cubicBezTo>
                  <a:cubicBezTo>
                    <a:pt x="192" y="156"/>
                    <a:pt x="191" y="159"/>
                    <a:pt x="190" y="161"/>
                  </a:cubicBezTo>
                  <a:cubicBezTo>
                    <a:pt x="190" y="163"/>
                    <a:pt x="188" y="166"/>
                    <a:pt x="187" y="168"/>
                  </a:cubicBezTo>
                  <a:cubicBezTo>
                    <a:pt x="186" y="170"/>
                    <a:pt x="185" y="174"/>
                    <a:pt x="184" y="176"/>
                  </a:cubicBezTo>
                  <a:cubicBezTo>
                    <a:pt x="184" y="178"/>
                    <a:pt x="183" y="181"/>
                    <a:pt x="183" y="182"/>
                  </a:cubicBezTo>
                  <a:cubicBezTo>
                    <a:pt x="182" y="184"/>
                    <a:pt x="181" y="186"/>
                    <a:pt x="180" y="188"/>
                  </a:cubicBezTo>
                  <a:cubicBezTo>
                    <a:pt x="180" y="189"/>
                    <a:pt x="179" y="190"/>
                    <a:pt x="178" y="191"/>
                  </a:cubicBezTo>
                  <a:cubicBezTo>
                    <a:pt x="177" y="192"/>
                    <a:pt x="175" y="193"/>
                    <a:pt x="174" y="194"/>
                  </a:cubicBezTo>
                  <a:cubicBezTo>
                    <a:pt x="174" y="195"/>
                    <a:pt x="172" y="196"/>
                    <a:pt x="172" y="197"/>
                  </a:cubicBezTo>
                  <a:cubicBezTo>
                    <a:pt x="172" y="198"/>
                    <a:pt x="172" y="200"/>
                    <a:pt x="172" y="201"/>
                  </a:cubicBezTo>
                  <a:cubicBezTo>
                    <a:pt x="172" y="202"/>
                    <a:pt x="172" y="205"/>
                    <a:pt x="171" y="206"/>
                  </a:cubicBezTo>
                  <a:cubicBezTo>
                    <a:pt x="171" y="207"/>
                    <a:pt x="170" y="210"/>
                    <a:pt x="169" y="211"/>
                  </a:cubicBezTo>
                  <a:cubicBezTo>
                    <a:pt x="168" y="213"/>
                    <a:pt x="168" y="217"/>
                    <a:pt x="167" y="218"/>
                  </a:cubicBezTo>
                  <a:cubicBezTo>
                    <a:pt x="166" y="221"/>
                    <a:pt x="164" y="225"/>
                    <a:pt x="163" y="227"/>
                  </a:cubicBezTo>
                  <a:cubicBezTo>
                    <a:pt x="162" y="229"/>
                    <a:pt x="160" y="232"/>
                    <a:pt x="159" y="233"/>
                  </a:cubicBezTo>
                  <a:cubicBezTo>
                    <a:pt x="158" y="234"/>
                    <a:pt x="156" y="236"/>
                    <a:pt x="155" y="237"/>
                  </a:cubicBezTo>
                  <a:cubicBezTo>
                    <a:pt x="155" y="238"/>
                    <a:pt x="154" y="240"/>
                    <a:pt x="153" y="241"/>
                  </a:cubicBezTo>
                  <a:cubicBezTo>
                    <a:pt x="153" y="243"/>
                    <a:pt x="154" y="247"/>
                    <a:pt x="154" y="248"/>
                  </a:cubicBezTo>
                  <a:cubicBezTo>
                    <a:pt x="154" y="249"/>
                    <a:pt x="153" y="251"/>
                    <a:pt x="153" y="252"/>
                  </a:cubicBezTo>
                  <a:cubicBezTo>
                    <a:pt x="153" y="253"/>
                    <a:pt x="152" y="256"/>
                    <a:pt x="151" y="258"/>
                  </a:cubicBezTo>
                  <a:cubicBezTo>
                    <a:pt x="151" y="259"/>
                    <a:pt x="150" y="261"/>
                    <a:pt x="150" y="262"/>
                  </a:cubicBezTo>
                  <a:cubicBezTo>
                    <a:pt x="150" y="263"/>
                    <a:pt x="150" y="264"/>
                    <a:pt x="150" y="265"/>
                  </a:cubicBezTo>
                  <a:cubicBezTo>
                    <a:pt x="150" y="266"/>
                    <a:pt x="150" y="267"/>
                    <a:pt x="149" y="267"/>
                  </a:cubicBezTo>
                  <a:cubicBezTo>
                    <a:pt x="149" y="268"/>
                    <a:pt x="147" y="269"/>
                    <a:pt x="147" y="270"/>
                  </a:cubicBezTo>
                  <a:cubicBezTo>
                    <a:pt x="146" y="271"/>
                    <a:pt x="147" y="273"/>
                    <a:pt x="147" y="274"/>
                  </a:cubicBezTo>
                  <a:cubicBezTo>
                    <a:pt x="147" y="275"/>
                    <a:pt x="146" y="277"/>
                    <a:pt x="146" y="278"/>
                  </a:cubicBezTo>
                  <a:cubicBezTo>
                    <a:pt x="145" y="280"/>
                    <a:pt x="144" y="283"/>
                    <a:pt x="143" y="285"/>
                  </a:cubicBezTo>
                  <a:cubicBezTo>
                    <a:pt x="142" y="287"/>
                    <a:pt x="140" y="292"/>
                    <a:pt x="139" y="294"/>
                  </a:cubicBezTo>
                  <a:cubicBezTo>
                    <a:pt x="139" y="296"/>
                    <a:pt x="140" y="300"/>
                    <a:pt x="139" y="301"/>
                  </a:cubicBezTo>
                  <a:cubicBezTo>
                    <a:pt x="139" y="303"/>
                    <a:pt x="137" y="306"/>
                    <a:pt x="137" y="308"/>
                  </a:cubicBezTo>
                  <a:cubicBezTo>
                    <a:pt x="136" y="310"/>
                    <a:pt x="133" y="314"/>
                    <a:pt x="131" y="316"/>
                  </a:cubicBezTo>
                  <a:cubicBezTo>
                    <a:pt x="131" y="318"/>
                    <a:pt x="128" y="321"/>
                    <a:pt x="128" y="322"/>
                  </a:cubicBezTo>
                  <a:cubicBezTo>
                    <a:pt x="127" y="323"/>
                    <a:pt x="127" y="325"/>
                    <a:pt x="127" y="326"/>
                  </a:cubicBezTo>
                  <a:cubicBezTo>
                    <a:pt x="127" y="328"/>
                    <a:pt x="126" y="332"/>
                    <a:pt x="126" y="333"/>
                  </a:cubicBezTo>
                  <a:cubicBezTo>
                    <a:pt x="125" y="336"/>
                    <a:pt x="124" y="341"/>
                    <a:pt x="123" y="343"/>
                  </a:cubicBezTo>
                  <a:cubicBezTo>
                    <a:pt x="122" y="344"/>
                    <a:pt x="121" y="348"/>
                    <a:pt x="120" y="349"/>
                  </a:cubicBezTo>
                  <a:cubicBezTo>
                    <a:pt x="119" y="353"/>
                    <a:pt x="117" y="361"/>
                    <a:pt x="116" y="364"/>
                  </a:cubicBezTo>
                  <a:cubicBezTo>
                    <a:pt x="114" y="370"/>
                    <a:pt x="110" y="380"/>
                    <a:pt x="108" y="386"/>
                  </a:cubicBezTo>
                  <a:cubicBezTo>
                    <a:pt x="105" y="394"/>
                    <a:pt x="98" y="411"/>
                    <a:pt x="94" y="419"/>
                  </a:cubicBezTo>
                  <a:cubicBezTo>
                    <a:pt x="92" y="424"/>
                    <a:pt x="88" y="432"/>
                    <a:pt x="86" y="437"/>
                  </a:cubicBezTo>
                  <a:cubicBezTo>
                    <a:pt x="84" y="440"/>
                    <a:pt x="81" y="447"/>
                    <a:pt x="80" y="450"/>
                  </a:cubicBezTo>
                  <a:cubicBezTo>
                    <a:pt x="78" y="453"/>
                    <a:pt x="73" y="459"/>
                    <a:pt x="71" y="462"/>
                  </a:cubicBezTo>
                  <a:cubicBezTo>
                    <a:pt x="70" y="464"/>
                    <a:pt x="67" y="468"/>
                    <a:pt x="65" y="470"/>
                  </a:cubicBezTo>
                  <a:cubicBezTo>
                    <a:pt x="64" y="471"/>
                    <a:pt x="61" y="473"/>
                    <a:pt x="60" y="475"/>
                  </a:cubicBezTo>
                  <a:cubicBezTo>
                    <a:pt x="59" y="475"/>
                    <a:pt x="58" y="477"/>
                    <a:pt x="57" y="477"/>
                  </a:cubicBezTo>
                  <a:cubicBezTo>
                    <a:pt x="56" y="478"/>
                    <a:pt x="54" y="477"/>
                    <a:pt x="54" y="477"/>
                  </a:cubicBezTo>
                  <a:cubicBezTo>
                    <a:pt x="53" y="478"/>
                    <a:pt x="51" y="479"/>
                    <a:pt x="51" y="480"/>
                  </a:cubicBezTo>
                  <a:cubicBezTo>
                    <a:pt x="50" y="481"/>
                    <a:pt x="49" y="483"/>
                    <a:pt x="49" y="484"/>
                  </a:cubicBezTo>
                  <a:cubicBezTo>
                    <a:pt x="49" y="486"/>
                    <a:pt x="49" y="489"/>
                    <a:pt x="49" y="491"/>
                  </a:cubicBezTo>
                  <a:cubicBezTo>
                    <a:pt x="49" y="492"/>
                    <a:pt x="48" y="494"/>
                    <a:pt x="48" y="495"/>
                  </a:cubicBezTo>
                  <a:cubicBezTo>
                    <a:pt x="47" y="497"/>
                    <a:pt x="45" y="500"/>
                    <a:pt x="44" y="501"/>
                  </a:cubicBezTo>
                  <a:cubicBezTo>
                    <a:pt x="43" y="503"/>
                    <a:pt x="42" y="505"/>
                    <a:pt x="41" y="506"/>
                  </a:cubicBezTo>
                  <a:cubicBezTo>
                    <a:pt x="41" y="507"/>
                    <a:pt x="40" y="509"/>
                    <a:pt x="39" y="510"/>
                  </a:cubicBezTo>
                  <a:cubicBezTo>
                    <a:pt x="38" y="511"/>
                    <a:pt x="36" y="512"/>
                    <a:pt x="36" y="513"/>
                  </a:cubicBezTo>
                  <a:cubicBezTo>
                    <a:pt x="35" y="514"/>
                    <a:pt x="36" y="516"/>
                    <a:pt x="36" y="517"/>
                  </a:cubicBezTo>
                  <a:cubicBezTo>
                    <a:pt x="35" y="519"/>
                    <a:pt x="34" y="521"/>
                    <a:pt x="33" y="522"/>
                  </a:cubicBezTo>
                  <a:cubicBezTo>
                    <a:pt x="32" y="524"/>
                    <a:pt x="31" y="527"/>
                    <a:pt x="30" y="528"/>
                  </a:cubicBezTo>
                  <a:cubicBezTo>
                    <a:pt x="30" y="530"/>
                    <a:pt x="28" y="532"/>
                    <a:pt x="27" y="533"/>
                  </a:cubicBezTo>
                  <a:cubicBezTo>
                    <a:pt x="26" y="535"/>
                    <a:pt x="24" y="537"/>
                    <a:pt x="23" y="538"/>
                  </a:cubicBezTo>
                  <a:cubicBezTo>
                    <a:pt x="22" y="540"/>
                    <a:pt x="20" y="545"/>
                    <a:pt x="18" y="547"/>
                  </a:cubicBezTo>
                  <a:cubicBezTo>
                    <a:pt x="17" y="548"/>
                    <a:pt x="14" y="550"/>
                    <a:pt x="13" y="551"/>
                  </a:cubicBezTo>
                  <a:cubicBezTo>
                    <a:pt x="12" y="552"/>
                    <a:pt x="11" y="554"/>
                    <a:pt x="10" y="555"/>
                  </a:cubicBezTo>
                  <a:cubicBezTo>
                    <a:pt x="10" y="556"/>
                    <a:pt x="10" y="559"/>
                    <a:pt x="10" y="560"/>
                  </a:cubicBezTo>
                  <a:cubicBezTo>
                    <a:pt x="10" y="561"/>
                    <a:pt x="11" y="564"/>
                    <a:pt x="11" y="566"/>
                  </a:cubicBezTo>
                  <a:cubicBezTo>
                    <a:pt x="11" y="567"/>
                    <a:pt x="10" y="569"/>
                    <a:pt x="10" y="570"/>
                  </a:cubicBezTo>
                  <a:cubicBezTo>
                    <a:pt x="10" y="571"/>
                    <a:pt x="9" y="574"/>
                    <a:pt x="10" y="575"/>
                  </a:cubicBezTo>
                  <a:cubicBezTo>
                    <a:pt x="11" y="575"/>
                    <a:pt x="12" y="575"/>
                    <a:pt x="13" y="575"/>
                  </a:cubicBezTo>
                  <a:cubicBezTo>
                    <a:pt x="13" y="576"/>
                    <a:pt x="13" y="577"/>
                    <a:pt x="13" y="578"/>
                  </a:cubicBezTo>
                  <a:cubicBezTo>
                    <a:pt x="13" y="579"/>
                    <a:pt x="15" y="579"/>
                    <a:pt x="15" y="580"/>
                  </a:cubicBezTo>
                  <a:cubicBezTo>
                    <a:pt x="16" y="581"/>
                    <a:pt x="16" y="583"/>
                    <a:pt x="16" y="584"/>
                  </a:cubicBezTo>
                  <a:cubicBezTo>
                    <a:pt x="16" y="585"/>
                    <a:pt x="14" y="586"/>
                    <a:pt x="14" y="587"/>
                  </a:cubicBezTo>
                  <a:cubicBezTo>
                    <a:pt x="14" y="588"/>
                    <a:pt x="15" y="589"/>
                    <a:pt x="15" y="589"/>
                  </a:cubicBezTo>
                  <a:cubicBezTo>
                    <a:pt x="16" y="590"/>
                    <a:pt x="18" y="592"/>
                    <a:pt x="19" y="593"/>
                  </a:cubicBezTo>
                  <a:cubicBezTo>
                    <a:pt x="19" y="595"/>
                    <a:pt x="19" y="599"/>
                    <a:pt x="18" y="601"/>
                  </a:cubicBezTo>
                  <a:cubicBezTo>
                    <a:pt x="18" y="604"/>
                    <a:pt x="17" y="608"/>
                    <a:pt x="16" y="610"/>
                  </a:cubicBezTo>
                  <a:cubicBezTo>
                    <a:pt x="15" y="612"/>
                    <a:pt x="12" y="615"/>
                    <a:pt x="11" y="617"/>
                  </a:cubicBezTo>
                  <a:cubicBezTo>
                    <a:pt x="10" y="619"/>
                    <a:pt x="10" y="623"/>
                    <a:pt x="9" y="625"/>
                  </a:cubicBezTo>
                  <a:cubicBezTo>
                    <a:pt x="8" y="627"/>
                    <a:pt x="6" y="630"/>
                    <a:pt x="6" y="631"/>
                  </a:cubicBezTo>
                  <a:cubicBezTo>
                    <a:pt x="5" y="633"/>
                    <a:pt x="5" y="638"/>
                    <a:pt x="4" y="640"/>
                  </a:cubicBezTo>
                  <a:cubicBezTo>
                    <a:pt x="4" y="641"/>
                    <a:pt x="2" y="643"/>
                    <a:pt x="2" y="644"/>
                  </a:cubicBezTo>
                  <a:cubicBezTo>
                    <a:pt x="2" y="645"/>
                    <a:pt x="2" y="647"/>
                    <a:pt x="2" y="648"/>
                  </a:cubicBezTo>
                  <a:cubicBezTo>
                    <a:pt x="2" y="650"/>
                    <a:pt x="4" y="653"/>
                    <a:pt x="3" y="655"/>
                  </a:cubicBezTo>
                  <a:cubicBezTo>
                    <a:pt x="3" y="656"/>
                    <a:pt x="1" y="657"/>
                    <a:pt x="1" y="658"/>
                  </a:cubicBezTo>
                  <a:cubicBezTo>
                    <a:pt x="1" y="659"/>
                    <a:pt x="0" y="661"/>
                    <a:pt x="1" y="662"/>
                  </a:cubicBezTo>
                  <a:cubicBezTo>
                    <a:pt x="1" y="663"/>
                    <a:pt x="2" y="665"/>
                    <a:pt x="3" y="666"/>
                  </a:cubicBezTo>
                  <a:cubicBezTo>
                    <a:pt x="3" y="667"/>
                    <a:pt x="3" y="669"/>
                    <a:pt x="3" y="670"/>
                  </a:cubicBezTo>
                  <a:cubicBezTo>
                    <a:pt x="3" y="671"/>
                    <a:pt x="3" y="674"/>
                    <a:pt x="2" y="675"/>
                  </a:cubicBezTo>
                  <a:cubicBezTo>
                    <a:pt x="2" y="676"/>
                    <a:pt x="2" y="678"/>
                    <a:pt x="2" y="679"/>
                  </a:cubicBezTo>
                  <a:cubicBezTo>
                    <a:pt x="2" y="679"/>
                    <a:pt x="3" y="681"/>
                    <a:pt x="3" y="681"/>
                  </a:cubicBezTo>
                  <a:cubicBezTo>
                    <a:pt x="3" y="682"/>
                    <a:pt x="2" y="683"/>
                    <a:pt x="1" y="684"/>
                  </a:cubicBezTo>
                  <a:cubicBezTo>
                    <a:pt x="1" y="685"/>
                    <a:pt x="0" y="688"/>
                    <a:pt x="1" y="689"/>
                  </a:cubicBezTo>
                  <a:cubicBezTo>
                    <a:pt x="1" y="690"/>
                    <a:pt x="3" y="691"/>
                    <a:pt x="4" y="691"/>
                  </a:cubicBezTo>
                  <a:cubicBezTo>
                    <a:pt x="4" y="693"/>
                    <a:pt x="4" y="695"/>
                    <a:pt x="4" y="696"/>
                  </a:cubicBezTo>
                  <a:cubicBezTo>
                    <a:pt x="5" y="697"/>
                    <a:pt x="6" y="699"/>
                    <a:pt x="7" y="699"/>
                  </a:cubicBezTo>
                  <a:cubicBezTo>
                    <a:pt x="7" y="700"/>
                    <a:pt x="9" y="700"/>
                    <a:pt x="10" y="701"/>
                  </a:cubicBezTo>
                  <a:cubicBezTo>
                    <a:pt x="11" y="702"/>
                    <a:pt x="13" y="704"/>
                    <a:pt x="14" y="706"/>
                  </a:cubicBezTo>
                  <a:cubicBezTo>
                    <a:pt x="14" y="707"/>
                    <a:pt x="14" y="709"/>
                    <a:pt x="15" y="711"/>
                  </a:cubicBezTo>
                  <a:cubicBezTo>
                    <a:pt x="138" y="741"/>
                    <a:pt x="138" y="741"/>
                    <a:pt x="138" y="741"/>
                  </a:cubicBezTo>
                  <a:cubicBezTo>
                    <a:pt x="361" y="795"/>
                    <a:pt x="361" y="795"/>
                    <a:pt x="361" y="795"/>
                  </a:cubicBezTo>
                  <a:cubicBezTo>
                    <a:pt x="543" y="837"/>
                    <a:pt x="543" y="837"/>
                    <a:pt x="543" y="837"/>
                  </a:cubicBezTo>
                  <a:cubicBezTo>
                    <a:pt x="552" y="839"/>
                    <a:pt x="552" y="839"/>
                    <a:pt x="552" y="839"/>
                  </a:cubicBezTo>
                  <a:cubicBezTo>
                    <a:pt x="920" y="910"/>
                    <a:pt x="920" y="910"/>
                    <a:pt x="920" y="910"/>
                  </a:cubicBezTo>
                  <a:cubicBezTo>
                    <a:pt x="920" y="910"/>
                    <a:pt x="920" y="910"/>
                    <a:pt x="920" y="910"/>
                  </a:cubicBezTo>
                  <a:cubicBezTo>
                    <a:pt x="972" y="625"/>
                    <a:pt x="972" y="625"/>
                    <a:pt x="972" y="625"/>
                  </a:cubicBezTo>
                  <a:cubicBezTo>
                    <a:pt x="972" y="625"/>
                    <a:pt x="975" y="615"/>
                    <a:pt x="976" y="612"/>
                  </a:cubicBezTo>
                  <a:cubicBezTo>
                    <a:pt x="976" y="609"/>
                    <a:pt x="975" y="604"/>
                    <a:pt x="975" y="601"/>
                  </a:cubicBezTo>
                  <a:cubicBezTo>
                    <a:pt x="976" y="599"/>
                    <a:pt x="976" y="594"/>
                    <a:pt x="977" y="592"/>
                  </a:cubicBezTo>
                  <a:cubicBezTo>
                    <a:pt x="978" y="591"/>
                    <a:pt x="980" y="590"/>
                    <a:pt x="981" y="590"/>
                  </a:cubicBezTo>
                  <a:cubicBezTo>
                    <a:pt x="982" y="589"/>
                    <a:pt x="984" y="588"/>
                    <a:pt x="985" y="587"/>
                  </a:cubicBezTo>
                  <a:cubicBezTo>
                    <a:pt x="986" y="586"/>
                    <a:pt x="986" y="584"/>
                    <a:pt x="986" y="583"/>
                  </a:cubicBezTo>
                  <a:cubicBezTo>
                    <a:pt x="987" y="582"/>
                    <a:pt x="988" y="581"/>
                    <a:pt x="988" y="580"/>
                  </a:cubicBezTo>
                  <a:cubicBezTo>
                    <a:pt x="989" y="579"/>
                    <a:pt x="988" y="575"/>
                    <a:pt x="989" y="574"/>
                  </a:cubicBezTo>
                  <a:cubicBezTo>
                    <a:pt x="989" y="573"/>
                    <a:pt x="991" y="572"/>
                    <a:pt x="992" y="571"/>
                  </a:cubicBezTo>
                  <a:cubicBezTo>
                    <a:pt x="992" y="570"/>
                    <a:pt x="993" y="568"/>
                    <a:pt x="994" y="567"/>
                  </a:cubicBezTo>
                  <a:cubicBezTo>
                    <a:pt x="994" y="566"/>
                    <a:pt x="995" y="563"/>
                    <a:pt x="995" y="561"/>
                  </a:cubicBezTo>
                  <a:cubicBezTo>
                    <a:pt x="994" y="560"/>
                    <a:pt x="993" y="559"/>
                    <a:pt x="992" y="558"/>
                  </a:cubicBezTo>
                  <a:cubicBezTo>
                    <a:pt x="992" y="558"/>
                    <a:pt x="991" y="558"/>
                    <a:pt x="991" y="558"/>
                  </a:cubicBezTo>
                  <a:cubicBezTo>
                    <a:pt x="990" y="557"/>
                    <a:pt x="990" y="553"/>
                    <a:pt x="990" y="552"/>
                  </a:cubicBezTo>
                  <a:cubicBezTo>
                    <a:pt x="991" y="551"/>
                    <a:pt x="995" y="552"/>
                    <a:pt x="997" y="551"/>
                  </a:cubicBezTo>
                  <a:cubicBezTo>
                    <a:pt x="998" y="551"/>
                    <a:pt x="999" y="549"/>
                    <a:pt x="999" y="548"/>
                  </a:cubicBezTo>
                  <a:cubicBezTo>
                    <a:pt x="1000" y="548"/>
                    <a:pt x="1001" y="545"/>
                    <a:pt x="1001" y="545"/>
                  </a:cubicBezTo>
                  <a:cubicBezTo>
                    <a:pt x="1002" y="544"/>
                    <a:pt x="1003" y="543"/>
                    <a:pt x="1003" y="542"/>
                  </a:cubicBezTo>
                  <a:cubicBezTo>
                    <a:pt x="1004" y="541"/>
                    <a:pt x="1005" y="538"/>
                    <a:pt x="1004" y="537"/>
                  </a:cubicBezTo>
                  <a:cubicBezTo>
                    <a:pt x="1004" y="536"/>
                    <a:pt x="1003" y="534"/>
                    <a:pt x="1002" y="533"/>
                  </a:cubicBezTo>
                  <a:cubicBezTo>
                    <a:pt x="1001" y="533"/>
                    <a:pt x="999" y="533"/>
                    <a:pt x="998" y="533"/>
                  </a:cubicBezTo>
                  <a:cubicBezTo>
                    <a:pt x="997" y="533"/>
                    <a:pt x="996" y="531"/>
                    <a:pt x="996" y="530"/>
                  </a:cubicBezTo>
                  <a:cubicBezTo>
                    <a:pt x="995" y="529"/>
                    <a:pt x="997" y="526"/>
                    <a:pt x="996" y="525"/>
                  </a:cubicBezTo>
                  <a:cubicBezTo>
                    <a:pt x="996" y="524"/>
                    <a:pt x="994" y="523"/>
                    <a:pt x="993" y="522"/>
                  </a:cubicBezTo>
                  <a:cubicBezTo>
                    <a:pt x="992" y="522"/>
                    <a:pt x="991" y="522"/>
                    <a:pt x="990" y="522"/>
                  </a:cubicBezTo>
                  <a:cubicBezTo>
                    <a:pt x="990" y="523"/>
                    <a:pt x="989" y="525"/>
                    <a:pt x="988" y="525"/>
                  </a:cubicBezTo>
                  <a:cubicBezTo>
                    <a:pt x="987" y="525"/>
                    <a:pt x="986" y="523"/>
                    <a:pt x="986" y="523"/>
                  </a:cubicBezTo>
                  <a:cubicBezTo>
                    <a:pt x="985" y="522"/>
                    <a:pt x="984" y="521"/>
                    <a:pt x="984" y="520"/>
                  </a:cubicBezTo>
                  <a:cubicBezTo>
                    <a:pt x="983" y="519"/>
                    <a:pt x="983" y="515"/>
                    <a:pt x="982" y="515"/>
                  </a:cubicBezTo>
                  <a:cubicBezTo>
                    <a:pt x="981" y="515"/>
                    <a:pt x="980" y="517"/>
                    <a:pt x="979" y="518"/>
                  </a:cubicBezTo>
                  <a:cubicBezTo>
                    <a:pt x="978" y="518"/>
                    <a:pt x="975" y="519"/>
                    <a:pt x="974" y="518"/>
                  </a:cubicBezTo>
                  <a:cubicBezTo>
                    <a:pt x="973" y="518"/>
                    <a:pt x="972" y="515"/>
                    <a:pt x="972" y="514"/>
                  </a:cubicBezTo>
                  <a:cubicBezTo>
                    <a:pt x="971" y="513"/>
                    <a:pt x="969" y="513"/>
                    <a:pt x="969" y="512"/>
                  </a:cubicBezTo>
                  <a:cubicBezTo>
                    <a:pt x="968" y="511"/>
                    <a:pt x="968" y="508"/>
                    <a:pt x="969" y="507"/>
                  </a:cubicBezTo>
                  <a:cubicBezTo>
                    <a:pt x="969" y="506"/>
                    <a:pt x="972" y="505"/>
                    <a:pt x="972" y="504"/>
                  </a:cubicBezTo>
                  <a:cubicBezTo>
                    <a:pt x="973" y="502"/>
                    <a:pt x="971" y="500"/>
                    <a:pt x="970" y="499"/>
                  </a:cubicBezTo>
                  <a:cubicBezTo>
                    <a:pt x="970" y="497"/>
                    <a:pt x="968" y="495"/>
                    <a:pt x="968" y="494"/>
                  </a:cubicBezTo>
                  <a:cubicBezTo>
                    <a:pt x="968" y="493"/>
                    <a:pt x="970" y="491"/>
                    <a:pt x="971" y="490"/>
                  </a:cubicBezTo>
                  <a:cubicBezTo>
                    <a:pt x="972" y="489"/>
                    <a:pt x="973" y="487"/>
                    <a:pt x="973" y="486"/>
                  </a:cubicBezTo>
                  <a:cubicBezTo>
                    <a:pt x="974" y="485"/>
                    <a:pt x="973" y="482"/>
                    <a:pt x="973" y="481"/>
                  </a:cubicBezTo>
                  <a:cubicBezTo>
                    <a:pt x="974" y="479"/>
                    <a:pt x="977" y="477"/>
                    <a:pt x="978" y="475"/>
                  </a:cubicBezTo>
                  <a:cubicBezTo>
                    <a:pt x="979" y="475"/>
                    <a:pt x="980" y="472"/>
                    <a:pt x="980" y="472"/>
                  </a:cubicBezTo>
                  <a:cubicBezTo>
                    <a:pt x="981" y="471"/>
                    <a:pt x="983" y="472"/>
                    <a:pt x="984" y="471"/>
                  </a:cubicBezTo>
                  <a:cubicBezTo>
                    <a:pt x="985" y="470"/>
                    <a:pt x="984" y="467"/>
                    <a:pt x="985" y="466"/>
                  </a:cubicBezTo>
                  <a:cubicBezTo>
                    <a:pt x="986" y="465"/>
                    <a:pt x="988" y="465"/>
                    <a:pt x="988" y="464"/>
                  </a:cubicBezTo>
                  <a:cubicBezTo>
                    <a:pt x="989" y="463"/>
                    <a:pt x="988" y="460"/>
                    <a:pt x="989" y="459"/>
                  </a:cubicBezTo>
                  <a:cubicBezTo>
                    <a:pt x="990" y="457"/>
                    <a:pt x="993" y="456"/>
                    <a:pt x="994" y="454"/>
                  </a:cubicBezTo>
                  <a:cubicBezTo>
                    <a:pt x="995" y="453"/>
                    <a:pt x="996" y="449"/>
                    <a:pt x="997" y="447"/>
                  </a:cubicBezTo>
                  <a:cubicBezTo>
                    <a:pt x="998" y="446"/>
                    <a:pt x="1000" y="445"/>
                    <a:pt x="1001" y="443"/>
                  </a:cubicBezTo>
                  <a:cubicBezTo>
                    <a:pt x="1001" y="442"/>
                    <a:pt x="1001" y="438"/>
                    <a:pt x="1002" y="437"/>
                  </a:cubicBezTo>
                  <a:cubicBezTo>
                    <a:pt x="1003" y="436"/>
                    <a:pt x="1005" y="436"/>
                    <a:pt x="1006" y="436"/>
                  </a:cubicBezTo>
                  <a:cubicBezTo>
                    <a:pt x="1008" y="436"/>
                    <a:pt x="1010" y="437"/>
                    <a:pt x="1011" y="436"/>
                  </a:cubicBezTo>
                  <a:cubicBezTo>
                    <a:pt x="1012" y="436"/>
                    <a:pt x="1013" y="434"/>
                    <a:pt x="1014" y="434"/>
                  </a:cubicBezTo>
                  <a:cubicBezTo>
                    <a:pt x="1015" y="433"/>
                    <a:pt x="1018" y="433"/>
                    <a:pt x="1019" y="432"/>
                  </a:cubicBezTo>
                  <a:cubicBezTo>
                    <a:pt x="1021" y="431"/>
                    <a:pt x="1021" y="426"/>
                    <a:pt x="1023" y="424"/>
                  </a:cubicBezTo>
                  <a:cubicBezTo>
                    <a:pt x="1024" y="423"/>
                    <a:pt x="1029" y="422"/>
                    <a:pt x="1030" y="420"/>
                  </a:cubicBezTo>
                  <a:cubicBezTo>
                    <a:pt x="1032" y="419"/>
                    <a:pt x="1033" y="415"/>
                    <a:pt x="1034" y="413"/>
                  </a:cubicBezTo>
                  <a:cubicBezTo>
                    <a:pt x="1035" y="412"/>
                    <a:pt x="1035" y="410"/>
                    <a:pt x="1035" y="409"/>
                  </a:cubicBezTo>
                  <a:cubicBezTo>
                    <a:pt x="1035" y="407"/>
                    <a:pt x="1032" y="404"/>
                    <a:pt x="1032" y="403"/>
                  </a:cubicBezTo>
                  <a:cubicBezTo>
                    <a:pt x="1032" y="401"/>
                    <a:pt x="1035" y="400"/>
                    <a:pt x="1036" y="399"/>
                  </a:cubicBezTo>
                  <a:cubicBezTo>
                    <a:pt x="1036" y="397"/>
                    <a:pt x="1035" y="394"/>
                    <a:pt x="1036" y="392"/>
                  </a:cubicBezTo>
                  <a:cubicBezTo>
                    <a:pt x="1037" y="391"/>
                    <a:pt x="1040" y="391"/>
                    <a:pt x="1041" y="390"/>
                  </a:cubicBezTo>
                  <a:cubicBezTo>
                    <a:pt x="1043" y="389"/>
                    <a:pt x="1045" y="387"/>
                    <a:pt x="1046" y="386"/>
                  </a:cubicBezTo>
                  <a:cubicBezTo>
                    <a:pt x="1046" y="385"/>
                    <a:pt x="1046" y="382"/>
                    <a:pt x="1047" y="381"/>
                  </a:cubicBezTo>
                  <a:cubicBezTo>
                    <a:pt x="1048" y="380"/>
                    <a:pt x="1050" y="380"/>
                    <a:pt x="1051" y="379"/>
                  </a:cubicBezTo>
                  <a:cubicBezTo>
                    <a:pt x="1052" y="378"/>
                    <a:pt x="1054" y="376"/>
                    <a:pt x="1055" y="374"/>
                  </a:cubicBezTo>
                  <a:cubicBezTo>
                    <a:pt x="1055" y="373"/>
                    <a:pt x="1056" y="370"/>
                    <a:pt x="1057" y="368"/>
                  </a:cubicBezTo>
                  <a:cubicBezTo>
                    <a:pt x="1058" y="366"/>
                    <a:pt x="1059" y="361"/>
                    <a:pt x="1060" y="359"/>
                  </a:cubicBezTo>
                  <a:cubicBezTo>
                    <a:pt x="1060" y="358"/>
                    <a:pt x="1062" y="356"/>
                    <a:pt x="1063" y="354"/>
                  </a:cubicBezTo>
                  <a:cubicBezTo>
                    <a:pt x="1064" y="353"/>
                    <a:pt x="1065" y="351"/>
                    <a:pt x="1066" y="350"/>
                  </a:cubicBezTo>
                  <a:cubicBezTo>
                    <a:pt x="1067" y="348"/>
                    <a:pt x="1067" y="345"/>
                    <a:pt x="1067" y="344"/>
                  </a:cubicBezTo>
                  <a:cubicBezTo>
                    <a:pt x="1068" y="343"/>
                    <a:pt x="1070" y="341"/>
                    <a:pt x="1071" y="340"/>
                  </a:cubicBezTo>
                  <a:cubicBezTo>
                    <a:pt x="1073" y="337"/>
                    <a:pt x="1076" y="333"/>
                    <a:pt x="1077" y="331"/>
                  </a:cubicBezTo>
                  <a:cubicBezTo>
                    <a:pt x="1079" y="329"/>
                    <a:pt x="1084" y="327"/>
                    <a:pt x="1085" y="324"/>
                  </a:cubicBezTo>
                  <a:cubicBezTo>
                    <a:pt x="1087" y="323"/>
                    <a:pt x="1086" y="318"/>
                    <a:pt x="1087" y="316"/>
                  </a:cubicBezTo>
                  <a:cubicBezTo>
                    <a:pt x="1087" y="315"/>
                    <a:pt x="1090" y="313"/>
                    <a:pt x="1091" y="312"/>
                  </a:cubicBezTo>
                  <a:cubicBezTo>
                    <a:pt x="1092" y="310"/>
                    <a:pt x="1095" y="308"/>
                    <a:pt x="1096" y="307"/>
                  </a:cubicBezTo>
                  <a:cubicBezTo>
                    <a:pt x="1097" y="306"/>
                    <a:pt x="1100" y="303"/>
                    <a:pt x="1101" y="301"/>
                  </a:cubicBezTo>
                  <a:cubicBezTo>
                    <a:pt x="1102" y="299"/>
                    <a:pt x="1101" y="295"/>
                    <a:pt x="1100" y="294"/>
                  </a:cubicBezTo>
                  <a:cubicBezTo>
                    <a:pt x="1100" y="291"/>
                    <a:pt x="1096" y="288"/>
                    <a:pt x="1095" y="28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301750" y="1887538"/>
              <a:ext cx="681037" cy="1106488"/>
            </a:xfrm>
            <a:custGeom>
              <a:avLst/>
              <a:gdLst>
                <a:gd name="T0" fmla="*/ 791 w 808"/>
                <a:gd name="T1" fmla="*/ 852 h 1312"/>
                <a:gd name="T2" fmla="*/ 767 w 808"/>
                <a:gd name="T3" fmla="*/ 834 h 1312"/>
                <a:gd name="T4" fmla="*/ 760 w 808"/>
                <a:gd name="T5" fmla="*/ 864 h 1312"/>
                <a:gd name="T6" fmla="*/ 723 w 808"/>
                <a:gd name="T7" fmla="*/ 862 h 1312"/>
                <a:gd name="T8" fmla="*/ 691 w 808"/>
                <a:gd name="T9" fmla="*/ 856 h 1312"/>
                <a:gd name="T10" fmla="*/ 665 w 808"/>
                <a:gd name="T11" fmla="*/ 850 h 1312"/>
                <a:gd name="T12" fmla="*/ 644 w 808"/>
                <a:gd name="T13" fmla="*/ 867 h 1312"/>
                <a:gd name="T14" fmla="*/ 618 w 808"/>
                <a:gd name="T15" fmla="*/ 857 h 1312"/>
                <a:gd name="T16" fmla="*/ 588 w 808"/>
                <a:gd name="T17" fmla="*/ 861 h 1312"/>
                <a:gd name="T18" fmla="*/ 574 w 808"/>
                <a:gd name="T19" fmla="*/ 864 h 1312"/>
                <a:gd name="T20" fmla="*/ 562 w 808"/>
                <a:gd name="T21" fmla="*/ 832 h 1312"/>
                <a:gd name="T22" fmla="*/ 558 w 808"/>
                <a:gd name="T23" fmla="*/ 802 h 1312"/>
                <a:gd name="T24" fmla="*/ 531 w 808"/>
                <a:gd name="T25" fmla="*/ 789 h 1312"/>
                <a:gd name="T26" fmla="*/ 522 w 808"/>
                <a:gd name="T27" fmla="*/ 763 h 1312"/>
                <a:gd name="T28" fmla="*/ 520 w 808"/>
                <a:gd name="T29" fmla="*/ 733 h 1312"/>
                <a:gd name="T30" fmla="*/ 504 w 808"/>
                <a:gd name="T31" fmla="*/ 701 h 1312"/>
                <a:gd name="T32" fmla="*/ 500 w 808"/>
                <a:gd name="T33" fmla="*/ 666 h 1312"/>
                <a:gd name="T34" fmla="*/ 495 w 808"/>
                <a:gd name="T35" fmla="*/ 640 h 1312"/>
                <a:gd name="T36" fmla="*/ 475 w 808"/>
                <a:gd name="T37" fmla="*/ 623 h 1312"/>
                <a:gd name="T38" fmla="*/ 456 w 808"/>
                <a:gd name="T39" fmla="*/ 644 h 1312"/>
                <a:gd name="T40" fmla="*/ 432 w 808"/>
                <a:gd name="T41" fmla="*/ 657 h 1312"/>
                <a:gd name="T42" fmla="*/ 409 w 808"/>
                <a:gd name="T43" fmla="*/ 637 h 1312"/>
                <a:gd name="T44" fmla="*/ 416 w 808"/>
                <a:gd name="T45" fmla="*/ 614 h 1312"/>
                <a:gd name="T46" fmla="*/ 424 w 808"/>
                <a:gd name="T47" fmla="*/ 588 h 1312"/>
                <a:gd name="T48" fmla="*/ 432 w 808"/>
                <a:gd name="T49" fmla="*/ 567 h 1312"/>
                <a:gd name="T50" fmla="*/ 424 w 808"/>
                <a:gd name="T51" fmla="*/ 541 h 1312"/>
                <a:gd name="T52" fmla="*/ 435 w 808"/>
                <a:gd name="T53" fmla="*/ 516 h 1312"/>
                <a:gd name="T54" fmla="*/ 451 w 808"/>
                <a:gd name="T55" fmla="*/ 486 h 1312"/>
                <a:gd name="T56" fmla="*/ 462 w 808"/>
                <a:gd name="T57" fmla="*/ 459 h 1312"/>
                <a:gd name="T58" fmla="*/ 435 w 808"/>
                <a:gd name="T59" fmla="*/ 450 h 1312"/>
                <a:gd name="T60" fmla="*/ 420 w 808"/>
                <a:gd name="T61" fmla="*/ 432 h 1312"/>
                <a:gd name="T62" fmla="*/ 406 w 808"/>
                <a:gd name="T63" fmla="*/ 421 h 1312"/>
                <a:gd name="T64" fmla="*/ 393 w 808"/>
                <a:gd name="T65" fmla="*/ 393 h 1312"/>
                <a:gd name="T66" fmla="*/ 373 w 808"/>
                <a:gd name="T67" fmla="*/ 358 h 1312"/>
                <a:gd name="T68" fmla="*/ 357 w 808"/>
                <a:gd name="T69" fmla="*/ 329 h 1312"/>
                <a:gd name="T70" fmla="*/ 324 w 808"/>
                <a:gd name="T71" fmla="*/ 299 h 1312"/>
                <a:gd name="T72" fmla="*/ 322 w 808"/>
                <a:gd name="T73" fmla="*/ 279 h 1312"/>
                <a:gd name="T74" fmla="*/ 322 w 808"/>
                <a:gd name="T75" fmla="*/ 253 h 1312"/>
                <a:gd name="T76" fmla="*/ 313 w 808"/>
                <a:gd name="T77" fmla="*/ 230 h 1312"/>
                <a:gd name="T78" fmla="*/ 298 w 808"/>
                <a:gd name="T79" fmla="*/ 197 h 1312"/>
                <a:gd name="T80" fmla="*/ 134 w 808"/>
                <a:gd name="T81" fmla="*/ 449 h 1312"/>
                <a:gd name="T82" fmla="*/ 142 w 808"/>
                <a:gd name="T83" fmla="*/ 473 h 1312"/>
                <a:gd name="T84" fmla="*/ 134 w 808"/>
                <a:gd name="T85" fmla="*/ 499 h 1312"/>
                <a:gd name="T86" fmla="*/ 141 w 808"/>
                <a:gd name="T87" fmla="*/ 529 h 1312"/>
                <a:gd name="T88" fmla="*/ 156 w 808"/>
                <a:gd name="T89" fmla="*/ 544 h 1312"/>
                <a:gd name="T90" fmla="*/ 175 w 808"/>
                <a:gd name="T91" fmla="*/ 570 h 1312"/>
                <a:gd name="T92" fmla="*/ 172 w 808"/>
                <a:gd name="T93" fmla="*/ 603 h 1312"/>
                <a:gd name="T94" fmla="*/ 152 w 808"/>
                <a:gd name="T95" fmla="*/ 629 h 1312"/>
                <a:gd name="T96" fmla="*/ 141 w 808"/>
                <a:gd name="T97" fmla="*/ 649 h 1312"/>
                <a:gd name="T98" fmla="*/ 126 w 808"/>
                <a:gd name="T99" fmla="*/ 675 h 1312"/>
                <a:gd name="T100" fmla="*/ 109 w 808"/>
                <a:gd name="T101" fmla="*/ 714 h 1312"/>
                <a:gd name="T102" fmla="*/ 87 w 808"/>
                <a:gd name="T103" fmla="*/ 731 h 1312"/>
                <a:gd name="T104" fmla="*/ 75 w 808"/>
                <a:gd name="T105" fmla="*/ 743 h 1312"/>
                <a:gd name="T106" fmla="*/ 58 w 808"/>
                <a:gd name="T107" fmla="*/ 767 h 1312"/>
                <a:gd name="T108" fmla="*/ 50 w 808"/>
                <a:gd name="T109" fmla="*/ 787 h 1312"/>
                <a:gd name="T110" fmla="*/ 58 w 808"/>
                <a:gd name="T111" fmla="*/ 800 h 1312"/>
                <a:gd name="T112" fmla="*/ 79 w 808"/>
                <a:gd name="T113" fmla="*/ 819 h 1312"/>
                <a:gd name="T114" fmla="*/ 73 w 808"/>
                <a:gd name="T115" fmla="*/ 847 h 1312"/>
                <a:gd name="T116" fmla="*/ 66 w 808"/>
                <a:gd name="T117" fmla="*/ 876 h 1312"/>
                <a:gd name="T118" fmla="*/ 56 w 808"/>
                <a:gd name="T119" fmla="*/ 902 h 1312"/>
                <a:gd name="T120" fmla="*/ 705 w 808"/>
                <a:gd name="T121" fmla="*/ 130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8" h="1312">
                  <a:moveTo>
                    <a:pt x="806" y="883"/>
                  </a:moveTo>
                  <a:cubicBezTo>
                    <a:pt x="804" y="882"/>
                    <a:pt x="802" y="880"/>
                    <a:pt x="801" y="879"/>
                  </a:cubicBezTo>
                  <a:cubicBezTo>
                    <a:pt x="800" y="878"/>
                    <a:pt x="799" y="873"/>
                    <a:pt x="798" y="872"/>
                  </a:cubicBezTo>
                  <a:cubicBezTo>
                    <a:pt x="798" y="871"/>
                    <a:pt x="796" y="869"/>
                    <a:pt x="796" y="869"/>
                  </a:cubicBezTo>
                  <a:cubicBezTo>
                    <a:pt x="795" y="868"/>
                    <a:pt x="794" y="865"/>
                    <a:pt x="793" y="864"/>
                  </a:cubicBezTo>
                  <a:cubicBezTo>
                    <a:pt x="792" y="864"/>
                    <a:pt x="790" y="863"/>
                    <a:pt x="790" y="862"/>
                  </a:cubicBezTo>
                  <a:cubicBezTo>
                    <a:pt x="789" y="861"/>
                    <a:pt x="790" y="859"/>
                    <a:pt x="791" y="858"/>
                  </a:cubicBezTo>
                  <a:cubicBezTo>
                    <a:pt x="791" y="856"/>
                    <a:pt x="791" y="853"/>
                    <a:pt x="791" y="852"/>
                  </a:cubicBezTo>
                  <a:cubicBezTo>
                    <a:pt x="790" y="850"/>
                    <a:pt x="786" y="849"/>
                    <a:pt x="785" y="848"/>
                  </a:cubicBezTo>
                  <a:cubicBezTo>
                    <a:pt x="785" y="846"/>
                    <a:pt x="785" y="843"/>
                    <a:pt x="785" y="841"/>
                  </a:cubicBezTo>
                  <a:cubicBezTo>
                    <a:pt x="784" y="840"/>
                    <a:pt x="784" y="837"/>
                    <a:pt x="783" y="836"/>
                  </a:cubicBezTo>
                  <a:cubicBezTo>
                    <a:pt x="782" y="836"/>
                    <a:pt x="780" y="836"/>
                    <a:pt x="779" y="835"/>
                  </a:cubicBezTo>
                  <a:cubicBezTo>
                    <a:pt x="778" y="834"/>
                    <a:pt x="777" y="832"/>
                    <a:pt x="776" y="831"/>
                  </a:cubicBezTo>
                  <a:cubicBezTo>
                    <a:pt x="775" y="830"/>
                    <a:pt x="773" y="829"/>
                    <a:pt x="772" y="830"/>
                  </a:cubicBezTo>
                  <a:cubicBezTo>
                    <a:pt x="771" y="831"/>
                    <a:pt x="773" y="835"/>
                    <a:pt x="772" y="836"/>
                  </a:cubicBezTo>
                  <a:cubicBezTo>
                    <a:pt x="770" y="837"/>
                    <a:pt x="768" y="834"/>
                    <a:pt x="767" y="834"/>
                  </a:cubicBezTo>
                  <a:cubicBezTo>
                    <a:pt x="765" y="834"/>
                    <a:pt x="763" y="834"/>
                    <a:pt x="762" y="835"/>
                  </a:cubicBezTo>
                  <a:cubicBezTo>
                    <a:pt x="761" y="835"/>
                    <a:pt x="760" y="837"/>
                    <a:pt x="760" y="838"/>
                  </a:cubicBezTo>
                  <a:cubicBezTo>
                    <a:pt x="760" y="839"/>
                    <a:pt x="761" y="841"/>
                    <a:pt x="761" y="842"/>
                  </a:cubicBezTo>
                  <a:cubicBezTo>
                    <a:pt x="761" y="844"/>
                    <a:pt x="759" y="846"/>
                    <a:pt x="758" y="848"/>
                  </a:cubicBezTo>
                  <a:cubicBezTo>
                    <a:pt x="757" y="848"/>
                    <a:pt x="755" y="849"/>
                    <a:pt x="754" y="850"/>
                  </a:cubicBezTo>
                  <a:cubicBezTo>
                    <a:pt x="754" y="851"/>
                    <a:pt x="753" y="853"/>
                    <a:pt x="754" y="854"/>
                  </a:cubicBezTo>
                  <a:cubicBezTo>
                    <a:pt x="754" y="856"/>
                    <a:pt x="757" y="858"/>
                    <a:pt x="758" y="859"/>
                  </a:cubicBezTo>
                  <a:cubicBezTo>
                    <a:pt x="758" y="861"/>
                    <a:pt x="760" y="863"/>
                    <a:pt x="760" y="864"/>
                  </a:cubicBezTo>
                  <a:cubicBezTo>
                    <a:pt x="759" y="865"/>
                    <a:pt x="757" y="867"/>
                    <a:pt x="756" y="867"/>
                  </a:cubicBezTo>
                  <a:cubicBezTo>
                    <a:pt x="755" y="867"/>
                    <a:pt x="752" y="866"/>
                    <a:pt x="751" y="865"/>
                  </a:cubicBezTo>
                  <a:cubicBezTo>
                    <a:pt x="750" y="864"/>
                    <a:pt x="749" y="862"/>
                    <a:pt x="747" y="861"/>
                  </a:cubicBezTo>
                  <a:cubicBezTo>
                    <a:pt x="747" y="861"/>
                    <a:pt x="745" y="860"/>
                    <a:pt x="745" y="860"/>
                  </a:cubicBezTo>
                  <a:cubicBezTo>
                    <a:pt x="743" y="860"/>
                    <a:pt x="741" y="862"/>
                    <a:pt x="740" y="862"/>
                  </a:cubicBezTo>
                  <a:cubicBezTo>
                    <a:pt x="738" y="862"/>
                    <a:pt x="736" y="859"/>
                    <a:pt x="734" y="859"/>
                  </a:cubicBezTo>
                  <a:cubicBezTo>
                    <a:pt x="733" y="859"/>
                    <a:pt x="730" y="859"/>
                    <a:pt x="729" y="860"/>
                  </a:cubicBezTo>
                  <a:cubicBezTo>
                    <a:pt x="727" y="860"/>
                    <a:pt x="724" y="862"/>
                    <a:pt x="723" y="862"/>
                  </a:cubicBezTo>
                  <a:cubicBezTo>
                    <a:pt x="722" y="863"/>
                    <a:pt x="719" y="864"/>
                    <a:pt x="718" y="865"/>
                  </a:cubicBezTo>
                  <a:cubicBezTo>
                    <a:pt x="717" y="865"/>
                    <a:pt x="714" y="866"/>
                    <a:pt x="713" y="866"/>
                  </a:cubicBezTo>
                  <a:cubicBezTo>
                    <a:pt x="712" y="865"/>
                    <a:pt x="711" y="862"/>
                    <a:pt x="711" y="861"/>
                  </a:cubicBezTo>
                  <a:cubicBezTo>
                    <a:pt x="710" y="860"/>
                    <a:pt x="710" y="856"/>
                    <a:pt x="709" y="855"/>
                  </a:cubicBezTo>
                  <a:cubicBezTo>
                    <a:pt x="708" y="854"/>
                    <a:pt x="705" y="854"/>
                    <a:pt x="703" y="854"/>
                  </a:cubicBezTo>
                  <a:cubicBezTo>
                    <a:pt x="702" y="855"/>
                    <a:pt x="699" y="857"/>
                    <a:pt x="698" y="857"/>
                  </a:cubicBezTo>
                  <a:cubicBezTo>
                    <a:pt x="697" y="858"/>
                    <a:pt x="695" y="858"/>
                    <a:pt x="694" y="858"/>
                  </a:cubicBezTo>
                  <a:cubicBezTo>
                    <a:pt x="693" y="858"/>
                    <a:pt x="692" y="856"/>
                    <a:pt x="691" y="856"/>
                  </a:cubicBezTo>
                  <a:cubicBezTo>
                    <a:pt x="690" y="856"/>
                    <a:pt x="689" y="859"/>
                    <a:pt x="688" y="860"/>
                  </a:cubicBezTo>
                  <a:cubicBezTo>
                    <a:pt x="687" y="860"/>
                    <a:pt x="686" y="858"/>
                    <a:pt x="685" y="858"/>
                  </a:cubicBezTo>
                  <a:cubicBezTo>
                    <a:pt x="684" y="857"/>
                    <a:pt x="681" y="858"/>
                    <a:pt x="680" y="858"/>
                  </a:cubicBezTo>
                  <a:cubicBezTo>
                    <a:pt x="679" y="858"/>
                    <a:pt x="678" y="857"/>
                    <a:pt x="677" y="856"/>
                  </a:cubicBezTo>
                  <a:cubicBezTo>
                    <a:pt x="677" y="856"/>
                    <a:pt x="675" y="854"/>
                    <a:pt x="675" y="854"/>
                  </a:cubicBezTo>
                  <a:cubicBezTo>
                    <a:pt x="673" y="854"/>
                    <a:pt x="671" y="857"/>
                    <a:pt x="670" y="857"/>
                  </a:cubicBezTo>
                  <a:cubicBezTo>
                    <a:pt x="669" y="857"/>
                    <a:pt x="667" y="856"/>
                    <a:pt x="666" y="855"/>
                  </a:cubicBezTo>
                  <a:cubicBezTo>
                    <a:pt x="666" y="854"/>
                    <a:pt x="666" y="851"/>
                    <a:pt x="665" y="850"/>
                  </a:cubicBezTo>
                  <a:cubicBezTo>
                    <a:pt x="665" y="849"/>
                    <a:pt x="662" y="847"/>
                    <a:pt x="661" y="847"/>
                  </a:cubicBezTo>
                  <a:cubicBezTo>
                    <a:pt x="661" y="847"/>
                    <a:pt x="658" y="847"/>
                    <a:pt x="657" y="847"/>
                  </a:cubicBezTo>
                  <a:cubicBezTo>
                    <a:pt x="657" y="848"/>
                    <a:pt x="657" y="850"/>
                    <a:pt x="656" y="851"/>
                  </a:cubicBezTo>
                  <a:cubicBezTo>
                    <a:pt x="655" y="852"/>
                    <a:pt x="653" y="852"/>
                    <a:pt x="652" y="852"/>
                  </a:cubicBezTo>
                  <a:cubicBezTo>
                    <a:pt x="651" y="852"/>
                    <a:pt x="649" y="852"/>
                    <a:pt x="648" y="852"/>
                  </a:cubicBezTo>
                  <a:cubicBezTo>
                    <a:pt x="648" y="853"/>
                    <a:pt x="647" y="855"/>
                    <a:pt x="647" y="856"/>
                  </a:cubicBezTo>
                  <a:cubicBezTo>
                    <a:pt x="647" y="858"/>
                    <a:pt x="648" y="861"/>
                    <a:pt x="647" y="863"/>
                  </a:cubicBezTo>
                  <a:cubicBezTo>
                    <a:pt x="647" y="864"/>
                    <a:pt x="645" y="867"/>
                    <a:pt x="644" y="867"/>
                  </a:cubicBezTo>
                  <a:cubicBezTo>
                    <a:pt x="643" y="868"/>
                    <a:pt x="641" y="866"/>
                    <a:pt x="640" y="865"/>
                  </a:cubicBezTo>
                  <a:cubicBezTo>
                    <a:pt x="639" y="865"/>
                    <a:pt x="638" y="862"/>
                    <a:pt x="637" y="861"/>
                  </a:cubicBezTo>
                  <a:cubicBezTo>
                    <a:pt x="637" y="860"/>
                    <a:pt x="635" y="860"/>
                    <a:pt x="634" y="860"/>
                  </a:cubicBezTo>
                  <a:cubicBezTo>
                    <a:pt x="633" y="860"/>
                    <a:pt x="631" y="862"/>
                    <a:pt x="630" y="862"/>
                  </a:cubicBezTo>
                  <a:cubicBezTo>
                    <a:pt x="629" y="862"/>
                    <a:pt x="627" y="861"/>
                    <a:pt x="627" y="861"/>
                  </a:cubicBezTo>
                  <a:cubicBezTo>
                    <a:pt x="626" y="860"/>
                    <a:pt x="625" y="858"/>
                    <a:pt x="625" y="858"/>
                  </a:cubicBezTo>
                  <a:cubicBezTo>
                    <a:pt x="624" y="858"/>
                    <a:pt x="622" y="859"/>
                    <a:pt x="621" y="858"/>
                  </a:cubicBezTo>
                  <a:cubicBezTo>
                    <a:pt x="620" y="858"/>
                    <a:pt x="619" y="857"/>
                    <a:pt x="618" y="857"/>
                  </a:cubicBezTo>
                  <a:cubicBezTo>
                    <a:pt x="617" y="856"/>
                    <a:pt x="614" y="856"/>
                    <a:pt x="612" y="856"/>
                  </a:cubicBezTo>
                  <a:cubicBezTo>
                    <a:pt x="611" y="856"/>
                    <a:pt x="609" y="856"/>
                    <a:pt x="608" y="856"/>
                  </a:cubicBezTo>
                  <a:cubicBezTo>
                    <a:pt x="608" y="855"/>
                    <a:pt x="607" y="853"/>
                    <a:pt x="607" y="853"/>
                  </a:cubicBezTo>
                  <a:cubicBezTo>
                    <a:pt x="606" y="852"/>
                    <a:pt x="604" y="851"/>
                    <a:pt x="603" y="851"/>
                  </a:cubicBezTo>
                  <a:cubicBezTo>
                    <a:pt x="602" y="851"/>
                    <a:pt x="601" y="852"/>
                    <a:pt x="600" y="853"/>
                  </a:cubicBezTo>
                  <a:cubicBezTo>
                    <a:pt x="599" y="853"/>
                    <a:pt x="597" y="852"/>
                    <a:pt x="596" y="853"/>
                  </a:cubicBezTo>
                  <a:cubicBezTo>
                    <a:pt x="595" y="853"/>
                    <a:pt x="592" y="856"/>
                    <a:pt x="591" y="857"/>
                  </a:cubicBezTo>
                  <a:cubicBezTo>
                    <a:pt x="590" y="858"/>
                    <a:pt x="589" y="859"/>
                    <a:pt x="588" y="861"/>
                  </a:cubicBezTo>
                  <a:cubicBezTo>
                    <a:pt x="588" y="861"/>
                    <a:pt x="588" y="863"/>
                    <a:pt x="588" y="864"/>
                  </a:cubicBezTo>
                  <a:cubicBezTo>
                    <a:pt x="588" y="865"/>
                    <a:pt x="589" y="866"/>
                    <a:pt x="590" y="867"/>
                  </a:cubicBezTo>
                  <a:cubicBezTo>
                    <a:pt x="590" y="868"/>
                    <a:pt x="591" y="871"/>
                    <a:pt x="590" y="872"/>
                  </a:cubicBezTo>
                  <a:cubicBezTo>
                    <a:pt x="590" y="873"/>
                    <a:pt x="588" y="874"/>
                    <a:pt x="587" y="874"/>
                  </a:cubicBezTo>
                  <a:cubicBezTo>
                    <a:pt x="586" y="875"/>
                    <a:pt x="584" y="875"/>
                    <a:pt x="582" y="875"/>
                  </a:cubicBezTo>
                  <a:cubicBezTo>
                    <a:pt x="581" y="874"/>
                    <a:pt x="580" y="872"/>
                    <a:pt x="580" y="871"/>
                  </a:cubicBezTo>
                  <a:cubicBezTo>
                    <a:pt x="579" y="870"/>
                    <a:pt x="579" y="867"/>
                    <a:pt x="578" y="866"/>
                  </a:cubicBezTo>
                  <a:cubicBezTo>
                    <a:pt x="577" y="866"/>
                    <a:pt x="575" y="865"/>
                    <a:pt x="574" y="864"/>
                  </a:cubicBezTo>
                  <a:cubicBezTo>
                    <a:pt x="573" y="864"/>
                    <a:pt x="571" y="862"/>
                    <a:pt x="570" y="861"/>
                  </a:cubicBezTo>
                  <a:cubicBezTo>
                    <a:pt x="569" y="861"/>
                    <a:pt x="567" y="859"/>
                    <a:pt x="567" y="858"/>
                  </a:cubicBezTo>
                  <a:cubicBezTo>
                    <a:pt x="566" y="856"/>
                    <a:pt x="566" y="852"/>
                    <a:pt x="566" y="852"/>
                  </a:cubicBezTo>
                  <a:cubicBezTo>
                    <a:pt x="566" y="851"/>
                    <a:pt x="565" y="848"/>
                    <a:pt x="565" y="846"/>
                  </a:cubicBezTo>
                  <a:cubicBezTo>
                    <a:pt x="565" y="845"/>
                    <a:pt x="566" y="843"/>
                    <a:pt x="566" y="843"/>
                  </a:cubicBezTo>
                  <a:cubicBezTo>
                    <a:pt x="566" y="842"/>
                    <a:pt x="565" y="840"/>
                    <a:pt x="565" y="839"/>
                  </a:cubicBezTo>
                  <a:cubicBezTo>
                    <a:pt x="565" y="839"/>
                    <a:pt x="565" y="837"/>
                    <a:pt x="564" y="836"/>
                  </a:cubicBezTo>
                  <a:cubicBezTo>
                    <a:pt x="564" y="835"/>
                    <a:pt x="562" y="833"/>
                    <a:pt x="562" y="832"/>
                  </a:cubicBezTo>
                  <a:cubicBezTo>
                    <a:pt x="561" y="831"/>
                    <a:pt x="561" y="829"/>
                    <a:pt x="561" y="828"/>
                  </a:cubicBezTo>
                  <a:cubicBezTo>
                    <a:pt x="562" y="827"/>
                    <a:pt x="564" y="827"/>
                    <a:pt x="564" y="827"/>
                  </a:cubicBezTo>
                  <a:cubicBezTo>
                    <a:pt x="565" y="826"/>
                    <a:pt x="566" y="824"/>
                    <a:pt x="566" y="823"/>
                  </a:cubicBezTo>
                  <a:cubicBezTo>
                    <a:pt x="566" y="822"/>
                    <a:pt x="565" y="820"/>
                    <a:pt x="565" y="819"/>
                  </a:cubicBezTo>
                  <a:cubicBezTo>
                    <a:pt x="565" y="817"/>
                    <a:pt x="564" y="814"/>
                    <a:pt x="563" y="813"/>
                  </a:cubicBezTo>
                  <a:cubicBezTo>
                    <a:pt x="563" y="812"/>
                    <a:pt x="561" y="811"/>
                    <a:pt x="560" y="810"/>
                  </a:cubicBezTo>
                  <a:cubicBezTo>
                    <a:pt x="560" y="809"/>
                    <a:pt x="560" y="806"/>
                    <a:pt x="560" y="805"/>
                  </a:cubicBezTo>
                  <a:cubicBezTo>
                    <a:pt x="560" y="804"/>
                    <a:pt x="558" y="803"/>
                    <a:pt x="558" y="802"/>
                  </a:cubicBezTo>
                  <a:cubicBezTo>
                    <a:pt x="558" y="801"/>
                    <a:pt x="558" y="798"/>
                    <a:pt x="558" y="797"/>
                  </a:cubicBezTo>
                  <a:cubicBezTo>
                    <a:pt x="557" y="796"/>
                    <a:pt x="555" y="796"/>
                    <a:pt x="554" y="796"/>
                  </a:cubicBezTo>
                  <a:cubicBezTo>
                    <a:pt x="553" y="795"/>
                    <a:pt x="552" y="792"/>
                    <a:pt x="551" y="791"/>
                  </a:cubicBezTo>
                  <a:cubicBezTo>
                    <a:pt x="550" y="790"/>
                    <a:pt x="548" y="788"/>
                    <a:pt x="547" y="788"/>
                  </a:cubicBezTo>
                  <a:cubicBezTo>
                    <a:pt x="546" y="787"/>
                    <a:pt x="543" y="788"/>
                    <a:pt x="542" y="788"/>
                  </a:cubicBezTo>
                  <a:cubicBezTo>
                    <a:pt x="541" y="789"/>
                    <a:pt x="539" y="791"/>
                    <a:pt x="538" y="791"/>
                  </a:cubicBezTo>
                  <a:cubicBezTo>
                    <a:pt x="537" y="792"/>
                    <a:pt x="535" y="793"/>
                    <a:pt x="534" y="793"/>
                  </a:cubicBezTo>
                  <a:cubicBezTo>
                    <a:pt x="533" y="793"/>
                    <a:pt x="532" y="790"/>
                    <a:pt x="531" y="789"/>
                  </a:cubicBezTo>
                  <a:cubicBezTo>
                    <a:pt x="531" y="788"/>
                    <a:pt x="531" y="786"/>
                    <a:pt x="530" y="785"/>
                  </a:cubicBezTo>
                  <a:cubicBezTo>
                    <a:pt x="530" y="784"/>
                    <a:pt x="529" y="783"/>
                    <a:pt x="528" y="782"/>
                  </a:cubicBezTo>
                  <a:cubicBezTo>
                    <a:pt x="527" y="782"/>
                    <a:pt x="524" y="781"/>
                    <a:pt x="523" y="780"/>
                  </a:cubicBezTo>
                  <a:cubicBezTo>
                    <a:pt x="522" y="779"/>
                    <a:pt x="521" y="777"/>
                    <a:pt x="520" y="776"/>
                  </a:cubicBezTo>
                  <a:cubicBezTo>
                    <a:pt x="520" y="774"/>
                    <a:pt x="520" y="771"/>
                    <a:pt x="520" y="770"/>
                  </a:cubicBezTo>
                  <a:cubicBezTo>
                    <a:pt x="520" y="769"/>
                    <a:pt x="519" y="767"/>
                    <a:pt x="519" y="766"/>
                  </a:cubicBezTo>
                  <a:cubicBezTo>
                    <a:pt x="519" y="765"/>
                    <a:pt x="518" y="764"/>
                    <a:pt x="519" y="763"/>
                  </a:cubicBezTo>
                  <a:cubicBezTo>
                    <a:pt x="519" y="763"/>
                    <a:pt x="521" y="764"/>
                    <a:pt x="522" y="763"/>
                  </a:cubicBezTo>
                  <a:cubicBezTo>
                    <a:pt x="523" y="763"/>
                    <a:pt x="524" y="762"/>
                    <a:pt x="525" y="761"/>
                  </a:cubicBezTo>
                  <a:cubicBezTo>
                    <a:pt x="526" y="760"/>
                    <a:pt x="525" y="757"/>
                    <a:pt x="526" y="755"/>
                  </a:cubicBezTo>
                  <a:cubicBezTo>
                    <a:pt x="526" y="754"/>
                    <a:pt x="529" y="753"/>
                    <a:pt x="529" y="752"/>
                  </a:cubicBezTo>
                  <a:cubicBezTo>
                    <a:pt x="529" y="751"/>
                    <a:pt x="528" y="749"/>
                    <a:pt x="527" y="748"/>
                  </a:cubicBezTo>
                  <a:cubicBezTo>
                    <a:pt x="527" y="747"/>
                    <a:pt x="527" y="744"/>
                    <a:pt x="526" y="743"/>
                  </a:cubicBezTo>
                  <a:cubicBezTo>
                    <a:pt x="525" y="742"/>
                    <a:pt x="522" y="742"/>
                    <a:pt x="521" y="742"/>
                  </a:cubicBezTo>
                  <a:cubicBezTo>
                    <a:pt x="520" y="741"/>
                    <a:pt x="520" y="739"/>
                    <a:pt x="520" y="738"/>
                  </a:cubicBezTo>
                  <a:cubicBezTo>
                    <a:pt x="519" y="737"/>
                    <a:pt x="521" y="734"/>
                    <a:pt x="520" y="733"/>
                  </a:cubicBezTo>
                  <a:cubicBezTo>
                    <a:pt x="519" y="732"/>
                    <a:pt x="517" y="732"/>
                    <a:pt x="516" y="732"/>
                  </a:cubicBezTo>
                  <a:cubicBezTo>
                    <a:pt x="515" y="731"/>
                    <a:pt x="513" y="729"/>
                    <a:pt x="512" y="728"/>
                  </a:cubicBezTo>
                  <a:cubicBezTo>
                    <a:pt x="512" y="727"/>
                    <a:pt x="512" y="725"/>
                    <a:pt x="512" y="724"/>
                  </a:cubicBezTo>
                  <a:cubicBezTo>
                    <a:pt x="512" y="722"/>
                    <a:pt x="513" y="719"/>
                    <a:pt x="512" y="717"/>
                  </a:cubicBezTo>
                  <a:cubicBezTo>
                    <a:pt x="512" y="716"/>
                    <a:pt x="509" y="715"/>
                    <a:pt x="508" y="714"/>
                  </a:cubicBezTo>
                  <a:cubicBezTo>
                    <a:pt x="507" y="712"/>
                    <a:pt x="507" y="710"/>
                    <a:pt x="506" y="709"/>
                  </a:cubicBezTo>
                  <a:cubicBezTo>
                    <a:pt x="506" y="708"/>
                    <a:pt x="504" y="707"/>
                    <a:pt x="504" y="706"/>
                  </a:cubicBezTo>
                  <a:cubicBezTo>
                    <a:pt x="503" y="705"/>
                    <a:pt x="504" y="702"/>
                    <a:pt x="504" y="701"/>
                  </a:cubicBezTo>
                  <a:cubicBezTo>
                    <a:pt x="503" y="699"/>
                    <a:pt x="501" y="697"/>
                    <a:pt x="500" y="695"/>
                  </a:cubicBezTo>
                  <a:cubicBezTo>
                    <a:pt x="500" y="694"/>
                    <a:pt x="498" y="692"/>
                    <a:pt x="498" y="690"/>
                  </a:cubicBezTo>
                  <a:cubicBezTo>
                    <a:pt x="498" y="689"/>
                    <a:pt x="499" y="687"/>
                    <a:pt x="499" y="685"/>
                  </a:cubicBezTo>
                  <a:cubicBezTo>
                    <a:pt x="500" y="684"/>
                    <a:pt x="500" y="682"/>
                    <a:pt x="500" y="681"/>
                  </a:cubicBezTo>
                  <a:cubicBezTo>
                    <a:pt x="499" y="680"/>
                    <a:pt x="497" y="678"/>
                    <a:pt x="496" y="677"/>
                  </a:cubicBezTo>
                  <a:cubicBezTo>
                    <a:pt x="496" y="676"/>
                    <a:pt x="497" y="674"/>
                    <a:pt x="497" y="672"/>
                  </a:cubicBezTo>
                  <a:cubicBezTo>
                    <a:pt x="497" y="671"/>
                    <a:pt x="496" y="669"/>
                    <a:pt x="496" y="668"/>
                  </a:cubicBezTo>
                  <a:cubicBezTo>
                    <a:pt x="497" y="667"/>
                    <a:pt x="500" y="667"/>
                    <a:pt x="500" y="666"/>
                  </a:cubicBezTo>
                  <a:cubicBezTo>
                    <a:pt x="501" y="665"/>
                    <a:pt x="501" y="663"/>
                    <a:pt x="501" y="662"/>
                  </a:cubicBezTo>
                  <a:cubicBezTo>
                    <a:pt x="501" y="661"/>
                    <a:pt x="500" y="659"/>
                    <a:pt x="500" y="658"/>
                  </a:cubicBezTo>
                  <a:cubicBezTo>
                    <a:pt x="499" y="657"/>
                    <a:pt x="497" y="658"/>
                    <a:pt x="496" y="658"/>
                  </a:cubicBezTo>
                  <a:cubicBezTo>
                    <a:pt x="495" y="658"/>
                    <a:pt x="493" y="657"/>
                    <a:pt x="493" y="656"/>
                  </a:cubicBezTo>
                  <a:cubicBezTo>
                    <a:pt x="492" y="654"/>
                    <a:pt x="494" y="650"/>
                    <a:pt x="494" y="649"/>
                  </a:cubicBezTo>
                  <a:cubicBezTo>
                    <a:pt x="495" y="648"/>
                    <a:pt x="496" y="647"/>
                    <a:pt x="497" y="646"/>
                  </a:cubicBezTo>
                  <a:cubicBezTo>
                    <a:pt x="497" y="646"/>
                    <a:pt x="497" y="644"/>
                    <a:pt x="497" y="643"/>
                  </a:cubicBezTo>
                  <a:cubicBezTo>
                    <a:pt x="497" y="642"/>
                    <a:pt x="496" y="640"/>
                    <a:pt x="495" y="640"/>
                  </a:cubicBezTo>
                  <a:cubicBezTo>
                    <a:pt x="494" y="639"/>
                    <a:pt x="493" y="639"/>
                    <a:pt x="492" y="638"/>
                  </a:cubicBezTo>
                  <a:cubicBezTo>
                    <a:pt x="491" y="638"/>
                    <a:pt x="489" y="639"/>
                    <a:pt x="489" y="639"/>
                  </a:cubicBezTo>
                  <a:cubicBezTo>
                    <a:pt x="488" y="639"/>
                    <a:pt x="486" y="639"/>
                    <a:pt x="485" y="638"/>
                  </a:cubicBezTo>
                  <a:cubicBezTo>
                    <a:pt x="485" y="637"/>
                    <a:pt x="487" y="634"/>
                    <a:pt x="486" y="633"/>
                  </a:cubicBezTo>
                  <a:cubicBezTo>
                    <a:pt x="486" y="632"/>
                    <a:pt x="485" y="630"/>
                    <a:pt x="484" y="629"/>
                  </a:cubicBezTo>
                  <a:cubicBezTo>
                    <a:pt x="483" y="628"/>
                    <a:pt x="483" y="626"/>
                    <a:pt x="482" y="626"/>
                  </a:cubicBezTo>
                  <a:cubicBezTo>
                    <a:pt x="481" y="625"/>
                    <a:pt x="479" y="623"/>
                    <a:pt x="478" y="623"/>
                  </a:cubicBezTo>
                  <a:cubicBezTo>
                    <a:pt x="478" y="623"/>
                    <a:pt x="476" y="623"/>
                    <a:pt x="475" y="623"/>
                  </a:cubicBezTo>
                  <a:cubicBezTo>
                    <a:pt x="474" y="624"/>
                    <a:pt x="474" y="626"/>
                    <a:pt x="473" y="627"/>
                  </a:cubicBezTo>
                  <a:cubicBezTo>
                    <a:pt x="473" y="628"/>
                    <a:pt x="473" y="631"/>
                    <a:pt x="472" y="632"/>
                  </a:cubicBezTo>
                  <a:cubicBezTo>
                    <a:pt x="472" y="633"/>
                    <a:pt x="469" y="633"/>
                    <a:pt x="469" y="633"/>
                  </a:cubicBezTo>
                  <a:cubicBezTo>
                    <a:pt x="468" y="634"/>
                    <a:pt x="465" y="634"/>
                    <a:pt x="465" y="635"/>
                  </a:cubicBezTo>
                  <a:cubicBezTo>
                    <a:pt x="464" y="636"/>
                    <a:pt x="465" y="638"/>
                    <a:pt x="464" y="639"/>
                  </a:cubicBezTo>
                  <a:cubicBezTo>
                    <a:pt x="464" y="640"/>
                    <a:pt x="463" y="641"/>
                    <a:pt x="463" y="641"/>
                  </a:cubicBezTo>
                  <a:cubicBezTo>
                    <a:pt x="462" y="641"/>
                    <a:pt x="460" y="641"/>
                    <a:pt x="459" y="641"/>
                  </a:cubicBezTo>
                  <a:cubicBezTo>
                    <a:pt x="458" y="642"/>
                    <a:pt x="457" y="644"/>
                    <a:pt x="456" y="644"/>
                  </a:cubicBezTo>
                  <a:cubicBezTo>
                    <a:pt x="456" y="645"/>
                    <a:pt x="455" y="645"/>
                    <a:pt x="455" y="646"/>
                  </a:cubicBezTo>
                  <a:cubicBezTo>
                    <a:pt x="453" y="647"/>
                    <a:pt x="450" y="649"/>
                    <a:pt x="448" y="648"/>
                  </a:cubicBezTo>
                  <a:cubicBezTo>
                    <a:pt x="447" y="648"/>
                    <a:pt x="446" y="646"/>
                    <a:pt x="445" y="646"/>
                  </a:cubicBezTo>
                  <a:cubicBezTo>
                    <a:pt x="444" y="646"/>
                    <a:pt x="442" y="647"/>
                    <a:pt x="442" y="647"/>
                  </a:cubicBezTo>
                  <a:cubicBezTo>
                    <a:pt x="441" y="648"/>
                    <a:pt x="441" y="650"/>
                    <a:pt x="441" y="651"/>
                  </a:cubicBezTo>
                  <a:cubicBezTo>
                    <a:pt x="441" y="652"/>
                    <a:pt x="440" y="653"/>
                    <a:pt x="439" y="654"/>
                  </a:cubicBezTo>
                  <a:cubicBezTo>
                    <a:pt x="438" y="654"/>
                    <a:pt x="437" y="656"/>
                    <a:pt x="436" y="657"/>
                  </a:cubicBezTo>
                  <a:cubicBezTo>
                    <a:pt x="435" y="657"/>
                    <a:pt x="433" y="657"/>
                    <a:pt x="432" y="657"/>
                  </a:cubicBezTo>
                  <a:cubicBezTo>
                    <a:pt x="431" y="658"/>
                    <a:pt x="431" y="659"/>
                    <a:pt x="430" y="659"/>
                  </a:cubicBezTo>
                  <a:cubicBezTo>
                    <a:pt x="429" y="659"/>
                    <a:pt x="428" y="657"/>
                    <a:pt x="427" y="657"/>
                  </a:cubicBezTo>
                  <a:cubicBezTo>
                    <a:pt x="427" y="656"/>
                    <a:pt x="427" y="653"/>
                    <a:pt x="427" y="652"/>
                  </a:cubicBezTo>
                  <a:cubicBezTo>
                    <a:pt x="426" y="651"/>
                    <a:pt x="425" y="649"/>
                    <a:pt x="424" y="649"/>
                  </a:cubicBezTo>
                  <a:cubicBezTo>
                    <a:pt x="422" y="648"/>
                    <a:pt x="419" y="647"/>
                    <a:pt x="418" y="645"/>
                  </a:cubicBezTo>
                  <a:cubicBezTo>
                    <a:pt x="417" y="644"/>
                    <a:pt x="417" y="640"/>
                    <a:pt x="416" y="639"/>
                  </a:cubicBezTo>
                  <a:cubicBezTo>
                    <a:pt x="415" y="639"/>
                    <a:pt x="413" y="639"/>
                    <a:pt x="412" y="638"/>
                  </a:cubicBezTo>
                  <a:cubicBezTo>
                    <a:pt x="411" y="638"/>
                    <a:pt x="410" y="637"/>
                    <a:pt x="409" y="637"/>
                  </a:cubicBezTo>
                  <a:cubicBezTo>
                    <a:pt x="408" y="636"/>
                    <a:pt x="406" y="636"/>
                    <a:pt x="406" y="635"/>
                  </a:cubicBezTo>
                  <a:cubicBezTo>
                    <a:pt x="405" y="635"/>
                    <a:pt x="406" y="632"/>
                    <a:pt x="406" y="632"/>
                  </a:cubicBezTo>
                  <a:cubicBezTo>
                    <a:pt x="406" y="631"/>
                    <a:pt x="407" y="629"/>
                    <a:pt x="408" y="628"/>
                  </a:cubicBezTo>
                  <a:cubicBezTo>
                    <a:pt x="408" y="627"/>
                    <a:pt x="406" y="626"/>
                    <a:pt x="406" y="625"/>
                  </a:cubicBezTo>
                  <a:cubicBezTo>
                    <a:pt x="407" y="624"/>
                    <a:pt x="408" y="623"/>
                    <a:pt x="409" y="622"/>
                  </a:cubicBezTo>
                  <a:cubicBezTo>
                    <a:pt x="410" y="622"/>
                    <a:pt x="412" y="623"/>
                    <a:pt x="413" y="622"/>
                  </a:cubicBezTo>
                  <a:cubicBezTo>
                    <a:pt x="414" y="622"/>
                    <a:pt x="416" y="619"/>
                    <a:pt x="416" y="618"/>
                  </a:cubicBezTo>
                  <a:cubicBezTo>
                    <a:pt x="416" y="617"/>
                    <a:pt x="416" y="615"/>
                    <a:pt x="416" y="614"/>
                  </a:cubicBezTo>
                  <a:cubicBezTo>
                    <a:pt x="416" y="613"/>
                    <a:pt x="415" y="611"/>
                    <a:pt x="415" y="610"/>
                  </a:cubicBezTo>
                  <a:cubicBezTo>
                    <a:pt x="414" y="609"/>
                    <a:pt x="412" y="608"/>
                    <a:pt x="411" y="606"/>
                  </a:cubicBezTo>
                  <a:cubicBezTo>
                    <a:pt x="411" y="606"/>
                    <a:pt x="411" y="604"/>
                    <a:pt x="411" y="603"/>
                  </a:cubicBezTo>
                  <a:cubicBezTo>
                    <a:pt x="410" y="602"/>
                    <a:pt x="409" y="600"/>
                    <a:pt x="410" y="599"/>
                  </a:cubicBezTo>
                  <a:cubicBezTo>
                    <a:pt x="410" y="598"/>
                    <a:pt x="413" y="597"/>
                    <a:pt x="413" y="596"/>
                  </a:cubicBezTo>
                  <a:cubicBezTo>
                    <a:pt x="414" y="596"/>
                    <a:pt x="417" y="594"/>
                    <a:pt x="418" y="593"/>
                  </a:cubicBezTo>
                  <a:cubicBezTo>
                    <a:pt x="418" y="592"/>
                    <a:pt x="417" y="589"/>
                    <a:pt x="418" y="589"/>
                  </a:cubicBezTo>
                  <a:cubicBezTo>
                    <a:pt x="419" y="588"/>
                    <a:pt x="422" y="588"/>
                    <a:pt x="424" y="588"/>
                  </a:cubicBezTo>
                  <a:cubicBezTo>
                    <a:pt x="424" y="588"/>
                    <a:pt x="426" y="589"/>
                    <a:pt x="427" y="589"/>
                  </a:cubicBezTo>
                  <a:cubicBezTo>
                    <a:pt x="427" y="589"/>
                    <a:pt x="429" y="589"/>
                    <a:pt x="429" y="589"/>
                  </a:cubicBezTo>
                  <a:cubicBezTo>
                    <a:pt x="430" y="589"/>
                    <a:pt x="433" y="589"/>
                    <a:pt x="434" y="588"/>
                  </a:cubicBezTo>
                  <a:cubicBezTo>
                    <a:pt x="435" y="587"/>
                    <a:pt x="435" y="584"/>
                    <a:pt x="435" y="583"/>
                  </a:cubicBezTo>
                  <a:cubicBezTo>
                    <a:pt x="435" y="582"/>
                    <a:pt x="433" y="581"/>
                    <a:pt x="433" y="580"/>
                  </a:cubicBezTo>
                  <a:cubicBezTo>
                    <a:pt x="432" y="578"/>
                    <a:pt x="431" y="576"/>
                    <a:pt x="431" y="575"/>
                  </a:cubicBezTo>
                  <a:cubicBezTo>
                    <a:pt x="431" y="574"/>
                    <a:pt x="432" y="573"/>
                    <a:pt x="432" y="572"/>
                  </a:cubicBezTo>
                  <a:cubicBezTo>
                    <a:pt x="432" y="571"/>
                    <a:pt x="433" y="568"/>
                    <a:pt x="432" y="567"/>
                  </a:cubicBezTo>
                  <a:cubicBezTo>
                    <a:pt x="432" y="566"/>
                    <a:pt x="431" y="565"/>
                    <a:pt x="430" y="564"/>
                  </a:cubicBezTo>
                  <a:cubicBezTo>
                    <a:pt x="429" y="564"/>
                    <a:pt x="427" y="564"/>
                    <a:pt x="427" y="563"/>
                  </a:cubicBezTo>
                  <a:cubicBezTo>
                    <a:pt x="426" y="562"/>
                    <a:pt x="425" y="559"/>
                    <a:pt x="426" y="557"/>
                  </a:cubicBezTo>
                  <a:cubicBezTo>
                    <a:pt x="426" y="556"/>
                    <a:pt x="428" y="553"/>
                    <a:pt x="429" y="552"/>
                  </a:cubicBezTo>
                  <a:cubicBezTo>
                    <a:pt x="429" y="551"/>
                    <a:pt x="431" y="550"/>
                    <a:pt x="431" y="549"/>
                  </a:cubicBezTo>
                  <a:cubicBezTo>
                    <a:pt x="431" y="548"/>
                    <a:pt x="432" y="545"/>
                    <a:pt x="431" y="544"/>
                  </a:cubicBezTo>
                  <a:cubicBezTo>
                    <a:pt x="431" y="543"/>
                    <a:pt x="429" y="543"/>
                    <a:pt x="428" y="542"/>
                  </a:cubicBezTo>
                  <a:cubicBezTo>
                    <a:pt x="427" y="542"/>
                    <a:pt x="425" y="542"/>
                    <a:pt x="424" y="541"/>
                  </a:cubicBezTo>
                  <a:cubicBezTo>
                    <a:pt x="423" y="541"/>
                    <a:pt x="423" y="538"/>
                    <a:pt x="424" y="537"/>
                  </a:cubicBezTo>
                  <a:cubicBezTo>
                    <a:pt x="424" y="536"/>
                    <a:pt x="425" y="534"/>
                    <a:pt x="426" y="534"/>
                  </a:cubicBezTo>
                  <a:cubicBezTo>
                    <a:pt x="426" y="534"/>
                    <a:pt x="428" y="534"/>
                    <a:pt x="429" y="534"/>
                  </a:cubicBezTo>
                  <a:cubicBezTo>
                    <a:pt x="430" y="534"/>
                    <a:pt x="432" y="535"/>
                    <a:pt x="433" y="535"/>
                  </a:cubicBezTo>
                  <a:cubicBezTo>
                    <a:pt x="434" y="534"/>
                    <a:pt x="436" y="532"/>
                    <a:pt x="436" y="531"/>
                  </a:cubicBezTo>
                  <a:cubicBezTo>
                    <a:pt x="437" y="529"/>
                    <a:pt x="437" y="526"/>
                    <a:pt x="436" y="524"/>
                  </a:cubicBezTo>
                  <a:cubicBezTo>
                    <a:pt x="436" y="523"/>
                    <a:pt x="434" y="521"/>
                    <a:pt x="434" y="520"/>
                  </a:cubicBezTo>
                  <a:cubicBezTo>
                    <a:pt x="434" y="519"/>
                    <a:pt x="435" y="517"/>
                    <a:pt x="435" y="516"/>
                  </a:cubicBezTo>
                  <a:cubicBezTo>
                    <a:pt x="436" y="516"/>
                    <a:pt x="439" y="516"/>
                    <a:pt x="439" y="516"/>
                  </a:cubicBezTo>
                  <a:cubicBezTo>
                    <a:pt x="440" y="515"/>
                    <a:pt x="440" y="512"/>
                    <a:pt x="440" y="510"/>
                  </a:cubicBezTo>
                  <a:cubicBezTo>
                    <a:pt x="441" y="509"/>
                    <a:pt x="442" y="508"/>
                    <a:pt x="443" y="508"/>
                  </a:cubicBezTo>
                  <a:cubicBezTo>
                    <a:pt x="443" y="507"/>
                    <a:pt x="444" y="504"/>
                    <a:pt x="444" y="503"/>
                  </a:cubicBezTo>
                  <a:cubicBezTo>
                    <a:pt x="444" y="501"/>
                    <a:pt x="442" y="499"/>
                    <a:pt x="442" y="498"/>
                  </a:cubicBezTo>
                  <a:cubicBezTo>
                    <a:pt x="442" y="497"/>
                    <a:pt x="445" y="496"/>
                    <a:pt x="446" y="495"/>
                  </a:cubicBezTo>
                  <a:cubicBezTo>
                    <a:pt x="448" y="494"/>
                    <a:pt x="450" y="492"/>
                    <a:pt x="451" y="490"/>
                  </a:cubicBezTo>
                  <a:cubicBezTo>
                    <a:pt x="451" y="489"/>
                    <a:pt x="451" y="487"/>
                    <a:pt x="451" y="486"/>
                  </a:cubicBezTo>
                  <a:cubicBezTo>
                    <a:pt x="450" y="485"/>
                    <a:pt x="448" y="484"/>
                    <a:pt x="448" y="483"/>
                  </a:cubicBezTo>
                  <a:cubicBezTo>
                    <a:pt x="448" y="482"/>
                    <a:pt x="448" y="479"/>
                    <a:pt x="449" y="479"/>
                  </a:cubicBezTo>
                  <a:cubicBezTo>
                    <a:pt x="449" y="478"/>
                    <a:pt x="452" y="479"/>
                    <a:pt x="453" y="479"/>
                  </a:cubicBezTo>
                  <a:cubicBezTo>
                    <a:pt x="453" y="479"/>
                    <a:pt x="454" y="477"/>
                    <a:pt x="454" y="476"/>
                  </a:cubicBezTo>
                  <a:cubicBezTo>
                    <a:pt x="455" y="475"/>
                    <a:pt x="455" y="472"/>
                    <a:pt x="456" y="470"/>
                  </a:cubicBezTo>
                  <a:cubicBezTo>
                    <a:pt x="456" y="469"/>
                    <a:pt x="458" y="468"/>
                    <a:pt x="458" y="468"/>
                  </a:cubicBezTo>
                  <a:cubicBezTo>
                    <a:pt x="459" y="466"/>
                    <a:pt x="458" y="464"/>
                    <a:pt x="459" y="463"/>
                  </a:cubicBezTo>
                  <a:cubicBezTo>
                    <a:pt x="459" y="462"/>
                    <a:pt x="461" y="460"/>
                    <a:pt x="462" y="459"/>
                  </a:cubicBezTo>
                  <a:cubicBezTo>
                    <a:pt x="462" y="458"/>
                    <a:pt x="463" y="455"/>
                    <a:pt x="463" y="454"/>
                  </a:cubicBezTo>
                  <a:cubicBezTo>
                    <a:pt x="462" y="452"/>
                    <a:pt x="460" y="450"/>
                    <a:pt x="459" y="449"/>
                  </a:cubicBezTo>
                  <a:cubicBezTo>
                    <a:pt x="458" y="449"/>
                    <a:pt x="456" y="448"/>
                    <a:pt x="455" y="448"/>
                  </a:cubicBezTo>
                  <a:cubicBezTo>
                    <a:pt x="454" y="449"/>
                    <a:pt x="451" y="450"/>
                    <a:pt x="450" y="450"/>
                  </a:cubicBezTo>
                  <a:cubicBezTo>
                    <a:pt x="449" y="451"/>
                    <a:pt x="447" y="453"/>
                    <a:pt x="446" y="454"/>
                  </a:cubicBezTo>
                  <a:cubicBezTo>
                    <a:pt x="445" y="454"/>
                    <a:pt x="443" y="454"/>
                    <a:pt x="442" y="454"/>
                  </a:cubicBezTo>
                  <a:cubicBezTo>
                    <a:pt x="441" y="453"/>
                    <a:pt x="440" y="452"/>
                    <a:pt x="439" y="451"/>
                  </a:cubicBezTo>
                  <a:cubicBezTo>
                    <a:pt x="438" y="451"/>
                    <a:pt x="436" y="450"/>
                    <a:pt x="435" y="450"/>
                  </a:cubicBezTo>
                  <a:cubicBezTo>
                    <a:pt x="434" y="450"/>
                    <a:pt x="432" y="452"/>
                    <a:pt x="431" y="452"/>
                  </a:cubicBezTo>
                  <a:cubicBezTo>
                    <a:pt x="430" y="452"/>
                    <a:pt x="429" y="452"/>
                    <a:pt x="428" y="451"/>
                  </a:cubicBezTo>
                  <a:cubicBezTo>
                    <a:pt x="428" y="451"/>
                    <a:pt x="427" y="449"/>
                    <a:pt x="427" y="448"/>
                  </a:cubicBezTo>
                  <a:cubicBezTo>
                    <a:pt x="426" y="447"/>
                    <a:pt x="425" y="446"/>
                    <a:pt x="424" y="445"/>
                  </a:cubicBezTo>
                  <a:cubicBezTo>
                    <a:pt x="424" y="444"/>
                    <a:pt x="426" y="443"/>
                    <a:pt x="427" y="442"/>
                  </a:cubicBezTo>
                  <a:cubicBezTo>
                    <a:pt x="427" y="441"/>
                    <a:pt x="428" y="438"/>
                    <a:pt x="428" y="437"/>
                  </a:cubicBezTo>
                  <a:cubicBezTo>
                    <a:pt x="427" y="436"/>
                    <a:pt x="426" y="434"/>
                    <a:pt x="425" y="433"/>
                  </a:cubicBezTo>
                  <a:cubicBezTo>
                    <a:pt x="424" y="432"/>
                    <a:pt x="421" y="432"/>
                    <a:pt x="420" y="432"/>
                  </a:cubicBezTo>
                  <a:cubicBezTo>
                    <a:pt x="419" y="433"/>
                    <a:pt x="417" y="435"/>
                    <a:pt x="416" y="436"/>
                  </a:cubicBezTo>
                  <a:cubicBezTo>
                    <a:pt x="415" y="436"/>
                    <a:pt x="415" y="438"/>
                    <a:pt x="414" y="438"/>
                  </a:cubicBezTo>
                  <a:cubicBezTo>
                    <a:pt x="413" y="438"/>
                    <a:pt x="411" y="438"/>
                    <a:pt x="411" y="437"/>
                  </a:cubicBezTo>
                  <a:cubicBezTo>
                    <a:pt x="410" y="437"/>
                    <a:pt x="408" y="435"/>
                    <a:pt x="408" y="434"/>
                  </a:cubicBezTo>
                  <a:cubicBezTo>
                    <a:pt x="408" y="433"/>
                    <a:pt x="410" y="432"/>
                    <a:pt x="410" y="431"/>
                  </a:cubicBezTo>
                  <a:cubicBezTo>
                    <a:pt x="411" y="430"/>
                    <a:pt x="413" y="428"/>
                    <a:pt x="413" y="427"/>
                  </a:cubicBezTo>
                  <a:cubicBezTo>
                    <a:pt x="413" y="425"/>
                    <a:pt x="411" y="423"/>
                    <a:pt x="410" y="423"/>
                  </a:cubicBezTo>
                  <a:cubicBezTo>
                    <a:pt x="409" y="422"/>
                    <a:pt x="407" y="422"/>
                    <a:pt x="406" y="421"/>
                  </a:cubicBezTo>
                  <a:cubicBezTo>
                    <a:pt x="405" y="420"/>
                    <a:pt x="404" y="418"/>
                    <a:pt x="403" y="417"/>
                  </a:cubicBezTo>
                  <a:cubicBezTo>
                    <a:pt x="403" y="417"/>
                    <a:pt x="402" y="416"/>
                    <a:pt x="401" y="416"/>
                  </a:cubicBezTo>
                  <a:cubicBezTo>
                    <a:pt x="400" y="415"/>
                    <a:pt x="398" y="415"/>
                    <a:pt x="397" y="415"/>
                  </a:cubicBezTo>
                  <a:cubicBezTo>
                    <a:pt x="396" y="414"/>
                    <a:pt x="395" y="412"/>
                    <a:pt x="395" y="412"/>
                  </a:cubicBezTo>
                  <a:cubicBezTo>
                    <a:pt x="394" y="410"/>
                    <a:pt x="394" y="407"/>
                    <a:pt x="395" y="406"/>
                  </a:cubicBezTo>
                  <a:cubicBezTo>
                    <a:pt x="395" y="405"/>
                    <a:pt x="397" y="402"/>
                    <a:pt x="397" y="401"/>
                  </a:cubicBezTo>
                  <a:cubicBezTo>
                    <a:pt x="397" y="399"/>
                    <a:pt x="398" y="397"/>
                    <a:pt x="397" y="396"/>
                  </a:cubicBezTo>
                  <a:cubicBezTo>
                    <a:pt x="396" y="395"/>
                    <a:pt x="394" y="394"/>
                    <a:pt x="393" y="393"/>
                  </a:cubicBezTo>
                  <a:cubicBezTo>
                    <a:pt x="392" y="391"/>
                    <a:pt x="392" y="388"/>
                    <a:pt x="391" y="387"/>
                  </a:cubicBezTo>
                  <a:cubicBezTo>
                    <a:pt x="390" y="386"/>
                    <a:pt x="387" y="386"/>
                    <a:pt x="386" y="386"/>
                  </a:cubicBezTo>
                  <a:cubicBezTo>
                    <a:pt x="385" y="385"/>
                    <a:pt x="384" y="382"/>
                    <a:pt x="383" y="381"/>
                  </a:cubicBezTo>
                  <a:cubicBezTo>
                    <a:pt x="383" y="379"/>
                    <a:pt x="384" y="377"/>
                    <a:pt x="384" y="375"/>
                  </a:cubicBezTo>
                  <a:cubicBezTo>
                    <a:pt x="384" y="374"/>
                    <a:pt x="383" y="372"/>
                    <a:pt x="382" y="371"/>
                  </a:cubicBezTo>
                  <a:cubicBezTo>
                    <a:pt x="381" y="370"/>
                    <a:pt x="379" y="369"/>
                    <a:pt x="378" y="368"/>
                  </a:cubicBezTo>
                  <a:cubicBezTo>
                    <a:pt x="377" y="367"/>
                    <a:pt x="377" y="363"/>
                    <a:pt x="376" y="361"/>
                  </a:cubicBezTo>
                  <a:cubicBezTo>
                    <a:pt x="376" y="361"/>
                    <a:pt x="374" y="359"/>
                    <a:pt x="373" y="358"/>
                  </a:cubicBezTo>
                  <a:cubicBezTo>
                    <a:pt x="372" y="357"/>
                    <a:pt x="372" y="352"/>
                    <a:pt x="371" y="351"/>
                  </a:cubicBezTo>
                  <a:cubicBezTo>
                    <a:pt x="370" y="350"/>
                    <a:pt x="367" y="351"/>
                    <a:pt x="366" y="350"/>
                  </a:cubicBezTo>
                  <a:cubicBezTo>
                    <a:pt x="365" y="349"/>
                    <a:pt x="366" y="346"/>
                    <a:pt x="365" y="345"/>
                  </a:cubicBezTo>
                  <a:cubicBezTo>
                    <a:pt x="364" y="344"/>
                    <a:pt x="362" y="344"/>
                    <a:pt x="362" y="344"/>
                  </a:cubicBezTo>
                  <a:cubicBezTo>
                    <a:pt x="361" y="343"/>
                    <a:pt x="361" y="341"/>
                    <a:pt x="361" y="340"/>
                  </a:cubicBezTo>
                  <a:cubicBezTo>
                    <a:pt x="361" y="340"/>
                    <a:pt x="361" y="338"/>
                    <a:pt x="361" y="337"/>
                  </a:cubicBezTo>
                  <a:cubicBezTo>
                    <a:pt x="361" y="336"/>
                    <a:pt x="360" y="333"/>
                    <a:pt x="360" y="331"/>
                  </a:cubicBezTo>
                  <a:cubicBezTo>
                    <a:pt x="359" y="331"/>
                    <a:pt x="358" y="330"/>
                    <a:pt x="357" y="329"/>
                  </a:cubicBezTo>
                  <a:cubicBezTo>
                    <a:pt x="355" y="329"/>
                    <a:pt x="351" y="329"/>
                    <a:pt x="350" y="329"/>
                  </a:cubicBezTo>
                  <a:cubicBezTo>
                    <a:pt x="348" y="328"/>
                    <a:pt x="346" y="325"/>
                    <a:pt x="344" y="324"/>
                  </a:cubicBezTo>
                  <a:cubicBezTo>
                    <a:pt x="343" y="323"/>
                    <a:pt x="340" y="322"/>
                    <a:pt x="339" y="321"/>
                  </a:cubicBezTo>
                  <a:cubicBezTo>
                    <a:pt x="338" y="320"/>
                    <a:pt x="337" y="318"/>
                    <a:pt x="336" y="316"/>
                  </a:cubicBezTo>
                  <a:cubicBezTo>
                    <a:pt x="336" y="314"/>
                    <a:pt x="336" y="310"/>
                    <a:pt x="335" y="309"/>
                  </a:cubicBezTo>
                  <a:cubicBezTo>
                    <a:pt x="334" y="307"/>
                    <a:pt x="332" y="305"/>
                    <a:pt x="330" y="304"/>
                  </a:cubicBezTo>
                  <a:cubicBezTo>
                    <a:pt x="330" y="304"/>
                    <a:pt x="327" y="304"/>
                    <a:pt x="327" y="303"/>
                  </a:cubicBezTo>
                  <a:cubicBezTo>
                    <a:pt x="326" y="303"/>
                    <a:pt x="325" y="300"/>
                    <a:pt x="324" y="299"/>
                  </a:cubicBezTo>
                  <a:cubicBezTo>
                    <a:pt x="323" y="299"/>
                    <a:pt x="321" y="298"/>
                    <a:pt x="320" y="297"/>
                  </a:cubicBezTo>
                  <a:cubicBezTo>
                    <a:pt x="319" y="297"/>
                    <a:pt x="316" y="295"/>
                    <a:pt x="316" y="294"/>
                  </a:cubicBezTo>
                  <a:cubicBezTo>
                    <a:pt x="315" y="292"/>
                    <a:pt x="317" y="290"/>
                    <a:pt x="318" y="289"/>
                  </a:cubicBezTo>
                  <a:cubicBezTo>
                    <a:pt x="319" y="289"/>
                    <a:pt x="321" y="290"/>
                    <a:pt x="322" y="290"/>
                  </a:cubicBezTo>
                  <a:cubicBezTo>
                    <a:pt x="323" y="290"/>
                    <a:pt x="325" y="291"/>
                    <a:pt x="326" y="290"/>
                  </a:cubicBezTo>
                  <a:cubicBezTo>
                    <a:pt x="327" y="289"/>
                    <a:pt x="327" y="287"/>
                    <a:pt x="327" y="286"/>
                  </a:cubicBezTo>
                  <a:cubicBezTo>
                    <a:pt x="326" y="285"/>
                    <a:pt x="324" y="285"/>
                    <a:pt x="323" y="284"/>
                  </a:cubicBezTo>
                  <a:cubicBezTo>
                    <a:pt x="322" y="283"/>
                    <a:pt x="323" y="280"/>
                    <a:pt x="322" y="279"/>
                  </a:cubicBezTo>
                  <a:cubicBezTo>
                    <a:pt x="322" y="278"/>
                    <a:pt x="320" y="277"/>
                    <a:pt x="319" y="276"/>
                  </a:cubicBezTo>
                  <a:cubicBezTo>
                    <a:pt x="319" y="275"/>
                    <a:pt x="317" y="274"/>
                    <a:pt x="317" y="273"/>
                  </a:cubicBezTo>
                  <a:cubicBezTo>
                    <a:pt x="317" y="272"/>
                    <a:pt x="319" y="269"/>
                    <a:pt x="320" y="269"/>
                  </a:cubicBezTo>
                  <a:cubicBezTo>
                    <a:pt x="321" y="268"/>
                    <a:pt x="324" y="270"/>
                    <a:pt x="325" y="269"/>
                  </a:cubicBezTo>
                  <a:cubicBezTo>
                    <a:pt x="326" y="269"/>
                    <a:pt x="327" y="267"/>
                    <a:pt x="327" y="266"/>
                  </a:cubicBezTo>
                  <a:cubicBezTo>
                    <a:pt x="328" y="264"/>
                    <a:pt x="326" y="261"/>
                    <a:pt x="325" y="260"/>
                  </a:cubicBezTo>
                  <a:cubicBezTo>
                    <a:pt x="325" y="259"/>
                    <a:pt x="323" y="258"/>
                    <a:pt x="322" y="257"/>
                  </a:cubicBezTo>
                  <a:cubicBezTo>
                    <a:pt x="322" y="256"/>
                    <a:pt x="322" y="254"/>
                    <a:pt x="322" y="253"/>
                  </a:cubicBezTo>
                  <a:cubicBezTo>
                    <a:pt x="323" y="252"/>
                    <a:pt x="324" y="251"/>
                    <a:pt x="325" y="251"/>
                  </a:cubicBezTo>
                  <a:cubicBezTo>
                    <a:pt x="325" y="250"/>
                    <a:pt x="325" y="247"/>
                    <a:pt x="325" y="246"/>
                  </a:cubicBezTo>
                  <a:cubicBezTo>
                    <a:pt x="324" y="245"/>
                    <a:pt x="323" y="244"/>
                    <a:pt x="322" y="243"/>
                  </a:cubicBezTo>
                  <a:cubicBezTo>
                    <a:pt x="321" y="243"/>
                    <a:pt x="319" y="243"/>
                    <a:pt x="319" y="242"/>
                  </a:cubicBezTo>
                  <a:cubicBezTo>
                    <a:pt x="319" y="241"/>
                    <a:pt x="320" y="239"/>
                    <a:pt x="320" y="238"/>
                  </a:cubicBezTo>
                  <a:cubicBezTo>
                    <a:pt x="320" y="237"/>
                    <a:pt x="318" y="237"/>
                    <a:pt x="318" y="236"/>
                  </a:cubicBezTo>
                  <a:cubicBezTo>
                    <a:pt x="317" y="236"/>
                    <a:pt x="315" y="236"/>
                    <a:pt x="314" y="235"/>
                  </a:cubicBezTo>
                  <a:cubicBezTo>
                    <a:pt x="313" y="234"/>
                    <a:pt x="313" y="231"/>
                    <a:pt x="313" y="230"/>
                  </a:cubicBezTo>
                  <a:cubicBezTo>
                    <a:pt x="313" y="229"/>
                    <a:pt x="314" y="226"/>
                    <a:pt x="314" y="225"/>
                  </a:cubicBezTo>
                  <a:cubicBezTo>
                    <a:pt x="314" y="224"/>
                    <a:pt x="314" y="222"/>
                    <a:pt x="313" y="221"/>
                  </a:cubicBezTo>
                  <a:cubicBezTo>
                    <a:pt x="313" y="220"/>
                    <a:pt x="310" y="220"/>
                    <a:pt x="309" y="219"/>
                  </a:cubicBezTo>
                  <a:cubicBezTo>
                    <a:pt x="309" y="219"/>
                    <a:pt x="307" y="217"/>
                    <a:pt x="307" y="217"/>
                  </a:cubicBezTo>
                  <a:cubicBezTo>
                    <a:pt x="307" y="216"/>
                    <a:pt x="307" y="214"/>
                    <a:pt x="307" y="213"/>
                  </a:cubicBezTo>
                  <a:cubicBezTo>
                    <a:pt x="306" y="211"/>
                    <a:pt x="305" y="208"/>
                    <a:pt x="303" y="206"/>
                  </a:cubicBezTo>
                  <a:cubicBezTo>
                    <a:pt x="303" y="205"/>
                    <a:pt x="300" y="204"/>
                    <a:pt x="299" y="203"/>
                  </a:cubicBezTo>
                  <a:cubicBezTo>
                    <a:pt x="298" y="201"/>
                    <a:pt x="298" y="198"/>
                    <a:pt x="298" y="197"/>
                  </a:cubicBezTo>
                  <a:cubicBezTo>
                    <a:pt x="297" y="196"/>
                    <a:pt x="296" y="194"/>
                    <a:pt x="295" y="193"/>
                  </a:cubicBezTo>
                  <a:cubicBezTo>
                    <a:pt x="295" y="192"/>
                    <a:pt x="296" y="189"/>
                    <a:pt x="296" y="189"/>
                  </a:cubicBezTo>
                  <a:cubicBezTo>
                    <a:pt x="325" y="18"/>
                    <a:pt x="325" y="18"/>
                    <a:pt x="325" y="18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36" y="444"/>
                    <a:pt x="136" y="444"/>
                    <a:pt x="136" y="444"/>
                  </a:cubicBezTo>
                  <a:cubicBezTo>
                    <a:pt x="136" y="444"/>
                    <a:pt x="136" y="444"/>
                    <a:pt x="136" y="444"/>
                  </a:cubicBezTo>
                  <a:cubicBezTo>
                    <a:pt x="135" y="446"/>
                    <a:pt x="134" y="448"/>
                    <a:pt x="134" y="448"/>
                  </a:cubicBezTo>
                  <a:cubicBezTo>
                    <a:pt x="134" y="449"/>
                    <a:pt x="134" y="449"/>
                    <a:pt x="134" y="449"/>
                  </a:cubicBezTo>
                  <a:cubicBezTo>
                    <a:pt x="134" y="449"/>
                    <a:pt x="134" y="449"/>
                    <a:pt x="134" y="450"/>
                  </a:cubicBezTo>
                  <a:cubicBezTo>
                    <a:pt x="134" y="450"/>
                    <a:pt x="135" y="451"/>
                    <a:pt x="135" y="452"/>
                  </a:cubicBezTo>
                  <a:cubicBezTo>
                    <a:pt x="136" y="453"/>
                    <a:pt x="136" y="455"/>
                    <a:pt x="135" y="456"/>
                  </a:cubicBezTo>
                  <a:cubicBezTo>
                    <a:pt x="136" y="456"/>
                    <a:pt x="136" y="456"/>
                    <a:pt x="136" y="457"/>
                  </a:cubicBezTo>
                  <a:cubicBezTo>
                    <a:pt x="137" y="458"/>
                    <a:pt x="139" y="460"/>
                    <a:pt x="140" y="462"/>
                  </a:cubicBezTo>
                  <a:cubicBezTo>
                    <a:pt x="140" y="463"/>
                    <a:pt x="140" y="465"/>
                    <a:pt x="139" y="466"/>
                  </a:cubicBezTo>
                  <a:cubicBezTo>
                    <a:pt x="139" y="466"/>
                    <a:pt x="140" y="467"/>
                    <a:pt x="140" y="467"/>
                  </a:cubicBezTo>
                  <a:cubicBezTo>
                    <a:pt x="141" y="468"/>
                    <a:pt x="142" y="470"/>
                    <a:pt x="142" y="473"/>
                  </a:cubicBezTo>
                  <a:cubicBezTo>
                    <a:pt x="142" y="475"/>
                    <a:pt x="141" y="476"/>
                    <a:pt x="140" y="478"/>
                  </a:cubicBezTo>
                  <a:cubicBezTo>
                    <a:pt x="141" y="479"/>
                    <a:pt x="142" y="480"/>
                    <a:pt x="143" y="481"/>
                  </a:cubicBezTo>
                  <a:cubicBezTo>
                    <a:pt x="143" y="483"/>
                    <a:pt x="143" y="487"/>
                    <a:pt x="142" y="489"/>
                  </a:cubicBezTo>
                  <a:cubicBezTo>
                    <a:pt x="141" y="490"/>
                    <a:pt x="140" y="492"/>
                    <a:pt x="139" y="493"/>
                  </a:cubicBezTo>
                  <a:cubicBezTo>
                    <a:pt x="139" y="493"/>
                    <a:pt x="138" y="493"/>
                    <a:pt x="138" y="493"/>
                  </a:cubicBezTo>
                  <a:cubicBezTo>
                    <a:pt x="138" y="494"/>
                    <a:pt x="138" y="494"/>
                    <a:pt x="138" y="494"/>
                  </a:cubicBezTo>
                  <a:cubicBezTo>
                    <a:pt x="138" y="495"/>
                    <a:pt x="137" y="496"/>
                    <a:pt x="136" y="497"/>
                  </a:cubicBezTo>
                  <a:cubicBezTo>
                    <a:pt x="136" y="498"/>
                    <a:pt x="135" y="499"/>
                    <a:pt x="134" y="499"/>
                  </a:cubicBezTo>
                  <a:cubicBezTo>
                    <a:pt x="136" y="500"/>
                    <a:pt x="137" y="501"/>
                    <a:pt x="138" y="503"/>
                  </a:cubicBezTo>
                  <a:cubicBezTo>
                    <a:pt x="139" y="507"/>
                    <a:pt x="138" y="510"/>
                    <a:pt x="138" y="512"/>
                  </a:cubicBezTo>
                  <a:cubicBezTo>
                    <a:pt x="138" y="512"/>
                    <a:pt x="138" y="512"/>
                    <a:pt x="138" y="513"/>
                  </a:cubicBezTo>
                  <a:cubicBezTo>
                    <a:pt x="138" y="513"/>
                    <a:pt x="138" y="513"/>
                    <a:pt x="138" y="513"/>
                  </a:cubicBezTo>
                  <a:cubicBezTo>
                    <a:pt x="138" y="513"/>
                    <a:pt x="138" y="513"/>
                    <a:pt x="138" y="513"/>
                  </a:cubicBezTo>
                  <a:cubicBezTo>
                    <a:pt x="139" y="515"/>
                    <a:pt x="140" y="518"/>
                    <a:pt x="141" y="520"/>
                  </a:cubicBezTo>
                  <a:cubicBezTo>
                    <a:pt x="141" y="522"/>
                    <a:pt x="141" y="523"/>
                    <a:pt x="141" y="525"/>
                  </a:cubicBezTo>
                  <a:cubicBezTo>
                    <a:pt x="141" y="526"/>
                    <a:pt x="141" y="528"/>
                    <a:pt x="141" y="529"/>
                  </a:cubicBezTo>
                  <a:cubicBezTo>
                    <a:pt x="142" y="529"/>
                    <a:pt x="142" y="530"/>
                    <a:pt x="143" y="531"/>
                  </a:cubicBezTo>
                  <a:cubicBezTo>
                    <a:pt x="144" y="532"/>
                    <a:pt x="145" y="533"/>
                    <a:pt x="146" y="534"/>
                  </a:cubicBezTo>
                  <a:cubicBezTo>
                    <a:pt x="147" y="536"/>
                    <a:pt x="148" y="539"/>
                    <a:pt x="148" y="540"/>
                  </a:cubicBezTo>
                  <a:cubicBezTo>
                    <a:pt x="148" y="541"/>
                    <a:pt x="148" y="543"/>
                    <a:pt x="149" y="544"/>
                  </a:cubicBezTo>
                  <a:cubicBezTo>
                    <a:pt x="149" y="544"/>
                    <a:pt x="149" y="544"/>
                    <a:pt x="149" y="544"/>
                  </a:cubicBezTo>
                  <a:cubicBezTo>
                    <a:pt x="149" y="544"/>
                    <a:pt x="149" y="544"/>
                    <a:pt x="149" y="544"/>
                  </a:cubicBezTo>
                  <a:cubicBezTo>
                    <a:pt x="150" y="544"/>
                    <a:pt x="151" y="543"/>
                    <a:pt x="153" y="543"/>
                  </a:cubicBezTo>
                  <a:cubicBezTo>
                    <a:pt x="154" y="543"/>
                    <a:pt x="155" y="544"/>
                    <a:pt x="156" y="544"/>
                  </a:cubicBezTo>
                  <a:cubicBezTo>
                    <a:pt x="159" y="546"/>
                    <a:pt x="159" y="549"/>
                    <a:pt x="160" y="551"/>
                  </a:cubicBezTo>
                  <a:cubicBezTo>
                    <a:pt x="160" y="551"/>
                    <a:pt x="160" y="552"/>
                    <a:pt x="160" y="552"/>
                  </a:cubicBezTo>
                  <a:cubicBezTo>
                    <a:pt x="160" y="552"/>
                    <a:pt x="161" y="552"/>
                    <a:pt x="161" y="552"/>
                  </a:cubicBezTo>
                  <a:cubicBezTo>
                    <a:pt x="161" y="552"/>
                    <a:pt x="162" y="552"/>
                    <a:pt x="162" y="552"/>
                  </a:cubicBezTo>
                  <a:cubicBezTo>
                    <a:pt x="163" y="552"/>
                    <a:pt x="164" y="552"/>
                    <a:pt x="165" y="552"/>
                  </a:cubicBezTo>
                  <a:cubicBezTo>
                    <a:pt x="166" y="552"/>
                    <a:pt x="168" y="552"/>
                    <a:pt x="169" y="553"/>
                  </a:cubicBezTo>
                  <a:cubicBezTo>
                    <a:pt x="173" y="556"/>
                    <a:pt x="175" y="564"/>
                    <a:pt x="175" y="565"/>
                  </a:cubicBezTo>
                  <a:cubicBezTo>
                    <a:pt x="176" y="567"/>
                    <a:pt x="175" y="569"/>
                    <a:pt x="175" y="570"/>
                  </a:cubicBezTo>
                  <a:cubicBezTo>
                    <a:pt x="175" y="571"/>
                    <a:pt x="175" y="572"/>
                    <a:pt x="175" y="572"/>
                  </a:cubicBezTo>
                  <a:cubicBezTo>
                    <a:pt x="175" y="574"/>
                    <a:pt x="175" y="574"/>
                    <a:pt x="175" y="575"/>
                  </a:cubicBezTo>
                  <a:cubicBezTo>
                    <a:pt x="176" y="575"/>
                    <a:pt x="176" y="576"/>
                    <a:pt x="177" y="577"/>
                  </a:cubicBezTo>
                  <a:cubicBezTo>
                    <a:pt x="178" y="578"/>
                    <a:pt x="180" y="580"/>
                    <a:pt x="180" y="582"/>
                  </a:cubicBezTo>
                  <a:cubicBezTo>
                    <a:pt x="181" y="584"/>
                    <a:pt x="182" y="589"/>
                    <a:pt x="181" y="593"/>
                  </a:cubicBezTo>
                  <a:cubicBezTo>
                    <a:pt x="180" y="595"/>
                    <a:pt x="178" y="597"/>
                    <a:pt x="176" y="600"/>
                  </a:cubicBezTo>
                  <a:cubicBezTo>
                    <a:pt x="175" y="600"/>
                    <a:pt x="175" y="600"/>
                    <a:pt x="175" y="601"/>
                  </a:cubicBezTo>
                  <a:cubicBezTo>
                    <a:pt x="174" y="601"/>
                    <a:pt x="173" y="602"/>
                    <a:pt x="172" y="603"/>
                  </a:cubicBezTo>
                  <a:cubicBezTo>
                    <a:pt x="171" y="604"/>
                    <a:pt x="170" y="605"/>
                    <a:pt x="170" y="605"/>
                  </a:cubicBezTo>
                  <a:cubicBezTo>
                    <a:pt x="169" y="606"/>
                    <a:pt x="169" y="606"/>
                    <a:pt x="168" y="606"/>
                  </a:cubicBezTo>
                  <a:cubicBezTo>
                    <a:pt x="168" y="607"/>
                    <a:pt x="167" y="608"/>
                    <a:pt x="166" y="608"/>
                  </a:cubicBezTo>
                  <a:cubicBezTo>
                    <a:pt x="166" y="609"/>
                    <a:pt x="166" y="610"/>
                    <a:pt x="166" y="610"/>
                  </a:cubicBezTo>
                  <a:cubicBezTo>
                    <a:pt x="166" y="612"/>
                    <a:pt x="166" y="615"/>
                    <a:pt x="165" y="617"/>
                  </a:cubicBezTo>
                  <a:cubicBezTo>
                    <a:pt x="164" y="619"/>
                    <a:pt x="161" y="621"/>
                    <a:pt x="159" y="623"/>
                  </a:cubicBezTo>
                  <a:cubicBezTo>
                    <a:pt x="158" y="623"/>
                    <a:pt x="156" y="624"/>
                    <a:pt x="156" y="624"/>
                  </a:cubicBezTo>
                  <a:cubicBezTo>
                    <a:pt x="155" y="625"/>
                    <a:pt x="154" y="628"/>
                    <a:pt x="152" y="629"/>
                  </a:cubicBezTo>
                  <a:cubicBezTo>
                    <a:pt x="152" y="631"/>
                    <a:pt x="151" y="632"/>
                    <a:pt x="150" y="633"/>
                  </a:cubicBezTo>
                  <a:cubicBezTo>
                    <a:pt x="150" y="633"/>
                    <a:pt x="149" y="634"/>
                    <a:pt x="149" y="634"/>
                  </a:cubicBezTo>
                  <a:cubicBezTo>
                    <a:pt x="148" y="635"/>
                    <a:pt x="147" y="636"/>
                    <a:pt x="147" y="636"/>
                  </a:cubicBezTo>
                  <a:cubicBezTo>
                    <a:pt x="147" y="637"/>
                    <a:pt x="147" y="638"/>
                    <a:pt x="147" y="638"/>
                  </a:cubicBezTo>
                  <a:cubicBezTo>
                    <a:pt x="146" y="639"/>
                    <a:pt x="146" y="641"/>
                    <a:pt x="146" y="642"/>
                  </a:cubicBezTo>
                  <a:cubicBezTo>
                    <a:pt x="145" y="643"/>
                    <a:pt x="144" y="645"/>
                    <a:pt x="143" y="646"/>
                  </a:cubicBezTo>
                  <a:cubicBezTo>
                    <a:pt x="143" y="647"/>
                    <a:pt x="142" y="647"/>
                    <a:pt x="142" y="647"/>
                  </a:cubicBezTo>
                  <a:cubicBezTo>
                    <a:pt x="142" y="648"/>
                    <a:pt x="142" y="648"/>
                    <a:pt x="141" y="649"/>
                  </a:cubicBezTo>
                  <a:cubicBezTo>
                    <a:pt x="141" y="649"/>
                    <a:pt x="140" y="651"/>
                    <a:pt x="139" y="651"/>
                  </a:cubicBezTo>
                  <a:cubicBezTo>
                    <a:pt x="139" y="652"/>
                    <a:pt x="138" y="655"/>
                    <a:pt x="138" y="657"/>
                  </a:cubicBezTo>
                  <a:cubicBezTo>
                    <a:pt x="137" y="658"/>
                    <a:pt x="137" y="659"/>
                    <a:pt x="137" y="660"/>
                  </a:cubicBezTo>
                  <a:cubicBezTo>
                    <a:pt x="136" y="661"/>
                    <a:pt x="136" y="661"/>
                    <a:pt x="136" y="661"/>
                  </a:cubicBezTo>
                  <a:cubicBezTo>
                    <a:pt x="135" y="664"/>
                    <a:pt x="135" y="665"/>
                    <a:pt x="134" y="667"/>
                  </a:cubicBezTo>
                  <a:cubicBezTo>
                    <a:pt x="133" y="669"/>
                    <a:pt x="131" y="671"/>
                    <a:pt x="129" y="673"/>
                  </a:cubicBezTo>
                  <a:cubicBezTo>
                    <a:pt x="128" y="673"/>
                    <a:pt x="127" y="674"/>
                    <a:pt x="126" y="674"/>
                  </a:cubicBezTo>
                  <a:cubicBezTo>
                    <a:pt x="126" y="674"/>
                    <a:pt x="126" y="675"/>
                    <a:pt x="126" y="675"/>
                  </a:cubicBezTo>
                  <a:cubicBezTo>
                    <a:pt x="126" y="676"/>
                    <a:pt x="126" y="677"/>
                    <a:pt x="125" y="678"/>
                  </a:cubicBezTo>
                  <a:cubicBezTo>
                    <a:pt x="124" y="680"/>
                    <a:pt x="121" y="683"/>
                    <a:pt x="119" y="684"/>
                  </a:cubicBezTo>
                  <a:cubicBezTo>
                    <a:pt x="118" y="685"/>
                    <a:pt x="117" y="686"/>
                    <a:pt x="116" y="686"/>
                  </a:cubicBezTo>
                  <a:cubicBezTo>
                    <a:pt x="116" y="687"/>
                    <a:pt x="116" y="689"/>
                    <a:pt x="115" y="690"/>
                  </a:cubicBezTo>
                  <a:cubicBezTo>
                    <a:pt x="115" y="692"/>
                    <a:pt x="114" y="693"/>
                    <a:pt x="113" y="694"/>
                  </a:cubicBezTo>
                  <a:cubicBezTo>
                    <a:pt x="114" y="695"/>
                    <a:pt x="115" y="697"/>
                    <a:pt x="115" y="699"/>
                  </a:cubicBezTo>
                  <a:cubicBezTo>
                    <a:pt x="115" y="701"/>
                    <a:pt x="115" y="702"/>
                    <a:pt x="114" y="705"/>
                  </a:cubicBezTo>
                  <a:cubicBezTo>
                    <a:pt x="112" y="709"/>
                    <a:pt x="111" y="712"/>
                    <a:pt x="109" y="714"/>
                  </a:cubicBezTo>
                  <a:cubicBezTo>
                    <a:pt x="108" y="715"/>
                    <a:pt x="106" y="716"/>
                    <a:pt x="104" y="717"/>
                  </a:cubicBezTo>
                  <a:cubicBezTo>
                    <a:pt x="103" y="717"/>
                    <a:pt x="102" y="718"/>
                    <a:pt x="102" y="718"/>
                  </a:cubicBezTo>
                  <a:cubicBezTo>
                    <a:pt x="101" y="718"/>
                    <a:pt x="101" y="719"/>
                    <a:pt x="101" y="720"/>
                  </a:cubicBezTo>
                  <a:cubicBezTo>
                    <a:pt x="100" y="722"/>
                    <a:pt x="99" y="724"/>
                    <a:pt x="97" y="726"/>
                  </a:cubicBezTo>
                  <a:cubicBezTo>
                    <a:pt x="96" y="727"/>
                    <a:pt x="94" y="728"/>
                    <a:pt x="92" y="728"/>
                  </a:cubicBezTo>
                  <a:cubicBezTo>
                    <a:pt x="92" y="728"/>
                    <a:pt x="92" y="728"/>
                    <a:pt x="91" y="728"/>
                  </a:cubicBezTo>
                  <a:cubicBezTo>
                    <a:pt x="91" y="728"/>
                    <a:pt x="91" y="729"/>
                    <a:pt x="91" y="729"/>
                  </a:cubicBezTo>
                  <a:cubicBezTo>
                    <a:pt x="90" y="730"/>
                    <a:pt x="89" y="731"/>
                    <a:pt x="87" y="731"/>
                  </a:cubicBezTo>
                  <a:cubicBezTo>
                    <a:pt x="86" y="731"/>
                    <a:pt x="86" y="731"/>
                    <a:pt x="85" y="731"/>
                  </a:cubicBezTo>
                  <a:cubicBezTo>
                    <a:pt x="84" y="731"/>
                    <a:pt x="83" y="731"/>
                    <a:pt x="82" y="731"/>
                  </a:cubicBezTo>
                  <a:cubicBezTo>
                    <a:pt x="82" y="731"/>
                    <a:pt x="82" y="731"/>
                    <a:pt x="82" y="731"/>
                  </a:cubicBezTo>
                  <a:cubicBezTo>
                    <a:pt x="81" y="731"/>
                    <a:pt x="81" y="731"/>
                    <a:pt x="81" y="731"/>
                  </a:cubicBezTo>
                  <a:cubicBezTo>
                    <a:pt x="81" y="732"/>
                    <a:pt x="81" y="734"/>
                    <a:pt x="80" y="736"/>
                  </a:cubicBezTo>
                  <a:cubicBezTo>
                    <a:pt x="79" y="737"/>
                    <a:pt x="78" y="739"/>
                    <a:pt x="77" y="740"/>
                  </a:cubicBezTo>
                  <a:cubicBezTo>
                    <a:pt x="77" y="740"/>
                    <a:pt x="76" y="740"/>
                    <a:pt x="76" y="740"/>
                  </a:cubicBezTo>
                  <a:cubicBezTo>
                    <a:pt x="76" y="741"/>
                    <a:pt x="75" y="742"/>
                    <a:pt x="75" y="743"/>
                  </a:cubicBezTo>
                  <a:cubicBezTo>
                    <a:pt x="75" y="744"/>
                    <a:pt x="74" y="746"/>
                    <a:pt x="73" y="748"/>
                  </a:cubicBezTo>
                  <a:cubicBezTo>
                    <a:pt x="72" y="749"/>
                    <a:pt x="71" y="750"/>
                    <a:pt x="69" y="751"/>
                  </a:cubicBezTo>
                  <a:cubicBezTo>
                    <a:pt x="69" y="751"/>
                    <a:pt x="69" y="751"/>
                    <a:pt x="69" y="751"/>
                  </a:cubicBezTo>
                  <a:cubicBezTo>
                    <a:pt x="69" y="751"/>
                    <a:pt x="69" y="751"/>
                    <a:pt x="69" y="751"/>
                  </a:cubicBezTo>
                  <a:cubicBezTo>
                    <a:pt x="69" y="753"/>
                    <a:pt x="69" y="755"/>
                    <a:pt x="67" y="757"/>
                  </a:cubicBezTo>
                  <a:cubicBezTo>
                    <a:pt x="67" y="758"/>
                    <a:pt x="66" y="759"/>
                    <a:pt x="65" y="759"/>
                  </a:cubicBezTo>
                  <a:cubicBezTo>
                    <a:pt x="65" y="761"/>
                    <a:pt x="64" y="763"/>
                    <a:pt x="62" y="765"/>
                  </a:cubicBezTo>
                  <a:cubicBezTo>
                    <a:pt x="61" y="766"/>
                    <a:pt x="60" y="767"/>
                    <a:pt x="58" y="767"/>
                  </a:cubicBezTo>
                  <a:cubicBezTo>
                    <a:pt x="58" y="767"/>
                    <a:pt x="58" y="768"/>
                    <a:pt x="57" y="769"/>
                  </a:cubicBezTo>
                  <a:cubicBezTo>
                    <a:pt x="57" y="770"/>
                    <a:pt x="56" y="770"/>
                    <a:pt x="55" y="771"/>
                  </a:cubicBezTo>
                  <a:cubicBezTo>
                    <a:pt x="54" y="772"/>
                    <a:pt x="54" y="772"/>
                    <a:pt x="53" y="773"/>
                  </a:cubicBezTo>
                  <a:cubicBezTo>
                    <a:pt x="53" y="773"/>
                    <a:pt x="53" y="773"/>
                    <a:pt x="53" y="773"/>
                  </a:cubicBezTo>
                  <a:cubicBezTo>
                    <a:pt x="53" y="775"/>
                    <a:pt x="54" y="776"/>
                    <a:pt x="53" y="778"/>
                  </a:cubicBezTo>
                  <a:cubicBezTo>
                    <a:pt x="52" y="780"/>
                    <a:pt x="50" y="783"/>
                    <a:pt x="50" y="783"/>
                  </a:cubicBezTo>
                  <a:cubicBezTo>
                    <a:pt x="50" y="784"/>
                    <a:pt x="50" y="784"/>
                    <a:pt x="49" y="785"/>
                  </a:cubicBezTo>
                  <a:cubicBezTo>
                    <a:pt x="49" y="785"/>
                    <a:pt x="50" y="786"/>
                    <a:pt x="50" y="787"/>
                  </a:cubicBezTo>
                  <a:cubicBezTo>
                    <a:pt x="50" y="787"/>
                    <a:pt x="50" y="787"/>
                    <a:pt x="51" y="788"/>
                  </a:cubicBezTo>
                  <a:cubicBezTo>
                    <a:pt x="52" y="789"/>
                    <a:pt x="53" y="792"/>
                    <a:pt x="52" y="795"/>
                  </a:cubicBezTo>
                  <a:cubicBezTo>
                    <a:pt x="52" y="797"/>
                    <a:pt x="50" y="798"/>
                    <a:pt x="49" y="799"/>
                  </a:cubicBezTo>
                  <a:cubicBezTo>
                    <a:pt x="50" y="800"/>
                    <a:pt x="50" y="800"/>
                    <a:pt x="51" y="801"/>
                  </a:cubicBezTo>
                  <a:cubicBezTo>
                    <a:pt x="51" y="801"/>
                    <a:pt x="51" y="802"/>
                    <a:pt x="52" y="803"/>
                  </a:cubicBezTo>
                  <a:cubicBezTo>
                    <a:pt x="53" y="801"/>
                    <a:pt x="54" y="800"/>
                    <a:pt x="57" y="800"/>
                  </a:cubicBezTo>
                  <a:cubicBezTo>
                    <a:pt x="57" y="800"/>
                    <a:pt x="57" y="800"/>
                    <a:pt x="57" y="800"/>
                  </a:cubicBezTo>
                  <a:cubicBezTo>
                    <a:pt x="58" y="800"/>
                    <a:pt x="58" y="800"/>
                    <a:pt x="58" y="800"/>
                  </a:cubicBezTo>
                  <a:cubicBezTo>
                    <a:pt x="62" y="801"/>
                    <a:pt x="63" y="805"/>
                    <a:pt x="63" y="807"/>
                  </a:cubicBezTo>
                  <a:cubicBezTo>
                    <a:pt x="63" y="807"/>
                    <a:pt x="63" y="807"/>
                    <a:pt x="63" y="808"/>
                  </a:cubicBezTo>
                  <a:cubicBezTo>
                    <a:pt x="63" y="808"/>
                    <a:pt x="63" y="808"/>
                    <a:pt x="63" y="808"/>
                  </a:cubicBezTo>
                  <a:cubicBezTo>
                    <a:pt x="65" y="807"/>
                    <a:pt x="66" y="807"/>
                    <a:pt x="67" y="807"/>
                  </a:cubicBezTo>
                  <a:cubicBezTo>
                    <a:pt x="68" y="807"/>
                    <a:pt x="69" y="807"/>
                    <a:pt x="69" y="807"/>
                  </a:cubicBezTo>
                  <a:cubicBezTo>
                    <a:pt x="72" y="808"/>
                    <a:pt x="75" y="811"/>
                    <a:pt x="76" y="813"/>
                  </a:cubicBezTo>
                  <a:cubicBezTo>
                    <a:pt x="77" y="815"/>
                    <a:pt x="77" y="817"/>
                    <a:pt x="76" y="818"/>
                  </a:cubicBezTo>
                  <a:cubicBezTo>
                    <a:pt x="77" y="818"/>
                    <a:pt x="78" y="818"/>
                    <a:pt x="79" y="819"/>
                  </a:cubicBezTo>
                  <a:cubicBezTo>
                    <a:pt x="81" y="820"/>
                    <a:pt x="84" y="823"/>
                    <a:pt x="84" y="825"/>
                  </a:cubicBezTo>
                  <a:cubicBezTo>
                    <a:pt x="85" y="828"/>
                    <a:pt x="84" y="833"/>
                    <a:pt x="83" y="834"/>
                  </a:cubicBezTo>
                  <a:cubicBezTo>
                    <a:pt x="83" y="836"/>
                    <a:pt x="82" y="836"/>
                    <a:pt x="81" y="837"/>
                  </a:cubicBezTo>
                  <a:cubicBezTo>
                    <a:pt x="81" y="837"/>
                    <a:pt x="81" y="837"/>
                    <a:pt x="81" y="838"/>
                  </a:cubicBezTo>
                  <a:cubicBezTo>
                    <a:pt x="80" y="838"/>
                    <a:pt x="80" y="838"/>
                    <a:pt x="80" y="839"/>
                  </a:cubicBezTo>
                  <a:cubicBezTo>
                    <a:pt x="80" y="840"/>
                    <a:pt x="79" y="841"/>
                    <a:pt x="79" y="841"/>
                  </a:cubicBezTo>
                  <a:cubicBezTo>
                    <a:pt x="77" y="844"/>
                    <a:pt x="75" y="845"/>
                    <a:pt x="74" y="846"/>
                  </a:cubicBezTo>
                  <a:cubicBezTo>
                    <a:pt x="74" y="846"/>
                    <a:pt x="73" y="846"/>
                    <a:pt x="73" y="847"/>
                  </a:cubicBezTo>
                  <a:cubicBezTo>
                    <a:pt x="74" y="848"/>
                    <a:pt x="74" y="849"/>
                    <a:pt x="75" y="850"/>
                  </a:cubicBezTo>
                  <a:cubicBezTo>
                    <a:pt x="75" y="854"/>
                    <a:pt x="74" y="859"/>
                    <a:pt x="74" y="859"/>
                  </a:cubicBezTo>
                  <a:cubicBezTo>
                    <a:pt x="73" y="861"/>
                    <a:pt x="72" y="863"/>
                    <a:pt x="71" y="865"/>
                  </a:cubicBezTo>
                  <a:cubicBezTo>
                    <a:pt x="70" y="865"/>
                    <a:pt x="69" y="866"/>
                    <a:pt x="69" y="866"/>
                  </a:cubicBezTo>
                  <a:cubicBezTo>
                    <a:pt x="69" y="866"/>
                    <a:pt x="69" y="867"/>
                    <a:pt x="69" y="867"/>
                  </a:cubicBezTo>
                  <a:cubicBezTo>
                    <a:pt x="69" y="869"/>
                    <a:pt x="69" y="871"/>
                    <a:pt x="68" y="872"/>
                  </a:cubicBezTo>
                  <a:cubicBezTo>
                    <a:pt x="68" y="874"/>
                    <a:pt x="67" y="875"/>
                    <a:pt x="66" y="875"/>
                  </a:cubicBezTo>
                  <a:cubicBezTo>
                    <a:pt x="66" y="875"/>
                    <a:pt x="66" y="876"/>
                    <a:pt x="66" y="876"/>
                  </a:cubicBezTo>
                  <a:cubicBezTo>
                    <a:pt x="66" y="877"/>
                    <a:pt x="65" y="879"/>
                    <a:pt x="64" y="880"/>
                  </a:cubicBezTo>
                  <a:cubicBezTo>
                    <a:pt x="63" y="882"/>
                    <a:pt x="61" y="883"/>
                    <a:pt x="59" y="883"/>
                  </a:cubicBezTo>
                  <a:cubicBezTo>
                    <a:pt x="59" y="884"/>
                    <a:pt x="59" y="884"/>
                    <a:pt x="58" y="884"/>
                  </a:cubicBezTo>
                  <a:cubicBezTo>
                    <a:pt x="58" y="884"/>
                    <a:pt x="58" y="884"/>
                    <a:pt x="57" y="885"/>
                  </a:cubicBezTo>
                  <a:cubicBezTo>
                    <a:pt x="57" y="885"/>
                    <a:pt x="57" y="885"/>
                    <a:pt x="57" y="885"/>
                  </a:cubicBezTo>
                  <a:cubicBezTo>
                    <a:pt x="56" y="886"/>
                    <a:pt x="56" y="888"/>
                    <a:pt x="55" y="892"/>
                  </a:cubicBezTo>
                  <a:cubicBezTo>
                    <a:pt x="55" y="893"/>
                    <a:pt x="55" y="895"/>
                    <a:pt x="56" y="896"/>
                  </a:cubicBezTo>
                  <a:cubicBezTo>
                    <a:pt x="56" y="898"/>
                    <a:pt x="56" y="901"/>
                    <a:pt x="56" y="902"/>
                  </a:cubicBezTo>
                  <a:cubicBezTo>
                    <a:pt x="55" y="906"/>
                    <a:pt x="53" y="914"/>
                    <a:pt x="52" y="916"/>
                  </a:cubicBezTo>
                  <a:cubicBezTo>
                    <a:pt x="0" y="1201"/>
                    <a:pt x="0" y="1201"/>
                    <a:pt x="0" y="1201"/>
                  </a:cubicBezTo>
                  <a:cubicBezTo>
                    <a:pt x="249" y="1244"/>
                    <a:pt x="249" y="1244"/>
                    <a:pt x="249" y="1244"/>
                  </a:cubicBezTo>
                  <a:cubicBezTo>
                    <a:pt x="288" y="1250"/>
                    <a:pt x="288" y="1250"/>
                    <a:pt x="288" y="1250"/>
                  </a:cubicBezTo>
                  <a:cubicBezTo>
                    <a:pt x="346" y="1259"/>
                    <a:pt x="346" y="1259"/>
                    <a:pt x="346" y="1259"/>
                  </a:cubicBezTo>
                  <a:cubicBezTo>
                    <a:pt x="376" y="1263"/>
                    <a:pt x="376" y="1263"/>
                    <a:pt x="376" y="1263"/>
                  </a:cubicBezTo>
                  <a:cubicBezTo>
                    <a:pt x="509" y="1283"/>
                    <a:pt x="509" y="1283"/>
                    <a:pt x="509" y="1283"/>
                  </a:cubicBezTo>
                  <a:cubicBezTo>
                    <a:pt x="705" y="1306"/>
                    <a:pt x="705" y="1306"/>
                    <a:pt x="705" y="1306"/>
                  </a:cubicBezTo>
                  <a:cubicBezTo>
                    <a:pt x="759" y="1312"/>
                    <a:pt x="759" y="1312"/>
                    <a:pt x="759" y="1312"/>
                  </a:cubicBezTo>
                  <a:cubicBezTo>
                    <a:pt x="808" y="882"/>
                    <a:pt x="808" y="882"/>
                    <a:pt x="808" y="882"/>
                  </a:cubicBezTo>
                  <a:cubicBezTo>
                    <a:pt x="807" y="883"/>
                    <a:pt x="806" y="883"/>
                    <a:pt x="806" y="88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0851" y="2735263"/>
              <a:ext cx="989012" cy="1565275"/>
            </a:xfrm>
            <a:custGeom>
              <a:avLst/>
              <a:gdLst>
                <a:gd name="T0" fmla="*/ 1142 w 1171"/>
                <a:gd name="T1" fmla="*/ 1555 h 1855"/>
                <a:gd name="T2" fmla="*/ 1124 w 1171"/>
                <a:gd name="T3" fmla="*/ 1500 h 1855"/>
                <a:gd name="T4" fmla="*/ 968 w 1171"/>
                <a:gd name="T5" fmla="*/ 1254 h 1855"/>
                <a:gd name="T6" fmla="*/ 97 w 1171"/>
                <a:gd name="T7" fmla="*/ 6 h 1855"/>
                <a:gd name="T8" fmla="*/ 92 w 1171"/>
                <a:gd name="T9" fmla="*/ 53 h 1855"/>
                <a:gd name="T10" fmla="*/ 66 w 1171"/>
                <a:gd name="T11" fmla="*/ 141 h 1855"/>
                <a:gd name="T12" fmla="*/ 12 w 1171"/>
                <a:gd name="T13" fmla="*/ 236 h 1855"/>
                <a:gd name="T14" fmla="*/ 4 w 1171"/>
                <a:gd name="T15" fmla="*/ 280 h 1855"/>
                <a:gd name="T16" fmla="*/ 27 w 1171"/>
                <a:gd name="T17" fmla="*/ 330 h 1855"/>
                <a:gd name="T18" fmla="*/ 47 w 1171"/>
                <a:gd name="T19" fmla="*/ 380 h 1855"/>
                <a:gd name="T20" fmla="*/ 38 w 1171"/>
                <a:gd name="T21" fmla="*/ 436 h 1855"/>
                <a:gd name="T22" fmla="*/ 35 w 1171"/>
                <a:gd name="T23" fmla="*/ 508 h 1855"/>
                <a:gd name="T24" fmla="*/ 43 w 1171"/>
                <a:gd name="T25" fmla="*/ 568 h 1855"/>
                <a:gd name="T26" fmla="*/ 73 w 1171"/>
                <a:gd name="T27" fmla="*/ 623 h 1855"/>
                <a:gd name="T28" fmla="*/ 93 w 1171"/>
                <a:gd name="T29" fmla="*/ 670 h 1855"/>
                <a:gd name="T30" fmla="*/ 82 w 1171"/>
                <a:gd name="T31" fmla="*/ 719 h 1855"/>
                <a:gd name="T32" fmla="*/ 112 w 1171"/>
                <a:gd name="T33" fmla="*/ 738 h 1855"/>
                <a:gd name="T34" fmla="*/ 143 w 1171"/>
                <a:gd name="T35" fmla="*/ 759 h 1855"/>
                <a:gd name="T36" fmla="*/ 148 w 1171"/>
                <a:gd name="T37" fmla="*/ 739 h 1855"/>
                <a:gd name="T38" fmla="*/ 160 w 1171"/>
                <a:gd name="T39" fmla="*/ 713 h 1855"/>
                <a:gd name="T40" fmla="*/ 172 w 1171"/>
                <a:gd name="T41" fmla="*/ 736 h 1855"/>
                <a:gd name="T42" fmla="*/ 163 w 1171"/>
                <a:gd name="T43" fmla="*/ 751 h 1855"/>
                <a:gd name="T44" fmla="*/ 166 w 1171"/>
                <a:gd name="T45" fmla="*/ 778 h 1855"/>
                <a:gd name="T46" fmla="*/ 177 w 1171"/>
                <a:gd name="T47" fmla="*/ 817 h 1855"/>
                <a:gd name="T48" fmla="*/ 156 w 1171"/>
                <a:gd name="T49" fmla="*/ 810 h 1855"/>
                <a:gd name="T50" fmla="*/ 154 w 1171"/>
                <a:gd name="T51" fmla="*/ 785 h 1855"/>
                <a:gd name="T52" fmla="*/ 136 w 1171"/>
                <a:gd name="T53" fmla="*/ 769 h 1855"/>
                <a:gd name="T54" fmla="*/ 126 w 1171"/>
                <a:gd name="T55" fmla="*/ 809 h 1855"/>
                <a:gd name="T56" fmla="*/ 129 w 1171"/>
                <a:gd name="T57" fmla="*/ 855 h 1855"/>
                <a:gd name="T58" fmla="*/ 140 w 1171"/>
                <a:gd name="T59" fmla="*/ 896 h 1855"/>
                <a:gd name="T60" fmla="*/ 187 w 1171"/>
                <a:gd name="T61" fmla="*/ 929 h 1855"/>
                <a:gd name="T62" fmla="*/ 176 w 1171"/>
                <a:gd name="T63" fmla="*/ 990 h 1855"/>
                <a:gd name="T64" fmla="*/ 160 w 1171"/>
                <a:gd name="T65" fmla="*/ 1005 h 1855"/>
                <a:gd name="T66" fmla="*/ 179 w 1171"/>
                <a:gd name="T67" fmla="*/ 1065 h 1855"/>
                <a:gd name="T68" fmla="*/ 201 w 1171"/>
                <a:gd name="T69" fmla="*/ 1122 h 1855"/>
                <a:gd name="T70" fmla="*/ 221 w 1171"/>
                <a:gd name="T71" fmla="*/ 1172 h 1855"/>
                <a:gd name="T72" fmla="*/ 246 w 1171"/>
                <a:gd name="T73" fmla="*/ 1207 h 1855"/>
                <a:gd name="T74" fmla="*/ 259 w 1171"/>
                <a:gd name="T75" fmla="*/ 1246 h 1855"/>
                <a:gd name="T76" fmla="*/ 276 w 1171"/>
                <a:gd name="T77" fmla="*/ 1270 h 1855"/>
                <a:gd name="T78" fmla="*/ 273 w 1171"/>
                <a:gd name="T79" fmla="*/ 1317 h 1855"/>
                <a:gd name="T80" fmla="*/ 275 w 1171"/>
                <a:gd name="T81" fmla="*/ 1354 h 1855"/>
                <a:gd name="T82" fmla="*/ 281 w 1171"/>
                <a:gd name="T83" fmla="*/ 1391 h 1855"/>
                <a:gd name="T84" fmla="*/ 333 w 1171"/>
                <a:gd name="T85" fmla="*/ 1410 h 1855"/>
                <a:gd name="T86" fmla="*/ 380 w 1171"/>
                <a:gd name="T87" fmla="*/ 1430 h 1855"/>
                <a:gd name="T88" fmla="*/ 429 w 1171"/>
                <a:gd name="T89" fmla="*/ 1455 h 1855"/>
                <a:gd name="T90" fmla="*/ 451 w 1171"/>
                <a:gd name="T91" fmla="*/ 1494 h 1855"/>
                <a:gd name="T92" fmla="*/ 498 w 1171"/>
                <a:gd name="T93" fmla="*/ 1524 h 1855"/>
                <a:gd name="T94" fmla="*/ 548 w 1171"/>
                <a:gd name="T95" fmla="*/ 1540 h 1855"/>
                <a:gd name="T96" fmla="*/ 567 w 1171"/>
                <a:gd name="T97" fmla="*/ 1595 h 1855"/>
                <a:gd name="T98" fmla="*/ 612 w 1171"/>
                <a:gd name="T99" fmla="*/ 1620 h 1855"/>
                <a:gd name="T100" fmla="*/ 648 w 1171"/>
                <a:gd name="T101" fmla="*/ 1657 h 1855"/>
                <a:gd name="T102" fmla="*/ 685 w 1171"/>
                <a:gd name="T103" fmla="*/ 1741 h 1855"/>
                <a:gd name="T104" fmla="*/ 678 w 1171"/>
                <a:gd name="T105" fmla="*/ 1790 h 1855"/>
                <a:gd name="T106" fmla="*/ 1046 w 1171"/>
                <a:gd name="T107" fmla="*/ 1854 h 1855"/>
                <a:gd name="T108" fmla="*/ 1080 w 1171"/>
                <a:gd name="T109" fmla="*/ 1842 h 1855"/>
                <a:gd name="T110" fmla="*/ 1072 w 1171"/>
                <a:gd name="T111" fmla="*/ 1804 h 1855"/>
                <a:gd name="T112" fmla="*/ 1066 w 1171"/>
                <a:gd name="T113" fmla="*/ 1764 h 1855"/>
                <a:gd name="T114" fmla="*/ 1073 w 1171"/>
                <a:gd name="T115" fmla="*/ 1736 h 1855"/>
                <a:gd name="T116" fmla="*/ 1099 w 1171"/>
                <a:gd name="T117" fmla="*/ 1692 h 1855"/>
                <a:gd name="T118" fmla="*/ 1105 w 1171"/>
                <a:gd name="T119" fmla="*/ 1650 h 1855"/>
                <a:gd name="T120" fmla="*/ 1140 w 1171"/>
                <a:gd name="T121" fmla="*/ 1617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1" h="1855">
                  <a:moveTo>
                    <a:pt x="1168" y="1587"/>
                  </a:moveTo>
                  <a:cubicBezTo>
                    <a:pt x="1167" y="1586"/>
                    <a:pt x="1167" y="1584"/>
                    <a:pt x="1167" y="1583"/>
                  </a:cubicBezTo>
                  <a:cubicBezTo>
                    <a:pt x="1165" y="1582"/>
                    <a:pt x="1162" y="1582"/>
                    <a:pt x="1161" y="1581"/>
                  </a:cubicBezTo>
                  <a:cubicBezTo>
                    <a:pt x="1160" y="1580"/>
                    <a:pt x="1159" y="1578"/>
                    <a:pt x="1159" y="1577"/>
                  </a:cubicBezTo>
                  <a:cubicBezTo>
                    <a:pt x="1158" y="1576"/>
                    <a:pt x="1156" y="1574"/>
                    <a:pt x="1156" y="1573"/>
                  </a:cubicBezTo>
                  <a:cubicBezTo>
                    <a:pt x="1155" y="1573"/>
                    <a:pt x="1153" y="1572"/>
                    <a:pt x="1153" y="1572"/>
                  </a:cubicBezTo>
                  <a:cubicBezTo>
                    <a:pt x="1152" y="1571"/>
                    <a:pt x="1152" y="1568"/>
                    <a:pt x="1151" y="1567"/>
                  </a:cubicBezTo>
                  <a:cubicBezTo>
                    <a:pt x="1151" y="1566"/>
                    <a:pt x="1149" y="1565"/>
                    <a:pt x="1148" y="1564"/>
                  </a:cubicBezTo>
                  <a:cubicBezTo>
                    <a:pt x="1147" y="1564"/>
                    <a:pt x="1144" y="1564"/>
                    <a:pt x="1143" y="1563"/>
                  </a:cubicBezTo>
                  <a:cubicBezTo>
                    <a:pt x="1142" y="1563"/>
                    <a:pt x="1141" y="1561"/>
                    <a:pt x="1141" y="1561"/>
                  </a:cubicBezTo>
                  <a:cubicBezTo>
                    <a:pt x="1140" y="1559"/>
                    <a:pt x="1141" y="1556"/>
                    <a:pt x="1142" y="1555"/>
                  </a:cubicBezTo>
                  <a:cubicBezTo>
                    <a:pt x="1142" y="1554"/>
                    <a:pt x="1144" y="1553"/>
                    <a:pt x="1145" y="1551"/>
                  </a:cubicBezTo>
                  <a:cubicBezTo>
                    <a:pt x="1145" y="1550"/>
                    <a:pt x="1144" y="1547"/>
                    <a:pt x="1144" y="1546"/>
                  </a:cubicBezTo>
                  <a:cubicBezTo>
                    <a:pt x="1143" y="1544"/>
                    <a:pt x="1140" y="1541"/>
                    <a:pt x="1139" y="1540"/>
                  </a:cubicBezTo>
                  <a:cubicBezTo>
                    <a:pt x="1138" y="1539"/>
                    <a:pt x="1136" y="1537"/>
                    <a:pt x="1136" y="1536"/>
                  </a:cubicBezTo>
                  <a:cubicBezTo>
                    <a:pt x="1136" y="1535"/>
                    <a:pt x="1138" y="1534"/>
                    <a:pt x="1138" y="1533"/>
                  </a:cubicBezTo>
                  <a:cubicBezTo>
                    <a:pt x="1138" y="1531"/>
                    <a:pt x="1136" y="1529"/>
                    <a:pt x="1136" y="1527"/>
                  </a:cubicBezTo>
                  <a:cubicBezTo>
                    <a:pt x="1135" y="1525"/>
                    <a:pt x="1135" y="1522"/>
                    <a:pt x="1135" y="1520"/>
                  </a:cubicBezTo>
                  <a:cubicBezTo>
                    <a:pt x="1135" y="1518"/>
                    <a:pt x="1135" y="1515"/>
                    <a:pt x="1134" y="1514"/>
                  </a:cubicBezTo>
                  <a:cubicBezTo>
                    <a:pt x="1133" y="1512"/>
                    <a:pt x="1131" y="1510"/>
                    <a:pt x="1130" y="1509"/>
                  </a:cubicBezTo>
                  <a:cubicBezTo>
                    <a:pt x="1129" y="1508"/>
                    <a:pt x="1126" y="1506"/>
                    <a:pt x="1126" y="1505"/>
                  </a:cubicBezTo>
                  <a:cubicBezTo>
                    <a:pt x="1125" y="1504"/>
                    <a:pt x="1124" y="1502"/>
                    <a:pt x="1124" y="1500"/>
                  </a:cubicBezTo>
                  <a:cubicBezTo>
                    <a:pt x="1123" y="1499"/>
                    <a:pt x="1124" y="1495"/>
                    <a:pt x="1123" y="1494"/>
                  </a:cubicBezTo>
                  <a:cubicBezTo>
                    <a:pt x="1123" y="1493"/>
                    <a:pt x="1122" y="1490"/>
                    <a:pt x="1121" y="1489"/>
                  </a:cubicBezTo>
                  <a:cubicBezTo>
                    <a:pt x="1120" y="1488"/>
                    <a:pt x="1117" y="1487"/>
                    <a:pt x="1117" y="1486"/>
                  </a:cubicBezTo>
                  <a:cubicBezTo>
                    <a:pt x="1116" y="1485"/>
                    <a:pt x="1116" y="1483"/>
                    <a:pt x="1116" y="1482"/>
                  </a:cubicBezTo>
                  <a:cubicBezTo>
                    <a:pt x="1116" y="1480"/>
                    <a:pt x="1117" y="1476"/>
                    <a:pt x="1118" y="1474"/>
                  </a:cubicBezTo>
                  <a:cubicBezTo>
                    <a:pt x="1118" y="1473"/>
                    <a:pt x="1120" y="1471"/>
                    <a:pt x="1119" y="1470"/>
                  </a:cubicBezTo>
                  <a:cubicBezTo>
                    <a:pt x="1119" y="1469"/>
                    <a:pt x="1118" y="1468"/>
                    <a:pt x="1118" y="1467"/>
                  </a:cubicBezTo>
                  <a:cubicBezTo>
                    <a:pt x="1117" y="1467"/>
                    <a:pt x="1119" y="1465"/>
                    <a:pt x="1119" y="1464"/>
                  </a:cubicBezTo>
                  <a:cubicBezTo>
                    <a:pt x="1119" y="1463"/>
                    <a:pt x="1119" y="1461"/>
                    <a:pt x="1119" y="1459"/>
                  </a:cubicBezTo>
                  <a:cubicBezTo>
                    <a:pt x="1118" y="1458"/>
                    <a:pt x="1115" y="1454"/>
                    <a:pt x="1115" y="1454"/>
                  </a:cubicBezTo>
                  <a:cubicBezTo>
                    <a:pt x="968" y="1254"/>
                    <a:pt x="968" y="1254"/>
                    <a:pt x="968" y="1254"/>
                  </a:cubicBezTo>
                  <a:cubicBezTo>
                    <a:pt x="831" y="1066"/>
                    <a:pt x="831" y="1066"/>
                    <a:pt x="831" y="1066"/>
                  </a:cubicBezTo>
                  <a:cubicBezTo>
                    <a:pt x="593" y="741"/>
                    <a:pt x="593" y="741"/>
                    <a:pt x="593" y="741"/>
                  </a:cubicBezTo>
                  <a:cubicBezTo>
                    <a:pt x="517" y="637"/>
                    <a:pt x="517" y="637"/>
                    <a:pt x="517" y="637"/>
                  </a:cubicBezTo>
                  <a:cubicBezTo>
                    <a:pt x="521" y="612"/>
                    <a:pt x="521" y="612"/>
                    <a:pt x="521" y="612"/>
                  </a:cubicBezTo>
                  <a:cubicBezTo>
                    <a:pt x="563" y="421"/>
                    <a:pt x="563" y="421"/>
                    <a:pt x="563" y="421"/>
                  </a:cubicBezTo>
                  <a:cubicBezTo>
                    <a:pt x="605" y="219"/>
                    <a:pt x="605" y="219"/>
                    <a:pt x="605" y="219"/>
                  </a:cubicBezTo>
                  <a:cubicBezTo>
                    <a:pt x="625" y="126"/>
                    <a:pt x="625" y="126"/>
                    <a:pt x="625" y="126"/>
                  </a:cubicBezTo>
                  <a:cubicBezTo>
                    <a:pt x="443" y="84"/>
                    <a:pt x="443" y="84"/>
                    <a:pt x="443" y="84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7" y="2"/>
                    <a:pt x="97" y="4"/>
                    <a:pt x="97" y="6"/>
                  </a:cubicBezTo>
                  <a:cubicBezTo>
                    <a:pt x="96" y="8"/>
                    <a:pt x="94" y="12"/>
                    <a:pt x="93" y="15"/>
                  </a:cubicBezTo>
                  <a:cubicBezTo>
                    <a:pt x="92" y="17"/>
                    <a:pt x="90" y="21"/>
                    <a:pt x="89" y="22"/>
                  </a:cubicBezTo>
                  <a:cubicBezTo>
                    <a:pt x="88" y="24"/>
                    <a:pt x="85" y="25"/>
                    <a:pt x="84" y="26"/>
                  </a:cubicBezTo>
                  <a:cubicBezTo>
                    <a:pt x="83" y="27"/>
                    <a:pt x="82" y="29"/>
                    <a:pt x="82" y="30"/>
                  </a:cubicBezTo>
                  <a:cubicBezTo>
                    <a:pt x="82" y="31"/>
                    <a:pt x="83" y="33"/>
                    <a:pt x="84" y="34"/>
                  </a:cubicBezTo>
                  <a:cubicBezTo>
                    <a:pt x="84" y="35"/>
                    <a:pt x="85" y="36"/>
                    <a:pt x="86" y="37"/>
                  </a:cubicBezTo>
                  <a:cubicBezTo>
                    <a:pt x="87" y="38"/>
                    <a:pt x="88" y="38"/>
                    <a:pt x="89" y="39"/>
                  </a:cubicBezTo>
                  <a:cubicBezTo>
                    <a:pt x="90" y="39"/>
                    <a:pt x="91" y="40"/>
                    <a:pt x="92" y="40"/>
                  </a:cubicBezTo>
                  <a:cubicBezTo>
                    <a:pt x="92" y="41"/>
                    <a:pt x="92" y="42"/>
                    <a:pt x="93" y="43"/>
                  </a:cubicBezTo>
                  <a:cubicBezTo>
                    <a:pt x="93" y="44"/>
                    <a:pt x="94" y="47"/>
                    <a:pt x="93" y="48"/>
                  </a:cubicBezTo>
                  <a:cubicBezTo>
                    <a:pt x="93" y="49"/>
                    <a:pt x="92" y="52"/>
                    <a:pt x="92" y="53"/>
                  </a:cubicBezTo>
                  <a:cubicBezTo>
                    <a:pt x="92" y="54"/>
                    <a:pt x="93" y="56"/>
                    <a:pt x="93" y="57"/>
                  </a:cubicBezTo>
                  <a:cubicBezTo>
                    <a:pt x="93" y="59"/>
                    <a:pt x="93" y="63"/>
                    <a:pt x="93" y="65"/>
                  </a:cubicBezTo>
                  <a:cubicBezTo>
                    <a:pt x="94" y="69"/>
                    <a:pt x="94" y="75"/>
                    <a:pt x="94" y="79"/>
                  </a:cubicBezTo>
                  <a:cubicBezTo>
                    <a:pt x="94" y="81"/>
                    <a:pt x="94" y="87"/>
                    <a:pt x="93" y="89"/>
                  </a:cubicBezTo>
                  <a:cubicBezTo>
                    <a:pt x="93" y="92"/>
                    <a:pt x="91" y="96"/>
                    <a:pt x="90" y="98"/>
                  </a:cubicBezTo>
                  <a:cubicBezTo>
                    <a:pt x="89" y="101"/>
                    <a:pt x="87" y="107"/>
                    <a:pt x="85" y="109"/>
                  </a:cubicBezTo>
                  <a:cubicBezTo>
                    <a:pt x="84" y="112"/>
                    <a:pt x="82" y="116"/>
                    <a:pt x="81" y="119"/>
                  </a:cubicBezTo>
                  <a:cubicBezTo>
                    <a:pt x="80" y="120"/>
                    <a:pt x="78" y="124"/>
                    <a:pt x="77" y="126"/>
                  </a:cubicBezTo>
                  <a:cubicBezTo>
                    <a:pt x="76" y="128"/>
                    <a:pt x="74" y="133"/>
                    <a:pt x="73" y="135"/>
                  </a:cubicBezTo>
                  <a:cubicBezTo>
                    <a:pt x="72" y="136"/>
                    <a:pt x="70" y="138"/>
                    <a:pt x="69" y="139"/>
                  </a:cubicBezTo>
                  <a:cubicBezTo>
                    <a:pt x="68" y="140"/>
                    <a:pt x="66" y="140"/>
                    <a:pt x="66" y="141"/>
                  </a:cubicBezTo>
                  <a:cubicBezTo>
                    <a:pt x="65" y="142"/>
                    <a:pt x="64" y="144"/>
                    <a:pt x="64" y="144"/>
                  </a:cubicBezTo>
                  <a:cubicBezTo>
                    <a:pt x="64" y="146"/>
                    <a:pt x="64" y="148"/>
                    <a:pt x="64" y="149"/>
                  </a:cubicBezTo>
                  <a:cubicBezTo>
                    <a:pt x="64" y="151"/>
                    <a:pt x="63" y="154"/>
                    <a:pt x="64" y="155"/>
                  </a:cubicBezTo>
                  <a:cubicBezTo>
                    <a:pt x="64" y="156"/>
                    <a:pt x="66" y="157"/>
                    <a:pt x="67" y="158"/>
                  </a:cubicBezTo>
                  <a:cubicBezTo>
                    <a:pt x="67" y="159"/>
                    <a:pt x="67" y="162"/>
                    <a:pt x="66" y="163"/>
                  </a:cubicBezTo>
                  <a:cubicBezTo>
                    <a:pt x="66" y="165"/>
                    <a:pt x="65" y="168"/>
                    <a:pt x="64" y="169"/>
                  </a:cubicBezTo>
                  <a:cubicBezTo>
                    <a:pt x="63" y="171"/>
                    <a:pt x="61" y="175"/>
                    <a:pt x="60" y="177"/>
                  </a:cubicBezTo>
                  <a:cubicBezTo>
                    <a:pt x="58" y="181"/>
                    <a:pt x="53" y="188"/>
                    <a:pt x="50" y="191"/>
                  </a:cubicBezTo>
                  <a:cubicBezTo>
                    <a:pt x="47" y="195"/>
                    <a:pt x="40" y="203"/>
                    <a:pt x="37" y="207"/>
                  </a:cubicBezTo>
                  <a:cubicBezTo>
                    <a:pt x="33" y="212"/>
                    <a:pt x="24" y="223"/>
                    <a:pt x="20" y="229"/>
                  </a:cubicBezTo>
                  <a:cubicBezTo>
                    <a:pt x="18" y="231"/>
                    <a:pt x="14" y="234"/>
                    <a:pt x="12" y="236"/>
                  </a:cubicBezTo>
                  <a:cubicBezTo>
                    <a:pt x="12" y="237"/>
                    <a:pt x="10" y="239"/>
                    <a:pt x="9" y="241"/>
                  </a:cubicBezTo>
                  <a:cubicBezTo>
                    <a:pt x="9" y="242"/>
                    <a:pt x="8" y="244"/>
                    <a:pt x="8" y="244"/>
                  </a:cubicBezTo>
                  <a:cubicBezTo>
                    <a:pt x="8" y="245"/>
                    <a:pt x="7" y="247"/>
                    <a:pt x="6" y="247"/>
                  </a:cubicBezTo>
                  <a:cubicBezTo>
                    <a:pt x="6" y="248"/>
                    <a:pt x="4" y="250"/>
                    <a:pt x="3" y="251"/>
                  </a:cubicBezTo>
                  <a:cubicBezTo>
                    <a:pt x="3" y="252"/>
                    <a:pt x="1" y="254"/>
                    <a:pt x="2" y="255"/>
                  </a:cubicBezTo>
                  <a:cubicBezTo>
                    <a:pt x="2" y="256"/>
                    <a:pt x="4" y="257"/>
                    <a:pt x="4" y="258"/>
                  </a:cubicBezTo>
                  <a:cubicBezTo>
                    <a:pt x="5" y="259"/>
                    <a:pt x="5" y="262"/>
                    <a:pt x="5" y="263"/>
                  </a:cubicBezTo>
                  <a:cubicBezTo>
                    <a:pt x="6" y="264"/>
                    <a:pt x="6" y="267"/>
                    <a:pt x="6" y="269"/>
                  </a:cubicBezTo>
                  <a:cubicBezTo>
                    <a:pt x="6" y="270"/>
                    <a:pt x="5" y="271"/>
                    <a:pt x="5" y="272"/>
                  </a:cubicBezTo>
                  <a:cubicBezTo>
                    <a:pt x="4" y="273"/>
                    <a:pt x="5" y="274"/>
                    <a:pt x="5" y="275"/>
                  </a:cubicBezTo>
                  <a:cubicBezTo>
                    <a:pt x="5" y="276"/>
                    <a:pt x="4" y="279"/>
                    <a:pt x="4" y="280"/>
                  </a:cubicBezTo>
                  <a:cubicBezTo>
                    <a:pt x="3" y="280"/>
                    <a:pt x="1" y="281"/>
                    <a:pt x="1" y="282"/>
                  </a:cubicBezTo>
                  <a:cubicBezTo>
                    <a:pt x="0" y="283"/>
                    <a:pt x="1" y="285"/>
                    <a:pt x="1" y="286"/>
                  </a:cubicBezTo>
                  <a:cubicBezTo>
                    <a:pt x="2" y="288"/>
                    <a:pt x="3" y="291"/>
                    <a:pt x="4" y="292"/>
                  </a:cubicBezTo>
                  <a:cubicBezTo>
                    <a:pt x="5" y="294"/>
                    <a:pt x="8" y="299"/>
                    <a:pt x="10" y="301"/>
                  </a:cubicBezTo>
                  <a:cubicBezTo>
                    <a:pt x="11" y="302"/>
                    <a:pt x="15" y="304"/>
                    <a:pt x="16" y="306"/>
                  </a:cubicBezTo>
                  <a:cubicBezTo>
                    <a:pt x="17" y="307"/>
                    <a:pt x="17" y="310"/>
                    <a:pt x="17" y="312"/>
                  </a:cubicBezTo>
                  <a:cubicBezTo>
                    <a:pt x="18" y="313"/>
                    <a:pt x="19" y="314"/>
                    <a:pt x="20" y="315"/>
                  </a:cubicBezTo>
                  <a:cubicBezTo>
                    <a:pt x="20" y="316"/>
                    <a:pt x="23" y="316"/>
                    <a:pt x="24" y="317"/>
                  </a:cubicBezTo>
                  <a:cubicBezTo>
                    <a:pt x="25" y="317"/>
                    <a:pt x="26" y="318"/>
                    <a:pt x="26" y="319"/>
                  </a:cubicBezTo>
                  <a:cubicBezTo>
                    <a:pt x="27" y="321"/>
                    <a:pt x="29" y="324"/>
                    <a:pt x="29" y="326"/>
                  </a:cubicBezTo>
                  <a:cubicBezTo>
                    <a:pt x="29" y="327"/>
                    <a:pt x="28" y="329"/>
                    <a:pt x="27" y="330"/>
                  </a:cubicBezTo>
                  <a:cubicBezTo>
                    <a:pt x="27" y="331"/>
                    <a:pt x="27" y="333"/>
                    <a:pt x="28" y="334"/>
                  </a:cubicBezTo>
                  <a:cubicBezTo>
                    <a:pt x="28" y="335"/>
                    <a:pt x="31" y="337"/>
                    <a:pt x="32" y="338"/>
                  </a:cubicBezTo>
                  <a:cubicBezTo>
                    <a:pt x="33" y="338"/>
                    <a:pt x="34" y="340"/>
                    <a:pt x="35" y="341"/>
                  </a:cubicBezTo>
                  <a:cubicBezTo>
                    <a:pt x="35" y="342"/>
                    <a:pt x="35" y="345"/>
                    <a:pt x="35" y="346"/>
                  </a:cubicBezTo>
                  <a:cubicBezTo>
                    <a:pt x="35" y="348"/>
                    <a:pt x="37" y="351"/>
                    <a:pt x="38" y="352"/>
                  </a:cubicBezTo>
                  <a:cubicBezTo>
                    <a:pt x="39" y="354"/>
                    <a:pt x="41" y="357"/>
                    <a:pt x="42" y="359"/>
                  </a:cubicBezTo>
                  <a:cubicBezTo>
                    <a:pt x="42" y="360"/>
                    <a:pt x="41" y="363"/>
                    <a:pt x="41" y="364"/>
                  </a:cubicBezTo>
                  <a:cubicBezTo>
                    <a:pt x="41" y="365"/>
                    <a:pt x="41" y="367"/>
                    <a:pt x="42" y="368"/>
                  </a:cubicBezTo>
                  <a:cubicBezTo>
                    <a:pt x="43" y="370"/>
                    <a:pt x="46" y="371"/>
                    <a:pt x="46" y="372"/>
                  </a:cubicBezTo>
                  <a:cubicBezTo>
                    <a:pt x="47" y="373"/>
                    <a:pt x="48" y="375"/>
                    <a:pt x="48" y="376"/>
                  </a:cubicBezTo>
                  <a:cubicBezTo>
                    <a:pt x="48" y="377"/>
                    <a:pt x="47" y="379"/>
                    <a:pt x="47" y="380"/>
                  </a:cubicBezTo>
                  <a:cubicBezTo>
                    <a:pt x="47" y="381"/>
                    <a:pt x="47" y="384"/>
                    <a:pt x="47" y="385"/>
                  </a:cubicBezTo>
                  <a:cubicBezTo>
                    <a:pt x="46" y="386"/>
                    <a:pt x="45" y="388"/>
                    <a:pt x="45" y="389"/>
                  </a:cubicBezTo>
                  <a:cubicBezTo>
                    <a:pt x="45" y="390"/>
                    <a:pt x="45" y="392"/>
                    <a:pt x="45" y="393"/>
                  </a:cubicBezTo>
                  <a:cubicBezTo>
                    <a:pt x="45" y="394"/>
                    <a:pt x="47" y="395"/>
                    <a:pt x="48" y="396"/>
                  </a:cubicBezTo>
                  <a:cubicBezTo>
                    <a:pt x="49" y="398"/>
                    <a:pt x="49" y="401"/>
                    <a:pt x="49" y="403"/>
                  </a:cubicBezTo>
                  <a:cubicBezTo>
                    <a:pt x="49" y="405"/>
                    <a:pt x="48" y="409"/>
                    <a:pt x="47" y="411"/>
                  </a:cubicBezTo>
                  <a:cubicBezTo>
                    <a:pt x="47" y="412"/>
                    <a:pt x="45" y="414"/>
                    <a:pt x="45" y="415"/>
                  </a:cubicBezTo>
                  <a:cubicBezTo>
                    <a:pt x="45" y="417"/>
                    <a:pt x="46" y="419"/>
                    <a:pt x="46" y="420"/>
                  </a:cubicBezTo>
                  <a:cubicBezTo>
                    <a:pt x="46" y="421"/>
                    <a:pt x="47" y="422"/>
                    <a:pt x="47" y="423"/>
                  </a:cubicBezTo>
                  <a:cubicBezTo>
                    <a:pt x="47" y="425"/>
                    <a:pt x="46" y="428"/>
                    <a:pt x="46" y="429"/>
                  </a:cubicBezTo>
                  <a:cubicBezTo>
                    <a:pt x="45" y="431"/>
                    <a:pt x="40" y="434"/>
                    <a:pt x="38" y="436"/>
                  </a:cubicBezTo>
                  <a:cubicBezTo>
                    <a:pt x="37" y="438"/>
                    <a:pt x="34" y="442"/>
                    <a:pt x="33" y="445"/>
                  </a:cubicBezTo>
                  <a:cubicBezTo>
                    <a:pt x="33" y="446"/>
                    <a:pt x="31" y="450"/>
                    <a:pt x="31" y="452"/>
                  </a:cubicBezTo>
                  <a:cubicBezTo>
                    <a:pt x="30" y="453"/>
                    <a:pt x="30" y="456"/>
                    <a:pt x="30" y="457"/>
                  </a:cubicBezTo>
                  <a:cubicBezTo>
                    <a:pt x="30" y="459"/>
                    <a:pt x="31" y="461"/>
                    <a:pt x="31" y="463"/>
                  </a:cubicBezTo>
                  <a:cubicBezTo>
                    <a:pt x="31" y="464"/>
                    <a:pt x="30" y="466"/>
                    <a:pt x="30" y="467"/>
                  </a:cubicBezTo>
                  <a:cubicBezTo>
                    <a:pt x="30" y="469"/>
                    <a:pt x="30" y="472"/>
                    <a:pt x="30" y="473"/>
                  </a:cubicBezTo>
                  <a:cubicBezTo>
                    <a:pt x="31" y="475"/>
                    <a:pt x="32" y="479"/>
                    <a:pt x="32" y="481"/>
                  </a:cubicBezTo>
                  <a:cubicBezTo>
                    <a:pt x="32" y="483"/>
                    <a:pt x="33" y="487"/>
                    <a:pt x="33" y="489"/>
                  </a:cubicBezTo>
                  <a:cubicBezTo>
                    <a:pt x="33" y="491"/>
                    <a:pt x="32" y="495"/>
                    <a:pt x="33" y="497"/>
                  </a:cubicBezTo>
                  <a:cubicBezTo>
                    <a:pt x="33" y="498"/>
                    <a:pt x="34" y="500"/>
                    <a:pt x="34" y="501"/>
                  </a:cubicBezTo>
                  <a:cubicBezTo>
                    <a:pt x="35" y="503"/>
                    <a:pt x="35" y="506"/>
                    <a:pt x="35" y="508"/>
                  </a:cubicBezTo>
                  <a:cubicBezTo>
                    <a:pt x="35" y="510"/>
                    <a:pt x="34" y="514"/>
                    <a:pt x="34" y="516"/>
                  </a:cubicBezTo>
                  <a:cubicBezTo>
                    <a:pt x="34" y="518"/>
                    <a:pt x="33" y="520"/>
                    <a:pt x="32" y="522"/>
                  </a:cubicBezTo>
                  <a:cubicBezTo>
                    <a:pt x="32" y="523"/>
                    <a:pt x="30" y="525"/>
                    <a:pt x="29" y="525"/>
                  </a:cubicBezTo>
                  <a:cubicBezTo>
                    <a:pt x="28" y="526"/>
                    <a:pt x="26" y="526"/>
                    <a:pt x="25" y="527"/>
                  </a:cubicBezTo>
                  <a:cubicBezTo>
                    <a:pt x="25" y="528"/>
                    <a:pt x="24" y="531"/>
                    <a:pt x="24" y="532"/>
                  </a:cubicBezTo>
                  <a:cubicBezTo>
                    <a:pt x="24" y="533"/>
                    <a:pt x="26" y="535"/>
                    <a:pt x="27" y="536"/>
                  </a:cubicBezTo>
                  <a:cubicBezTo>
                    <a:pt x="28" y="538"/>
                    <a:pt x="29" y="540"/>
                    <a:pt x="29" y="541"/>
                  </a:cubicBezTo>
                  <a:cubicBezTo>
                    <a:pt x="30" y="543"/>
                    <a:pt x="30" y="547"/>
                    <a:pt x="31" y="549"/>
                  </a:cubicBezTo>
                  <a:cubicBezTo>
                    <a:pt x="32" y="550"/>
                    <a:pt x="33" y="552"/>
                    <a:pt x="34" y="553"/>
                  </a:cubicBezTo>
                  <a:cubicBezTo>
                    <a:pt x="36" y="556"/>
                    <a:pt x="40" y="560"/>
                    <a:pt x="42" y="562"/>
                  </a:cubicBezTo>
                  <a:cubicBezTo>
                    <a:pt x="42" y="564"/>
                    <a:pt x="42" y="566"/>
                    <a:pt x="43" y="568"/>
                  </a:cubicBezTo>
                  <a:cubicBezTo>
                    <a:pt x="43" y="569"/>
                    <a:pt x="43" y="571"/>
                    <a:pt x="44" y="572"/>
                  </a:cubicBezTo>
                  <a:cubicBezTo>
                    <a:pt x="45" y="573"/>
                    <a:pt x="47" y="574"/>
                    <a:pt x="48" y="575"/>
                  </a:cubicBezTo>
                  <a:cubicBezTo>
                    <a:pt x="49" y="576"/>
                    <a:pt x="50" y="579"/>
                    <a:pt x="51" y="580"/>
                  </a:cubicBezTo>
                  <a:cubicBezTo>
                    <a:pt x="52" y="582"/>
                    <a:pt x="53" y="585"/>
                    <a:pt x="54" y="586"/>
                  </a:cubicBezTo>
                  <a:cubicBezTo>
                    <a:pt x="55" y="589"/>
                    <a:pt x="56" y="594"/>
                    <a:pt x="57" y="597"/>
                  </a:cubicBezTo>
                  <a:cubicBezTo>
                    <a:pt x="57" y="598"/>
                    <a:pt x="57" y="600"/>
                    <a:pt x="58" y="601"/>
                  </a:cubicBezTo>
                  <a:cubicBezTo>
                    <a:pt x="58" y="602"/>
                    <a:pt x="59" y="603"/>
                    <a:pt x="60" y="603"/>
                  </a:cubicBezTo>
                  <a:cubicBezTo>
                    <a:pt x="60" y="605"/>
                    <a:pt x="60" y="608"/>
                    <a:pt x="61" y="609"/>
                  </a:cubicBezTo>
                  <a:cubicBezTo>
                    <a:pt x="62" y="610"/>
                    <a:pt x="64" y="612"/>
                    <a:pt x="65" y="613"/>
                  </a:cubicBezTo>
                  <a:cubicBezTo>
                    <a:pt x="66" y="614"/>
                    <a:pt x="67" y="618"/>
                    <a:pt x="69" y="619"/>
                  </a:cubicBezTo>
                  <a:cubicBezTo>
                    <a:pt x="70" y="621"/>
                    <a:pt x="72" y="622"/>
                    <a:pt x="73" y="623"/>
                  </a:cubicBezTo>
                  <a:cubicBezTo>
                    <a:pt x="75" y="624"/>
                    <a:pt x="77" y="626"/>
                    <a:pt x="78" y="627"/>
                  </a:cubicBezTo>
                  <a:cubicBezTo>
                    <a:pt x="79" y="629"/>
                    <a:pt x="82" y="632"/>
                    <a:pt x="83" y="634"/>
                  </a:cubicBezTo>
                  <a:cubicBezTo>
                    <a:pt x="84" y="635"/>
                    <a:pt x="84" y="638"/>
                    <a:pt x="84" y="640"/>
                  </a:cubicBezTo>
                  <a:cubicBezTo>
                    <a:pt x="85" y="642"/>
                    <a:pt x="87" y="646"/>
                    <a:pt x="88" y="648"/>
                  </a:cubicBezTo>
                  <a:cubicBezTo>
                    <a:pt x="88" y="650"/>
                    <a:pt x="87" y="652"/>
                    <a:pt x="86" y="654"/>
                  </a:cubicBezTo>
                  <a:cubicBezTo>
                    <a:pt x="86" y="655"/>
                    <a:pt x="84" y="657"/>
                    <a:pt x="84" y="658"/>
                  </a:cubicBezTo>
                  <a:cubicBezTo>
                    <a:pt x="84" y="660"/>
                    <a:pt x="85" y="663"/>
                    <a:pt x="86" y="663"/>
                  </a:cubicBezTo>
                  <a:cubicBezTo>
                    <a:pt x="87" y="663"/>
                    <a:pt x="88" y="661"/>
                    <a:pt x="89" y="661"/>
                  </a:cubicBezTo>
                  <a:cubicBezTo>
                    <a:pt x="90" y="661"/>
                    <a:pt x="91" y="663"/>
                    <a:pt x="91" y="663"/>
                  </a:cubicBezTo>
                  <a:cubicBezTo>
                    <a:pt x="92" y="664"/>
                    <a:pt x="93" y="665"/>
                    <a:pt x="93" y="665"/>
                  </a:cubicBezTo>
                  <a:cubicBezTo>
                    <a:pt x="93" y="666"/>
                    <a:pt x="93" y="669"/>
                    <a:pt x="93" y="670"/>
                  </a:cubicBezTo>
                  <a:cubicBezTo>
                    <a:pt x="93" y="671"/>
                    <a:pt x="95" y="673"/>
                    <a:pt x="94" y="674"/>
                  </a:cubicBezTo>
                  <a:cubicBezTo>
                    <a:pt x="94" y="675"/>
                    <a:pt x="93" y="675"/>
                    <a:pt x="93" y="675"/>
                  </a:cubicBezTo>
                  <a:cubicBezTo>
                    <a:pt x="92" y="676"/>
                    <a:pt x="91" y="679"/>
                    <a:pt x="91" y="681"/>
                  </a:cubicBezTo>
                  <a:cubicBezTo>
                    <a:pt x="92" y="682"/>
                    <a:pt x="94" y="686"/>
                    <a:pt x="94" y="688"/>
                  </a:cubicBezTo>
                  <a:cubicBezTo>
                    <a:pt x="94" y="689"/>
                    <a:pt x="93" y="693"/>
                    <a:pt x="92" y="694"/>
                  </a:cubicBezTo>
                  <a:cubicBezTo>
                    <a:pt x="91" y="696"/>
                    <a:pt x="89" y="699"/>
                    <a:pt x="88" y="701"/>
                  </a:cubicBezTo>
                  <a:cubicBezTo>
                    <a:pt x="87" y="702"/>
                    <a:pt x="85" y="705"/>
                    <a:pt x="84" y="706"/>
                  </a:cubicBezTo>
                  <a:cubicBezTo>
                    <a:pt x="84" y="707"/>
                    <a:pt x="82" y="709"/>
                    <a:pt x="81" y="710"/>
                  </a:cubicBezTo>
                  <a:cubicBezTo>
                    <a:pt x="81" y="711"/>
                    <a:pt x="79" y="712"/>
                    <a:pt x="78" y="712"/>
                  </a:cubicBezTo>
                  <a:cubicBezTo>
                    <a:pt x="78" y="713"/>
                    <a:pt x="78" y="714"/>
                    <a:pt x="78" y="715"/>
                  </a:cubicBezTo>
                  <a:cubicBezTo>
                    <a:pt x="79" y="716"/>
                    <a:pt x="81" y="718"/>
                    <a:pt x="82" y="719"/>
                  </a:cubicBezTo>
                  <a:cubicBezTo>
                    <a:pt x="83" y="719"/>
                    <a:pt x="84" y="717"/>
                    <a:pt x="85" y="717"/>
                  </a:cubicBezTo>
                  <a:cubicBezTo>
                    <a:pt x="85" y="716"/>
                    <a:pt x="85" y="714"/>
                    <a:pt x="85" y="713"/>
                  </a:cubicBezTo>
                  <a:cubicBezTo>
                    <a:pt x="86" y="712"/>
                    <a:pt x="88" y="712"/>
                    <a:pt x="89" y="712"/>
                  </a:cubicBezTo>
                  <a:cubicBezTo>
                    <a:pt x="90" y="712"/>
                    <a:pt x="91" y="712"/>
                    <a:pt x="91" y="712"/>
                  </a:cubicBezTo>
                  <a:cubicBezTo>
                    <a:pt x="92" y="713"/>
                    <a:pt x="94" y="714"/>
                    <a:pt x="94" y="715"/>
                  </a:cubicBezTo>
                  <a:cubicBezTo>
                    <a:pt x="96" y="715"/>
                    <a:pt x="99" y="716"/>
                    <a:pt x="100" y="717"/>
                  </a:cubicBezTo>
                  <a:cubicBezTo>
                    <a:pt x="101" y="717"/>
                    <a:pt x="101" y="719"/>
                    <a:pt x="102" y="720"/>
                  </a:cubicBezTo>
                  <a:cubicBezTo>
                    <a:pt x="103" y="721"/>
                    <a:pt x="105" y="723"/>
                    <a:pt x="105" y="724"/>
                  </a:cubicBezTo>
                  <a:cubicBezTo>
                    <a:pt x="106" y="726"/>
                    <a:pt x="106" y="729"/>
                    <a:pt x="107" y="730"/>
                  </a:cubicBezTo>
                  <a:cubicBezTo>
                    <a:pt x="107" y="731"/>
                    <a:pt x="109" y="732"/>
                    <a:pt x="109" y="733"/>
                  </a:cubicBezTo>
                  <a:cubicBezTo>
                    <a:pt x="110" y="734"/>
                    <a:pt x="111" y="737"/>
                    <a:pt x="112" y="738"/>
                  </a:cubicBezTo>
                  <a:cubicBezTo>
                    <a:pt x="112" y="739"/>
                    <a:pt x="112" y="742"/>
                    <a:pt x="113" y="742"/>
                  </a:cubicBezTo>
                  <a:cubicBezTo>
                    <a:pt x="114" y="743"/>
                    <a:pt x="115" y="743"/>
                    <a:pt x="116" y="743"/>
                  </a:cubicBezTo>
                  <a:cubicBezTo>
                    <a:pt x="117" y="743"/>
                    <a:pt x="118" y="742"/>
                    <a:pt x="119" y="742"/>
                  </a:cubicBezTo>
                  <a:cubicBezTo>
                    <a:pt x="120" y="742"/>
                    <a:pt x="121" y="743"/>
                    <a:pt x="122" y="743"/>
                  </a:cubicBezTo>
                  <a:cubicBezTo>
                    <a:pt x="123" y="744"/>
                    <a:pt x="125" y="745"/>
                    <a:pt x="126" y="746"/>
                  </a:cubicBezTo>
                  <a:cubicBezTo>
                    <a:pt x="127" y="747"/>
                    <a:pt x="129" y="750"/>
                    <a:pt x="130" y="751"/>
                  </a:cubicBezTo>
                  <a:cubicBezTo>
                    <a:pt x="130" y="752"/>
                    <a:pt x="131" y="755"/>
                    <a:pt x="132" y="756"/>
                  </a:cubicBezTo>
                  <a:cubicBezTo>
                    <a:pt x="133" y="757"/>
                    <a:pt x="135" y="759"/>
                    <a:pt x="136" y="760"/>
                  </a:cubicBezTo>
                  <a:cubicBezTo>
                    <a:pt x="137" y="761"/>
                    <a:pt x="138" y="761"/>
                    <a:pt x="139" y="761"/>
                  </a:cubicBezTo>
                  <a:cubicBezTo>
                    <a:pt x="140" y="762"/>
                    <a:pt x="142" y="762"/>
                    <a:pt x="142" y="762"/>
                  </a:cubicBezTo>
                  <a:cubicBezTo>
                    <a:pt x="143" y="761"/>
                    <a:pt x="143" y="760"/>
                    <a:pt x="143" y="759"/>
                  </a:cubicBezTo>
                  <a:cubicBezTo>
                    <a:pt x="143" y="758"/>
                    <a:pt x="142" y="757"/>
                    <a:pt x="143" y="756"/>
                  </a:cubicBezTo>
                  <a:cubicBezTo>
                    <a:pt x="143" y="755"/>
                    <a:pt x="143" y="754"/>
                    <a:pt x="144" y="754"/>
                  </a:cubicBezTo>
                  <a:cubicBezTo>
                    <a:pt x="144" y="753"/>
                    <a:pt x="145" y="753"/>
                    <a:pt x="146" y="754"/>
                  </a:cubicBezTo>
                  <a:cubicBezTo>
                    <a:pt x="146" y="754"/>
                    <a:pt x="146" y="756"/>
                    <a:pt x="147" y="756"/>
                  </a:cubicBezTo>
                  <a:cubicBezTo>
                    <a:pt x="147" y="757"/>
                    <a:pt x="148" y="759"/>
                    <a:pt x="149" y="759"/>
                  </a:cubicBezTo>
                  <a:cubicBezTo>
                    <a:pt x="150" y="759"/>
                    <a:pt x="151" y="758"/>
                    <a:pt x="152" y="757"/>
                  </a:cubicBezTo>
                  <a:cubicBezTo>
                    <a:pt x="152" y="756"/>
                    <a:pt x="151" y="754"/>
                    <a:pt x="151" y="753"/>
                  </a:cubicBezTo>
                  <a:cubicBezTo>
                    <a:pt x="150" y="752"/>
                    <a:pt x="149" y="751"/>
                    <a:pt x="148" y="750"/>
                  </a:cubicBezTo>
                  <a:cubicBezTo>
                    <a:pt x="148" y="749"/>
                    <a:pt x="146" y="746"/>
                    <a:pt x="145" y="745"/>
                  </a:cubicBezTo>
                  <a:cubicBezTo>
                    <a:pt x="145" y="744"/>
                    <a:pt x="144" y="743"/>
                    <a:pt x="145" y="742"/>
                  </a:cubicBezTo>
                  <a:cubicBezTo>
                    <a:pt x="145" y="741"/>
                    <a:pt x="147" y="740"/>
                    <a:pt x="148" y="739"/>
                  </a:cubicBezTo>
                  <a:cubicBezTo>
                    <a:pt x="148" y="739"/>
                    <a:pt x="149" y="737"/>
                    <a:pt x="150" y="736"/>
                  </a:cubicBezTo>
                  <a:cubicBezTo>
                    <a:pt x="150" y="736"/>
                    <a:pt x="152" y="735"/>
                    <a:pt x="152" y="735"/>
                  </a:cubicBezTo>
                  <a:cubicBezTo>
                    <a:pt x="152" y="734"/>
                    <a:pt x="152" y="733"/>
                    <a:pt x="152" y="732"/>
                  </a:cubicBezTo>
                  <a:cubicBezTo>
                    <a:pt x="152" y="731"/>
                    <a:pt x="149" y="731"/>
                    <a:pt x="149" y="730"/>
                  </a:cubicBezTo>
                  <a:cubicBezTo>
                    <a:pt x="148" y="729"/>
                    <a:pt x="148" y="727"/>
                    <a:pt x="149" y="726"/>
                  </a:cubicBezTo>
                  <a:cubicBezTo>
                    <a:pt x="149" y="725"/>
                    <a:pt x="150" y="724"/>
                    <a:pt x="150" y="723"/>
                  </a:cubicBezTo>
                  <a:cubicBezTo>
                    <a:pt x="151" y="722"/>
                    <a:pt x="153" y="721"/>
                    <a:pt x="153" y="720"/>
                  </a:cubicBezTo>
                  <a:cubicBezTo>
                    <a:pt x="153" y="719"/>
                    <a:pt x="153" y="717"/>
                    <a:pt x="153" y="716"/>
                  </a:cubicBezTo>
                  <a:cubicBezTo>
                    <a:pt x="153" y="715"/>
                    <a:pt x="154" y="713"/>
                    <a:pt x="154" y="712"/>
                  </a:cubicBezTo>
                  <a:cubicBezTo>
                    <a:pt x="155" y="712"/>
                    <a:pt x="157" y="712"/>
                    <a:pt x="158" y="712"/>
                  </a:cubicBezTo>
                  <a:cubicBezTo>
                    <a:pt x="158" y="712"/>
                    <a:pt x="159" y="713"/>
                    <a:pt x="160" y="713"/>
                  </a:cubicBezTo>
                  <a:cubicBezTo>
                    <a:pt x="161" y="713"/>
                    <a:pt x="163" y="712"/>
                    <a:pt x="164" y="711"/>
                  </a:cubicBezTo>
                  <a:cubicBezTo>
                    <a:pt x="165" y="711"/>
                    <a:pt x="165" y="708"/>
                    <a:pt x="166" y="708"/>
                  </a:cubicBezTo>
                  <a:cubicBezTo>
                    <a:pt x="167" y="708"/>
                    <a:pt x="169" y="709"/>
                    <a:pt x="169" y="709"/>
                  </a:cubicBezTo>
                  <a:cubicBezTo>
                    <a:pt x="170" y="710"/>
                    <a:pt x="170" y="712"/>
                    <a:pt x="171" y="713"/>
                  </a:cubicBezTo>
                  <a:cubicBezTo>
                    <a:pt x="171" y="714"/>
                    <a:pt x="173" y="716"/>
                    <a:pt x="174" y="717"/>
                  </a:cubicBezTo>
                  <a:cubicBezTo>
                    <a:pt x="175" y="718"/>
                    <a:pt x="177" y="721"/>
                    <a:pt x="178" y="722"/>
                  </a:cubicBezTo>
                  <a:cubicBezTo>
                    <a:pt x="179" y="723"/>
                    <a:pt x="180" y="725"/>
                    <a:pt x="181" y="726"/>
                  </a:cubicBezTo>
                  <a:cubicBezTo>
                    <a:pt x="181" y="727"/>
                    <a:pt x="181" y="729"/>
                    <a:pt x="180" y="731"/>
                  </a:cubicBezTo>
                  <a:cubicBezTo>
                    <a:pt x="180" y="731"/>
                    <a:pt x="179" y="732"/>
                    <a:pt x="178" y="732"/>
                  </a:cubicBezTo>
                  <a:cubicBezTo>
                    <a:pt x="178" y="733"/>
                    <a:pt x="177" y="735"/>
                    <a:pt x="176" y="735"/>
                  </a:cubicBezTo>
                  <a:cubicBezTo>
                    <a:pt x="175" y="736"/>
                    <a:pt x="173" y="736"/>
                    <a:pt x="172" y="736"/>
                  </a:cubicBezTo>
                  <a:cubicBezTo>
                    <a:pt x="171" y="736"/>
                    <a:pt x="169" y="736"/>
                    <a:pt x="168" y="736"/>
                  </a:cubicBezTo>
                  <a:cubicBezTo>
                    <a:pt x="167" y="735"/>
                    <a:pt x="167" y="733"/>
                    <a:pt x="166" y="733"/>
                  </a:cubicBezTo>
                  <a:cubicBezTo>
                    <a:pt x="166" y="733"/>
                    <a:pt x="165" y="734"/>
                    <a:pt x="165" y="734"/>
                  </a:cubicBezTo>
                  <a:cubicBezTo>
                    <a:pt x="164" y="735"/>
                    <a:pt x="164" y="738"/>
                    <a:pt x="163" y="739"/>
                  </a:cubicBezTo>
                  <a:cubicBezTo>
                    <a:pt x="163" y="739"/>
                    <a:pt x="162" y="740"/>
                    <a:pt x="162" y="740"/>
                  </a:cubicBezTo>
                  <a:cubicBezTo>
                    <a:pt x="161" y="741"/>
                    <a:pt x="158" y="740"/>
                    <a:pt x="157" y="741"/>
                  </a:cubicBezTo>
                  <a:cubicBezTo>
                    <a:pt x="157" y="741"/>
                    <a:pt x="155" y="742"/>
                    <a:pt x="154" y="743"/>
                  </a:cubicBezTo>
                  <a:cubicBezTo>
                    <a:pt x="154" y="743"/>
                    <a:pt x="155" y="745"/>
                    <a:pt x="156" y="746"/>
                  </a:cubicBezTo>
                  <a:cubicBezTo>
                    <a:pt x="156" y="746"/>
                    <a:pt x="158" y="748"/>
                    <a:pt x="158" y="749"/>
                  </a:cubicBezTo>
                  <a:cubicBezTo>
                    <a:pt x="159" y="749"/>
                    <a:pt x="159" y="751"/>
                    <a:pt x="160" y="751"/>
                  </a:cubicBezTo>
                  <a:cubicBezTo>
                    <a:pt x="160" y="751"/>
                    <a:pt x="162" y="751"/>
                    <a:pt x="163" y="751"/>
                  </a:cubicBezTo>
                  <a:cubicBezTo>
                    <a:pt x="164" y="752"/>
                    <a:pt x="165" y="752"/>
                    <a:pt x="166" y="752"/>
                  </a:cubicBezTo>
                  <a:cubicBezTo>
                    <a:pt x="167" y="753"/>
                    <a:pt x="167" y="754"/>
                    <a:pt x="168" y="755"/>
                  </a:cubicBezTo>
                  <a:cubicBezTo>
                    <a:pt x="168" y="756"/>
                    <a:pt x="168" y="757"/>
                    <a:pt x="168" y="758"/>
                  </a:cubicBezTo>
                  <a:cubicBezTo>
                    <a:pt x="168" y="759"/>
                    <a:pt x="167" y="761"/>
                    <a:pt x="166" y="762"/>
                  </a:cubicBezTo>
                  <a:cubicBezTo>
                    <a:pt x="166" y="762"/>
                    <a:pt x="166" y="764"/>
                    <a:pt x="166" y="764"/>
                  </a:cubicBezTo>
                  <a:cubicBezTo>
                    <a:pt x="166" y="765"/>
                    <a:pt x="166" y="766"/>
                    <a:pt x="165" y="766"/>
                  </a:cubicBezTo>
                  <a:cubicBezTo>
                    <a:pt x="165" y="767"/>
                    <a:pt x="163" y="767"/>
                    <a:pt x="163" y="767"/>
                  </a:cubicBezTo>
                  <a:cubicBezTo>
                    <a:pt x="162" y="767"/>
                    <a:pt x="161" y="769"/>
                    <a:pt x="161" y="769"/>
                  </a:cubicBezTo>
                  <a:cubicBezTo>
                    <a:pt x="161" y="770"/>
                    <a:pt x="160" y="773"/>
                    <a:pt x="161" y="774"/>
                  </a:cubicBezTo>
                  <a:cubicBezTo>
                    <a:pt x="161" y="775"/>
                    <a:pt x="162" y="776"/>
                    <a:pt x="163" y="777"/>
                  </a:cubicBezTo>
                  <a:cubicBezTo>
                    <a:pt x="163" y="777"/>
                    <a:pt x="165" y="778"/>
                    <a:pt x="166" y="778"/>
                  </a:cubicBezTo>
                  <a:cubicBezTo>
                    <a:pt x="166" y="779"/>
                    <a:pt x="169" y="778"/>
                    <a:pt x="169" y="779"/>
                  </a:cubicBezTo>
                  <a:cubicBezTo>
                    <a:pt x="170" y="779"/>
                    <a:pt x="170" y="781"/>
                    <a:pt x="170" y="781"/>
                  </a:cubicBezTo>
                  <a:cubicBezTo>
                    <a:pt x="170" y="782"/>
                    <a:pt x="169" y="783"/>
                    <a:pt x="168" y="783"/>
                  </a:cubicBezTo>
                  <a:cubicBezTo>
                    <a:pt x="168" y="784"/>
                    <a:pt x="168" y="786"/>
                    <a:pt x="168" y="787"/>
                  </a:cubicBezTo>
                  <a:cubicBezTo>
                    <a:pt x="168" y="788"/>
                    <a:pt x="169" y="790"/>
                    <a:pt x="169" y="791"/>
                  </a:cubicBezTo>
                  <a:cubicBezTo>
                    <a:pt x="170" y="791"/>
                    <a:pt x="171" y="792"/>
                    <a:pt x="172" y="792"/>
                  </a:cubicBezTo>
                  <a:cubicBezTo>
                    <a:pt x="173" y="793"/>
                    <a:pt x="175" y="794"/>
                    <a:pt x="176" y="795"/>
                  </a:cubicBezTo>
                  <a:cubicBezTo>
                    <a:pt x="176" y="796"/>
                    <a:pt x="177" y="797"/>
                    <a:pt x="178" y="798"/>
                  </a:cubicBezTo>
                  <a:cubicBezTo>
                    <a:pt x="178" y="800"/>
                    <a:pt x="178" y="803"/>
                    <a:pt x="178" y="805"/>
                  </a:cubicBezTo>
                  <a:cubicBezTo>
                    <a:pt x="178" y="807"/>
                    <a:pt x="177" y="810"/>
                    <a:pt x="177" y="812"/>
                  </a:cubicBezTo>
                  <a:cubicBezTo>
                    <a:pt x="177" y="813"/>
                    <a:pt x="177" y="815"/>
                    <a:pt x="177" y="817"/>
                  </a:cubicBezTo>
                  <a:cubicBezTo>
                    <a:pt x="177" y="818"/>
                    <a:pt x="178" y="820"/>
                    <a:pt x="179" y="821"/>
                  </a:cubicBezTo>
                  <a:cubicBezTo>
                    <a:pt x="179" y="822"/>
                    <a:pt x="180" y="824"/>
                    <a:pt x="180" y="824"/>
                  </a:cubicBezTo>
                  <a:cubicBezTo>
                    <a:pt x="180" y="826"/>
                    <a:pt x="180" y="828"/>
                    <a:pt x="179" y="828"/>
                  </a:cubicBezTo>
                  <a:cubicBezTo>
                    <a:pt x="178" y="829"/>
                    <a:pt x="176" y="827"/>
                    <a:pt x="176" y="827"/>
                  </a:cubicBezTo>
                  <a:cubicBezTo>
                    <a:pt x="174" y="827"/>
                    <a:pt x="172" y="828"/>
                    <a:pt x="171" y="827"/>
                  </a:cubicBezTo>
                  <a:cubicBezTo>
                    <a:pt x="170" y="827"/>
                    <a:pt x="168" y="825"/>
                    <a:pt x="168" y="824"/>
                  </a:cubicBezTo>
                  <a:cubicBezTo>
                    <a:pt x="167" y="823"/>
                    <a:pt x="167" y="821"/>
                    <a:pt x="167" y="820"/>
                  </a:cubicBezTo>
                  <a:cubicBezTo>
                    <a:pt x="166" y="819"/>
                    <a:pt x="165" y="818"/>
                    <a:pt x="164" y="817"/>
                  </a:cubicBezTo>
                  <a:cubicBezTo>
                    <a:pt x="164" y="816"/>
                    <a:pt x="163" y="814"/>
                    <a:pt x="162" y="814"/>
                  </a:cubicBezTo>
                  <a:cubicBezTo>
                    <a:pt x="161" y="813"/>
                    <a:pt x="159" y="812"/>
                    <a:pt x="158" y="812"/>
                  </a:cubicBezTo>
                  <a:cubicBezTo>
                    <a:pt x="158" y="811"/>
                    <a:pt x="156" y="810"/>
                    <a:pt x="156" y="810"/>
                  </a:cubicBezTo>
                  <a:cubicBezTo>
                    <a:pt x="155" y="809"/>
                    <a:pt x="154" y="808"/>
                    <a:pt x="153" y="807"/>
                  </a:cubicBezTo>
                  <a:cubicBezTo>
                    <a:pt x="152" y="807"/>
                    <a:pt x="151" y="807"/>
                    <a:pt x="150" y="807"/>
                  </a:cubicBezTo>
                  <a:cubicBezTo>
                    <a:pt x="149" y="806"/>
                    <a:pt x="148" y="806"/>
                    <a:pt x="148" y="805"/>
                  </a:cubicBezTo>
                  <a:cubicBezTo>
                    <a:pt x="147" y="804"/>
                    <a:pt x="149" y="802"/>
                    <a:pt x="149" y="802"/>
                  </a:cubicBezTo>
                  <a:cubicBezTo>
                    <a:pt x="149" y="801"/>
                    <a:pt x="150" y="800"/>
                    <a:pt x="150" y="799"/>
                  </a:cubicBezTo>
                  <a:cubicBezTo>
                    <a:pt x="150" y="798"/>
                    <a:pt x="149" y="797"/>
                    <a:pt x="148" y="797"/>
                  </a:cubicBezTo>
                  <a:cubicBezTo>
                    <a:pt x="148" y="796"/>
                    <a:pt x="149" y="794"/>
                    <a:pt x="150" y="793"/>
                  </a:cubicBezTo>
                  <a:cubicBezTo>
                    <a:pt x="150" y="793"/>
                    <a:pt x="150" y="791"/>
                    <a:pt x="150" y="790"/>
                  </a:cubicBezTo>
                  <a:cubicBezTo>
                    <a:pt x="150" y="789"/>
                    <a:pt x="149" y="787"/>
                    <a:pt x="149" y="786"/>
                  </a:cubicBezTo>
                  <a:cubicBezTo>
                    <a:pt x="149" y="786"/>
                    <a:pt x="150" y="785"/>
                    <a:pt x="151" y="785"/>
                  </a:cubicBezTo>
                  <a:cubicBezTo>
                    <a:pt x="152" y="784"/>
                    <a:pt x="154" y="785"/>
                    <a:pt x="154" y="785"/>
                  </a:cubicBezTo>
                  <a:cubicBezTo>
                    <a:pt x="155" y="785"/>
                    <a:pt x="155" y="784"/>
                    <a:pt x="155" y="783"/>
                  </a:cubicBezTo>
                  <a:cubicBezTo>
                    <a:pt x="155" y="782"/>
                    <a:pt x="154" y="781"/>
                    <a:pt x="153" y="781"/>
                  </a:cubicBezTo>
                  <a:cubicBezTo>
                    <a:pt x="153" y="780"/>
                    <a:pt x="154" y="778"/>
                    <a:pt x="154" y="778"/>
                  </a:cubicBezTo>
                  <a:cubicBezTo>
                    <a:pt x="154" y="777"/>
                    <a:pt x="154" y="775"/>
                    <a:pt x="154" y="774"/>
                  </a:cubicBezTo>
                  <a:cubicBezTo>
                    <a:pt x="154" y="772"/>
                    <a:pt x="154" y="770"/>
                    <a:pt x="153" y="769"/>
                  </a:cubicBezTo>
                  <a:cubicBezTo>
                    <a:pt x="153" y="768"/>
                    <a:pt x="151" y="767"/>
                    <a:pt x="151" y="767"/>
                  </a:cubicBezTo>
                  <a:cubicBezTo>
                    <a:pt x="150" y="766"/>
                    <a:pt x="148" y="766"/>
                    <a:pt x="147" y="766"/>
                  </a:cubicBezTo>
                  <a:cubicBezTo>
                    <a:pt x="146" y="766"/>
                    <a:pt x="144" y="766"/>
                    <a:pt x="143" y="766"/>
                  </a:cubicBezTo>
                  <a:cubicBezTo>
                    <a:pt x="142" y="766"/>
                    <a:pt x="141" y="767"/>
                    <a:pt x="141" y="768"/>
                  </a:cubicBezTo>
                  <a:cubicBezTo>
                    <a:pt x="140" y="768"/>
                    <a:pt x="138" y="767"/>
                    <a:pt x="138" y="768"/>
                  </a:cubicBezTo>
                  <a:cubicBezTo>
                    <a:pt x="137" y="768"/>
                    <a:pt x="136" y="769"/>
                    <a:pt x="136" y="769"/>
                  </a:cubicBezTo>
                  <a:cubicBezTo>
                    <a:pt x="136" y="770"/>
                    <a:pt x="135" y="771"/>
                    <a:pt x="135" y="772"/>
                  </a:cubicBezTo>
                  <a:cubicBezTo>
                    <a:pt x="135" y="774"/>
                    <a:pt x="135" y="777"/>
                    <a:pt x="135" y="779"/>
                  </a:cubicBezTo>
                  <a:cubicBezTo>
                    <a:pt x="135" y="780"/>
                    <a:pt x="134" y="782"/>
                    <a:pt x="134" y="783"/>
                  </a:cubicBezTo>
                  <a:cubicBezTo>
                    <a:pt x="134" y="784"/>
                    <a:pt x="134" y="786"/>
                    <a:pt x="134" y="787"/>
                  </a:cubicBezTo>
                  <a:cubicBezTo>
                    <a:pt x="134" y="789"/>
                    <a:pt x="134" y="791"/>
                    <a:pt x="134" y="792"/>
                  </a:cubicBezTo>
                  <a:cubicBezTo>
                    <a:pt x="133" y="793"/>
                    <a:pt x="132" y="794"/>
                    <a:pt x="132" y="794"/>
                  </a:cubicBezTo>
                  <a:cubicBezTo>
                    <a:pt x="132" y="795"/>
                    <a:pt x="131" y="797"/>
                    <a:pt x="131" y="798"/>
                  </a:cubicBezTo>
                  <a:cubicBezTo>
                    <a:pt x="131" y="798"/>
                    <a:pt x="129" y="799"/>
                    <a:pt x="129" y="799"/>
                  </a:cubicBezTo>
                  <a:cubicBezTo>
                    <a:pt x="128" y="800"/>
                    <a:pt x="127" y="801"/>
                    <a:pt x="127" y="802"/>
                  </a:cubicBezTo>
                  <a:cubicBezTo>
                    <a:pt x="126" y="802"/>
                    <a:pt x="127" y="804"/>
                    <a:pt x="127" y="805"/>
                  </a:cubicBezTo>
                  <a:cubicBezTo>
                    <a:pt x="127" y="806"/>
                    <a:pt x="126" y="808"/>
                    <a:pt x="126" y="809"/>
                  </a:cubicBezTo>
                  <a:cubicBezTo>
                    <a:pt x="125" y="810"/>
                    <a:pt x="125" y="813"/>
                    <a:pt x="125" y="814"/>
                  </a:cubicBezTo>
                  <a:cubicBezTo>
                    <a:pt x="125" y="815"/>
                    <a:pt x="125" y="817"/>
                    <a:pt x="125" y="817"/>
                  </a:cubicBezTo>
                  <a:cubicBezTo>
                    <a:pt x="125" y="818"/>
                    <a:pt x="127" y="818"/>
                    <a:pt x="128" y="818"/>
                  </a:cubicBezTo>
                  <a:cubicBezTo>
                    <a:pt x="128" y="819"/>
                    <a:pt x="131" y="818"/>
                    <a:pt x="131" y="819"/>
                  </a:cubicBezTo>
                  <a:cubicBezTo>
                    <a:pt x="132" y="820"/>
                    <a:pt x="132" y="823"/>
                    <a:pt x="132" y="825"/>
                  </a:cubicBezTo>
                  <a:cubicBezTo>
                    <a:pt x="132" y="826"/>
                    <a:pt x="131" y="829"/>
                    <a:pt x="131" y="831"/>
                  </a:cubicBezTo>
                  <a:cubicBezTo>
                    <a:pt x="131" y="832"/>
                    <a:pt x="131" y="836"/>
                    <a:pt x="132" y="837"/>
                  </a:cubicBezTo>
                  <a:cubicBezTo>
                    <a:pt x="132" y="838"/>
                    <a:pt x="133" y="839"/>
                    <a:pt x="133" y="840"/>
                  </a:cubicBezTo>
                  <a:cubicBezTo>
                    <a:pt x="133" y="841"/>
                    <a:pt x="133" y="844"/>
                    <a:pt x="133" y="846"/>
                  </a:cubicBezTo>
                  <a:cubicBezTo>
                    <a:pt x="133" y="847"/>
                    <a:pt x="132" y="849"/>
                    <a:pt x="131" y="850"/>
                  </a:cubicBezTo>
                  <a:cubicBezTo>
                    <a:pt x="131" y="852"/>
                    <a:pt x="129" y="854"/>
                    <a:pt x="129" y="855"/>
                  </a:cubicBezTo>
                  <a:cubicBezTo>
                    <a:pt x="128" y="857"/>
                    <a:pt x="128" y="859"/>
                    <a:pt x="127" y="861"/>
                  </a:cubicBezTo>
                  <a:cubicBezTo>
                    <a:pt x="127" y="863"/>
                    <a:pt x="126" y="866"/>
                    <a:pt x="126" y="868"/>
                  </a:cubicBezTo>
                  <a:cubicBezTo>
                    <a:pt x="126" y="870"/>
                    <a:pt x="127" y="873"/>
                    <a:pt x="127" y="874"/>
                  </a:cubicBezTo>
                  <a:cubicBezTo>
                    <a:pt x="128" y="875"/>
                    <a:pt x="130" y="876"/>
                    <a:pt x="130" y="877"/>
                  </a:cubicBezTo>
                  <a:cubicBezTo>
                    <a:pt x="131" y="878"/>
                    <a:pt x="130" y="880"/>
                    <a:pt x="131" y="880"/>
                  </a:cubicBezTo>
                  <a:cubicBezTo>
                    <a:pt x="131" y="881"/>
                    <a:pt x="133" y="882"/>
                    <a:pt x="133" y="883"/>
                  </a:cubicBezTo>
                  <a:cubicBezTo>
                    <a:pt x="133" y="884"/>
                    <a:pt x="132" y="887"/>
                    <a:pt x="132" y="888"/>
                  </a:cubicBezTo>
                  <a:cubicBezTo>
                    <a:pt x="133" y="888"/>
                    <a:pt x="134" y="888"/>
                    <a:pt x="135" y="888"/>
                  </a:cubicBezTo>
                  <a:cubicBezTo>
                    <a:pt x="136" y="888"/>
                    <a:pt x="137" y="889"/>
                    <a:pt x="137" y="889"/>
                  </a:cubicBezTo>
                  <a:cubicBezTo>
                    <a:pt x="138" y="890"/>
                    <a:pt x="139" y="891"/>
                    <a:pt x="139" y="892"/>
                  </a:cubicBezTo>
                  <a:cubicBezTo>
                    <a:pt x="139" y="893"/>
                    <a:pt x="140" y="895"/>
                    <a:pt x="140" y="896"/>
                  </a:cubicBezTo>
                  <a:cubicBezTo>
                    <a:pt x="141" y="899"/>
                    <a:pt x="143" y="905"/>
                    <a:pt x="144" y="907"/>
                  </a:cubicBezTo>
                  <a:cubicBezTo>
                    <a:pt x="145" y="910"/>
                    <a:pt x="148" y="915"/>
                    <a:pt x="150" y="917"/>
                  </a:cubicBezTo>
                  <a:cubicBezTo>
                    <a:pt x="151" y="919"/>
                    <a:pt x="154" y="923"/>
                    <a:pt x="156" y="924"/>
                  </a:cubicBezTo>
                  <a:cubicBezTo>
                    <a:pt x="158" y="925"/>
                    <a:pt x="163" y="927"/>
                    <a:pt x="165" y="927"/>
                  </a:cubicBezTo>
                  <a:cubicBezTo>
                    <a:pt x="166" y="927"/>
                    <a:pt x="168" y="926"/>
                    <a:pt x="168" y="925"/>
                  </a:cubicBezTo>
                  <a:cubicBezTo>
                    <a:pt x="169" y="925"/>
                    <a:pt x="171" y="925"/>
                    <a:pt x="172" y="925"/>
                  </a:cubicBezTo>
                  <a:cubicBezTo>
                    <a:pt x="172" y="926"/>
                    <a:pt x="173" y="928"/>
                    <a:pt x="174" y="928"/>
                  </a:cubicBezTo>
                  <a:cubicBezTo>
                    <a:pt x="174" y="928"/>
                    <a:pt x="176" y="927"/>
                    <a:pt x="177" y="927"/>
                  </a:cubicBezTo>
                  <a:cubicBezTo>
                    <a:pt x="178" y="927"/>
                    <a:pt x="179" y="925"/>
                    <a:pt x="179" y="925"/>
                  </a:cubicBezTo>
                  <a:cubicBezTo>
                    <a:pt x="181" y="925"/>
                    <a:pt x="183" y="926"/>
                    <a:pt x="184" y="926"/>
                  </a:cubicBezTo>
                  <a:cubicBezTo>
                    <a:pt x="185" y="927"/>
                    <a:pt x="186" y="928"/>
                    <a:pt x="187" y="929"/>
                  </a:cubicBezTo>
                  <a:cubicBezTo>
                    <a:pt x="187" y="931"/>
                    <a:pt x="188" y="934"/>
                    <a:pt x="189" y="936"/>
                  </a:cubicBezTo>
                  <a:cubicBezTo>
                    <a:pt x="189" y="937"/>
                    <a:pt x="190" y="940"/>
                    <a:pt x="190" y="941"/>
                  </a:cubicBezTo>
                  <a:cubicBezTo>
                    <a:pt x="191" y="943"/>
                    <a:pt x="192" y="947"/>
                    <a:pt x="192" y="949"/>
                  </a:cubicBezTo>
                  <a:cubicBezTo>
                    <a:pt x="193" y="951"/>
                    <a:pt x="193" y="954"/>
                    <a:pt x="193" y="956"/>
                  </a:cubicBezTo>
                  <a:cubicBezTo>
                    <a:pt x="193" y="957"/>
                    <a:pt x="192" y="960"/>
                    <a:pt x="191" y="961"/>
                  </a:cubicBezTo>
                  <a:cubicBezTo>
                    <a:pt x="191" y="963"/>
                    <a:pt x="189" y="965"/>
                    <a:pt x="188" y="967"/>
                  </a:cubicBezTo>
                  <a:cubicBezTo>
                    <a:pt x="187" y="968"/>
                    <a:pt x="187" y="970"/>
                    <a:pt x="186" y="972"/>
                  </a:cubicBezTo>
                  <a:cubicBezTo>
                    <a:pt x="186" y="973"/>
                    <a:pt x="184" y="976"/>
                    <a:pt x="184" y="978"/>
                  </a:cubicBezTo>
                  <a:cubicBezTo>
                    <a:pt x="183" y="979"/>
                    <a:pt x="183" y="982"/>
                    <a:pt x="183" y="983"/>
                  </a:cubicBezTo>
                  <a:cubicBezTo>
                    <a:pt x="182" y="984"/>
                    <a:pt x="180" y="985"/>
                    <a:pt x="180" y="986"/>
                  </a:cubicBezTo>
                  <a:cubicBezTo>
                    <a:pt x="179" y="987"/>
                    <a:pt x="177" y="989"/>
                    <a:pt x="176" y="990"/>
                  </a:cubicBezTo>
                  <a:cubicBezTo>
                    <a:pt x="175" y="990"/>
                    <a:pt x="174" y="990"/>
                    <a:pt x="173" y="989"/>
                  </a:cubicBezTo>
                  <a:cubicBezTo>
                    <a:pt x="172" y="989"/>
                    <a:pt x="172" y="986"/>
                    <a:pt x="171" y="985"/>
                  </a:cubicBezTo>
                  <a:cubicBezTo>
                    <a:pt x="171" y="984"/>
                    <a:pt x="169" y="983"/>
                    <a:pt x="168" y="983"/>
                  </a:cubicBezTo>
                  <a:cubicBezTo>
                    <a:pt x="168" y="982"/>
                    <a:pt x="166" y="983"/>
                    <a:pt x="165" y="984"/>
                  </a:cubicBezTo>
                  <a:cubicBezTo>
                    <a:pt x="164" y="984"/>
                    <a:pt x="163" y="987"/>
                    <a:pt x="162" y="987"/>
                  </a:cubicBezTo>
                  <a:cubicBezTo>
                    <a:pt x="161" y="988"/>
                    <a:pt x="158" y="989"/>
                    <a:pt x="158" y="990"/>
                  </a:cubicBezTo>
                  <a:cubicBezTo>
                    <a:pt x="158" y="991"/>
                    <a:pt x="158" y="993"/>
                    <a:pt x="159" y="994"/>
                  </a:cubicBezTo>
                  <a:cubicBezTo>
                    <a:pt x="159" y="995"/>
                    <a:pt x="162" y="995"/>
                    <a:pt x="163" y="995"/>
                  </a:cubicBezTo>
                  <a:cubicBezTo>
                    <a:pt x="164" y="996"/>
                    <a:pt x="164" y="998"/>
                    <a:pt x="164" y="999"/>
                  </a:cubicBezTo>
                  <a:cubicBezTo>
                    <a:pt x="164" y="999"/>
                    <a:pt x="162" y="1001"/>
                    <a:pt x="162" y="1001"/>
                  </a:cubicBezTo>
                  <a:cubicBezTo>
                    <a:pt x="161" y="1002"/>
                    <a:pt x="160" y="1004"/>
                    <a:pt x="160" y="1005"/>
                  </a:cubicBezTo>
                  <a:cubicBezTo>
                    <a:pt x="160" y="1006"/>
                    <a:pt x="159" y="1009"/>
                    <a:pt x="159" y="1011"/>
                  </a:cubicBezTo>
                  <a:cubicBezTo>
                    <a:pt x="159" y="1012"/>
                    <a:pt x="160" y="1015"/>
                    <a:pt x="160" y="1016"/>
                  </a:cubicBezTo>
                  <a:cubicBezTo>
                    <a:pt x="161" y="1018"/>
                    <a:pt x="161" y="1023"/>
                    <a:pt x="161" y="1025"/>
                  </a:cubicBezTo>
                  <a:cubicBezTo>
                    <a:pt x="161" y="1027"/>
                    <a:pt x="160" y="1030"/>
                    <a:pt x="160" y="1032"/>
                  </a:cubicBezTo>
                  <a:cubicBezTo>
                    <a:pt x="160" y="1034"/>
                    <a:pt x="159" y="1037"/>
                    <a:pt x="159" y="1039"/>
                  </a:cubicBezTo>
                  <a:cubicBezTo>
                    <a:pt x="159" y="1039"/>
                    <a:pt x="160" y="1041"/>
                    <a:pt x="160" y="1041"/>
                  </a:cubicBezTo>
                  <a:cubicBezTo>
                    <a:pt x="161" y="1043"/>
                    <a:pt x="163" y="1045"/>
                    <a:pt x="163" y="1046"/>
                  </a:cubicBezTo>
                  <a:cubicBezTo>
                    <a:pt x="164" y="1047"/>
                    <a:pt x="163" y="1049"/>
                    <a:pt x="163" y="1051"/>
                  </a:cubicBezTo>
                  <a:cubicBezTo>
                    <a:pt x="164" y="1052"/>
                    <a:pt x="165" y="1054"/>
                    <a:pt x="166" y="1055"/>
                  </a:cubicBezTo>
                  <a:cubicBezTo>
                    <a:pt x="167" y="1056"/>
                    <a:pt x="170" y="1057"/>
                    <a:pt x="171" y="1058"/>
                  </a:cubicBezTo>
                  <a:cubicBezTo>
                    <a:pt x="173" y="1059"/>
                    <a:pt x="177" y="1063"/>
                    <a:pt x="179" y="1065"/>
                  </a:cubicBezTo>
                  <a:cubicBezTo>
                    <a:pt x="180" y="1066"/>
                    <a:pt x="183" y="1071"/>
                    <a:pt x="184" y="1073"/>
                  </a:cubicBezTo>
                  <a:cubicBezTo>
                    <a:pt x="185" y="1074"/>
                    <a:pt x="187" y="1078"/>
                    <a:pt x="187" y="1079"/>
                  </a:cubicBezTo>
                  <a:cubicBezTo>
                    <a:pt x="188" y="1081"/>
                    <a:pt x="188" y="1084"/>
                    <a:pt x="188" y="1085"/>
                  </a:cubicBezTo>
                  <a:cubicBezTo>
                    <a:pt x="189" y="1086"/>
                    <a:pt x="189" y="1088"/>
                    <a:pt x="189" y="1089"/>
                  </a:cubicBezTo>
                  <a:cubicBezTo>
                    <a:pt x="190" y="1091"/>
                    <a:pt x="190" y="1094"/>
                    <a:pt x="191" y="1095"/>
                  </a:cubicBezTo>
                  <a:cubicBezTo>
                    <a:pt x="191" y="1096"/>
                    <a:pt x="191" y="1098"/>
                    <a:pt x="192" y="1099"/>
                  </a:cubicBezTo>
                  <a:cubicBezTo>
                    <a:pt x="192" y="1100"/>
                    <a:pt x="194" y="1101"/>
                    <a:pt x="195" y="1101"/>
                  </a:cubicBezTo>
                  <a:cubicBezTo>
                    <a:pt x="196" y="1102"/>
                    <a:pt x="199" y="1104"/>
                    <a:pt x="200" y="1106"/>
                  </a:cubicBezTo>
                  <a:cubicBezTo>
                    <a:pt x="201" y="1107"/>
                    <a:pt x="202" y="1110"/>
                    <a:pt x="202" y="1111"/>
                  </a:cubicBezTo>
                  <a:cubicBezTo>
                    <a:pt x="203" y="1113"/>
                    <a:pt x="202" y="1116"/>
                    <a:pt x="202" y="1117"/>
                  </a:cubicBezTo>
                  <a:cubicBezTo>
                    <a:pt x="202" y="1118"/>
                    <a:pt x="201" y="1120"/>
                    <a:pt x="201" y="1122"/>
                  </a:cubicBezTo>
                  <a:cubicBezTo>
                    <a:pt x="201" y="1123"/>
                    <a:pt x="202" y="1126"/>
                    <a:pt x="202" y="1127"/>
                  </a:cubicBezTo>
                  <a:cubicBezTo>
                    <a:pt x="203" y="1128"/>
                    <a:pt x="205" y="1130"/>
                    <a:pt x="205" y="1131"/>
                  </a:cubicBezTo>
                  <a:cubicBezTo>
                    <a:pt x="206" y="1131"/>
                    <a:pt x="207" y="1134"/>
                    <a:pt x="207" y="1135"/>
                  </a:cubicBezTo>
                  <a:cubicBezTo>
                    <a:pt x="208" y="1136"/>
                    <a:pt x="210" y="1139"/>
                    <a:pt x="211" y="1141"/>
                  </a:cubicBezTo>
                  <a:cubicBezTo>
                    <a:pt x="211" y="1142"/>
                    <a:pt x="213" y="1144"/>
                    <a:pt x="214" y="1145"/>
                  </a:cubicBezTo>
                  <a:cubicBezTo>
                    <a:pt x="214" y="1146"/>
                    <a:pt x="215" y="1147"/>
                    <a:pt x="215" y="1148"/>
                  </a:cubicBezTo>
                  <a:cubicBezTo>
                    <a:pt x="215" y="1150"/>
                    <a:pt x="216" y="1153"/>
                    <a:pt x="216" y="1154"/>
                  </a:cubicBezTo>
                  <a:cubicBezTo>
                    <a:pt x="216" y="1156"/>
                    <a:pt x="214" y="1159"/>
                    <a:pt x="215" y="1160"/>
                  </a:cubicBezTo>
                  <a:cubicBezTo>
                    <a:pt x="215" y="1161"/>
                    <a:pt x="217" y="1163"/>
                    <a:pt x="217" y="1164"/>
                  </a:cubicBezTo>
                  <a:cubicBezTo>
                    <a:pt x="218" y="1165"/>
                    <a:pt x="218" y="1168"/>
                    <a:pt x="218" y="1169"/>
                  </a:cubicBezTo>
                  <a:cubicBezTo>
                    <a:pt x="219" y="1170"/>
                    <a:pt x="220" y="1171"/>
                    <a:pt x="221" y="1172"/>
                  </a:cubicBezTo>
                  <a:cubicBezTo>
                    <a:pt x="222" y="1172"/>
                    <a:pt x="224" y="1173"/>
                    <a:pt x="224" y="1174"/>
                  </a:cubicBezTo>
                  <a:cubicBezTo>
                    <a:pt x="226" y="1174"/>
                    <a:pt x="228" y="1176"/>
                    <a:pt x="229" y="1176"/>
                  </a:cubicBezTo>
                  <a:cubicBezTo>
                    <a:pt x="230" y="1177"/>
                    <a:pt x="231" y="1177"/>
                    <a:pt x="232" y="1177"/>
                  </a:cubicBezTo>
                  <a:cubicBezTo>
                    <a:pt x="232" y="1178"/>
                    <a:pt x="233" y="1179"/>
                    <a:pt x="234" y="1180"/>
                  </a:cubicBezTo>
                  <a:cubicBezTo>
                    <a:pt x="234" y="1181"/>
                    <a:pt x="234" y="1183"/>
                    <a:pt x="234" y="1185"/>
                  </a:cubicBezTo>
                  <a:cubicBezTo>
                    <a:pt x="235" y="1185"/>
                    <a:pt x="236" y="1187"/>
                    <a:pt x="236" y="1188"/>
                  </a:cubicBezTo>
                  <a:cubicBezTo>
                    <a:pt x="237" y="1189"/>
                    <a:pt x="237" y="1192"/>
                    <a:pt x="238" y="1193"/>
                  </a:cubicBezTo>
                  <a:cubicBezTo>
                    <a:pt x="238" y="1194"/>
                    <a:pt x="237" y="1196"/>
                    <a:pt x="238" y="1197"/>
                  </a:cubicBezTo>
                  <a:cubicBezTo>
                    <a:pt x="238" y="1198"/>
                    <a:pt x="240" y="1199"/>
                    <a:pt x="241" y="1200"/>
                  </a:cubicBezTo>
                  <a:cubicBezTo>
                    <a:pt x="241" y="1200"/>
                    <a:pt x="242" y="1202"/>
                    <a:pt x="242" y="1203"/>
                  </a:cubicBezTo>
                  <a:cubicBezTo>
                    <a:pt x="243" y="1204"/>
                    <a:pt x="245" y="1206"/>
                    <a:pt x="246" y="1207"/>
                  </a:cubicBezTo>
                  <a:cubicBezTo>
                    <a:pt x="246" y="1208"/>
                    <a:pt x="247" y="1211"/>
                    <a:pt x="247" y="1212"/>
                  </a:cubicBezTo>
                  <a:cubicBezTo>
                    <a:pt x="248" y="1213"/>
                    <a:pt x="249" y="1214"/>
                    <a:pt x="250" y="1215"/>
                  </a:cubicBezTo>
                  <a:cubicBezTo>
                    <a:pt x="251" y="1215"/>
                    <a:pt x="254" y="1215"/>
                    <a:pt x="255" y="1216"/>
                  </a:cubicBezTo>
                  <a:cubicBezTo>
                    <a:pt x="256" y="1216"/>
                    <a:pt x="257" y="1218"/>
                    <a:pt x="257" y="1218"/>
                  </a:cubicBezTo>
                  <a:cubicBezTo>
                    <a:pt x="258" y="1219"/>
                    <a:pt x="260" y="1218"/>
                    <a:pt x="261" y="1219"/>
                  </a:cubicBezTo>
                  <a:cubicBezTo>
                    <a:pt x="262" y="1220"/>
                    <a:pt x="264" y="1221"/>
                    <a:pt x="264" y="1223"/>
                  </a:cubicBezTo>
                  <a:cubicBezTo>
                    <a:pt x="265" y="1223"/>
                    <a:pt x="264" y="1225"/>
                    <a:pt x="264" y="1226"/>
                  </a:cubicBezTo>
                  <a:cubicBezTo>
                    <a:pt x="264" y="1228"/>
                    <a:pt x="265" y="1232"/>
                    <a:pt x="264" y="1233"/>
                  </a:cubicBezTo>
                  <a:cubicBezTo>
                    <a:pt x="264" y="1234"/>
                    <a:pt x="262" y="1236"/>
                    <a:pt x="262" y="1237"/>
                  </a:cubicBezTo>
                  <a:cubicBezTo>
                    <a:pt x="262" y="1238"/>
                    <a:pt x="261" y="1240"/>
                    <a:pt x="261" y="1241"/>
                  </a:cubicBezTo>
                  <a:cubicBezTo>
                    <a:pt x="260" y="1243"/>
                    <a:pt x="259" y="1245"/>
                    <a:pt x="259" y="1246"/>
                  </a:cubicBezTo>
                  <a:cubicBezTo>
                    <a:pt x="258" y="1246"/>
                    <a:pt x="257" y="1247"/>
                    <a:pt x="257" y="1248"/>
                  </a:cubicBezTo>
                  <a:cubicBezTo>
                    <a:pt x="256" y="1248"/>
                    <a:pt x="255" y="1250"/>
                    <a:pt x="255" y="1251"/>
                  </a:cubicBezTo>
                  <a:cubicBezTo>
                    <a:pt x="255" y="1252"/>
                    <a:pt x="255" y="1255"/>
                    <a:pt x="256" y="1257"/>
                  </a:cubicBezTo>
                  <a:cubicBezTo>
                    <a:pt x="256" y="1258"/>
                    <a:pt x="258" y="1259"/>
                    <a:pt x="258" y="1260"/>
                  </a:cubicBezTo>
                  <a:cubicBezTo>
                    <a:pt x="259" y="1261"/>
                    <a:pt x="261" y="1263"/>
                    <a:pt x="262" y="1264"/>
                  </a:cubicBezTo>
                  <a:cubicBezTo>
                    <a:pt x="263" y="1265"/>
                    <a:pt x="265" y="1266"/>
                    <a:pt x="266" y="1267"/>
                  </a:cubicBezTo>
                  <a:cubicBezTo>
                    <a:pt x="267" y="1268"/>
                    <a:pt x="268" y="1270"/>
                    <a:pt x="268" y="1271"/>
                  </a:cubicBezTo>
                  <a:cubicBezTo>
                    <a:pt x="269" y="1272"/>
                    <a:pt x="269" y="1273"/>
                    <a:pt x="270" y="1274"/>
                  </a:cubicBezTo>
                  <a:cubicBezTo>
                    <a:pt x="270" y="1274"/>
                    <a:pt x="271" y="1273"/>
                    <a:pt x="272" y="1272"/>
                  </a:cubicBezTo>
                  <a:cubicBezTo>
                    <a:pt x="272" y="1271"/>
                    <a:pt x="273" y="1270"/>
                    <a:pt x="274" y="1269"/>
                  </a:cubicBezTo>
                  <a:cubicBezTo>
                    <a:pt x="274" y="1269"/>
                    <a:pt x="276" y="1269"/>
                    <a:pt x="276" y="1270"/>
                  </a:cubicBezTo>
                  <a:cubicBezTo>
                    <a:pt x="277" y="1270"/>
                    <a:pt x="278" y="1271"/>
                    <a:pt x="279" y="1272"/>
                  </a:cubicBezTo>
                  <a:cubicBezTo>
                    <a:pt x="279" y="1273"/>
                    <a:pt x="280" y="1275"/>
                    <a:pt x="281" y="1275"/>
                  </a:cubicBezTo>
                  <a:cubicBezTo>
                    <a:pt x="281" y="1276"/>
                    <a:pt x="283" y="1276"/>
                    <a:pt x="284" y="1277"/>
                  </a:cubicBezTo>
                  <a:cubicBezTo>
                    <a:pt x="285" y="1277"/>
                    <a:pt x="286" y="1279"/>
                    <a:pt x="286" y="1280"/>
                  </a:cubicBezTo>
                  <a:cubicBezTo>
                    <a:pt x="286" y="1281"/>
                    <a:pt x="286" y="1283"/>
                    <a:pt x="286" y="1285"/>
                  </a:cubicBezTo>
                  <a:cubicBezTo>
                    <a:pt x="286" y="1286"/>
                    <a:pt x="286" y="1289"/>
                    <a:pt x="286" y="1290"/>
                  </a:cubicBezTo>
                  <a:cubicBezTo>
                    <a:pt x="285" y="1292"/>
                    <a:pt x="284" y="1295"/>
                    <a:pt x="283" y="1297"/>
                  </a:cubicBezTo>
                  <a:cubicBezTo>
                    <a:pt x="283" y="1298"/>
                    <a:pt x="282" y="1300"/>
                    <a:pt x="282" y="1301"/>
                  </a:cubicBezTo>
                  <a:cubicBezTo>
                    <a:pt x="281" y="1303"/>
                    <a:pt x="279" y="1306"/>
                    <a:pt x="278" y="1307"/>
                  </a:cubicBezTo>
                  <a:cubicBezTo>
                    <a:pt x="277" y="1309"/>
                    <a:pt x="276" y="1311"/>
                    <a:pt x="275" y="1313"/>
                  </a:cubicBezTo>
                  <a:cubicBezTo>
                    <a:pt x="275" y="1314"/>
                    <a:pt x="273" y="1316"/>
                    <a:pt x="273" y="1317"/>
                  </a:cubicBezTo>
                  <a:cubicBezTo>
                    <a:pt x="273" y="1318"/>
                    <a:pt x="273" y="1319"/>
                    <a:pt x="273" y="1320"/>
                  </a:cubicBezTo>
                  <a:cubicBezTo>
                    <a:pt x="274" y="1321"/>
                    <a:pt x="275" y="1322"/>
                    <a:pt x="275" y="1322"/>
                  </a:cubicBezTo>
                  <a:cubicBezTo>
                    <a:pt x="276" y="1323"/>
                    <a:pt x="277" y="1325"/>
                    <a:pt x="278" y="1326"/>
                  </a:cubicBezTo>
                  <a:cubicBezTo>
                    <a:pt x="278" y="1326"/>
                    <a:pt x="279" y="1328"/>
                    <a:pt x="279" y="1329"/>
                  </a:cubicBezTo>
                  <a:cubicBezTo>
                    <a:pt x="279" y="1329"/>
                    <a:pt x="279" y="1331"/>
                    <a:pt x="278" y="1332"/>
                  </a:cubicBezTo>
                  <a:cubicBezTo>
                    <a:pt x="278" y="1333"/>
                    <a:pt x="277" y="1335"/>
                    <a:pt x="277" y="1336"/>
                  </a:cubicBezTo>
                  <a:cubicBezTo>
                    <a:pt x="276" y="1337"/>
                    <a:pt x="274" y="1339"/>
                    <a:pt x="273" y="1339"/>
                  </a:cubicBezTo>
                  <a:cubicBezTo>
                    <a:pt x="273" y="1340"/>
                    <a:pt x="272" y="1342"/>
                    <a:pt x="271" y="1343"/>
                  </a:cubicBezTo>
                  <a:cubicBezTo>
                    <a:pt x="271" y="1344"/>
                    <a:pt x="271" y="1346"/>
                    <a:pt x="271" y="1347"/>
                  </a:cubicBezTo>
                  <a:cubicBezTo>
                    <a:pt x="271" y="1348"/>
                    <a:pt x="273" y="1349"/>
                    <a:pt x="273" y="1350"/>
                  </a:cubicBezTo>
                  <a:cubicBezTo>
                    <a:pt x="274" y="1351"/>
                    <a:pt x="275" y="1353"/>
                    <a:pt x="275" y="1354"/>
                  </a:cubicBezTo>
                  <a:cubicBezTo>
                    <a:pt x="275" y="1355"/>
                    <a:pt x="274" y="1358"/>
                    <a:pt x="274" y="1359"/>
                  </a:cubicBezTo>
                  <a:cubicBezTo>
                    <a:pt x="273" y="1361"/>
                    <a:pt x="271" y="1364"/>
                    <a:pt x="270" y="1366"/>
                  </a:cubicBezTo>
                  <a:cubicBezTo>
                    <a:pt x="269" y="1367"/>
                    <a:pt x="268" y="1368"/>
                    <a:pt x="267" y="1369"/>
                  </a:cubicBezTo>
                  <a:cubicBezTo>
                    <a:pt x="266" y="1369"/>
                    <a:pt x="265" y="1371"/>
                    <a:pt x="264" y="1372"/>
                  </a:cubicBezTo>
                  <a:cubicBezTo>
                    <a:pt x="264" y="1373"/>
                    <a:pt x="264" y="1374"/>
                    <a:pt x="264" y="1375"/>
                  </a:cubicBezTo>
                  <a:cubicBezTo>
                    <a:pt x="264" y="1376"/>
                    <a:pt x="264" y="1378"/>
                    <a:pt x="264" y="1379"/>
                  </a:cubicBezTo>
                  <a:cubicBezTo>
                    <a:pt x="265" y="1379"/>
                    <a:pt x="267" y="1381"/>
                    <a:pt x="267" y="1381"/>
                  </a:cubicBezTo>
                  <a:cubicBezTo>
                    <a:pt x="268" y="1381"/>
                    <a:pt x="270" y="1381"/>
                    <a:pt x="271" y="1381"/>
                  </a:cubicBezTo>
                  <a:cubicBezTo>
                    <a:pt x="272" y="1381"/>
                    <a:pt x="274" y="1382"/>
                    <a:pt x="274" y="1383"/>
                  </a:cubicBezTo>
                  <a:cubicBezTo>
                    <a:pt x="275" y="1384"/>
                    <a:pt x="277" y="1385"/>
                    <a:pt x="278" y="1386"/>
                  </a:cubicBezTo>
                  <a:cubicBezTo>
                    <a:pt x="279" y="1387"/>
                    <a:pt x="280" y="1390"/>
                    <a:pt x="281" y="1391"/>
                  </a:cubicBezTo>
                  <a:cubicBezTo>
                    <a:pt x="281" y="1392"/>
                    <a:pt x="281" y="1394"/>
                    <a:pt x="281" y="1395"/>
                  </a:cubicBezTo>
                  <a:cubicBezTo>
                    <a:pt x="282" y="1396"/>
                    <a:pt x="282" y="1398"/>
                    <a:pt x="282" y="1399"/>
                  </a:cubicBezTo>
                  <a:cubicBezTo>
                    <a:pt x="282" y="1400"/>
                    <a:pt x="283" y="1402"/>
                    <a:pt x="283" y="1403"/>
                  </a:cubicBezTo>
                  <a:cubicBezTo>
                    <a:pt x="284" y="1403"/>
                    <a:pt x="285" y="1404"/>
                    <a:pt x="286" y="1404"/>
                  </a:cubicBezTo>
                  <a:cubicBezTo>
                    <a:pt x="288" y="1405"/>
                    <a:pt x="294" y="1405"/>
                    <a:pt x="296" y="1405"/>
                  </a:cubicBezTo>
                  <a:cubicBezTo>
                    <a:pt x="298" y="1405"/>
                    <a:pt x="301" y="1406"/>
                    <a:pt x="303" y="1406"/>
                  </a:cubicBezTo>
                  <a:cubicBezTo>
                    <a:pt x="305" y="1406"/>
                    <a:pt x="309" y="1405"/>
                    <a:pt x="311" y="1405"/>
                  </a:cubicBezTo>
                  <a:cubicBezTo>
                    <a:pt x="312" y="1405"/>
                    <a:pt x="315" y="1405"/>
                    <a:pt x="317" y="1406"/>
                  </a:cubicBezTo>
                  <a:cubicBezTo>
                    <a:pt x="318" y="1406"/>
                    <a:pt x="321" y="1408"/>
                    <a:pt x="323" y="1408"/>
                  </a:cubicBezTo>
                  <a:cubicBezTo>
                    <a:pt x="324" y="1409"/>
                    <a:pt x="326" y="1409"/>
                    <a:pt x="327" y="1409"/>
                  </a:cubicBezTo>
                  <a:cubicBezTo>
                    <a:pt x="328" y="1409"/>
                    <a:pt x="332" y="1410"/>
                    <a:pt x="333" y="1410"/>
                  </a:cubicBezTo>
                  <a:cubicBezTo>
                    <a:pt x="334" y="1411"/>
                    <a:pt x="336" y="1413"/>
                    <a:pt x="337" y="1414"/>
                  </a:cubicBezTo>
                  <a:cubicBezTo>
                    <a:pt x="339" y="1414"/>
                    <a:pt x="341" y="1413"/>
                    <a:pt x="342" y="1414"/>
                  </a:cubicBezTo>
                  <a:cubicBezTo>
                    <a:pt x="344" y="1414"/>
                    <a:pt x="346" y="1414"/>
                    <a:pt x="347" y="1414"/>
                  </a:cubicBezTo>
                  <a:cubicBezTo>
                    <a:pt x="349" y="1415"/>
                    <a:pt x="352" y="1417"/>
                    <a:pt x="353" y="1418"/>
                  </a:cubicBezTo>
                  <a:cubicBezTo>
                    <a:pt x="354" y="1419"/>
                    <a:pt x="355" y="1421"/>
                    <a:pt x="355" y="1421"/>
                  </a:cubicBezTo>
                  <a:cubicBezTo>
                    <a:pt x="356" y="1422"/>
                    <a:pt x="358" y="1422"/>
                    <a:pt x="359" y="1423"/>
                  </a:cubicBezTo>
                  <a:cubicBezTo>
                    <a:pt x="360" y="1423"/>
                    <a:pt x="361" y="1426"/>
                    <a:pt x="362" y="1427"/>
                  </a:cubicBezTo>
                  <a:cubicBezTo>
                    <a:pt x="363" y="1428"/>
                    <a:pt x="365" y="1429"/>
                    <a:pt x="366" y="1429"/>
                  </a:cubicBezTo>
                  <a:cubicBezTo>
                    <a:pt x="367" y="1429"/>
                    <a:pt x="370" y="1429"/>
                    <a:pt x="371" y="1429"/>
                  </a:cubicBezTo>
                  <a:cubicBezTo>
                    <a:pt x="372" y="1429"/>
                    <a:pt x="375" y="1429"/>
                    <a:pt x="376" y="1429"/>
                  </a:cubicBezTo>
                  <a:cubicBezTo>
                    <a:pt x="377" y="1429"/>
                    <a:pt x="379" y="1429"/>
                    <a:pt x="380" y="1430"/>
                  </a:cubicBezTo>
                  <a:cubicBezTo>
                    <a:pt x="381" y="1431"/>
                    <a:pt x="383" y="1432"/>
                    <a:pt x="384" y="1433"/>
                  </a:cubicBezTo>
                  <a:cubicBezTo>
                    <a:pt x="385" y="1434"/>
                    <a:pt x="385" y="1435"/>
                    <a:pt x="386" y="1436"/>
                  </a:cubicBezTo>
                  <a:cubicBezTo>
                    <a:pt x="386" y="1436"/>
                    <a:pt x="388" y="1436"/>
                    <a:pt x="389" y="1435"/>
                  </a:cubicBezTo>
                  <a:cubicBezTo>
                    <a:pt x="389" y="1435"/>
                    <a:pt x="390" y="1433"/>
                    <a:pt x="391" y="1433"/>
                  </a:cubicBezTo>
                  <a:cubicBezTo>
                    <a:pt x="392" y="1433"/>
                    <a:pt x="394" y="1432"/>
                    <a:pt x="396" y="1432"/>
                  </a:cubicBezTo>
                  <a:cubicBezTo>
                    <a:pt x="397" y="1432"/>
                    <a:pt x="401" y="1432"/>
                    <a:pt x="403" y="1433"/>
                  </a:cubicBezTo>
                  <a:cubicBezTo>
                    <a:pt x="405" y="1433"/>
                    <a:pt x="408" y="1435"/>
                    <a:pt x="410" y="1436"/>
                  </a:cubicBezTo>
                  <a:cubicBezTo>
                    <a:pt x="412" y="1437"/>
                    <a:pt x="415" y="1441"/>
                    <a:pt x="416" y="1443"/>
                  </a:cubicBezTo>
                  <a:cubicBezTo>
                    <a:pt x="418" y="1444"/>
                    <a:pt x="421" y="1445"/>
                    <a:pt x="422" y="1446"/>
                  </a:cubicBezTo>
                  <a:cubicBezTo>
                    <a:pt x="423" y="1447"/>
                    <a:pt x="426" y="1449"/>
                    <a:pt x="427" y="1450"/>
                  </a:cubicBezTo>
                  <a:cubicBezTo>
                    <a:pt x="428" y="1451"/>
                    <a:pt x="429" y="1453"/>
                    <a:pt x="429" y="1455"/>
                  </a:cubicBezTo>
                  <a:cubicBezTo>
                    <a:pt x="430" y="1456"/>
                    <a:pt x="430" y="1458"/>
                    <a:pt x="431" y="1458"/>
                  </a:cubicBezTo>
                  <a:cubicBezTo>
                    <a:pt x="431" y="1459"/>
                    <a:pt x="434" y="1459"/>
                    <a:pt x="434" y="1459"/>
                  </a:cubicBezTo>
                  <a:cubicBezTo>
                    <a:pt x="435" y="1460"/>
                    <a:pt x="435" y="1461"/>
                    <a:pt x="435" y="1461"/>
                  </a:cubicBezTo>
                  <a:cubicBezTo>
                    <a:pt x="436" y="1462"/>
                    <a:pt x="436" y="1464"/>
                    <a:pt x="437" y="1465"/>
                  </a:cubicBezTo>
                  <a:cubicBezTo>
                    <a:pt x="438" y="1466"/>
                    <a:pt x="439" y="1468"/>
                    <a:pt x="440" y="1468"/>
                  </a:cubicBezTo>
                  <a:cubicBezTo>
                    <a:pt x="441" y="1469"/>
                    <a:pt x="443" y="1469"/>
                    <a:pt x="443" y="1470"/>
                  </a:cubicBezTo>
                  <a:cubicBezTo>
                    <a:pt x="444" y="1471"/>
                    <a:pt x="445" y="1475"/>
                    <a:pt x="445" y="1476"/>
                  </a:cubicBezTo>
                  <a:cubicBezTo>
                    <a:pt x="446" y="1478"/>
                    <a:pt x="445" y="1482"/>
                    <a:pt x="445" y="1484"/>
                  </a:cubicBezTo>
                  <a:cubicBezTo>
                    <a:pt x="445" y="1485"/>
                    <a:pt x="446" y="1488"/>
                    <a:pt x="447" y="1489"/>
                  </a:cubicBezTo>
                  <a:cubicBezTo>
                    <a:pt x="447" y="1490"/>
                    <a:pt x="448" y="1492"/>
                    <a:pt x="449" y="1493"/>
                  </a:cubicBezTo>
                  <a:cubicBezTo>
                    <a:pt x="449" y="1493"/>
                    <a:pt x="450" y="1494"/>
                    <a:pt x="451" y="1494"/>
                  </a:cubicBezTo>
                  <a:cubicBezTo>
                    <a:pt x="452" y="1495"/>
                    <a:pt x="454" y="1496"/>
                    <a:pt x="455" y="1496"/>
                  </a:cubicBezTo>
                  <a:cubicBezTo>
                    <a:pt x="455" y="1497"/>
                    <a:pt x="457" y="1499"/>
                    <a:pt x="458" y="1500"/>
                  </a:cubicBezTo>
                  <a:cubicBezTo>
                    <a:pt x="458" y="1501"/>
                    <a:pt x="458" y="1503"/>
                    <a:pt x="459" y="1504"/>
                  </a:cubicBezTo>
                  <a:cubicBezTo>
                    <a:pt x="460" y="1504"/>
                    <a:pt x="462" y="1504"/>
                    <a:pt x="463" y="1504"/>
                  </a:cubicBezTo>
                  <a:cubicBezTo>
                    <a:pt x="463" y="1504"/>
                    <a:pt x="465" y="1505"/>
                    <a:pt x="466" y="1506"/>
                  </a:cubicBezTo>
                  <a:cubicBezTo>
                    <a:pt x="467" y="1506"/>
                    <a:pt x="470" y="1507"/>
                    <a:pt x="472" y="1508"/>
                  </a:cubicBezTo>
                  <a:cubicBezTo>
                    <a:pt x="473" y="1509"/>
                    <a:pt x="476" y="1512"/>
                    <a:pt x="478" y="1514"/>
                  </a:cubicBezTo>
                  <a:cubicBezTo>
                    <a:pt x="479" y="1514"/>
                    <a:pt x="481" y="1516"/>
                    <a:pt x="482" y="1517"/>
                  </a:cubicBezTo>
                  <a:cubicBezTo>
                    <a:pt x="483" y="1518"/>
                    <a:pt x="486" y="1519"/>
                    <a:pt x="488" y="1520"/>
                  </a:cubicBezTo>
                  <a:cubicBezTo>
                    <a:pt x="490" y="1520"/>
                    <a:pt x="493" y="1521"/>
                    <a:pt x="494" y="1521"/>
                  </a:cubicBezTo>
                  <a:cubicBezTo>
                    <a:pt x="495" y="1522"/>
                    <a:pt x="497" y="1523"/>
                    <a:pt x="498" y="1524"/>
                  </a:cubicBezTo>
                  <a:cubicBezTo>
                    <a:pt x="499" y="1525"/>
                    <a:pt x="499" y="1527"/>
                    <a:pt x="500" y="1528"/>
                  </a:cubicBezTo>
                  <a:cubicBezTo>
                    <a:pt x="500" y="1529"/>
                    <a:pt x="501" y="1530"/>
                    <a:pt x="502" y="1530"/>
                  </a:cubicBezTo>
                  <a:cubicBezTo>
                    <a:pt x="503" y="1530"/>
                    <a:pt x="503" y="1528"/>
                    <a:pt x="504" y="1527"/>
                  </a:cubicBezTo>
                  <a:cubicBezTo>
                    <a:pt x="505" y="1527"/>
                    <a:pt x="506" y="1527"/>
                    <a:pt x="507" y="1527"/>
                  </a:cubicBezTo>
                  <a:cubicBezTo>
                    <a:pt x="508" y="1526"/>
                    <a:pt x="511" y="1526"/>
                    <a:pt x="512" y="1526"/>
                  </a:cubicBezTo>
                  <a:cubicBezTo>
                    <a:pt x="514" y="1526"/>
                    <a:pt x="517" y="1527"/>
                    <a:pt x="519" y="1527"/>
                  </a:cubicBezTo>
                  <a:cubicBezTo>
                    <a:pt x="521" y="1528"/>
                    <a:pt x="524" y="1529"/>
                    <a:pt x="526" y="1529"/>
                  </a:cubicBezTo>
                  <a:cubicBezTo>
                    <a:pt x="527" y="1529"/>
                    <a:pt x="530" y="1529"/>
                    <a:pt x="532" y="1529"/>
                  </a:cubicBezTo>
                  <a:cubicBezTo>
                    <a:pt x="533" y="1529"/>
                    <a:pt x="537" y="1530"/>
                    <a:pt x="539" y="1531"/>
                  </a:cubicBezTo>
                  <a:cubicBezTo>
                    <a:pt x="540" y="1531"/>
                    <a:pt x="542" y="1533"/>
                    <a:pt x="543" y="1534"/>
                  </a:cubicBezTo>
                  <a:cubicBezTo>
                    <a:pt x="544" y="1536"/>
                    <a:pt x="547" y="1538"/>
                    <a:pt x="548" y="1540"/>
                  </a:cubicBezTo>
                  <a:cubicBezTo>
                    <a:pt x="549" y="1542"/>
                    <a:pt x="551" y="1548"/>
                    <a:pt x="552" y="1551"/>
                  </a:cubicBezTo>
                  <a:cubicBezTo>
                    <a:pt x="553" y="1555"/>
                    <a:pt x="554" y="1563"/>
                    <a:pt x="554" y="1566"/>
                  </a:cubicBezTo>
                  <a:cubicBezTo>
                    <a:pt x="554" y="1568"/>
                    <a:pt x="553" y="1570"/>
                    <a:pt x="553" y="1572"/>
                  </a:cubicBezTo>
                  <a:cubicBezTo>
                    <a:pt x="552" y="1573"/>
                    <a:pt x="550" y="1575"/>
                    <a:pt x="549" y="1575"/>
                  </a:cubicBezTo>
                  <a:cubicBezTo>
                    <a:pt x="549" y="1576"/>
                    <a:pt x="547" y="1576"/>
                    <a:pt x="547" y="1577"/>
                  </a:cubicBezTo>
                  <a:cubicBezTo>
                    <a:pt x="546" y="1578"/>
                    <a:pt x="546" y="1580"/>
                    <a:pt x="546" y="1581"/>
                  </a:cubicBezTo>
                  <a:cubicBezTo>
                    <a:pt x="546" y="1582"/>
                    <a:pt x="547" y="1584"/>
                    <a:pt x="548" y="1585"/>
                  </a:cubicBezTo>
                  <a:cubicBezTo>
                    <a:pt x="549" y="1586"/>
                    <a:pt x="552" y="1586"/>
                    <a:pt x="553" y="1587"/>
                  </a:cubicBezTo>
                  <a:cubicBezTo>
                    <a:pt x="554" y="1587"/>
                    <a:pt x="556" y="1588"/>
                    <a:pt x="557" y="1589"/>
                  </a:cubicBezTo>
                  <a:cubicBezTo>
                    <a:pt x="558" y="1590"/>
                    <a:pt x="560" y="1593"/>
                    <a:pt x="561" y="1593"/>
                  </a:cubicBezTo>
                  <a:cubicBezTo>
                    <a:pt x="563" y="1594"/>
                    <a:pt x="566" y="1595"/>
                    <a:pt x="567" y="1595"/>
                  </a:cubicBezTo>
                  <a:cubicBezTo>
                    <a:pt x="569" y="1595"/>
                    <a:pt x="572" y="1595"/>
                    <a:pt x="574" y="1595"/>
                  </a:cubicBezTo>
                  <a:cubicBezTo>
                    <a:pt x="575" y="1595"/>
                    <a:pt x="578" y="1595"/>
                    <a:pt x="579" y="1595"/>
                  </a:cubicBezTo>
                  <a:cubicBezTo>
                    <a:pt x="580" y="1594"/>
                    <a:pt x="579" y="1592"/>
                    <a:pt x="580" y="1591"/>
                  </a:cubicBezTo>
                  <a:cubicBezTo>
                    <a:pt x="580" y="1591"/>
                    <a:pt x="581" y="1589"/>
                    <a:pt x="582" y="1588"/>
                  </a:cubicBezTo>
                  <a:cubicBezTo>
                    <a:pt x="583" y="1588"/>
                    <a:pt x="585" y="1588"/>
                    <a:pt x="585" y="1589"/>
                  </a:cubicBezTo>
                  <a:cubicBezTo>
                    <a:pt x="586" y="1589"/>
                    <a:pt x="587" y="1590"/>
                    <a:pt x="588" y="1591"/>
                  </a:cubicBezTo>
                  <a:cubicBezTo>
                    <a:pt x="590" y="1592"/>
                    <a:pt x="593" y="1594"/>
                    <a:pt x="594" y="1595"/>
                  </a:cubicBezTo>
                  <a:cubicBezTo>
                    <a:pt x="595" y="1596"/>
                    <a:pt x="596" y="1599"/>
                    <a:pt x="597" y="1601"/>
                  </a:cubicBezTo>
                  <a:cubicBezTo>
                    <a:pt x="598" y="1602"/>
                    <a:pt x="600" y="1606"/>
                    <a:pt x="601" y="1608"/>
                  </a:cubicBezTo>
                  <a:cubicBezTo>
                    <a:pt x="602" y="1609"/>
                    <a:pt x="603" y="1613"/>
                    <a:pt x="605" y="1614"/>
                  </a:cubicBezTo>
                  <a:cubicBezTo>
                    <a:pt x="606" y="1616"/>
                    <a:pt x="610" y="1618"/>
                    <a:pt x="612" y="1620"/>
                  </a:cubicBezTo>
                  <a:cubicBezTo>
                    <a:pt x="612" y="1621"/>
                    <a:pt x="613" y="1622"/>
                    <a:pt x="614" y="1623"/>
                  </a:cubicBezTo>
                  <a:cubicBezTo>
                    <a:pt x="615" y="1624"/>
                    <a:pt x="618" y="1624"/>
                    <a:pt x="620" y="1625"/>
                  </a:cubicBezTo>
                  <a:cubicBezTo>
                    <a:pt x="622" y="1626"/>
                    <a:pt x="625" y="1630"/>
                    <a:pt x="626" y="1632"/>
                  </a:cubicBezTo>
                  <a:cubicBezTo>
                    <a:pt x="627" y="1633"/>
                    <a:pt x="627" y="1635"/>
                    <a:pt x="628" y="1635"/>
                  </a:cubicBezTo>
                  <a:cubicBezTo>
                    <a:pt x="628" y="1636"/>
                    <a:pt x="630" y="1637"/>
                    <a:pt x="631" y="1638"/>
                  </a:cubicBezTo>
                  <a:cubicBezTo>
                    <a:pt x="632" y="1638"/>
                    <a:pt x="633" y="1640"/>
                    <a:pt x="633" y="1641"/>
                  </a:cubicBezTo>
                  <a:cubicBezTo>
                    <a:pt x="634" y="1642"/>
                    <a:pt x="635" y="1645"/>
                    <a:pt x="636" y="1646"/>
                  </a:cubicBezTo>
                  <a:cubicBezTo>
                    <a:pt x="637" y="1647"/>
                    <a:pt x="637" y="1650"/>
                    <a:pt x="638" y="1652"/>
                  </a:cubicBezTo>
                  <a:cubicBezTo>
                    <a:pt x="638" y="1652"/>
                    <a:pt x="640" y="1653"/>
                    <a:pt x="641" y="1654"/>
                  </a:cubicBezTo>
                  <a:cubicBezTo>
                    <a:pt x="641" y="1654"/>
                    <a:pt x="643" y="1654"/>
                    <a:pt x="644" y="1655"/>
                  </a:cubicBezTo>
                  <a:cubicBezTo>
                    <a:pt x="645" y="1655"/>
                    <a:pt x="647" y="1656"/>
                    <a:pt x="648" y="1657"/>
                  </a:cubicBezTo>
                  <a:cubicBezTo>
                    <a:pt x="649" y="1658"/>
                    <a:pt x="650" y="1661"/>
                    <a:pt x="651" y="1663"/>
                  </a:cubicBezTo>
                  <a:cubicBezTo>
                    <a:pt x="651" y="1664"/>
                    <a:pt x="652" y="1667"/>
                    <a:pt x="653" y="1668"/>
                  </a:cubicBezTo>
                  <a:cubicBezTo>
                    <a:pt x="654" y="1669"/>
                    <a:pt x="656" y="1671"/>
                    <a:pt x="657" y="1672"/>
                  </a:cubicBezTo>
                  <a:cubicBezTo>
                    <a:pt x="658" y="1672"/>
                    <a:pt x="660" y="1674"/>
                    <a:pt x="661" y="1675"/>
                  </a:cubicBezTo>
                  <a:cubicBezTo>
                    <a:pt x="662" y="1676"/>
                    <a:pt x="665" y="1680"/>
                    <a:pt x="666" y="1682"/>
                  </a:cubicBezTo>
                  <a:cubicBezTo>
                    <a:pt x="667" y="1685"/>
                    <a:pt x="668" y="1690"/>
                    <a:pt x="669" y="1693"/>
                  </a:cubicBezTo>
                  <a:cubicBezTo>
                    <a:pt x="670" y="1695"/>
                    <a:pt x="672" y="1699"/>
                    <a:pt x="673" y="1700"/>
                  </a:cubicBezTo>
                  <a:cubicBezTo>
                    <a:pt x="674" y="1703"/>
                    <a:pt x="677" y="1707"/>
                    <a:pt x="678" y="1709"/>
                  </a:cubicBezTo>
                  <a:cubicBezTo>
                    <a:pt x="680" y="1712"/>
                    <a:pt x="683" y="1719"/>
                    <a:pt x="683" y="1722"/>
                  </a:cubicBezTo>
                  <a:cubicBezTo>
                    <a:pt x="684" y="1724"/>
                    <a:pt x="684" y="1728"/>
                    <a:pt x="684" y="1730"/>
                  </a:cubicBezTo>
                  <a:cubicBezTo>
                    <a:pt x="684" y="1733"/>
                    <a:pt x="685" y="1738"/>
                    <a:pt x="685" y="1741"/>
                  </a:cubicBezTo>
                  <a:cubicBezTo>
                    <a:pt x="685" y="1743"/>
                    <a:pt x="686" y="1746"/>
                    <a:pt x="686" y="1748"/>
                  </a:cubicBezTo>
                  <a:cubicBezTo>
                    <a:pt x="686" y="1751"/>
                    <a:pt x="686" y="1758"/>
                    <a:pt x="686" y="1761"/>
                  </a:cubicBezTo>
                  <a:cubicBezTo>
                    <a:pt x="686" y="1762"/>
                    <a:pt x="685" y="1765"/>
                    <a:pt x="684" y="1766"/>
                  </a:cubicBezTo>
                  <a:cubicBezTo>
                    <a:pt x="684" y="1767"/>
                    <a:pt x="683" y="1768"/>
                    <a:pt x="682" y="1768"/>
                  </a:cubicBezTo>
                  <a:cubicBezTo>
                    <a:pt x="681" y="1769"/>
                    <a:pt x="679" y="1769"/>
                    <a:pt x="679" y="1769"/>
                  </a:cubicBezTo>
                  <a:cubicBezTo>
                    <a:pt x="678" y="1770"/>
                    <a:pt x="678" y="1771"/>
                    <a:pt x="678" y="1772"/>
                  </a:cubicBezTo>
                  <a:cubicBezTo>
                    <a:pt x="678" y="1773"/>
                    <a:pt x="679" y="1775"/>
                    <a:pt x="679" y="1776"/>
                  </a:cubicBezTo>
                  <a:cubicBezTo>
                    <a:pt x="680" y="1776"/>
                    <a:pt x="681" y="1777"/>
                    <a:pt x="681" y="1778"/>
                  </a:cubicBezTo>
                  <a:cubicBezTo>
                    <a:pt x="681" y="1779"/>
                    <a:pt x="682" y="1781"/>
                    <a:pt x="682" y="1782"/>
                  </a:cubicBezTo>
                  <a:cubicBezTo>
                    <a:pt x="682" y="1784"/>
                    <a:pt x="682" y="1786"/>
                    <a:pt x="681" y="1787"/>
                  </a:cubicBezTo>
                  <a:cubicBezTo>
                    <a:pt x="681" y="1788"/>
                    <a:pt x="679" y="1789"/>
                    <a:pt x="678" y="1790"/>
                  </a:cubicBezTo>
                  <a:cubicBezTo>
                    <a:pt x="678" y="1791"/>
                    <a:pt x="677" y="1793"/>
                    <a:pt x="677" y="1794"/>
                  </a:cubicBezTo>
                  <a:cubicBezTo>
                    <a:pt x="677" y="1796"/>
                    <a:pt x="678" y="1799"/>
                    <a:pt x="679" y="1800"/>
                  </a:cubicBezTo>
                  <a:cubicBezTo>
                    <a:pt x="679" y="1800"/>
                    <a:pt x="681" y="1801"/>
                    <a:pt x="682" y="1801"/>
                  </a:cubicBezTo>
                  <a:cubicBezTo>
                    <a:pt x="683" y="1801"/>
                    <a:pt x="684" y="1798"/>
                    <a:pt x="685" y="1798"/>
                  </a:cubicBezTo>
                  <a:cubicBezTo>
                    <a:pt x="686" y="1798"/>
                    <a:pt x="689" y="1800"/>
                    <a:pt x="690" y="1801"/>
                  </a:cubicBezTo>
                  <a:cubicBezTo>
                    <a:pt x="691" y="1802"/>
                    <a:pt x="692" y="1804"/>
                    <a:pt x="692" y="1806"/>
                  </a:cubicBezTo>
                  <a:cubicBezTo>
                    <a:pt x="693" y="1807"/>
                    <a:pt x="694" y="1811"/>
                    <a:pt x="694" y="1813"/>
                  </a:cubicBezTo>
                  <a:cubicBezTo>
                    <a:pt x="694" y="1815"/>
                    <a:pt x="693" y="1819"/>
                    <a:pt x="693" y="1821"/>
                  </a:cubicBezTo>
                  <a:cubicBezTo>
                    <a:pt x="693" y="1823"/>
                    <a:pt x="694" y="1827"/>
                    <a:pt x="694" y="1827"/>
                  </a:cubicBezTo>
                  <a:cubicBezTo>
                    <a:pt x="842" y="1839"/>
                    <a:pt x="842" y="1839"/>
                    <a:pt x="842" y="1839"/>
                  </a:cubicBezTo>
                  <a:cubicBezTo>
                    <a:pt x="1046" y="1854"/>
                    <a:pt x="1046" y="1854"/>
                    <a:pt x="1046" y="1854"/>
                  </a:cubicBezTo>
                  <a:cubicBezTo>
                    <a:pt x="1047" y="1853"/>
                    <a:pt x="1047" y="1852"/>
                    <a:pt x="1047" y="1851"/>
                  </a:cubicBezTo>
                  <a:cubicBezTo>
                    <a:pt x="1048" y="1851"/>
                    <a:pt x="1049" y="1850"/>
                    <a:pt x="1050" y="1850"/>
                  </a:cubicBezTo>
                  <a:cubicBezTo>
                    <a:pt x="1050" y="1850"/>
                    <a:pt x="1052" y="1851"/>
                    <a:pt x="1053" y="1851"/>
                  </a:cubicBezTo>
                  <a:cubicBezTo>
                    <a:pt x="1053" y="1852"/>
                    <a:pt x="1055" y="1854"/>
                    <a:pt x="1056" y="1854"/>
                  </a:cubicBezTo>
                  <a:cubicBezTo>
                    <a:pt x="1056" y="1854"/>
                    <a:pt x="1058" y="1854"/>
                    <a:pt x="1059" y="1854"/>
                  </a:cubicBezTo>
                  <a:cubicBezTo>
                    <a:pt x="1060" y="1855"/>
                    <a:pt x="1063" y="1855"/>
                    <a:pt x="1065" y="1855"/>
                  </a:cubicBezTo>
                  <a:cubicBezTo>
                    <a:pt x="1066" y="1854"/>
                    <a:pt x="1067" y="1853"/>
                    <a:pt x="1068" y="1852"/>
                  </a:cubicBezTo>
                  <a:cubicBezTo>
                    <a:pt x="1069" y="1852"/>
                    <a:pt x="1071" y="1853"/>
                    <a:pt x="1072" y="1852"/>
                  </a:cubicBezTo>
                  <a:cubicBezTo>
                    <a:pt x="1073" y="1852"/>
                    <a:pt x="1075" y="1851"/>
                    <a:pt x="1075" y="1850"/>
                  </a:cubicBezTo>
                  <a:cubicBezTo>
                    <a:pt x="1076" y="1849"/>
                    <a:pt x="1075" y="1845"/>
                    <a:pt x="1075" y="1844"/>
                  </a:cubicBezTo>
                  <a:cubicBezTo>
                    <a:pt x="1076" y="1843"/>
                    <a:pt x="1079" y="1842"/>
                    <a:pt x="1080" y="1842"/>
                  </a:cubicBezTo>
                  <a:cubicBezTo>
                    <a:pt x="1082" y="1841"/>
                    <a:pt x="1085" y="1839"/>
                    <a:pt x="1086" y="1838"/>
                  </a:cubicBezTo>
                  <a:cubicBezTo>
                    <a:pt x="1087" y="1836"/>
                    <a:pt x="1088" y="1833"/>
                    <a:pt x="1088" y="1831"/>
                  </a:cubicBezTo>
                  <a:cubicBezTo>
                    <a:pt x="1088" y="1830"/>
                    <a:pt x="1088" y="1828"/>
                    <a:pt x="1088" y="1827"/>
                  </a:cubicBezTo>
                  <a:cubicBezTo>
                    <a:pt x="1087" y="1825"/>
                    <a:pt x="1085" y="1823"/>
                    <a:pt x="1085" y="1822"/>
                  </a:cubicBezTo>
                  <a:cubicBezTo>
                    <a:pt x="1085" y="1821"/>
                    <a:pt x="1089" y="1820"/>
                    <a:pt x="1089" y="1819"/>
                  </a:cubicBezTo>
                  <a:cubicBezTo>
                    <a:pt x="1089" y="1817"/>
                    <a:pt x="1086" y="1816"/>
                    <a:pt x="1086" y="1815"/>
                  </a:cubicBezTo>
                  <a:cubicBezTo>
                    <a:pt x="1085" y="1814"/>
                    <a:pt x="1086" y="1812"/>
                    <a:pt x="1086" y="1810"/>
                  </a:cubicBezTo>
                  <a:cubicBezTo>
                    <a:pt x="1086" y="1809"/>
                    <a:pt x="1085" y="1806"/>
                    <a:pt x="1085" y="1805"/>
                  </a:cubicBezTo>
                  <a:cubicBezTo>
                    <a:pt x="1084" y="1804"/>
                    <a:pt x="1081" y="1803"/>
                    <a:pt x="1079" y="1803"/>
                  </a:cubicBezTo>
                  <a:cubicBezTo>
                    <a:pt x="1079" y="1802"/>
                    <a:pt x="1077" y="1802"/>
                    <a:pt x="1076" y="1802"/>
                  </a:cubicBezTo>
                  <a:cubicBezTo>
                    <a:pt x="1075" y="1802"/>
                    <a:pt x="1073" y="1804"/>
                    <a:pt x="1072" y="1804"/>
                  </a:cubicBezTo>
                  <a:cubicBezTo>
                    <a:pt x="1072" y="1804"/>
                    <a:pt x="1070" y="1803"/>
                    <a:pt x="1069" y="1803"/>
                  </a:cubicBezTo>
                  <a:cubicBezTo>
                    <a:pt x="1068" y="1802"/>
                    <a:pt x="1068" y="1800"/>
                    <a:pt x="1067" y="1800"/>
                  </a:cubicBezTo>
                  <a:cubicBezTo>
                    <a:pt x="1066" y="1800"/>
                    <a:pt x="1065" y="1802"/>
                    <a:pt x="1064" y="1802"/>
                  </a:cubicBezTo>
                  <a:cubicBezTo>
                    <a:pt x="1063" y="1802"/>
                    <a:pt x="1062" y="1800"/>
                    <a:pt x="1062" y="1800"/>
                  </a:cubicBezTo>
                  <a:cubicBezTo>
                    <a:pt x="1061" y="1799"/>
                    <a:pt x="1060" y="1796"/>
                    <a:pt x="1060" y="1795"/>
                  </a:cubicBezTo>
                  <a:cubicBezTo>
                    <a:pt x="1059" y="1794"/>
                    <a:pt x="1057" y="1792"/>
                    <a:pt x="1057" y="1790"/>
                  </a:cubicBezTo>
                  <a:cubicBezTo>
                    <a:pt x="1057" y="1789"/>
                    <a:pt x="1058" y="1787"/>
                    <a:pt x="1058" y="1786"/>
                  </a:cubicBezTo>
                  <a:cubicBezTo>
                    <a:pt x="1059" y="1785"/>
                    <a:pt x="1061" y="1782"/>
                    <a:pt x="1062" y="1781"/>
                  </a:cubicBezTo>
                  <a:cubicBezTo>
                    <a:pt x="1063" y="1779"/>
                    <a:pt x="1065" y="1776"/>
                    <a:pt x="1065" y="1774"/>
                  </a:cubicBezTo>
                  <a:cubicBezTo>
                    <a:pt x="1065" y="1772"/>
                    <a:pt x="1064" y="1770"/>
                    <a:pt x="1064" y="1768"/>
                  </a:cubicBezTo>
                  <a:cubicBezTo>
                    <a:pt x="1064" y="1767"/>
                    <a:pt x="1066" y="1765"/>
                    <a:pt x="1066" y="1764"/>
                  </a:cubicBezTo>
                  <a:cubicBezTo>
                    <a:pt x="1066" y="1763"/>
                    <a:pt x="1067" y="1761"/>
                    <a:pt x="1067" y="1760"/>
                  </a:cubicBezTo>
                  <a:cubicBezTo>
                    <a:pt x="1067" y="1759"/>
                    <a:pt x="1066" y="1758"/>
                    <a:pt x="1066" y="1757"/>
                  </a:cubicBezTo>
                  <a:cubicBezTo>
                    <a:pt x="1065" y="1757"/>
                    <a:pt x="1063" y="1757"/>
                    <a:pt x="1062" y="1756"/>
                  </a:cubicBezTo>
                  <a:cubicBezTo>
                    <a:pt x="1061" y="1756"/>
                    <a:pt x="1060" y="1755"/>
                    <a:pt x="1060" y="1754"/>
                  </a:cubicBezTo>
                  <a:cubicBezTo>
                    <a:pt x="1060" y="1752"/>
                    <a:pt x="1062" y="1751"/>
                    <a:pt x="1063" y="1750"/>
                  </a:cubicBezTo>
                  <a:cubicBezTo>
                    <a:pt x="1064" y="1749"/>
                    <a:pt x="1066" y="1747"/>
                    <a:pt x="1067" y="1746"/>
                  </a:cubicBezTo>
                  <a:cubicBezTo>
                    <a:pt x="1067" y="1744"/>
                    <a:pt x="1066" y="1742"/>
                    <a:pt x="1065" y="1741"/>
                  </a:cubicBezTo>
                  <a:cubicBezTo>
                    <a:pt x="1065" y="1740"/>
                    <a:pt x="1063" y="1738"/>
                    <a:pt x="1063" y="1737"/>
                  </a:cubicBezTo>
                  <a:cubicBezTo>
                    <a:pt x="1063" y="1736"/>
                    <a:pt x="1065" y="1735"/>
                    <a:pt x="1066" y="1735"/>
                  </a:cubicBezTo>
                  <a:cubicBezTo>
                    <a:pt x="1067" y="1735"/>
                    <a:pt x="1070" y="1734"/>
                    <a:pt x="1071" y="1734"/>
                  </a:cubicBezTo>
                  <a:cubicBezTo>
                    <a:pt x="1072" y="1734"/>
                    <a:pt x="1073" y="1735"/>
                    <a:pt x="1073" y="1736"/>
                  </a:cubicBezTo>
                  <a:cubicBezTo>
                    <a:pt x="1074" y="1736"/>
                    <a:pt x="1076" y="1734"/>
                    <a:pt x="1077" y="1733"/>
                  </a:cubicBezTo>
                  <a:cubicBezTo>
                    <a:pt x="1078" y="1733"/>
                    <a:pt x="1079" y="1730"/>
                    <a:pt x="1080" y="1729"/>
                  </a:cubicBezTo>
                  <a:cubicBezTo>
                    <a:pt x="1081" y="1727"/>
                    <a:pt x="1083" y="1724"/>
                    <a:pt x="1084" y="1723"/>
                  </a:cubicBezTo>
                  <a:cubicBezTo>
                    <a:pt x="1085" y="1722"/>
                    <a:pt x="1088" y="1722"/>
                    <a:pt x="1088" y="1721"/>
                  </a:cubicBezTo>
                  <a:cubicBezTo>
                    <a:pt x="1090" y="1720"/>
                    <a:pt x="1091" y="1717"/>
                    <a:pt x="1092" y="1716"/>
                  </a:cubicBezTo>
                  <a:cubicBezTo>
                    <a:pt x="1092" y="1716"/>
                    <a:pt x="1093" y="1716"/>
                    <a:pt x="1093" y="1715"/>
                  </a:cubicBezTo>
                  <a:cubicBezTo>
                    <a:pt x="1094" y="1715"/>
                    <a:pt x="1097" y="1715"/>
                    <a:pt x="1097" y="1714"/>
                  </a:cubicBezTo>
                  <a:cubicBezTo>
                    <a:pt x="1097" y="1712"/>
                    <a:pt x="1094" y="1710"/>
                    <a:pt x="1094" y="1708"/>
                  </a:cubicBezTo>
                  <a:cubicBezTo>
                    <a:pt x="1094" y="1707"/>
                    <a:pt x="1096" y="1705"/>
                    <a:pt x="1097" y="1704"/>
                  </a:cubicBezTo>
                  <a:cubicBezTo>
                    <a:pt x="1097" y="1703"/>
                    <a:pt x="1098" y="1700"/>
                    <a:pt x="1098" y="1699"/>
                  </a:cubicBezTo>
                  <a:cubicBezTo>
                    <a:pt x="1099" y="1697"/>
                    <a:pt x="1098" y="1693"/>
                    <a:pt x="1099" y="1692"/>
                  </a:cubicBezTo>
                  <a:cubicBezTo>
                    <a:pt x="1100" y="1691"/>
                    <a:pt x="1102" y="1691"/>
                    <a:pt x="1103" y="1691"/>
                  </a:cubicBezTo>
                  <a:cubicBezTo>
                    <a:pt x="1103" y="1690"/>
                    <a:pt x="1105" y="1689"/>
                    <a:pt x="1105" y="1688"/>
                  </a:cubicBezTo>
                  <a:cubicBezTo>
                    <a:pt x="1105" y="1687"/>
                    <a:pt x="1103" y="1684"/>
                    <a:pt x="1103" y="1683"/>
                  </a:cubicBezTo>
                  <a:cubicBezTo>
                    <a:pt x="1103" y="1682"/>
                    <a:pt x="1104" y="1679"/>
                    <a:pt x="1104" y="1678"/>
                  </a:cubicBezTo>
                  <a:cubicBezTo>
                    <a:pt x="1104" y="1677"/>
                    <a:pt x="1103" y="1674"/>
                    <a:pt x="1103" y="1673"/>
                  </a:cubicBezTo>
                  <a:cubicBezTo>
                    <a:pt x="1102" y="1672"/>
                    <a:pt x="1102" y="1669"/>
                    <a:pt x="1103" y="1668"/>
                  </a:cubicBezTo>
                  <a:cubicBezTo>
                    <a:pt x="1103" y="1666"/>
                    <a:pt x="1103" y="1663"/>
                    <a:pt x="1104" y="1662"/>
                  </a:cubicBezTo>
                  <a:cubicBezTo>
                    <a:pt x="1105" y="1661"/>
                    <a:pt x="1107" y="1661"/>
                    <a:pt x="1107" y="1660"/>
                  </a:cubicBezTo>
                  <a:cubicBezTo>
                    <a:pt x="1108" y="1659"/>
                    <a:pt x="1106" y="1657"/>
                    <a:pt x="1106" y="1655"/>
                  </a:cubicBezTo>
                  <a:cubicBezTo>
                    <a:pt x="1106" y="1655"/>
                    <a:pt x="1107" y="1653"/>
                    <a:pt x="1107" y="1652"/>
                  </a:cubicBezTo>
                  <a:cubicBezTo>
                    <a:pt x="1107" y="1651"/>
                    <a:pt x="1105" y="1651"/>
                    <a:pt x="1105" y="1650"/>
                  </a:cubicBezTo>
                  <a:cubicBezTo>
                    <a:pt x="1105" y="1649"/>
                    <a:pt x="1105" y="1647"/>
                    <a:pt x="1105" y="1647"/>
                  </a:cubicBezTo>
                  <a:cubicBezTo>
                    <a:pt x="1106" y="1646"/>
                    <a:pt x="1107" y="1646"/>
                    <a:pt x="1108" y="1645"/>
                  </a:cubicBezTo>
                  <a:cubicBezTo>
                    <a:pt x="1109" y="1645"/>
                    <a:pt x="1110" y="1645"/>
                    <a:pt x="1111" y="1644"/>
                  </a:cubicBezTo>
                  <a:cubicBezTo>
                    <a:pt x="1113" y="1643"/>
                    <a:pt x="1115" y="1641"/>
                    <a:pt x="1117" y="1640"/>
                  </a:cubicBezTo>
                  <a:cubicBezTo>
                    <a:pt x="1117" y="1639"/>
                    <a:pt x="1118" y="1636"/>
                    <a:pt x="1119" y="1635"/>
                  </a:cubicBezTo>
                  <a:cubicBezTo>
                    <a:pt x="1120" y="1635"/>
                    <a:pt x="1121" y="1634"/>
                    <a:pt x="1122" y="1633"/>
                  </a:cubicBezTo>
                  <a:cubicBezTo>
                    <a:pt x="1122" y="1632"/>
                    <a:pt x="1121" y="1630"/>
                    <a:pt x="1121" y="1628"/>
                  </a:cubicBezTo>
                  <a:cubicBezTo>
                    <a:pt x="1122" y="1627"/>
                    <a:pt x="1123" y="1624"/>
                    <a:pt x="1124" y="1623"/>
                  </a:cubicBezTo>
                  <a:cubicBezTo>
                    <a:pt x="1125" y="1622"/>
                    <a:pt x="1128" y="1620"/>
                    <a:pt x="1130" y="1620"/>
                  </a:cubicBezTo>
                  <a:cubicBezTo>
                    <a:pt x="1131" y="1619"/>
                    <a:pt x="1134" y="1620"/>
                    <a:pt x="1135" y="1619"/>
                  </a:cubicBezTo>
                  <a:cubicBezTo>
                    <a:pt x="1137" y="1619"/>
                    <a:pt x="1139" y="1618"/>
                    <a:pt x="1140" y="1617"/>
                  </a:cubicBezTo>
                  <a:cubicBezTo>
                    <a:pt x="1141" y="1616"/>
                    <a:pt x="1143" y="1614"/>
                    <a:pt x="1144" y="1614"/>
                  </a:cubicBezTo>
                  <a:cubicBezTo>
                    <a:pt x="1144" y="1613"/>
                    <a:pt x="1146" y="1612"/>
                    <a:pt x="1147" y="1612"/>
                  </a:cubicBezTo>
                  <a:cubicBezTo>
                    <a:pt x="1148" y="1612"/>
                    <a:pt x="1152" y="1612"/>
                    <a:pt x="1153" y="1612"/>
                  </a:cubicBezTo>
                  <a:cubicBezTo>
                    <a:pt x="1154" y="1611"/>
                    <a:pt x="1156" y="1610"/>
                    <a:pt x="1157" y="1609"/>
                  </a:cubicBezTo>
                  <a:cubicBezTo>
                    <a:pt x="1158" y="1608"/>
                    <a:pt x="1161" y="1604"/>
                    <a:pt x="1161" y="1604"/>
                  </a:cubicBezTo>
                  <a:cubicBezTo>
                    <a:pt x="1161" y="1604"/>
                    <a:pt x="1165" y="1602"/>
                    <a:pt x="1166" y="1601"/>
                  </a:cubicBezTo>
                  <a:cubicBezTo>
                    <a:pt x="1167" y="1600"/>
                    <a:pt x="1169" y="1600"/>
                    <a:pt x="1170" y="1599"/>
                  </a:cubicBezTo>
                  <a:cubicBezTo>
                    <a:pt x="1170" y="1598"/>
                    <a:pt x="1171" y="1596"/>
                    <a:pt x="1171" y="1595"/>
                  </a:cubicBezTo>
                  <a:cubicBezTo>
                    <a:pt x="1171" y="1593"/>
                    <a:pt x="1171" y="1591"/>
                    <a:pt x="1170" y="1590"/>
                  </a:cubicBezTo>
                  <a:cubicBezTo>
                    <a:pt x="1170" y="1589"/>
                    <a:pt x="1168" y="1588"/>
                    <a:pt x="1168" y="158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93875" y="2619375"/>
              <a:ext cx="1587" cy="158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 h 2"/>
                <a:gd name="T12" fmla="*/ 1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554163" y="1903413"/>
              <a:ext cx="1190625" cy="723900"/>
            </a:xfrm>
            <a:custGeom>
              <a:avLst/>
              <a:gdLst>
                <a:gd name="T0" fmla="*/ 251 w 1411"/>
                <a:gd name="T1" fmla="*/ 37 h 858"/>
                <a:gd name="T2" fmla="*/ 3 w 1411"/>
                <a:gd name="T3" fmla="*/ 180 h 858"/>
                <a:gd name="T4" fmla="*/ 12 w 1411"/>
                <a:gd name="T5" fmla="*/ 196 h 858"/>
                <a:gd name="T6" fmla="*/ 20 w 1411"/>
                <a:gd name="T7" fmla="*/ 213 h 858"/>
                <a:gd name="T8" fmla="*/ 28 w 1411"/>
                <a:gd name="T9" fmla="*/ 236 h 858"/>
                <a:gd name="T10" fmla="*/ 31 w 1411"/>
                <a:gd name="T11" fmla="*/ 265 h 858"/>
                <a:gd name="T12" fmla="*/ 41 w 1411"/>
                <a:gd name="T13" fmla="*/ 293 h 858"/>
                <a:gd name="T14" fmla="*/ 53 w 1411"/>
                <a:gd name="T15" fmla="*/ 305 h 858"/>
                <a:gd name="T16" fmla="*/ 70 w 1411"/>
                <a:gd name="T17" fmla="*/ 326 h 858"/>
                <a:gd name="T18" fmla="*/ 82 w 1411"/>
                <a:gd name="T19" fmla="*/ 346 h 858"/>
                <a:gd name="T20" fmla="*/ 94 w 1411"/>
                <a:gd name="T21" fmla="*/ 364 h 858"/>
                <a:gd name="T22" fmla="*/ 100 w 1411"/>
                <a:gd name="T23" fmla="*/ 388 h 858"/>
                <a:gd name="T24" fmla="*/ 109 w 1411"/>
                <a:gd name="T25" fmla="*/ 398 h 858"/>
                <a:gd name="T26" fmla="*/ 128 w 1411"/>
                <a:gd name="T27" fmla="*/ 410 h 858"/>
                <a:gd name="T28" fmla="*/ 136 w 1411"/>
                <a:gd name="T29" fmla="*/ 426 h 858"/>
                <a:gd name="T30" fmla="*/ 155 w 1411"/>
                <a:gd name="T31" fmla="*/ 424 h 858"/>
                <a:gd name="T32" fmla="*/ 163 w 1411"/>
                <a:gd name="T33" fmla="*/ 451 h 858"/>
                <a:gd name="T34" fmla="*/ 155 w 1411"/>
                <a:gd name="T35" fmla="*/ 465 h 858"/>
                <a:gd name="T36" fmla="*/ 145 w 1411"/>
                <a:gd name="T37" fmla="*/ 494 h 858"/>
                <a:gd name="T38" fmla="*/ 136 w 1411"/>
                <a:gd name="T39" fmla="*/ 531 h 858"/>
                <a:gd name="T40" fmla="*/ 137 w 1411"/>
                <a:gd name="T41" fmla="*/ 546 h 858"/>
                <a:gd name="T42" fmla="*/ 138 w 1411"/>
                <a:gd name="T43" fmla="*/ 572 h 858"/>
                <a:gd name="T44" fmla="*/ 123 w 1411"/>
                <a:gd name="T45" fmla="*/ 574 h 858"/>
                <a:gd name="T46" fmla="*/ 116 w 1411"/>
                <a:gd name="T47" fmla="*/ 585 h 858"/>
                <a:gd name="T48" fmla="*/ 113 w 1411"/>
                <a:gd name="T49" fmla="*/ 610 h 858"/>
                <a:gd name="T50" fmla="*/ 122 w 1411"/>
                <a:gd name="T51" fmla="*/ 623 h 858"/>
                <a:gd name="T52" fmla="*/ 135 w 1411"/>
                <a:gd name="T53" fmla="*/ 632 h 858"/>
                <a:gd name="T54" fmla="*/ 145 w 1411"/>
                <a:gd name="T55" fmla="*/ 622 h 858"/>
                <a:gd name="T56" fmla="*/ 161 w 1411"/>
                <a:gd name="T57" fmla="*/ 612 h 858"/>
                <a:gd name="T58" fmla="*/ 172 w 1411"/>
                <a:gd name="T59" fmla="*/ 600 h 858"/>
                <a:gd name="T60" fmla="*/ 192 w 1411"/>
                <a:gd name="T61" fmla="*/ 613 h 858"/>
                <a:gd name="T62" fmla="*/ 201 w 1411"/>
                <a:gd name="T63" fmla="*/ 629 h 858"/>
                <a:gd name="T64" fmla="*/ 205 w 1411"/>
                <a:gd name="T65" fmla="*/ 650 h 858"/>
                <a:gd name="T66" fmla="*/ 204 w 1411"/>
                <a:gd name="T67" fmla="*/ 669 h 858"/>
                <a:gd name="T68" fmla="*/ 211 w 1411"/>
                <a:gd name="T69" fmla="*/ 687 h 858"/>
                <a:gd name="T70" fmla="*/ 217 w 1411"/>
                <a:gd name="T71" fmla="*/ 707 h 858"/>
                <a:gd name="T72" fmla="*/ 230 w 1411"/>
                <a:gd name="T73" fmla="*/ 720 h 858"/>
                <a:gd name="T74" fmla="*/ 231 w 1411"/>
                <a:gd name="T75" fmla="*/ 739 h 858"/>
                <a:gd name="T76" fmla="*/ 228 w 1411"/>
                <a:gd name="T77" fmla="*/ 758 h 858"/>
                <a:gd name="T78" fmla="*/ 248 w 1411"/>
                <a:gd name="T79" fmla="*/ 764 h 858"/>
                <a:gd name="T80" fmla="*/ 263 w 1411"/>
                <a:gd name="T81" fmla="*/ 781 h 858"/>
                <a:gd name="T82" fmla="*/ 271 w 1411"/>
                <a:gd name="T83" fmla="*/ 805 h 858"/>
                <a:gd name="T84" fmla="*/ 271 w 1411"/>
                <a:gd name="T85" fmla="*/ 823 h 858"/>
                <a:gd name="T86" fmla="*/ 277 w 1411"/>
                <a:gd name="T87" fmla="*/ 841 h 858"/>
                <a:gd name="T88" fmla="*/ 294 w 1411"/>
                <a:gd name="T89" fmla="*/ 829 h 858"/>
                <a:gd name="T90" fmla="*/ 310 w 1411"/>
                <a:gd name="T91" fmla="*/ 830 h 858"/>
                <a:gd name="T92" fmla="*/ 327 w 1411"/>
                <a:gd name="T93" fmla="*/ 834 h 858"/>
                <a:gd name="T94" fmla="*/ 345 w 1411"/>
                <a:gd name="T95" fmla="*/ 829 h 858"/>
                <a:gd name="T96" fmla="*/ 361 w 1411"/>
                <a:gd name="T97" fmla="*/ 823 h 858"/>
                <a:gd name="T98" fmla="*/ 380 w 1411"/>
                <a:gd name="T99" fmla="*/ 833 h 858"/>
                <a:gd name="T100" fmla="*/ 390 w 1411"/>
                <a:gd name="T101" fmla="*/ 832 h 858"/>
                <a:gd name="T102" fmla="*/ 412 w 1411"/>
                <a:gd name="T103" fmla="*/ 832 h 858"/>
                <a:gd name="T104" fmla="*/ 421 w 1411"/>
                <a:gd name="T105" fmla="*/ 838 h 858"/>
                <a:gd name="T106" fmla="*/ 445 w 1411"/>
                <a:gd name="T107" fmla="*/ 836 h 858"/>
                <a:gd name="T108" fmla="*/ 456 w 1411"/>
                <a:gd name="T109" fmla="*/ 823 h 858"/>
                <a:gd name="T110" fmla="*/ 473 w 1411"/>
                <a:gd name="T111" fmla="*/ 805 h 858"/>
                <a:gd name="T112" fmla="*/ 491 w 1411"/>
                <a:gd name="T113" fmla="*/ 826 h 858"/>
                <a:gd name="T114" fmla="*/ 500 w 1411"/>
                <a:gd name="T115" fmla="*/ 846 h 858"/>
                <a:gd name="T116" fmla="*/ 509 w 1411"/>
                <a:gd name="T117" fmla="*/ 858 h 858"/>
                <a:gd name="T118" fmla="*/ 636 w 1411"/>
                <a:gd name="T119" fmla="*/ 784 h 858"/>
                <a:gd name="T120" fmla="*/ 1260 w 1411"/>
                <a:gd name="T121" fmla="*/ 836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1" h="858">
                  <a:moveTo>
                    <a:pt x="1411" y="148"/>
                  </a:moveTo>
                  <a:cubicBezTo>
                    <a:pt x="1172" y="136"/>
                    <a:pt x="1172" y="136"/>
                    <a:pt x="1172" y="136"/>
                  </a:cubicBezTo>
                  <a:cubicBezTo>
                    <a:pt x="925" y="117"/>
                    <a:pt x="925" y="117"/>
                    <a:pt x="925" y="117"/>
                  </a:cubicBezTo>
                  <a:cubicBezTo>
                    <a:pt x="781" y="102"/>
                    <a:pt x="781" y="102"/>
                    <a:pt x="781" y="102"/>
                  </a:cubicBezTo>
                  <a:cubicBezTo>
                    <a:pt x="636" y="89"/>
                    <a:pt x="636" y="89"/>
                    <a:pt x="636" y="89"/>
                  </a:cubicBezTo>
                  <a:cubicBezTo>
                    <a:pt x="469" y="67"/>
                    <a:pt x="469" y="67"/>
                    <a:pt x="469" y="6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1" y="172"/>
                    <a:pt x="1" y="172"/>
                    <a:pt x="0" y="173"/>
                  </a:cubicBezTo>
                  <a:cubicBezTo>
                    <a:pt x="1" y="173"/>
                    <a:pt x="1" y="173"/>
                    <a:pt x="1" y="173"/>
                  </a:cubicBezTo>
                  <a:cubicBezTo>
                    <a:pt x="1" y="174"/>
                    <a:pt x="2" y="175"/>
                    <a:pt x="2" y="176"/>
                  </a:cubicBezTo>
                  <a:cubicBezTo>
                    <a:pt x="3" y="177"/>
                    <a:pt x="3" y="178"/>
                    <a:pt x="3" y="180"/>
                  </a:cubicBezTo>
                  <a:cubicBezTo>
                    <a:pt x="3" y="180"/>
                    <a:pt x="3" y="181"/>
                    <a:pt x="3" y="181"/>
                  </a:cubicBezTo>
                  <a:cubicBezTo>
                    <a:pt x="4" y="181"/>
                    <a:pt x="4" y="181"/>
                    <a:pt x="4" y="182"/>
                  </a:cubicBezTo>
                  <a:cubicBezTo>
                    <a:pt x="6" y="182"/>
                    <a:pt x="7" y="183"/>
                    <a:pt x="7" y="184"/>
                  </a:cubicBezTo>
                  <a:cubicBezTo>
                    <a:pt x="9" y="186"/>
                    <a:pt x="11" y="190"/>
                    <a:pt x="12" y="192"/>
                  </a:cubicBezTo>
                  <a:cubicBezTo>
                    <a:pt x="12" y="193"/>
                    <a:pt x="12" y="195"/>
                    <a:pt x="12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4" y="196"/>
                    <a:pt x="16" y="197"/>
                    <a:pt x="17" y="198"/>
                  </a:cubicBezTo>
                  <a:cubicBezTo>
                    <a:pt x="20" y="201"/>
                    <a:pt x="19" y="206"/>
                    <a:pt x="19" y="207"/>
                  </a:cubicBezTo>
                  <a:cubicBezTo>
                    <a:pt x="19" y="208"/>
                    <a:pt x="19" y="209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8" y="211"/>
                    <a:pt x="18" y="212"/>
                    <a:pt x="18" y="212"/>
                  </a:cubicBezTo>
                  <a:cubicBezTo>
                    <a:pt x="19" y="212"/>
                    <a:pt x="19" y="212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1" y="213"/>
                    <a:pt x="23" y="214"/>
                    <a:pt x="24" y="216"/>
                  </a:cubicBezTo>
                  <a:cubicBezTo>
                    <a:pt x="25" y="218"/>
                    <a:pt x="25" y="219"/>
                    <a:pt x="25" y="220"/>
                  </a:cubicBezTo>
                  <a:cubicBezTo>
                    <a:pt x="25" y="220"/>
                    <a:pt x="25" y="220"/>
                    <a:pt x="25" y="220"/>
                  </a:cubicBezTo>
                  <a:cubicBezTo>
                    <a:pt x="28" y="222"/>
                    <a:pt x="29" y="224"/>
                    <a:pt x="29" y="225"/>
                  </a:cubicBezTo>
                  <a:cubicBezTo>
                    <a:pt x="30" y="227"/>
                    <a:pt x="30" y="231"/>
                    <a:pt x="29" y="234"/>
                  </a:cubicBezTo>
                  <a:cubicBezTo>
                    <a:pt x="29" y="235"/>
                    <a:pt x="28" y="235"/>
                    <a:pt x="28" y="236"/>
                  </a:cubicBezTo>
                  <a:cubicBezTo>
                    <a:pt x="28" y="237"/>
                    <a:pt x="29" y="237"/>
                    <a:pt x="30" y="238"/>
                  </a:cubicBezTo>
                  <a:cubicBezTo>
                    <a:pt x="30" y="239"/>
                    <a:pt x="33" y="243"/>
                    <a:pt x="32" y="247"/>
                  </a:cubicBezTo>
                  <a:cubicBezTo>
                    <a:pt x="32" y="250"/>
                    <a:pt x="30" y="254"/>
                    <a:pt x="27" y="255"/>
                  </a:cubicBezTo>
                  <a:cubicBezTo>
                    <a:pt x="26" y="255"/>
                    <a:pt x="26" y="255"/>
                    <a:pt x="25" y="255"/>
                  </a:cubicBezTo>
                  <a:cubicBezTo>
                    <a:pt x="25" y="256"/>
                    <a:pt x="26" y="257"/>
                    <a:pt x="27" y="258"/>
                  </a:cubicBezTo>
                  <a:cubicBezTo>
                    <a:pt x="27" y="259"/>
                    <a:pt x="27" y="260"/>
                    <a:pt x="27" y="261"/>
                  </a:cubicBezTo>
                  <a:cubicBezTo>
                    <a:pt x="29" y="262"/>
                    <a:pt x="30" y="263"/>
                    <a:pt x="31" y="265"/>
                  </a:cubicBezTo>
                  <a:cubicBezTo>
                    <a:pt x="33" y="267"/>
                    <a:pt x="32" y="272"/>
                    <a:pt x="30" y="275"/>
                  </a:cubicBezTo>
                  <a:cubicBezTo>
                    <a:pt x="29" y="275"/>
                    <a:pt x="28" y="276"/>
                    <a:pt x="27" y="276"/>
                  </a:cubicBezTo>
                  <a:cubicBezTo>
                    <a:pt x="27" y="276"/>
                    <a:pt x="28" y="276"/>
                    <a:pt x="28" y="276"/>
                  </a:cubicBezTo>
                  <a:cubicBezTo>
                    <a:pt x="29" y="277"/>
                    <a:pt x="29" y="279"/>
                    <a:pt x="30" y="280"/>
                  </a:cubicBezTo>
                  <a:cubicBezTo>
                    <a:pt x="31" y="280"/>
                    <a:pt x="32" y="280"/>
                    <a:pt x="33" y="281"/>
                  </a:cubicBezTo>
                  <a:cubicBezTo>
                    <a:pt x="35" y="282"/>
                    <a:pt x="38" y="285"/>
                    <a:pt x="39" y="287"/>
                  </a:cubicBezTo>
                  <a:cubicBezTo>
                    <a:pt x="40" y="289"/>
                    <a:pt x="40" y="291"/>
                    <a:pt x="41" y="293"/>
                  </a:cubicBezTo>
                  <a:cubicBezTo>
                    <a:pt x="41" y="294"/>
                    <a:pt x="41" y="295"/>
                    <a:pt x="41" y="296"/>
                  </a:cubicBezTo>
                  <a:cubicBezTo>
                    <a:pt x="42" y="297"/>
                    <a:pt x="42" y="298"/>
                    <a:pt x="42" y="298"/>
                  </a:cubicBezTo>
                  <a:cubicBezTo>
                    <a:pt x="43" y="298"/>
                    <a:pt x="43" y="299"/>
                    <a:pt x="44" y="299"/>
                  </a:cubicBezTo>
                  <a:cubicBezTo>
                    <a:pt x="45" y="299"/>
                    <a:pt x="46" y="300"/>
                    <a:pt x="47" y="300"/>
                  </a:cubicBezTo>
                  <a:cubicBezTo>
                    <a:pt x="48" y="301"/>
                    <a:pt x="49" y="302"/>
                    <a:pt x="50" y="303"/>
                  </a:cubicBezTo>
                  <a:cubicBezTo>
                    <a:pt x="51" y="304"/>
                    <a:pt x="51" y="304"/>
                    <a:pt x="52" y="305"/>
                  </a:cubicBezTo>
                  <a:cubicBezTo>
                    <a:pt x="52" y="305"/>
                    <a:pt x="53" y="305"/>
                    <a:pt x="53" y="305"/>
                  </a:cubicBezTo>
                  <a:cubicBezTo>
                    <a:pt x="55" y="305"/>
                    <a:pt x="57" y="305"/>
                    <a:pt x="59" y="306"/>
                  </a:cubicBezTo>
                  <a:cubicBezTo>
                    <a:pt x="60" y="306"/>
                    <a:pt x="63" y="308"/>
                    <a:pt x="64" y="310"/>
                  </a:cubicBezTo>
                  <a:cubicBezTo>
                    <a:pt x="64" y="310"/>
                    <a:pt x="65" y="312"/>
                    <a:pt x="66" y="317"/>
                  </a:cubicBezTo>
                  <a:cubicBezTo>
                    <a:pt x="66" y="318"/>
                    <a:pt x="66" y="319"/>
                    <a:pt x="66" y="320"/>
                  </a:cubicBezTo>
                  <a:cubicBezTo>
                    <a:pt x="66" y="320"/>
                    <a:pt x="66" y="321"/>
                    <a:pt x="66" y="321"/>
                  </a:cubicBezTo>
                  <a:cubicBezTo>
                    <a:pt x="67" y="321"/>
                    <a:pt x="68" y="322"/>
                    <a:pt x="69" y="323"/>
                  </a:cubicBezTo>
                  <a:cubicBezTo>
                    <a:pt x="70" y="324"/>
                    <a:pt x="70" y="325"/>
                    <a:pt x="70" y="326"/>
                  </a:cubicBezTo>
                  <a:cubicBezTo>
                    <a:pt x="72" y="327"/>
                    <a:pt x="73" y="327"/>
                    <a:pt x="74" y="328"/>
                  </a:cubicBezTo>
                  <a:cubicBezTo>
                    <a:pt x="76" y="330"/>
                    <a:pt x="77" y="333"/>
                    <a:pt x="77" y="335"/>
                  </a:cubicBezTo>
                  <a:cubicBezTo>
                    <a:pt x="77" y="336"/>
                    <a:pt x="77" y="336"/>
                    <a:pt x="77" y="337"/>
                  </a:cubicBezTo>
                  <a:cubicBezTo>
                    <a:pt x="77" y="337"/>
                    <a:pt x="78" y="337"/>
                    <a:pt x="78" y="337"/>
                  </a:cubicBezTo>
                  <a:cubicBezTo>
                    <a:pt x="79" y="338"/>
                    <a:pt x="80" y="339"/>
                    <a:pt x="80" y="340"/>
                  </a:cubicBezTo>
                  <a:cubicBezTo>
                    <a:pt x="81" y="341"/>
                    <a:pt x="82" y="343"/>
                    <a:pt x="82" y="345"/>
                  </a:cubicBezTo>
                  <a:cubicBezTo>
                    <a:pt x="82" y="345"/>
                    <a:pt x="82" y="346"/>
                    <a:pt x="82" y="346"/>
                  </a:cubicBezTo>
                  <a:cubicBezTo>
                    <a:pt x="82" y="346"/>
                    <a:pt x="83" y="346"/>
                    <a:pt x="83" y="346"/>
                  </a:cubicBezTo>
                  <a:cubicBezTo>
                    <a:pt x="84" y="347"/>
                    <a:pt x="85" y="348"/>
                    <a:pt x="86" y="349"/>
                  </a:cubicBezTo>
                  <a:cubicBezTo>
                    <a:pt x="87" y="350"/>
                    <a:pt x="89" y="353"/>
                    <a:pt x="89" y="355"/>
                  </a:cubicBezTo>
                  <a:cubicBezTo>
                    <a:pt x="89" y="357"/>
                    <a:pt x="89" y="359"/>
                    <a:pt x="89" y="360"/>
                  </a:cubicBezTo>
                  <a:cubicBezTo>
                    <a:pt x="89" y="360"/>
                    <a:pt x="89" y="361"/>
                    <a:pt x="88" y="361"/>
                  </a:cubicBezTo>
                  <a:cubicBezTo>
                    <a:pt x="89" y="361"/>
                    <a:pt x="89" y="362"/>
                    <a:pt x="89" y="362"/>
                  </a:cubicBezTo>
                  <a:cubicBezTo>
                    <a:pt x="90" y="362"/>
                    <a:pt x="92" y="363"/>
                    <a:pt x="94" y="364"/>
                  </a:cubicBezTo>
                  <a:cubicBezTo>
                    <a:pt x="96" y="366"/>
                    <a:pt x="96" y="368"/>
                    <a:pt x="97" y="370"/>
                  </a:cubicBezTo>
                  <a:cubicBezTo>
                    <a:pt x="97" y="370"/>
                    <a:pt x="97" y="370"/>
                    <a:pt x="97" y="370"/>
                  </a:cubicBezTo>
                  <a:cubicBezTo>
                    <a:pt x="97" y="370"/>
                    <a:pt x="97" y="370"/>
                    <a:pt x="97" y="371"/>
                  </a:cubicBezTo>
                  <a:cubicBezTo>
                    <a:pt x="99" y="371"/>
                    <a:pt x="100" y="372"/>
                    <a:pt x="102" y="374"/>
                  </a:cubicBezTo>
                  <a:cubicBezTo>
                    <a:pt x="103" y="377"/>
                    <a:pt x="102" y="382"/>
                    <a:pt x="102" y="383"/>
                  </a:cubicBezTo>
                  <a:cubicBezTo>
                    <a:pt x="102" y="384"/>
                    <a:pt x="101" y="386"/>
                    <a:pt x="100" y="387"/>
                  </a:cubicBezTo>
                  <a:cubicBezTo>
                    <a:pt x="100" y="387"/>
                    <a:pt x="100" y="388"/>
                    <a:pt x="100" y="388"/>
                  </a:cubicBezTo>
                  <a:cubicBezTo>
                    <a:pt x="100" y="389"/>
                    <a:pt x="99" y="390"/>
                    <a:pt x="100" y="391"/>
                  </a:cubicBezTo>
                  <a:cubicBezTo>
                    <a:pt x="100" y="391"/>
                    <a:pt x="100" y="391"/>
                    <a:pt x="100" y="391"/>
                  </a:cubicBezTo>
                  <a:cubicBezTo>
                    <a:pt x="100" y="391"/>
                    <a:pt x="100" y="391"/>
                    <a:pt x="101" y="391"/>
                  </a:cubicBezTo>
                  <a:cubicBezTo>
                    <a:pt x="101" y="392"/>
                    <a:pt x="102" y="392"/>
                    <a:pt x="103" y="392"/>
                  </a:cubicBezTo>
                  <a:cubicBezTo>
                    <a:pt x="104" y="393"/>
                    <a:pt x="106" y="394"/>
                    <a:pt x="107" y="395"/>
                  </a:cubicBezTo>
                  <a:cubicBezTo>
                    <a:pt x="108" y="395"/>
                    <a:pt x="109" y="397"/>
                    <a:pt x="109" y="397"/>
                  </a:cubicBezTo>
                  <a:cubicBezTo>
                    <a:pt x="109" y="398"/>
                    <a:pt x="109" y="398"/>
                    <a:pt x="109" y="398"/>
                  </a:cubicBezTo>
                  <a:cubicBezTo>
                    <a:pt x="110" y="398"/>
                    <a:pt x="110" y="398"/>
                    <a:pt x="110" y="398"/>
                  </a:cubicBezTo>
                  <a:cubicBezTo>
                    <a:pt x="111" y="398"/>
                    <a:pt x="112" y="399"/>
                    <a:pt x="113" y="400"/>
                  </a:cubicBezTo>
                  <a:cubicBezTo>
                    <a:pt x="114" y="401"/>
                    <a:pt x="117" y="404"/>
                    <a:pt x="118" y="407"/>
                  </a:cubicBezTo>
                  <a:cubicBezTo>
                    <a:pt x="118" y="408"/>
                    <a:pt x="118" y="408"/>
                    <a:pt x="118" y="409"/>
                  </a:cubicBezTo>
                  <a:cubicBezTo>
                    <a:pt x="118" y="409"/>
                    <a:pt x="118" y="409"/>
                    <a:pt x="119" y="408"/>
                  </a:cubicBezTo>
                  <a:cubicBezTo>
                    <a:pt x="119" y="408"/>
                    <a:pt x="121" y="408"/>
                    <a:pt x="122" y="408"/>
                  </a:cubicBezTo>
                  <a:cubicBezTo>
                    <a:pt x="123" y="408"/>
                    <a:pt x="126" y="408"/>
                    <a:pt x="128" y="410"/>
                  </a:cubicBezTo>
                  <a:cubicBezTo>
                    <a:pt x="131" y="411"/>
                    <a:pt x="132" y="415"/>
                    <a:pt x="133" y="417"/>
                  </a:cubicBezTo>
                  <a:cubicBezTo>
                    <a:pt x="133" y="420"/>
                    <a:pt x="131" y="425"/>
                    <a:pt x="131" y="425"/>
                  </a:cubicBezTo>
                  <a:cubicBezTo>
                    <a:pt x="131" y="425"/>
                    <a:pt x="131" y="426"/>
                    <a:pt x="131" y="426"/>
                  </a:cubicBezTo>
                  <a:cubicBezTo>
                    <a:pt x="131" y="426"/>
                    <a:pt x="131" y="426"/>
                    <a:pt x="131" y="426"/>
                  </a:cubicBezTo>
                  <a:cubicBezTo>
                    <a:pt x="131" y="427"/>
                    <a:pt x="132" y="427"/>
                    <a:pt x="132" y="427"/>
                  </a:cubicBezTo>
                  <a:cubicBezTo>
                    <a:pt x="133" y="427"/>
                    <a:pt x="134" y="426"/>
                    <a:pt x="135" y="426"/>
                  </a:cubicBezTo>
                  <a:cubicBezTo>
                    <a:pt x="135" y="426"/>
                    <a:pt x="135" y="426"/>
                    <a:pt x="136" y="426"/>
                  </a:cubicBezTo>
                  <a:cubicBezTo>
                    <a:pt x="137" y="426"/>
                    <a:pt x="138" y="426"/>
                    <a:pt x="141" y="428"/>
                  </a:cubicBezTo>
                  <a:cubicBezTo>
                    <a:pt x="142" y="428"/>
                    <a:pt x="143" y="429"/>
                    <a:pt x="144" y="429"/>
                  </a:cubicBezTo>
                  <a:cubicBezTo>
                    <a:pt x="144" y="429"/>
                    <a:pt x="144" y="430"/>
                    <a:pt x="144" y="430"/>
                  </a:cubicBezTo>
                  <a:cubicBezTo>
                    <a:pt x="144" y="429"/>
                    <a:pt x="145" y="429"/>
                    <a:pt x="145" y="429"/>
                  </a:cubicBezTo>
                  <a:cubicBezTo>
                    <a:pt x="146" y="428"/>
                    <a:pt x="146" y="427"/>
                    <a:pt x="148" y="427"/>
                  </a:cubicBezTo>
                  <a:cubicBezTo>
                    <a:pt x="148" y="427"/>
                    <a:pt x="152" y="425"/>
                    <a:pt x="155" y="424"/>
                  </a:cubicBezTo>
                  <a:cubicBezTo>
                    <a:pt x="155" y="424"/>
                    <a:pt x="155" y="424"/>
                    <a:pt x="155" y="424"/>
                  </a:cubicBezTo>
                  <a:cubicBezTo>
                    <a:pt x="157" y="424"/>
                    <a:pt x="160" y="425"/>
                    <a:pt x="162" y="426"/>
                  </a:cubicBezTo>
                  <a:cubicBezTo>
                    <a:pt x="164" y="427"/>
                    <a:pt x="167" y="431"/>
                    <a:pt x="167" y="433"/>
                  </a:cubicBezTo>
                  <a:cubicBezTo>
                    <a:pt x="168" y="437"/>
                    <a:pt x="167" y="441"/>
                    <a:pt x="166" y="443"/>
                  </a:cubicBezTo>
                  <a:cubicBezTo>
                    <a:pt x="166" y="444"/>
                    <a:pt x="165" y="445"/>
                    <a:pt x="164" y="446"/>
                  </a:cubicBezTo>
                  <a:cubicBezTo>
                    <a:pt x="164" y="446"/>
                    <a:pt x="164" y="446"/>
                    <a:pt x="164" y="446"/>
                  </a:cubicBezTo>
                  <a:cubicBezTo>
                    <a:pt x="164" y="446"/>
                    <a:pt x="164" y="446"/>
                    <a:pt x="164" y="446"/>
                  </a:cubicBezTo>
                  <a:cubicBezTo>
                    <a:pt x="164" y="448"/>
                    <a:pt x="164" y="449"/>
                    <a:pt x="163" y="451"/>
                  </a:cubicBezTo>
                  <a:cubicBezTo>
                    <a:pt x="162" y="452"/>
                    <a:pt x="161" y="453"/>
                    <a:pt x="161" y="454"/>
                  </a:cubicBezTo>
                  <a:cubicBezTo>
                    <a:pt x="161" y="454"/>
                    <a:pt x="161" y="454"/>
                    <a:pt x="160" y="454"/>
                  </a:cubicBezTo>
                  <a:cubicBezTo>
                    <a:pt x="160" y="454"/>
                    <a:pt x="160" y="455"/>
                    <a:pt x="160" y="456"/>
                  </a:cubicBezTo>
                  <a:cubicBezTo>
                    <a:pt x="160" y="457"/>
                    <a:pt x="160" y="458"/>
                    <a:pt x="159" y="459"/>
                  </a:cubicBezTo>
                  <a:cubicBezTo>
                    <a:pt x="159" y="460"/>
                    <a:pt x="159" y="460"/>
                    <a:pt x="159" y="460"/>
                  </a:cubicBezTo>
                  <a:cubicBezTo>
                    <a:pt x="158" y="461"/>
                    <a:pt x="157" y="463"/>
                    <a:pt x="155" y="464"/>
                  </a:cubicBezTo>
                  <a:cubicBezTo>
                    <a:pt x="155" y="464"/>
                    <a:pt x="155" y="465"/>
                    <a:pt x="155" y="465"/>
                  </a:cubicBezTo>
                  <a:cubicBezTo>
                    <a:pt x="156" y="467"/>
                    <a:pt x="156" y="471"/>
                    <a:pt x="155" y="473"/>
                  </a:cubicBezTo>
                  <a:cubicBezTo>
                    <a:pt x="154" y="476"/>
                    <a:pt x="151" y="479"/>
                    <a:pt x="150" y="480"/>
                  </a:cubicBezTo>
                  <a:cubicBezTo>
                    <a:pt x="149" y="480"/>
                    <a:pt x="149" y="481"/>
                    <a:pt x="148" y="481"/>
                  </a:cubicBezTo>
                  <a:cubicBezTo>
                    <a:pt x="149" y="482"/>
                    <a:pt x="149" y="483"/>
                    <a:pt x="149" y="483"/>
                  </a:cubicBezTo>
                  <a:cubicBezTo>
                    <a:pt x="149" y="486"/>
                    <a:pt x="148" y="489"/>
                    <a:pt x="147" y="491"/>
                  </a:cubicBezTo>
                  <a:cubicBezTo>
                    <a:pt x="147" y="492"/>
                    <a:pt x="146" y="493"/>
                    <a:pt x="145" y="494"/>
                  </a:cubicBezTo>
                  <a:cubicBezTo>
                    <a:pt x="145" y="494"/>
                    <a:pt x="145" y="494"/>
                    <a:pt x="145" y="494"/>
                  </a:cubicBezTo>
                  <a:cubicBezTo>
                    <a:pt x="145" y="496"/>
                    <a:pt x="145" y="498"/>
                    <a:pt x="143" y="500"/>
                  </a:cubicBezTo>
                  <a:cubicBezTo>
                    <a:pt x="142" y="501"/>
                    <a:pt x="141" y="502"/>
                    <a:pt x="140" y="502"/>
                  </a:cubicBezTo>
                  <a:cubicBezTo>
                    <a:pt x="141" y="502"/>
                    <a:pt x="141" y="503"/>
                    <a:pt x="141" y="503"/>
                  </a:cubicBezTo>
                  <a:cubicBezTo>
                    <a:pt x="142" y="506"/>
                    <a:pt x="142" y="511"/>
                    <a:pt x="141" y="514"/>
                  </a:cubicBezTo>
                  <a:cubicBezTo>
                    <a:pt x="140" y="516"/>
                    <a:pt x="137" y="520"/>
                    <a:pt x="134" y="520"/>
                  </a:cubicBezTo>
                  <a:cubicBezTo>
                    <a:pt x="135" y="521"/>
                    <a:pt x="135" y="522"/>
                    <a:pt x="136" y="522"/>
                  </a:cubicBezTo>
                  <a:cubicBezTo>
                    <a:pt x="137" y="525"/>
                    <a:pt x="137" y="529"/>
                    <a:pt x="136" y="531"/>
                  </a:cubicBezTo>
                  <a:cubicBezTo>
                    <a:pt x="135" y="533"/>
                    <a:pt x="134" y="534"/>
                    <a:pt x="134" y="535"/>
                  </a:cubicBezTo>
                  <a:cubicBezTo>
                    <a:pt x="133" y="535"/>
                    <a:pt x="133" y="536"/>
                    <a:pt x="133" y="536"/>
                  </a:cubicBezTo>
                  <a:cubicBezTo>
                    <a:pt x="133" y="536"/>
                    <a:pt x="133" y="537"/>
                    <a:pt x="132" y="537"/>
                  </a:cubicBezTo>
                  <a:cubicBezTo>
                    <a:pt x="132" y="538"/>
                    <a:pt x="131" y="539"/>
                    <a:pt x="131" y="539"/>
                  </a:cubicBezTo>
                  <a:cubicBezTo>
                    <a:pt x="131" y="540"/>
                    <a:pt x="131" y="540"/>
                    <a:pt x="131" y="540"/>
                  </a:cubicBezTo>
                  <a:cubicBezTo>
                    <a:pt x="132" y="540"/>
                    <a:pt x="132" y="541"/>
                    <a:pt x="133" y="541"/>
                  </a:cubicBezTo>
                  <a:cubicBezTo>
                    <a:pt x="133" y="541"/>
                    <a:pt x="136" y="544"/>
                    <a:pt x="137" y="546"/>
                  </a:cubicBezTo>
                  <a:cubicBezTo>
                    <a:pt x="138" y="549"/>
                    <a:pt x="137" y="553"/>
                    <a:pt x="137" y="554"/>
                  </a:cubicBezTo>
                  <a:cubicBezTo>
                    <a:pt x="137" y="555"/>
                    <a:pt x="137" y="556"/>
                    <a:pt x="136" y="556"/>
                  </a:cubicBezTo>
                  <a:cubicBezTo>
                    <a:pt x="136" y="557"/>
                    <a:pt x="137" y="557"/>
                    <a:pt x="137" y="557"/>
                  </a:cubicBezTo>
                  <a:cubicBezTo>
                    <a:pt x="137" y="558"/>
                    <a:pt x="137" y="558"/>
                    <a:pt x="137" y="558"/>
                  </a:cubicBezTo>
                  <a:cubicBezTo>
                    <a:pt x="137" y="558"/>
                    <a:pt x="137" y="559"/>
                    <a:pt x="138" y="559"/>
                  </a:cubicBezTo>
                  <a:cubicBezTo>
                    <a:pt x="138" y="560"/>
                    <a:pt x="140" y="562"/>
                    <a:pt x="140" y="564"/>
                  </a:cubicBezTo>
                  <a:cubicBezTo>
                    <a:pt x="140" y="565"/>
                    <a:pt x="140" y="570"/>
                    <a:pt x="138" y="572"/>
                  </a:cubicBezTo>
                  <a:cubicBezTo>
                    <a:pt x="136" y="574"/>
                    <a:pt x="133" y="575"/>
                    <a:pt x="130" y="575"/>
                  </a:cubicBezTo>
                  <a:cubicBezTo>
                    <a:pt x="130" y="575"/>
                    <a:pt x="130" y="575"/>
                    <a:pt x="130" y="575"/>
                  </a:cubicBezTo>
                  <a:cubicBezTo>
                    <a:pt x="129" y="575"/>
                    <a:pt x="129" y="575"/>
                    <a:pt x="129" y="575"/>
                  </a:cubicBezTo>
                  <a:cubicBezTo>
                    <a:pt x="128" y="575"/>
                    <a:pt x="127" y="575"/>
                    <a:pt x="126" y="575"/>
                  </a:cubicBezTo>
                  <a:cubicBezTo>
                    <a:pt x="125" y="575"/>
                    <a:pt x="124" y="574"/>
                    <a:pt x="123" y="574"/>
                  </a:cubicBezTo>
                  <a:cubicBezTo>
                    <a:pt x="123" y="574"/>
                    <a:pt x="123" y="574"/>
                    <a:pt x="123" y="574"/>
                  </a:cubicBezTo>
                  <a:cubicBezTo>
                    <a:pt x="123" y="574"/>
                    <a:pt x="123" y="574"/>
                    <a:pt x="123" y="574"/>
                  </a:cubicBezTo>
                  <a:cubicBezTo>
                    <a:pt x="123" y="575"/>
                    <a:pt x="123" y="576"/>
                    <a:pt x="122" y="576"/>
                  </a:cubicBezTo>
                  <a:cubicBezTo>
                    <a:pt x="121" y="578"/>
                    <a:pt x="119" y="580"/>
                    <a:pt x="117" y="581"/>
                  </a:cubicBezTo>
                  <a:cubicBezTo>
                    <a:pt x="117" y="581"/>
                    <a:pt x="117" y="581"/>
                    <a:pt x="116" y="582"/>
                  </a:cubicBezTo>
                  <a:cubicBezTo>
                    <a:pt x="116" y="582"/>
                    <a:pt x="116" y="582"/>
                    <a:pt x="116" y="582"/>
                  </a:cubicBezTo>
                  <a:cubicBezTo>
                    <a:pt x="116" y="582"/>
                    <a:pt x="116" y="583"/>
                    <a:pt x="116" y="583"/>
                  </a:cubicBezTo>
                  <a:cubicBezTo>
                    <a:pt x="116" y="583"/>
                    <a:pt x="116" y="584"/>
                    <a:pt x="116" y="585"/>
                  </a:cubicBezTo>
                  <a:cubicBezTo>
                    <a:pt x="116" y="585"/>
                    <a:pt x="116" y="585"/>
                    <a:pt x="116" y="585"/>
                  </a:cubicBezTo>
                  <a:cubicBezTo>
                    <a:pt x="116" y="585"/>
                    <a:pt x="116" y="585"/>
                    <a:pt x="116" y="585"/>
                  </a:cubicBezTo>
                  <a:cubicBezTo>
                    <a:pt x="117" y="586"/>
                    <a:pt x="118" y="587"/>
                    <a:pt x="119" y="588"/>
                  </a:cubicBezTo>
                  <a:cubicBezTo>
                    <a:pt x="120" y="590"/>
                    <a:pt x="121" y="593"/>
                    <a:pt x="121" y="595"/>
                  </a:cubicBezTo>
                  <a:cubicBezTo>
                    <a:pt x="122" y="596"/>
                    <a:pt x="122" y="599"/>
                    <a:pt x="121" y="600"/>
                  </a:cubicBezTo>
                  <a:cubicBezTo>
                    <a:pt x="121" y="601"/>
                    <a:pt x="119" y="606"/>
                    <a:pt x="116" y="608"/>
                  </a:cubicBezTo>
                  <a:cubicBezTo>
                    <a:pt x="115" y="608"/>
                    <a:pt x="114" y="609"/>
                    <a:pt x="113" y="609"/>
                  </a:cubicBezTo>
                  <a:cubicBezTo>
                    <a:pt x="113" y="609"/>
                    <a:pt x="113" y="609"/>
                    <a:pt x="113" y="610"/>
                  </a:cubicBezTo>
                  <a:cubicBezTo>
                    <a:pt x="113" y="611"/>
                    <a:pt x="112" y="612"/>
                    <a:pt x="111" y="613"/>
                  </a:cubicBezTo>
                  <a:cubicBezTo>
                    <a:pt x="112" y="613"/>
                    <a:pt x="113" y="614"/>
                    <a:pt x="113" y="614"/>
                  </a:cubicBezTo>
                  <a:cubicBezTo>
                    <a:pt x="113" y="614"/>
                    <a:pt x="114" y="614"/>
                    <a:pt x="114" y="615"/>
                  </a:cubicBezTo>
                  <a:cubicBezTo>
                    <a:pt x="114" y="615"/>
                    <a:pt x="114" y="615"/>
                    <a:pt x="114" y="615"/>
                  </a:cubicBezTo>
                  <a:cubicBezTo>
                    <a:pt x="116" y="615"/>
                    <a:pt x="118" y="615"/>
                    <a:pt x="119" y="617"/>
                  </a:cubicBezTo>
                  <a:cubicBezTo>
                    <a:pt x="121" y="618"/>
                    <a:pt x="122" y="620"/>
                    <a:pt x="122" y="622"/>
                  </a:cubicBezTo>
                  <a:cubicBezTo>
                    <a:pt x="122" y="622"/>
                    <a:pt x="122" y="623"/>
                    <a:pt x="122" y="623"/>
                  </a:cubicBezTo>
                  <a:cubicBezTo>
                    <a:pt x="123" y="623"/>
                    <a:pt x="123" y="623"/>
                    <a:pt x="124" y="624"/>
                  </a:cubicBezTo>
                  <a:cubicBezTo>
                    <a:pt x="125" y="624"/>
                    <a:pt x="126" y="625"/>
                    <a:pt x="127" y="626"/>
                  </a:cubicBezTo>
                  <a:cubicBezTo>
                    <a:pt x="128" y="627"/>
                    <a:pt x="130" y="629"/>
                    <a:pt x="131" y="631"/>
                  </a:cubicBezTo>
                  <a:cubicBezTo>
                    <a:pt x="132" y="632"/>
                    <a:pt x="132" y="633"/>
                    <a:pt x="132" y="633"/>
                  </a:cubicBezTo>
                  <a:cubicBezTo>
                    <a:pt x="132" y="633"/>
                    <a:pt x="133" y="633"/>
                    <a:pt x="134" y="633"/>
                  </a:cubicBezTo>
                  <a:cubicBezTo>
                    <a:pt x="134" y="633"/>
                    <a:pt x="134" y="633"/>
                    <a:pt x="134" y="633"/>
                  </a:cubicBezTo>
                  <a:cubicBezTo>
                    <a:pt x="134" y="633"/>
                    <a:pt x="134" y="632"/>
                    <a:pt x="135" y="632"/>
                  </a:cubicBezTo>
                  <a:cubicBezTo>
                    <a:pt x="135" y="632"/>
                    <a:pt x="135" y="631"/>
                    <a:pt x="135" y="631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31"/>
                    <a:pt x="136" y="630"/>
                    <a:pt x="136" y="630"/>
                  </a:cubicBezTo>
                  <a:cubicBezTo>
                    <a:pt x="136" y="629"/>
                    <a:pt x="136" y="627"/>
                    <a:pt x="137" y="626"/>
                  </a:cubicBezTo>
                  <a:cubicBezTo>
                    <a:pt x="137" y="625"/>
                    <a:pt x="137" y="625"/>
                    <a:pt x="137" y="625"/>
                  </a:cubicBezTo>
                  <a:cubicBezTo>
                    <a:pt x="139" y="624"/>
                    <a:pt x="142" y="622"/>
                    <a:pt x="145" y="622"/>
                  </a:cubicBezTo>
                  <a:cubicBezTo>
                    <a:pt x="145" y="622"/>
                    <a:pt x="145" y="622"/>
                    <a:pt x="145" y="622"/>
                  </a:cubicBezTo>
                  <a:cubicBezTo>
                    <a:pt x="147" y="622"/>
                    <a:pt x="148" y="623"/>
                    <a:pt x="149" y="624"/>
                  </a:cubicBezTo>
                  <a:cubicBezTo>
                    <a:pt x="150" y="623"/>
                    <a:pt x="151" y="623"/>
                    <a:pt x="152" y="622"/>
                  </a:cubicBezTo>
                  <a:cubicBezTo>
                    <a:pt x="152" y="622"/>
                    <a:pt x="152" y="622"/>
                    <a:pt x="153" y="622"/>
                  </a:cubicBezTo>
                  <a:cubicBezTo>
                    <a:pt x="153" y="622"/>
                    <a:pt x="153" y="622"/>
                    <a:pt x="153" y="621"/>
                  </a:cubicBezTo>
                  <a:cubicBezTo>
                    <a:pt x="154" y="620"/>
                    <a:pt x="155" y="619"/>
                    <a:pt x="156" y="618"/>
                  </a:cubicBezTo>
                  <a:cubicBezTo>
                    <a:pt x="157" y="617"/>
                    <a:pt x="158" y="617"/>
                    <a:pt x="159" y="617"/>
                  </a:cubicBezTo>
                  <a:cubicBezTo>
                    <a:pt x="159" y="615"/>
                    <a:pt x="160" y="614"/>
                    <a:pt x="161" y="612"/>
                  </a:cubicBezTo>
                  <a:cubicBezTo>
                    <a:pt x="162" y="611"/>
                    <a:pt x="164" y="610"/>
                    <a:pt x="166" y="610"/>
                  </a:cubicBezTo>
                  <a:cubicBezTo>
                    <a:pt x="166" y="609"/>
                    <a:pt x="167" y="609"/>
                    <a:pt x="167" y="609"/>
                  </a:cubicBezTo>
                  <a:cubicBezTo>
                    <a:pt x="167" y="609"/>
                    <a:pt x="168" y="609"/>
                    <a:pt x="168" y="609"/>
                  </a:cubicBezTo>
                  <a:cubicBezTo>
                    <a:pt x="168" y="609"/>
                    <a:pt x="168" y="609"/>
                    <a:pt x="168" y="609"/>
                  </a:cubicBezTo>
                  <a:cubicBezTo>
                    <a:pt x="168" y="608"/>
                    <a:pt x="168" y="607"/>
                    <a:pt x="168" y="606"/>
                  </a:cubicBezTo>
                  <a:cubicBezTo>
                    <a:pt x="169" y="606"/>
                    <a:pt x="169" y="606"/>
                    <a:pt x="169" y="606"/>
                  </a:cubicBezTo>
                  <a:cubicBezTo>
                    <a:pt x="169" y="604"/>
                    <a:pt x="170" y="601"/>
                    <a:pt x="172" y="600"/>
                  </a:cubicBezTo>
                  <a:cubicBezTo>
                    <a:pt x="173" y="599"/>
                    <a:pt x="175" y="599"/>
                    <a:pt x="177" y="599"/>
                  </a:cubicBezTo>
                  <a:cubicBezTo>
                    <a:pt x="178" y="599"/>
                    <a:pt x="179" y="599"/>
                    <a:pt x="180" y="599"/>
                  </a:cubicBezTo>
                  <a:cubicBezTo>
                    <a:pt x="183" y="600"/>
                    <a:pt x="186" y="603"/>
                    <a:pt x="186" y="603"/>
                  </a:cubicBezTo>
                  <a:cubicBezTo>
                    <a:pt x="187" y="604"/>
                    <a:pt x="187" y="605"/>
                    <a:pt x="188" y="606"/>
                  </a:cubicBezTo>
                  <a:cubicBezTo>
                    <a:pt x="188" y="607"/>
                    <a:pt x="188" y="607"/>
                    <a:pt x="188" y="607"/>
                  </a:cubicBezTo>
                  <a:cubicBezTo>
                    <a:pt x="188" y="607"/>
                    <a:pt x="189" y="608"/>
                    <a:pt x="189" y="608"/>
                  </a:cubicBezTo>
                  <a:cubicBezTo>
                    <a:pt x="190" y="609"/>
                    <a:pt x="191" y="611"/>
                    <a:pt x="192" y="613"/>
                  </a:cubicBezTo>
                  <a:cubicBezTo>
                    <a:pt x="192" y="613"/>
                    <a:pt x="192" y="614"/>
                    <a:pt x="192" y="614"/>
                  </a:cubicBezTo>
                  <a:cubicBezTo>
                    <a:pt x="192" y="614"/>
                    <a:pt x="192" y="614"/>
                    <a:pt x="192" y="614"/>
                  </a:cubicBezTo>
                  <a:cubicBezTo>
                    <a:pt x="192" y="614"/>
                    <a:pt x="192" y="614"/>
                    <a:pt x="192" y="614"/>
                  </a:cubicBezTo>
                  <a:cubicBezTo>
                    <a:pt x="192" y="614"/>
                    <a:pt x="192" y="614"/>
                    <a:pt x="192" y="614"/>
                  </a:cubicBezTo>
                  <a:cubicBezTo>
                    <a:pt x="194" y="614"/>
                    <a:pt x="197" y="615"/>
                    <a:pt x="198" y="617"/>
                  </a:cubicBezTo>
                  <a:cubicBezTo>
                    <a:pt x="200" y="618"/>
                    <a:pt x="201" y="621"/>
                    <a:pt x="202" y="622"/>
                  </a:cubicBezTo>
                  <a:cubicBezTo>
                    <a:pt x="202" y="623"/>
                    <a:pt x="203" y="627"/>
                    <a:pt x="201" y="629"/>
                  </a:cubicBezTo>
                  <a:cubicBezTo>
                    <a:pt x="201" y="631"/>
                    <a:pt x="200" y="632"/>
                    <a:pt x="199" y="633"/>
                  </a:cubicBezTo>
                  <a:cubicBezTo>
                    <a:pt x="199" y="633"/>
                    <a:pt x="199" y="633"/>
                    <a:pt x="199" y="633"/>
                  </a:cubicBezTo>
                  <a:cubicBezTo>
                    <a:pt x="199" y="633"/>
                    <a:pt x="198" y="633"/>
                    <a:pt x="198" y="634"/>
                  </a:cubicBezTo>
                  <a:cubicBezTo>
                    <a:pt x="198" y="634"/>
                    <a:pt x="199" y="634"/>
                    <a:pt x="199" y="634"/>
                  </a:cubicBezTo>
                  <a:cubicBezTo>
                    <a:pt x="200" y="634"/>
                    <a:pt x="201" y="634"/>
                    <a:pt x="202" y="635"/>
                  </a:cubicBezTo>
                  <a:cubicBezTo>
                    <a:pt x="206" y="637"/>
                    <a:pt x="206" y="642"/>
                    <a:pt x="206" y="642"/>
                  </a:cubicBezTo>
                  <a:cubicBezTo>
                    <a:pt x="206" y="644"/>
                    <a:pt x="206" y="647"/>
                    <a:pt x="205" y="650"/>
                  </a:cubicBezTo>
                  <a:cubicBezTo>
                    <a:pt x="204" y="651"/>
                    <a:pt x="203" y="652"/>
                    <a:pt x="202" y="652"/>
                  </a:cubicBezTo>
                  <a:cubicBezTo>
                    <a:pt x="202" y="653"/>
                    <a:pt x="202" y="653"/>
                    <a:pt x="202" y="653"/>
                  </a:cubicBezTo>
                  <a:cubicBezTo>
                    <a:pt x="202" y="654"/>
                    <a:pt x="202" y="655"/>
                    <a:pt x="201" y="656"/>
                  </a:cubicBezTo>
                  <a:cubicBezTo>
                    <a:pt x="203" y="657"/>
                    <a:pt x="204" y="658"/>
                    <a:pt x="205" y="660"/>
                  </a:cubicBezTo>
                  <a:cubicBezTo>
                    <a:pt x="205" y="662"/>
                    <a:pt x="205" y="664"/>
                    <a:pt x="205" y="666"/>
                  </a:cubicBezTo>
                  <a:cubicBezTo>
                    <a:pt x="205" y="667"/>
                    <a:pt x="204" y="667"/>
                    <a:pt x="204" y="667"/>
                  </a:cubicBezTo>
                  <a:cubicBezTo>
                    <a:pt x="204" y="668"/>
                    <a:pt x="204" y="669"/>
                    <a:pt x="204" y="669"/>
                  </a:cubicBezTo>
                  <a:cubicBezTo>
                    <a:pt x="204" y="670"/>
                    <a:pt x="204" y="671"/>
                    <a:pt x="203" y="671"/>
                  </a:cubicBezTo>
                  <a:cubicBezTo>
                    <a:pt x="204" y="672"/>
                    <a:pt x="204" y="673"/>
                    <a:pt x="205" y="673"/>
                  </a:cubicBezTo>
                  <a:cubicBezTo>
                    <a:pt x="205" y="674"/>
                    <a:pt x="205" y="674"/>
                    <a:pt x="205" y="674"/>
                  </a:cubicBezTo>
                  <a:cubicBezTo>
                    <a:pt x="205" y="674"/>
                    <a:pt x="206" y="675"/>
                    <a:pt x="206" y="675"/>
                  </a:cubicBezTo>
                  <a:cubicBezTo>
                    <a:pt x="207" y="677"/>
                    <a:pt x="208" y="679"/>
                    <a:pt x="209" y="681"/>
                  </a:cubicBezTo>
                  <a:cubicBezTo>
                    <a:pt x="209" y="682"/>
                    <a:pt x="209" y="684"/>
                    <a:pt x="209" y="685"/>
                  </a:cubicBezTo>
                  <a:cubicBezTo>
                    <a:pt x="209" y="685"/>
                    <a:pt x="210" y="686"/>
                    <a:pt x="211" y="687"/>
                  </a:cubicBezTo>
                  <a:cubicBezTo>
                    <a:pt x="211" y="688"/>
                    <a:pt x="212" y="689"/>
                    <a:pt x="212" y="691"/>
                  </a:cubicBezTo>
                  <a:cubicBezTo>
                    <a:pt x="212" y="691"/>
                    <a:pt x="212" y="691"/>
                    <a:pt x="213" y="692"/>
                  </a:cubicBezTo>
                  <a:cubicBezTo>
                    <a:pt x="213" y="692"/>
                    <a:pt x="213" y="692"/>
                    <a:pt x="213" y="692"/>
                  </a:cubicBezTo>
                  <a:cubicBezTo>
                    <a:pt x="215" y="693"/>
                    <a:pt x="216" y="695"/>
                    <a:pt x="217" y="696"/>
                  </a:cubicBezTo>
                  <a:cubicBezTo>
                    <a:pt x="218" y="699"/>
                    <a:pt x="218" y="701"/>
                    <a:pt x="217" y="703"/>
                  </a:cubicBezTo>
                  <a:cubicBezTo>
                    <a:pt x="217" y="704"/>
                    <a:pt x="217" y="704"/>
                    <a:pt x="217" y="705"/>
                  </a:cubicBezTo>
                  <a:cubicBezTo>
                    <a:pt x="217" y="705"/>
                    <a:pt x="217" y="706"/>
                    <a:pt x="217" y="707"/>
                  </a:cubicBezTo>
                  <a:cubicBezTo>
                    <a:pt x="217" y="707"/>
                    <a:pt x="217" y="707"/>
                    <a:pt x="217" y="707"/>
                  </a:cubicBezTo>
                  <a:cubicBezTo>
                    <a:pt x="217" y="708"/>
                    <a:pt x="218" y="708"/>
                    <a:pt x="218" y="708"/>
                  </a:cubicBezTo>
                  <a:cubicBezTo>
                    <a:pt x="218" y="708"/>
                    <a:pt x="218" y="708"/>
                    <a:pt x="218" y="708"/>
                  </a:cubicBezTo>
                  <a:cubicBezTo>
                    <a:pt x="219" y="708"/>
                    <a:pt x="222" y="708"/>
                    <a:pt x="224" y="711"/>
                  </a:cubicBezTo>
                  <a:cubicBezTo>
                    <a:pt x="226" y="713"/>
                    <a:pt x="225" y="716"/>
                    <a:pt x="225" y="718"/>
                  </a:cubicBezTo>
                  <a:cubicBezTo>
                    <a:pt x="225" y="718"/>
                    <a:pt x="225" y="718"/>
                    <a:pt x="225" y="718"/>
                  </a:cubicBezTo>
                  <a:cubicBezTo>
                    <a:pt x="226" y="718"/>
                    <a:pt x="228" y="718"/>
                    <a:pt x="230" y="720"/>
                  </a:cubicBezTo>
                  <a:cubicBezTo>
                    <a:pt x="232" y="722"/>
                    <a:pt x="232" y="725"/>
                    <a:pt x="232" y="727"/>
                  </a:cubicBezTo>
                  <a:cubicBezTo>
                    <a:pt x="232" y="727"/>
                    <a:pt x="232" y="727"/>
                    <a:pt x="232" y="728"/>
                  </a:cubicBezTo>
                  <a:cubicBezTo>
                    <a:pt x="232" y="728"/>
                    <a:pt x="233" y="728"/>
                    <a:pt x="233" y="728"/>
                  </a:cubicBezTo>
                  <a:cubicBezTo>
                    <a:pt x="233" y="729"/>
                    <a:pt x="234" y="731"/>
                    <a:pt x="234" y="733"/>
                  </a:cubicBezTo>
                  <a:cubicBezTo>
                    <a:pt x="234" y="736"/>
                    <a:pt x="232" y="737"/>
                    <a:pt x="231" y="738"/>
                  </a:cubicBezTo>
                  <a:cubicBezTo>
                    <a:pt x="231" y="739"/>
                    <a:pt x="231" y="739"/>
                    <a:pt x="231" y="739"/>
                  </a:cubicBezTo>
                  <a:cubicBezTo>
                    <a:pt x="231" y="739"/>
                    <a:pt x="231" y="739"/>
                    <a:pt x="231" y="739"/>
                  </a:cubicBezTo>
                  <a:cubicBezTo>
                    <a:pt x="230" y="741"/>
                    <a:pt x="230" y="743"/>
                    <a:pt x="229" y="744"/>
                  </a:cubicBezTo>
                  <a:cubicBezTo>
                    <a:pt x="228" y="746"/>
                    <a:pt x="226" y="748"/>
                    <a:pt x="225" y="749"/>
                  </a:cubicBezTo>
                  <a:cubicBezTo>
                    <a:pt x="225" y="749"/>
                    <a:pt x="225" y="750"/>
                    <a:pt x="225" y="750"/>
                  </a:cubicBezTo>
                  <a:cubicBezTo>
                    <a:pt x="225" y="751"/>
                    <a:pt x="225" y="752"/>
                    <a:pt x="225" y="753"/>
                  </a:cubicBezTo>
                  <a:cubicBezTo>
                    <a:pt x="225" y="754"/>
                    <a:pt x="225" y="755"/>
                    <a:pt x="225" y="755"/>
                  </a:cubicBezTo>
                  <a:cubicBezTo>
                    <a:pt x="225" y="756"/>
                    <a:pt x="226" y="757"/>
                    <a:pt x="227" y="757"/>
                  </a:cubicBezTo>
                  <a:cubicBezTo>
                    <a:pt x="227" y="757"/>
                    <a:pt x="227" y="758"/>
                    <a:pt x="228" y="758"/>
                  </a:cubicBezTo>
                  <a:cubicBezTo>
                    <a:pt x="229" y="758"/>
                    <a:pt x="230" y="759"/>
                    <a:pt x="231" y="759"/>
                  </a:cubicBezTo>
                  <a:cubicBezTo>
                    <a:pt x="231" y="759"/>
                    <a:pt x="234" y="761"/>
                    <a:pt x="235" y="764"/>
                  </a:cubicBezTo>
                  <a:cubicBezTo>
                    <a:pt x="236" y="765"/>
                    <a:pt x="236" y="766"/>
                    <a:pt x="236" y="768"/>
                  </a:cubicBezTo>
                  <a:cubicBezTo>
                    <a:pt x="236" y="768"/>
                    <a:pt x="236" y="768"/>
                    <a:pt x="236" y="768"/>
                  </a:cubicBezTo>
                  <a:cubicBezTo>
                    <a:pt x="237" y="767"/>
                    <a:pt x="238" y="765"/>
                    <a:pt x="239" y="765"/>
                  </a:cubicBezTo>
                  <a:cubicBezTo>
                    <a:pt x="241" y="764"/>
                    <a:pt x="244" y="763"/>
                    <a:pt x="246" y="763"/>
                  </a:cubicBezTo>
                  <a:cubicBezTo>
                    <a:pt x="247" y="763"/>
                    <a:pt x="247" y="763"/>
                    <a:pt x="248" y="764"/>
                  </a:cubicBezTo>
                  <a:cubicBezTo>
                    <a:pt x="249" y="764"/>
                    <a:pt x="251" y="765"/>
                    <a:pt x="254" y="768"/>
                  </a:cubicBezTo>
                  <a:cubicBezTo>
                    <a:pt x="255" y="769"/>
                    <a:pt x="256" y="770"/>
                    <a:pt x="256" y="771"/>
                  </a:cubicBezTo>
                  <a:cubicBezTo>
                    <a:pt x="257" y="772"/>
                    <a:pt x="257" y="772"/>
                    <a:pt x="257" y="772"/>
                  </a:cubicBezTo>
                  <a:cubicBezTo>
                    <a:pt x="257" y="772"/>
                    <a:pt x="257" y="772"/>
                    <a:pt x="257" y="772"/>
                  </a:cubicBezTo>
                  <a:cubicBezTo>
                    <a:pt x="259" y="773"/>
                    <a:pt x="260" y="773"/>
                    <a:pt x="262" y="775"/>
                  </a:cubicBezTo>
                  <a:cubicBezTo>
                    <a:pt x="263" y="777"/>
                    <a:pt x="263" y="779"/>
                    <a:pt x="263" y="781"/>
                  </a:cubicBezTo>
                  <a:cubicBezTo>
                    <a:pt x="263" y="781"/>
                    <a:pt x="263" y="781"/>
                    <a:pt x="263" y="781"/>
                  </a:cubicBezTo>
                  <a:cubicBezTo>
                    <a:pt x="263" y="781"/>
                    <a:pt x="263" y="781"/>
                    <a:pt x="263" y="781"/>
                  </a:cubicBezTo>
                  <a:cubicBezTo>
                    <a:pt x="264" y="782"/>
                    <a:pt x="265" y="783"/>
                    <a:pt x="265" y="784"/>
                  </a:cubicBezTo>
                  <a:cubicBezTo>
                    <a:pt x="265" y="786"/>
                    <a:pt x="265" y="787"/>
                    <a:pt x="265" y="789"/>
                  </a:cubicBezTo>
                  <a:cubicBezTo>
                    <a:pt x="266" y="789"/>
                    <a:pt x="267" y="790"/>
                    <a:pt x="268" y="791"/>
                  </a:cubicBezTo>
                  <a:cubicBezTo>
                    <a:pt x="269" y="793"/>
                    <a:pt x="270" y="795"/>
                    <a:pt x="270" y="798"/>
                  </a:cubicBezTo>
                  <a:cubicBezTo>
                    <a:pt x="270" y="799"/>
                    <a:pt x="270" y="799"/>
                    <a:pt x="270" y="799"/>
                  </a:cubicBezTo>
                  <a:cubicBezTo>
                    <a:pt x="271" y="801"/>
                    <a:pt x="271" y="803"/>
                    <a:pt x="271" y="805"/>
                  </a:cubicBezTo>
                  <a:cubicBezTo>
                    <a:pt x="271" y="807"/>
                    <a:pt x="269" y="810"/>
                    <a:pt x="268" y="811"/>
                  </a:cubicBezTo>
                  <a:cubicBezTo>
                    <a:pt x="267" y="812"/>
                    <a:pt x="267" y="812"/>
                    <a:pt x="267" y="812"/>
                  </a:cubicBezTo>
                  <a:cubicBezTo>
                    <a:pt x="268" y="813"/>
                    <a:pt x="269" y="813"/>
                    <a:pt x="269" y="815"/>
                  </a:cubicBezTo>
                  <a:cubicBezTo>
                    <a:pt x="270" y="816"/>
                    <a:pt x="270" y="817"/>
                    <a:pt x="270" y="819"/>
                  </a:cubicBezTo>
                  <a:cubicBezTo>
                    <a:pt x="270" y="819"/>
                    <a:pt x="270" y="819"/>
                    <a:pt x="270" y="819"/>
                  </a:cubicBezTo>
                  <a:cubicBezTo>
                    <a:pt x="270" y="820"/>
                    <a:pt x="270" y="820"/>
                    <a:pt x="270" y="820"/>
                  </a:cubicBezTo>
                  <a:cubicBezTo>
                    <a:pt x="270" y="821"/>
                    <a:pt x="271" y="822"/>
                    <a:pt x="271" y="823"/>
                  </a:cubicBezTo>
                  <a:cubicBezTo>
                    <a:pt x="271" y="824"/>
                    <a:pt x="271" y="826"/>
                    <a:pt x="270" y="827"/>
                  </a:cubicBezTo>
                  <a:cubicBezTo>
                    <a:pt x="270" y="827"/>
                    <a:pt x="270" y="827"/>
                    <a:pt x="270" y="828"/>
                  </a:cubicBezTo>
                  <a:cubicBezTo>
                    <a:pt x="270" y="828"/>
                    <a:pt x="270" y="830"/>
                    <a:pt x="271" y="831"/>
                  </a:cubicBezTo>
                  <a:cubicBezTo>
                    <a:pt x="271" y="832"/>
                    <a:pt x="271" y="832"/>
                    <a:pt x="271" y="833"/>
                  </a:cubicBezTo>
                  <a:cubicBezTo>
                    <a:pt x="271" y="833"/>
                    <a:pt x="271" y="835"/>
                    <a:pt x="271" y="836"/>
                  </a:cubicBezTo>
                  <a:cubicBezTo>
                    <a:pt x="272" y="837"/>
                    <a:pt x="272" y="837"/>
                    <a:pt x="274" y="839"/>
                  </a:cubicBezTo>
                  <a:cubicBezTo>
                    <a:pt x="275" y="839"/>
                    <a:pt x="276" y="840"/>
                    <a:pt x="277" y="841"/>
                  </a:cubicBezTo>
                  <a:cubicBezTo>
                    <a:pt x="277" y="841"/>
                    <a:pt x="278" y="841"/>
                    <a:pt x="278" y="841"/>
                  </a:cubicBezTo>
                  <a:cubicBezTo>
                    <a:pt x="279" y="842"/>
                    <a:pt x="281" y="843"/>
                    <a:pt x="282" y="844"/>
                  </a:cubicBezTo>
                  <a:cubicBezTo>
                    <a:pt x="282" y="844"/>
                    <a:pt x="283" y="845"/>
                    <a:pt x="283" y="845"/>
                  </a:cubicBezTo>
                  <a:cubicBezTo>
                    <a:pt x="283" y="843"/>
                    <a:pt x="283" y="841"/>
                    <a:pt x="283" y="840"/>
                  </a:cubicBezTo>
                  <a:cubicBezTo>
                    <a:pt x="284" y="838"/>
                    <a:pt x="286" y="836"/>
                    <a:pt x="287" y="834"/>
                  </a:cubicBezTo>
                  <a:cubicBezTo>
                    <a:pt x="288" y="834"/>
                    <a:pt x="288" y="834"/>
                    <a:pt x="288" y="834"/>
                  </a:cubicBezTo>
                  <a:cubicBezTo>
                    <a:pt x="290" y="832"/>
                    <a:pt x="292" y="830"/>
                    <a:pt x="294" y="829"/>
                  </a:cubicBezTo>
                  <a:cubicBezTo>
                    <a:pt x="295" y="828"/>
                    <a:pt x="296" y="828"/>
                    <a:pt x="297" y="828"/>
                  </a:cubicBezTo>
                  <a:cubicBezTo>
                    <a:pt x="298" y="828"/>
                    <a:pt x="298" y="828"/>
                    <a:pt x="298" y="828"/>
                  </a:cubicBezTo>
                  <a:cubicBezTo>
                    <a:pt x="299" y="828"/>
                    <a:pt x="299" y="828"/>
                    <a:pt x="299" y="828"/>
                  </a:cubicBezTo>
                  <a:cubicBezTo>
                    <a:pt x="299" y="828"/>
                    <a:pt x="299" y="828"/>
                    <a:pt x="299" y="828"/>
                  </a:cubicBezTo>
                  <a:cubicBezTo>
                    <a:pt x="300" y="828"/>
                    <a:pt x="302" y="827"/>
                    <a:pt x="303" y="827"/>
                  </a:cubicBezTo>
                  <a:cubicBezTo>
                    <a:pt x="304" y="827"/>
                    <a:pt x="304" y="827"/>
                    <a:pt x="304" y="827"/>
                  </a:cubicBezTo>
                  <a:cubicBezTo>
                    <a:pt x="306" y="827"/>
                    <a:pt x="309" y="829"/>
                    <a:pt x="310" y="830"/>
                  </a:cubicBezTo>
                  <a:cubicBezTo>
                    <a:pt x="311" y="831"/>
                    <a:pt x="311" y="831"/>
                    <a:pt x="311" y="831"/>
                  </a:cubicBezTo>
                  <a:cubicBezTo>
                    <a:pt x="312" y="831"/>
                    <a:pt x="312" y="831"/>
                    <a:pt x="312" y="831"/>
                  </a:cubicBezTo>
                  <a:cubicBezTo>
                    <a:pt x="313" y="831"/>
                    <a:pt x="313" y="831"/>
                    <a:pt x="313" y="831"/>
                  </a:cubicBezTo>
                  <a:cubicBezTo>
                    <a:pt x="314" y="832"/>
                    <a:pt x="318" y="832"/>
                    <a:pt x="320" y="833"/>
                  </a:cubicBezTo>
                  <a:cubicBezTo>
                    <a:pt x="321" y="833"/>
                    <a:pt x="321" y="834"/>
                    <a:pt x="322" y="834"/>
                  </a:cubicBezTo>
                  <a:cubicBezTo>
                    <a:pt x="323" y="834"/>
                    <a:pt x="323" y="834"/>
                    <a:pt x="324" y="834"/>
                  </a:cubicBezTo>
                  <a:cubicBezTo>
                    <a:pt x="325" y="834"/>
                    <a:pt x="326" y="834"/>
                    <a:pt x="327" y="834"/>
                  </a:cubicBezTo>
                  <a:cubicBezTo>
                    <a:pt x="328" y="835"/>
                    <a:pt x="329" y="836"/>
                    <a:pt x="330" y="837"/>
                  </a:cubicBezTo>
                  <a:cubicBezTo>
                    <a:pt x="331" y="837"/>
                    <a:pt x="332" y="836"/>
                    <a:pt x="333" y="836"/>
                  </a:cubicBezTo>
                  <a:cubicBezTo>
                    <a:pt x="333" y="836"/>
                    <a:pt x="334" y="836"/>
                    <a:pt x="334" y="836"/>
                  </a:cubicBezTo>
                  <a:cubicBezTo>
                    <a:pt x="335" y="836"/>
                    <a:pt x="338" y="836"/>
                    <a:pt x="340" y="838"/>
                  </a:cubicBezTo>
                  <a:cubicBezTo>
                    <a:pt x="341" y="838"/>
                    <a:pt x="342" y="839"/>
                    <a:pt x="342" y="840"/>
                  </a:cubicBezTo>
                  <a:cubicBezTo>
                    <a:pt x="342" y="838"/>
                    <a:pt x="342" y="837"/>
                    <a:pt x="342" y="836"/>
                  </a:cubicBezTo>
                  <a:cubicBezTo>
                    <a:pt x="343" y="833"/>
                    <a:pt x="343" y="831"/>
                    <a:pt x="345" y="829"/>
                  </a:cubicBezTo>
                  <a:cubicBezTo>
                    <a:pt x="347" y="828"/>
                    <a:pt x="349" y="828"/>
                    <a:pt x="350" y="828"/>
                  </a:cubicBezTo>
                  <a:cubicBezTo>
                    <a:pt x="350" y="828"/>
                    <a:pt x="351" y="828"/>
                    <a:pt x="351" y="828"/>
                  </a:cubicBezTo>
                  <a:cubicBezTo>
                    <a:pt x="351" y="828"/>
                    <a:pt x="352" y="828"/>
                    <a:pt x="352" y="828"/>
                  </a:cubicBezTo>
                  <a:cubicBezTo>
                    <a:pt x="352" y="828"/>
                    <a:pt x="352" y="828"/>
                    <a:pt x="352" y="828"/>
                  </a:cubicBezTo>
                  <a:cubicBezTo>
                    <a:pt x="352" y="827"/>
                    <a:pt x="353" y="825"/>
                    <a:pt x="354" y="824"/>
                  </a:cubicBezTo>
                  <a:cubicBezTo>
                    <a:pt x="356" y="823"/>
                    <a:pt x="358" y="823"/>
                    <a:pt x="360" y="823"/>
                  </a:cubicBezTo>
                  <a:cubicBezTo>
                    <a:pt x="360" y="823"/>
                    <a:pt x="361" y="823"/>
                    <a:pt x="361" y="823"/>
                  </a:cubicBezTo>
                  <a:cubicBezTo>
                    <a:pt x="361" y="823"/>
                    <a:pt x="361" y="823"/>
                    <a:pt x="361" y="823"/>
                  </a:cubicBezTo>
                  <a:cubicBezTo>
                    <a:pt x="364" y="823"/>
                    <a:pt x="368" y="826"/>
                    <a:pt x="370" y="828"/>
                  </a:cubicBezTo>
                  <a:cubicBezTo>
                    <a:pt x="370" y="829"/>
                    <a:pt x="371" y="830"/>
                    <a:pt x="371" y="831"/>
                  </a:cubicBezTo>
                  <a:cubicBezTo>
                    <a:pt x="372" y="831"/>
                    <a:pt x="373" y="830"/>
                    <a:pt x="375" y="830"/>
                  </a:cubicBezTo>
                  <a:cubicBezTo>
                    <a:pt x="375" y="830"/>
                    <a:pt x="375" y="830"/>
                    <a:pt x="375" y="830"/>
                  </a:cubicBezTo>
                  <a:cubicBezTo>
                    <a:pt x="375" y="830"/>
                    <a:pt x="375" y="830"/>
                    <a:pt x="375" y="830"/>
                  </a:cubicBezTo>
                  <a:cubicBezTo>
                    <a:pt x="377" y="830"/>
                    <a:pt x="379" y="832"/>
                    <a:pt x="380" y="833"/>
                  </a:cubicBezTo>
                  <a:cubicBezTo>
                    <a:pt x="380" y="833"/>
                    <a:pt x="380" y="833"/>
                    <a:pt x="380" y="833"/>
                  </a:cubicBezTo>
                  <a:cubicBezTo>
                    <a:pt x="381" y="833"/>
                    <a:pt x="381" y="834"/>
                    <a:pt x="381" y="834"/>
                  </a:cubicBezTo>
                  <a:cubicBezTo>
                    <a:pt x="381" y="834"/>
                    <a:pt x="381" y="834"/>
                    <a:pt x="381" y="834"/>
                  </a:cubicBezTo>
                  <a:cubicBezTo>
                    <a:pt x="382" y="834"/>
                    <a:pt x="384" y="833"/>
                    <a:pt x="385" y="833"/>
                  </a:cubicBezTo>
                  <a:cubicBezTo>
                    <a:pt x="385" y="833"/>
                    <a:pt x="386" y="833"/>
                    <a:pt x="387" y="834"/>
                  </a:cubicBezTo>
                  <a:cubicBezTo>
                    <a:pt x="387" y="834"/>
                    <a:pt x="387" y="834"/>
                    <a:pt x="387" y="834"/>
                  </a:cubicBezTo>
                  <a:cubicBezTo>
                    <a:pt x="388" y="833"/>
                    <a:pt x="389" y="832"/>
                    <a:pt x="390" y="832"/>
                  </a:cubicBezTo>
                  <a:cubicBezTo>
                    <a:pt x="390" y="832"/>
                    <a:pt x="391" y="832"/>
                    <a:pt x="391" y="832"/>
                  </a:cubicBezTo>
                  <a:cubicBezTo>
                    <a:pt x="393" y="832"/>
                    <a:pt x="394" y="833"/>
                    <a:pt x="395" y="834"/>
                  </a:cubicBezTo>
                  <a:cubicBezTo>
                    <a:pt x="396" y="834"/>
                    <a:pt x="396" y="833"/>
                    <a:pt x="396" y="833"/>
                  </a:cubicBezTo>
                  <a:cubicBezTo>
                    <a:pt x="396" y="833"/>
                    <a:pt x="397" y="833"/>
                    <a:pt x="398" y="833"/>
                  </a:cubicBezTo>
                  <a:cubicBezTo>
                    <a:pt x="399" y="832"/>
                    <a:pt x="401" y="831"/>
                    <a:pt x="402" y="830"/>
                  </a:cubicBezTo>
                  <a:cubicBezTo>
                    <a:pt x="403" y="830"/>
                    <a:pt x="404" y="830"/>
                    <a:pt x="405" y="830"/>
                  </a:cubicBezTo>
                  <a:cubicBezTo>
                    <a:pt x="408" y="830"/>
                    <a:pt x="411" y="831"/>
                    <a:pt x="412" y="832"/>
                  </a:cubicBezTo>
                  <a:cubicBezTo>
                    <a:pt x="414" y="834"/>
                    <a:pt x="415" y="837"/>
                    <a:pt x="415" y="839"/>
                  </a:cubicBezTo>
                  <a:cubicBezTo>
                    <a:pt x="415" y="839"/>
                    <a:pt x="416" y="840"/>
                    <a:pt x="416" y="840"/>
                  </a:cubicBezTo>
                  <a:cubicBezTo>
                    <a:pt x="416" y="841"/>
                    <a:pt x="416" y="841"/>
                    <a:pt x="416" y="841"/>
                  </a:cubicBezTo>
                  <a:cubicBezTo>
                    <a:pt x="416" y="841"/>
                    <a:pt x="416" y="841"/>
                    <a:pt x="416" y="841"/>
                  </a:cubicBezTo>
                  <a:cubicBezTo>
                    <a:pt x="417" y="841"/>
                    <a:pt x="418" y="840"/>
                    <a:pt x="419" y="840"/>
                  </a:cubicBezTo>
                  <a:cubicBezTo>
                    <a:pt x="419" y="839"/>
                    <a:pt x="420" y="839"/>
                    <a:pt x="420" y="839"/>
                  </a:cubicBezTo>
                  <a:cubicBezTo>
                    <a:pt x="421" y="839"/>
                    <a:pt x="421" y="838"/>
                    <a:pt x="421" y="838"/>
                  </a:cubicBezTo>
                  <a:cubicBezTo>
                    <a:pt x="424" y="837"/>
                    <a:pt x="426" y="836"/>
                    <a:pt x="427" y="836"/>
                  </a:cubicBezTo>
                  <a:cubicBezTo>
                    <a:pt x="428" y="835"/>
                    <a:pt x="431" y="835"/>
                    <a:pt x="433" y="835"/>
                  </a:cubicBezTo>
                  <a:cubicBezTo>
                    <a:pt x="434" y="835"/>
                    <a:pt x="434" y="835"/>
                    <a:pt x="435" y="835"/>
                  </a:cubicBezTo>
                  <a:cubicBezTo>
                    <a:pt x="437" y="835"/>
                    <a:pt x="438" y="836"/>
                    <a:pt x="440" y="837"/>
                  </a:cubicBezTo>
                  <a:cubicBezTo>
                    <a:pt x="440" y="837"/>
                    <a:pt x="440" y="837"/>
                    <a:pt x="440" y="837"/>
                  </a:cubicBezTo>
                  <a:cubicBezTo>
                    <a:pt x="441" y="837"/>
                    <a:pt x="443" y="836"/>
                    <a:pt x="444" y="836"/>
                  </a:cubicBezTo>
                  <a:cubicBezTo>
                    <a:pt x="445" y="836"/>
                    <a:pt x="445" y="836"/>
                    <a:pt x="445" y="836"/>
                  </a:cubicBezTo>
                  <a:cubicBezTo>
                    <a:pt x="445" y="836"/>
                    <a:pt x="445" y="836"/>
                    <a:pt x="445" y="836"/>
                  </a:cubicBezTo>
                  <a:cubicBezTo>
                    <a:pt x="446" y="836"/>
                    <a:pt x="448" y="837"/>
                    <a:pt x="449" y="837"/>
                  </a:cubicBezTo>
                  <a:cubicBezTo>
                    <a:pt x="449" y="837"/>
                    <a:pt x="449" y="836"/>
                    <a:pt x="449" y="836"/>
                  </a:cubicBezTo>
                  <a:cubicBezTo>
                    <a:pt x="448" y="833"/>
                    <a:pt x="449" y="830"/>
                    <a:pt x="450" y="828"/>
                  </a:cubicBezTo>
                  <a:cubicBezTo>
                    <a:pt x="451" y="827"/>
                    <a:pt x="453" y="826"/>
                    <a:pt x="454" y="825"/>
                  </a:cubicBezTo>
                  <a:cubicBezTo>
                    <a:pt x="454" y="825"/>
                    <a:pt x="454" y="825"/>
                    <a:pt x="454" y="825"/>
                  </a:cubicBezTo>
                  <a:cubicBezTo>
                    <a:pt x="455" y="824"/>
                    <a:pt x="455" y="823"/>
                    <a:pt x="456" y="823"/>
                  </a:cubicBezTo>
                  <a:cubicBezTo>
                    <a:pt x="456" y="823"/>
                    <a:pt x="456" y="823"/>
                    <a:pt x="456" y="823"/>
                  </a:cubicBezTo>
                  <a:cubicBezTo>
                    <a:pt x="455" y="821"/>
                    <a:pt x="455" y="820"/>
                    <a:pt x="455" y="818"/>
                  </a:cubicBezTo>
                  <a:cubicBezTo>
                    <a:pt x="455" y="816"/>
                    <a:pt x="457" y="813"/>
                    <a:pt x="459" y="811"/>
                  </a:cubicBezTo>
                  <a:cubicBezTo>
                    <a:pt x="460" y="810"/>
                    <a:pt x="462" y="810"/>
                    <a:pt x="465" y="810"/>
                  </a:cubicBezTo>
                  <a:cubicBezTo>
                    <a:pt x="466" y="810"/>
                    <a:pt x="466" y="810"/>
                    <a:pt x="467" y="810"/>
                  </a:cubicBezTo>
                  <a:cubicBezTo>
                    <a:pt x="467" y="809"/>
                    <a:pt x="468" y="808"/>
                    <a:pt x="469" y="807"/>
                  </a:cubicBezTo>
                  <a:cubicBezTo>
                    <a:pt x="470" y="806"/>
                    <a:pt x="471" y="805"/>
                    <a:pt x="473" y="805"/>
                  </a:cubicBezTo>
                  <a:cubicBezTo>
                    <a:pt x="475" y="805"/>
                    <a:pt x="478" y="807"/>
                    <a:pt x="479" y="808"/>
                  </a:cubicBezTo>
                  <a:cubicBezTo>
                    <a:pt x="481" y="809"/>
                    <a:pt x="482" y="810"/>
                    <a:pt x="482" y="812"/>
                  </a:cubicBezTo>
                  <a:cubicBezTo>
                    <a:pt x="483" y="812"/>
                    <a:pt x="485" y="812"/>
                    <a:pt x="486" y="814"/>
                  </a:cubicBezTo>
                  <a:cubicBezTo>
                    <a:pt x="488" y="815"/>
                    <a:pt x="489" y="817"/>
                    <a:pt x="490" y="821"/>
                  </a:cubicBezTo>
                  <a:cubicBezTo>
                    <a:pt x="490" y="822"/>
                    <a:pt x="490" y="824"/>
                    <a:pt x="490" y="825"/>
                  </a:cubicBezTo>
                  <a:cubicBezTo>
                    <a:pt x="490" y="825"/>
                    <a:pt x="490" y="826"/>
                    <a:pt x="490" y="826"/>
                  </a:cubicBezTo>
                  <a:cubicBezTo>
                    <a:pt x="490" y="826"/>
                    <a:pt x="490" y="826"/>
                    <a:pt x="491" y="826"/>
                  </a:cubicBezTo>
                  <a:cubicBezTo>
                    <a:pt x="492" y="827"/>
                    <a:pt x="494" y="828"/>
                    <a:pt x="495" y="831"/>
                  </a:cubicBezTo>
                  <a:cubicBezTo>
                    <a:pt x="496" y="833"/>
                    <a:pt x="496" y="836"/>
                    <a:pt x="496" y="838"/>
                  </a:cubicBezTo>
                  <a:cubicBezTo>
                    <a:pt x="496" y="838"/>
                    <a:pt x="496" y="839"/>
                    <a:pt x="496" y="839"/>
                  </a:cubicBezTo>
                  <a:cubicBezTo>
                    <a:pt x="496" y="840"/>
                    <a:pt x="495" y="840"/>
                    <a:pt x="495" y="841"/>
                  </a:cubicBezTo>
                  <a:cubicBezTo>
                    <a:pt x="496" y="841"/>
                    <a:pt x="496" y="841"/>
                    <a:pt x="496" y="842"/>
                  </a:cubicBezTo>
                  <a:cubicBezTo>
                    <a:pt x="497" y="842"/>
                    <a:pt x="498" y="844"/>
                    <a:pt x="499" y="845"/>
                  </a:cubicBezTo>
                  <a:cubicBezTo>
                    <a:pt x="499" y="846"/>
                    <a:pt x="500" y="846"/>
                    <a:pt x="500" y="846"/>
                  </a:cubicBezTo>
                  <a:cubicBezTo>
                    <a:pt x="500" y="847"/>
                    <a:pt x="500" y="847"/>
                    <a:pt x="500" y="847"/>
                  </a:cubicBezTo>
                  <a:cubicBezTo>
                    <a:pt x="501" y="848"/>
                    <a:pt x="502" y="849"/>
                    <a:pt x="503" y="850"/>
                  </a:cubicBezTo>
                  <a:cubicBezTo>
                    <a:pt x="504" y="851"/>
                    <a:pt x="504" y="853"/>
                    <a:pt x="504" y="855"/>
                  </a:cubicBezTo>
                  <a:cubicBezTo>
                    <a:pt x="505" y="856"/>
                    <a:pt x="505" y="857"/>
                    <a:pt x="505" y="857"/>
                  </a:cubicBezTo>
                  <a:cubicBezTo>
                    <a:pt x="505" y="858"/>
                    <a:pt x="506" y="858"/>
                    <a:pt x="507" y="858"/>
                  </a:cubicBezTo>
                  <a:cubicBezTo>
                    <a:pt x="507" y="858"/>
                    <a:pt x="507" y="858"/>
                    <a:pt x="507" y="858"/>
                  </a:cubicBezTo>
                  <a:cubicBezTo>
                    <a:pt x="509" y="858"/>
                    <a:pt x="509" y="858"/>
                    <a:pt x="509" y="858"/>
                  </a:cubicBezTo>
                  <a:cubicBezTo>
                    <a:pt x="519" y="772"/>
                    <a:pt x="519" y="772"/>
                    <a:pt x="519" y="772"/>
                  </a:cubicBezTo>
                  <a:cubicBezTo>
                    <a:pt x="552" y="776"/>
                    <a:pt x="552" y="776"/>
                    <a:pt x="552" y="776"/>
                  </a:cubicBezTo>
                  <a:cubicBezTo>
                    <a:pt x="552" y="776"/>
                    <a:pt x="562" y="779"/>
                    <a:pt x="566" y="780"/>
                  </a:cubicBezTo>
                  <a:cubicBezTo>
                    <a:pt x="574" y="782"/>
                    <a:pt x="590" y="782"/>
                    <a:pt x="598" y="783"/>
                  </a:cubicBezTo>
                  <a:cubicBezTo>
                    <a:pt x="602" y="783"/>
                    <a:pt x="608" y="783"/>
                    <a:pt x="611" y="783"/>
                  </a:cubicBezTo>
                  <a:cubicBezTo>
                    <a:pt x="615" y="783"/>
                    <a:pt x="622" y="786"/>
                    <a:pt x="626" y="786"/>
                  </a:cubicBezTo>
                  <a:cubicBezTo>
                    <a:pt x="629" y="786"/>
                    <a:pt x="636" y="784"/>
                    <a:pt x="636" y="784"/>
                  </a:cubicBezTo>
                  <a:cubicBezTo>
                    <a:pt x="673" y="789"/>
                    <a:pt x="673" y="789"/>
                    <a:pt x="673" y="789"/>
                  </a:cubicBezTo>
                  <a:cubicBezTo>
                    <a:pt x="753" y="797"/>
                    <a:pt x="753" y="797"/>
                    <a:pt x="753" y="797"/>
                  </a:cubicBezTo>
                  <a:cubicBezTo>
                    <a:pt x="791" y="801"/>
                    <a:pt x="791" y="801"/>
                    <a:pt x="791" y="801"/>
                  </a:cubicBezTo>
                  <a:cubicBezTo>
                    <a:pt x="863" y="808"/>
                    <a:pt x="863" y="808"/>
                    <a:pt x="863" y="808"/>
                  </a:cubicBezTo>
                  <a:cubicBezTo>
                    <a:pt x="955" y="815"/>
                    <a:pt x="955" y="815"/>
                    <a:pt x="955" y="815"/>
                  </a:cubicBezTo>
                  <a:cubicBezTo>
                    <a:pt x="1109" y="828"/>
                    <a:pt x="1109" y="828"/>
                    <a:pt x="1109" y="828"/>
                  </a:cubicBezTo>
                  <a:cubicBezTo>
                    <a:pt x="1260" y="836"/>
                    <a:pt x="1260" y="836"/>
                    <a:pt x="1260" y="836"/>
                  </a:cubicBezTo>
                  <a:cubicBezTo>
                    <a:pt x="1380" y="842"/>
                    <a:pt x="1380" y="842"/>
                    <a:pt x="1380" y="842"/>
                  </a:cubicBezTo>
                  <a:cubicBezTo>
                    <a:pt x="1383" y="842"/>
                    <a:pt x="1383" y="842"/>
                    <a:pt x="1383" y="842"/>
                  </a:cubicBezTo>
                  <a:cubicBezTo>
                    <a:pt x="1390" y="677"/>
                    <a:pt x="1390" y="677"/>
                    <a:pt x="1390" y="677"/>
                  </a:cubicBezTo>
                  <a:cubicBezTo>
                    <a:pt x="1411" y="148"/>
                    <a:pt x="1411" y="148"/>
                    <a:pt x="1411" y="14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512888" y="2957513"/>
              <a:ext cx="631825" cy="800100"/>
            </a:xfrm>
            <a:custGeom>
              <a:avLst/>
              <a:gdLst>
                <a:gd name="T0" fmla="*/ 328 w 398"/>
                <a:gd name="T1" fmla="*/ 124 h 504"/>
                <a:gd name="T2" fmla="*/ 259 w 398"/>
                <a:gd name="T3" fmla="*/ 117 h 504"/>
                <a:gd name="T4" fmla="*/ 270 w 398"/>
                <a:gd name="T5" fmla="*/ 25 h 504"/>
                <a:gd name="T6" fmla="*/ 241 w 398"/>
                <a:gd name="T7" fmla="*/ 23 h 504"/>
                <a:gd name="T8" fmla="*/ 137 w 398"/>
                <a:gd name="T9" fmla="*/ 10 h 504"/>
                <a:gd name="T10" fmla="*/ 69 w 398"/>
                <a:gd name="T11" fmla="*/ 0 h 504"/>
                <a:gd name="T12" fmla="*/ 66 w 398"/>
                <a:gd name="T13" fmla="*/ 18 h 504"/>
                <a:gd name="T14" fmla="*/ 44 w 398"/>
                <a:gd name="T15" fmla="*/ 162 h 504"/>
                <a:gd name="T16" fmla="*/ 21 w 398"/>
                <a:gd name="T17" fmla="*/ 319 h 504"/>
                <a:gd name="T18" fmla="*/ 2 w 398"/>
                <a:gd name="T19" fmla="*/ 443 h 504"/>
                <a:gd name="T20" fmla="*/ 0 w 398"/>
                <a:gd name="T21" fmla="*/ 459 h 504"/>
                <a:gd name="T22" fmla="*/ 78 w 398"/>
                <a:gd name="T23" fmla="*/ 470 h 504"/>
                <a:gd name="T24" fmla="*/ 161 w 398"/>
                <a:gd name="T25" fmla="*/ 480 h 504"/>
                <a:gd name="T26" fmla="*/ 253 w 398"/>
                <a:gd name="T27" fmla="*/ 491 h 504"/>
                <a:gd name="T28" fmla="*/ 348 w 398"/>
                <a:gd name="T29" fmla="*/ 502 h 504"/>
                <a:gd name="T30" fmla="*/ 363 w 398"/>
                <a:gd name="T31" fmla="*/ 504 h 504"/>
                <a:gd name="T32" fmla="*/ 371 w 398"/>
                <a:gd name="T33" fmla="*/ 416 h 504"/>
                <a:gd name="T34" fmla="*/ 373 w 398"/>
                <a:gd name="T35" fmla="*/ 396 h 504"/>
                <a:gd name="T36" fmla="*/ 372 w 398"/>
                <a:gd name="T37" fmla="*/ 382 h 504"/>
                <a:gd name="T38" fmla="*/ 375 w 398"/>
                <a:gd name="T39" fmla="*/ 363 h 504"/>
                <a:gd name="T40" fmla="*/ 380 w 398"/>
                <a:gd name="T41" fmla="*/ 313 h 504"/>
                <a:gd name="T42" fmla="*/ 387 w 398"/>
                <a:gd name="T43" fmla="*/ 244 h 504"/>
                <a:gd name="T44" fmla="*/ 398 w 398"/>
                <a:gd name="T45" fmla="*/ 131 h 504"/>
                <a:gd name="T46" fmla="*/ 328 w 398"/>
                <a:gd name="T47" fmla="*/ 12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" h="504">
                  <a:moveTo>
                    <a:pt x="328" y="124"/>
                  </a:moveTo>
                  <a:lnTo>
                    <a:pt x="259" y="117"/>
                  </a:lnTo>
                  <a:lnTo>
                    <a:pt x="270" y="25"/>
                  </a:lnTo>
                  <a:lnTo>
                    <a:pt x="241" y="23"/>
                  </a:lnTo>
                  <a:lnTo>
                    <a:pt x="137" y="10"/>
                  </a:lnTo>
                  <a:lnTo>
                    <a:pt x="69" y="0"/>
                  </a:lnTo>
                  <a:lnTo>
                    <a:pt x="66" y="18"/>
                  </a:lnTo>
                  <a:lnTo>
                    <a:pt x="44" y="162"/>
                  </a:lnTo>
                  <a:lnTo>
                    <a:pt x="21" y="319"/>
                  </a:lnTo>
                  <a:lnTo>
                    <a:pt x="2" y="443"/>
                  </a:lnTo>
                  <a:lnTo>
                    <a:pt x="0" y="459"/>
                  </a:lnTo>
                  <a:lnTo>
                    <a:pt x="78" y="470"/>
                  </a:lnTo>
                  <a:lnTo>
                    <a:pt x="161" y="480"/>
                  </a:lnTo>
                  <a:lnTo>
                    <a:pt x="253" y="491"/>
                  </a:lnTo>
                  <a:lnTo>
                    <a:pt x="348" y="502"/>
                  </a:lnTo>
                  <a:lnTo>
                    <a:pt x="363" y="504"/>
                  </a:lnTo>
                  <a:lnTo>
                    <a:pt x="371" y="416"/>
                  </a:lnTo>
                  <a:lnTo>
                    <a:pt x="373" y="396"/>
                  </a:lnTo>
                  <a:lnTo>
                    <a:pt x="372" y="382"/>
                  </a:lnTo>
                  <a:lnTo>
                    <a:pt x="375" y="363"/>
                  </a:lnTo>
                  <a:lnTo>
                    <a:pt x="380" y="313"/>
                  </a:lnTo>
                  <a:lnTo>
                    <a:pt x="387" y="244"/>
                  </a:lnTo>
                  <a:lnTo>
                    <a:pt x="398" y="131"/>
                  </a:lnTo>
                  <a:lnTo>
                    <a:pt x="328" y="1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92175" y="2843213"/>
              <a:ext cx="725487" cy="1119188"/>
            </a:xfrm>
            <a:custGeom>
              <a:avLst/>
              <a:gdLst>
                <a:gd name="T0" fmla="*/ 774 w 861"/>
                <a:gd name="T1" fmla="*/ 122 h 1327"/>
                <a:gd name="T2" fmla="*/ 485 w 861"/>
                <a:gd name="T3" fmla="*/ 73 h 1327"/>
                <a:gd name="T4" fmla="*/ 480 w 861"/>
                <a:gd name="T5" fmla="*/ 72 h 1327"/>
                <a:gd name="T6" fmla="*/ 108 w 861"/>
                <a:gd name="T7" fmla="*/ 0 h 1327"/>
                <a:gd name="T8" fmla="*/ 46 w 861"/>
                <a:gd name="T9" fmla="*/ 295 h 1327"/>
                <a:gd name="T10" fmla="*/ 0 w 861"/>
                <a:gd name="T11" fmla="*/ 508 h 1327"/>
                <a:gd name="T12" fmla="*/ 313 w 861"/>
                <a:gd name="T13" fmla="*/ 936 h 1327"/>
                <a:gd name="T14" fmla="*/ 597 w 861"/>
                <a:gd name="T15" fmla="*/ 1324 h 1327"/>
                <a:gd name="T16" fmla="*/ 599 w 861"/>
                <a:gd name="T17" fmla="*/ 1326 h 1327"/>
                <a:gd name="T18" fmla="*/ 603 w 861"/>
                <a:gd name="T19" fmla="*/ 1323 h 1327"/>
                <a:gd name="T20" fmla="*/ 599 w 861"/>
                <a:gd name="T21" fmla="*/ 1319 h 1327"/>
                <a:gd name="T22" fmla="*/ 601 w 861"/>
                <a:gd name="T23" fmla="*/ 1314 h 1327"/>
                <a:gd name="T24" fmla="*/ 610 w 861"/>
                <a:gd name="T25" fmla="*/ 1313 h 1327"/>
                <a:gd name="T26" fmla="*/ 611 w 861"/>
                <a:gd name="T27" fmla="*/ 1305 h 1327"/>
                <a:gd name="T28" fmla="*/ 611 w 861"/>
                <a:gd name="T29" fmla="*/ 1297 h 1327"/>
                <a:gd name="T30" fmla="*/ 610 w 861"/>
                <a:gd name="T31" fmla="*/ 1284 h 1327"/>
                <a:gd name="T32" fmla="*/ 611 w 861"/>
                <a:gd name="T33" fmla="*/ 1270 h 1327"/>
                <a:gd name="T34" fmla="*/ 605 w 861"/>
                <a:gd name="T35" fmla="*/ 1257 h 1327"/>
                <a:gd name="T36" fmla="*/ 606 w 861"/>
                <a:gd name="T37" fmla="*/ 1243 h 1327"/>
                <a:gd name="T38" fmla="*/ 609 w 861"/>
                <a:gd name="T39" fmla="*/ 1234 h 1327"/>
                <a:gd name="T40" fmla="*/ 610 w 861"/>
                <a:gd name="T41" fmla="*/ 1224 h 1327"/>
                <a:gd name="T42" fmla="*/ 608 w 861"/>
                <a:gd name="T43" fmla="*/ 1217 h 1327"/>
                <a:gd name="T44" fmla="*/ 607 w 861"/>
                <a:gd name="T45" fmla="*/ 1210 h 1327"/>
                <a:gd name="T46" fmla="*/ 610 w 861"/>
                <a:gd name="T47" fmla="*/ 1203 h 1327"/>
                <a:gd name="T48" fmla="*/ 610 w 861"/>
                <a:gd name="T49" fmla="*/ 1191 h 1327"/>
                <a:gd name="T50" fmla="*/ 613 w 861"/>
                <a:gd name="T51" fmla="*/ 1183 h 1327"/>
                <a:gd name="T52" fmla="*/ 611 w 861"/>
                <a:gd name="T53" fmla="*/ 1175 h 1327"/>
                <a:gd name="T54" fmla="*/ 609 w 861"/>
                <a:gd name="T55" fmla="*/ 1168 h 1327"/>
                <a:gd name="T56" fmla="*/ 608 w 861"/>
                <a:gd name="T57" fmla="*/ 1161 h 1327"/>
                <a:gd name="T58" fmla="*/ 612 w 861"/>
                <a:gd name="T59" fmla="*/ 1151 h 1327"/>
                <a:gd name="T60" fmla="*/ 612 w 861"/>
                <a:gd name="T61" fmla="*/ 1141 h 1327"/>
                <a:gd name="T62" fmla="*/ 620 w 861"/>
                <a:gd name="T63" fmla="*/ 1140 h 1327"/>
                <a:gd name="T64" fmla="*/ 628 w 861"/>
                <a:gd name="T65" fmla="*/ 1136 h 1327"/>
                <a:gd name="T66" fmla="*/ 634 w 861"/>
                <a:gd name="T67" fmla="*/ 1135 h 1327"/>
                <a:gd name="T68" fmla="*/ 643 w 861"/>
                <a:gd name="T69" fmla="*/ 1138 h 1327"/>
                <a:gd name="T70" fmla="*/ 647 w 861"/>
                <a:gd name="T71" fmla="*/ 1141 h 1327"/>
                <a:gd name="T72" fmla="*/ 653 w 861"/>
                <a:gd name="T73" fmla="*/ 1142 h 1327"/>
                <a:gd name="T74" fmla="*/ 659 w 861"/>
                <a:gd name="T75" fmla="*/ 1139 h 1327"/>
                <a:gd name="T76" fmla="*/ 667 w 861"/>
                <a:gd name="T77" fmla="*/ 1145 h 1327"/>
                <a:gd name="T78" fmla="*/ 670 w 861"/>
                <a:gd name="T79" fmla="*/ 1152 h 1327"/>
                <a:gd name="T80" fmla="*/ 671 w 861"/>
                <a:gd name="T81" fmla="*/ 1159 h 1327"/>
                <a:gd name="T82" fmla="*/ 678 w 861"/>
                <a:gd name="T83" fmla="*/ 1165 h 1327"/>
                <a:gd name="T84" fmla="*/ 688 w 861"/>
                <a:gd name="T85" fmla="*/ 1165 h 1327"/>
                <a:gd name="T86" fmla="*/ 696 w 861"/>
                <a:gd name="T87" fmla="*/ 1160 h 1327"/>
                <a:gd name="T88" fmla="*/ 698 w 861"/>
                <a:gd name="T89" fmla="*/ 1152 h 1327"/>
                <a:gd name="T90" fmla="*/ 704 w 861"/>
                <a:gd name="T91" fmla="*/ 1147 h 1327"/>
                <a:gd name="T92" fmla="*/ 710 w 861"/>
                <a:gd name="T93" fmla="*/ 1140 h 1327"/>
                <a:gd name="T94" fmla="*/ 731 w 861"/>
                <a:gd name="T95" fmla="*/ 999 h 1327"/>
                <a:gd name="T96" fmla="*/ 771 w 861"/>
                <a:gd name="T97" fmla="*/ 737 h 1327"/>
                <a:gd name="T98" fmla="*/ 856 w 861"/>
                <a:gd name="T99" fmla="*/ 169 h 1327"/>
                <a:gd name="T100" fmla="*/ 832 w 861"/>
                <a:gd name="T101" fmla="*/ 131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1" h="1327">
                  <a:moveTo>
                    <a:pt x="832" y="131"/>
                  </a:moveTo>
                  <a:cubicBezTo>
                    <a:pt x="774" y="122"/>
                    <a:pt x="774" y="122"/>
                    <a:pt x="774" y="122"/>
                  </a:cubicBezTo>
                  <a:cubicBezTo>
                    <a:pt x="734" y="116"/>
                    <a:pt x="734" y="116"/>
                    <a:pt x="734" y="116"/>
                  </a:cubicBezTo>
                  <a:cubicBezTo>
                    <a:pt x="485" y="73"/>
                    <a:pt x="485" y="73"/>
                    <a:pt x="485" y="73"/>
                  </a:cubicBezTo>
                  <a:cubicBezTo>
                    <a:pt x="485" y="74"/>
                    <a:pt x="485" y="74"/>
                    <a:pt x="485" y="74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" y="486"/>
                    <a:pt x="4" y="486"/>
                    <a:pt x="4" y="486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75" y="611"/>
                    <a:pt x="75" y="611"/>
                    <a:pt x="75" y="611"/>
                  </a:cubicBezTo>
                  <a:cubicBezTo>
                    <a:pt x="313" y="936"/>
                    <a:pt x="313" y="936"/>
                    <a:pt x="313" y="936"/>
                  </a:cubicBezTo>
                  <a:cubicBezTo>
                    <a:pt x="450" y="1124"/>
                    <a:pt x="450" y="1124"/>
                    <a:pt x="450" y="1124"/>
                  </a:cubicBezTo>
                  <a:cubicBezTo>
                    <a:pt x="597" y="1324"/>
                    <a:pt x="597" y="1324"/>
                    <a:pt x="597" y="1324"/>
                  </a:cubicBezTo>
                  <a:cubicBezTo>
                    <a:pt x="598" y="1325"/>
                    <a:pt x="598" y="1326"/>
                    <a:pt x="599" y="1327"/>
                  </a:cubicBezTo>
                  <a:cubicBezTo>
                    <a:pt x="599" y="1326"/>
                    <a:pt x="599" y="1326"/>
                    <a:pt x="599" y="1326"/>
                  </a:cubicBezTo>
                  <a:cubicBezTo>
                    <a:pt x="600" y="1326"/>
                    <a:pt x="602" y="1326"/>
                    <a:pt x="602" y="1325"/>
                  </a:cubicBezTo>
                  <a:cubicBezTo>
                    <a:pt x="603" y="1325"/>
                    <a:pt x="603" y="1323"/>
                    <a:pt x="603" y="1323"/>
                  </a:cubicBezTo>
                  <a:cubicBezTo>
                    <a:pt x="603" y="1322"/>
                    <a:pt x="602" y="1320"/>
                    <a:pt x="602" y="1320"/>
                  </a:cubicBezTo>
                  <a:cubicBezTo>
                    <a:pt x="601" y="1319"/>
                    <a:pt x="600" y="1319"/>
                    <a:pt x="599" y="1319"/>
                  </a:cubicBezTo>
                  <a:cubicBezTo>
                    <a:pt x="599" y="1318"/>
                    <a:pt x="599" y="1317"/>
                    <a:pt x="599" y="1316"/>
                  </a:cubicBezTo>
                  <a:cubicBezTo>
                    <a:pt x="599" y="1315"/>
                    <a:pt x="600" y="1314"/>
                    <a:pt x="601" y="1314"/>
                  </a:cubicBezTo>
                  <a:cubicBezTo>
                    <a:pt x="602" y="1314"/>
                    <a:pt x="604" y="1315"/>
                    <a:pt x="605" y="1315"/>
                  </a:cubicBezTo>
                  <a:cubicBezTo>
                    <a:pt x="606" y="1314"/>
                    <a:pt x="609" y="1314"/>
                    <a:pt x="610" y="1313"/>
                  </a:cubicBezTo>
                  <a:cubicBezTo>
                    <a:pt x="610" y="1313"/>
                    <a:pt x="611" y="1311"/>
                    <a:pt x="611" y="1310"/>
                  </a:cubicBezTo>
                  <a:cubicBezTo>
                    <a:pt x="612" y="1309"/>
                    <a:pt x="611" y="1306"/>
                    <a:pt x="611" y="1305"/>
                  </a:cubicBezTo>
                  <a:cubicBezTo>
                    <a:pt x="611" y="1304"/>
                    <a:pt x="612" y="1303"/>
                    <a:pt x="612" y="1302"/>
                  </a:cubicBezTo>
                  <a:cubicBezTo>
                    <a:pt x="612" y="1301"/>
                    <a:pt x="611" y="1298"/>
                    <a:pt x="611" y="1297"/>
                  </a:cubicBezTo>
                  <a:cubicBezTo>
                    <a:pt x="611" y="1295"/>
                    <a:pt x="612" y="1291"/>
                    <a:pt x="612" y="1289"/>
                  </a:cubicBezTo>
                  <a:cubicBezTo>
                    <a:pt x="612" y="1288"/>
                    <a:pt x="610" y="1286"/>
                    <a:pt x="610" y="1284"/>
                  </a:cubicBezTo>
                  <a:cubicBezTo>
                    <a:pt x="610" y="1283"/>
                    <a:pt x="612" y="1280"/>
                    <a:pt x="612" y="1278"/>
                  </a:cubicBezTo>
                  <a:cubicBezTo>
                    <a:pt x="612" y="1276"/>
                    <a:pt x="611" y="1272"/>
                    <a:pt x="611" y="1270"/>
                  </a:cubicBezTo>
                  <a:cubicBezTo>
                    <a:pt x="610" y="1268"/>
                    <a:pt x="609" y="1265"/>
                    <a:pt x="609" y="1263"/>
                  </a:cubicBezTo>
                  <a:cubicBezTo>
                    <a:pt x="608" y="1261"/>
                    <a:pt x="605" y="1259"/>
                    <a:pt x="605" y="1257"/>
                  </a:cubicBezTo>
                  <a:cubicBezTo>
                    <a:pt x="604" y="1255"/>
                    <a:pt x="604" y="1252"/>
                    <a:pt x="604" y="1250"/>
                  </a:cubicBezTo>
                  <a:cubicBezTo>
                    <a:pt x="604" y="1248"/>
                    <a:pt x="605" y="1245"/>
                    <a:pt x="606" y="1243"/>
                  </a:cubicBezTo>
                  <a:cubicBezTo>
                    <a:pt x="606" y="1243"/>
                    <a:pt x="608" y="1242"/>
                    <a:pt x="608" y="1241"/>
                  </a:cubicBezTo>
                  <a:cubicBezTo>
                    <a:pt x="609" y="1240"/>
                    <a:pt x="608" y="1236"/>
                    <a:pt x="609" y="1234"/>
                  </a:cubicBezTo>
                  <a:cubicBezTo>
                    <a:pt x="609" y="1232"/>
                    <a:pt x="611" y="1230"/>
                    <a:pt x="611" y="1229"/>
                  </a:cubicBezTo>
                  <a:cubicBezTo>
                    <a:pt x="611" y="1228"/>
                    <a:pt x="611" y="1225"/>
                    <a:pt x="610" y="1224"/>
                  </a:cubicBezTo>
                  <a:cubicBezTo>
                    <a:pt x="610" y="1223"/>
                    <a:pt x="607" y="1221"/>
                    <a:pt x="607" y="1220"/>
                  </a:cubicBezTo>
                  <a:cubicBezTo>
                    <a:pt x="606" y="1219"/>
                    <a:pt x="608" y="1218"/>
                    <a:pt x="608" y="1217"/>
                  </a:cubicBezTo>
                  <a:cubicBezTo>
                    <a:pt x="609" y="1216"/>
                    <a:pt x="609" y="1214"/>
                    <a:pt x="609" y="1213"/>
                  </a:cubicBezTo>
                  <a:cubicBezTo>
                    <a:pt x="609" y="1213"/>
                    <a:pt x="607" y="1211"/>
                    <a:pt x="607" y="1210"/>
                  </a:cubicBezTo>
                  <a:cubicBezTo>
                    <a:pt x="607" y="1209"/>
                    <a:pt x="607" y="1207"/>
                    <a:pt x="607" y="1206"/>
                  </a:cubicBezTo>
                  <a:cubicBezTo>
                    <a:pt x="607" y="1205"/>
                    <a:pt x="609" y="1204"/>
                    <a:pt x="610" y="1203"/>
                  </a:cubicBezTo>
                  <a:cubicBezTo>
                    <a:pt x="610" y="1201"/>
                    <a:pt x="609" y="1199"/>
                    <a:pt x="609" y="1197"/>
                  </a:cubicBezTo>
                  <a:cubicBezTo>
                    <a:pt x="609" y="1196"/>
                    <a:pt x="610" y="1193"/>
                    <a:pt x="610" y="1191"/>
                  </a:cubicBezTo>
                  <a:cubicBezTo>
                    <a:pt x="610" y="1190"/>
                    <a:pt x="610" y="1186"/>
                    <a:pt x="611" y="1185"/>
                  </a:cubicBezTo>
                  <a:cubicBezTo>
                    <a:pt x="611" y="1184"/>
                    <a:pt x="613" y="1183"/>
                    <a:pt x="613" y="1183"/>
                  </a:cubicBezTo>
                  <a:cubicBezTo>
                    <a:pt x="614" y="1182"/>
                    <a:pt x="615" y="1180"/>
                    <a:pt x="615" y="1179"/>
                  </a:cubicBezTo>
                  <a:cubicBezTo>
                    <a:pt x="614" y="1178"/>
                    <a:pt x="612" y="1177"/>
                    <a:pt x="611" y="1175"/>
                  </a:cubicBezTo>
                  <a:cubicBezTo>
                    <a:pt x="611" y="1174"/>
                    <a:pt x="612" y="1172"/>
                    <a:pt x="611" y="1170"/>
                  </a:cubicBezTo>
                  <a:cubicBezTo>
                    <a:pt x="611" y="1170"/>
                    <a:pt x="609" y="1169"/>
                    <a:pt x="609" y="1168"/>
                  </a:cubicBezTo>
                  <a:cubicBezTo>
                    <a:pt x="609" y="1167"/>
                    <a:pt x="610" y="1165"/>
                    <a:pt x="610" y="1164"/>
                  </a:cubicBezTo>
                  <a:cubicBezTo>
                    <a:pt x="610" y="1163"/>
                    <a:pt x="608" y="1162"/>
                    <a:pt x="608" y="1161"/>
                  </a:cubicBezTo>
                  <a:cubicBezTo>
                    <a:pt x="608" y="1159"/>
                    <a:pt x="610" y="1157"/>
                    <a:pt x="611" y="1155"/>
                  </a:cubicBezTo>
                  <a:cubicBezTo>
                    <a:pt x="611" y="1154"/>
                    <a:pt x="612" y="1152"/>
                    <a:pt x="612" y="1151"/>
                  </a:cubicBezTo>
                  <a:cubicBezTo>
                    <a:pt x="612" y="1150"/>
                    <a:pt x="610" y="1148"/>
                    <a:pt x="610" y="1146"/>
                  </a:cubicBezTo>
                  <a:cubicBezTo>
                    <a:pt x="610" y="1145"/>
                    <a:pt x="611" y="1142"/>
                    <a:pt x="612" y="1141"/>
                  </a:cubicBezTo>
                  <a:cubicBezTo>
                    <a:pt x="613" y="1140"/>
                    <a:pt x="614" y="1139"/>
                    <a:pt x="615" y="1139"/>
                  </a:cubicBezTo>
                  <a:cubicBezTo>
                    <a:pt x="616" y="1139"/>
                    <a:pt x="619" y="1140"/>
                    <a:pt x="620" y="1140"/>
                  </a:cubicBezTo>
                  <a:cubicBezTo>
                    <a:pt x="621" y="1140"/>
                    <a:pt x="623" y="1139"/>
                    <a:pt x="624" y="1139"/>
                  </a:cubicBezTo>
                  <a:cubicBezTo>
                    <a:pt x="625" y="1139"/>
                    <a:pt x="626" y="1136"/>
                    <a:pt x="628" y="1136"/>
                  </a:cubicBezTo>
                  <a:cubicBezTo>
                    <a:pt x="629" y="1136"/>
                    <a:pt x="630" y="1139"/>
                    <a:pt x="631" y="1139"/>
                  </a:cubicBezTo>
                  <a:cubicBezTo>
                    <a:pt x="632" y="1139"/>
                    <a:pt x="633" y="1136"/>
                    <a:pt x="634" y="1135"/>
                  </a:cubicBezTo>
                  <a:cubicBezTo>
                    <a:pt x="635" y="1135"/>
                    <a:pt x="637" y="1135"/>
                    <a:pt x="639" y="1135"/>
                  </a:cubicBezTo>
                  <a:cubicBezTo>
                    <a:pt x="640" y="1135"/>
                    <a:pt x="641" y="1137"/>
                    <a:pt x="643" y="1138"/>
                  </a:cubicBezTo>
                  <a:cubicBezTo>
                    <a:pt x="643" y="1138"/>
                    <a:pt x="645" y="1137"/>
                    <a:pt x="646" y="1138"/>
                  </a:cubicBezTo>
                  <a:cubicBezTo>
                    <a:pt x="646" y="1138"/>
                    <a:pt x="646" y="1140"/>
                    <a:pt x="647" y="1141"/>
                  </a:cubicBezTo>
                  <a:cubicBezTo>
                    <a:pt x="648" y="1141"/>
                    <a:pt x="650" y="1140"/>
                    <a:pt x="651" y="1140"/>
                  </a:cubicBezTo>
                  <a:cubicBezTo>
                    <a:pt x="652" y="1140"/>
                    <a:pt x="653" y="1142"/>
                    <a:pt x="653" y="1142"/>
                  </a:cubicBezTo>
                  <a:cubicBezTo>
                    <a:pt x="654" y="1143"/>
                    <a:pt x="656" y="1142"/>
                    <a:pt x="656" y="1142"/>
                  </a:cubicBezTo>
                  <a:cubicBezTo>
                    <a:pt x="657" y="1142"/>
                    <a:pt x="658" y="1140"/>
                    <a:pt x="659" y="1139"/>
                  </a:cubicBezTo>
                  <a:cubicBezTo>
                    <a:pt x="660" y="1139"/>
                    <a:pt x="662" y="1139"/>
                    <a:pt x="663" y="1140"/>
                  </a:cubicBezTo>
                  <a:cubicBezTo>
                    <a:pt x="664" y="1141"/>
                    <a:pt x="666" y="1143"/>
                    <a:pt x="667" y="1145"/>
                  </a:cubicBezTo>
                  <a:cubicBezTo>
                    <a:pt x="667" y="1146"/>
                    <a:pt x="668" y="1148"/>
                    <a:pt x="668" y="1149"/>
                  </a:cubicBezTo>
                  <a:cubicBezTo>
                    <a:pt x="669" y="1150"/>
                    <a:pt x="670" y="1151"/>
                    <a:pt x="670" y="1152"/>
                  </a:cubicBezTo>
                  <a:cubicBezTo>
                    <a:pt x="671" y="1153"/>
                    <a:pt x="670" y="1155"/>
                    <a:pt x="670" y="1156"/>
                  </a:cubicBezTo>
                  <a:cubicBezTo>
                    <a:pt x="670" y="1157"/>
                    <a:pt x="671" y="1158"/>
                    <a:pt x="671" y="1159"/>
                  </a:cubicBezTo>
                  <a:cubicBezTo>
                    <a:pt x="672" y="1160"/>
                    <a:pt x="675" y="1160"/>
                    <a:pt x="675" y="1160"/>
                  </a:cubicBezTo>
                  <a:cubicBezTo>
                    <a:pt x="677" y="1161"/>
                    <a:pt x="677" y="1165"/>
                    <a:pt x="678" y="1165"/>
                  </a:cubicBezTo>
                  <a:cubicBezTo>
                    <a:pt x="679" y="1166"/>
                    <a:pt x="681" y="1167"/>
                    <a:pt x="683" y="1167"/>
                  </a:cubicBezTo>
                  <a:cubicBezTo>
                    <a:pt x="684" y="1167"/>
                    <a:pt x="686" y="1165"/>
                    <a:pt x="688" y="1165"/>
                  </a:cubicBezTo>
                  <a:cubicBezTo>
                    <a:pt x="689" y="1165"/>
                    <a:pt x="692" y="1166"/>
                    <a:pt x="693" y="1165"/>
                  </a:cubicBezTo>
                  <a:cubicBezTo>
                    <a:pt x="694" y="1164"/>
                    <a:pt x="695" y="1161"/>
                    <a:pt x="696" y="1160"/>
                  </a:cubicBezTo>
                  <a:cubicBezTo>
                    <a:pt x="696" y="1159"/>
                    <a:pt x="698" y="1157"/>
                    <a:pt x="698" y="1156"/>
                  </a:cubicBezTo>
                  <a:cubicBezTo>
                    <a:pt x="699" y="1155"/>
                    <a:pt x="698" y="1153"/>
                    <a:pt x="698" y="1152"/>
                  </a:cubicBezTo>
                  <a:cubicBezTo>
                    <a:pt x="699" y="1152"/>
                    <a:pt x="701" y="1151"/>
                    <a:pt x="702" y="1150"/>
                  </a:cubicBezTo>
                  <a:cubicBezTo>
                    <a:pt x="703" y="1150"/>
                    <a:pt x="704" y="1148"/>
                    <a:pt x="704" y="1147"/>
                  </a:cubicBezTo>
                  <a:cubicBezTo>
                    <a:pt x="705" y="1146"/>
                    <a:pt x="705" y="1144"/>
                    <a:pt x="706" y="1143"/>
                  </a:cubicBezTo>
                  <a:cubicBezTo>
                    <a:pt x="707" y="1142"/>
                    <a:pt x="710" y="1141"/>
                    <a:pt x="710" y="1140"/>
                  </a:cubicBezTo>
                  <a:cubicBezTo>
                    <a:pt x="711" y="1140"/>
                    <a:pt x="712" y="1137"/>
                    <a:pt x="712" y="1137"/>
                  </a:cubicBezTo>
                  <a:cubicBezTo>
                    <a:pt x="731" y="999"/>
                    <a:pt x="731" y="999"/>
                    <a:pt x="731" y="999"/>
                  </a:cubicBezTo>
                  <a:cubicBezTo>
                    <a:pt x="735" y="970"/>
                    <a:pt x="735" y="970"/>
                    <a:pt x="735" y="970"/>
                  </a:cubicBezTo>
                  <a:cubicBezTo>
                    <a:pt x="771" y="737"/>
                    <a:pt x="771" y="737"/>
                    <a:pt x="771" y="737"/>
                  </a:cubicBezTo>
                  <a:cubicBezTo>
                    <a:pt x="814" y="441"/>
                    <a:pt x="814" y="441"/>
                    <a:pt x="814" y="441"/>
                  </a:cubicBezTo>
                  <a:cubicBezTo>
                    <a:pt x="856" y="169"/>
                    <a:pt x="856" y="169"/>
                    <a:pt x="856" y="169"/>
                  </a:cubicBezTo>
                  <a:cubicBezTo>
                    <a:pt x="861" y="135"/>
                    <a:pt x="861" y="135"/>
                    <a:pt x="861" y="135"/>
                  </a:cubicBezTo>
                  <a:lnTo>
                    <a:pt x="832" y="1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730500" y="2027238"/>
              <a:ext cx="765175" cy="455613"/>
            </a:xfrm>
            <a:custGeom>
              <a:avLst/>
              <a:gdLst>
                <a:gd name="T0" fmla="*/ 906 w 907"/>
                <a:gd name="T1" fmla="*/ 506 h 539"/>
                <a:gd name="T2" fmla="*/ 900 w 907"/>
                <a:gd name="T3" fmla="*/ 487 h 539"/>
                <a:gd name="T4" fmla="*/ 899 w 907"/>
                <a:gd name="T5" fmla="*/ 467 h 539"/>
                <a:gd name="T6" fmla="*/ 892 w 907"/>
                <a:gd name="T7" fmla="*/ 458 h 539"/>
                <a:gd name="T8" fmla="*/ 885 w 907"/>
                <a:gd name="T9" fmla="*/ 447 h 539"/>
                <a:gd name="T10" fmla="*/ 881 w 907"/>
                <a:gd name="T11" fmla="*/ 433 h 539"/>
                <a:gd name="T12" fmla="*/ 876 w 907"/>
                <a:gd name="T13" fmla="*/ 415 h 539"/>
                <a:gd name="T14" fmla="*/ 876 w 907"/>
                <a:gd name="T15" fmla="*/ 404 h 539"/>
                <a:gd name="T16" fmla="*/ 875 w 907"/>
                <a:gd name="T17" fmla="*/ 397 h 539"/>
                <a:gd name="T18" fmla="*/ 872 w 907"/>
                <a:gd name="T19" fmla="*/ 382 h 539"/>
                <a:gd name="T20" fmla="*/ 874 w 907"/>
                <a:gd name="T21" fmla="*/ 372 h 539"/>
                <a:gd name="T22" fmla="*/ 872 w 907"/>
                <a:gd name="T23" fmla="*/ 360 h 539"/>
                <a:gd name="T24" fmla="*/ 869 w 907"/>
                <a:gd name="T25" fmla="*/ 354 h 539"/>
                <a:gd name="T26" fmla="*/ 868 w 907"/>
                <a:gd name="T27" fmla="*/ 340 h 539"/>
                <a:gd name="T28" fmla="*/ 866 w 907"/>
                <a:gd name="T29" fmla="*/ 326 h 539"/>
                <a:gd name="T30" fmla="*/ 864 w 907"/>
                <a:gd name="T31" fmla="*/ 316 h 539"/>
                <a:gd name="T32" fmla="*/ 865 w 907"/>
                <a:gd name="T33" fmla="*/ 301 h 539"/>
                <a:gd name="T34" fmla="*/ 862 w 907"/>
                <a:gd name="T35" fmla="*/ 287 h 539"/>
                <a:gd name="T36" fmla="*/ 861 w 907"/>
                <a:gd name="T37" fmla="*/ 277 h 539"/>
                <a:gd name="T38" fmla="*/ 863 w 907"/>
                <a:gd name="T39" fmla="*/ 264 h 539"/>
                <a:gd name="T40" fmla="*/ 861 w 907"/>
                <a:gd name="T41" fmla="*/ 253 h 539"/>
                <a:gd name="T42" fmla="*/ 860 w 907"/>
                <a:gd name="T43" fmla="*/ 242 h 539"/>
                <a:gd name="T44" fmla="*/ 855 w 907"/>
                <a:gd name="T45" fmla="*/ 231 h 539"/>
                <a:gd name="T46" fmla="*/ 851 w 907"/>
                <a:gd name="T47" fmla="*/ 219 h 539"/>
                <a:gd name="T48" fmla="*/ 845 w 907"/>
                <a:gd name="T49" fmla="*/ 210 h 539"/>
                <a:gd name="T50" fmla="*/ 842 w 907"/>
                <a:gd name="T51" fmla="*/ 198 h 539"/>
                <a:gd name="T52" fmla="*/ 839 w 907"/>
                <a:gd name="T53" fmla="*/ 189 h 539"/>
                <a:gd name="T54" fmla="*/ 835 w 907"/>
                <a:gd name="T55" fmla="*/ 181 h 539"/>
                <a:gd name="T56" fmla="*/ 832 w 907"/>
                <a:gd name="T57" fmla="*/ 168 h 539"/>
                <a:gd name="T58" fmla="*/ 828 w 907"/>
                <a:gd name="T59" fmla="*/ 160 h 539"/>
                <a:gd name="T60" fmla="*/ 827 w 907"/>
                <a:gd name="T61" fmla="*/ 154 h 539"/>
                <a:gd name="T62" fmla="*/ 824 w 907"/>
                <a:gd name="T63" fmla="*/ 143 h 539"/>
                <a:gd name="T64" fmla="*/ 825 w 907"/>
                <a:gd name="T65" fmla="*/ 132 h 539"/>
                <a:gd name="T66" fmla="*/ 823 w 907"/>
                <a:gd name="T67" fmla="*/ 117 h 539"/>
                <a:gd name="T68" fmla="*/ 824 w 907"/>
                <a:gd name="T69" fmla="*/ 106 h 539"/>
                <a:gd name="T70" fmla="*/ 820 w 907"/>
                <a:gd name="T71" fmla="*/ 89 h 539"/>
                <a:gd name="T72" fmla="*/ 822 w 907"/>
                <a:gd name="T73" fmla="*/ 76 h 539"/>
                <a:gd name="T74" fmla="*/ 826 w 907"/>
                <a:gd name="T75" fmla="*/ 65 h 539"/>
                <a:gd name="T76" fmla="*/ 824 w 907"/>
                <a:gd name="T77" fmla="*/ 55 h 539"/>
                <a:gd name="T78" fmla="*/ 818 w 907"/>
                <a:gd name="T79" fmla="*/ 39 h 539"/>
                <a:gd name="T80" fmla="*/ 816 w 907"/>
                <a:gd name="T81" fmla="*/ 30 h 539"/>
                <a:gd name="T82" fmla="*/ 809 w 907"/>
                <a:gd name="T83" fmla="*/ 13 h 539"/>
                <a:gd name="T84" fmla="*/ 808 w 907"/>
                <a:gd name="T85" fmla="*/ 3 h 539"/>
                <a:gd name="T86" fmla="*/ 313 w 907"/>
                <a:gd name="T87" fmla="*/ 8 h 539"/>
                <a:gd name="T88" fmla="*/ 0 w 907"/>
                <a:gd name="T89" fmla="*/ 529 h 539"/>
                <a:gd name="T90" fmla="*/ 643 w 907"/>
                <a:gd name="T91" fmla="*/ 539 h 539"/>
                <a:gd name="T92" fmla="*/ 905 w 907"/>
                <a:gd name="T93" fmla="*/ 529 h 539"/>
                <a:gd name="T94" fmla="*/ 906 w 907"/>
                <a:gd name="T95" fmla="*/ 51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7" h="539">
                  <a:moveTo>
                    <a:pt x="906" y="514"/>
                  </a:moveTo>
                  <a:cubicBezTo>
                    <a:pt x="906" y="512"/>
                    <a:pt x="907" y="508"/>
                    <a:pt x="906" y="506"/>
                  </a:cubicBezTo>
                  <a:cubicBezTo>
                    <a:pt x="906" y="503"/>
                    <a:pt x="905" y="499"/>
                    <a:pt x="904" y="497"/>
                  </a:cubicBezTo>
                  <a:cubicBezTo>
                    <a:pt x="903" y="494"/>
                    <a:pt x="901" y="489"/>
                    <a:pt x="900" y="487"/>
                  </a:cubicBezTo>
                  <a:cubicBezTo>
                    <a:pt x="900" y="484"/>
                    <a:pt x="900" y="479"/>
                    <a:pt x="899" y="476"/>
                  </a:cubicBezTo>
                  <a:cubicBezTo>
                    <a:pt x="899" y="474"/>
                    <a:pt x="900" y="469"/>
                    <a:pt x="899" y="467"/>
                  </a:cubicBezTo>
                  <a:cubicBezTo>
                    <a:pt x="899" y="466"/>
                    <a:pt x="897" y="463"/>
                    <a:pt x="896" y="461"/>
                  </a:cubicBezTo>
                  <a:cubicBezTo>
                    <a:pt x="895" y="460"/>
                    <a:pt x="893" y="459"/>
                    <a:pt x="892" y="458"/>
                  </a:cubicBezTo>
                  <a:cubicBezTo>
                    <a:pt x="891" y="457"/>
                    <a:pt x="890" y="453"/>
                    <a:pt x="889" y="452"/>
                  </a:cubicBezTo>
                  <a:cubicBezTo>
                    <a:pt x="888" y="450"/>
                    <a:pt x="886" y="448"/>
                    <a:pt x="885" y="447"/>
                  </a:cubicBezTo>
                  <a:cubicBezTo>
                    <a:pt x="885" y="446"/>
                    <a:pt x="885" y="444"/>
                    <a:pt x="884" y="443"/>
                  </a:cubicBezTo>
                  <a:cubicBezTo>
                    <a:pt x="884" y="440"/>
                    <a:pt x="881" y="436"/>
                    <a:pt x="881" y="433"/>
                  </a:cubicBezTo>
                  <a:cubicBezTo>
                    <a:pt x="880" y="430"/>
                    <a:pt x="882" y="424"/>
                    <a:pt x="881" y="422"/>
                  </a:cubicBezTo>
                  <a:cubicBezTo>
                    <a:pt x="880" y="420"/>
                    <a:pt x="877" y="417"/>
                    <a:pt x="876" y="415"/>
                  </a:cubicBezTo>
                  <a:cubicBezTo>
                    <a:pt x="875" y="414"/>
                    <a:pt x="874" y="411"/>
                    <a:pt x="874" y="409"/>
                  </a:cubicBezTo>
                  <a:cubicBezTo>
                    <a:pt x="874" y="408"/>
                    <a:pt x="876" y="406"/>
                    <a:pt x="876" y="404"/>
                  </a:cubicBezTo>
                  <a:cubicBezTo>
                    <a:pt x="876" y="403"/>
                    <a:pt x="874" y="401"/>
                    <a:pt x="874" y="400"/>
                  </a:cubicBezTo>
                  <a:cubicBezTo>
                    <a:pt x="874" y="399"/>
                    <a:pt x="875" y="398"/>
                    <a:pt x="875" y="397"/>
                  </a:cubicBezTo>
                  <a:cubicBezTo>
                    <a:pt x="875" y="395"/>
                    <a:pt x="875" y="392"/>
                    <a:pt x="875" y="390"/>
                  </a:cubicBezTo>
                  <a:cubicBezTo>
                    <a:pt x="875" y="388"/>
                    <a:pt x="872" y="384"/>
                    <a:pt x="872" y="382"/>
                  </a:cubicBezTo>
                  <a:cubicBezTo>
                    <a:pt x="873" y="380"/>
                    <a:pt x="875" y="379"/>
                    <a:pt x="875" y="378"/>
                  </a:cubicBezTo>
                  <a:cubicBezTo>
                    <a:pt x="875" y="376"/>
                    <a:pt x="874" y="373"/>
                    <a:pt x="874" y="372"/>
                  </a:cubicBezTo>
                  <a:cubicBezTo>
                    <a:pt x="874" y="369"/>
                    <a:pt x="878" y="365"/>
                    <a:pt x="877" y="363"/>
                  </a:cubicBezTo>
                  <a:cubicBezTo>
                    <a:pt x="877" y="362"/>
                    <a:pt x="873" y="362"/>
                    <a:pt x="872" y="360"/>
                  </a:cubicBezTo>
                  <a:cubicBezTo>
                    <a:pt x="872" y="359"/>
                    <a:pt x="872" y="356"/>
                    <a:pt x="871" y="355"/>
                  </a:cubicBezTo>
                  <a:cubicBezTo>
                    <a:pt x="871" y="355"/>
                    <a:pt x="869" y="354"/>
                    <a:pt x="869" y="354"/>
                  </a:cubicBezTo>
                  <a:cubicBezTo>
                    <a:pt x="868" y="352"/>
                    <a:pt x="867" y="349"/>
                    <a:pt x="867" y="348"/>
                  </a:cubicBezTo>
                  <a:cubicBezTo>
                    <a:pt x="867" y="346"/>
                    <a:pt x="868" y="342"/>
                    <a:pt x="868" y="340"/>
                  </a:cubicBezTo>
                  <a:cubicBezTo>
                    <a:pt x="868" y="338"/>
                    <a:pt x="869" y="334"/>
                    <a:pt x="868" y="332"/>
                  </a:cubicBezTo>
                  <a:cubicBezTo>
                    <a:pt x="868" y="330"/>
                    <a:pt x="866" y="327"/>
                    <a:pt x="866" y="326"/>
                  </a:cubicBezTo>
                  <a:cubicBezTo>
                    <a:pt x="866" y="325"/>
                    <a:pt x="867" y="323"/>
                    <a:pt x="867" y="322"/>
                  </a:cubicBezTo>
                  <a:cubicBezTo>
                    <a:pt x="867" y="320"/>
                    <a:pt x="864" y="318"/>
                    <a:pt x="864" y="316"/>
                  </a:cubicBezTo>
                  <a:cubicBezTo>
                    <a:pt x="863" y="314"/>
                    <a:pt x="865" y="310"/>
                    <a:pt x="866" y="308"/>
                  </a:cubicBezTo>
                  <a:cubicBezTo>
                    <a:pt x="866" y="306"/>
                    <a:pt x="864" y="303"/>
                    <a:pt x="865" y="301"/>
                  </a:cubicBezTo>
                  <a:cubicBezTo>
                    <a:pt x="865" y="299"/>
                    <a:pt x="867" y="296"/>
                    <a:pt x="866" y="294"/>
                  </a:cubicBezTo>
                  <a:cubicBezTo>
                    <a:pt x="866" y="292"/>
                    <a:pt x="863" y="289"/>
                    <a:pt x="862" y="287"/>
                  </a:cubicBezTo>
                  <a:cubicBezTo>
                    <a:pt x="862" y="285"/>
                    <a:pt x="864" y="282"/>
                    <a:pt x="864" y="280"/>
                  </a:cubicBezTo>
                  <a:cubicBezTo>
                    <a:pt x="864" y="279"/>
                    <a:pt x="861" y="278"/>
                    <a:pt x="861" y="277"/>
                  </a:cubicBezTo>
                  <a:cubicBezTo>
                    <a:pt x="861" y="275"/>
                    <a:pt x="861" y="272"/>
                    <a:pt x="862" y="270"/>
                  </a:cubicBezTo>
                  <a:cubicBezTo>
                    <a:pt x="862" y="269"/>
                    <a:pt x="863" y="266"/>
                    <a:pt x="863" y="264"/>
                  </a:cubicBezTo>
                  <a:cubicBezTo>
                    <a:pt x="863" y="263"/>
                    <a:pt x="861" y="260"/>
                    <a:pt x="861" y="258"/>
                  </a:cubicBezTo>
                  <a:cubicBezTo>
                    <a:pt x="860" y="257"/>
                    <a:pt x="861" y="254"/>
                    <a:pt x="861" y="253"/>
                  </a:cubicBezTo>
                  <a:cubicBezTo>
                    <a:pt x="861" y="251"/>
                    <a:pt x="862" y="247"/>
                    <a:pt x="862" y="246"/>
                  </a:cubicBezTo>
                  <a:cubicBezTo>
                    <a:pt x="861" y="245"/>
                    <a:pt x="860" y="243"/>
                    <a:pt x="860" y="242"/>
                  </a:cubicBezTo>
                  <a:cubicBezTo>
                    <a:pt x="859" y="241"/>
                    <a:pt x="857" y="240"/>
                    <a:pt x="857" y="239"/>
                  </a:cubicBezTo>
                  <a:cubicBezTo>
                    <a:pt x="856" y="237"/>
                    <a:pt x="856" y="233"/>
                    <a:pt x="855" y="231"/>
                  </a:cubicBezTo>
                  <a:cubicBezTo>
                    <a:pt x="855" y="230"/>
                    <a:pt x="852" y="228"/>
                    <a:pt x="852" y="227"/>
                  </a:cubicBezTo>
                  <a:cubicBezTo>
                    <a:pt x="851" y="225"/>
                    <a:pt x="852" y="221"/>
                    <a:pt x="851" y="219"/>
                  </a:cubicBezTo>
                  <a:cubicBezTo>
                    <a:pt x="851" y="218"/>
                    <a:pt x="848" y="215"/>
                    <a:pt x="847" y="213"/>
                  </a:cubicBezTo>
                  <a:cubicBezTo>
                    <a:pt x="847" y="213"/>
                    <a:pt x="845" y="211"/>
                    <a:pt x="845" y="210"/>
                  </a:cubicBezTo>
                  <a:cubicBezTo>
                    <a:pt x="844" y="209"/>
                    <a:pt x="845" y="206"/>
                    <a:pt x="845" y="204"/>
                  </a:cubicBezTo>
                  <a:cubicBezTo>
                    <a:pt x="845" y="203"/>
                    <a:pt x="843" y="200"/>
                    <a:pt x="842" y="198"/>
                  </a:cubicBezTo>
                  <a:cubicBezTo>
                    <a:pt x="842" y="197"/>
                    <a:pt x="839" y="197"/>
                    <a:pt x="839" y="196"/>
                  </a:cubicBezTo>
                  <a:cubicBezTo>
                    <a:pt x="838" y="194"/>
                    <a:pt x="840" y="191"/>
                    <a:pt x="839" y="189"/>
                  </a:cubicBezTo>
                  <a:cubicBezTo>
                    <a:pt x="839" y="188"/>
                    <a:pt x="836" y="188"/>
                    <a:pt x="836" y="187"/>
                  </a:cubicBezTo>
                  <a:cubicBezTo>
                    <a:pt x="835" y="186"/>
                    <a:pt x="835" y="183"/>
                    <a:pt x="835" y="181"/>
                  </a:cubicBezTo>
                  <a:cubicBezTo>
                    <a:pt x="835" y="179"/>
                    <a:pt x="833" y="175"/>
                    <a:pt x="832" y="173"/>
                  </a:cubicBezTo>
                  <a:cubicBezTo>
                    <a:pt x="832" y="172"/>
                    <a:pt x="832" y="169"/>
                    <a:pt x="832" y="168"/>
                  </a:cubicBezTo>
                  <a:cubicBezTo>
                    <a:pt x="831" y="167"/>
                    <a:pt x="830" y="165"/>
                    <a:pt x="830" y="164"/>
                  </a:cubicBezTo>
                  <a:cubicBezTo>
                    <a:pt x="829" y="163"/>
                    <a:pt x="829" y="161"/>
                    <a:pt x="828" y="160"/>
                  </a:cubicBezTo>
                  <a:cubicBezTo>
                    <a:pt x="828" y="160"/>
                    <a:pt x="827" y="159"/>
                    <a:pt x="827" y="158"/>
                  </a:cubicBezTo>
                  <a:cubicBezTo>
                    <a:pt x="826" y="157"/>
                    <a:pt x="827" y="155"/>
                    <a:pt x="827" y="154"/>
                  </a:cubicBezTo>
                  <a:cubicBezTo>
                    <a:pt x="826" y="153"/>
                    <a:pt x="825" y="152"/>
                    <a:pt x="825" y="151"/>
                  </a:cubicBezTo>
                  <a:cubicBezTo>
                    <a:pt x="824" y="149"/>
                    <a:pt x="824" y="145"/>
                    <a:pt x="824" y="143"/>
                  </a:cubicBezTo>
                  <a:cubicBezTo>
                    <a:pt x="824" y="141"/>
                    <a:pt x="824" y="138"/>
                    <a:pt x="824" y="136"/>
                  </a:cubicBezTo>
                  <a:cubicBezTo>
                    <a:pt x="824" y="135"/>
                    <a:pt x="825" y="133"/>
                    <a:pt x="825" y="132"/>
                  </a:cubicBezTo>
                  <a:cubicBezTo>
                    <a:pt x="826" y="130"/>
                    <a:pt x="827" y="126"/>
                    <a:pt x="827" y="125"/>
                  </a:cubicBezTo>
                  <a:cubicBezTo>
                    <a:pt x="826" y="122"/>
                    <a:pt x="823" y="119"/>
                    <a:pt x="823" y="117"/>
                  </a:cubicBezTo>
                  <a:cubicBezTo>
                    <a:pt x="822" y="115"/>
                    <a:pt x="822" y="112"/>
                    <a:pt x="823" y="111"/>
                  </a:cubicBezTo>
                  <a:cubicBezTo>
                    <a:pt x="823" y="110"/>
                    <a:pt x="824" y="107"/>
                    <a:pt x="824" y="106"/>
                  </a:cubicBezTo>
                  <a:cubicBezTo>
                    <a:pt x="825" y="104"/>
                    <a:pt x="825" y="99"/>
                    <a:pt x="824" y="97"/>
                  </a:cubicBezTo>
                  <a:cubicBezTo>
                    <a:pt x="824" y="95"/>
                    <a:pt x="821" y="91"/>
                    <a:pt x="820" y="89"/>
                  </a:cubicBezTo>
                  <a:cubicBezTo>
                    <a:pt x="819" y="87"/>
                    <a:pt x="818" y="84"/>
                    <a:pt x="819" y="83"/>
                  </a:cubicBezTo>
                  <a:cubicBezTo>
                    <a:pt x="819" y="81"/>
                    <a:pt x="822" y="78"/>
                    <a:pt x="822" y="76"/>
                  </a:cubicBezTo>
                  <a:cubicBezTo>
                    <a:pt x="823" y="74"/>
                    <a:pt x="823" y="71"/>
                    <a:pt x="824" y="69"/>
                  </a:cubicBezTo>
                  <a:cubicBezTo>
                    <a:pt x="824" y="68"/>
                    <a:pt x="826" y="66"/>
                    <a:pt x="826" y="65"/>
                  </a:cubicBezTo>
                  <a:cubicBezTo>
                    <a:pt x="827" y="64"/>
                    <a:pt x="827" y="61"/>
                    <a:pt x="827" y="60"/>
                  </a:cubicBezTo>
                  <a:cubicBezTo>
                    <a:pt x="826" y="59"/>
                    <a:pt x="825" y="56"/>
                    <a:pt x="824" y="55"/>
                  </a:cubicBezTo>
                  <a:cubicBezTo>
                    <a:pt x="823" y="53"/>
                    <a:pt x="820" y="49"/>
                    <a:pt x="819" y="47"/>
                  </a:cubicBezTo>
                  <a:cubicBezTo>
                    <a:pt x="819" y="45"/>
                    <a:pt x="819" y="41"/>
                    <a:pt x="818" y="39"/>
                  </a:cubicBezTo>
                  <a:cubicBezTo>
                    <a:pt x="818" y="38"/>
                    <a:pt x="817" y="36"/>
                    <a:pt x="816" y="35"/>
                  </a:cubicBezTo>
                  <a:cubicBezTo>
                    <a:pt x="816" y="34"/>
                    <a:pt x="816" y="31"/>
                    <a:pt x="816" y="30"/>
                  </a:cubicBezTo>
                  <a:cubicBezTo>
                    <a:pt x="815" y="28"/>
                    <a:pt x="814" y="24"/>
                    <a:pt x="813" y="22"/>
                  </a:cubicBezTo>
                  <a:cubicBezTo>
                    <a:pt x="812" y="20"/>
                    <a:pt x="809" y="16"/>
                    <a:pt x="809" y="13"/>
                  </a:cubicBezTo>
                  <a:cubicBezTo>
                    <a:pt x="809" y="12"/>
                    <a:pt x="809" y="9"/>
                    <a:pt x="809" y="8"/>
                  </a:cubicBezTo>
                  <a:cubicBezTo>
                    <a:pt x="809" y="7"/>
                    <a:pt x="809" y="5"/>
                    <a:pt x="808" y="3"/>
                  </a:cubicBezTo>
                  <a:cubicBezTo>
                    <a:pt x="603" y="9"/>
                    <a:pt x="603" y="9"/>
                    <a:pt x="603" y="9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244" y="537"/>
                    <a:pt x="244" y="537"/>
                    <a:pt x="244" y="537"/>
                  </a:cubicBezTo>
                  <a:cubicBezTo>
                    <a:pt x="643" y="539"/>
                    <a:pt x="643" y="539"/>
                    <a:pt x="643" y="539"/>
                  </a:cubicBezTo>
                  <a:cubicBezTo>
                    <a:pt x="905" y="534"/>
                    <a:pt x="905" y="534"/>
                    <a:pt x="905" y="534"/>
                  </a:cubicBezTo>
                  <a:cubicBezTo>
                    <a:pt x="905" y="532"/>
                    <a:pt x="905" y="530"/>
                    <a:pt x="905" y="529"/>
                  </a:cubicBezTo>
                  <a:cubicBezTo>
                    <a:pt x="904" y="527"/>
                    <a:pt x="903" y="522"/>
                    <a:pt x="904" y="520"/>
                  </a:cubicBezTo>
                  <a:cubicBezTo>
                    <a:pt x="904" y="519"/>
                    <a:pt x="905" y="516"/>
                    <a:pt x="906" y="5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317625" y="3690938"/>
              <a:ext cx="769937" cy="898525"/>
            </a:xfrm>
            <a:custGeom>
              <a:avLst/>
              <a:gdLst>
                <a:gd name="T0" fmla="*/ 232 w 914"/>
                <a:gd name="T1" fmla="*/ 0 h 1067"/>
                <a:gd name="T2" fmla="*/ 206 w 914"/>
                <a:gd name="T3" fmla="*/ 142 h 1067"/>
                <a:gd name="T4" fmla="*/ 200 w 914"/>
                <a:gd name="T5" fmla="*/ 151 h 1067"/>
                <a:gd name="T6" fmla="*/ 191 w 914"/>
                <a:gd name="T7" fmla="*/ 165 h 1067"/>
                <a:gd name="T8" fmla="*/ 179 w 914"/>
                <a:gd name="T9" fmla="*/ 167 h 1067"/>
                <a:gd name="T10" fmla="*/ 164 w 914"/>
                <a:gd name="T11" fmla="*/ 157 h 1067"/>
                <a:gd name="T12" fmla="*/ 160 w 914"/>
                <a:gd name="T13" fmla="*/ 146 h 1067"/>
                <a:gd name="T14" fmla="*/ 155 w 914"/>
                <a:gd name="T15" fmla="*/ 142 h 1067"/>
                <a:gd name="T16" fmla="*/ 141 w 914"/>
                <a:gd name="T17" fmla="*/ 140 h 1067"/>
                <a:gd name="T18" fmla="*/ 133 w 914"/>
                <a:gd name="T19" fmla="*/ 135 h 1067"/>
                <a:gd name="T20" fmla="*/ 123 w 914"/>
                <a:gd name="T21" fmla="*/ 138 h 1067"/>
                <a:gd name="T22" fmla="*/ 112 w 914"/>
                <a:gd name="T23" fmla="*/ 140 h 1067"/>
                <a:gd name="T24" fmla="*/ 112 w 914"/>
                <a:gd name="T25" fmla="*/ 152 h 1067"/>
                <a:gd name="T26" fmla="*/ 112 w 914"/>
                <a:gd name="T27" fmla="*/ 164 h 1067"/>
                <a:gd name="T28" fmla="*/ 111 w 914"/>
                <a:gd name="T29" fmla="*/ 185 h 1067"/>
                <a:gd name="T30" fmla="*/ 111 w 914"/>
                <a:gd name="T31" fmla="*/ 199 h 1067"/>
                <a:gd name="T32" fmla="*/ 109 w 914"/>
                <a:gd name="T33" fmla="*/ 214 h 1067"/>
                <a:gd name="T34" fmla="*/ 110 w 914"/>
                <a:gd name="T35" fmla="*/ 230 h 1067"/>
                <a:gd name="T36" fmla="*/ 106 w 914"/>
                <a:gd name="T37" fmla="*/ 250 h 1067"/>
                <a:gd name="T38" fmla="*/ 113 w 914"/>
                <a:gd name="T39" fmla="*/ 274 h 1067"/>
                <a:gd name="T40" fmla="*/ 112 w 914"/>
                <a:gd name="T41" fmla="*/ 289 h 1067"/>
                <a:gd name="T42" fmla="*/ 112 w 914"/>
                <a:gd name="T43" fmla="*/ 301 h 1067"/>
                <a:gd name="T44" fmla="*/ 104 w 914"/>
                <a:gd name="T45" fmla="*/ 317 h 1067"/>
                <a:gd name="T46" fmla="*/ 97 w 914"/>
                <a:gd name="T47" fmla="*/ 335 h 1067"/>
                <a:gd name="T48" fmla="*/ 95 w 914"/>
                <a:gd name="T49" fmla="*/ 350 h 1067"/>
                <a:gd name="T50" fmla="*/ 103 w 914"/>
                <a:gd name="T51" fmla="*/ 365 h 1067"/>
                <a:gd name="T52" fmla="*/ 113 w 914"/>
                <a:gd name="T53" fmla="*/ 380 h 1067"/>
                <a:gd name="T54" fmla="*/ 115 w 914"/>
                <a:gd name="T55" fmla="*/ 395 h 1067"/>
                <a:gd name="T56" fmla="*/ 122 w 914"/>
                <a:gd name="T57" fmla="*/ 412 h 1067"/>
                <a:gd name="T58" fmla="*/ 120 w 914"/>
                <a:gd name="T59" fmla="*/ 427 h 1067"/>
                <a:gd name="T60" fmla="*/ 137 w 914"/>
                <a:gd name="T61" fmla="*/ 442 h 1067"/>
                <a:gd name="T62" fmla="*/ 146 w 914"/>
                <a:gd name="T63" fmla="*/ 452 h 1067"/>
                <a:gd name="T64" fmla="*/ 148 w 914"/>
                <a:gd name="T65" fmla="*/ 470 h 1067"/>
                <a:gd name="T66" fmla="*/ 135 w 914"/>
                <a:gd name="T67" fmla="*/ 481 h 1067"/>
                <a:gd name="T68" fmla="*/ 120 w 914"/>
                <a:gd name="T69" fmla="*/ 487 h 1067"/>
                <a:gd name="T70" fmla="*/ 106 w 914"/>
                <a:gd name="T71" fmla="*/ 493 h 1067"/>
                <a:gd name="T72" fmla="*/ 101 w 914"/>
                <a:gd name="T73" fmla="*/ 498 h 1067"/>
                <a:gd name="T74" fmla="*/ 94 w 914"/>
                <a:gd name="T75" fmla="*/ 512 h 1067"/>
                <a:gd name="T76" fmla="*/ 85 w 914"/>
                <a:gd name="T77" fmla="*/ 524 h 1067"/>
                <a:gd name="T78" fmla="*/ 82 w 914"/>
                <a:gd name="T79" fmla="*/ 541 h 1067"/>
                <a:gd name="T80" fmla="*/ 84 w 914"/>
                <a:gd name="T81" fmla="*/ 558 h 1067"/>
                <a:gd name="T82" fmla="*/ 76 w 914"/>
                <a:gd name="T83" fmla="*/ 574 h 1067"/>
                <a:gd name="T84" fmla="*/ 69 w 914"/>
                <a:gd name="T85" fmla="*/ 588 h 1067"/>
                <a:gd name="T86" fmla="*/ 58 w 914"/>
                <a:gd name="T87" fmla="*/ 600 h 1067"/>
                <a:gd name="T88" fmla="*/ 47 w 914"/>
                <a:gd name="T89" fmla="*/ 609 h 1067"/>
                <a:gd name="T90" fmla="*/ 43 w 914"/>
                <a:gd name="T91" fmla="*/ 621 h 1067"/>
                <a:gd name="T92" fmla="*/ 43 w 914"/>
                <a:gd name="T93" fmla="*/ 637 h 1067"/>
                <a:gd name="T94" fmla="*/ 38 w 914"/>
                <a:gd name="T95" fmla="*/ 654 h 1067"/>
                <a:gd name="T96" fmla="*/ 39 w 914"/>
                <a:gd name="T97" fmla="*/ 663 h 1067"/>
                <a:gd name="T98" fmla="*/ 49 w 914"/>
                <a:gd name="T99" fmla="*/ 665 h 1067"/>
                <a:gd name="T100" fmla="*/ 65 w 914"/>
                <a:gd name="T101" fmla="*/ 681 h 1067"/>
                <a:gd name="T102" fmla="*/ 64 w 914"/>
                <a:gd name="T103" fmla="*/ 709 h 1067"/>
                <a:gd name="T104" fmla="*/ 54 w 914"/>
                <a:gd name="T105" fmla="*/ 720 h 1067"/>
                <a:gd name="T106" fmla="*/ 44 w 914"/>
                <a:gd name="T107" fmla="*/ 725 h 1067"/>
                <a:gd name="T108" fmla="*/ 32 w 914"/>
                <a:gd name="T109" fmla="*/ 728 h 1067"/>
                <a:gd name="T110" fmla="*/ 14 w 914"/>
                <a:gd name="T111" fmla="*/ 731 h 1067"/>
                <a:gd name="T112" fmla="*/ 4 w 914"/>
                <a:gd name="T113" fmla="*/ 746 h 1067"/>
                <a:gd name="T114" fmla="*/ 519 w 914"/>
                <a:gd name="T115" fmla="*/ 1036 h 1067"/>
                <a:gd name="T116" fmla="*/ 898 w 914"/>
                <a:gd name="T117" fmla="*/ 252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4" h="1067">
                  <a:moveTo>
                    <a:pt x="886" y="81"/>
                  </a:moveTo>
                  <a:cubicBezTo>
                    <a:pt x="709" y="61"/>
                    <a:pt x="709" y="61"/>
                    <a:pt x="709" y="61"/>
                  </a:cubicBezTo>
                  <a:cubicBezTo>
                    <a:pt x="534" y="40"/>
                    <a:pt x="534" y="40"/>
                    <a:pt x="534" y="40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13" y="133"/>
                    <a:pt x="213" y="133"/>
                    <a:pt x="213" y="133"/>
                  </a:cubicBezTo>
                  <a:cubicBezTo>
                    <a:pt x="213" y="133"/>
                    <a:pt x="213" y="133"/>
                    <a:pt x="213" y="133"/>
                  </a:cubicBezTo>
                  <a:cubicBezTo>
                    <a:pt x="212" y="137"/>
                    <a:pt x="211" y="138"/>
                    <a:pt x="210" y="139"/>
                  </a:cubicBezTo>
                  <a:cubicBezTo>
                    <a:pt x="209" y="140"/>
                    <a:pt x="208" y="141"/>
                    <a:pt x="207" y="141"/>
                  </a:cubicBezTo>
                  <a:cubicBezTo>
                    <a:pt x="206" y="141"/>
                    <a:pt x="206" y="142"/>
                    <a:pt x="206" y="142"/>
                  </a:cubicBezTo>
                  <a:cubicBezTo>
                    <a:pt x="206" y="142"/>
                    <a:pt x="206" y="142"/>
                    <a:pt x="206" y="143"/>
                  </a:cubicBezTo>
                  <a:cubicBezTo>
                    <a:pt x="205" y="143"/>
                    <a:pt x="205" y="144"/>
                    <a:pt x="205" y="145"/>
                  </a:cubicBezTo>
                  <a:cubicBezTo>
                    <a:pt x="205" y="145"/>
                    <a:pt x="205" y="145"/>
                    <a:pt x="204" y="145"/>
                  </a:cubicBezTo>
                  <a:cubicBezTo>
                    <a:pt x="204" y="147"/>
                    <a:pt x="203" y="148"/>
                    <a:pt x="202" y="149"/>
                  </a:cubicBezTo>
                  <a:cubicBezTo>
                    <a:pt x="201" y="150"/>
                    <a:pt x="200" y="150"/>
                    <a:pt x="200" y="151"/>
                  </a:cubicBezTo>
                  <a:cubicBezTo>
                    <a:pt x="200" y="151"/>
                    <a:pt x="199" y="152"/>
                    <a:pt x="199" y="153"/>
                  </a:cubicBezTo>
                  <a:cubicBezTo>
                    <a:pt x="199" y="155"/>
                    <a:pt x="197" y="156"/>
                    <a:pt x="196" y="157"/>
                  </a:cubicBezTo>
                  <a:cubicBezTo>
                    <a:pt x="196" y="157"/>
                    <a:pt x="196" y="157"/>
                    <a:pt x="196" y="158"/>
                  </a:cubicBezTo>
                  <a:cubicBezTo>
                    <a:pt x="196" y="158"/>
                    <a:pt x="196" y="158"/>
                    <a:pt x="195" y="159"/>
                  </a:cubicBezTo>
                  <a:cubicBezTo>
                    <a:pt x="195" y="161"/>
                    <a:pt x="194" y="163"/>
                    <a:pt x="191" y="165"/>
                  </a:cubicBezTo>
                  <a:cubicBezTo>
                    <a:pt x="190" y="165"/>
                    <a:pt x="189" y="165"/>
                    <a:pt x="188" y="165"/>
                  </a:cubicBezTo>
                  <a:cubicBezTo>
                    <a:pt x="187" y="165"/>
                    <a:pt x="186" y="165"/>
                    <a:pt x="185" y="165"/>
                  </a:cubicBezTo>
                  <a:cubicBezTo>
                    <a:pt x="185" y="165"/>
                    <a:pt x="185" y="165"/>
                    <a:pt x="185" y="165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82" y="166"/>
                    <a:pt x="181" y="167"/>
                    <a:pt x="179" y="167"/>
                  </a:cubicBezTo>
                  <a:cubicBezTo>
                    <a:pt x="176" y="167"/>
                    <a:pt x="173" y="166"/>
                    <a:pt x="171" y="164"/>
                  </a:cubicBezTo>
                  <a:cubicBezTo>
                    <a:pt x="170" y="163"/>
                    <a:pt x="169" y="162"/>
                    <a:pt x="168" y="160"/>
                  </a:cubicBezTo>
                  <a:cubicBezTo>
                    <a:pt x="168" y="160"/>
                    <a:pt x="168" y="160"/>
                    <a:pt x="168" y="160"/>
                  </a:cubicBezTo>
                  <a:cubicBezTo>
                    <a:pt x="168" y="160"/>
                    <a:pt x="168" y="160"/>
                    <a:pt x="168" y="160"/>
                  </a:cubicBezTo>
                  <a:cubicBezTo>
                    <a:pt x="167" y="159"/>
                    <a:pt x="165" y="159"/>
                    <a:pt x="164" y="157"/>
                  </a:cubicBezTo>
                  <a:cubicBezTo>
                    <a:pt x="162" y="156"/>
                    <a:pt x="161" y="154"/>
                    <a:pt x="161" y="152"/>
                  </a:cubicBezTo>
                  <a:cubicBezTo>
                    <a:pt x="161" y="151"/>
                    <a:pt x="161" y="150"/>
                    <a:pt x="161" y="148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61" y="148"/>
                    <a:pt x="160" y="147"/>
                    <a:pt x="160" y="146"/>
                  </a:cubicBezTo>
                  <a:cubicBezTo>
                    <a:pt x="159" y="146"/>
                    <a:pt x="159" y="145"/>
                    <a:pt x="159" y="144"/>
                  </a:cubicBezTo>
                  <a:cubicBezTo>
                    <a:pt x="159" y="143"/>
                    <a:pt x="158" y="142"/>
                    <a:pt x="158" y="142"/>
                  </a:cubicBezTo>
                  <a:cubicBezTo>
                    <a:pt x="158" y="142"/>
                    <a:pt x="158" y="142"/>
                    <a:pt x="158" y="142"/>
                  </a:cubicBezTo>
                  <a:cubicBezTo>
                    <a:pt x="157" y="141"/>
                    <a:pt x="157" y="140"/>
                    <a:pt x="157" y="140"/>
                  </a:cubicBezTo>
                  <a:cubicBezTo>
                    <a:pt x="156" y="141"/>
                    <a:pt x="156" y="141"/>
                    <a:pt x="155" y="142"/>
                  </a:cubicBezTo>
                  <a:cubicBezTo>
                    <a:pt x="153" y="142"/>
                    <a:pt x="152" y="143"/>
                    <a:pt x="150" y="143"/>
                  </a:cubicBezTo>
                  <a:cubicBezTo>
                    <a:pt x="149" y="143"/>
                    <a:pt x="148" y="142"/>
                    <a:pt x="148" y="142"/>
                  </a:cubicBezTo>
                  <a:cubicBezTo>
                    <a:pt x="147" y="142"/>
                    <a:pt x="146" y="141"/>
                    <a:pt x="145" y="141"/>
                  </a:cubicBezTo>
                  <a:cubicBezTo>
                    <a:pt x="145" y="141"/>
                    <a:pt x="144" y="141"/>
                    <a:pt x="143" y="141"/>
                  </a:cubicBezTo>
                  <a:cubicBezTo>
                    <a:pt x="142" y="141"/>
                    <a:pt x="142" y="141"/>
                    <a:pt x="141" y="140"/>
                  </a:cubicBezTo>
                  <a:cubicBezTo>
                    <a:pt x="139" y="140"/>
                    <a:pt x="139" y="139"/>
                    <a:pt x="138" y="138"/>
                  </a:cubicBezTo>
                  <a:cubicBezTo>
                    <a:pt x="138" y="138"/>
                    <a:pt x="137" y="138"/>
                    <a:pt x="137" y="137"/>
                  </a:cubicBezTo>
                  <a:cubicBezTo>
                    <a:pt x="136" y="137"/>
                    <a:pt x="135" y="136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2" y="135"/>
                  </a:cubicBezTo>
                  <a:cubicBezTo>
                    <a:pt x="132" y="136"/>
                    <a:pt x="130" y="139"/>
                    <a:pt x="12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9"/>
                    <a:pt x="124" y="139"/>
                    <a:pt x="123" y="138"/>
                  </a:cubicBezTo>
                  <a:cubicBezTo>
                    <a:pt x="123" y="138"/>
                    <a:pt x="123" y="138"/>
                    <a:pt x="122" y="139"/>
                  </a:cubicBezTo>
                  <a:cubicBezTo>
                    <a:pt x="121" y="139"/>
                    <a:pt x="119" y="140"/>
                    <a:pt x="117" y="140"/>
                  </a:cubicBezTo>
                  <a:cubicBezTo>
                    <a:pt x="117" y="140"/>
                    <a:pt x="116" y="140"/>
                    <a:pt x="116" y="140"/>
                  </a:cubicBezTo>
                  <a:cubicBezTo>
                    <a:pt x="115" y="140"/>
                    <a:pt x="114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1"/>
                  </a:cubicBezTo>
                  <a:cubicBezTo>
                    <a:pt x="112" y="141"/>
                    <a:pt x="112" y="142"/>
                    <a:pt x="112" y="142"/>
                  </a:cubicBezTo>
                  <a:cubicBezTo>
                    <a:pt x="112" y="143"/>
                    <a:pt x="113" y="145"/>
                    <a:pt x="113" y="147"/>
                  </a:cubicBezTo>
                  <a:cubicBezTo>
                    <a:pt x="113" y="148"/>
                    <a:pt x="112" y="150"/>
                    <a:pt x="112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3"/>
                    <a:pt x="111" y="154"/>
                    <a:pt x="110" y="155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0" y="156"/>
                    <a:pt x="111" y="157"/>
                    <a:pt x="111" y="159"/>
                  </a:cubicBezTo>
                  <a:cubicBezTo>
                    <a:pt x="111" y="160"/>
                    <a:pt x="111" y="161"/>
                    <a:pt x="111" y="162"/>
                  </a:cubicBezTo>
                  <a:cubicBezTo>
                    <a:pt x="111" y="162"/>
                    <a:pt x="112" y="163"/>
                    <a:pt x="112" y="164"/>
                  </a:cubicBezTo>
                  <a:cubicBezTo>
                    <a:pt x="113" y="165"/>
                    <a:pt x="112" y="167"/>
                    <a:pt x="112" y="168"/>
                  </a:cubicBezTo>
                  <a:cubicBezTo>
                    <a:pt x="114" y="169"/>
                    <a:pt x="115" y="171"/>
                    <a:pt x="116" y="173"/>
                  </a:cubicBezTo>
                  <a:cubicBezTo>
                    <a:pt x="116" y="177"/>
                    <a:pt x="114" y="180"/>
                    <a:pt x="114" y="181"/>
                  </a:cubicBezTo>
                  <a:cubicBezTo>
                    <a:pt x="113" y="182"/>
                    <a:pt x="112" y="182"/>
                    <a:pt x="111" y="183"/>
                  </a:cubicBezTo>
                  <a:cubicBezTo>
                    <a:pt x="111" y="184"/>
                    <a:pt x="111" y="184"/>
                    <a:pt x="111" y="185"/>
                  </a:cubicBezTo>
                  <a:cubicBezTo>
                    <a:pt x="111" y="186"/>
                    <a:pt x="111" y="187"/>
                    <a:pt x="111" y="187"/>
                  </a:cubicBezTo>
                  <a:cubicBezTo>
                    <a:pt x="111" y="188"/>
                    <a:pt x="111" y="188"/>
                    <a:pt x="111" y="188"/>
                  </a:cubicBezTo>
                  <a:cubicBezTo>
                    <a:pt x="111" y="189"/>
                    <a:pt x="110" y="192"/>
                    <a:pt x="110" y="192"/>
                  </a:cubicBezTo>
                  <a:cubicBezTo>
                    <a:pt x="110" y="193"/>
                    <a:pt x="110" y="193"/>
                    <a:pt x="110" y="194"/>
                  </a:cubicBezTo>
                  <a:cubicBezTo>
                    <a:pt x="111" y="195"/>
                    <a:pt x="111" y="197"/>
                    <a:pt x="111" y="199"/>
                  </a:cubicBezTo>
                  <a:cubicBezTo>
                    <a:pt x="110" y="201"/>
                    <a:pt x="109" y="202"/>
                    <a:pt x="108" y="203"/>
                  </a:cubicBezTo>
                  <a:cubicBezTo>
                    <a:pt x="108" y="203"/>
                    <a:pt x="108" y="203"/>
                    <a:pt x="108" y="203"/>
                  </a:cubicBezTo>
                  <a:cubicBezTo>
                    <a:pt x="108" y="203"/>
                    <a:pt x="108" y="203"/>
                    <a:pt x="108" y="203"/>
                  </a:cubicBezTo>
                  <a:cubicBezTo>
                    <a:pt x="109" y="204"/>
                    <a:pt x="110" y="206"/>
                    <a:pt x="110" y="208"/>
                  </a:cubicBezTo>
                  <a:cubicBezTo>
                    <a:pt x="111" y="210"/>
                    <a:pt x="110" y="212"/>
                    <a:pt x="109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10" y="215"/>
                    <a:pt x="110" y="216"/>
                    <a:pt x="111" y="217"/>
                  </a:cubicBezTo>
                  <a:cubicBezTo>
                    <a:pt x="112" y="219"/>
                    <a:pt x="113" y="222"/>
                    <a:pt x="112" y="225"/>
                  </a:cubicBezTo>
                  <a:cubicBezTo>
                    <a:pt x="112" y="227"/>
                    <a:pt x="111" y="228"/>
                    <a:pt x="110" y="229"/>
                  </a:cubicBezTo>
                  <a:cubicBezTo>
                    <a:pt x="110" y="230"/>
                    <a:pt x="110" y="230"/>
                    <a:pt x="110" y="230"/>
                  </a:cubicBezTo>
                  <a:cubicBezTo>
                    <a:pt x="110" y="231"/>
                    <a:pt x="110" y="231"/>
                    <a:pt x="110" y="232"/>
                  </a:cubicBezTo>
                  <a:cubicBezTo>
                    <a:pt x="110" y="234"/>
                    <a:pt x="110" y="237"/>
                    <a:pt x="109" y="239"/>
                  </a:cubicBezTo>
                  <a:cubicBezTo>
                    <a:pt x="108" y="240"/>
                    <a:pt x="107" y="241"/>
                    <a:pt x="106" y="242"/>
                  </a:cubicBezTo>
                  <a:cubicBezTo>
                    <a:pt x="106" y="243"/>
                    <a:pt x="105" y="244"/>
                    <a:pt x="105" y="245"/>
                  </a:cubicBezTo>
                  <a:cubicBezTo>
                    <a:pt x="105" y="247"/>
                    <a:pt x="105" y="249"/>
                    <a:pt x="106" y="250"/>
                  </a:cubicBezTo>
                  <a:cubicBezTo>
                    <a:pt x="106" y="251"/>
                    <a:pt x="107" y="252"/>
                    <a:pt x="107" y="252"/>
                  </a:cubicBezTo>
                  <a:cubicBezTo>
                    <a:pt x="108" y="253"/>
                    <a:pt x="109" y="255"/>
                    <a:pt x="109" y="256"/>
                  </a:cubicBezTo>
                  <a:cubicBezTo>
                    <a:pt x="110" y="258"/>
                    <a:pt x="112" y="263"/>
                    <a:pt x="112" y="264"/>
                  </a:cubicBezTo>
                  <a:cubicBezTo>
                    <a:pt x="112" y="265"/>
                    <a:pt x="112" y="265"/>
                    <a:pt x="112" y="265"/>
                  </a:cubicBezTo>
                  <a:cubicBezTo>
                    <a:pt x="113" y="268"/>
                    <a:pt x="114" y="271"/>
                    <a:pt x="113" y="274"/>
                  </a:cubicBezTo>
                  <a:cubicBezTo>
                    <a:pt x="113" y="275"/>
                    <a:pt x="113" y="277"/>
                    <a:pt x="112" y="278"/>
                  </a:cubicBezTo>
                  <a:cubicBezTo>
                    <a:pt x="112" y="279"/>
                    <a:pt x="112" y="279"/>
                    <a:pt x="112" y="279"/>
                  </a:cubicBezTo>
                  <a:cubicBezTo>
                    <a:pt x="112" y="280"/>
                    <a:pt x="112" y="280"/>
                    <a:pt x="112" y="280"/>
                  </a:cubicBezTo>
                  <a:cubicBezTo>
                    <a:pt x="112" y="281"/>
                    <a:pt x="113" y="282"/>
                    <a:pt x="113" y="284"/>
                  </a:cubicBezTo>
                  <a:cubicBezTo>
                    <a:pt x="113" y="285"/>
                    <a:pt x="113" y="287"/>
                    <a:pt x="112" y="289"/>
                  </a:cubicBezTo>
                  <a:cubicBezTo>
                    <a:pt x="112" y="290"/>
                    <a:pt x="112" y="291"/>
                    <a:pt x="112" y="292"/>
                  </a:cubicBezTo>
                  <a:cubicBezTo>
                    <a:pt x="112" y="292"/>
                    <a:pt x="112" y="293"/>
                    <a:pt x="112" y="293"/>
                  </a:cubicBezTo>
                  <a:cubicBezTo>
                    <a:pt x="113" y="294"/>
                    <a:pt x="113" y="296"/>
                    <a:pt x="113" y="297"/>
                  </a:cubicBezTo>
                  <a:cubicBezTo>
                    <a:pt x="113" y="298"/>
                    <a:pt x="113" y="299"/>
                    <a:pt x="112" y="300"/>
                  </a:cubicBezTo>
                  <a:cubicBezTo>
                    <a:pt x="112" y="300"/>
                    <a:pt x="112" y="300"/>
                    <a:pt x="112" y="301"/>
                  </a:cubicBezTo>
                  <a:cubicBezTo>
                    <a:pt x="112" y="301"/>
                    <a:pt x="112" y="301"/>
                    <a:pt x="112" y="302"/>
                  </a:cubicBezTo>
                  <a:cubicBezTo>
                    <a:pt x="112" y="303"/>
                    <a:pt x="113" y="305"/>
                    <a:pt x="112" y="306"/>
                  </a:cubicBezTo>
                  <a:cubicBezTo>
                    <a:pt x="112" y="306"/>
                    <a:pt x="111" y="310"/>
                    <a:pt x="109" y="312"/>
                  </a:cubicBezTo>
                  <a:cubicBezTo>
                    <a:pt x="107" y="313"/>
                    <a:pt x="105" y="314"/>
                    <a:pt x="104" y="314"/>
                  </a:cubicBezTo>
                  <a:cubicBezTo>
                    <a:pt x="104" y="315"/>
                    <a:pt x="104" y="316"/>
                    <a:pt x="104" y="317"/>
                  </a:cubicBezTo>
                  <a:cubicBezTo>
                    <a:pt x="105" y="319"/>
                    <a:pt x="104" y="322"/>
                    <a:pt x="102" y="324"/>
                  </a:cubicBezTo>
                  <a:cubicBezTo>
                    <a:pt x="101" y="325"/>
                    <a:pt x="99" y="326"/>
                    <a:pt x="98" y="326"/>
                  </a:cubicBezTo>
                  <a:cubicBezTo>
                    <a:pt x="98" y="326"/>
                    <a:pt x="98" y="326"/>
                    <a:pt x="98" y="326"/>
                  </a:cubicBezTo>
                  <a:cubicBezTo>
                    <a:pt x="98" y="329"/>
                    <a:pt x="98" y="332"/>
                    <a:pt x="98" y="333"/>
                  </a:cubicBezTo>
                  <a:cubicBezTo>
                    <a:pt x="98" y="333"/>
                    <a:pt x="97" y="334"/>
                    <a:pt x="97" y="335"/>
                  </a:cubicBezTo>
                  <a:cubicBezTo>
                    <a:pt x="98" y="335"/>
                    <a:pt x="98" y="336"/>
                    <a:pt x="99" y="338"/>
                  </a:cubicBezTo>
                  <a:cubicBezTo>
                    <a:pt x="99" y="340"/>
                    <a:pt x="98" y="342"/>
                    <a:pt x="97" y="343"/>
                  </a:cubicBezTo>
                  <a:cubicBezTo>
                    <a:pt x="97" y="344"/>
                    <a:pt x="97" y="344"/>
                    <a:pt x="97" y="344"/>
                  </a:cubicBezTo>
                  <a:cubicBezTo>
                    <a:pt x="97" y="344"/>
                    <a:pt x="97" y="344"/>
                    <a:pt x="97" y="344"/>
                  </a:cubicBezTo>
                  <a:cubicBezTo>
                    <a:pt x="95" y="347"/>
                    <a:pt x="95" y="349"/>
                    <a:pt x="95" y="350"/>
                  </a:cubicBezTo>
                  <a:cubicBezTo>
                    <a:pt x="95" y="350"/>
                    <a:pt x="95" y="351"/>
                    <a:pt x="95" y="351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7" y="352"/>
                    <a:pt x="98" y="353"/>
                    <a:pt x="99" y="354"/>
                  </a:cubicBezTo>
                  <a:cubicBezTo>
                    <a:pt x="101" y="356"/>
                    <a:pt x="102" y="360"/>
                    <a:pt x="102" y="361"/>
                  </a:cubicBezTo>
                  <a:cubicBezTo>
                    <a:pt x="102" y="362"/>
                    <a:pt x="103" y="364"/>
                    <a:pt x="103" y="365"/>
                  </a:cubicBezTo>
                  <a:cubicBezTo>
                    <a:pt x="103" y="366"/>
                    <a:pt x="103" y="367"/>
                    <a:pt x="103" y="367"/>
                  </a:cubicBezTo>
                  <a:cubicBezTo>
                    <a:pt x="103" y="368"/>
                    <a:pt x="103" y="369"/>
                    <a:pt x="104" y="370"/>
                  </a:cubicBezTo>
                  <a:cubicBezTo>
                    <a:pt x="104" y="370"/>
                    <a:pt x="105" y="371"/>
                    <a:pt x="105" y="371"/>
                  </a:cubicBezTo>
                  <a:cubicBezTo>
                    <a:pt x="106" y="372"/>
                    <a:pt x="107" y="372"/>
                    <a:pt x="108" y="373"/>
                  </a:cubicBezTo>
                  <a:cubicBezTo>
                    <a:pt x="111" y="377"/>
                    <a:pt x="112" y="379"/>
                    <a:pt x="113" y="380"/>
                  </a:cubicBezTo>
                  <a:cubicBezTo>
                    <a:pt x="113" y="381"/>
                    <a:pt x="114" y="384"/>
                    <a:pt x="114" y="386"/>
                  </a:cubicBezTo>
                  <a:cubicBezTo>
                    <a:pt x="114" y="386"/>
                    <a:pt x="114" y="387"/>
                    <a:pt x="114" y="387"/>
                  </a:cubicBezTo>
                  <a:cubicBezTo>
                    <a:pt x="114" y="388"/>
                    <a:pt x="114" y="389"/>
                    <a:pt x="114" y="390"/>
                  </a:cubicBezTo>
                  <a:cubicBezTo>
                    <a:pt x="114" y="391"/>
                    <a:pt x="115" y="393"/>
                    <a:pt x="115" y="394"/>
                  </a:cubicBezTo>
                  <a:cubicBezTo>
                    <a:pt x="115" y="394"/>
                    <a:pt x="115" y="395"/>
                    <a:pt x="115" y="395"/>
                  </a:cubicBezTo>
                  <a:cubicBezTo>
                    <a:pt x="116" y="397"/>
                    <a:pt x="117" y="399"/>
                    <a:pt x="117" y="401"/>
                  </a:cubicBezTo>
                  <a:cubicBezTo>
                    <a:pt x="117" y="402"/>
                    <a:pt x="117" y="403"/>
                    <a:pt x="116" y="404"/>
                  </a:cubicBezTo>
                  <a:cubicBezTo>
                    <a:pt x="117" y="404"/>
                    <a:pt x="117" y="405"/>
                    <a:pt x="117" y="405"/>
                  </a:cubicBezTo>
                  <a:cubicBezTo>
                    <a:pt x="117" y="405"/>
                    <a:pt x="118" y="406"/>
                    <a:pt x="118" y="406"/>
                  </a:cubicBezTo>
                  <a:cubicBezTo>
                    <a:pt x="120" y="409"/>
                    <a:pt x="122" y="410"/>
                    <a:pt x="122" y="412"/>
                  </a:cubicBezTo>
                  <a:cubicBezTo>
                    <a:pt x="122" y="412"/>
                    <a:pt x="124" y="417"/>
                    <a:pt x="124" y="421"/>
                  </a:cubicBezTo>
                  <a:cubicBezTo>
                    <a:pt x="123" y="423"/>
                    <a:pt x="122" y="424"/>
                    <a:pt x="121" y="425"/>
                  </a:cubicBezTo>
                  <a:cubicBezTo>
                    <a:pt x="120" y="425"/>
                    <a:pt x="120" y="425"/>
                    <a:pt x="120" y="426"/>
                  </a:cubicBezTo>
                  <a:cubicBezTo>
                    <a:pt x="120" y="426"/>
                    <a:pt x="120" y="426"/>
                    <a:pt x="120" y="427"/>
                  </a:cubicBezTo>
                  <a:cubicBezTo>
                    <a:pt x="120" y="427"/>
                    <a:pt x="120" y="427"/>
                    <a:pt x="120" y="427"/>
                  </a:cubicBezTo>
                  <a:cubicBezTo>
                    <a:pt x="122" y="427"/>
                    <a:pt x="123" y="427"/>
                    <a:pt x="124" y="428"/>
                  </a:cubicBezTo>
                  <a:cubicBezTo>
                    <a:pt x="126" y="429"/>
                    <a:pt x="129" y="431"/>
                    <a:pt x="130" y="433"/>
                  </a:cubicBezTo>
                  <a:cubicBezTo>
                    <a:pt x="130" y="434"/>
                    <a:pt x="131" y="435"/>
                    <a:pt x="131" y="436"/>
                  </a:cubicBezTo>
                  <a:cubicBezTo>
                    <a:pt x="131" y="436"/>
                    <a:pt x="132" y="437"/>
                    <a:pt x="133" y="437"/>
                  </a:cubicBezTo>
                  <a:cubicBezTo>
                    <a:pt x="134" y="438"/>
                    <a:pt x="136" y="440"/>
                    <a:pt x="137" y="442"/>
                  </a:cubicBezTo>
                  <a:cubicBezTo>
                    <a:pt x="138" y="443"/>
                    <a:pt x="138" y="444"/>
                    <a:pt x="138" y="445"/>
                  </a:cubicBezTo>
                  <a:cubicBezTo>
                    <a:pt x="138" y="445"/>
                    <a:pt x="138" y="445"/>
                    <a:pt x="138" y="445"/>
                  </a:cubicBezTo>
                  <a:cubicBezTo>
                    <a:pt x="139" y="445"/>
                    <a:pt x="139" y="445"/>
                    <a:pt x="139" y="445"/>
                  </a:cubicBezTo>
                  <a:cubicBezTo>
                    <a:pt x="140" y="446"/>
                    <a:pt x="143" y="446"/>
                    <a:pt x="144" y="448"/>
                  </a:cubicBezTo>
                  <a:cubicBezTo>
                    <a:pt x="146" y="449"/>
                    <a:pt x="146" y="451"/>
                    <a:pt x="146" y="452"/>
                  </a:cubicBezTo>
                  <a:cubicBezTo>
                    <a:pt x="146" y="452"/>
                    <a:pt x="146" y="453"/>
                    <a:pt x="146" y="453"/>
                  </a:cubicBezTo>
                  <a:cubicBezTo>
                    <a:pt x="147" y="453"/>
                    <a:pt x="147" y="453"/>
                    <a:pt x="147" y="453"/>
                  </a:cubicBezTo>
                  <a:cubicBezTo>
                    <a:pt x="148" y="454"/>
                    <a:pt x="149" y="455"/>
                    <a:pt x="149" y="456"/>
                  </a:cubicBezTo>
                  <a:cubicBezTo>
                    <a:pt x="150" y="458"/>
                    <a:pt x="150" y="462"/>
                    <a:pt x="150" y="463"/>
                  </a:cubicBezTo>
                  <a:cubicBezTo>
                    <a:pt x="150" y="467"/>
                    <a:pt x="149" y="469"/>
                    <a:pt x="148" y="470"/>
                  </a:cubicBezTo>
                  <a:cubicBezTo>
                    <a:pt x="147" y="472"/>
                    <a:pt x="145" y="473"/>
                    <a:pt x="144" y="473"/>
                  </a:cubicBezTo>
                  <a:cubicBezTo>
                    <a:pt x="143" y="473"/>
                    <a:pt x="143" y="473"/>
                    <a:pt x="143" y="473"/>
                  </a:cubicBezTo>
                  <a:cubicBezTo>
                    <a:pt x="142" y="474"/>
                    <a:pt x="140" y="475"/>
                    <a:pt x="139" y="476"/>
                  </a:cubicBezTo>
                  <a:cubicBezTo>
                    <a:pt x="138" y="476"/>
                    <a:pt x="138" y="476"/>
                    <a:pt x="138" y="477"/>
                  </a:cubicBezTo>
                  <a:cubicBezTo>
                    <a:pt x="137" y="478"/>
                    <a:pt x="135" y="480"/>
                    <a:pt x="135" y="481"/>
                  </a:cubicBezTo>
                  <a:cubicBezTo>
                    <a:pt x="134" y="481"/>
                    <a:pt x="131" y="484"/>
                    <a:pt x="129" y="484"/>
                  </a:cubicBezTo>
                  <a:cubicBezTo>
                    <a:pt x="127" y="485"/>
                    <a:pt x="126" y="485"/>
                    <a:pt x="124" y="485"/>
                  </a:cubicBezTo>
                  <a:cubicBezTo>
                    <a:pt x="123" y="485"/>
                    <a:pt x="122" y="485"/>
                    <a:pt x="122" y="485"/>
                  </a:cubicBezTo>
                  <a:cubicBezTo>
                    <a:pt x="122" y="485"/>
                    <a:pt x="121" y="486"/>
                    <a:pt x="121" y="486"/>
                  </a:cubicBezTo>
                  <a:cubicBezTo>
                    <a:pt x="120" y="486"/>
                    <a:pt x="120" y="486"/>
                    <a:pt x="120" y="487"/>
                  </a:cubicBezTo>
                  <a:cubicBezTo>
                    <a:pt x="119" y="488"/>
                    <a:pt x="118" y="489"/>
                    <a:pt x="117" y="489"/>
                  </a:cubicBezTo>
                  <a:cubicBezTo>
                    <a:pt x="116" y="490"/>
                    <a:pt x="113" y="492"/>
                    <a:pt x="111" y="492"/>
                  </a:cubicBezTo>
                  <a:cubicBezTo>
                    <a:pt x="109" y="493"/>
                    <a:pt x="108" y="493"/>
                    <a:pt x="107" y="493"/>
                  </a:cubicBezTo>
                  <a:cubicBezTo>
                    <a:pt x="107" y="493"/>
                    <a:pt x="107" y="493"/>
                    <a:pt x="107" y="493"/>
                  </a:cubicBezTo>
                  <a:cubicBezTo>
                    <a:pt x="107" y="493"/>
                    <a:pt x="107" y="493"/>
                    <a:pt x="106" y="493"/>
                  </a:cubicBezTo>
                  <a:cubicBezTo>
                    <a:pt x="106" y="493"/>
                    <a:pt x="106" y="493"/>
                    <a:pt x="106" y="493"/>
                  </a:cubicBezTo>
                  <a:cubicBezTo>
                    <a:pt x="105" y="493"/>
                    <a:pt x="105" y="493"/>
                    <a:pt x="105" y="493"/>
                  </a:cubicBezTo>
                  <a:cubicBezTo>
                    <a:pt x="104" y="493"/>
                    <a:pt x="102" y="494"/>
                    <a:pt x="102" y="494"/>
                  </a:cubicBezTo>
                  <a:cubicBezTo>
                    <a:pt x="101" y="495"/>
                    <a:pt x="101" y="496"/>
                    <a:pt x="101" y="497"/>
                  </a:cubicBezTo>
                  <a:cubicBezTo>
                    <a:pt x="101" y="497"/>
                    <a:pt x="101" y="497"/>
                    <a:pt x="101" y="498"/>
                  </a:cubicBezTo>
                  <a:cubicBezTo>
                    <a:pt x="101" y="499"/>
                    <a:pt x="101" y="501"/>
                    <a:pt x="101" y="503"/>
                  </a:cubicBezTo>
                  <a:cubicBezTo>
                    <a:pt x="100" y="505"/>
                    <a:pt x="98" y="506"/>
                    <a:pt x="97" y="507"/>
                  </a:cubicBezTo>
                  <a:cubicBezTo>
                    <a:pt x="97" y="507"/>
                    <a:pt x="97" y="507"/>
                    <a:pt x="97" y="507"/>
                  </a:cubicBezTo>
                  <a:cubicBezTo>
                    <a:pt x="97" y="507"/>
                    <a:pt x="97" y="508"/>
                    <a:pt x="97" y="508"/>
                  </a:cubicBezTo>
                  <a:cubicBezTo>
                    <a:pt x="96" y="509"/>
                    <a:pt x="95" y="511"/>
                    <a:pt x="94" y="512"/>
                  </a:cubicBezTo>
                  <a:cubicBezTo>
                    <a:pt x="93" y="514"/>
                    <a:pt x="89" y="516"/>
                    <a:pt x="87" y="517"/>
                  </a:cubicBezTo>
                  <a:cubicBezTo>
                    <a:pt x="87" y="517"/>
                    <a:pt x="86" y="517"/>
                    <a:pt x="85" y="518"/>
                  </a:cubicBezTo>
                  <a:cubicBezTo>
                    <a:pt x="86" y="518"/>
                    <a:pt x="86" y="518"/>
                    <a:pt x="86" y="519"/>
                  </a:cubicBezTo>
                  <a:cubicBezTo>
                    <a:pt x="86" y="521"/>
                    <a:pt x="86" y="523"/>
                    <a:pt x="85" y="524"/>
                  </a:cubicBezTo>
                  <a:cubicBezTo>
                    <a:pt x="85" y="524"/>
                    <a:pt x="85" y="524"/>
                    <a:pt x="85" y="524"/>
                  </a:cubicBezTo>
                  <a:cubicBezTo>
                    <a:pt x="86" y="526"/>
                    <a:pt x="87" y="528"/>
                    <a:pt x="86" y="531"/>
                  </a:cubicBezTo>
                  <a:cubicBezTo>
                    <a:pt x="85" y="532"/>
                    <a:pt x="83" y="533"/>
                    <a:pt x="82" y="534"/>
                  </a:cubicBezTo>
                  <a:cubicBezTo>
                    <a:pt x="82" y="534"/>
                    <a:pt x="82" y="535"/>
                    <a:pt x="82" y="536"/>
                  </a:cubicBezTo>
                  <a:cubicBezTo>
                    <a:pt x="82" y="537"/>
                    <a:pt x="82" y="539"/>
                    <a:pt x="82" y="540"/>
                  </a:cubicBezTo>
                  <a:cubicBezTo>
                    <a:pt x="82" y="541"/>
                    <a:pt x="82" y="541"/>
                    <a:pt x="82" y="541"/>
                  </a:cubicBezTo>
                  <a:cubicBezTo>
                    <a:pt x="83" y="543"/>
                    <a:pt x="83" y="544"/>
                    <a:pt x="83" y="546"/>
                  </a:cubicBezTo>
                  <a:cubicBezTo>
                    <a:pt x="83" y="547"/>
                    <a:pt x="83" y="548"/>
                    <a:pt x="83" y="550"/>
                  </a:cubicBezTo>
                  <a:cubicBezTo>
                    <a:pt x="83" y="550"/>
                    <a:pt x="83" y="550"/>
                    <a:pt x="83" y="551"/>
                  </a:cubicBezTo>
                  <a:cubicBezTo>
                    <a:pt x="83" y="551"/>
                    <a:pt x="83" y="551"/>
                    <a:pt x="83" y="551"/>
                  </a:cubicBezTo>
                  <a:cubicBezTo>
                    <a:pt x="84" y="553"/>
                    <a:pt x="85" y="555"/>
                    <a:pt x="84" y="558"/>
                  </a:cubicBezTo>
                  <a:cubicBezTo>
                    <a:pt x="83" y="560"/>
                    <a:pt x="81" y="562"/>
                    <a:pt x="79" y="563"/>
                  </a:cubicBezTo>
                  <a:cubicBezTo>
                    <a:pt x="79" y="564"/>
                    <a:pt x="78" y="564"/>
                    <a:pt x="78" y="564"/>
                  </a:cubicBezTo>
                  <a:cubicBezTo>
                    <a:pt x="78" y="564"/>
                    <a:pt x="78" y="564"/>
                    <a:pt x="78" y="564"/>
                  </a:cubicBezTo>
                  <a:cubicBezTo>
                    <a:pt x="78" y="566"/>
                    <a:pt x="78" y="567"/>
                    <a:pt x="77" y="568"/>
                  </a:cubicBezTo>
                  <a:cubicBezTo>
                    <a:pt x="77" y="570"/>
                    <a:pt x="76" y="572"/>
                    <a:pt x="76" y="574"/>
                  </a:cubicBezTo>
                  <a:cubicBezTo>
                    <a:pt x="75" y="575"/>
                    <a:pt x="75" y="576"/>
                    <a:pt x="74" y="576"/>
                  </a:cubicBezTo>
                  <a:cubicBezTo>
                    <a:pt x="75" y="578"/>
                    <a:pt x="77" y="580"/>
                    <a:pt x="76" y="583"/>
                  </a:cubicBezTo>
                  <a:cubicBezTo>
                    <a:pt x="75" y="586"/>
                    <a:pt x="72" y="587"/>
                    <a:pt x="70" y="588"/>
                  </a:cubicBezTo>
                  <a:cubicBezTo>
                    <a:pt x="70" y="588"/>
                    <a:pt x="70" y="588"/>
                    <a:pt x="69" y="588"/>
                  </a:cubicBezTo>
                  <a:cubicBezTo>
                    <a:pt x="69" y="588"/>
                    <a:pt x="69" y="588"/>
                    <a:pt x="69" y="588"/>
                  </a:cubicBezTo>
                  <a:cubicBezTo>
                    <a:pt x="69" y="589"/>
                    <a:pt x="69" y="589"/>
                    <a:pt x="69" y="589"/>
                  </a:cubicBezTo>
                  <a:cubicBezTo>
                    <a:pt x="68" y="591"/>
                    <a:pt x="67" y="592"/>
                    <a:pt x="66" y="593"/>
                  </a:cubicBezTo>
                  <a:cubicBezTo>
                    <a:pt x="65" y="594"/>
                    <a:pt x="63" y="595"/>
                    <a:pt x="62" y="595"/>
                  </a:cubicBezTo>
                  <a:cubicBezTo>
                    <a:pt x="62" y="595"/>
                    <a:pt x="62" y="595"/>
                    <a:pt x="61" y="595"/>
                  </a:cubicBezTo>
                  <a:cubicBezTo>
                    <a:pt x="61" y="596"/>
                    <a:pt x="60" y="597"/>
                    <a:pt x="58" y="600"/>
                  </a:cubicBezTo>
                  <a:cubicBezTo>
                    <a:pt x="58" y="600"/>
                    <a:pt x="58" y="600"/>
                    <a:pt x="58" y="600"/>
                  </a:cubicBezTo>
                  <a:cubicBezTo>
                    <a:pt x="58" y="600"/>
                    <a:pt x="58" y="600"/>
                    <a:pt x="57" y="601"/>
                  </a:cubicBezTo>
                  <a:cubicBezTo>
                    <a:pt x="57" y="602"/>
                    <a:pt x="56" y="604"/>
                    <a:pt x="55" y="605"/>
                  </a:cubicBezTo>
                  <a:cubicBezTo>
                    <a:pt x="55" y="605"/>
                    <a:pt x="51" y="609"/>
                    <a:pt x="47" y="609"/>
                  </a:cubicBezTo>
                  <a:cubicBezTo>
                    <a:pt x="47" y="609"/>
                    <a:pt x="47" y="609"/>
                    <a:pt x="47" y="609"/>
                  </a:cubicBezTo>
                  <a:cubicBezTo>
                    <a:pt x="46" y="609"/>
                    <a:pt x="45" y="608"/>
                    <a:pt x="45" y="608"/>
                  </a:cubicBezTo>
                  <a:cubicBezTo>
                    <a:pt x="46" y="610"/>
                    <a:pt x="46" y="612"/>
                    <a:pt x="46" y="615"/>
                  </a:cubicBezTo>
                  <a:cubicBezTo>
                    <a:pt x="45" y="617"/>
                    <a:pt x="43" y="619"/>
                    <a:pt x="42" y="620"/>
                  </a:cubicBezTo>
                  <a:cubicBezTo>
                    <a:pt x="42" y="620"/>
                    <a:pt x="42" y="620"/>
                    <a:pt x="42" y="621"/>
                  </a:cubicBezTo>
                  <a:cubicBezTo>
                    <a:pt x="42" y="621"/>
                    <a:pt x="43" y="621"/>
                    <a:pt x="43" y="621"/>
                  </a:cubicBezTo>
                  <a:cubicBezTo>
                    <a:pt x="45" y="623"/>
                    <a:pt x="46" y="627"/>
                    <a:pt x="46" y="628"/>
                  </a:cubicBezTo>
                  <a:cubicBezTo>
                    <a:pt x="46" y="630"/>
                    <a:pt x="45" y="632"/>
                    <a:pt x="45" y="634"/>
                  </a:cubicBezTo>
                  <a:cubicBezTo>
                    <a:pt x="45" y="634"/>
                    <a:pt x="45" y="634"/>
                    <a:pt x="45" y="634"/>
                  </a:cubicBezTo>
                  <a:cubicBezTo>
                    <a:pt x="45" y="635"/>
                    <a:pt x="44" y="635"/>
                    <a:pt x="44" y="636"/>
                  </a:cubicBezTo>
                  <a:cubicBezTo>
                    <a:pt x="44" y="636"/>
                    <a:pt x="43" y="637"/>
                    <a:pt x="43" y="637"/>
                  </a:cubicBezTo>
                  <a:cubicBezTo>
                    <a:pt x="43" y="637"/>
                    <a:pt x="43" y="638"/>
                    <a:pt x="44" y="638"/>
                  </a:cubicBezTo>
                  <a:cubicBezTo>
                    <a:pt x="44" y="639"/>
                    <a:pt x="44" y="641"/>
                    <a:pt x="44" y="642"/>
                  </a:cubicBezTo>
                  <a:cubicBezTo>
                    <a:pt x="44" y="645"/>
                    <a:pt x="42" y="648"/>
                    <a:pt x="41" y="651"/>
                  </a:cubicBezTo>
                  <a:cubicBezTo>
                    <a:pt x="40" y="651"/>
                    <a:pt x="40" y="651"/>
                    <a:pt x="40" y="651"/>
                  </a:cubicBezTo>
                  <a:cubicBezTo>
                    <a:pt x="40" y="652"/>
                    <a:pt x="39" y="653"/>
                    <a:pt x="38" y="654"/>
                  </a:cubicBezTo>
                  <a:cubicBezTo>
                    <a:pt x="38" y="655"/>
                    <a:pt x="37" y="656"/>
                    <a:pt x="37" y="657"/>
                  </a:cubicBezTo>
                  <a:cubicBezTo>
                    <a:pt x="37" y="657"/>
                    <a:pt x="36" y="657"/>
                    <a:pt x="36" y="658"/>
                  </a:cubicBezTo>
                  <a:cubicBezTo>
                    <a:pt x="36" y="658"/>
                    <a:pt x="36" y="658"/>
                    <a:pt x="36" y="658"/>
                  </a:cubicBezTo>
                  <a:cubicBezTo>
                    <a:pt x="37" y="658"/>
                    <a:pt x="38" y="659"/>
                    <a:pt x="38" y="660"/>
                  </a:cubicBezTo>
                  <a:cubicBezTo>
                    <a:pt x="39" y="661"/>
                    <a:pt x="39" y="662"/>
                    <a:pt x="39" y="663"/>
                  </a:cubicBezTo>
                  <a:cubicBezTo>
                    <a:pt x="40" y="663"/>
                    <a:pt x="40" y="663"/>
                    <a:pt x="41" y="663"/>
                  </a:cubicBezTo>
                  <a:cubicBezTo>
                    <a:pt x="41" y="663"/>
                    <a:pt x="41" y="663"/>
                    <a:pt x="41" y="663"/>
                  </a:cubicBezTo>
                  <a:cubicBezTo>
                    <a:pt x="42" y="663"/>
                    <a:pt x="42" y="663"/>
                    <a:pt x="42" y="663"/>
                  </a:cubicBezTo>
                  <a:cubicBezTo>
                    <a:pt x="44" y="663"/>
                    <a:pt x="45" y="665"/>
                    <a:pt x="46" y="666"/>
                  </a:cubicBezTo>
                  <a:cubicBezTo>
                    <a:pt x="47" y="666"/>
                    <a:pt x="48" y="665"/>
                    <a:pt x="49" y="665"/>
                  </a:cubicBezTo>
                  <a:cubicBezTo>
                    <a:pt x="49" y="665"/>
                    <a:pt x="50" y="665"/>
                    <a:pt x="50" y="665"/>
                  </a:cubicBezTo>
                  <a:cubicBezTo>
                    <a:pt x="52" y="665"/>
                    <a:pt x="55" y="666"/>
                    <a:pt x="55" y="666"/>
                  </a:cubicBezTo>
                  <a:cubicBezTo>
                    <a:pt x="59" y="667"/>
                    <a:pt x="61" y="668"/>
                    <a:pt x="62" y="670"/>
                  </a:cubicBezTo>
                  <a:cubicBezTo>
                    <a:pt x="65" y="672"/>
                    <a:pt x="65" y="677"/>
                    <a:pt x="65" y="678"/>
                  </a:cubicBezTo>
                  <a:cubicBezTo>
                    <a:pt x="65" y="679"/>
                    <a:pt x="65" y="680"/>
                    <a:pt x="65" y="681"/>
                  </a:cubicBezTo>
                  <a:cubicBezTo>
                    <a:pt x="66" y="682"/>
                    <a:pt x="68" y="684"/>
                    <a:pt x="68" y="687"/>
                  </a:cubicBezTo>
                  <a:cubicBezTo>
                    <a:pt x="68" y="689"/>
                    <a:pt x="67" y="690"/>
                    <a:pt x="66" y="691"/>
                  </a:cubicBezTo>
                  <a:cubicBezTo>
                    <a:pt x="66" y="692"/>
                    <a:pt x="66" y="692"/>
                    <a:pt x="66" y="693"/>
                  </a:cubicBezTo>
                  <a:cubicBezTo>
                    <a:pt x="67" y="695"/>
                    <a:pt x="67" y="698"/>
                    <a:pt x="67" y="700"/>
                  </a:cubicBezTo>
                  <a:cubicBezTo>
                    <a:pt x="67" y="701"/>
                    <a:pt x="66" y="706"/>
                    <a:pt x="64" y="709"/>
                  </a:cubicBezTo>
                  <a:cubicBezTo>
                    <a:pt x="63" y="711"/>
                    <a:pt x="61" y="712"/>
                    <a:pt x="58" y="713"/>
                  </a:cubicBezTo>
                  <a:cubicBezTo>
                    <a:pt x="57" y="714"/>
                    <a:pt x="57" y="714"/>
                    <a:pt x="57" y="714"/>
                  </a:cubicBezTo>
                  <a:cubicBezTo>
                    <a:pt x="56" y="714"/>
                    <a:pt x="55" y="715"/>
                    <a:pt x="55" y="715"/>
                  </a:cubicBezTo>
                  <a:cubicBezTo>
                    <a:pt x="55" y="715"/>
                    <a:pt x="54" y="715"/>
                    <a:pt x="54" y="715"/>
                  </a:cubicBezTo>
                  <a:cubicBezTo>
                    <a:pt x="55" y="717"/>
                    <a:pt x="55" y="718"/>
                    <a:pt x="54" y="720"/>
                  </a:cubicBezTo>
                  <a:cubicBezTo>
                    <a:pt x="53" y="722"/>
                    <a:pt x="50" y="724"/>
                    <a:pt x="48" y="725"/>
                  </a:cubicBezTo>
                  <a:cubicBezTo>
                    <a:pt x="47" y="725"/>
                    <a:pt x="47" y="726"/>
                    <a:pt x="45" y="726"/>
                  </a:cubicBezTo>
                  <a:cubicBezTo>
                    <a:pt x="45" y="726"/>
                    <a:pt x="44" y="726"/>
                    <a:pt x="44" y="725"/>
                  </a:cubicBezTo>
                  <a:cubicBezTo>
                    <a:pt x="44" y="725"/>
                    <a:pt x="44" y="725"/>
                    <a:pt x="44" y="725"/>
                  </a:cubicBezTo>
                  <a:cubicBezTo>
                    <a:pt x="44" y="725"/>
                    <a:pt x="44" y="725"/>
                    <a:pt x="44" y="725"/>
                  </a:cubicBezTo>
                  <a:cubicBezTo>
                    <a:pt x="43" y="726"/>
                    <a:pt x="42" y="727"/>
                    <a:pt x="40" y="728"/>
                  </a:cubicBezTo>
                  <a:cubicBezTo>
                    <a:pt x="39" y="728"/>
                    <a:pt x="38" y="728"/>
                    <a:pt x="37" y="728"/>
                  </a:cubicBezTo>
                  <a:cubicBezTo>
                    <a:pt x="36" y="728"/>
                    <a:pt x="34" y="728"/>
                    <a:pt x="33" y="728"/>
                  </a:cubicBezTo>
                  <a:cubicBezTo>
                    <a:pt x="33" y="728"/>
                    <a:pt x="33" y="728"/>
                    <a:pt x="32" y="728"/>
                  </a:cubicBezTo>
                  <a:cubicBezTo>
                    <a:pt x="32" y="728"/>
                    <a:pt x="32" y="728"/>
                    <a:pt x="32" y="728"/>
                  </a:cubicBezTo>
                  <a:cubicBezTo>
                    <a:pt x="30" y="727"/>
                    <a:pt x="29" y="727"/>
                    <a:pt x="27" y="727"/>
                  </a:cubicBezTo>
                  <a:cubicBezTo>
                    <a:pt x="26" y="726"/>
                    <a:pt x="25" y="725"/>
                    <a:pt x="25" y="724"/>
                  </a:cubicBezTo>
                  <a:cubicBezTo>
                    <a:pt x="23" y="727"/>
                    <a:pt x="23" y="727"/>
                    <a:pt x="23" y="727"/>
                  </a:cubicBezTo>
                  <a:cubicBezTo>
                    <a:pt x="17" y="727"/>
                    <a:pt x="17" y="727"/>
                    <a:pt x="17" y="727"/>
                  </a:cubicBezTo>
                  <a:cubicBezTo>
                    <a:pt x="17" y="728"/>
                    <a:pt x="15" y="730"/>
                    <a:pt x="14" y="731"/>
                  </a:cubicBezTo>
                  <a:cubicBezTo>
                    <a:pt x="13" y="732"/>
                    <a:pt x="10" y="734"/>
                    <a:pt x="9" y="735"/>
                  </a:cubicBezTo>
                  <a:cubicBezTo>
                    <a:pt x="8" y="736"/>
                    <a:pt x="6" y="736"/>
                    <a:pt x="5" y="736"/>
                  </a:cubicBezTo>
                  <a:cubicBezTo>
                    <a:pt x="5" y="737"/>
                    <a:pt x="4" y="738"/>
                    <a:pt x="4" y="739"/>
                  </a:cubicBezTo>
                  <a:cubicBezTo>
                    <a:pt x="4" y="740"/>
                    <a:pt x="6" y="742"/>
                    <a:pt x="6" y="743"/>
                  </a:cubicBezTo>
                  <a:cubicBezTo>
                    <a:pt x="6" y="744"/>
                    <a:pt x="4" y="745"/>
                    <a:pt x="4" y="746"/>
                  </a:cubicBezTo>
                  <a:cubicBezTo>
                    <a:pt x="3" y="747"/>
                    <a:pt x="4" y="749"/>
                    <a:pt x="3" y="750"/>
                  </a:cubicBezTo>
                  <a:cubicBezTo>
                    <a:pt x="3" y="751"/>
                    <a:pt x="2" y="752"/>
                    <a:pt x="2" y="753"/>
                  </a:cubicBezTo>
                  <a:cubicBezTo>
                    <a:pt x="1" y="754"/>
                    <a:pt x="0" y="759"/>
                    <a:pt x="0" y="759"/>
                  </a:cubicBezTo>
                  <a:cubicBezTo>
                    <a:pt x="204" y="871"/>
                    <a:pt x="204" y="871"/>
                    <a:pt x="204" y="871"/>
                  </a:cubicBezTo>
                  <a:cubicBezTo>
                    <a:pt x="519" y="1036"/>
                    <a:pt x="519" y="1036"/>
                    <a:pt x="519" y="1036"/>
                  </a:cubicBezTo>
                  <a:cubicBezTo>
                    <a:pt x="543" y="1038"/>
                    <a:pt x="543" y="1038"/>
                    <a:pt x="543" y="1038"/>
                  </a:cubicBezTo>
                  <a:cubicBezTo>
                    <a:pt x="610" y="1045"/>
                    <a:pt x="610" y="1045"/>
                    <a:pt x="610" y="1045"/>
                  </a:cubicBezTo>
                  <a:cubicBezTo>
                    <a:pt x="819" y="1067"/>
                    <a:pt x="819" y="1067"/>
                    <a:pt x="819" y="1067"/>
                  </a:cubicBezTo>
                  <a:cubicBezTo>
                    <a:pt x="859" y="662"/>
                    <a:pt x="859" y="662"/>
                    <a:pt x="859" y="662"/>
                  </a:cubicBezTo>
                  <a:cubicBezTo>
                    <a:pt x="898" y="252"/>
                    <a:pt x="898" y="252"/>
                    <a:pt x="898" y="252"/>
                  </a:cubicBezTo>
                  <a:cubicBezTo>
                    <a:pt x="914" y="84"/>
                    <a:pt x="914" y="84"/>
                    <a:pt x="914" y="84"/>
                  </a:cubicBezTo>
                  <a:lnTo>
                    <a:pt x="886" y="8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011363" y="3757613"/>
              <a:ext cx="781050" cy="841375"/>
            </a:xfrm>
            <a:custGeom>
              <a:avLst/>
              <a:gdLst>
                <a:gd name="T0" fmla="*/ 910 w 925"/>
                <a:gd name="T1" fmla="*/ 52 h 999"/>
                <a:gd name="T2" fmla="*/ 786 w 925"/>
                <a:gd name="T3" fmla="*/ 47 h 999"/>
                <a:gd name="T4" fmla="*/ 627 w 925"/>
                <a:gd name="T5" fmla="*/ 40 h 999"/>
                <a:gd name="T6" fmla="*/ 445 w 925"/>
                <a:gd name="T7" fmla="*/ 29 h 999"/>
                <a:gd name="T8" fmla="*/ 267 w 925"/>
                <a:gd name="T9" fmla="*/ 15 h 999"/>
                <a:gd name="T10" fmla="*/ 96 w 925"/>
                <a:gd name="T11" fmla="*/ 0 h 999"/>
                <a:gd name="T12" fmla="*/ 96 w 925"/>
                <a:gd name="T13" fmla="*/ 5 h 999"/>
                <a:gd name="T14" fmla="*/ 96 w 925"/>
                <a:gd name="T15" fmla="*/ 5 h 999"/>
                <a:gd name="T16" fmla="*/ 79 w 925"/>
                <a:gd name="T17" fmla="*/ 173 h 999"/>
                <a:gd name="T18" fmla="*/ 40 w 925"/>
                <a:gd name="T19" fmla="*/ 583 h 999"/>
                <a:gd name="T20" fmla="*/ 0 w 925"/>
                <a:gd name="T21" fmla="*/ 989 h 999"/>
                <a:gd name="T22" fmla="*/ 120 w 925"/>
                <a:gd name="T23" fmla="*/ 999 h 999"/>
                <a:gd name="T24" fmla="*/ 127 w 925"/>
                <a:gd name="T25" fmla="*/ 921 h 999"/>
                <a:gd name="T26" fmla="*/ 262 w 925"/>
                <a:gd name="T27" fmla="*/ 932 h 999"/>
                <a:gd name="T28" fmla="*/ 374 w 925"/>
                <a:gd name="T29" fmla="*/ 939 h 999"/>
                <a:gd name="T30" fmla="*/ 373 w 925"/>
                <a:gd name="T31" fmla="*/ 936 h 999"/>
                <a:gd name="T32" fmla="*/ 371 w 925"/>
                <a:gd name="T33" fmla="*/ 935 h 999"/>
                <a:gd name="T34" fmla="*/ 368 w 925"/>
                <a:gd name="T35" fmla="*/ 934 h 999"/>
                <a:gd name="T36" fmla="*/ 367 w 925"/>
                <a:gd name="T37" fmla="*/ 932 h 999"/>
                <a:gd name="T38" fmla="*/ 364 w 925"/>
                <a:gd name="T39" fmla="*/ 932 h 999"/>
                <a:gd name="T40" fmla="*/ 364 w 925"/>
                <a:gd name="T41" fmla="*/ 929 h 999"/>
                <a:gd name="T42" fmla="*/ 361 w 925"/>
                <a:gd name="T43" fmla="*/ 927 h 999"/>
                <a:gd name="T44" fmla="*/ 360 w 925"/>
                <a:gd name="T45" fmla="*/ 924 h 999"/>
                <a:gd name="T46" fmla="*/ 360 w 925"/>
                <a:gd name="T47" fmla="*/ 921 h 999"/>
                <a:gd name="T48" fmla="*/ 358 w 925"/>
                <a:gd name="T49" fmla="*/ 920 h 999"/>
                <a:gd name="T50" fmla="*/ 359 w 925"/>
                <a:gd name="T51" fmla="*/ 918 h 999"/>
                <a:gd name="T52" fmla="*/ 362 w 925"/>
                <a:gd name="T53" fmla="*/ 916 h 999"/>
                <a:gd name="T54" fmla="*/ 363 w 925"/>
                <a:gd name="T55" fmla="*/ 913 h 999"/>
                <a:gd name="T56" fmla="*/ 362 w 925"/>
                <a:gd name="T57" fmla="*/ 911 h 999"/>
                <a:gd name="T58" fmla="*/ 363 w 925"/>
                <a:gd name="T59" fmla="*/ 908 h 999"/>
                <a:gd name="T60" fmla="*/ 361 w 925"/>
                <a:gd name="T61" fmla="*/ 904 h 999"/>
                <a:gd name="T62" fmla="*/ 364 w 925"/>
                <a:gd name="T63" fmla="*/ 902 h 999"/>
                <a:gd name="T64" fmla="*/ 370 w 925"/>
                <a:gd name="T65" fmla="*/ 902 h 999"/>
                <a:gd name="T66" fmla="*/ 888 w 925"/>
                <a:gd name="T67" fmla="*/ 927 h 999"/>
                <a:gd name="T68" fmla="*/ 917 w 925"/>
                <a:gd name="T69" fmla="*/ 139 h 999"/>
                <a:gd name="T70" fmla="*/ 922 w 925"/>
                <a:gd name="T71" fmla="*/ 139 h 999"/>
                <a:gd name="T72" fmla="*/ 925 w 925"/>
                <a:gd name="T73" fmla="*/ 52 h 999"/>
                <a:gd name="T74" fmla="*/ 910 w 925"/>
                <a:gd name="T75" fmla="*/ 52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5" h="999">
                  <a:moveTo>
                    <a:pt x="910" y="52"/>
                  </a:moveTo>
                  <a:cubicBezTo>
                    <a:pt x="786" y="47"/>
                    <a:pt x="786" y="47"/>
                    <a:pt x="786" y="47"/>
                  </a:cubicBezTo>
                  <a:cubicBezTo>
                    <a:pt x="627" y="40"/>
                    <a:pt x="627" y="40"/>
                    <a:pt x="627" y="40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40" y="583"/>
                    <a:pt x="40" y="583"/>
                    <a:pt x="40" y="583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120" y="999"/>
                    <a:pt x="120" y="999"/>
                    <a:pt x="120" y="999"/>
                  </a:cubicBezTo>
                  <a:cubicBezTo>
                    <a:pt x="127" y="921"/>
                    <a:pt x="127" y="921"/>
                    <a:pt x="127" y="921"/>
                  </a:cubicBezTo>
                  <a:cubicBezTo>
                    <a:pt x="262" y="932"/>
                    <a:pt x="262" y="932"/>
                    <a:pt x="262" y="932"/>
                  </a:cubicBezTo>
                  <a:cubicBezTo>
                    <a:pt x="374" y="939"/>
                    <a:pt x="374" y="939"/>
                    <a:pt x="374" y="939"/>
                  </a:cubicBezTo>
                  <a:cubicBezTo>
                    <a:pt x="374" y="938"/>
                    <a:pt x="373" y="937"/>
                    <a:pt x="373" y="936"/>
                  </a:cubicBezTo>
                  <a:cubicBezTo>
                    <a:pt x="372" y="936"/>
                    <a:pt x="372" y="935"/>
                    <a:pt x="371" y="935"/>
                  </a:cubicBezTo>
                  <a:cubicBezTo>
                    <a:pt x="370" y="934"/>
                    <a:pt x="369" y="934"/>
                    <a:pt x="368" y="934"/>
                  </a:cubicBezTo>
                  <a:cubicBezTo>
                    <a:pt x="368" y="934"/>
                    <a:pt x="368" y="932"/>
                    <a:pt x="367" y="932"/>
                  </a:cubicBezTo>
                  <a:cubicBezTo>
                    <a:pt x="367" y="932"/>
                    <a:pt x="365" y="932"/>
                    <a:pt x="364" y="932"/>
                  </a:cubicBezTo>
                  <a:cubicBezTo>
                    <a:pt x="364" y="931"/>
                    <a:pt x="364" y="929"/>
                    <a:pt x="364" y="929"/>
                  </a:cubicBezTo>
                  <a:cubicBezTo>
                    <a:pt x="363" y="928"/>
                    <a:pt x="362" y="928"/>
                    <a:pt x="361" y="927"/>
                  </a:cubicBezTo>
                  <a:cubicBezTo>
                    <a:pt x="361" y="927"/>
                    <a:pt x="360" y="925"/>
                    <a:pt x="360" y="924"/>
                  </a:cubicBezTo>
                  <a:cubicBezTo>
                    <a:pt x="360" y="923"/>
                    <a:pt x="361" y="922"/>
                    <a:pt x="360" y="921"/>
                  </a:cubicBezTo>
                  <a:cubicBezTo>
                    <a:pt x="360" y="920"/>
                    <a:pt x="358" y="920"/>
                    <a:pt x="358" y="920"/>
                  </a:cubicBezTo>
                  <a:cubicBezTo>
                    <a:pt x="357" y="919"/>
                    <a:pt x="358" y="918"/>
                    <a:pt x="359" y="918"/>
                  </a:cubicBezTo>
                  <a:cubicBezTo>
                    <a:pt x="360" y="917"/>
                    <a:pt x="362" y="917"/>
                    <a:pt x="362" y="916"/>
                  </a:cubicBezTo>
                  <a:cubicBezTo>
                    <a:pt x="363" y="916"/>
                    <a:pt x="363" y="914"/>
                    <a:pt x="363" y="913"/>
                  </a:cubicBezTo>
                  <a:cubicBezTo>
                    <a:pt x="363" y="913"/>
                    <a:pt x="362" y="911"/>
                    <a:pt x="362" y="911"/>
                  </a:cubicBezTo>
                  <a:cubicBezTo>
                    <a:pt x="362" y="910"/>
                    <a:pt x="363" y="909"/>
                    <a:pt x="363" y="908"/>
                  </a:cubicBezTo>
                  <a:cubicBezTo>
                    <a:pt x="363" y="907"/>
                    <a:pt x="361" y="905"/>
                    <a:pt x="361" y="904"/>
                  </a:cubicBezTo>
                  <a:cubicBezTo>
                    <a:pt x="362" y="903"/>
                    <a:pt x="363" y="903"/>
                    <a:pt x="364" y="902"/>
                  </a:cubicBezTo>
                  <a:cubicBezTo>
                    <a:pt x="366" y="902"/>
                    <a:pt x="370" y="902"/>
                    <a:pt x="370" y="902"/>
                  </a:cubicBezTo>
                  <a:cubicBezTo>
                    <a:pt x="888" y="927"/>
                    <a:pt x="888" y="927"/>
                    <a:pt x="888" y="927"/>
                  </a:cubicBezTo>
                  <a:cubicBezTo>
                    <a:pt x="917" y="139"/>
                    <a:pt x="917" y="139"/>
                    <a:pt x="917" y="139"/>
                  </a:cubicBezTo>
                  <a:cubicBezTo>
                    <a:pt x="922" y="139"/>
                    <a:pt x="922" y="139"/>
                    <a:pt x="922" y="139"/>
                  </a:cubicBezTo>
                  <a:cubicBezTo>
                    <a:pt x="925" y="52"/>
                    <a:pt x="925" y="52"/>
                    <a:pt x="925" y="52"/>
                  </a:cubicBezTo>
                  <a:lnTo>
                    <a:pt x="910" y="5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93913" y="3165475"/>
              <a:ext cx="822325" cy="639763"/>
            </a:xfrm>
            <a:custGeom>
              <a:avLst/>
              <a:gdLst>
                <a:gd name="T0" fmla="*/ 378 w 518"/>
                <a:gd name="T1" fmla="*/ 23 h 403"/>
                <a:gd name="T2" fmla="*/ 293 w 518"/>
                <a:gd name="T3" fmla="*/ 20 h 403"/>
                <a:gd name="T4" fmla="*/ 110 w 518"/>
                <a:gd name="T5" fmla="*/ 6 h 403"/>
                <a:gd name="T6" fmla="*/ 34 w 518"/>
                <a:gd name="T7" fmla="*/ 0 h 403"/>
                <a:gd name="T8" fmla="*/ 24 w 518"/>
                <a:gd name="T9" fmla="*/ 113 h 403"/>
                <a:gd name="T10" fmla="*/ 16 w 518"/>
                <a:gd name="T11" fmla="*/ 182 h 403"/>
                <a:gd name="T12" fmla="*/ 12 w 518"/>
                <a:gd name="T13" fmla="*/ 232 h 403"/>
                <a:gd name="T14" fmla="*/ 9 w 518"/>
                <a:gd name="T15" fmla="*/ 252 h 403"/>
                <a:gd name="T16" fmla="*/ 9 w 518"/>
                <a:gd name="T17" fmla="*/ 265 h 403"/>
                <a:gd name="T18" fmla="*/ 8 w 518"/>
                <a:gd name="T19" fmla="*/ 285 h 403"/>
                <a:gd name="T20" fmla="*/ 0 w 518"/>
                <a:gd name="T21" fmla="*/ 370 h 403"/>
                <a:gd name="T22" fmla="*/ 91 w 518"/>
                <a:gd name="T23" fmla="*/ 378 h 403"/>
                <a:gd name="T24" fmla="*/ 185 w 518"/>
                <a:gd name="T25" fmla="*/ 385 h 403"/>
                <a:gd name="T26" fmla="*/ 282 w 518"/>
                <a:gd name="T27" fmla="*/ 391 h 403"/>
                <a:gd name="T28" fmla="*/ 366 w 518"/>
                <a:gd name="T29" fmla="*/ 395 h 403"/>
                <a:gd name="T30" fmla="*/ 432 w 518"/>
                <a:gd name="T31" fmla="*/ 397 h 403"/>
                <a:gd name="T32" fmla="*/ 442 w 518"/>
                <a:gd name="T33" fmla="*/ 397 h 403"/>
                <a:gd name="T34" fmla="*/ 442 w 518"/>
                <a:gd name="T35" fmla="*/ 400 h 403"/>
                <a:gd name="T36" fmla="*/ 510 w 518"/>
                <a:gd name="T37" fmla="*/ 403 h 403"/>
                <a:gd name="T38" fmla="*/ 516 w 518"/>
                <a:gd name="T39" fmla="*/ 121 h 403"/>
                <a:gd name="T40" fmla="*/ 518 w 518"/>
                <a:gd name="T41" fmla="*/ 28 h 403"/>
                <a:gd name="T42" fmla="*/ 378 w 518"/>
                <a:gd name="T43" fmla="*/ 2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8" h="403">
                  <a:moveTo>
                    <a:pt x="378" y="23"/>
                  </a:moveTo>
                  <a:lnTo>
                    <a:pt x="293" y="20"/>
                  </a:lnTo>
                  <a:lnTo>
                    <a:pt x="110" y="6"/>
                  </a:lnTo>
                  <a:lnTo>
                    <a:pt x="34" y="0"/>
                  </a:lnTo>
                  <a:lnTo>
                    <a:pt x="24" y="113"/>
                  </a:lnTo>
                  <a:lnTo>
                    <a:pt x="16" y="182"/>
                  </a:lnTo>
                  <a:lnTo>
                    <a:pt x="12" y="232"/>
                  </a:lnTo>
                  <a:lnTo>
                    <a:pt x="9" y="252"/>
                  </a:lnTo>
                  <a:lnTo>
                    <a:pt x="9" y="265"/>
                  </a:lnTo>
                  <a:lnTo>
                    <a:pt x="8" y="285"/>
                  </a:lnTo>
                  <a:lnTo>
                    <a:pt x="0" y="370"/>
                  </a:lnTo>
                  <a:lnTo>
                    <a:pt x="91" y="378"/>
                  </a:lnTo>
                  <a:lnTo>
                    <a:pt x="185" y="385"/>
                  </a:lnTo>
                  <a:lnTo>
                    <a:pt x="282" y="391"/>
                  </a:lnTo>
                  <a:lnTo>
                    <a:pt x="366" y="395"/>
                  </a:lnTo>
                  <a:lnTo>
                    <a:pt x="432" y="397"/>
                  </a:lnTo>
                  <a:lnTo>
                    <a:pt x="442" y="397"/>
                  </a:lnTo>
                  <a:lnTo>
                    <a:pt x="442" y="400"/>
                  </a:lnTo>
                  <a:lnTo>
                    <a:pt x="510" y="403"/>
                  </a:lnTo>
                  <a:lnTo>
                    <a:pt x="516" y="121"/>
                  </a:lnTo>
                  <a:lnTo>
                    <a:pt x="518" y="28"/>
                  </a:lnTo>
                  <a:lnTo>
                    <a:pt x="378" y="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928813" y="2559050"/>
              <a:ext cx="788987" cy="638175"/>
            </a:xfrm>
            <a:custGeom>
              <a:avLst/>
              <a:gdLst>
                <a:gd name="T0" fmla="*/ 260 w 936"/>
                <a:gd name="T1" fmla="*/ 713 h 757"/>
                <a:gd name="T2" fmla="*/ 403 w 936"/>
                <a:gd name="T3" fmla="*/ 726 h 757"/>
                <a:gd name="T4" fmla="*/ 747 w 936"/>
                <a:gd name="T5" fmla="*/ 751 h 757"/>
                <a:gd name="T6" fmla="*/ 908 w 936"/>
                <a:gd name="T7" fmla="*/ 757 h 757"/>
                <a:gd name="T8" fmla="*/ 923 w 936"/>
                <a:gd name="T9" fmla="*/ 413 h 757"/>
                <a:gd name="T10" fmla="*/ 923 w 936"/>
                <a:gd name="T11" fmla="*/ 413 h 757"/>
                <a:gd name="T12" fmla="*/ 936 w 936"/>
                <a:gd name="T13" fmla="*/ 69 h 757"/>
                <a:gd name="T14" fmla="*/ 816 w 936"/>
                <a:gd name="T15" fmla="*/ 63 h 757"/>
                <a:gd name="T16" fmla="*/ 665 w 936"/>
                <a:gd name="T17" fmla="*/ 55 h 757"/>
                <a:gd name="T18" fmla="*/ 510 w 936"/>
                <a:gd name="T19" fmla="*/ 42 h 757"/>
                <a:gd name="T20" fmla="*/ 419 w 936"/>
                <a:gd name="T21" fmla="*/ 35 h 757"/>
                <a:gd name="T22" fmla="*/ 346 w 936"/>
                <a:gd name="T23" fmla="*/ 28 h 757"/>
                <a:gd name="T24" fmla="*/ 308 w 936"/>
                <a:gd name="T25" fmla="*/ 24 h 757"/>
                <a:gd name="T26" fmla="*/ 228 w 936"/>
                <a:gd name="T27" fmla="*/ 16 h 757"/>
                <a:gd name="T28" fmla="*/ 192 w 936"/>
                <a:gd name="T29" fmla="*/ 11 h 757"/>
                <a:gd name="T30" fmla="*/ 182 w 936"/>
                <a:gd name="T31" fmla="*/ 13 h 757"/>
                <a:gd name="T32" fmla="*/ 182 w 936"/>
                <a:gd name="T33" fmla="*/ 13 h 757"/>
                <a:gd name="T34" fmla="*/ 172 w 936"/>
                <a:gd name="T35" fmla="*/ 11 h 757"/>
                <a:gd name="T36" fmla="*/ 167 w 936"/>
                <a:gd name="T37" fmla="*/ 10 h 757"/>
                <a:gd name="T38" fmla="*/ 161 w 936"/>
                <a:gd name="T39" fmla="*/ 10 h 757"/>
                <a:gd name="T40" fmla="*/ 158 w 936"/>
                <a:gd name="T41" fmla="*/ 10 h 757"/>
                <a:gd name="T42" fmla="*/ 154 w 936"/>
                <a:gd name="T43" fmla="*/ 10 h 757"/>
                <a:gd name="T44" fmla="*/ 152 w 936"/>
                <a:gd name="T45" fmla="*/ 10 h 757"/>
                <a:gd name="T46" fmla="*/ 121 w 936"/>
                <a:gd name="T47" fmla="*/ 7 h 757"/>
                <a:gd name="T48" fmla="*/ 107 w 936"/>
                <a:gd name="T49" fmla="*/ 3 h 757"/>
                <a:gd name="T50" fmla="*/ 79 w 936"/>
                <a:gd name="T51" fmla="*/ 0 h 757"/>
                <a:gd name="T52" fmla="*/ 70 w 936"/>
                <a:gd name="T53" fmla="*/ 84 h 757"/>
                <a:gd name="T54" fmla="*/ 70 w 936"/>
                <a:gd name="T55" fmla="*/ 84 h 757"/>
                <a:gd name="T56" fmla="*/ 20 w 936"/>
                <a:gd name="T57" fmla="*/ 516 h 757"/>
                <a:gd name="T58" fmla="*/ 20 w 936"/>
                <a:gd name="T59" fmla="*/ 516 h 757"/>
                <a:gd name="T60" fmla="*/ 19 w 936"/>
                <a:gd name="T61" fmla="*/ 520 h 757"/>
                <a:gd name="T62" fmla="*/ 19 w 936"/>
                <a:gd name="T63" fmla="*/ 521 h 757"/>
                <a:gd name="T64" fmla="*/ 0 w 936"/>
                <a:gd name="T65" fmla="*/ 687 h 757"/>
                <a:gd name="T66" fmla="*/ 125 w 936"/>
                <a:gd name="T67" fmla="*/ 701 h 757"/>
                <a:gd name="T68" fmla="*/ 260 w 936"/>
                <a:gd name="T69" fmla="*/ 71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6" h="757">
                  <a:moveTo>
                    <a:pt x="260" y="713"/>
                  </a:moveTo>
                  <a:cubicBezTo>
                    <a:pt x="403" y="726"/>
                    <a:pt x="403" y="726"/>
                    <a:pt x="403" y="726"/>
                  </a:cubicBezTo>
                  <a:cubicBezTo>
                    <a:pt x="747" y="751"/>
                    <a:pt x="747" y="751"/>
                    <a:pt x="747" y="751"/>
                  </a:cubicBezTo>
                  <a:cubicBezTo>
                    <a:pt x="908" y="757"/>
                    <a:pt x="908" y="757"/>
                    <a:pt x="908" y="757"/>
                  </a:cubicBezTo>
                  <a:cubicBezTo>
                    <a:pt x="923" y="413"/>
                    <a:pt x="923" y="413"/>
                    <a:pt x="923" y="413"/>
                  </a:cubicBezTo>
                  <a:cubicBezTo>
                    <a:pt x="923" y="413"/>
                    <a:pt x="923" y="413"/>
                    <a:pt x="923" y="413"/>
                  </a:cubicBezTo>
                  <a:cubicBezTo>
                    <a:pt x="936" y="69"/>
                    <a:pt x="936" y="69"/>
                    <a:pt x="936" y="69"/>
                  </a:cubicBezTo>
                  <a:cubicBezTo>
                    <a:pt x="816" y="63"/>
                    <a:pt x="816" y="63"/>
                    <a:pt x="816" y="63"/>
                  </a:cubicBezTo>
                  <a:cubicBezTo>
                    <a:pt x="665" y="55"/>
                    <a:pt x="665" y="55"/>
                    <a:pt x="665" y="55"/>
                  </a:cubicBezTo>
                  <a:cubicBezTo>
                    <a:pt x="510" y="42"/>
                    <a:pt x="510" y="42"/>
                    <a:pt x="510" y="42"/>
                  </a:cubicBezTo>
                  <a:cubicBezTo>
                    <a:pt x="419" y="35"/>
                    <a:pt x="419" y="35"/>
                    <a:pt x="419" y="35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89" y="12"/>
                    <a:pt x="185" y="13"/>
                    <a:pt x="182" y="13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79" y="13"/>
                    <a:pt x="176" y="12"/>
                    <a:pt x="172" y="11"/>
                  </a:cubicBezTo>
                  <a:cubicBezTo>
                    <a:pt x="170" y="11"/>
                    <a:pt x="168" y="10"/>
                    <a:pt x="167" y="10"/>
                  </a:cubicBezTo>
                  <a:cubicBezTo>
                    <a:pt x="165" y="10"/>
                    <a:pt x="163" y="10"/>
                    <a:pt x="161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7" y="10"/>
                    <a:pt x="155" y="10"/>
                    <a:pt x="154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42" y="9"/>
                    <a:pt x="128" y="9"/>
                    <a:pt x="121" y="7"/>
                  </a:cubicBezTo>
                  <a:cubicBezTo>
                    <a:pt x="117" y="6"/>
                    <a:pt x="109" y="4"/>
                    <a:pt x="107" y="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20" y="516"/>
                    <a:pt x="20" y="516"/>
                    <a:pt x="20" y="516"/>
                  </a:cubicBezTo>
                  <a:cubicBezTo>
                    <a:pt x="20" y="516"/>
                    <a:pt x="20" y="516"/>
                    <a:pt x="20" y="516"/>
                  </a:cubicBezTo>
                  <a:cubicBezTo>
                    <a:pt x="19" y="520"/>
                    <a:pt x="19" y="520"/>
                    <a:pt x="19" y="520"/>
                  </a:cubicBezTo>
                  <a:cubicBezTo>
                    <a:pt x="19" y="521"/>
                    <a:pt x="19" y="521"/>
                    <a:pt x="19" y="521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125" y="701"/>
                    <a:pt x="125" y="701"/>
                    <a:pt x="125" y="701"/>
                  </a:cubicBezTo>
                  <a:cubicBezTo>
                    <a:pt x="260" y="713"/>
                    <a:pt x="260" y="713"/>
                    <a:pt x="260" y="71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711450" y="2478088"/>
              <a:ext cx="812800" cy="509588"/>
            </a:xfrm>
            <a:custGeom>
              <a:avLst/>
              <a:gdLst>
                <a:gd name="T0" fmla="*/ 961 w 964"/>
                <a:gd name="T1" fmla="*/ 593 h 604"/>
                <a:gd name="T2" fmla="*/ 957 w 964"/>
                <a:gd name="T3" fmla="*/ 581 h 604"/>
                <a:gd name="T4" fmla="*/ 952 w 964"/>
                <a:gd name="T5" fmla="*/ 573 h 604"/>
                <a:gd name="T6" fmla="*/ 946 w 964"/>
                <a:gd name="T7" fmla="*/ 567 h 604"/>
                <a:gd name="T8" fmla="*/ 940 w 964"/>
                <a:gd name="T9" fmla="*/ 558 h 604"/>
                <a:gd name="T10" fmla="*/ 944 w 964"/>
                <a:gd name="T11" fmla="*/ 550 h 604"/>
                <a:gd name="T12" fmla="*/ 949 w 964"/>
                <a:gd name="T13" fmla="*/ 540 h 604"/>
                <a:gd name="T14" fmla="*/ 951 w 964"/>
                <a:gd name="T15" fmla="*/ 526 h 604"/>
                <a:gd name="T16" fmla="*/ 956 w 964"/>
                <a:gd name="T17" fmla="*/ 518 h 604"/>
                <a:gd name="T18" fmla="*/ 957 w 964"/>
                <a:gd name="T19" fmla="*/ 510 h 604"/>
                <a:gd name="T20" fmla="*/ 959 w 964"/>
                <a:gd name="T21" fmla="*/ 501 h 604"/>
                <a:gd name="T22" fmla="*/ 963 w 964"/>
                <a:gd name="T23" fmla="*/ 492 h 604"/>
                <a:gd name="T24" fmla="*/ 959 w 964"/>
                <a:gd name="T25" fmla="*/ 481 h 604"/>
                <a:gd name="T26" fmla="*/ 953 w 964"/>
                <a:gd name="T27" fmla="*/ 474 h 604"/>
                <a:gd name="T28" fmla="*/ 945 w 964"/>
                <a:gd name="T29" fmla="*/ 470 h 604"/>
                <a:gd name="T30" fmla="*/ 944 w 964"/>
                <a:gd name="T31" fmla="*/ 461 h 604"/>
                <a:gd name="T32" fmla="*/ 948 w 964"/>
                <a:gd name="T33" fmla="*/ 453 h 604"/>
                <a:gd name="T34" fmla="*/ 945 w 964"/>
                <a:gd name="T35" fmla="*/ 441 h 604"/>
                <a:gd name="T36" fmla="*/ 939 w 964"/>
                <a:gd name="T37" fmla="*/ 434 h 604"/>
                <a:gd name="T38" fmla="*/ 959 w 964"/>
                <a:gd name="T39" fmla="*/ 424 h 604"/>
                <a:gd name="T40" fmla="*/ 937 w 964"/>
                <a:gd name="T41" fmla="*/ 96 h 604"/>
                <a:gd name="T42" fmla="*/ 920 w 964"/>
                <a:gd name="T43" fmla="*/ 92 h 604"/>
                <a:gd name="T44" fmla="*/ 909 w 964"/>
                <a:gd name="T45" fmla="*/ 76 h 604"/>
                <a:gd name="T46" fmla="*/ 897 w 964"/>
                <a:gd name="T47" fmla="*/ 59 h 604"/>
                <a:gd name="T48" fmla="*/ 907 w 964"/>
                <a:gd name="T49" fmla="*/ 41 h 604"/>
                <a:gd name="T50" fmla="*/ 921 w 964"/>
                <a:gd name="T51" fmla="*/ 31 h 604"/>
                <a:gd name="T52" fmla="*/ 930 w 964"/>
                <a:gd name="T53" fmla="*/ 12 h 604"/>
                <a:gd name="T54" fmla="*/ 267 w 964"/>
                <a:gd name="T55" fmla="*/ 8 h 604"/>
                <a:gd name="T56" fmla="*/ 13 w 964"/>
                <a:gd name="T57" fmla="*/ 165 h 604"/>
                <a:gd name="T58" fmla="*/ 485 w 964"/>
                <a:gd name="T59" fmla="*/ 521 h 604"/>
                <a:gd name="T60" fmla="*/ 710 w 964"/>
                <a:gd name="T61" fmla="*/ 530 h 604"/>
                <a:gd name="T62" fmla="*/ 724 w 964"/>
                <a:gd name="T63" fmla="*/ 538 h 604"/>
                <a:gd name="T64" fmla="*/ 737 w 964"/>
                <a:gd name="T65" fmla="*/ 544 h 604"/>
                <a:gd name="T66" fmla="*/ 753 w 964"/>
                <a:gd name="T67" fmla="*/ 550 h 604"/>
                <a:gd name="T68" fmla="*/ 769 w 964"/>
                <a:gd name="T69" fmla="*/ 558 h 604"/>
                <a:gd name="T70" fmla="*/ 780 w 964"/>
                <a:gd name="T71" fmla="*/ 547 h 604"/>
                <a:gd name="T72" fmla="*/ 789 w 964"/>
                <a:gd name="T73" fmla="*/ 540 h 604"/>
                <a:gd name="T74" fmla="*/ 802 w 964"/>
                <a:gd name="T75" fmla="*/ 542 h 604"/>
                <a:gd name="T76" fmla="*/ 817 w 964"/>
                <a:gd name="T77" fmla="*/ 541 h 604"/>
                <a:gd name="T78" fmla="*/ 829 w 964"/>
                <a:gd name="T79" fmla="*/ 540 h 604"/>
                <a:gd name="T80" fmla="*/ 841 w 964"/>
                <a:gd name="T81" fmla="*/ 539 h 604"/>
                <a:gd name="T82" fmla="*/ 851 w 964"/>
                <a:gd name="T83" fmla="*/ 540 h 604"/>
                <a:gd name="T84" fmla="*/ 862 w 964"/>
                <a:gd name="T85" fmla="*/ 540 h 604"/>
                <a:gd name="T86" fmla="*/ 867 w 964"/>
                <a:gd name="T87" fmla="*/ 549 h 604"/>
                <a:gd name="T88" fmla="*/ 876 w 964"/>
                <a:gd name="T89" fmla="*/ 553 h 604"/>
                <a:gd name="T90" fmla="*/ 888 w 964"/>
                <a:gd name="T91" fmla="*/ 554 h 604"/>
                <a:gd name="T92" fmla="*/ 898 w 964"/>
                <a:gd name="T93" fmla="*/ 560 h 604"/>
                <a:gd name="T94" fmla="*/ 906 w 964"/>
                <a:gd name="T95" fmla="*/ 560 h 604"/>
                <a:gd name="T96" fmla="*/ 919 w 964"/>
                <a:gd name="T97" fmla="*/ 566 h 604"/>
                <a:gd name="T98" fmla="*/ 925 w 964"/>
                <a:gd name="T99" fmla="*/ 572 h 604"/>
                <a:gd name="T100" fmla="*/ 935 w 964"/>
                <a:gd name="T101" fmla="*/ 576 h 604"/>
                <a:gd name="T102" fmla="*/ 934 w 964"/>
                <a:gd name="T103" fmla="*/ 587 h 604"/>
                <a:gd name="T104" fmla="*/ 942 w 964"/>
                <a:gd name="T105" fmla="*/ 597 h 604"/>
                <a:gd name="T106" fmla="*/ 950 w 964"/>
                <a:gd name="T107" fmla="*/ 596 h 604"/>
                <a:gd name="T108" fmla="*/ 958 w 964"/>
                <a:gd name="T109" fmla="*/ 602 h 604"/>
                <a:gd name="T110" fmla="*/ 962 w 964"/>
                <a:gd name="T111" fmla="*/ 60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4" h="604">
                  <a:moveTo>
                    <a:pt x="962" y="600"/>
                  </a:moveTo>
                  <a:cubicBezTo>
                    <a:pt x="962" y="600"/>
                    <a:pt x="961" y="598"/>
                    <a:pt x="961" y="597"/>
                  </a:cubicBezTo>
                  <a:cubicBezTo>
                    <a:pt x="961" y="596"/>
                    <a:pt x="962" y="594"/>
                    <a:pt x="961" y="593"/>
                  </a:cubicBezTo>
                  <a:cubicBezTo>
                    <a:pt x="961" y="592"/>
                    <a:pt x="959" y="591"/>
                    <a:pt x="959" y="590"/>
                  </a:cubicBezTo>
                  <a:cubicBezTo>
                    <a:pt x="959" y="588"/>
                    <a:pt x="959" y="586"/>
                    <a:pt x="959" y="585"/>
                  </a:cubicBezTo>
                  <a:cubicBezTo>
                    <a:pt x="959" y="584"/>
                    <a:pt x="958" y="582"/>
                    <a:pt x="957" y="581"/>
                  </a:cubicBezTo>
                  <a:cubicBezTo>
                    <a:pt x="957" y="580"/>
                    <a:pt x="955" y="580"/>
                    <a:pt x="955" y="579"/>
                  </a:cubicBezTo>
                  <a:cubicBezTo>
                    <a:pt x="954" y="578"/>
                    <a:pt x="954" y="576"/>
                    <a:pt x="954" y="575"/>
                  </a:cubicBezTo>
                  <a:cubicBezTo>
                    <a:pt x="954" y="575"/>
                    <a:pt x="953" y="573"/>
                    <a:pt x="952" y="573"/>
                  </a:cubicBezTo>
                  <a:cubicBezTo>
                    <a:pt x="952" y="572"/>
                    <a:pt x="950" y="572"/>
                    <a:pt x="950" y="572"/>
                  </a:cubicBezTo>
                  <a:cubicBezTo>
                    <a:pt x="949" y="571"/>
                    <a:pt x="948" y="570"/>
                    <a:pt x="948" y="569"/>
                  </a:cubicBezTo>
                  <a:cubicBezTo>
                    <a:pt x="948" y="568"/>
                    <a:pt x="947" y="567"/>
                    <a:pt x="946" y="567"/>
                  </a:cubicBezTo>
                  <a:cubicBezTo>
                    <a:pt x="946" y="566"/>
                    <a:pt x="944" y="566"/>
                    <a:pt x="943" y="565"/>
                  </a:cubicBezTo>
                  <a:cubicBezTo>
                    <a:pt x="943" y="565"/>
                    <a:pt x="941" y="564"/>
                    <a:pt x="941" y="564"/>
                  </a:cubicBezTo>
                  <a:cubicBezTo>
                    <a:pt x="940" y="563"/>
                    <a:pt x="940" y="560"/>
                    <a:pt x="940" y="558"/>
                  </a:cubicBezTo>
                  <a:cubicBezTo>
                    <a:pt x="940" y="557"/>
                    <a:pt x="941" y="556"/>
                    <a:pt x="941" y="555"/>
                  </a:cubicBezTo>
                  <a:cubicBezTo>
                    <a:pt x="942" y="554"/>
                    <a:pt x="941" y="552"/>
                    <a:pt x="941" y="551"/>
                  </a:cubicBezTo>
                  <a:cubicBezTo>
                    <a:pt x="942" y="550"/>
                    <a:pt x="944" y="551"/>
                    <a:pt x="944" y="550"/>
                  </a:cubicBezTo>
                  <a:cubicBezTo>
                    <a:pt x="945" y="549"/>
                    <a:pt x="945" y="546"/>
                    <a:pt x="945" y="545"/>
                  </a:cubicBezTo>
                  <a:cubicBezTo>
                    <a:pt x="945" y="544"/>
                    <a:pt x="946" y="543"/>
                    <a:pt x="946" y="542"/>
                  </a:cubicBezTo>
                  <a:cubicBezTo>
                    <a:pt x="947" y="542"/>
                    <a:pt x="948" y="541"/>
                    <a:pt x="949" y="540"/>
                  </a:cubicBezTo>
                  <a:cubicBezTo>
                    <a:pt x="950" y="540"/>
                    <a:pt x="950" y="537"/>
                    <a:pt x="951" y="536"/>
                  </a:cubicBezTo>
                  <a:cubicBezTo>
                    <a:pt x="951" y="535"/>
                    <a:pt x="952" y="534"/>
                    <a:pt x="952" y="533"/>
                  </a:cubicBezTo>
                  <a:cubicBezTo>
                    <a:pt x="952" y="531"/>
                    <a:pt x="950" y="528"/>
                    <a:pt x="951" y="526"/>
                  </a:cubicBezTo>
                  <a:cubicBezTo>
                    <a:pt x="951" y="525"/>
                    <a:pt x="953" y="524"/>
                    <a:pt x="954" y="523"/>
                  </a:cubicBezTo>
                  <a:cubicBezTo>
                    <a:pt x="955" y="523"/>
                    <a:pt x="956" y="522"/>
                    <a:pt x="956" y="521"/>
                  </a:cubicBezTo>
                  <a:cubicBezTo>
                    <a:pt x="957" y="520"/>
                    <a:pt x="956" y="518"/>
                    <a:pt x="956" y="518"/>
                  </a:cubicBezTo>
                  <a:cubicBezTo>
                    <a:pt x="955" y="517"/>
                    <a:pt x="954" y="516"/>
                    <a:pt x="953" y="516"/>
                  </a:cubicBezTo>
                  <a:cubicBezTo>
                    <a:pt x="953" y="515"/>
                    <a:pt x="954" y="513"/>
                    <a:pt x="955" y="513"/>
                  </a:cubicBezTo>
                  <a:cubicBezTo>
                    <a:pt x="955" y="512"/>
                    <a:pt x="957" y="511"/>
                    <a:pt x="957" y="510"/>
                  </a:cubicBezTo>
                  <a:cubicBezTo>
                    <a:pt x="957" y="509"/>
                    <a:pt x="954" y="508"/>
                    <a:pt x="954" y="507"/>
                  </a:cubicBezTo>
                  <a:cubicBezTo>
                    <a:pt x="953" y="506"/>
                    <a:pt x="954" y="504"/>
                    <a:pt x="954" y="503"/>
                  </a:cubicBezTo>
                  <a:cubicBezTo>
                    <a:pt x="955" y="502"/>
                    <a:pt x="958" y="502"/>
                    <a:pt x="959" y="501"/>
                  </a:cubicBezTo>
                  <a:cubicBezTo>
                    <a:pt x="960" y="500"/>
                    <a:pt x="961" y="499"/>
                    <a:pt x="961" y="498"/>
                  </a:cubicBezTo>
                  <a:cubicBezTo>
                    <a:pt x="961" y="497"/>
                    <a:pt x="960" y="495"/>
                    <a:pt x="960" y="495"/>
                  </a:cubicBezTo>
                  <a:cubicBezTo>
                    <a:pt x="960" y="494"/>
                    <a:pt x="963" y="493"/>
                    <a:pt x="963" y="492"/>
                  </a:cubicBezTo>
                  <a:cubicBezTo>
                    <a:pt x="963" y="491"/>
                    <a:pt x="963" y="488"/>
                    <a:pt x="962" y="487"/>
                  </a:cubicBezTo>
                  <a:cubicBezTo>
                    <a:pt x="962" y="486"/>
                    <a:pt x="960" y="486"/>
                    <a:pt x="959" y="485"/>
                  </a:cubicBezTo>
                  <a:cubicBezTo>
                    <a:pt x="959" y="484"/>
                    <a:pt x="959" y="482"/>
                    <a:pt x="959" y="481"/>
                  </a:cubicBezTo>
                  <a:cubicBezTo>
                    <a:pt x="959" y="480"/>
                    <a:pt x="959" y="477"/>
                    <a:pt x="959" y="475"/>
                  </a:cubicBezTo>
                  <a:cubicBezTo>
                    <a:pt x="958" y="474"/>
                    <a:pt x="956" y="473"/>
                    <a:pt x="955" y="473"/>
                  </a:cubicBezTo>
                  <a:cubicBezTo>
                    <a:pt x="954" y="473"/>
                    <a:pt x="953" y="474"/>
                    <a:pt x="953" y="474"/>
                  </a:cubicBezTo>
                  <a:cubicBezTo>
                    <a:pt x="952" y="474"/>
                    <a:pt x="951" y="472"/>
                    <a:pt x="950" y="472"/>
                  </a:cubicBezTo>
                  <a:cubicBezTo>
                    <a:pt x="949" y="472"/>
                    <a:pt x="948" y="474"/>
                    <a:pt x="947" y="473"/>
                  </a:cubicBezTo>
                  <a:cubicBezTo>
                    <a:pt x="946" y="473"/>
                    <a:pt x="945" y="471"/>
                    <a:pt x="945" y="470"/>
                  </a:cubicBezTo>
                  <a:cubicBezTo>
                    <a:pt x="945" y="470"/>
                    <a:pt x="946" y="468"/>
                    <a:pt x="945" y="467"/>
                  </a:cubicBezTo>
                  <a:cubicBezTo>
                    <a:pt x="945" y="467"/>
                    <a:pt x="944" y="466"/>
                    <a:pt x="944" y="465"/>
                  </a:cubicBezTo>
                  <a:cubicBezTo>
                    <a:pt x="943" y="464"/>
                    <a:pt x="943" y="462"/>
                    <a:pt x="944" y="461"/>
                  </a:cubicBezTo>
                  <a:cubicBezTo>
                    <a:pt x="944" y="461"/>
                    <a:pt x="947" y="461"/>
                    <a:pt x="948" y="461"/>
                  </a:cubicBezTo>
                  <a:cubicBezTo>
                    <a:pt x="949" y="460"/>
                    <a:pt x="950" y="459"/>
                    <a:pt x="950" y="458"/>
                  </a:cubicBezTo>
                  <a:cubicBezTo>
                    <a:pt x="950" y="457"/>
                    <a:pt x="948" y="454"/>
                    <a:pt x="948" y="453"/>
                  </a:cubicBezTo>
                  <a:cubicBezTo>
                    <a:pt x="948" y="452"/>
                    <a:pt x="950" y="451"/>
                    <a:pt x="950" y="450"/>
                  </a:cubicBezTo>
                  <a:cubicBezTo>
                    <a:pt x="950" y="449"/>
                    <a:pt x="950" y="446"/>
                    <a:pt x="949" y="445"/>
                  </a:cubicBezTo>
                  <a:cubicBezTo>
                    <a:pt x="949" y="444"/>
                    <a:pt x="946" y="442"/>
                    <a:pt x="945" y="441"/>
                  </a:cubicBezTo>
                  <a:cubicBezTo>
                    <a:pt x="945" y="440"/>
                    <a:pt x="944" y="438"/>
                    <a:pt x="943" y="437"/>
                  </a:cubicBezTo>
                  <a:cubicBezTo>
                    <a:pt x="943" y="437"/>
                    <a:pt x="941" y="436"/>
                    <a:pt x="941" y="436"/>
                  </a:cubicBezTo>
                  <a:cubicBezTo>
                    <a:pt x="940" y="435"/>
                    <a:pt x="939" y="434"/>
                    <a:pt x="939" y="434"/>
                  </a:cubicBezTo>
                  <a:cubicBezTo>
                    <a:pt x="939" y="432"/>
                    <a:pt x="942" y="431"/>
                    <a:pt x="942" y="430"/>
                  </a:cubicBezTo>
                  <a:cubicBezTo>
                    <a:pt x="943" y="429"/>
                    <a:pt x="942" y="424"/>
                    <a:pt x="942" y="424"/>
                  </a:cubicBezTo>
                  <a:cubicBezTo>
                    <a:pt x="959" y="424"/>
                    <a:pt x="959" y="424"/>
                    <a:pt x="959" y="424"/>
                  </a:cubicBezTo>
                  <a:cubicBezTo>
                    <a:pt x="947" y="110"/>
                    <a:pt x="947" y="110"/>
                    <a:pt x="947" y="110"/>
                  </a:cubicBezTo>
                  <a:cubicBezTo>
                    <a:pt x="947" y="110"/>
                    <a:pt x="943" y="103"/>
                    <a:pt x="942" y="101"/>
                  </a:cubicBezTo>
                  <a:cubicBezTo>
                    <a:pt x="941" y="100"/>
                    <a:pt x="938" y="97"/>
                    <a:pt x="937" y="96"/>
                  </a:cubicBezTo>
                  <a:cubicBezTo>
                    <a:pt x="936" y="96"/>
                    <a:pt x="932" y="95"/>
                    <a:pt x="931" y="94"/>
                  </a:cubicBezTo>
                  <a:cubicBezTo>
                    <a:pt x="930" y="93"/>
                    <a:pt x="929" y="92"/>
                    <a:pt x="928" y="92"/>
                  </a:cubicBezTo>
                  <a:cubicBezTo>
                    <a:pt x="926" y="91"/>
                    <a:pt x="922" y="93"/>
                    <a:pt x="920" y="92"/>
                  </a:cubicBezTo>
                  <a:cubicBezTo>
                    <a:pt x="919" y="92"/>
                    <a:pt x="917" y="90"/>
                    <a:pt x="916" y="89"/>
                  </a:cubicBezTo>
                  <a:cubicBezTo>
                    <a:pt x="914" y="88"/>
                    <a:pt x="912" y="84"/>
                    <a:pt x="911" y="82"/>
                  </a:cubicBezTo>
                  <a:cubicBezTo>
                    <a:pt x="910" y="81"/>
                    <a:pt x="909" y="77"/>
                    <a:pt x="909" y="76"/>
                  </a:cubicBezTo>
                  <a:cubicBezTo>
                    <a:pt x="908" y="74"/>
                    <a:pt x="906" y="71"/>
                    <a:pt x="905" y="69"/>
                  </a:cubicBezTo>
                  <a:cubicBezTo>
                    <a:pt x="904" y="68"/>
                    <a:pt x="901" y="65"/>
                    <a:pt x="900" y="64"/>
                  </a:cubicBezTo>
                  <a:cubicBezTo>
                    <a:pt x="899" y="63"/>
                    <a:pt x="897" y="60"/>
                    <a:pt x="897" y="59"/>
                  </a:cubicBezTo>
                  <a:cubicBezTo>
                    <a:pt x="896" y="58"/>
                    <a:pt x="896" y="54"/>
                    <a:pt x="897" y="52"/>
                  </a:cubicBezTo>
                  <a:cubicBezTo>
                    <a:pt x="897" y="50"/>
                    <a:pt x="901" y="48"/>
                    <a:pt x="902" y="47"/>
                  </a:cubicBezTo>
                  <a:cubicBezTo>
                    <a:pt x="903" y="45"/>
                    <a:pt x="906" y="43"/>
                    <a:pt x="907" y="41"/>
                  </a:cubicBezTo>
                  <a:cubicBezTo>
                    <a:pt x="909" y="40"/>
                    <a:pt x="911" y="37"/>
                    <a:pt x="913" y="36"/>
                  </a:cubicBezTo>
                  <a:cubicBezTo>
                    <a:pt x="914" y="36"/>
                    <a:pt x="917" y="36"/>
                    <a:pt x="918" y="35"/>
                  </a:cubicBezTo>
                  <a:cubicBezTo>
                    <a:pt x="919" y="34"/>
                    <a:pt x="920" y="32"/>
                    <a:pt x="921" y="31"/>
                  </a:cubicBezTo>
                  <a:cubicBezTo>
                    <a:pt x="922" y="30"/>
                    <a:pt x="922" y="26"/>
                    <a:pt x="923" y="25"/>
                  </a:cubicBezTo>
                  <a:cubicBezTo>
                    <a:pt x="924" y="23"/>
                    <a:pt x="926" y="21"/>
                    <a:pt x="927" y="20"/>
                  </a:cubicBezTo>
                  <a:cubicBezTo>
                    <a:pt x="928" y="18"/>
                    <a:pt x="930" y="14"/>
                    <a:pt x="930" y="12"/>
                  </a:cubicBezTo>
                  <a:cubicBezTo>
                    <a:pt x="930" y="10"/>
                    <a:pt x="929" y="7"/>
                    <a:pt x="929" y="5"/>
                  </a:cubicBezTo>
                  <a:cubicBezTo>
                    <a:pt x="666" y="10"/>
                    <a:pt x="666" y="10"/>
                    <a:pt x="666" y="10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155" y="515"/>
                    <a:pt x="155" y="515"/>
                    <a:pt x="155" y="515"/>
                  </a:cubicBezTo>
                  <a:cubicBezTo>
                    <a:pt x="485" y="521"/>
                    <a:pt x="485" y="521"/>
                    <a:pt x="485" y="521"/>
                  </a:cubicBezTo>
                  <a:cubicBezTo>
                    <a:pt x="701" y="519"/>
                    <a:pt x="701" y="519"/>
                    <a:pt x="701" y="519"/>
                  </a:cubicBezTo>
                  <a:cubicBezTo>
                    <a:pt x="701" y="519"/>
                    <a:pt x="703" y="525"/>
                    <a:pt x="705" y="527"/>
                  </a:cubicBezTo>
                  <a:cubicBezTo>
                    <a:pt x="706" y="528"/>
                    <a:pt x="709" y="529"/>
                    <a:pt x="710" y="530"/>
                  </a:cubicBezTo>
                  <a:cubicBezTo>
                    <a:pt x="712" y="530"/>
                    <a:pt x="715" y="531"/>
                    <a:pt x="717" y="532"/>
                  </a:cubicBezTo>
                  <a:cubicBezTo>
                    <a:pt x="718" y="533"/>
                    <a:pt x="721" y="534"/>
                    <a:pt x="722" y="536"/>
                  </a:cubicBezTo>
                  <a:cubicBezTo>
                    <a:pt x="723" y="536"/>
                    <a:pt x="724" y="538"/>
                    <a:pt x="724" y="538"/>
                  </a:cubicBezTo>
                  <a:cubicBezTo>
                    <a:pt x="725" y="539"/>
                    <a:pt x="727" y="539"/>
                    <a:pt x="728" y="540"/>
                  </a:cubicBezTo>
                  <a:cubicBezTo>
                    <a:pt x="729" y="540"/>
                    <a:pt x="732" y="540"/>
                    <a:pt x="733" y="541"/>
                  </a:cubicBezTo>
                  <a:cubicBezTo>
                    <a:pt x="734" y="541"/>
                    <a:pt x="736" y="543"/>
                    <a:pt x="737" y="544"/>
                  </a:cubicBezTo>
                  <a:cubicBezTo>
                    <a:pt x="739" y="545"/>
                    <a:pt x="741" y="546"/>
                    <a:pt x="743" y="546"/>
                  </a:cubicBezTo>
                  <a:cubicBezTo>
                    <a:pt x="744" y="547"/>
                    <a:pt x="747" y="546"/>
                    <a:pt x="748" y="546"/>
                  </a:cubicBezTo>
                  <a:cubicBezTo>
                    <a:pt x="750" y="547"/>
                    <a:pt x="752" y="549"/>
                    <a:pt x="753" y="550"/>
                  </a:cubicBezTo>
                  <a:cubicBezTo>
                    <a:pt x="754" y="551"/>
                    <a:pt x="756" y="555"/>
                    <a:pt x="757" y="556"/>
                  </a:cubicBezTo>
                  <a:cubicBezTo>
                    <a:pt x="759" y="557"/>
                    <a:pt x="762" y="560"/>
                    <a:pt x="764" y="560"/>
                  </a:cubicBezTo>
                  <a:cubicBezTo>
                    <a:pt x="765" y="560"/>
                    <a:pt x="767" y="559"/>
                    <a:pt x="769" y="558"/>
                  </a:cubicBezTo>
                  <a:cubicBezTo>
                    <a:pt x="770" y="558"/>
                    <a:pt x="772" y="558"/>
                    <a:pt x="773" y="557"/>
                  </a:cubicBezTo>
                  <a:cubicBezTo>
                    <a:pt x="774" y="556"/>
                    <a:pt x="777" y="554"/>
                    <a:pt x="777" y="553"/>
                  </a:cubicBezTo>
                  <a:cubicBezTo>
                    <a:pt x="778" y="551"/>
                    <a:pt x="779" y="548"/>
                    <a:pt x="780" y="547"/>
                  </a:cubicBezTo>
                  <a:cubicBezTo>
                    <a:pt x="780" y="545"/>
                    <a:pt x="781" y="543"/>
                    <a:pt x="782" y="542"/>
                  </a:cubicBezTo>
                  <a:cubicBezTo>
                    <a:pt x="783" y="541"/>
                    <a:pt x="784" y="539"/>
                    <a:pt x="785" y="539"/>
                  </a:cubicBezTo>
                  <a:cubicBezTo>
                    <a:pt x="786" y="539"/>
                    <a:pt x="788" y="540"/>
                    <a:pt x="789" y="540"/>
                  </a:cubicBezTo>
                  <a:cubicBezTo>
                    <a:pt x="790" y="541"/>
                    <a:pt x="791" y="542"/>
                    <a:pt x="792" y="543"/>
                  </a:cubicBezTo>
                  <a:cubicBezTo>
                    <a:pt x="793" y="543"/>
                    <a:pt x="796" y="542"/>
                    <a:pt x="797" y="542"/>
                  </a:cubicBezTo>
                  <a:cubicBezTo>
                    <a:pt x="798" y="542"/>
                    <a:pt x="800" y="542"/>
                    <a:pt x="802" y="542"/>
                  </a:cubicBezTo>
                  <a:cubicBezTo>
                    <a:pt x="803" y="542"/>
                    <a:pt x="806" y="545"/>
                    <a:pt x="808" y="544"/>
                  </a:cubicBezTo>
                  <a:cubicBezTo>
                    <a:pt x="809" y="544"/>
                    <a:pt x="810" y="542"/>
                    <a:pt x="811" y="542"/>
                  </a:cubicBezTo>
                  <a:cubicBezTo>
                    <a:pt x="813" y="541"/>
                    <a:pt x="816" y="540"/>
                    <a:pt x="817" y="541"/>
                  </a:cubicBezTo>
                  <a:cubicBezTo>
                    <a:pt x="818" y="541"/>
                    <a:pt x="819" y="542"/>
                    <a:pt x="820" y="542"/>
                  </a:cubicBezTo>
                  <a:cubicBezTo>
                    <a:pt x="821" y="543"/>
                    <a:pt x="824" y="544"/>
                    <a:pt x="825" y="543"/>
                  </a:cubicBezTo>
                  <a:cubicBezTo>
                    <a:pt x="826" y="543"/>
                    <a:pt x="827" y="540"/>
                    <a:pt x="829" y="540"/>
                  </a:cubicBezTo>
                  <a:cubicBezTo>
                    <a:pt x="830" y="540"/>
                    <a:pt x="832" y="541"/>
                    <a:pt x="833" y="541"/>
                  </a:cubicBezTo>
                  <a:cubicBezTo>
                    <a:pt x="834" y="541"/>
                    <a:pt x="836" y="542"/>
                    <a:pt x="837" y="542"/>
                  </a:cubicBezTo>
                  <a:cubicBezTo>
                    <a:pt x="838" y="542"/>
                    <a:pt x="840" y="539"/>
                    <a:pt x="841" y="539"/>
                  </a:cubicBezTo>
                  <a:cubicBezTo>
                    <a:pt x="842" y="539"/>
                    <a:pt x="844" y="539"/>
                    <a:pt x="845" y="539"/>
                  </a:cubicBezTo>
                  <a:cubicBezTo>
                    <a:pt x="846" y="539"/>
                    <a:pt x="848" y="543"/>
                    <a:pt x="849" y="542"/>
                  </a:cubicBezTo>
                  <a:cubicBezTo>
                    <a:pt x="850" y="542"/>
                    <a:pt x="850" y="540"/>
                    <a:pt x="851" y="540"/>
                  </a:cubicBezTo>
                  <a:cubicBezTo>
                    <a:pt x="851" y="539"/>
                    <a:pt x="854" y="538"/>
                    <a:pt x="855" y="539"/>
                  </a:cubicBezTo>
                  <a:cubicBezTo>
                    <a:pt x="856" y="539"/>
                    <a:pt x="857" y="542"/>
                    <a:pt x="859" y="542"/>
                  </a:cubicBezTo>
                  <a:cubicBezTo>
                    <a:pt x="860" y="542"/>
                    <a:pt x="861" y="540"/>
                    <a:pt x="862" y="540"/>
                  </a:cubicBezTo>
                  <a:cubicBezTo>
                    <a:pt x="863" y="540"/>
                    <a:pt x="865" y="541"/>
                    <a:pt x="865" y="542"/>
                  </a:cubicBezTo>
                  <a:cubicBezTo>
                    <a:pt x="866" y="543"/>
                    <a:pt x="865" y="545"/>
                    <a:pt x="866" y="546"/>
                  </a:cubicBezTo>
                  <a:cubicBezTo>
                    <a:pt x="866" y="547"/>
                    <a:pt x="867" y="549"/>
                    <a:pt x="867" y="549"/>
                  </a:cubicBezTo>
                  <a:cubicBezTo>
                    <a:pt x="868" y="549"/>
                    <a:pt x="870" y="549"/>
                    <a:pt x="871" y="549"/>
                  </a:cubicBezTo>
                  <a:cubicBezTo>
                    <a:pt x="871" y="549"/>
                    <a:pt x="873" y="549"/>
                    <a:pt x="873" y="550"/>
                  </a:cubicBezTo>
                  <a:cubicBezTo>
                    <a:pt x="874" y="550"/>
                    <a:pt x="875" y="552"/>
                    <a:pt x="876" y="553"/>
                  </a:cubicBezTo>
                  <a:cubicBezTo>
                    <a:pt x="877" y="553"/>
                    <a:pt x="879" y="554"/>
                    <a:pt x="880" y="555"/>
                  </a:cubicBezTo>
                  <a:cubicBezTo>
                    <a:pt x="881" y="555"/>
                    <a:pt x="883" y="554"/>
                    <a:pt x="884" y="554"/>
                  </a:cubicBezTo>
                  <a:cubicBezTo>
                    <a:pt x="885" y="554"/>
                    <a:pt x="887" y="554"/>
                    <a:pt x="888" y="554"/>
                  </a:cubicBezTo>
                  <a:cubicBezTo>
                    <a:pt x="889" y="555"/>
                    <a:pt x="891" y="556"/>
                    <a:pt x="893" y="556"/>
                  </a:cubicBezTo>
                  <a:cubicBezTo>
                    <a:pt x="894" y="556"/>
                    <a:pt x="896" y="556"/>
                    <a:pt x="897" y="556"/>
                  </a:cubicBezTo>
                  <a:cubicBezTo>
                    <a:pt x="898" y="557"/>
                    <a:pt x="898" y="560"/>
                    <a:pt x="898" y="560"/>
                  </a:cubicBezTo>
                  <a:cubicBezTo>
                    <a:pt x="898" y="561"/>
                    <a:pt x="899" y="564"/>
                    <a:pt x="900" y="564"/>
                  </a:cubicBezTo>
                  <a:cubicBezTo>
                    <a:pt x="901" y="564"/>
                    <a:pt x="901" y="562"/>
                    <a:pt x="902" y="561"/>
                  </a:cubicBezTo>
                  <a:cubicBezTo>
                    <a:pt x="903" y="561"/>
                    <a:pt x="905" y="560"/>
                    <a:pt x="906" y="560"/>
                  </a:cubicBezTo>
                  <a:cubicBezTo>
                    <a:pt x="908" y="560"/>
                    <a:pt x="910" y="561"/>
                    <a:pt x="911" y="562"/>
                  </a:cubicBezTo>
                  <a:cubicBezTo>
                    <a:pt x="912" y="563"/>
                    <a:pt x="913" y="564"/>
                    <a:pt x="914" y="565"/>
                  </a:cubicBezTo>
                  <a:cubicBezTo>
                    <a:pt x="915" y="565"/>
                    <a:pt x="918" y="565"/>
                    <a:pt x="919" y="566"/>
                  </a:cubicBezTo>
                  <a:cubicBezTo>
                    <a:pt x="920" y="566"/>
                    <a:pt x="919" y="569"/>
                    <a:pt x="920" y="570"/>
                  </a:cubicBezTo>
                  <a:cubicBezTo>
                    <a:pt x="920" y="570"/>
                    <a:pt x="921" y="572"/>
                    <a:pt x="922" y="572"/>
                  </a:cubicBezTo>
                  <a:cubicBezTo>
                    <a:pt x="923" y="572"/>
                    <a:pt x="924" y="572"/>
                    <a:pt x="925" y="572"/>
                  </a:cubicBezTo>
                  <a:cubicBezTo>
                    <a:pt x="926" y="572"/>
                    <a:pt x="928" y="570"/>
                    <a:pt x="930" y="570"/>
                  </a:cubicBezTo>
                  <a:cubicBezTo>
                    <a:pt x="930" y="570"/>
                    <a:pt x="932" y="571"/>
                    <a:pt x="933" y="572"/>
                  </a:cubicBezTo>
                  <a:cubicBezTo>
                    <a:pt x="934" y="573"/>
                    <a:pt x="935" y="575"/>
                    <a:pt x="935" y="576"/>
                  </a:cubicBezTo>
                  <a:cubicBezTo>
                    <a:pt x="935" y="577"/>
                    <a:pt x="932" y="578"/>
                    <a:pt x="932" y="579"/>
                  </a:cubicBezTo>
                  <a:cubicBezTo>
                    <a:pt x="931" y="580"/>
                    <a:pt x="931" y="582"/>
                    <a:pt x="931" y="583"/>
                  </a:cubicBezTo>
                  <a:cubicBezTo>
                    <a:pt x="932" y="584"/>
                    <a:pt x="933" y="586"/>
                    <a:pt x="934" y="587"/>
                  </a:cubicBezTo>
                  <a:cubicBezTo>
                    <a:pt x="935" y="587"/>
                    <a:pt x="937" y="588"/>
                    <a:pt x="938" y="588"/>
                  </a:cubicBezTo>
                  <a:cubicBezTo>
                    <a:pt x="939" y="589"/>
                    <a:pt x="940" y="590"/>
                    <a:pt x="940" y="591"/>
                  </a:cubicBezTo>
                  <a:cubicBezTo>
                    <a:pt x="941" y="592"/>
                    <a:pt x="941" y="596"/>
                    <a:pt x="942" y="597"/>
                  </a:cubicBezTo>
                  <a:cubicBezTo>
                    <a:pt x="943" y="598"/>
                    <a:pt x="944" y="600"/>
                    <a:pt x="944" y="600"/>
                  </a:cubicBezTo>
                  <a:cubicBezTo>
                    <a:pt x="945" y="600"/>
                    <a:pt x="947" y="599"/>
                    <a:pt x="947" y="599"/>
                  </a:cubicBezTo>
                  <a:cubicBezTo>
                    <a:pt x="948" y="598"/>
                    <a:pt x="950" y="597"/>
                    <a:pt x="950" y="596"/>
                  </a:cubicBezTo>
                  <a:cubicBezTo>
                    <a:pt x="951" y="596"/>
                    <a:pt x="954" y="597"/>
                    <a:pt x="954" y="597"/>
                  </a:cubicBezTo>
                  <a:cubicBezTo>
                    <a:pt x="955" y="597"/>
                    <a:pt x="956" y="598"/>
                    <a:pt x="957" y="599"/>
                  </a:cubicBezTo>
                  <a:cubicBezTo>
                    <a:pt x="957" y="600"/>
                    <a:pt x="957" y="602"/>
                    <a:pt x="958" y="602"/>
                  </a:cubicBezTo>
                  <a:cubicBezTo>
                    <a:pt x="959" y="603"/>
                    <a:pt x="960" y="604"/>
                    <a:pt x="961" y="604"/>
                  </a:cubicBezTo>
                  <a:cubicBezTo>
                    <a:pt x="962" y="604"/>
                    <a:pt x="963" y="603"/>
                    <a:pt x="964" y="603"/>
                  </a:cubicBezTo>
                  <a:cubicBezTo>
                    <a:pt x="963" y="602"/>
                    <a:pt x="962" y="601"/>
                    <a:pt x="962" y="6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698750" y="2911475"/>
              <a:ext cx="968375" cy="449263"/>
            </a:xfrm>
            <a:custGeom>
              <a:avLst/>
              <a:gdLst>
                <a:gd name="T0" fmla="*/ 1135 w 1147"/>
                <a:gd name="T1" fmla="*/ 511 h 532"/>
                <a:gd name="T2" fmla="*/ 1131 w 1147"/>
                <a:gd name="T3" fmla="*/ 494 h 532"/>
                <a:gd name="T4" fmla="*/ 1125 w 1147"/>
                <a:gd name="T5" fmla="*/ 480 h 532"/>
                <a:gd name="T6" fmla="*/ 1113 w 1147"/>
                <a:gd name="T7" fmla="*/ 470 h 532"/>
                <a:gd name="T8" fmla="*/ 1101 w 1147"/>
                <a:gd name="T9" fmla="*/ 465 h 532"/>
                <a:gd name="T10" fmla="*/ 1100 w 1147"/>
                <a:gd name="T11" fmla="*/ 451 h 532"/>
                <a:gd name="T12" fmla="*/ 1093 w 1147"/>
                <a:gd name="T13" fmla="*/ 437 h 532"/>
                <a:gd name="T14" fmla="*/ 1098 w 1147"/>
                <a:gd name="T15" fmla="*/ 423 h 532"/>
                <a:gd name="T16" fmla="*/ 1088 w 1147"/>
                <a:gd name="T17" fmla="*/ 428 h 532"/>
                <a:gd name="T18" fmla="*/ 1083 w 1147"/>
                <a:gd name="T19" fmla="*/ 417 h 532"/>
                <a:gd name="T20" fmla="*/ 1072 w 1147"/>
                <a:gd name="T21" fmla="*/ 402 h 532"/>
                <a:gd name="T22" fmla="*/ 1071 w 1147"/>
                <a:gd name="T23" fmla="*/ 386 h 532"/>
                <a:gd name="T24" fmla="*/ 1072 w 1147"/>
                <a:gd name="T25" fmla="*/ 367 h 532"/>
                <a:gd name="T26" fmla="*/ 1070 w 1147"/>
                <a:gd name="T27" fmla="*/ 354 h 532"/>
                <a:gd name="T28" fmla="*/ 1066 w 1147"/>
                <a:gd name="T29" fmla="*/ 337 h 532"/>
                <a:gd name="T30" fmla="*/ 1065 w 1147"/>
                <a:gd name="T31" fmla="*/ 318 h 532"/>
                <a:gd name="T32" fmla="*/ 1058 w 1147"/>
                <a:gd name="T33" fmla="*/ 313 h 532"/>
                <a:gd name="T34" fmla="*/ 1063 w 1147"/>
                <a:gd name="T35" fmla="*/ 297 h 532"/>
                <a:gd name="T36" fmla="*/ 1052 w 1147"/>
                <a:gd name="T37" fmla="*/ 285 h 532"/>
                <a:gd name="T38" fmla="*/ 1053 w 1147"/>
                <a:gd name="T39" fmla="*/ 263 h 532"/>
                <a:gd name="T40" fmla="*/ 1047 w 1147"/>
                <a:gd name="T41" fmla="*/ 256 h 532"/>
                <a:gd name="T42" fmla="*/ 1039 w 1147"/>
                <a:gd name="T43" fmla="*/ 257 h 532"/>
                <a:gd name="T44" fmla="*/ 1033 w 1147"/>
                <a:gd name="T45" fmla="*/ 243 h 532"/>
                <a:gd name="T46" fmla="*/ 1032 w 1147"/>
                <a:gd name="T47" fmla="*/ 231 h 532"/>
                <a:gd name="T48" fmla="*/ 1035 w 1147"/>
                <a:gd name="T49" fmla="*/ 222 h 532"/>
                <a:gd name="T50" fmla="*/ 1034 w 1147"/>
                <a:gd name="T51" fmla="*/ 210 h 532"/>
                <a:gd name="T52" fmla="*/ 1026 w 1147"/>
                <a:gd name="T53" fmla="*/ 197 h 532"/>
                <a:gd name="T54" fmla="*/ 1025 w 1147"/>
                <a:gd name="T55" fmla="*/ 179 h 532"/>
                <a:gd name="T56" fmla="*/ 1011 w 1147"/>
                <a:gd name="T57" fmla="*/ 171 h 532"/>
                <a:gd name="T58" fmla="*/ 1007 w 1147"/>
                <a:gd name="T59" fmla="*/ 155 h 532"/>
                <a:gd name="T60" fmla="*/ 995 w 1147"/>
                <a:gd name="T61" fmla="*/ 140 h 532"/>
                <a:gd name="T62" fmla="*/ 992 w 1147"/>
                <a:gd name="T63" fmla="*/ 124 h 532"/>
                <a:gd name="T64" fmla="*/ 987 w 1147"/>
                <a:gd name="T65" fmla="*/ 106 h 532"/>
                <a:gd name="T66" fmla="*/ 985 w 1147"/>
                <a:gd name="T67" fmla="*/ 85 h 532"/>
                <a:gd name="T68" fmla="*/ 976 w 1147"/>
                <a:gd name="T69" fmla="*/ 95 h 532"/>
                <a:gd name="T70" fmla="*/ 967 w 1147"/>
                <a:gd name="T71" fmla="*/ 88 h 532"/>
                <a:gd name="T72" fmla="*/ 953 w 1147"/>
                <a:gd name="T73" fmla="*/ 86 h 532"/>
                <a:gd name="T74" fmla="*/ 946 w 1147"/>
                <a:gd name="T75" fmla="*/ 77 h 532"/>
                <a:gd name="T76" fmla="*/ 935 w 1147"/>
                <a:gd name="T77" fmla="*/ 63 h 532"/>
                <a:gd name="T78" fmla="*/ 923 w 1147"/>
                <a:gd name="T79" fmla="*/ 52 h 532"/>
                <a:gd name="T80" fmla="*/ 908 w 1147"/>
                <a:gd name="T81" fmla="*/ 49 h 532"/>
                <a:gd name="T82" fmla="*/ 899 w 1147"/>
                <a:gd name="T83" fmla="*/ 45 h 532"/>
                <a:gd name="T84" fmla="*/ 885 w 1147"/>
                <a:gd name="T85" fmla="*/ 40 h 532"/>
                <a:gd name="T86" fmla="*/ 874 w 1147"/>
                <a:gd name="T87" fmla="*/ 33 h 532"/>
                <a:gd name="T88" fmla="*/ 864 w 1147"/>
                <a:gd name="T89" fmla="*/ 34 h 532"/>
                <a:gd name="T90" fmla="*/ 847 w 1147"/>
                <a:gd name="T91" fmla="*/ 32 h 532"/>
                <a:gd name="T92" fmla="*/ 839 w 1147"/>
                <a:gd name="T93" fmla="*/ 35 h 532"/>
                <a:gd name="T94" fmla="*/ 828 w 1147"/>
                <a:gd name="T95" fmla="*/ 32 h 532"/>
                <a:gd name="T96" fmla="*/ 813 w 1147"/>
                <a:gd name="T97" fmla="*/ 33 h 532"/>
                <a:gd name="T98" fmla="*/ 802 w 1147"/>
                <a:gd name="T99" fmla="*/ 31 h 532"/>
                <a:gd name="T100" fmla="*/ 797 w 1147"/>
                <a:gd name="T101" fmla="*/ 41 h 532"/>
                <a:gd name="T102" fmla="*/ 779 w 1147"/>
                <a:gd name="T103" fmla="*/ 51 h 532"/>
                <a:gd name="T104" fmla="*/ 764 w 1147"/>
                <a:gd name="T105" fmla="*/ 39 h 532"/>
                <a:gd name="T106" fmla="*/ 750 w 1147"/>
                <a:gd name="T107" fmla="*/ 35 h 532"/>
                <a:gd name="T108" fmla="*/ 741 w 1147"/>
                <a:gd name="T109" fmla="*/ 30 h 532"/>
                <a:gd name="T110" fmla="*/ 726 w 1147"/>
                <a:gd name="T111" fmla="*/ 22 h 532"/>
                <a:gd name="T112" fmla="*/ 500 w 1147"/>
                <a:gd name="T113" fmla="*/ 12 h 532"/>
                <a:gd name="T114" fmla="*/ 258 w 1147"/>
                <a:gd name="T115" fmla="*/ 528 h 532"/>
                <a:gd name="T116" fmla="*/ 1147 w 1147"/>
                <a:gd name="T117" fmla="*/ 51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7" h="532">
                  <a:moveTo>
                    <a:pt x="1145" y="514"/>
                  </a:moveTo>
                  <a:cubicBezTo>
                    <a:pt x="1145" y="513"/>
                    <a:pt x="1144" y="512"/>
                    <a:pt x="1143" y="512"/>
                  </a:cubicBezTo>
                  <a:cubicBezTo>
                    <a:pt x="1142" y="512"/>
                    <a:pt x="1141" y="513"/>
                    <a:pt x="1140" y="513"/>
                  </a:cubicBezTo>
                  <a:cubicBezTo>
                    <a:pt x="1139" y="513"/>
                    <a:pt x="1138" y="514"/>
                    <a:pt x="1137" y="513"/>
                  </a:cubicBezTo>
                  <a:cubicBezTo>
                    <a:pt x="1136" y="513"/>
                    <a:pt x="1135" y="512"/>
                    <a:pt x="1135" y="511"/>
                  </a:cubicBezTo>
                  <a:cubicBezTo>
                    <a:pt x="1134" y="510"/>
                    <a:pt x="1133" y="508"/>
                    <a:pt x="1133" y="507"/>
                  </a:cubicBezTo>
                  <a:cubicBezTo>
                    <a:pt x="1134" y="506"/>
                    <a:pt x="1136" y="506"/>
                    <a:pt x="1136" y="505"/>
                  </a:cubicBezTo>
                  <a:cubicBezTo>
                    <a:pt x="1137" y="504"/>
                    <a:pt x="1137" y="502"/>
                    <a:pt x="1137" y="501"/>
                  </a:cubicBezTo>
                  <a:cubicBezTo>
                    <a:pt x="1137" y="500"/>
                    <a:pt x="1136" y="497"/>
                    <a:pt x="1135" y="496"/>
                  </a:cubicBezTo>
                  <a:cubicBezTo>
                    <a:pt x="1134" y="495"/>
                    <a:pt x="1132" y="495"/>
                    <a:pt x="1131" y="494"/>
                  </a:cubicBezTo>
                  <a:cubicBezTo>
                    <a:pt x="1130" y="493"/>
                    <a:pt x="1130" y="492"/>
                    <a:pt x="1130" y="491"/>
                  </a:cubicBezTo>
                  <a:cubicBezTo>
                    <a:pt x="1129" y="490"/>
                    <a:pt x="1128" y="489"/>
                    <a:pt x="1127" y="488"/>
                  </a:cubicBezTo>
                  <a:cubicBezTo>
                    <a:pt x="1127" y="488"/>
                    <a:pt x="1125" y="487"/>
                    <a:pt x="1124" y="487"/>
                  </a:cubicBezTo>
                  <a:cubicBezTo>
                    <a:pt x="1124" y="486"/>
                    <a:pt x="1123" y="485"/>
                    <a:pt x="1123" y="484"/>
                  </a:cubicBezTo>
                  <a:cubicBezTo>
                    <a:pt x="1123" y="483"/>
                    <a:pt x="1124" y="481"/>
                    <a:pt x="1125" y="480"/>
                  </a:cubicBezTo>
                  <a:cubicBezTo>
                    <a:pt x="1125" y="479"/>
                    <a:pt x="1124" y="477"/>
                    <a:pt x="1124" y="477"/>
                  </a:cubicBezTo>
                  <a:cubicBezTo>
                    <a:pt x="1124" y="476"/>
                    <a:pt x="1122" y="475"/>
                    <a:pt x="1121" y="474"/>
                  </a:cubicBezTo>
                  <a:cubicBezTo>
                    <a:pt x="1121" y="474"/>
                    <a:pt x="1119" y="475"/>
                    <a:pt x="1118" y="475"/>
                  </a:cubicBezTo>
                  <a:cubicBezTo>
                    <a:pt x="1117" y="475"/>
                    <a:pt x="1115" y="474"/>
                    <a:pt x="1114" y="473"/>
                  </a:cubicBezTo>
                  <a:cubicBezTo>
                    <a:pt x="1114" y="473"/>
                    <a:pt x="1113" y="471"/>
                    <a:pt x="1113" y="470"/>
                  </a:cubicBezTo>
                  <a:cubicBezTo>
                    <a:pt x="1113" y="470"/>
                    <a:pt x="1113" y="468"/>
                    <a:pt x="1113" y="467"/>
                  </a:cubicBezTo>
                  <a:cubicBezTo>
                    <a:pt x="1112" y="466"/>
                    <a:pt x="1111" y="466"/>
                    <a:pt x="1110" y="466"/>
                  </a:cubicBezTo>
                  <a:cubicBezTo>
                    <a:pt x="1109" y="466"/>
                    <a:pt x="1108" y="464"/>
                    <a:pt x="1108" y="464"/>
                  </a:cubicBezTo>
                  <a:cubicBezTo>
                    <a:pt x="1107" y="464"/>
                    <a:pt x="1105" y="465"/>
                    <a:pt x="1104" y="465"/>
                  </a:cubicBezTo>
                  <a:cubicBezTo>
                    <a:pt x="1103" y="465"/>
                    <a:pt x="1102" y="466"/>
                    <a:pt x="1101" y="465"/>
                  </a:cubicBezTo>
                  <a:cubicBezTo>
                    <a:pt x="1100" y="465"/>
                    <a:pt x="1100" y="464"/>
                    <a:pt x="1100" y="463"/>
                  </a:cubicBezTo>
                  <a:cubicBezTo>
                    <a:pt x="1100" y="462"/>
                    <a:pt x="1102" y="461"/>
                    <a:pt x="1102" y="461"/>
                  </a:cubicBezTo>
                  <a:cubicBezTo>
                    <a:pt x="1103" y="460"/>
                    <a:pt x="1104" y="458"/>
                    <a:pt x="1104" y="457"/>
                  </a:cubicBezTo>
                  <a:cubicBezTo>
                    <a:pt x="1104" y="456"/>
                    <a:pt x="1102" y="455"/>
                    <a:pt x="1101" y="454"/>
                  </a:cubicBezTo>
                  <a:cubicBezTo>
                    <a:pt x="1101" y="454"/>
                    <a:pt x="1100" y="452"/>
                    <a:pt x="1100" y="451"/>
                  </a:cubicBezTo>
                  <a:cubicBezTo>
                    <a:pt x="1100" y="450"/>
                    <a:pt x="1099" y="449"/>
                    <a:pt x="1099" y="448"/>
                  </a:cubicBezTo>
                  <a:cubicBezTo>
                    <a:pt x="1098" y="447"/>
                    <a:pt x="1100" y="445"/>
                    <a:pt x="1100" y="444"/>
                  </a:cubicBezTo>
                  <a:cubicBezTo>
                    <a:pt x="1100" y="443"/>
                    <a:pt x="1100" y="441"/>
                    <a:pt x="1099" y="440"/>
                  </a:cubicBezTo>
                  <a:cubicBezTo>
                    <a:pt x="1098" y="440"/>
                    <a:pt x="1096" y="440"/>
                    <a:pt x="1095" y="439"/>
                  </a:cubicBezTo>
                  <a:cubicBezTo>
                    <a:pt x="1094" y="439"/>
                    <a:pt x="1093" y="438"/>
                    <a:pt x="1093" y="437"/>
                  </a:cubicBezTo>
                  <a:cubicBezTo>
                    <a:pt x="1093" y="436"/>
                    <a:pt x="1093" y="435"/>
                    <a:pt x="1094" y="434"/>
                  </a:cubicBezTo>
                  <a:cubicBezTo>
                    <a:pt x="1094" y="433"/>
                    <a:pt x="1095" y="432"/>
                    <a:pt x="1096" y="431"/>
                  </a:cubicBezTo>
                  <a:cubicBezTo>
                    <a:pt x="1096" y="431"/>
                    <a:pt x="1098" y="430"/>
                    <a:pt x="1099" y="429"/>
                  </a:cubicBezTo>
                  <a:cubicBezTo>
                    <a:pt x="1099" y="428"/>
                    <a:pt x="1100" y="426"/>
                    <a:pt x="1100" y="425"/>
                  </a:cubicBezTo>
                  <a:cubicBezTo>
                    <a:pt x="1100" y="425"/>
                    <a:pt x="1098" y="423"/>
                    <a:pt x="1098" y="423"/>
                  </a:cubicBezTo>
                  <a:cubicBezTo>
                    <a:pt x="1097" y="422"/>
                    <a:pt x="1096" y="421"/>
                    <a:pt x="1095" y="421"/>
                  </a:cubicBezTo>
                  <a:cubicBezTo>
                    <a:pt x="1095" y="421"/>
                    <a:pt x="1093" y="422"/>
                    <a:pt x="1093" y="422"/>
                  </a:cubicBezTo>
                  <a:cubicBezTo>
                    <a:pt x="1092" y="423"/>
                    <a:pt x="1093" y="425"/>
                    <a:pt x="1093" y="426"/>
                  </a:cubicBezTo>
                  <a:cubicBezTo>
                    <a:pt x="1092" y="426"/>
                    <a:pt x="1091" y="427"/>
                    <a:pt x="1091" y="427"/>
                  </a:cubicBezTo>
                  <a:cubicBezTo>
                    <a:pt x="1090" y="427"/>
                    <a:pt x="1088" y="428"/>
                    <a:pt x="1088" y="428"/>
                  </a:cubicBezTo>
                  <a:cubicBezTo>
                    <a:pt x="1087" y="428"/>
                    <a:pt x="1085" y="428"/>
                    <a:pt x="1084" y="427"/>
                  </a:cubicBezTo>
                  <a:cubicBezTo>
                    <a:pt x="1084" y="426"/>
                    <a:pt x="1084" y="425"/>
                    <a:pt x="1084" y="424"/>
                  </a:cubicBezTo>
                  <a:cubicBezTo>
                    <a:pt x="1083" y="423"/>
                    <a:pt x="1081" y="421"/>
                    <a:pt x="1082" y="420"/>
                  </a:cubicBezTo>
                  <a:cubicBezTo>
                    <a:pt x="1082" y="419"/>
                    <a:pt x="1083" y="418"/>
                    <a:pt x="1083" y="417"/>
                  </a:cubicBezTo>
                  <a:cubicBezTo>
                    <a:pt x="1083" y="417"/>
                    <a:pt x="1083" y="417"/>
                    <a:pt x="1083" y="417"/>
                  </a:cubicBezTo>
                  <a:cubicBezTo>
                    <a:pt x="1084" y="416"/>
                    <a:pt x="1085" y="414"/>
                    <a:pt x="1085" y="414"/>
                  </a:cubicBezTo>
                  <a:cubicBezTo>
                    <a:pt x="1085" y="412"/>
                    <a:pt x="1083" y="411"/>
                    <a:pt x="1083" y="410"/>
                  </a:cubicBezTo>
                  <a:cubicBezTo>
                    <a:pt x="1082" y="408"/>
                    <a:pt x="1081" y="404"/>
                    <a:pt x="1080" y="403"/>
                  </a:cubicBezTo>
                  <a:cubicBezTo>
                    <a:pt x="1079" y="403"/>
                    <a:pt x="1076" y="404"/>
                    <a:pt x="1075" y="404"/>
                  </a:cubicBezTo>
                  <a:cubicBezTo>
                    <a:pt x="1074" y="404"/>
                    <a:pt x="1073" y="403"/>
                    <a:pt x="1072" y="402"/>
                  </a:cubicBezTo>
                  <a:cubicBezTo>
                    <a:pt x="1072" y="401"/>
                    <a:pt x="1072" y="397"/>
                    <a:pt x="1071" y="396"/>
                  </a:cubicBezTo>
                  <a:cubicBezTo>
                    <a:pt x="1070" y="396"/>
                    <a:pt x="1068" y="396"/>
                    <a:pt x="1067" y="395"/>
                  </a:cubicBezTo>
                  <a:cubicBezTo>
                    <a:pt x="1067" y="395"/>
                    <a:pt x="1066" y="393"/>
                    <a:pt x="1066" y="392"/>
                  </a:cubicBezTo>
                  <a:cubicBezTo>
                    <a:pt x="1066" y="391"/>
                    <a:pt x="1068" y="389"/>
                    <a:pt x="1069" y="388"/>
                  </a:cubicBezTo>
                  <a:cubicBezTo>
                    <a:pt x="1069" y="387"/>
                    <a:pt x="1071" y="386"/>
                    <a:pt x="1071" y="386"/>
                  </a:cubicBezTo>
                  <a:cubicBezTo>
                    <a:pt x="1072" y="385"/>
                    <a:pt x="1073" y="383"/>
                    <a:pt x="1072" y="382"/>
                  </a:cubicBezTo>
                  <a:cubicBezTo>
                    <a:pt x="1072" y="381"/>
                    <a:pt x="1071" y="379"/>
                    <a:pt x="1071" y="378"/>
                  </a:cubicBezTo>
                  <a:cubicBezTo>
                    <a:pt x="1071" y="377"/>
                    <a:pt x="1072" y="375"/>
                    <a:pt x="1071" y="374"/>
                  </a:cubicBezTo>
                  <a:cubicBezTo>
                    <a:pt x="1071" y="373"/>
                    <a:pt x="1070" y="371"/>
                    <a:pt x="1070" y="370"/>
                  </a:cubicBezTo>
                  <a:cubicBezTo>
                    <a:pt x="1070" y="369"/>
                    <a:pt x="1071" y="368"/>
                    <a:pt x="1072" y="367"/>
                  </a:cubicBezTo>
                  <a:cubicBezTo>
                    <a:pt x="1072" y="367"/>
                    <a:pt x="1074" y="367"/>
                    <a:pt x="1074" y="366"/>
                  </a:cubicBezTo>
                  <a:cubicBezTo>
                    <a:pt x="1075" y="366"/>
                    <a:pt x="1075" y="364"/>
                    <a:pt x="1075" y="363"/>
                  </a:cubicBezTo>
                  <a:cubicBezTo>
                    <a:pt x="1075" y="362"/>
                    <a:pt x="1074" y="360"/>
                    <a:pt x="1074" y="359"/>
                  </a:cubicBezTo>
                  <a:cubicBezTo>
                    <a:pt x="1073" y="359"/>
                    <a:pt x="1071" y="358"/>
                    <a:pt x="1071" y="358"/>
                  </a:cubicBezTo>
                  <a:cubicBezTo>
                    <a:pt x="1070" y="357"/>
                    <a:pt x="1070" y="355"/>
                    <a:pt x="1070" y="354"/>
                  </a:cubicBezTo>
                  <a:cubicBezTo>
                    <a:pt x="1070" y="352"/>
                    <a:pt x="1071" y="350"/>
                    <a:pt x="1070" y="348"/>
                  </a:cubicBezTo>
                  <a:cubicBezTo>
                    <a:pt x="1070" y="348"/>
                    <a:pt x="1068" y="347"/>
                    <a:pt x="1068" y="346"/>
                  </a:cubicBezTo>
                  <a:cubicBezTo>
                    <a:pt x="1067" y="345"/>
                    <a:pt x="1066" y="344"/>
                    <a:pt x="1065" y="344"/>
                  </a:cubicBezTo>
                  <a:cubicBezTo>
                    <a:pt x="1065" y="343"/>
                    <a:pt x="1067" y="341"/>
                    <a:pt x="1067" y="340"/>
                  </a:cubicBezTo>
                  <a:cubicBezTo>
                    <a:pt x="1067" y="339"/>
                    <a:pt x="1066" y="338"/>
                    <a:pt x="1066" y="337"/>
                  </a:cubicBezTo>
                  <a:cubicBezTo>
                    <a:pt x="1065" y="337"/>
                    <a:pt x="1064" y="336"/>
                    <a:pt x="1064" y="335"/>
                  </a:cubicBezTo>
                  <a:cubicBezTo>
                    <a:pt x="1064" y="334"/>
                    <a:pt x="1065" y="333"/>
                    <a:pt x="1066" y="331"/>
                  </a:cubicBezTo>
                  <a:cubicBezTo>
                    <a:pt x="1066" y="330"/>
                    <a:pt x="1066" y="326"/>
                    <a:pt x="1066" y="325"/>
                  </a:cubicBezTo>
                  <a:cubicBezTo>
                    <a:pt x="1065" y="323"/>
                    <a:pt x="1063" y="322"/>
                    <a:pt x="1063" y="321"/>
                  </a:cubicBezTo>
                  <a:cubicBezTo>
                    <a:pt x="1063" y="320"/>
                    <a:pt x="1064" y="318"/>
                    <a:pt x="1065" y="318"/>
                  </a:cubicBezTo>
                  <a:cubicBezTo>
                    <a:pt x="1066" y="317"/>
                    <a:pt x="1069" y="318"/>
                    <a:pt x="1070" y="317"/>
                  </a:cubicBezTo>
                  <a:cubicBezTo>
                    <a:pt x="1070" y="316"/>
                    <a:pt x="1069" y="313"/>
                    <a:pt x="1068" y="312"/>
                  </a:cubicBezTo>
                  <a:cubicBezTo>
                    <a:pt x="1067" y="311"/>
                    <a:pt x="1065" y="311"/>
                    <a:pt x="1064" y="311"/>
                  </a:cubicBezTo>
                  <a:cubicBezTo>
                    <a:pt x="1064" y="311"/>
                    <a:pt x="1063" y="313"/>
                    <a:pt x="1062" y="313"/>
                  </a:cubicBezTo>
                  <a:cubicBezTo>
                    <a:pt x="1061" y="314"/>
                    <a:pt x="1059" y="314"/>
                    <a:pt x="1058" y="313"/>
                  </a:cubicBezTo>
                  <a:cubicBezTo>
                    <a:pt x="1057" y="312"/>
                    <a:pt x="1056" y="309"/>
                    <a:pt x="1057" y="308"/>
                  </a:cubicBezTo>
                  <a:cubicBezTo>
                    <a:pt x="1057" y="307"/>
                    <a:pt x="1059" y="306"/>
                    <a:pt x="1059" y="306"/>
                  </a:cubicBezTo>
                  <a:cubicBezTo>
                    <a:pt x="1059" y="304"/>
                    <a:pt x="1057" y="302"/>
                    <a:pt x="1057" y="300"/>
                  </a:cubicBezTo>
                  <a:cubicBezTo>
                    <a:pt x="1057" y="299"/>
                    <a:pt x="1059" y="298"/>
                    <a:pt x="1060" y="298"/>
                  </a:cubicBezTo>
                  <a:cubicBezTo>
                    <a:pt x="1060" y="298"/>
                    <a:pt x="1062" y="297"/>
                    <a:pt x="1063" y="297"/>
                  </a:cubicBezTo>
                  <a:cubicBezTo>
                    <a:pt x="1064" y="296"/>
                    <a:pt x="1064" y="293"/>
                    <a:pt x="1064" y="292"/>
                  </a:cubicBezTo>
                  <a:cubicBezTo>
                    <a:pt x="1063" y="291"/>
                    <a:pt x="1062" y="290"/>
                    <a:pt x="1061" y="290"/>
                  </a:cubicBezTo>
                  <a:cubicBezTo>
                    <a:pt x="1060" y="289"/>
                    <a:pt x="1058" y="291"/>
                    <a:pt x="1057" y="290"/>
                  </a:cubicBezTo>
                  <a:cubicBezTo>
                    <a:pt x="1056" y="290"/>
                    <a:pt x="1054" y="289"/>
                    <a:pt x="1054" y="288"/>
                  </a:cubicBezTo>
                  <a:cubicBezTo>
                    <a:pt x="1053" y="287"/>
                    <a:pt x="1052" y="286"/>
                    <a:pt x="1052" y="285"/>
                  </a:cubicBezTo>
                  <a:cubicBezTo>
                    <a:pt x="1052" y="284"/>
                    <a:pt x="1054" y="283"/>
                    <a:pt x="1055" y="282"/>
                  </a:cubicBezTo>
                  <a:cubicBezTo>
                    <a:pt x="1055" y="281"/>
                    <a:pt x="1055" y="278"/>
                    <a:pt x="1055" y="277"/>
                  </a:cubicBezTo>
                  <a:cubicBezTo>
                    <a:pt x="1055" y="276"/>
                    <a:pt x="1054" y="273"/>
                    <a:pt x="1054" y="271"/>
                  </a:cubicBezTo>
                  <a:cubicBezTo>
                    <a:pt x="1054" y="270"/>
                    <a:pt x="1056" y="268"/>
                    <a:pt x="1056" y="267"/>
                  </a:cubicBezTo>
                  <a:cubicBezTo>
                    <a:pt x="1055" y="266"/>
                    <a:pt x="1054" y="263"/>
                    <a:pt x="1053" y="263"/>
                  </a:cubicBezTo>
                  <a:cubicBezTo>
                    <a:pt x="1052" y="263"/>
                    <a:pt x="1050" y="264"/>
                    <a:pt x="1049" y="264"/>
                  </a:cubicBezTo>
                  <a:cubicBezTo>
                    <a:pt x="1048" y="265"/>
                    <a:pt x="1046" y="265"/>
                    <a:pt x="1045" y="264"/>
                  </a:cubicBezTo>
                  <a:cubicBezTo>
                    <a:pt x="1045" y="264"/>
                    <a:pt x="1044" y="262"/>
                    <a:pt x="1044" y="262"/>
                  </a:cubicBezTo>
                  <a:cubicBezTo>
                    <a:pt x="1044" y="261"/>
                    <a:pt x="1045" y="260"/>
                    <a:pt x="1045" y="259"/>
                  </a:cubicBezTo>
                  <a:cubicBezTo>
                    <a:pt x="1045" y="258"/>
                    <a:pt x="1047" y="257"/>
                    <a:pt x="1047" y="256"/>
                  </a:cubicBezTo>
                  <a:cubicBezTo>
                    <a:pt x="1047" y="255"/>
                    <a:pt x="1047" y="253"/>
                    <a:pt x="1047" y="252"/>
                  </a:cubicBezTo>
                  <a:cubicBezTo>
                    <a:pt x="1046" y="251"/>
                    <a:pt x="1044" y="250"/>
                    <a:pt x="1043" y="250"/>
                  </a:cubicBezTo>
                  <a:cubicBezTo>
                    <a:pt x="1043" y="250"/>
                    <a:pt x="1041" y="250"/>
                    <a:pt x="1041" y="251"/>
                  </a:cubicBezTo>
                  <a:cubicBezTo>
                    <a:pt x="1041" y="252"/>
                    <a:pt x="1041" y="253"/>
                    <a:pt x="1041" y="254"/>
                  </a:cubicBezTo>
                  <a:cubicBezTo>
                    <a:pt x="1040" y="255"/>
                    <a:pt x="1040" y="257"/>
                    <a:pt x="1039" y="257"/>
                  </a:cubicBezTo>
                  <a:cubicBezTo>
                    <a:pt x="1038" y="257"/>
                    <a:pt x="1037" y="256"/>
                    <a:pt x="1036" y="255"/>
                  </a:cubicBezTo>
                  <a:cubicBezTo>
                    <a:pt x="1036" y="255"/>
                    <a:pt x="1035" y="253"/>
                    <a:pt x="1034" y="252"/>
                  </a:cubicBezTo>
                  <a:cubicBezTo>
                    <a:pt x="1034" y="251"/>
                    <a:pt x="1032" y="251"/>
                    <a:pt x="1032" y="250"/>
                  </a:cubicBezTo>
                  <a:cubicBezTo>
                    <a:pt x="1032" y="248"/>
                    <a:pt x="1035" y="247"/>
                    <a:pt x="1035" y="245"/>
                  </a:cubicBezTo>
                  <a:cubicBezTo>
                    <a:pt x="1035" y="244"/>
                    <a:pt x="1034" y="243"/>
                    <a:pt x="1033" y="243"/>
                  </a:cubicBezTo>
                  <a:cubicBezTo>
                    <a:pt x="1032" y="242"/>
                    <a:pt x="1031" y="242"/>
                    <a:pt x="1030" y="242"/>
                  </a:cubicBezTo>
                  <a:cubicBezTo>
                    <a:pt x="1030" y="241"/>
                    <a:pt x="1029" y="239"/>
                    <a:pt x="1029" y="239"/>
                  </a:cubicBezTo>
                  <a:cubicBezTo>
                    <a:pt x="1029" y="238"/>
                    <a:pt x="1030" y="237"/>
                    <a:pt x="1031" y="237"/>
                  </a:cubicBezTo>
                  <a:cubicBezTo>
                    <a:pt x="1031" y="236"/>
                    <a:pt x="1032" y="235"/>
                    <a:pt x="1032" y="234"/>
                  </a:cubicBezTo>
                  <a:cubicBezTo>
                    <a:pt x="1033" y="233"/>
                    <a:pt x="1032" y="231"/>
                    <a:pt x="1032" y="231"/>
                  </a:cubicBezTo>
                  <a:cubicBezTo>
                    <a:pt x="1031" y="230"/>
                    <a:pt x="1029" y="230"/>
                    <a:pt x="1028" y="229"/>
                  </a:cubicBezTo>
                  <a:cubicBezTo>
                    <a:pt x="1028" y="229"/>
                    <a:pt x="1027" y="227"/>
                    <a:pt x="1027" y="227"/>
                  </a:cubicBezTo>
                  <a:cubicBezTo>
                    <a:pt x="1027" y="226"/>
                    <a:pt x="1028" y="225"/>
                    <a:pt x="1028" y="225"/>
                  </a:cubicBezTo>
                  <a:cubicBezTo>
                    <a:pt x="1029" y="224"/>
                    <a:pt x="1031" y="225"/>
                    <a:pt x="1032" y="224"/>
                  </a:cubicBezTo>
                  <a:cubicBezTo>
                    <a:pt x="1033" y="224"/>
                    <a:pt x="1035" y="223"/>
                    <a:pt x="1035" y="222"/>
                  </a:cubicBezTo>
                  <a:cubicBezTo>
                    <a:pt x="1035" y="220"/>
                    <a:pt x="1033" y="219"/>
                    <a:pt x="1032" y="218"/>
                  </a:cubicBezTo>
                  <a:cubicBezTo>
                    <a:pt x="1031" y="218"/>
                    <a:pt x="1029" y="218"/>
                    <a:pt x="1029" y="217"/>
                  </a:cubicBezTo>
                  <a:cubicBezTo>
                    <a:pt x="1029" y="216"/>
                    <a:pt x="1030" y="215"/>
                    <a:pt x="1031" y="214"/>
                  </a:cubicBezTo>
                  <a:cubicBezTo>
                    <a:pt x="1031" y="214"/>
                    <a:pt x="1033" y="214"/>
                    <a:pt x="1034" y="213"/>
                  </a:cubicBezTo>
                  <a:cubicBezTo>
                    <a:pt x="1034" y="212"/>
                    <a:pt x="1034" y="211"/>
                    <a:pt x="1034" y="210"/>
                  </a:cubicBezTo>
                  <a:cubicBezTo>
                    <a:pt x="1034" y="209"/>
                    <a:pt x="1035" y="208"/>
                    <a:pt x="1035" y="207"/>
                  </a:cubicBezTo>
                  <a:cubicBezTo>
                    <a:pt x="1035" y="206"/>
                    <a:pt x="1033" y="205"/>
                    <a:pt x="1032" y="204"/>
                  </a:cubicBezTo>
                  <a:cubicBezTo>
                    <a:pt x="1032" y="203"/>
                    <a:pt x="1029" y="203"/>
                    <a:pt x="1028" y="203"/>
                  </a:cubicBezTo>
                  <a:cubicBezTo>
                    <a:pt x="1028" y="202"/>
                    <a:pt x="1029" y="200"/>
                    <a:pt x="1029" y="199"/>
                  </a:cubicBezTo>
                  <a:cubicBezTo>
                    <a:pt x="1028" y="198"/>
                    <a:pt x="1027" y="197"/>
                    <a:pt x="1026" y="197"/>
                  </a:cubicBezTo>
                  <a:cubicBezTo>
                    <a:pt x="1026" y="196"/>
                    <a:pt x="1023" y="195"/>
                    <a:pt x="1023" y="194"/>
                  </a:cubicBezTo>
                  <a:cubicBezTo>
                    <a:pt x="1022" y="193"/>
                    <a:pt x="1021" y="191"/>
                    <a:pt x="1021" y="190"/>
                  </a:cubicBezTo>
                  <a:cubicBezTo>
                    <a:pt x="1021" y="189"/>
                    <a:pt x="1022" y="187"/>
                    <a:pt x="1023" y="186"/>
                  </a:cubicBezTo>
                  <a:cubicBezTo>
                    <a:pt x="1023" y="185"/>
                    <a:pt x="1026" y="185"/>
                    <a:pt x="1026" y="184"/>
                  </a:cubicBezTo>
                  <a:cubicBezTo>
                    <a:pt x="1027" y="183"/>
                    <a:pt x="1026" y="180"/>
                    <a:pt x="1025" y="179"/>
                  </a:cubicBezTo>
                  <a:cubicBezTo>
                    <a:pt x="1025" y="178"/>
                    <a:pt x="1023" y="175"/>
                    <a:pt x="1022" y="175"/>
                  </a:cubicBezTo>
                  <a:cubicBezTo>
                    <a:pt x="1021" y="174"/>
                    <a:pt x="1019" y="175"/>
                    <a:pt x="1019" y="175"/>
                  </a:cubicBezTo>
                  <a:cubicBezTo>
                    <a:pt x="1018" y="175"/>
                    <a:pt x="1018" y="171"/>
                    <a:pt x="1017" y="171"/>
                  </a:cubicBezTo>
                  <a:cubicBezTo>
                    <a:pt x="1016" y="171"/>
                    <a:pt x="1014" y="173"/>
                    <a:pt x="1013" y="173"/>
                  </a:cubicBezTo>
                  <a:cubicBezTo>
                    <a:pt x="1013" y="173"/>
                    <a:pt x="1011" y="172"/>
                    <a:pt x="1011" y="171"/>
                  </a:cubicBezTo>
                  <a:cubicBezTo>
                    <a:pt x="1011" y="170"/>
                    <a:pt x="1012" y="168"/>
                    <a:pt x="1012" y="168"/>
                  </a:cubicBezTo>
                  <a:cubicBezTo>
                    <a:pt x="1012" y="167"/>
                    <a:pt x="1011" y="166"/>
                    <a:pt x="1011" y="165"/>
                  </a:cubicBezTo>
                  <a:cubicBezTo>
                    <a:pt x="1010" y="165"/>
                    <a:pt x="1008" y="165"/>
                    <a:pt x="1007" y="165"/>
                  </a:cubicBezTo>
                  <a:cubicBezTo>
                    <a:pt x="1006" y="164"/>
                    <a:pt x="1004" y="160"/>
                    <a:pt x="1005" y="159"/>
                  </a:cubicBezTo>
                  <a:cubicBezTo>
                    <a:pt x="1005" y="158"/>
                    <a:pt x="1007" y="156"/>
                    <a:pt x="1007" y="155"/>
                  </a:cubicBezTo>
                  <a:cubicBezTo>
                    <a:pt x="1007" y="154"/>
                    <a:pt x="1006" y="151"/>
                    <a:pt x="1006" y="151"/>
                  </a:cubicBezTo>
                  <a:cubicBezTo>
                    <a:pt x="1005" y="150"/>
                    <a:pt x="1002" y="150"/>
                    <a:pt x="1001" y="150"/>
                  </a:cubicBezTo>
                  <a:cubicBezTo>
                    <a:pt x="1000" y="149"/>
                    <a:pt x="1000" y="147"/>
                    <a:pt x="999" y="146"/>
                  </a:cubicBezTo>
                  <a:cubicBezTo>
                    <a:pt x="998" y="146"/>
                    <a:pt x="997" y="145"/>
                    <a:pt x="996" y="145"/>
                  </a:cubicBezTo>
                  <a:cubicBezTo>
                    <a:pt x="996" y="144"/>
                    <a:pt x="995" y="141"/>
                    <a:pt x="995" y="140"/>
                  </a:cubicBezTo>
                  <a:cubicBezTo>
                    <a:pt x="994" y="139"/>
                    <a:pt x="994" y="137"/>
                    <a:pt x="994" y="136"/>
                  </a:cubicBezTo>
                  <a:cubicBezTo>
                    <a:pt x="995" y="135"/>
                    <a:pt x="998" y="135"/>
                    <a:pt x="998" y="134"/>
                  </a:cubicBezTo>
                  <a:cubicBezTo>
                    <a:pt x="999" y="133"/>
                    <a:pt x="999" y="131"/>
                    <a:pt x="999" y="130"/>
                  </a:cubicBezTo>
                  <a:cubicBezTo>
                    <a:pt x="999" y="129"/>
                    <a:pt x="999" y="127"/>
                    <a:pt x="998" y="126"/>
                  </a:cubicBezTo>
                  <a:cubicBezTo>
                    <a:pt x="997" y="125"/>
                    <a:pt x="993" y="125"/>
                    <a:pt x="992" y="124"/>
                  </a:cubicBezTo>
                  <a:cubicBezTo>
                    <a:pt x="992" y="123"/>
                    <a:pt x="992" y="120"/>
                    <a:pt x="991" y="118"/>
                  </a:cubicBezTo>
                  <a:cubicBezTo>
                    <a:pt x="991" y="117"/>
                    <a:pt x="990" y="116"/>
                    <a:pt x="989" y="115"/>
                  </a:cubicBezTo>
                  <a:cubicBezTo>
                    <a:pt x="989" y="115"/>
                    <a:pt x="987" y="114"/>
                    <a:pt x="986" y="113"/>
                  </a:cubicBezTo>
                  <a:cubicBezTo>
                    <a:pt x="986" y="112"/>
                    <a:pt x="986" y="110"/>
                    <a:pt x="986" y="109"/>
                  </a:cubicBezTo>
                  <a:cubicBezTo>
                    <a:pt x="986" y="108"/>
                    <a:pt x="987" y="107"/>
                    <a:pt x="987" y="106"/>
                  </a:cubicBezTo>
                  <a:cubicBezTo>
                    <a:pt x="987" y="105"/>
                    <a:pt x="986" y="103"/>
                    <a:pt x="986" y="103"/>
                  </a:cubicBezTo>
                  <a:cubicBezTo>
                    <a:pt x="986" y="101"/>
                    <a:pt x="987" y="99"/>
                    <a:pt x="987" y="99"/>
                  </a:cubicBezTo>
                  <a:cubicBezTo>
                    <a:pt x="988" y="97"/>
                    <a:pt x="991" y="95"/>
                    <a:pt x="991" y="94"/>
                  </a:cubicBezTo>
                  <a:cubicBezTo>
                    <a:pt x="992" y="93"/>
                    <a:pt x="991" y="89"/>
                    <a:pt x="990" y="88"/>
                  </a:cubicBezTo>
                  <a:cubicBezTo>
                    <a:pt x="989" y="87"/>
                    <a:pt x="986" y="86"/>
                    <a:pt x="985" y="85"/>
                  </a:cubicBezTo>
                  <a:cubicBezTo>
                    <a:pt x="984" y="85"/>
                    <a:pt x="983" y="85"/>
                    <a:pt x="983" y="85"/>
                  </a:cubicBezTo>
                  <a:cubicBezTo>
                    <a:pt x="983" y="85"/>
                    <a:pt x="983" y="85"/>
                    <a:pt x="983" y="85"/>
                  </a:cubicBezTo>
                  <a:cubicBezTo>
                    <a:pt x="986" y="90"/>
                    <a:pt x="986" y="90"/>
                    <a:pt x="986" y="90"/>
                  </a:cubicBezTo>
                  <a:cubicBezTo>
                    <a:pt x="982" y="93"/>
                    <a:pt x="982" y="93"/>
                    <a:pt x="982" y="93"/>
                  </a:cubicBezTo>
                  <a:cubicBezTo>
                    <a:pt x="981" y="93"/>
                    <a:pt x="979" y="95"/>
                    <a:pt x="976" y="95"/>
                  </a:cubicBezTo>
                  <a:cubicBezTo>
                    <a:pt x="976" y="95"/>
                    <a:pt x="976" y="95"/>
                    <a:pt x="976" y="95"/>
                  </a:cubicBezTo>
                  <a:cubicBezTo>
                    <a:pt x="974" y="95"/>
                    <a:pt x="971" y="94"/>
                    <a:pt x="969" y="92"/>
                  </a:cubicBezTo>
                  <a:cubicBezTo>
                    <a:pt x="968" y="91"/>
                    <a:pt x="968" y="89"/>
                    <a:pt x="967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7" y="88"/>
                    <a:pt x="967" y="88"/>
                    <a:pt x="967" y="88"/>
                  </a:cubicBezTo>
                  <a:cubicBezTo>
                    <a:pt x="966" y="88"/>
                    <a:pt x="966" y="89"/>
                    <a:pt x="965" y="89"/>
                  </a:cubicBezTo>
                  <a:cubicBezTo>
                    <a:pt x="965" y="89"/>
                    <a:pt x="965" y="89"/>
                    <a:pt x="965" y="89"/>
                  </a:cubicBezTo>
                  <a:cubicBezTo>
                    <a:pt x="963" y="90"/>
                    <a:pt x="962" y="91"/>
                    <a:pt x="960" y="91"/>
                  </a:cubicBezTo>
                  <a:cubicBezTo>
                    <a:pt x="959" y="91"/>
                    <a:pt x="959" y="91"/>
                    <a:pt x="958" y="91"/>
                  </a:cubicBezTo>
                  <a:cubicBezTo>
                    <a:pt x="955" y="90"/>
                    <a:pt x="953" y="87"/>
                    <a:pt x="953" y="86"/>
                  </a:cubicBezTo>
                  <a:cubicBezTo>
                    <a:pt x="952" y="85"/>
                    <a:pt x="952" y="83"/>
                    <a:pt x="951" y="81"/>
                  </a:cubicBezTo>
                  <a:cubicBezTo>
                    <a:pt x="951" y="81"/>
                    <a:pt x="951" y="80"/>
                    <a:pt x="951" y="79"/>
                  </a:cubicBezTo>
                  <a:cubicBezTo>
                    <a:pt x="951" y="79"/>
                    <a:pt x="950" y="79"/>
                    <a:pt x="950" y="79"/>
                  </a:cubicBezTo>
                  <a:cubicBezTo>
                    <a:pt x="950" y="79"/>
                    <a:pt x="950" y="79"/>
                    <a:pt x="949" y="78"/>
                  </a:cubicBezTo>
                  <a:cubicBezTo>
                    <a:pt x="948" y="78"/>
                    <a:pt x="947" y="78"/>
                    <a:pt x="946" y="77"/>
                  </a:cubicBezTo>
                  <a:cubicBezTo>
                    <a:pt x="944" y="75"/>
                    <a:pt x="942" y="73"/>
                    <a:pt x="941" y="70"/>
                  </a:cubicBezTo>
                  <a:cubicBezTo>
                    <a:pt x="941" y="68"/>
                    <a:pt x="941" y="65"/>
                    <a:pt x="942" y="63"/>
                  </a:cubicBezTo>
                  <a:cubicBezTo>
                    <a:pt x="942" y="63"/>
                    <a:pt x="941" y="63"/>
                    <a:pt x="941" y="63"/>
                  </a:cubicBezTo>
                  <a:cubicBezTo>
                    <a:pt x="941" y="63"/>
                    <a:pt x="940" y="63"/>
                    <a:pt x="939" y="63"/>
                  </a:cubicBezTo>
                  <a:cubicBezTo>
                    <a:pt x="937" y="63"/>
                    <a:pt x="936" y="63"/>
                    <a:pt x="935" y="63"/>
                  </a:cubicBezTo>
                  <a:cubicBezTo>
                    <a:pt x="932" y="61"/>
                    <a:pt x="931" y="59"/>
                    <a:pt x="930" y="58"/>
                  </a:cubicBezTo>
                  <a:cubicBezTo>
                    <a:pt x="930" y="57"/>
                    <a:pt x="930" y="57"/>
                    <a:pt x="930" y="56"/>
                  </a:cubicBezTo>
                  <a:cubicBezTo>
                    <a:pt x="929" y="56"/>
                    <a:pt x="928" y="56"/>
                    <a:pt x="926" y="55"/>
                  </a:cubicBezTo>
                  <a:cubicBezTo>
                    <a:pt x="925" y="55"/>
                    <a:pt x="924" y="54"/>
                    <a:pt x="923" y="53"/>
                  </a:cubicBezTo>
                  <a:cubicBezTo>
                    <a:pt x="923" y="53"/>
                    <a:pt x="923" y="53"/>
                    <a:pt x="923" y="52"/>
                  </a:cubicBezTo>
                  <a:cubicBezTo>
                    <a:pt x="922" y="52"/>
                    <a:pt x="921" y="51"/>
                    <a:pt x="921" y="51"/>
                  </a:cubicBezTo>
                  <a:cubicBezTo>
                    <a:pt x="921" y="51"/>
                    <a:pt x="921" y="51"/>
                    <a:pt x="921" y="51"/>
                  </a:cubicBezTo>
                  <a:cubicBezTo>
                    <a:pt x="920" y="53"/>
                    <a:pt x="918" y="55"/>
                    <a:pt x="915" y="55"/>
                  </a:cubicBezTo>
                  <a:cubicBezTo>
                    <a:pt x="911" y="55"/>
                    <a:pt x="909" y="51"/>
                    <a:pt x="908" y="49"/>
                  </a:cubicBezTo>
                  <a:cubicBezTo>
                    <a:pt x="908" y="49"/>
                    <a:pt x="908" y="49"/>
                    <a:pt x="908" y="49"/>
                  </a:cubicBezTo>
                  <a:cubicBezTo>
                    <a:pt x="908" y="48"/>
                    <a:pt x="908" y="48"/>
                    <a:pt x="908" y="47"/>
                  </a:cubicBezTo>
                  <a:cubicBezTo>
                    <a:pt x="907" y="47"/>
                    <a:pt x="907" y="47"/>
                    <a:pt x="907" y="47"/>
                  </a:cubicBezTo>
                  <a:cubicBezTo>
                    <a:pt x="905" y="47"/>
                    <a:pt x="904" y="46"/>
                    <a:pt x="903" y="46"/>
                  </a:cubicBezTo>
                  <a:cubicBezTo>
                    <a:pt x="903" y="46"/>
                    <a:pt x="902" y="45"/>
                    <a:pt x="902" y="45"/>
                  </a:cubicBezTo>
                  <a:cubicBezTo>
                    <a:pt x="901" y="45"/>
                    <a:pt x="900" y="45"/>
                    <a:pt x="899" y="45"/>
                  </a:cubicBezTo>
                  <a:cubicBezTo>
                    <a:pt x="899" y="45"/>
                    <a:pt x="899" y="45"/>
                    <a:pt x="899" y="45"/>
                  </a:cubicBezTo>
                  <a:cubicBezTo>
                    <a:pt x="898" y="45"/>
                    <a:pt x="897" y="46"/>
                    <a:pt x="895" y="46"/>
                  </a:cubicBezTo>
                  <a:cubicBezTo>
                    <a:pt x="895" y="46"/>
                    <a:pt x="895" y="46"/>
                    <a:pt x="895" y="46"/>
                  </a:cubicBezTo>
                  <a:cubicBezTo>
                    <a:pt x="892" y="45"/>
                    <a:pt x="889" y="44"/>
                    <a:pt x="888" y="43"/>
                  </a:cubicBezTo>
                  <a:cubicBezTo>
                    <a:pt x="886" y="42"/>
                    <a:pt x="886" y="41"/>
                    <a:pt x="885" y="40"/>
                  </a:cubicBezTo>
                  <a:cubicBezTo>
                    <a:pt x="885" y="40"/>
                    <a:pt x="884" y="40"/>
                    <a:pt x="883" y="40"/>
                  </a:cubicBezTo>
                  <a:cubicBezTo>
                    <a:pt x="882" y="40"/>
                    <a:pt x="881" y="40"/>
                    <a:pt x="880" y="40"/>
                  </a:cubicBezTo>
                  <a:cubicBezTo>
                    <a:pt x="878" y="39"/>
                    <a:pt x="876" y="35"/>
                    <a:pt x="876" y="34"/>
                  </a:cubicBezTo>
                  <a:cubicBezTo>
                    <a:pt x="876" y="34"/>
                    <a:pt x="875" y="33"/>
                    <a:pt x="875" y="33"/>
                  </a:cubicBezTo>
                  <a:cubicBezTo>
                    <a:pt x="875" y="33"/>
                    <a:pt x="874" y="33"/>
                    <a:pt x="874" y="33"/>
                  </a:cubicBezTo>
                  <a:cubicBezTo>
                    <a:pt x="874" y="33"/>
                    <a:pt x="874" y="33"/>
                    <a:pt x="874" y="33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71" y="33"/>
                    <a:pt x="870" y="32"/>
                    <a:pt x="869" y="31"/>
                  </a:cubicBezTo>
                  <a:cubicBezTo>
                    <a:pt x="868" y="32"/>
                    <a:pt x="867" y="33"/>
                    <a:pt x="865" y="33"/>
                  </a:cubicBezTo>
                  <a:cubicBezTo>
                    <a:pt x="865" y="33"/>
                    <a:pt x="865" y="34"/>
                    <a:pt x="864" y="34"/>
                  </a:cubicBezTo>
                  <a:cubicBezTo>
                    <a:pt x="861" y="34"/>
                    <a:pt x="859" y="31"/>
                    <a:pt x="858" y="30"/>
                  </a:cubicBezTo>
                  <a:cubicBezTo>
                    <a:pt x="858" y="30"/>
                    <a:pt x="858" y="30"/>
                    <a:pt x="858" y="30"/>
                  </a:cubicBezTo>
                  <a:cubicBezTo>
                    <a:pt x="857" y="31"/>
                    <a:pt x="856" y="33"/>
                    <a:pt x="854" y="33"/>
                  </a:cubicBezTo>
                  <a:cubicBezTo>
                    <a:pt x="853" y="33"/>
                    <a:pt x="853" y="33"/>
                    <a:pt x="852" y="33"/>
                  </a:cubicBezTo>
                  <a:cubicBezTo>
                    <a:pt x="850" y="33"/>
                    <a:pt x="849" y="33"/>
                    <a:pt x="847" y="32"/>
                  </a:cubicBezTo>
                  <a:cubicBezTo>
                    <a:pt x="847" y="32"/>
                    <a:pt x="847" y="32"/>
                    <a:pt x="847" y="32"/>
                  </a:cubicBezTo>
                  <a:cubicBezTo>
                    <a:pt x="846" y="32"/>
                    <a:pt x="846" y="32"/>
                    <a:pt x="846" y="32"/>
                  </a:cubicBezTo>
                  <a:cubicBezTo>
                    <a:pt x="846" y="32"/>
                    <a:pt x="846" y="32"/>
                    <a:pt x="845" y="31"/>
                  </a:cubicBezTo>
                  <a:cubicBezTo>
                    <a:pt x="845" y="33"/>
                    <a:pt x="843" y="34"/>
                    <a:pt x="842" y="34"/>
                  </a:cubicBezTo>
                  <a:cubicBezTo>
                    <a:pt x="841" y="34"/>
                    <a:pt x="840" y="35"/>
                    <a:pt x="839" y="35"/>
                  </a:cubicBezTo>
                  <a:cubicBezTo>
                    <a:pt x="838" y="35"/>
                    <a:pt x="836" y="34"/>
                    <a:pt x="834" y="33"/>
                  </a:cubicBezTo>
                  <a:cubicBezTo>
                    <a:pt x="833" y="33"/>
                    <a:pt x="832" y="32"/>
                    <a:pt x="831" y="32"/>
                  </a:cubicBezTo>
                  <a:cubicBezTo>
                    <a:pt x="831" y="32"/>
                    <a:pt x="831" y="32"/>
                    <a:pt x="831" y="32"/>
                  </a:cubicBezTo>
                  <a:cubicBezTo>
                    <a:pt x="830" y="32"/>
                    <a:pt x="829" y="32"/>
                    <a:pt x="829" y="32"/>
                  </a:cubicBezTo>
                  <a:cubicBezTo>
                    <a:pt x="829" y="32"/>
                    <a:pt x="829" y="32"/>
                    <a:pt x="828" y="32"/>
                  </a:cubicBezTo>
                  <a:cubicBezTo>
                    <a:pt x="827" y="33"/>
                    <a:pt x="826" y="35"/>
                    <a:pt x="824" y="35"/>
                  </a:cubicBezTo>
                  <a:cubicBezTo>
                    <a:pt x="823" y="35"/>
                    <a:pt x="823" y="35"/>
                    <a:pt x="823" y="35"/>
                  </a:cubicBezTo>
                  <a:cubicBezTo>
                    <a:pt x="820" y="35"/>
                    <a:pt x="818" y="35"/>
                    <a:pt x="817" y="34"/>
                  </a:cubicBezTo>
                  <a:cubicBezTo>
                    <a:pt x="816" y="34"/>
                    <a:pt x="816" y="33"/>
                    <a:pt x="815" y="33"/>
                  </a:cubicBezTo>
                  <a:cubicBezTo>
                    <a:pt x="815" y="33"/>
                    <a:pt x="814" y="33"/>
                    <a:pt x="813" y="33"/>
                  </a:cubicBezTo>
                  <a:cubicBezTo>
                    <a:pt x="813" y="33"/>
                    <a:pt x="813" y="33"/>
                    <a:pt x="813" y="33"/>
                  </a:cubicBezTo>
                  <a:cubicBezTo>
                    <a:pt x="812" y="33"/>
                    <a:pt x="812" y="33"/>
                    <a:pt x="811" y="33"/>
                  </a:cubicBezTo>
                  <a:cubicBezTo>
                    <a:pt x="810" y="33"/>
                    <a:pt x="809" y="34"/>
                    <a:pt x="808" y="34"/>
                  </a:cubicBezTo>
                  <a:cubicBezTo>
                    <a:pt x="807" y="34"/>
                    <a:pt x="807" y="34"/>
                    <a:pt x="806" y="34"/>
                  </a:cubicBezTo>
                  <a:cubicBezTo>
                    <a:pt x="804" y="33"/>
                    <a:pt x="803" y="32"/>
                    <a:pt x="802" y="31"/>
                  </a:cubicBezTo>
                  <a:cubicBezTo>
                    <a:pt x="802" y="31"/>
                    <a:pt x="801" y="31"/>
                    <a:pt x="801" y="31"/>
                  </a:cubicBezTo>
                  <a:cubicBezTo>
                    <a:pt x="801" y="32"/>
                    <a:pt x="800" y="33"/>
                    <a:pt x="800" y="33"/>
                  </a:cubicBezTo>
                  <a:cubicBezTo>
                    <a:pt x="800" y="34"/>
                    <a:pt x="800" y="34"/>
                    <a:pt x="800" y="35"/>
                  </a:cubicBezTo>
                  <a:cubicBezTo>
                    <a:pt x="799" y="35"/>
                    <a:pt x="799" y="36"/>
                    <a:pt x="799" y="36"/>
                  </a:cubicBezTo>
                  <a:cubicBezTo>
                    <a:pt x="798" y="39"/>
                    <a:pt x="798" y="40"/>
                    <a:pt x="797" y="41"/>
                  </a:cubicBezTo>
                  <a:cubicBezTo>
                    <a:pt x="796" y="43"/>
                    <a:pt x="793" y="46"/>
                    <a:pt x="791" y="48"/>
                  </a:cubicBezTo>
                  <a:cubicBezTo>
                    <a:pt x="789" y="48"/>
                    <a:pt x="788" y="49"/>
                    <a:pt x="786" y="49"/>
                  </a:cubicBezTo>
                  <a:cubicBezTo>
                    <a:pt x="786" y="49"/>
                    <a:pt x="785" y="49"/>
                    <a:pt x="785" y="49"/>
                  </a:cubicBezTo>
                  <a:cubicBezTo>
                    <a:pt x="785" y="49"/>
                    <a:pt x="785" y="50"/>
                    <a:pt x="784" y="50"/>
                  </a:cubicBezTo>
                  <a:cubicBezTo>
                    <a:pt x="783" y="50"/>
                    <a:pt x="781" y="51"/>
                    <a:pt x="779" y="51"/>
                  </a:cubicBezTo>
                  <a:cubicBezTo>
                    <a:pt x="779" y="51"/>
                    <a:pt x="778" y="51"/>
                    <a:pt x="778" y="51"/>
                  </a:cubicBezTo>
                  <a:cubicBezTo>
                    <a:pt x="775" y="51"/>
                    <a:pt x="772" y="49"/>
                    <a:pt x="769" y="46"/>
                  </a:cubicBezTo>
                  <a:cubicBezTo>
                    <a:pt x="767" y="44"/>
                    <a:pt x="766" y="43"/>
                    <a:pt x="765" y="42"/>
                  </a:cubicBezTo>
                  <a:cubicBezTo>
                    <a:pt x="765" y="41"/>
                    <a:pt x="764" y="40"/>
                    <a:pt x="764" y="40"/>
                  </a:cubicBezTo>
                  <a:cubicBezTo>
                    <a:pt x="764" y="39"/>
                    <a:pt x="764" y="39"/>
                    <a:pt x="764" y="39"/>
                  </a:cubicBezTo>
                  <a:cubicBezTo>
                    <a:pt x="763" y="39"/>
                    <a:pt x="762" y="38"/>
                    <a:pt x="762" y="37"/>
                  </a:cubicBezTo>
                  <a:cubicBezTo>
                    <a:pt x="761" y="37"/>
                    <a:pt x="761" y="37"/>
                    <a:pt x="761" y="37"/>
                  </a:cubicBezTo>
                  <a:cubicBezTo>
                    <a:pt x="760" y="37"/>
                    <a:pt x="759" y="37"/>
                    <a:pt x="758" y="37"/>
                  </a:cubicBezTo>
                  <a:cubicBezTo>
                    <a:pt x="758" y="37"/>
                    <a:pt x="757" y="37"/>
                    <a:pt x="757" y="37"/>
                  </a:cubicBezTo>
                  <a:cubicBezTo>
                    <a:pt x="755" y="37"/>
                    <a:pt x="751" y="35"/>
                    <a:pt x="750" y="35"/>
                  </a:cubicBezTo>
                  <a:cubicBezTo>
                    <a:pt x="749" y="34"/>
                    <a:pt x="748" y="33"/>
                    <a:pt x="747" y="32"/>
                  </a:cubicBezTo>
                  <a:cubicBezTo>
                    <a:pt x="747" y="32"/>
                    <a:pt x="746" y="32"/>
                    <a:pt x="746" y="31"/>
                  </a:cubicBezTo>
                  <a:cubicBezTo>
                    <a:pt x="745" y="31"/>
                    <a:pt x="745" y="31"/>
                    <a:pt x="744" y="31"/>
                  </a:cubicBezTo>
                  <a:cubicBezTo>
                    <a:pt x="743" y="31"/>
                    <a:pt x="743" y="31"/>
                    <a:pt x="742" y="31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39" y="30"/>
                    <a:pt x="738" y="29"/>
                    <a:pt x="736" y="29"/>
                  </a:cubicBezTo>
                  <a:cubicBezTo>
                    <a:pt x="735" y="28"/>
                    <a:pt x="734" y="27"/>
                    <a:pt x="734" y="26"/>
                  </a:cubicBezTo>
                  <a:cubicBezTo>
                    <a:pt x="734" y="25"/>
                    <a:pt x="734" y="25"/>
                    <a:pt x="733" y="25"/>
                  </a:cubicBezTo>
                  <a:cubicBezTo>
                    <a:pt x="733" y="25"/>
                    <a:pt x="731" y="24"/>
                    <a:pt x="730" y="23"/>
                  </a:cubicBezTo>
                  <a:cubicBezTo>
                    <a:pt x="729" y="23"/>
                    <a:pt x="728" y="22"/>
                    <a:pt x="726" y="22"/>
                  </a:cubicBezTo>
                  <a:cubicBezTo>
                    <a:pt x="725" y="21"/>
                    <a:pt x="724" y="21"/>
                    <a:pt x="723" y="20"/>
                  </a:cubicBezTo>
                  <a:cubicBezTo>
                    <a:pt x="723" y="20"/>
                    <a:pt x="722" y="20"/>
                    <a:pt x="722" y="20"/>
                  </a:cubicBezTo>
                  <a:cubicBezTo>
                    <a:pt x="720" y="19"/>
                    <a:pt x="718" y="18"/>
                    <a:pt x="716" y="17"/>
                  </a:cubicBezTo>
                  <a:cubicBezTo>
                    <a:pt x="715" y="15"/>
                    <a:pt x="713" y="12"/>
                    <a:pt x="712" y="10"/>
                  </a:cubicBezTo>
                  <a:cubicBezTo>
                    <a:pt x="500" y="12"/>
                    <a:pt x="500" y="12"/>
                    <a:pt x="500" y="12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58" y="528"/>
                    <a:pt x="258" y="528"/>
                    <a:pt x="258" y="528"/>
                  </a:cubicBezTo>
                  <a:cubicBezTo>
                    <a:pt x="426" y="532"/>
                    <a:pt x="426" y="532"/>
                    <a:pt x="426" y="532"/>
                  </a:cubicBezTo>
                  <a:cubicBezTo>
                    <a:pt x="575" y="532"/>
                    <a:pt x="575" y="532"/>
                    <a:pt x="575" y="532"/>
                  </a:cubicBezTo>
                  <a:cubicBezTo>
                    <a:pt x="814" y="529"/>
                    <a:pt x="814" y="529"/>
                    <a:pt x="814" y="529"/>
                  </a:cubicBezTo>
                  <a:cubicBezTo>
                    <a:pt x="995" y="524"/>
                    <a:pt x="995" y="524"/>
                    <a:pt x="995" y="524"/>
                  </a:cubicBezTo>
                  <a:cubicBezTo>
                    <a:pt x="1147" y="517"/>
                    <a:pt x="1147" y="517"/>
                    <a:pt x="1147" y="517"/>
                  </a:cubicBezTo>
                  <a:cubicBezTo>
                    <a:pt x="1146" y="516"/>
                    <a:pt x="1146" y="514"/>
                    <a:pt x="1145" y="5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906713" y="3352800"/>
              <a:ext cx="863600" cy="452438"/>
            </a:xfrm>
            <a:custGeom>
              <a:avLst/>
              <a:gdLst>
                <a:gd name="T0" fmla="*/ 1005 w 1023"/>
                <a:gd name="T1" fmla="*/ 143 h 538"/>
                <a:gd name="T2" fmla="*/ 1004 w 1023"/>
                <a:gd name="T3" fmla="*/ 138 h 538"/>
                <a:gd name="T4" fmla="*/ 1000 w 1023"/>
                <a:gd name="T5" fmla="*/ 139 h 538"/>
                <a:gd name="T6" fmla="*/ 995 w 1023"/>
                <a:gd name="T7" fmla="*/ 136 h 538"/>
                <a:gd name="T8" fmla="*/ 990 w 1023"/>
                <a:gd name="T9" fmla="*/ 135 h 538"/>
                <a:gd name="T10" fmla="*/ 984 w 1023"/>
                <a:gd name="T11" fmla="*/ 137 h 538"/>
                <a:gd name="T12" fmla="*/ 978 w 1023"/>
                <a:gd name="T13" fmla="*/ 131 h 538"/>
                <a:gd name="T14" fmla="*/ 973 w 1023"/>
                <a:gd name="T15" fmla="*/ 130 h 538"/>
                <a:gd name="T16" fmla="*/ 972 w 1023"/>
                <a:gd name="T17" fmla="*/ 122 h 538"/>
                <a:gd name="T18" fmla="*/ 965 w 1023"/>
                <a:gd name="T19" fmla="*/ 119 h 538"/>
                <a:gd name="T20" fmla="*/ 961 w 1023"/>
                <a:gd name="T21" fmla="*/ 109 h 538"/>
                <a:gd name="T22" fmla="*/ 965 w 1023"/>
                <a:gd name="T23" fmla="*/ 104 h 538"/>
                <a:gd name="T24" fmla="*/ 962 w 1023"/>
                <a:gd name="T25" fmla="*/ 99 h 538"/>
                <a:gd name="T26" fmla="*/ 956 w 1023"/>
                <a:gd name="T27" fmla="*/ 100 h 538"/>
                <a:gd name="T28" fmla="*/ 950 w 1023"/>
                <a:gd name="T29" fmla="*/ 94 h 538"/>
                <a:gd name="T30" fmla="*/ 944 w 1023"/>
                <a:gd name="T31" fmla="*/ 89 h 538"/>
                <a:gd name="T32" fmla="*/ 940 w 1023"/>
                <a:gd name="T33" fmla="*/ 82 h 538"/>
                <a:gd name="T34" fmla="*/ 935 w 1023"/>
                <a:gd name="T35" fmla="*/ 78 h 538"/>
                <a:gd name="T36" fmla="*/ 932 w 1023"/>
                <a:gd name="T37" fmla="*/ 69 h 538"/>
                <a:gd name="T38" fmla="*/ 939 w 1023"/>
                <a:gd name="T39" fmla="*/ 68 h 538"/>
                <a:gd name="T40" fmla="*/ 938 w 1023"/>
                <a:gd name="T41" fmla="*/ 61 h 538"/>
                <a:gd name="T42" fmla="*/ 940 w 1023"/>
                <a:gd name="T43" fmla="*/ 53 h 538"/>
                <a:gd name="T44" fmla="*/ 948 w 1023"/>
                <a:gd name="T45" fmla="*/ 50 h 538"/>
                <a:gd name="T46" fmla="*/ 948 w 1023"/>
                <a:gd name="T47" fmla="*/ 42 h 538"/>
                <a:gd name="T48" fmla="*/ 951 w 1023"/>
                <a:gd name="T49" fmla="*/ 38 h 538"/>
                <a:gd name="T50" fmla="*/ 956 w 1023"/>
                <a:gd name="T51" fmla="*/ 42 h 538"/>
                <a:gd name="T52" fmla="*/ 963 w 1023"/>
                <a:gd name="T53" fmla="*/ 39 h 538"/>
                <a:gd name="T54" fmla="*/ 962 w 1023"/>
                <a:gd name="T55" fmla="*/ 33 h 538"/>
                <a:gd name="T56" fmla="*/ 957 w 1023"/>
                <a:gd name="T57" fmla="*/ 35 h 538"/>
                <a:gd name="T58" fmla="*/ 951 w 1023"/>
                <a:gd name="T59" fmla="*/ 32 h 538"/>
                <a:gd name="T60" fmla="*/ 958 w 1023"/>
                <a:gd name="T61" fmla="*/ 30 h 538"/>
                <a:gd name="T62" fmla="*/ 961 w 1023"/>
                <a:gd name="T63" fmla="*/ 24 h 538"/>
                <a:gd name="T64" fmla="*/ 957 w 1023"/>
                <a:gd name="T65" fmla="*/ 20 h 538"/>
                <a:gd name="T66" fmla="*/ 951 w 1023"/>
                <a:gd name="T67" fmla="*/ 18 h 538"/>
                <a:gd name="T68" fmla="*/ 950 w 1023"/>
                <a:gd name="T69" fmla="*/ 10 h 538"/>
                <a:gd name="T70" fmla="*/ 945 w 1023"/>
                <a:gd name="T71" fmla="*/ 11 h 538"/>
                <a:gd name="T72" fmla="*/ 940 w 1023"/>
                <a:gd name="T73" fmla="*/ 14 h 538"/>
                <a:gd name="T74" fmla="*/ 935 w 1023"/>
                <a:gd name="T75" fmla="*/ 18 h 538"/>
                <a:gd name="T76" fmla="*/ 926 w 1023"/>
                <a:gd name="T77" fmla="*/ 16 h 538"/>
                <a:gd name="T78" fmla="*/ 920 w 1023"/>
                <a:gd name="T79" fmla="*/ 13 h 538"/>
                <a:gd name="T80" fmla="*/ 915 w 1023"/>
                <a:gd name="T81" fmla="*/ 8 h 538"/>
                <a:gd name="T82" fmla="*/ 910 w 1023"/>
                <a:gd name="T83" fmla="*/ 4 h 538"/>
                <a:gd name="T84" fmla="*/ 905 w 1023"/>
                <a:gd name="T85" fmla="*/ 0 h 538"/>
                <a:gd name="T86" fmla="*/ 567 w 1023"/>
                <a:gd name="T87" fmla="*/ 12 h 538"/>
                <a:gd name="T88" fmla="*/ 179 w 1023"/>
                <a:gd name="T89" fmla="*/ 15 h 538"/>
                <a:gd name="T90" fmla="*/ 0 w 1023"/>
                <a:gd name="T91" fmla="*/ 537 h 538"/>
                <a:gd name="T92" fmla="*/ 506 w 1023"/>
                <a:gd name="T93" fmla="*/ 537 h 538"/>
                <a:gd name="T94" fmla="*/ 838 w 1023"/>
                <a:gd name="T95" fmla="*/ 527 h 538"/>
                <a:gd name="T96" fmla="*/ 1003 w 1023"/>
                <a:gd name="T97" fmla="*/ 14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3" h="538">
                  <a:moveTo>
                    <a:pt x="1003" y="145"/>
                  </a:moveTo>
                  <a:cubicBezTo>
                    <a:pt x="1003" y="145"/>
                    <a:pt x="1005" y="143"/>
                    <a:pt x="1005" y="143"/>
                  </a:cubicBezTo>
                  <a:cubicBezTo>
                    <a:pt x="1005" y="142"/>
                    <a:pt x="1005" y="141"/>
                    <a:pt x="1005" y="140"/>
                  </a:cubicBezTo>
                  <a:cubicBezTo>
                    <a:pt x="1005" y="139"/>
                    <a:pt x="1004" y="138"/>
                    <a:pt x="1004" y="138"/>
                  </a:cubicBezTo>
                  <a:cubicBezTo>
                    <a:pt x="1003" y="137"/>
                    <a:pt x="1002" y="138"/>
                    <a:pt x="1002" y="138"/>
                  </a:cubicBezTo>
                  <a:cubicBezTo>
                    <a:pt x="1001" y="138"/>
                    <a:pt x="1001" y="139"/>
                    <a:pt x="1000" y="139"/>
                  </a:cubicBezTo>
                  <a:cubicBezTo>
                    <a:pt x="999" y="139"/>
                    <a:pt x="997" y="140"/>
                    <a:pt x="996" y="139"/>
                  </a:cubicBezTo>
                  <a:cubicBezTo>
                    <a:pt x="995" y="139"/>
                    <a:pt x="996" y="137"/>
                    <a:pt x="995" y="136"/>
                  </a:cubicBezTo>
                  <a:cubicBezTo>
                    <a:pt x="995" y="135"/>
                    <a:pt x="993" y="135"/>
                    <a:pt x="993" y="134"/>
                  </a:cubicBezTo>
                  <a:cubicBezTo>
                    <a:pt x="992" y="134"/>
                    <a:pt x="991" y="135"/>
                    <a:pt x="990" y="135"/>
                  </a:cubicBezTo>
                  <a:cubicBezTo>
                    <a:pt x="989" y="136"/>
                    <a:pt x="989" y="137"/>
                    <a:pt x="988" y="137"/>
                  </a:cubicBezTo>
                  <a:cubicBezTo>
                    <a:pt x="987" y="138"/>
                    <a:pt x="985" y="138"/>
                    <a:pt x="984" y="137"/>
                  </a:cubicBezTo>
                  <a:cubicBezTo>
                    <a:pt x="983" y="137"/>
                    <a:pt x="981" y="136"/>
                    <a:pt x="981" y="135"/>
                  </a:cubicBezTo>
                  <a:cubicBezTo>
                    <a:pt x="980" y="134"/>
                    <a:pt x="979" y="132"/>
                    <a:pt x="978" y="131"/>
                  </a:cubicBezTo>
                  <a:cubicBezTo>
                    <a:pt x="977" y="131"/>
                    <a:pt x="976" y="132"/>
                    <a:pt x="975" y="132"/>
                  </a:cubicBezTo>
                  <a:cubicBezTo>
                    <a:pt x="974" y="131"/>
                    <a:pt x="973" y="131"/>
                    <a:pt x="973" y="130"/>
                  </a:cubicBezTo>
                  <a:cubicBezTo>
                    <a:pt x="973" y="129"/>
                    <a:pt x="974" y="127"/>
                    <a:pt x="974" y="125"/>
                  </a:cubicBezTo>
                  <a:cubicBezTo>
                    <a:pt x="974" y="124"/>
                    <a:pt x="973" y="122"/>
                    <a:pt x="972" y="122"/>
                  </a:cubicBezTo>
                  <a:cubicBezTo>
                    <a:pt x="971" y="121"/>
                    <a:pt x="969" y="120"/>
                    <a:pt x="969" y="119"/>
                  </a:cubicBezTo>
                  <a:cubicBezTo>
                    <a:pt x="968" y="119"/>
                    <a:pt x="966" y="119"/>
                    <a:pt x="965" y="119"/>
                  </a:cubicBezTo>
                  <a:cubicBezTo>
                    <a:pt x="964" y="118"/>
                    <a:pt x="962" y="116"/>
                    <a:pt x="962" y="115"/>
                  </a:cubicBezTo>
                  <a:cubicBezTo>
                    <a:pt x="961" y="114"/>
                    <a:pt x="961" y="111"/>
                    <a:pt x="961" y="109"/>
                  </a:cubicBezTo>
                  <a:cubicBezTo>
                    <a:pt x="961" y="109"/>
                    <a:pt x="961" y="107"/>
                    <a:pt x="961" y="106"/>
                  </a:cubicBezTo>
                  <a:cubicBezTo>
                    <a:pt x="962" y="105"/>
                    <a:pt x="965" y="105"/>
                    <a:pt x="965" y="104"/>
                  </a:cubicBezTo>
                  <a:cubicBezTo>
                    <a:pt x="966" y="103"/>
                    <a:pt x="965" y="101"/>
                    <a:pt x="964" y="100"/>
                  </a:cubicBezTo>
                  <a:cubicBezTo>
                    <a:pt x="963" y="99"/>
                    <a:pt x="962" y="99"/>
                    <a:pt x="962" y="99"/>
                  </a:cubicBezTo>
                  <a:cubicBezTo>
                    <a:pt x="961" y="99"/>
                    <a:pt x="960" y="101"/>
                    <a:pt x="959" y="101"/>
                  </a:cubicBezTo>
                  <a:cubicBezTo>
                    <a:pt x="958" y="101"/>
                    <a:pt x="957" y="101"/>
                    <a:pt x="956" y="100"/>
                  </a:cubicBezTo>
                  <a:cubicBezTo>
                    <a:pt x="955" y="99"/>
                    <a:pt x="955" y="97"/>
                    <a:pt x="954" y="96"/>
                  </a:cubicBezTo>
                  <a:cubicBezTo>
                    <a:pt x="954" y="96"/>
                    <a:pt x="951" y="95"/>
                    <a:pt x="950" y="94"/>
                  </a:cubicBezTo>
                  <a:cubicBezTo>
                    <a:pt x="949" y="93"/>
                    <a:pt x="949" y="90"/>
                    <a:pt x="948" y="89"/>
                  </a:cubicBezTo>
                  <a:cubicBezTo>
                    <a:pt x="947" y="89"/>
                    <a:pt x="945" y="89"/>
                    <a:pt x="944" y="89"/>
                  </a:cubicBezTo>
                  <a:cubicBezTo>
                    <a:pt x="943" y="88"/>
                    <a:pt x="942" y="87"/>
                    <a:pt x="942" y="86"/>
                  </a:cubicBezTo>
                  <a:cubicBezTo>
                    <a:pt x="941" y="85"/>
                    <a:pt x="941" y="83"/>
                    <a:pt x="940" y="82"/>
                  </a:cubicBezTo>
                  <a:cubicBezTo>
                    <a:pt x="939" y="81"/>
                    <a:pt x="938" y="80"/>
                    <a:pt x="938" y="80"/>
                  </a:cubicBezTo>
                  <a:cubicBezTo>
                    <a:pt x="937" y="79"/>
                    <a:pt x="935" y="78"/>
                    <a:pt x="935" y="78"/>
                  </a:cubicBezTo>
                  <a:cubicBezTo>
                    <a:pt x="934" y="77"/>
                    <a:pt x="932" y="75"/>
                    <a:pt x="932" y="74"/>
                  </a:cubicBezTo>
                  <a:cubicBezTo>
                    <a:pt x="932" y="73"/>
                    <a:pt x="931" y="70"/>
                    <a:pt x="932" y="69"/>
                  </a:cubicBezTo>
                  <a:cubicBezTo>
                    <a:pt x="932" y="68"/>
                    <a:pt x="935" y="67"/>
                    <a:pt x="936" y="67"/>
                  </a:cubicBezTo>
                  <a:cubicBezTo>
                    <a:pt x="937" y="67"/>
                    <a:pt x="938" y="68"/>
                    <a:pt x="939" y="68"/>
                  </a:cubicBezTo>
                  <a:cubicBezTo>
                    <a:pt x="940" y="67"/>
                    <a:pt x="941" y="65"/>
                    <a:pt x="941" y="64"/>
                  </a:cubicBezTo>
                  <a:cubicBezTo>
                    <a:pt x="941" y="63"/>
                    <a:pt x="938" y="62"/>
                    <a:pt x="938" y="61"/>
                  </a:cubicBezTo>
                  <a:cubicBezTo>
                    <a:pt x="938" y="60"/>
                    <a:pt x="938" y="58"/>
                    <a:pt x="938" y="57"/>
                  </a:cubicBezTo>
                  <a:cubicBezTo>
                    <a:pt x="939" y="56"/>
                    <a:pt x="939" y="53"/>
                    <a:pt x="940" y="53"/>
                  </a:cubicBezTo>
                  <a:cubicBezTo>
                    <a:pt x="941" y="52"/>
                    <a:pt x="942" y="50"/>
                    <a:pt x="943" y="50"/>
                  </a:cubicBezTo>
                  <a:cubicBezTo>
                    <a:pt x="944" y="50"/>
                    <a:pt x="947" y="51"/>
                    <a:pt x="948" y="50"/>
                  </a:cubicBezTo>
                  <a:cubicBezTo>
                    <a:pt x="949" y="50"/>
                    <a:pt x="949" y="48"/>
                    <a:pt x="949" y="48"/>
                  </a:cubicBezTo>
                  <a:cubicBezTo>
                    <a:pt x="949" y="46"/>
                    <a:pt x="948" y="44"/>
                    <a:pt x="948" y="42"/>
                  </a:cubicBezTo>
                  <a:cubicBezTo>
                    <a:pt x="948" y="41"/>
                    <a:pt x="949" y="39"/>
                    <a:pt x="949" y="38"/>
                  </a:cubicBezTo>
                  <a:cubicBezTo>
                    <a:pt x="950" y="38"/>
                    <a:pt x="951" y="38"/>
                    <a:pt x="951" y="38"/>
                  </a:cubicBezTo>
                  <a:cubicBezTo>
                    <a:pt x="952" y="38"/>
                    <a:pt x="953" y="39"/>
                    <a:pt x="954" y="40"/>
                  </a:cubicBezTo>
                  <a:cubicBezTo>
                    <a:pt x="955" y="40"/>
                    <a:pt x="956" y="42"/>
                    <a:pt x="956" y="42"/>
                  </a:cubicBezTo>
                  <a:cubicBezTo>
                    <a:pt x="957" y="42"/>
                    <a:pt x="959" y="42"/>
                    <a:pt x="960" y="42"/>
                  </a:cubicBezTo>
                  <a:cubicBezTo>
                    <a:pt x="961" y="41"/>
                    <a:pt x="963" y="40"/>
                    <a:pt x="963" y="39"/>
                  </a:cubicBezTo>
                  <a:cubicBezTo>
                    <a:pt x="964" y="38"/>
                    <a:pt x="964" y="37"/>
                    <a:pt x="964" y="36"/>
                  </a:cubicBezTo>
                  <a:cubicBezTo>
                    <a:pt x="964" y="35"/>
                    <a:pt x="963" y="33"/>
                    <a:pt x="962" y="33"/>
                  </a:cubicBezTo>
                  <a:cubicBezTo>
                    <a:pt x="962" y="33"/>
                    <a:pt x="960" y="33"/>
                    <a:pt x="959" y="34"/>
                  </a:cubicBezTo>
                  <a:cubicBezTo>
                    <a:pt x="959" y="34"/>
                    <a:pt x="958" y="35"/>
                    <a:pt x="957" y="35"/>
                  </a:cubicBezTo>
                  <a:cubicBezTo>
                    <a:pt x="956" y="36"/>
                    <a:pt x="955" y="35"/>
                    <a:pt x="954" y="34"/>
                  </a:cubicBezTo>
                  <a:cubicBezTo>
                    <a:pt x="953" y="34"/>
                    <a:pt x="951" y="33"/>
                    <a:pt x="951" y="32"/>
                  </a:cubicBezTo>
                  <a:cubicBezTo>
                    <a:pt x="951" y="31"/>
                    <a:pt x="953" y="30"/>
                    <a:pt x="954" y="30"/>
                  </a:cubicBezTo>
                  <a:cubicBezTo>
                    <a:pt x="955" y="29"/>
                    <a:pt x="957" y="30"/>
                    <a:pt x="958" y="30"/>
                  </a:cubicBezTo>
                  <a:cubicBezTo>
                    <a:pt x="959" y="29"/>
                    <a:pt x="959" y="28"/>
                    <a:pt x="959" y="28"/>
                  </a:cubicBezTo>
                  <a:cubicBezTo>
                    <a:pt x="960" y="27"/>
                    <a:pt x="961" y="25"/>
                    <a:pt x="961" y="24"/>
                  </a:cubicBezTo>
                  <a:cubicBezTo>
                    <a:pt x="961" y="23"/>
                    <a:pt x="960" y="22"/>
                    <a:pt x="960" y="21"/>
                  </a:cubicBezTo>
                  <a:cubicBezTo>
                    <a:pt x="959" y="21"/>
                    <a:pt x="958" y="20"/>
                    <a:pt x="957" y="20"/>
                  </a:cubicBezTo>
                  <a:cubicBezTo>
                    <a:pt x="956" y="20"/>
                    <a:pt x="954" y="21"/>
                    <a:pt x="953" y="21"/>
                  </a:cubicBezTo>
                  <a:cubicBezTo>
                    <a:pt x="953" y="20"/>
                    <a:pt x="951" y="19"/>
                    <a:pt x="951" y="18"/>
                  </a:cubicBezTo>
                  <a:cubicBezTo>
                    <a:pt x="951" y="17"/>
                    <a:pt x="953" y="14"/>
                    <a:pt x="953" y="13"/>
                  </a:cubicBezTo>
                  <a:cubicBezTo>
                    <a:pt x="953" y="12"/>
                    <a:pt x="951" y="10"/>
                    <a:pt x="950" y="10"/>
                  </a:cubicBezTo>
                  <a:cubicBezTo>
                    <a:pt x="950" y="10"/>
                    <a:pt x="948" y="10"/>
                    <a:pt x="947" y="10"/>
                  </a:cubicBezTo>
                  <a:cubicBezTo>
                    <a:pt x="946" y="10"/>
                    <a:pt x="945" y="11"/>
                    <a:pt x="945" y="11"/>
                  </a:cubicBezTo>
                  <a:cubicBezTo>
                    <a:pt x="944" y="12"/>
                    <a:pt x="941" y="11"/>
                    <a:pt x="941" y="11"/>
                  </a:cubicBezTo>
                  <a:cubicBezTo>
                    <a:pt x="940" y="12"/>
                    <a:pt x="941" y="13"/>
                    <a:pt x="940" y="14"/>
                  </a:cubicBezTo>
                  <a:cubicBezTo>
                    <a:pt x="940" y="15"/>
                    <a:pt x="940" y="17"/>
                    <a:pt x="939" y="17"/>
                  </a:cubicBezTo>
                  <a:cubicBezTo>
                    <a:pt x="938" y="18"/>
                    <a:pt x="936" y="18"/>
                    <a:pt x="935" y="18"/>
                  </a:cubicBezTo>
                  <a:cubicBezTo>
                    <a:pt x="934" y="18"/>
                    <a:pt x="932" y="19"/>
                    <a:pt x="931" y="18"/>
                  </a:cubicBezTo>
                  <a:cubicBezTo>
                    <a:pt x="930" y="18"/>
                    <a:pt x="927" y="17"/>
                    <a:pt x="926" y="16"/>
                  </a:cubicBezTo>
                  <a:cubicBezTo>
                    <a:pt x="925" y="15"/>
                    <a:pt x="924" y="12"/>
                    <a:pt x="923" y="12"/>
                  </a:cubicBezTo>
                  <a:cubicBezTo>
                    <a:pt x="922" y="11"/>
                    <a:pt x="921" y="13"/>
                    <a:pt x="920" y="13"/>
                  </a:cubicBezTo>
                  <a:cubicBezTo>
                    <a:pt x="919" y="13"/>
                    <a:pt x="917" y="12"/>
                    <a:pt x="916" y="11"/>
                  </a:cubicBezTo>
                  <a:cubicBezTo>
                    <a:pt x="915" y="11"/>
                    <a:pt x="916" y="8"/>
                    <a:pt x="915" y="8"/>
                  </a:cubicBezTo>
                  <a:cubicBezTo>
                    <a:pt x="915" y="7"/>
                    <a:pt x="914" y="5"/>
                    <a:pt x="913" y="4"/>
                  </a:cubicBezTo>
                  <a:cubicBezTo>
                    <a:pt x="913" y="4"/>
                    <a:pt x="911" y="4"/>
                    <a:pt x="910" y="4"/>
                  </a:cubicBezTo>
                  <a:cubicBezTo>
                    <a:pt x="909" y="3"/>
                    <a:pt x="908" y="2"/>
                    <a:pt x="908" y="1"/>
                  </a:cubicBezTo>
                  <a:cubicBezTo>
                    <a:pt x="907" y="1"/>
                    <a:pt x="906" y="0"/>
                    <a:pt x="905" y="0"/>
                  </a:cubicBezTo>
                  <a:cubicBezTo>
                    <a:pt x="748" y="7"/>
                    <a:pt x="748" y="7"/>
                    <a:pt x="748" y="7"/>
                  </a:cubicBezTo>
                  <a:cubicBezTo>
                    <a:pt x="567" y="12"/>
                    <a:pt x="567" y="12"/>
                    <a:pt x="567" y="12"/>
                  </a:cubicBezTo>
                  <a:cubicBezTo>
                    <a:pt x="328" y="15"/>
                    <a:pt x="328" y="15"/>
                    <a:pt x="328" y="15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266" y="538"/>
                    <a:pt x="266" y="538"/>
                    <a:pt x="266" y="538"/>
                  </a:cubicBezTo>
                  <a:cubicBezTo>
                    <a:pt x="506" y="537"/>
                    <a:pt x="506" y="537"/>
                    <a:pt x="506" y="537"/>
                  </a:cubicBezTo>
                  <a:cubicBezTo>
                    <a:pt x="673" y="534"/>
                    <a:pt x="673" y="534"/>
                    <a:pt x="673" y="534"/>
                  </a:cubicBezTo>
                  <a:cubicBezTo>
                    <a:pt x="838" y="527"/>
                    <a:pt x="838" y="527"/>
                    <a:pt x="838" y="527"/>
                  </a:cubicBezTo>
                  <a:cubicBezTo>
                    <a:pt x="1023" y="518"/>
                    <a:pt x="1023" y="518"/>
                    <a:pt x="1023" y="518"/>
                  </a:cubicBezTo>
                  <a:lnTo>
                    <a:pt x="1003" y="1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616325" y="3263900"/>
              <a:ext cx="3175" cy="3175"/>
            </a:xfrm>
            <a:custGeom>
              <a:avLst/>
              <a:gdLst>
                <a:gd name="T0" fmla="*/ 1 w 5"/>
                <a:gd name="T1" fmla="*/ 2 h 4"/>
                <a:gd name="T2" fmla="*/ 1 w 5"/>
                <a:gd name="T3" fmla="*/ 3 h 4"/>
                <a:gd name="T4" fmla="*/ 0 w 5"/>
                <a:gd name="T5" fmla="*/ 3 h 4"/>
                <a:gd name="T6" fmla="*/ 1 w 5"/>
                <a:gd name="T7" fmla="*/ 4 h 4"/>
                <a:gd name="T8" fmla="*/ 1 w 5"/>
                <a:gd name="T9" fmla="*/ 3 h 4"/>
                <a:gd name="T10" fmla="*/ 5 w 5"/>
                <a:gd name="T11" fmla="*/ 0 h 4"/>
                <a:gd name="T12" fmla="*/ 2 w 5"/>
                <a:gd name="T13" fmla="*/ 0 h 4"/>
                <a:gd name="T14" fmla="*/ 1 w 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794000" y="3792538"/>
              <a:ext cx="1019175" cy="495300"/>
            </a:xfrm>
            <a:custGeom>
              <a:avLst/>
              <a:gdLst>
                <a:gd name="T0" fmla="*/ 808 w 1209"/>
                <a:gd name="T1" fmla="*/ 16 h 587"/>
                <a:gd name="T2" fmla="*/ 130 w 1209"/>
                <a:gd name="T3" fmla="*/ 19 h 587"/>
                <a:gd name="T4" fmla="*/ 416 w 1209"/>
                <a:gd name="T5" fmla="*/ 444 h 587"/>
                <a:gd name="T6" fmla="*/ 432 w 1209"/>
                <a:gd name="T7" fmla="*/ 451 h 587"/>
                <a:gd name="T8" fmla="*/ 455 w 1209"/>
                <a:gd name="T9" fmla="*/ 473 h 587"/>
                <a:gd name="T10" fmla="*/ 473 w 1209"/>
                <a:gd name="T11" fmla="*/ 472 h 587"/>
                <a:gd name="T12" fmla="*/ 486 w 1209"/>
                <a:gd name="T13" fmla="*/ 472 h 587"/>
                <a:gd name="T14" fmla="*/ 499 w 1209"/>
                <a:gd name="T15" fmla="*/ 466 h 587"/>
                <a:gd name="T16" fmla="*/ 514 w 1209"/>
                <a:gd name="T17" fmla="*/ 469 h 587"/>
                <a:gd name="T18" fmla="*/ 526 w 1209"/>
                <a:gd name="T19" fmla="*/ 483 h 587"/>
                <a:gd name="T20" fmla="*/ 538 w 1209"/>
                <a:gd name="T21" fmla="*/ 504 h 587"/>
                <a:gd name="T22" fmla="*/ 563 w 1209"/>
                <a:gd name="T23" fmla="*/ 504 h 587"/>
                <a:gd name="T24" fmla="*/ 585 w 1209"/>
                <a:gd name="T25" fmla="*/ 512 h 587"/>
                <a:gd name="T26" fmla="*/ 608 w 1209"/>
                <a:gd name="T27" fmla="*/ 511 h 587"/>
                <a:gd name="T28" fmla="*/ 630 w 1209"/>
                <a:gd name="T29" fmla="*/ 529 h 587"/>
                <a:gd name="T30" fmla="*/ 644 w 1209"/>
                <a:gd name="T31" fmla="*/ 516 h 587"/>
                <a:gd name="T32" fmla="*/ 668 w 1209"/>
                <a:gd name="T33" fmla="*/ 517 h 587"/>
                <a:gd name="T34" fmla="*/ 684 w 1209"/>
                <a:gd name="T35" fmla="*/ 513 h 587"/>
                <a:gd name="T36" fmla="*/ 686 w 1209"/>
                <a:gd name="T37" fmla="*/ 535 h 587"/>
                <a:gd name="T38" fmla="*/ 708 w 1209"/>
                <a:gd name="T39" fmla="*/ 542 h 587"/>
                <a:gd name="T40" fmla="*/ 706 w 1209"/>
                <a:gd name="T41" fmla="*/ 560 h 587"/>
                <a:gd name="T42" fmla="*/ 727 w 1209"/>
                <a:gd name="T43" fmla="*/ 562 h 587"/>
                <a:gd name="T44" fmla="*/ 741 w 1209"/>
                <a:gd name="T45" fmla="*/ 548 h 587"/>
                <a:gd name="T46" fmla="*/ 759 w 1209"/>
                <a:gd name="T47" fmla="*/ 545 h 587"/>
                <a:gd name="T48" fmla="*/ 771 w 1209"/>
                <a:gd name="T49" fmla="*/ 551 h 587"/>
                <a:gd name="T50" fmla="*/ 782 w 1209"/>
                <a:gd name="T51" fmla="*/ 567 h 587"/>
                <a:gd name="T52" fmla="*/ 801 w 1209"/>
                <a:gd name="T53" fmla="*/ 558 h 587"/>
                <a:gd name="T54" fmla="*/ 815 w 1209"/>
                <a:gd name="T55" fmla="*/ 551 h 587"/>
                <a:gd name="T56" fmla="*/ 817 w 1209"/>
                <a:gd name="T57" fmla="*/ 567 h 587"/>
                <a:gd name="T58" fmla="*/ 831 w 1209"/>
                <a:gd name="T59" fmla="*/ 585 h 587"/>
                <a:gd name="T60" fmla="*/ 835 w 1209"/>
                <a:gd name="T61" fmla="*/ 569 h 587"/>
                <a:gd name="T62" fmla="*/ 848 w 1209"/>
                <a:gd name="T63" fmla="*/ 552 h 587"/>
                <a:gd name="T64" fmla="*/ 855 w 1209"/>
                <a:gd name="T65" fmla="*/ 542 h 587"/>
                <a:gd name="T66" fmla="*/ 867 w 1209"/>
                <a:gd name="T67" fmla="*/ 561 h 587"/>
                <a:gd name="T68" fmla="*/ 879 w 1209"/>
                <a:gd name="T69" fmla="*/ 563 h 587"/>
                <a:gd name="T70" fmla="*/ 891 w 1209"/>
                <a:gd name="T71" fmla="*/ 551 h 587"/>
                <a:gd name="T72" fmla="*/ 904 w 1209"/>
                <a:gd name="T73" fmla="*/ 556 h 587"/>
                <a:gd name="T74" fmla="*/ 910 w 1209"/>
                <a:gd name="T75" fmla="*/ 565 h 587"/>
                <a:gd name="T76" fmla="*/ 925 w 1209"/>
                <a:gd name="T77" fmla="*/ 572 h 587"/>
                <a:gd name="T78" fmla="*/ 941 w 1209"/>
                <a:gd name="T79" fmla="*/ 587 h 587"/>
                <a:gd name="T80" fmla="*/ 952 w 1209"/>
                <a:gd name="T81" fmla="*/ 572 h 587"/>
                <a:gd name="T82" fmla="*/ 968 w 1209"/>
                <a:gd name="T83" fmla="*/ 570 h 587"/>
                <a:gd name="T84" fmla="*/ 976 w 1209"/>
                <a:gd name="T85" fmla="*/ 559 h 587"/>
                <a:gd name="T86" fmla="*/ 996 w 1209"/>
                <a:gd name="T87" fmla="*/ 556 h 587"/>
                <a:gd name="T88" fmla="*/ 1012 w 1209"/>
                <a:gd name="T89" fmla="*/ 557 h 587"/>
                <a:gd name="T90" fmla="*/ 1025 w 1209"/>
                <a:gd name="T91" fmla="*/ 555 h 587"/>
                <a:gd name="T92" fmla="*/ 1032 w 1209"/>
                <a:gd name="T93" fmla="*/ 548 h 587"/>
                <a:gd name="T94" fmla="*/ 1044 w 1209"/>
                <a:gd name="T95" fmla="*/ 540 h 587"/>
                <a:gd name="T96" fmla="*/ 1060 w 1209"/>
                <a:gd name="T97" fmla="*/ 547 h 587"/>
                <a:gd name="T98" fmla="*/ 1081 w 1209"/>
                <a:gd name="T99" fmla="*/ 549 h 587"/>
                <a:gd name="T100" fmla="*/ 1095 w 1209"/>
                <a:gd name="T101" fmla="*/ 542 h 587"/>
                <a:gd name="T102" fmla="*/ 1109 w 1209"/>
                <a:gd name="T103" fmla="*/ 536 h 587"/>
                <a:gd name="T104" fmla="*/ 1127 w 1209"/>
                <a:gd name="T105" fmla="*/ 547 h 587"/>
                <a:gd name="T106" fmla="*/ 1145 w 1209"/>
                <a:gd name="T107" fmla="*/ 556 h 587"/>
                <a:gd name="T108" fmla="*/ 1161 w 1209"/>
                <a:gd name="T109" fmla="*/ 565 h 587"/>
                <a:gd name="T110" fmla="*/ 1176 w 1209"/>
                <a:gd name="T111" fmla="*/ 573 h 587"/>
                <a:gd name="T112" fmla="*/ 1190 w 1209"/>
                <a:gd name="T113" fmla="*/ 577 h 587"/>
                <a:gd name="T114" fmla="*/ 1207 w 1209"/>
                <a:gd name="T115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9" h="587">
                  <a:moveTo>
                    <a:pt x="1200" y="273"/>
                  </a:moveTo>
                  <a:cubicBezTo>
                    <a:pt x="1163" y="83"/>
                    <a:pt x="1163" y="83"/>
                    <a:pt x="1163" y="83"/>
                  </a:cubicBezTo>
                  <a:cubicBezTo>
                    <a:pt x="1163" y="82"/>
                    <a:pt x="1163" y="82"/>
                    <a:pt x="1163" y="82"/>
                  </a:cubicBezTo>
                  <a:cubicBezTo>
                    <a:pt x="1158" y="0"/>
                    <a:pt x="1158" y="0"/>
                    <a:pt x="1158" y="0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808" y="16"/>
                    <a:pt x="808" y="16"/>
                    <a:pt x="808" y="16"/>
                  </a:cubicBezTo>
                  <a:cubicBezTo>
                    <a:pt x="641" y="19"/>
                    <a:pt x="641" y="19"/>
                    <a:pt x="641" y="19"/>
                  </a:cubicBezTo>
                  <a:cubicBezTo>
                    <a:pt x="401" y="20"/>
                    <a:pt x="401" y="20"/>
                    <a:pt x="401" y="20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13" y="103"/>
                    <a:pt x="413" y="103"/>
                    <a:pt x="413" y="103"/>
                  </a:cubicBezTo>
                  <a:cubicBezTo>
                    <a:pt x="413" y="444"/>
                    <a:pt x="413" y="444"/>
                    <a:pt x="413" y="444"/>
                  </a:cubicBezTo>
                  <a:cubicBezTo>
                    <a:pt x="413" y="444"/>
                    <a:pt x="415" y="444"/>
                    <a:pt x="416" y="444"/>
                  </a:cubicBezTo>
                  <a:cubicBezTo>
                    <a:pt x="417" y="444"/>
                    <a:pt x="418" y="443"/>
                    <a:pt x="419" y="442"/>
                  </a:cubicBezTo>
                  <a:cubicBezTo>
                    <a:pt x="420" y="442"/>
                    <a:pt x="421" y="441"/>
                    <a:pt x="421" y="441"/>
                  </a:cubicBezTo>
                  <a:cubicBezTo>
                    <a:pt x="422" y="441"/>
                    <a:pt x="424" y="442"/>
                    <a:pt x="425" y="443"/>
                  </a:cubicBezTo>
                  <a:cubicBezTo>
                    <a:pt x="426" y="443"/>
                    <a:pt x="427" y="444"/>
                    <a:pt x="428" y="444"/>
                  </a:cubicBezTo>
                  <a:cubicBezTo>
                    <a:pt x="429" y="445"/>
                    <a:pt x="430" y="446"/>
                    <a:pt x="430" y="447"/>
                  </a:cubicBezTo>
                  <a:cubicBezTo>
                    <a:pt x="431" y="448"/>
                    <a:pt x="431" y="450"/>
                    <a:pt x="432" y="451"/>
                  </a:cubicBezTo>
                  <a:cubicBezTo>
                    <a:pt x="433" y="452"/>
                    <a:pt x="435" y="453"/>
                    <a:pt x="436" y="454"/>
                  </a:cubicBezTo>
                  <a:cubicBezTo>
                    <a:pt x="437" y="455"/>
                    <a:pt x="439" y="457"/>
                    <a:pt x="439" y="458"/>
                  </a:cubicBezTo>
                  <a:cubicBezTo>
                    <a:pt x="440" y="459"/>
                    <a:pt x="442" y="461"/>
                    <a:pt x="442" y="462"/>
                  </a:cubicBezTo>
                  <a:cubicBezTo>
                    <a:pt x="443" y="463"/>
                    <a:pt x="445" y="465"/>
                    <a:pt x="446" y="465"/>
                  </a:cubicBezTo>
                  <a:cubicBezTo>
                    <a:pt x="447" y="466"/>
                    <a:pt x="450" y="468"/>
                    <a:pt x="451" y="469"/>
                  </a:cubicBezTo>
                  <a:cubicBezTo>
                    <a:pt x="452" y="470"/>
                    <a:pt x="454" y="472"/>
                    <a:pt x="455" y="473"/>
                  </a:cubicBezTo>
                  <a:cubicBezTo>
                    <a:pt x="455" y="473"/>
                    <a:pt x="456" y="475"/>
                    <a:pt x="457" y="476"/>
                  </a:cubicBezTo>
                  <a:cubicBezTo>
                    <a:pt x="457" y="476"/>
                    <a:pt x="459" y="477"/>
                    <a:pt x="460" y="477"/>
                  </a:cubicBezTo>
                  <a:cubicBezTo>
                    <a:pt x="461" y="477"/>
                    <a:pt x="463" y="476"/>
                    <a:pt x="463" y="476"/>
                  </a:cubicBezTo>
                  <a:cubicBezTo>
                    <a:pt x="465" y="476"/>
                    <a:pt x="467" y="477"/>
                    <a:pt x="468" y="477"/>
                  </a:cubicBezTo>
                  <a:cubicBezTo>
                    <a:pt x="469" y="477"/>
                    <a:pt x="471" y="476"/>
                    <a:pt x="471" y="475"/>
                  </a:cubicBezTo>
                  <a:cubicBezTo>
                    <a:pt x="472" y="475"/>
                    <a:pt x="472" y="473"/>
                    <a:pt x="473" y="472"/>
                  </a:cubicBezTo>
                  <a:cubicBezTo>
                    <a:pt x="473" y="472"/>
                    <a:pt x="473" y="470"/>
                    <a:pt x="474" y="469"/>
                  </a:cubicBezTo>
                  <a:cubicBezTo>
                    <a:pt x="474" y="469"/>
                    <a:pt x="477" y="469"/>
                    <a:pt x="478" y="469"/>
                  </a:cubicBezTo>
                  <a:cubicBezTo>
                    <a:pt x="478" y="469"/>
                    <a:pt x="479" y="471"/>
                    <a:pt x="480" y="471"/>
                  </a:cubicBezTo>
                  <a:cubicBezTo>
                    <a:pt x="480" y="471"/>
                    <a:pt x="481" y="470"/>
                    <a:pt x="482" y="469"/>
                  </a:cubicBezTo>
                  <a:cubicBezTo>
                    <a:pt x="482" y="469"/>
                    <a:pt x="484" y="469"/>
                    <a:pt x="485" y="470"/>
                  </a:cubicBezTo>
                  <a:cubicBezTo>
                    <a:pt x="486" y="470"/>
                    <a:pt x="486" y="472"/>
                    <a:pt x="486" y="472"/>
                  </a:cubicBezTo>
                  <a:cubicBezTo>
                    <a:pt x="487" y="473"/>
                    <a:pt x="489" y="473"/>
                    <a:pt x="489" y="473"/>
                  </a:cubicBezTo>
                  <a:cubicBezTo>
                    <a:pt x="490" y="473"/>
                    <a:pt x="492" y="474"/>
                    <a:pt x="493" y="475"/>
                  </a:cubicBezTo>
                  <a:cubicBezTo>
                    <a:pt x="494" y="475"/>
                    <a:pt x="495" y="476"/>
                    <a:pt x="496" y="476"/>
                  </a:cubicBezTo>
                  <a:cubicBezTo>
                    <a:pt x="497" y="476"/>
                    <a:pt x="499" y="475"/>
                    <a:pt x="499" y="474"/>
                  </a:cubicBezTo>
                  <a:cubicBezTo>
                    <a:pt x="500" y="474"/>
                    <a:pt x="500" y="472"/>
                    <a:pt x="500" y="471"/>
                  </a:cubicBezTo>
                  <a:cubicBezTo>
                    <a:pt x="500" y="470"/>
                    <a:pt x="499" y="468"/>
                    <a:pt x="499" y="466"/>
                  </a:cubicBezTo>
                  <a:cubicBezTo>
                    <a:pt x="499" y="465"/>
                    <a:pt x="500" y="463"/>
                    <a:pt x="500" y="463"/>
                  </a:cubicBezTo>
                  <a:cubicBezTo>
                    <a:pt x="501" y="462"/>
                    <a:pt x="503" y="461"/>
                    <a:pt x="505" y="461"/>
                  </a:cubicBezTo>
                  <a:cubicBezTo>
                    <a:pt x="506" y="461"/>
                    <a:pt x="507" y="463"/>
                    <a:pt x="507" y="464"/>
                  </a:cubicBezTo>
                  <a:cubicBezTo>
                    <a:pt x="508" y="465"/>
                    <a:pt x="508" y="467"/>
                    <a:pt x="509" y="468"/>
                  </a:cubicBezTo>
                  <a:cubicBezTo>
                    <a:pt x="509" y="469"/>
                    <a:pt x="510" y="470"/>
                    <a:pt x="511" y="471"/>
                  </a:cubicBezTo>
                  <a:cubicBezTo>
                    <a:pt x="512" y="471"/>
                    <a:pt x="514" y="469"/>
                    <a:pt x="514" y="469"/>
                  </a:cubicBezTo>
                  <a:cubicBezTo>
                    <a:pt x="515" y="469"/>
                    <a:pt x="516" y="469"/>
                    <a:pt x="517" y="469"/>
                  </a:cubicBezTo>
                  <a:cubicBezTo>
                    <a:pt x="518" y="469"/>
                    <a:pt x="519" y="470"/>
                    <a:pt x="519" y="471"/>
                  </a:cubicBezTo>
                  <a:cubicBezTo>
                    <a:pt x="519" y="472"/>
                    <a:pt x="519" y="474"/>
                    <a:pt x="519" y="475"/>
                  </a:cubicBezTo>
                  <a:cubicBezTo>
                    <a:pt x="520" y="476"/>
                    <a:pt x="521" y="477"/>
                    <a:pt x="521" y="477"/>
                  </a:cubicBezTo>
                  <a:cubicBezTo>
                    <a:pt x="522" y="478"/>
                    <a:pt x="522" y="481"/>
                    <a:pt x="523" y="481"/>
                  </a:cubicBezTo>
                  <a:cubicBezTo>
                    <a:pt x="524" y="482"/>
                    <a:pt x="526" y="482"/>
                    <a:pt x="526" y="483"/>
                  </a:cubicBezTo>
                  <a:cubicBezTo>
                    <a:pt x="527" y="484"/>
                    <a:pt x="526" y="487"/>
                    <a:pt x="526" y="488"/>
                  </a:cubicBezTo>
                  <a:cubicBezTo>
                    <a:pt x="526" y="489"/>
                    <a:pt x="527" y="491"/>
                    <a:pt x="527" y="492"/>
                  </a:cubicBezTo>
                  <a:cubicBezTo>
                    <a:pt x="527" y="493"/>
                    <a:pt x="529" y="494"/>
                    <a:pt x="529" y="495"/>
                  </a:cubicBezTo>
                  <a:cubicBezTo>
                    <a:pt x="530" y="496"/>
                    <a:pt x="528" y="499"/>
                    <a:pt x="529" y="501"/>
                  </a:cubicBezTo>
                  <a:cubicBezTo>
                    <a:pt x="529" y="502"/>
                    <a:pt x="532" y="504"/>
                    <a:pt x="534" y="504"/>
                  </a:cubicBezTo>
                  <a:cubicBezTo>
                    <a:pt x="535" y="504"/>
                    <a:pt x="537" y="503"/>
                    <a:pt x="538" y="504"/>
                  </a:cubicBezTo>
                  <a:cubicBezTo>
                    <a:pt x="539" y="504"/>
                    <a:pt x="539" y="506"/>
                    <a:pt x="540" y="506"/>
                  </a:cubicBezTo>
                  <a:cubicBezTo>
                    <a:pt x="541" y="507"/>
                    <a:pt x="543" y="504"/>
                    <a:pt x="545" y="504"/>
                  </a:cubicBezTo>
                  <a:cubicBezTo>
                    <a:pt x="546" y="504"/>
                    <a:pt x="548" y="507"/>
                    <a:pt x="550" y="507"/>
                  </a:cubicBezTo>
                  <a:cubicBezTo>
                    <a:pt x="551" y="507"/>
                    <a:pt x="554" y="505"/>
                    <a:pt x="555" y="505"/>
                  </a:cubicBezTo>
                  <a:cubicBezTo>
                    <a:pt x="556" y="504"/>
                    <a:pt x="557" y="503"/>
                    <a:pt x="558" y="503"/>
                  </a:cubicBezTo>
                  <a:cubicBezTo>
                    <a:pt x="559" y="503"/>
                    <a:pt x="562" y="504"/>
                    <a:pt x="563" y="504"/>
                  </a:cubicBezTo>
                  <a:cubicBezTo>
                    <a:pt x="565" y="505"/>
                    <a:pt x="567" y="507"/>
                    <a:pt x="568" y="508"/>
                  </a:cubicBezTo>
                  <a:cubicBezTo>
                    <a:pt x="569" y="508"/>
                    <a:pt x="571" y="509"/>
                    <a:pt x="572" y="510"/>
                  </a:cubicBezTo>
                  <a:cubicBezTo>
                    <a:pt x="573" y="510"/>
                    <a:pt x="575" y="511"/>
                    <a:pt x="576" y="512"/>
                  </a:cubicBezTo>
                  <a:cubicBezTo>
                    <a:pt x="576" y="512"/>
                    <a:pt x="577" y="514"/>
                    <a:pt x="578" y="514"/>
                  </a:cubicBezTo>
                  <a:cubicBezTo>
                    <a:pt x="579" y="514"/>
                    <a:pt x="580" y="512"/>
                    <a:pt x="581" y="512"/>
                  </a:cubicBezTo>
                  <a:cubicBezTo>
                    <a:pt x="582" y="511"/>
                    <a:pt x="584" y="512"/>
                    <a:pt x="585" y="512"/>
                  </a:cubicBezTo>
                  <a:cubicBezTo>
                    <a:pt x="587" y="513"/>
                    <a:pt x="589" y="516"/>
                    <a:pt x="590" y="517"/>
                  </a:cubicBezTo>
                  <a:cubicBezTo>
                    <a:pt x="591" y="518"/>
                    <a:pt x="593" y="519"/>
                    <a:pt x="594" y="519"/>
                  </a:cubicBezTo>
                  <a:cubicBezTo>
                    <a:pt x="595" y="519"/>
                    <a:pt x="596" y="518"/>
                    <a:pt x="597" y="518"/>
                  </a:cubicBezTo>
                  <a:cubicBezTo>
                    <a:pt x="599" y="517"/>
                    <a:pt x="602" y="517"/>
                    <a:pt x="603" y="517"/>
                  </a:cubicBezTo>
                  <a:cubicBezTo>
                    <a:pt x="604" y="516"/>
                    <a:pt x="605" y="514"/>
                    <a:pt x="605" y="514"/>
                  </a:cubicBezTo>
                  <a:cubicBezTo>
                    <a:pt x="606" y="513"/>
                    <a:pt x="607" y="512"/>
                    <a:pt x="608" y="511"/>
                  </a:cubicBezTo>
                  <a:cubicBezTo>
                    <a:pt x="609" y="511"/>
                    <a:pt x="611" y="512"/>
                    <a:pt x="612" y="512"/>
                  </a:cubicBezTo>
                  <a:cubicBezTo>
                    <a:pt x="613" y="512"/>
                    <a:pt x="615" y="512"/>
                    <a:pt x="616" y="512"/>
                  </a:cubicBezTo>
                  <a:cubicBezTo>
                    <a:pt x="617" y="512"/>
                    <a:pt x="619" y="514"/>
                    <a:pt x="619" y="515"/>
                  </a:cubicBezTo>
                  <a:cubicBezTo>
                    <a:pt x="620" y="516"/>
                    <a:pt x="622" y="519"/>
                    <a:pt x="622" y="520"/>
                  </a:cubicBezTo>
                  <a:cubicBezTo>
                    <a:pt x="623" y="521"/>
                    <a:pt x="625" y="524"/>
                    <a:pt x="626" y="525"/>
                  </a:cubicBezTo>
                  <a:cubicBezTo>
                    <a:pt x="626" y="526"/>
                    <a:pt x="628" y="529"/>
                    <a:pt x="630" y="529"/>
                  </a:cubicBezTo>
                  <a:cubicBezTo>
                    <a:pt x="631" y="529"/>
                    <a:pt x="633" y="529"/>
                    <a:pt x="634" y="529"/>
                  </a:cubicBezTo>
                  <a:cubicBezTo>
                    <a:pt x="634" y="529"/>
                    <a:pt x="635" y="528"/>
                    <a:pt x="636" y="528"/>
                  </a:cubicBezTo>
                  <a:cubicBezTo>
                    <a:pt x="636" y="527"/>
                    <a:pt x="637" y="525"/>
                    <a:pt x="638" y="525"/>
                  </a:cubicBezTo>
                  <a:cubicBezTo>
                    <a:pt x="639" y="524"/>
                    <a:pt x="642" y="525"/>
                    <a:pt x="643" y="524"/>
                  </a:cubicBezTo>
                  <a:cubicBezTo>
                    <a:pt x="644" y="523"/>
                    <a:pt x="644" y="521"/>
                    <a:pt x="644" y="519"/>
                  </a:cubicBezTo>
                  <a:cubicBezTo>
                    <a:pt x="645" y="518"/>
                    <a:pt x="644" y="517"/>
                    <a:pt x="644" y="516"/>
                  </a:cubicBezTo>
                  <a:cubicBezTo>
                    <a:pt x="645" y="515"/>
                    <a:pt x="646" y="514"/>
                    <a:pt x="647" y="514"/>
                  </a:cubicBezTo>
                  <a:cubicBezTo>
                    <a:pt x="647" y="513"/>
                    <a:pt x="649" y="513"/>
                    <a:pt x="650" y="513"/>
                  </a:cubicBezTo>
                  <a:cubicBezTo>
                    <a:pt x="651" y="513"/>
                    <a:pt x="654" y="513"/>
                    <a:pt x="655" y="514"/>
                  </a:cubicBezTo>
                  <a:cubicBezTo>
                    <a:pt x="656" y="515"/>
                    <a:pt x="657" y="517"/>
                    <a:pt x="658" y="517"/>
                  </a:cubicBezTo>
                  <a:cubicBezTo>
                    <a:pt x="659" y="518"/>
                    <a:pt x="662" y="518"/>
                    <a:pt x="663" y="517"/>
                  </a:cubicBezTo>
                  <a:cubicBezTo>
                    <a:pt x="664" y="517"/>
                    <a:pt x="667" y="516"/>
                    <a:pt x="668" y="517"/>
                  </a:cubicBezTo>
                  <a:cubicBezTo>
                    <a:pt x="669" y="517"/>
                    <a:pt x="670" y="519"/>
                    <a:pt x="671" y="519"/>
                  </a:cubicBezTo>
                  <a:cubicBezTo>
                    <a:pt x="672" y="519"/>
                    <a:pt x="673" y="520"/>
                    <a:pt x="674" y="520"/>
                  </a:cubicBezTo>
                  <a:cubicBezTo>
                    <a:pt x="675" y="520"/>
                    <a:pt x="677" y="520"/>
                    <a:pt x="678" y="519"/>
                  </a:cubicBezTo>
                  <a:cubicBezTo>
                    <a:pt x="679" y="519"/>
                    <a:pt x="680" y="518"/>
                    <a:pt x="680" y="517"/>
                  </a:cubicBezTo>
                  <a:cubicBezTo>
                    <a:pt x="681" y="516"/>
                    <a:pt x="680" y="514"/>
                    <a:pt x="681" y="513"/>
                  </a:cubicBezTo>
                  <a:cubicBezTo>
                    <a:pt x="682" y="513"/>
                    <a:pt x="683" y="513"/>
                    <a:pt x="684" y="513"/>
                  </a:cubicBezTo>
                  <a:cubicBezTo>
                    <a:pt x="685" y="513"/>
                    <a:pt x="687" y="515"/>
                    <a:pt x="687" y="516"/>
                  </a:cubicBezTo>
                  <a:cubicBezTo>
                    <a:pt x="688" y="517"/>
                    <a:pt x="688" y="519"/>
                    <a:pt x="687" y="520"/>
                  </a:cubicBezTo>
                  <a:cubicBezTo>
                    <a:pt x="687" y="521"/>
                    <a:pt x="686" y="522"/>
                    <a:pt x="685" y="523"/>
                  </a:cubicBezTo>
                  <a:cubicBezTo>
                    <a:pt x="685" y="524"/>
                    <a:pt x="684" y="526"/>
                    <a:pt x="684" y="527"/>
                  </a:cubicBezTo>
                  <a:cubicBezTo>
                    <a:pt x="684" y="528"/>
                    <a:pt x="685" y="529"/>
                    <a:pt x="685" y="529"/>
                  </a:cubicBezTo>
                  <a:cubicBezTo>
                    <a:pt x="686" y="531"/>
                    <a:pt x="686" y="534"/>
                    <a:pt x="686" y="535"/>
                  </a:cubicBezTo>
                  <a:cubicBezTo>
                    <a:pt x="687" y="536"/>
                    <a:pt x="689" y="538"/>
                    <a:pt x="690" y="539"/>
                  </a:cubicBezTo>
                  <a:cubicBezTo>
                    <a:pt x="690" y="540"/>
                    <a:pt x="693" y="540"/>
                    <a:pt x="694" y="541"/>
                  </a:cubicBezTo>
                  <a:cubicBezTo>
                    <a:pt x="695" y="541"/>
                    <a:pt x="697" y="541"/>
                    <a:pt x="699" y="541"/>
                  </a:cubicBezTo>
                  <a:cubicBezTo>
                    <a:pt x="699" y="541"/>
                    <a:pt x="701" y="539"/>
                    <a:pt x="701" y="539"/>
                  </a:cubicBezTo>
                  <a:cubicBezTo>
                    <a:pt x="702" y="538"/>
                    <a:pt x="705" y="538"/>
                    <a:pt x="706" y="539"/>
                  </a:cubicBezTo>
                  <a:cubicBezTo>
                    <a:pt x="707" y="539"/>
                    <a:pt x="708" y="541"/>
                    <a:pt x="708" y="542"/>
                  </a:cubicBezTo>
                  <a:cubicBezTo>
                    <a:pt x="709" y="543"/>
                    <a:pt x="709" y="545"/>
                    <a:pt x="708" y="546"/>
                  </a:cubicBezTo>
                  <a:cubicBezTo>
                    <a:pt x="708" y="547"/>
                    <a:pt x="707" y="548"/>
                    <a:pt x="707" y="549"/>
                  </a:cubicBezTo>
                  <a:cubicBezTo>
                    <a:pt x="707" y="550"/>
                    <a:pt x="709" y="550"/>
                    <a:pt x="709" y="551"/>
                  </a:cubicBezTo>
                  <a:cubicBezTo>
                    <a:pt x="709" y="552"/>
                    <a:pt x="708" y="554"/>
                    <a:pt x="708" y="555"/>
                  </a:cubicBezTo>
                  <a:cubicBezTo>
                    <a:pt x="707" y="555"/>
                    <a:pt x="705" y="556"/>
                    <a:pt x="705" y="556"/>
                  </a:cubicBezTo>
                  <a:cubicBezTo>
                    <a:pt x="704" y="557"/>
                    <a:pt x="705" y="559"/>
                    <a:pt x="706" y="560"/>
                  </a:cubicBezTo>
                  <a:cubicBezTo>
                    <a:pt x="706" y="560"/>
                    <a:pt x="708" y="561"/>
                    <a:pt x="709" y="561"/>
                  </a:cubicBezTo>
                  <a:cubicBezTo>
                    <a:pt x="710" y="561"/>
                    <a:pt x="711" y="559"/>
                    <a:pt x="712" y="559"/>
                  </a:cubicBezTo>
                  <a:cubicBezTo>
                    <a:pt x="713" y="559"/>
                    <a:pt x="715" y="560"/>
                    <a:pt x="715" y="561"/>
                  </a:cubicBezTo>
                  <a:cubicBezTo>
                    <a:pt x="716" y="561"/>
                    <a:pt x="718" y="564"/>
                    <a:pt x="719" y="564"/>
                  </a:cubicBezTo>
                  <a:cubicBezTo>
                    <a:pt x="720" y="565"/>
                    <a:pt x="722" y="565"/>
                    <a:pt x="723" y="565"/>
                  </a:cubicBezTo>
                  <a:cubicBezTo>
                    <a:pt x="724" y="565"/>
                    <a:pt x="726" y="563"/>
                    <a:pt x="727" y="562"/>
                  </a:cubicBezTo>
                  <a:cubicBezTo>
                    <a:pt x="728" y="561"/>
                    <a:pt x="729" y="560"/>
                    <a:pt x="730" y="559"/>
                  </a:cubicBezTo>
                  <a:cubicBezTo>
                    <a:pt x="730" y="559"/>
                    <a:pt x="732" y="559"/>
                    <a:pt x="732" y="558"/>
                  </a:cubicBezTo>
                  <a:cubicBezTo>
                    <a:pt x="733" y="558"/>
                    <a:pt x="733" y="556"/>
                    <a:pt x="734" y="555"/>
                  </a:cubicBezTo>
                  <a:cubicBezTo>
                    <a:pt x="734" y="554"/>
                    <a:pt x="735" y="553"/>
                    <a:pt x="736" y="552"/>
                  </a:cubicBezTo>
                  <a:cubicBezTo>
                    <a:pt x="736" y="551"/>
                    <a:pt x="737" y="549"/>
                    <a:pt x="738" y="549"/>
                  </a:cubicBezTo>
                  <a:cubicBezTo>
                    <a:pt x="739" y="549"/>
                    <a:pt x="741" y="549"/>
                    <a:pt x="741" y="548"/>
                  </a:cubicBezTo>
                  <a:cubicBezTo>
                    <a:pt x="742" y="548"/>
                    <a:pt x="743" y="546"/>
                    <a:pt x="744" y="545"/>
                  </a:cubicBezTo>
                  <a:cubicBezTo>
                    <a:pt x="744" y="545"/>
                    <a:pt x="745" y="543"/>
                    <a:pt x="746" y="542"/>
                  </a:cubicBezTo>
                  <a:cubicBezTo>
                    <a:pt x="746" y="541"/>
                    <a:pt x="749" y="540"/>
                    <a:pt x="750" y="540"/>
                  </a:cubicBezTo>
                  <a:cubicBezTo>
                    <a:pt x="750" y="540"/>
                    <a:pt x="752" y="541"/>
                    <a:pt x="752" y="541"/>
                  </a:cubicBezTo>
                  <a:cubicBezTo>
                    <a:pt x="753" y="542"/>
                    <a:pt x="755" y="542"/>
                    <a:pt x="756" y="542"/>
                  </a:cubicBezTo>
                  <a:cubicBezTo>
                    <a:pt x="757" y="543"/>
                    <a:pt x="758" y="544"/>
                    <a:pt x="759" y="545"/>
                  </a:cubicBezTo>
                  <a:cubicBezTo>
                    <a:pt x="759" y="546"/>
                    <a:pt x="760" y="548"/>
                    <a:pt x="760" y="549"/>
                  </a:cubicBezTo>
                  <a:cubicBezTo>
                    <a:pt x="760" y="550"/>
                    <a:pt x="759" y="553"/>
                    <a:pt x="759" y="554"/>
                  </a:cubicBezTo>
                  <a:cubicBezTo>
                    <a:pt x="760" y="555"/>
                    <a:pt x="762" y="555"/>
                    <a:pt x="763" y="556"/>
                  </a:cubicBezTo>
                  <a:cubicBezTo>
                    <a:pt x="764" y="556"/>
                    <a:pt x="765" y="557"/>
                    <a:pt x="766" y="556"/>
                  </a:cubicBezTo>
                  <a:cubicBezTo>
                    <a:pt x="767" y="556"/>
                    <a:pt x="767" y="555"/>
                    <a:pt x="768" y="554"/>
                  </a:cubicBezTo>
                  <a:cubicBezTo>
                    <a:pt x="769" y="554"/>
                    <a:pt x="770" y="552"/>
                    <a:pt x="771" y="551"/>
                  </a:cubicBezTo>
                  <a:cubicBezTo>
                    <a:pt x="773" y="551"/>
                    <a:pt x="776" y="552"/>
                    <a:pt x="777" y="552"/>
                  </a:cubicBezTo>
                  <a:cubicBezTo>
                    <a:pt x="778" y="553"/>
                    <a:pt x="780" y="554"/>
                    <a:pt x="781" y="555"/>
                  </a:cubicBezTo>
                  <a:cubicBezTo>
                    <a:pt x="781" y="555"/>
                    <a:pt x="782" y="558"/>
                    <a:pt x="781" y="559"/>
                  </a:cubicBezTo>
                  <a:cubicBezTo>
                    <a:pt x="781" y="560"/>
                    <a:pt x="780" y="561"/>
                    <a:pt x="780" y="562"/>
                  </a:cubicBezTo>
                  <a:cubicBezTo>
                    <a:pt x="780" y="563"/>
                    <a:pt x="779" y="565"/>
                    <a:pt x="780" y="566"/>
                  </a:cubicBezTo>
                  <a:cubicBezTo>
                    <a:pt x="780" y="566"/>
                    <a:pt x="782" y="567"/>
                    <a:pt x="782" y="567"/>
                  </a:cubicBezTo>
                  <a:cubicBezTo>
                    <a:pt x="783" y="567"/>
                    <a:pt x="783" y="569"/>
                    <a:pt x="784" y="569"/>
                  </a:cubicBezTo>
                  <a:cubicBezTo>
                    <a:pt x="785" y="570"/>
                    <a:pt x="788" y="570"/>
                    <a:pt x="789" y="570"/>
                  </a:cubicBezTo>
                  <a:cubicBezTo>
                    <a:pt x="790" y="570"/>
                    <a:pt x="792" y="569"/>
                    <a:pt x="793" y="568"/>
                  </a:cubicBezTo>
                  <a:cubicBezTo>
                    <a:pt x="794" y="567"/>
                    <a:pt x="795" y="563"/>
                    <a:pt x="795" y="562"/>
                  </a:cubicBezTo>
                  <a:cubicBezTo>
                    <a:pt x="796" y="561"/>
                    <a:pt x="797" y="559"/>
                    <a:pt x="798" y="559"/>
                  </a:cubicBezTo>
                  <a:cubicBezTo>
                    <a:pt x="798" y="558"/>
                    <a:pt x="800" y="558"/>
                    <a:pt x="801" y="558"/>
                  </a:cubicBezTo>
                  <a:cubicBezTo>
                    <a:pt x="802" y="558"/>
                    <a:pt x="804" y="560"/>
                    <a:pt x="805" y="560"/>
                  </a:cubicBezTo>
                  <a:cubicBezTo>
                    <a:pt x="806" y="560"/>
                    <a:pt x="808" y="561"/>
                    <a:pt x="809" y="560"/>
                  </a:cubicBezTo>
                  <a:cubicBezTo>
                    <a:pt x="809" y="559"/>
                    <a:pt x="810" y="557"/>
                    <a:pt x="810" y="556"/>
                  </a:cubicBezTo>
                  <a:cubicBezTo>
                    <a:pt x="810" y="556"/>
                    <a:pt x="809" y="554"/>
                    <a:pt x="810" y="554"/>
                  </a:cubicBezTo>
                  <a:cubicBezTo>
                    <a:pt x="810" y="553"/>
                    <a:pt x="811" y="552"/>
                    <a:pt x="811" y="552"/>
                  </a:cubicBezTo>
                  <a:cubicBezTo>
                    <a:pt x="812" y="551"/>
                    <a:pt x="814" y="551"/>
                    <a:pt x="815" y="551"/>
                  </a:cubicBezTo>
                  <a:cubicBezTo>
                    <a:pt x="816" y="551"/>
                    <a:pt x="818" y="553"/>
                    <a:pt x="819" y="554"/>
                  </a:cubicBezTo>
                  <a:cubicBezTo>
                    <a:pt x="819" y="554"/>
                    <a:pt x="819" y="556"/>
                    <a:pt x="820" y="557"/>
                  </a:cubicBezTo>
                  <a:cubicBezTo>
                    <a:pt x="820" y="557"/>
                    <a:pt x="821" y="559"/>
                    <a:pt x="822" y="560"/>
                  </a:cubicBezTo>
                  <a:cubicBezTo>
                    <a:pt x="822" y="561"/>
                    <a:pt x="822" y="563"/>
                    <a:pt x="822" y="564"/>
                  </a:cubicBezTo>
                  <a:cubicBezTo>
                    <a:pt x="822" y="565"/>
                    <a:pt x="821" y="566"/>
                    <a:pt x="820" y="566"/>
                  </a:cubicBezTo>
                  <a:cubicBezTo>
                    <a:pt x="820" y="567"/>
                    <a:pt x="818" y="566"/>
                    <a:pt x="817" y="567"/>
                  </a:cubicBezTo>
                  <a:cubicBezTo>
                    <a:pt x="816" y="567"/>
                    <a:pt x="816" y="569"/>
                    <a:pt x="816" y="570"/>
                  </a:cubicBezTo>
                  <a:cubicBezTo>
                    <a:pt x="816" y="572"/>
                    <a:pt x="817" y="574"/>
                    <a:pt x="818" y="574"/>
                  </a:cubicBezTo>
                  <a:cubicBezTo>
                    <a:pt x="819" y="575"/>
                    <a:pt x="820" y="577"/>
                    <a:pt x="821" y="578"/>
                  </a:cubicBezTo>
                  <a:cubicBezTo>
                    <a:pt x="821" y="579"/>
                    <a:pt x="822" y="582"/>
                    <a:pt x="823" y="583"/>
                  </a:cubicBezTo>
                  <a:cubicBezTo>
                    <a:pt x="823" y="584"/>
                    <a:pt x="825" y="585"/>
                    <a:pt x="826" y="586"/>
                  </a:cubicBezTo>
                  <a:cubicBezTo>
                    <a:pt x="827" y="586"/>
                    <a:pt x="830" y="586"/>
                    <a:pt x="831" y="585"/>
                  </a:cubicBezTo>
                  <a:cubicBezTo>
                    <a:pt x="832" y="584"/>
                    <a:pt x="834" y="582"/>
                    <a:pt x="834" y="581"/>
                  </a:cubicBezTo>
                  <a:cubicBezTo>
                    <a:pt x="834" y="580"/>
                    <a:pt x="834" y="579"/>
                    <a:pt x="834" y="578"/>
                  </a:cubicBezTo>
                  <a:cubicBezTo>
                    <a:pt x="834" y="577"/>
                    <a:pt x="834" y="576"/>
                    <a:pt x="834" y="575"/>
                  </a:cubicBezTo>
                  <a:cubicBezTo>
                    <a:pt x="834" y="574"/>
                    <a:pt x="832" y="574"/>
                    <a:pt x="832" y="573"/>
                  </a:cubicBezTo>
                  <a:cubicBezTo>
                    <a:pt x="832" y="572"/>
                    <a:pt x="832" y="570"/>
                    <a:pt x="832" y="570"/>
                  </a:cubicBezTo>
                  <a:cubicBezTo>
                    <a:pt x="833" y="569"/>
                    <a:pt x="834" y="570"/>
                    <a:pt x="835" y="569"/>
                  </a:cubicBezTo>
                  <a:cubicBezTo>
                    <a:pt x="836" y="569"/>
                    <a:pt x="838" y="569"/>
                    <a:pt x="839" y="568"/>
                  </a:cubicBezTo>
                  <a:cubicBezTo>
                    <a:pt x="839" y="567"/>
                    <a:pt x="838" y="564"/>
                    <a:pt x="839" y="563"/>
                  </a:cubicBezTo>
                  <a:cubicBezTo>
                    <a:pt x="840" y="562"/>
                    <a:pt x="842" y="563"/>
                    <a:pt x="842" y="562"/>
                  </a:cubicBezTo>
                  <a:cubicBezTo>
                    <a:pt x="843" y="562"/>
                    <a:pt x="845" y="559"/>
                    <a:pt x="845" y="558"/>
                  </a:cubicBezTo>
                  <a:cubicBezTo>
                    <a:pt x="846" y="557"/>
                    <a:pt x="848" y="556"/>
                    <a:pt x="848" y="554"/>
                  </a:cubicBezTo>
                  <a:cubicBezTo>
                    <a:pt x="848" y="554"/>
                    <a:pt x="848" y="552"/>
                    <a:pt x="848" y="552"/>
                  </a:cubicBezTo>
                  <a:cubicBezTo>
                    <a:pt x="848" y="551"/>
                    <a:pt x="847" y="549"/>
                    <a:pt x="847" y="548"/>
                  </a:cubicBezTo>
                  <a:cubicBezTo>
                    <a:pt x="847" y="547"/>
                    <a:pt x="847" y="546"/>
                    <a:pt x="847" y="545"/>
                  </a:cubicBezTo>
                  <a:cubicBezTo>
                    <a:pt x="848" y="545"/>
                    <a:pt x="848" y="544"/>
                    <a:pt x="849" y="544"/>
                  </a:cubicBezTo>
                  <a:cubicBezTo>
                    <a:pt x="850" y="544"/>
                    <a:pt x="850" y="546"/>
                    <a:pt x="851" y="546"/>
                  </a:cubicBezTo>
                  <a:cubicBezTo>
                    <a:pt x="852" y="546"/>
                    <a:pt x="853" y="545"/>
                    <a:pt x="853" y="545"/>
                  </a:cubicBezTo>
                  <a:cubicBezTo>
                    <a:pt x="854" y="544"/>
                    <a:pt x="855" y="542"/>
                    <a:pt x="855" y="542"/>
                  </a:cubicBezTo>
                  <a:cubicBezTo>
                    <a:pt x="856" y="542"/>
                    <a:pt x="858" y="542"/>
                    <a:pt x="859" y="543"/>
                  </a:cubicBezTo>
                  <a:cubicBezTo>
                    <a:pt x="860" y="544"/>
                    <a:pt x="860" y="546"/>
                    <a:pt x="861" y="547"/>
                  </a:cubicBezTo>
                  <a:cubicBezTo>
                    <a:pt x="861" y="548"/>
                    <a:pt x="860" y="551"/>
                    <a:pt x="860" y="552"/>
                  </a:cubicBezTo>
                  <a:cubicBezTo>
                    <a:pt x="861" y="553"/>
                    <a:pt x="862" y="556"/>
                    <a:pt x="862" y="557"/>
                  </a:cubicBezTo>
                  <a:cubicBezTo>
                    <a:pt x="863" y="557"/>
                    <a:pt x="863" y="559"/>
                    <a:pt x="864" y="560"/>
                  </a:cubicBezTo>
                  <a:cubicBezTo>
                    <a:pt x="865" y="560"/>
                    <a:pt x="866" y="561"/>
                    <a:pt x="867" y="561"/>
                  </a:cubicBezTo>
                  <a:cubicBezTo>
                    <a:pt x="867" y="561"/>
                    <a:pt x="868" y="560"/>
                    <a:pt x="869" y="560"/>
                  </a:cubicBezTo>
                  <a:cubicBezTo>
                    <a:pt x="869" y="559"/>
                    <a:pt x="869" y="557"/>
                    <a:pt x="869" y="556"/>
                  </a:cubicBezTo>
                  <a:cubicBezTo>
                    <a:pt x="870" y="556"/>
                    <a:pt x="871" y="556"/>
                    <a:pt x="871" y="556"/>
                  </a:cubicBezTo>
                  <a:cubicBezTo>
                    <a:pt x="872" y="556"/>
                    <a:pt x="874" y="556"/>
                    <a:pt x="875" y="556"/>
                  </a:cubicBezTo>
                  <a:cubicBezTo>
                    <a:pt x="875" y="557"/>
                    <a:pt x="877" y="558"/>
                    <a:pt x="877" y="559"/>
                  </a:cubicBezTo>
                  <a:cubicBezTo>
                    <a:pt x="878" y="560"/>
                    <a:pt x="878" y="562"/>
                    <a:pt x="879" y="563"/>
                  </a:cubicBezTo>
                  <a:cubicBezTo>
                    <a:pt x="879" y="564"/>
                    <a:pt x="880" y="565"/>
                    <a:pt x="881" y="565"/>
                  </a:cubicBezTo>
                  <a:cubicBezTo>
                    <a:pt x="882" y="565"/>
                    <a:pt x="885" y="564"/>
                    <a:pt x="886" y="564"/>
                  </a:cubicBezTo>
                  <a:cubicBezTo>
                    <a:pt x="887" y="563"/>
                    <a:pt x="889" y="562"/>
                    <a:pt x="890" y="561"/>
                  </a:cubicBezTo>
                  <a:cubicBezTo>
                    <a:pt x="890" y="560"/>
                    <a:pt x="890" y="558"/>
                    <a:pt x="891" y="557"/>
                  </a:cubicBezTo>
                  <a:cubicBezTo>
                    <a:pt x="891" y="557"/>
                    <a:pt x="891" y="555"/>
                    <a:pt x="891" y="554"/>
                  </a:cubicBezTo>
                  <a:cubicBezTo>
                    <a:pt x="891" y="553"/>
                    <a:pt x="891" y="552"/>
                    <a:pt x="891" y="551"/>
                  </a:cubicBezTo>
                  <a:cubicBezTo>
                    <a:pt x="891" y="550"/>
                    <a:pt x="892" y="549"/>
                    <a:pt x="893" y="549"/>
                  </a:cubicBezTo>
                  <a:cubicBezTo>
                    <a:pt x="894" y="549"/>
                    <a:pt x="896" y="549"/>
                    <a:pt x="896" y="550"/>
                  </a:cubicBezTo>
                  <a:cubicBezTo>
                    <a:pt x="897" y="550"/>
                    <a:pt x="897" y="552"/>
                    <a:pt x="898" y="552"/>
                  </a:cubicBezTo>
                  <a:cubicBezTo>
                    <a:pt x="899" y="552"/>
                    <a:pt x="900" y="552"/>
                    <a:pt x="901" y="552"/>
                  </a:cubicBezTo>
                  <a:cubicBezTo>
                    <a:pt x="902" y="552"/>
                    <a:pt x="905" y="552"/>
                    <a:pt x="905" y="553"/>
                  </a:cubicBezTo>
                  <a:cubicBezTo>
                    <a:pt x="906" y="554"/>
                    <a:pt x="905" y="555"/>
                    <a:pt x="904" y="556"/>
                  </a:cubicBezTo>
                  <a:cubicBezTo>
                    <a:pt x="904" y="556"/>
                    <a:pt x="903" y="557"/>
                    <a:pt x="902" y="557"/>
                  </a:cubicBezTo>
                  <a:cubicBezTo>
                    <a:pt x="902" y="558"/>
                    <a:pt x="900" y="559"/>
                    <a:pt x="900" y="560"/>
                  </a:cubicBezTo>
                  <a:cubicBezTo>
                    <a:pt x="900" y="560"/>
                    <a:pt x="901" y="562"/>
                    <a:pt x="901" y="562"/>
                  </a:cubicBezTo>
                  <a:cubicBezTo>
                    <a:pt x="902" y="563"/>
                    <a:pt x="904" y="562"/>
                    <a:pt x="905" y="562"/>
                  </a:cubicBezTo>
                  <a:cubicBezTo>
                    <a:pt x="905" y="563"/>
                    <a:pt x="906" y="564"/>
                    <a:pt x="906" y="564"/>
                  </a:cubicBezTo>
                  <a:cubicBezTo>
                    <a:pt x="907" y="565"/>
                    <a:pt x="909" y="565"/>
                    <a:pt x="910" y="565"/>
                  </a:cubicBezTo>
                  <a:cubicBezTo>
                    <a:pt x="911" y="565"/>
                    <a:pt x="913" y="564"/>
                    <a:pt x="914" y="564"/>
                  </a:cubicBezTo>
                  <a:cubicBezTo>
                    <a:pt x="914" y="564"/>
                    <a:pt x="915" y="565"/>
                    <a:pt x="916" y="566"/>
                  </a:cubicBezTo>
                  <a:cubicBezTo>
                    <a:pt x="916" y="567"/>
                    <a:pt x="916" y="569"/>
                    <a:pt x="917" y="570"/>
                  </a:cubicBezTo>
                  <a:cubicBezTo>
                    <a:pt x="917" y="571"/>
                    <a:pt x="918" y="573"/>
                    <a:pt x="919" y="573"/>
                  </a:cubicBezTo>
                  <a:cubicBezTo>
                    <a:pt x="919" y="573"/>
                    <a:pt x="921" y="573"/>
                    <a:pt x="922" y="573"/>
                  </a:cubicBezTo>
                  <a:cubicBezTo>
                    <a:pt x="923" y="573"/>
                    <a:pt x="924" y="572"/>
                    <a:pt x="925" y="572"/>
                  </a:cubicBezTo>
                  <a:cubicBezTo>
                    <a:pt x="926" y="572"/>
                    <a:pt x="928" y="571"/>
                    <a:pt x="929" y="572"/>
                  </a:cubicBezTo>
                  <a:cubicBezTo>
                    <a:pt x="930" y="573"/>
                    <a:pt x="930" y="575"/>
                    <a:pt x="931" y="576"/>
                  </a:cubicBezTo>
                  <a:cubicBezTo>
                    <a:pt x="932" y="576"/>
                    <a:pt x="933" y="578"/>
                    <a:pt x="934" y="579"/>
                  </a:cubicBezTo>
                  <a:cubicBezTo>
                    <a:pt x="935" y="580"/>
                    <a:pt x="936" y="581"/>
                    <a:pt x="937" y="581"/>
                  </a:cubicBezTo>
                  <a:cubicBezTo>
                    <a:pt x="938" y="582"/>
                    <a:pt x="938" y="585"/>
                    <a:pt x="939" y="586"/>
                  </a:cubicBezTo>
                  <a:cubicBezTo>
                    <a:pt x="939" y="586"/>
                    <a:pt x="940" y="587"/>
                    <a:pt x="941" y="587"/>
                  </a:cubicBezTo>
                  <a:cubicBezTo>
                    <a:pt x="942" y="587"/>
                    <a:pt x="944" y="586"/>
                    <a:pt x="945" y="585"/>
                  </a:cubicBezTo>
                  <a:cubicBezTo>
                    <a:pt x="946" y="584"/>
                    <a:pt x="947" y="583"/>
                    <a:pt x="947" y="582"/>
                  </a:cubicBezTo>
                  <a:cubicBezTo>
                    <a:pt x="947" y="581"/>
                    <a:pt x="946" y="579"/>
                    <a:pt x="946" y="578"/>
                  </a:cubicBezTo>
                  <a:cubicBezTo>
                    <a:pt x="946" y="578"/>
                    <a:pt x="947" y="576"/>
                    <a:pt x="947" y="575"/>
                  </a:cubicBezTo>
                  <a:cubicBezTo>
                    <a:pt x="948" y="574"/>
                    <a:pt x="949" y="573"/>
                    <a:pt x="950" y="572"/>
                  </a:cubicBezTo>
                  <a:cubicBezTo>
                    <a:pt x="950" y="572"/>
                    <a:pt x="951" y="572"/>
                    <a:pt x="952" y="572"/>
                  </a:cubicBezTo>
                  <a:cubicBezTo>
                    <a:pt x="953" y="572"/>
                    <a:pt x="954" y="572"/>
                    <a:pt x="954" y="573"/>
                  </a:cubicBezTo>
                  <a:cubicBezTo>
                    <a:pt x="955" y="573"/>
                    <a:pt x="956" y="575"/>
                    <a:pt x="956" y="575"/>
                  </a:cubicBezTo>
                  <a:cubicBezTo>
                    <a:pt x="957" y="576"/>
                    <a:pt x="959" y="575"/>
                    <a:pt x="960" y="575"/>
                  </a:cubicBezTo>
                  <a:cubicBezTo>
                    <a:pt x="961" y="575"/>
                    <a:pt x="963" y="575"/>
                    <a:pt x="963" y="574"/>
                  </a:cubicBezTo>
                  <a:cubicBezTo>
                    <a:pt x="964" y="574"/>
                    <a:pt x="965" y="572"/>
                    <a:pt x="966" y="572"/>
                  </a:cubicBezTo>
                  <a:cubicBezTo>
                    <a:pt x="966" y="571"/>
                    <a:pt x="967" y="570"/>
                    <a:pt x="968" y="570"/>
                  </a:cubicBezTo>
                  <a:cubicBezTo>
                    <a:pt x="968" y="569"/>
                    <a:pt x="968" y="566"/>
                    <a:pt x="967" y="565"/>
                  </a:cubicBezTo>
                  <a:cubicBezTo>
                    <a:pt x="967" y="565"/>
                    <a:pt x="965" y="565"/>
                    <a:pt x="965" y="564"/>
                  </a:cubicBezTo>
                  <a:cubicBezTo>
                    <a:pt x="965" y="563"/>
                    <a:pt x="967" y="563"/>
                    <a:pt x="968" y="562"/>
                  </a:cubicBezTo>
                  <a:cubicBezTo>
                    <a:pt x="968" y="562"/>
                    <a:pt x="969" y="560"/>
                    <a:pt x="969" y="560"/>
                  </a:cubicBezTo>
                  <a:cubicBezTo>
                    <a:pt x="970" y="559"/>
                    <a:pt x="971" y="559"/>
                    <a:pt x="972" y="558"/>
                  </a:cubicBezTo>
                  <a:cubicBezTo>
                    <a:pt x="973" y="558"/>
                    <a:pt x="975" y="559"/>
                    <a:pt x="976" y="559"/>
                  </a:cubicBezTo>
                  <a:cubicBezTo>
                    <a:pt x="976" y="558"/>
                    <a:pt x="977" y="556"/>
                    <a:pt x="978" y="556"/>
                  </a:cubicBezTo>
                  <a:cubicBezTo>
                    <a:pt x="979" y="556"/>
                    <a:pt x="981" y="558"/>
                    <a:pt x="982" y="558"/>
                  </a:cubicBezTo>
                  <a:cubicBezTo>
                    <a:pt x="983" y="558"/>
                    <a:pt x="985" y="558"/>
                    <a:pt x="986" y="558"/>
                  </a:cubicBezTo>
                  <a:cubicBezTo>
                    <a:pt x="987" y="558"/>
                    <a:pt x="989" y="557"/>
                    <a:pt x="990" y="557"/>
                  </a:cubicBezTo>
                  <a:cubicBezTo>
                    <a:pt x="991" y="556"/>
                    <a:pt x="992" y="554"/>
                    <a:pt x="992" y="554"/>
                  </a:cubicBezTo>
                  <a:cubicBezTo>
                    <a:pt x="993" y="554"/>
                    <a:pt x="995" y="556"/>
                    <a:pt x="996" y="556"/>
                  </a:cubicBezTo>
                  <a:cubicBezTo>
                    <a:pt x="997" y="556"/>
                    <a:pt x="998" y="554"/>
                    <a:pt x="999" y="553"/>
                  </a:cubicBezTo>
                  <a:cubicBezTo>
                    <a:pt x="999" y="552"/>
                    <a:pt x="1000" y="551"/>
                    <a:pt x="1001" y="550"/>
                  </a:cubicBezTo>
                  <a:cubicBezTo>
                    <a:pt x="1001" y="550"/>
                    <a:pt x="1003" y="550"/>
                    <a:pt x="1003" y="551"/>
                  </a:cubicBezTo>
                  <a:cubicBezTo>
                    <a:pt x="1004" y="551"/>
                    <a:pt x="1005" y="553"/>
                    <a:pt x="1005" y="553"/>
                  </a:cubicBezTo>
                  <a:cubicBezTo>
                    <a:pt x="1006" y="554"/>
                    <a:pt x="1008" y="554"/>
                    <a:pt x="1008" y="555"/>
                  </a:cubicBezTo>
                  <a:cubicBezTo>
                    <a:pt x="1009" y="555"/>
                    <a:pt x="1011" y="557"/>
                    <a:pt x="1012" y="557"/>
                  </a:cubicBezTo>
                  <a:cubicBezTo>
                    <a:pt x="1013" y="557"/>
                    <a:pt x="1015" y="557"/>
                    <a:pt x="1015" y="557"/>
                  </a:cubicBezTo>
                  <a:cubicBezTo>
                    <a:pt x="1016" y="556"/>
                    <a:pt x="1016" y="555"/>
                    <a:pt x="1016" y="555"/>
                  </a:cubicBezTo>
                  <a:cubicBezTo>
                    <a:pt x="1016" y="554"/>
                    <a:pt x="1017" y="553"/>
                    <a:pt x="1017" y="553"/>
                  </a:cubicBezTo>
                  <a:cubicBezTo>
                    <a:pt x="1018" y="553"/>
                    <a:pt x="1020" y="554"/>
                    <a:pt x="1021" y="554"/>
                  </a:cubicBezTo>
                  <a:cubicBezTo>
                    <a:pt x="1021" y="554"/>
                    <a:pt x="1022" y="556"/>
                    <a:pt x="1023" y="556"/>
                  </a:cubicBezTo>
                  <a:cubicBezTo>
                    <a:pt x="1024" y="556"/>
                    <a:pt x="1025" y="555"/>
                    <a:pt x="1025" y="555"/>
                  </a:cubicBezTo>
                  <a:cubicBezTo>
                    <a:pt x="1026" y="554"/>
                    <a:pt x="1026" y="552"/>
                    <a:pt x="1026" y="552"/>
                  </a:cubicBezTo>
                  <a:cubicBezTo>
                    <a:pt x="1026" y="551"/>
                    <a:pt x="1024" y="551"/>
                    <a:pt x="1023" y="551"/>
                  </a:cubicBezTo>
                  <a:cubicBezTo>
                    <a:pt x="1023" y="550"/>
                    <a:pt x="1023" y="548"/>
                    <a:pt x="1024" y="548"/>
                  </a:cubicBezTo>
                  <a:cubicBezTo>
                    <a:pt x="1024" y="547"/>
                    <a:pt x="1026" y="546"/>
                    <a:pt x="1027" y="546"/>
                  </a:cubicBezTo>
                  <a:cubicBezTo>
                    <a:pt x="1028" y="546"/>
                    <a:pt x="1029" y="547"/>
                    <a:pt x="1030" y="547"/>
                  </a:cubicBezTo>
                  <a:cubicBezTo>
                    <a:pt x="1030" y="548"/>
                    <a:pt x="1031" y="548"/>
                    <a:pt x="1032" y="548"/>
                  </a:cubicBezTo>
                  <a:cubicBezTo>
                    <a:pt x="1033" y="548"/>
                    <a:pt x="1034" y="548"/>
                    <a:pt x="1035" y="547"/>
                  </a:cubicBezTo>
                  <a:cubicBezTo>
                    <a:pt x="1035" y="547"/>
                    <a:pt x="1036" y="546"/>
                    <a:pt x="1036" y="546"/>
                  </a:cubicBezTo>
                  <a:cubicBezTo>
                    <a:pt x="1036" y="545"/>
                    <a:pt x="1037" y="544"/>
                    <a:pt x="1037" y="544"/>
                  </a:cubicBezTo>
                  <a:cubicBezTo>
                    <a:pt x="1038" y="544"/>
                    <a:pt x="1040" y="544"/>
                    <a:pt x="1041" y="544"/>
                  </a:cubicBezTo>
                  <a:cubicBezTo>
                    <a:pt x="1042" y="544"/>
                    <a:pt x="1043" y="544"/>
                    <a:pt x="1043" y="543"/>
                  </a:cubicBezTo>
                  <a:cubicBezTo>
                    <a:pt x="1044" y="543"/>
                    <a:pt x="1044" y="541"/>
                    <a:pt x="1044" y="540"/>
                  </a:cubicBezTo>
                  <a:cubicBezTo>
                    <a:pt x="1045" y="539"/>
                    <a:pt x="1046" y="538"/>
                    <a:pt x="1047" y="538"/>
                  </a:cubicBezTo>
                  <a:cubicBezTo>
                    <a:pt x="1048" y="538"/>
                    <a:pt x="1050" y="539"/>
                    <a:pt x="1051" y="539"/>
                  </a:cubicBezTo>
                  <a:cubicBezTo>
                    <a:pt x="1052" y="540"/>
                    <a:pt x="1054" y="541"/>
                    <a:pt x="1054" y="541"/>
                  </a:cubicBezTo>
                  <a:cubicBezTo>
                    <a:pt x="1054" y="542"/>
                    <a:pt x="1054" y="545"/>
                    <a:pt x="1054" y="546"/>
                  </a:cubicBezTo>
                  <a:cubicBezTo>
                    <a:pt x="1055" y="546"/>
                    <a:pt x="1056" y="548"/>
                    <a:pt x="1057" y="548"/>
                  </a:cubicBezTo>
                  <a:cubicBezTo>
                    <a:pt x="1058" y="548"/>
                    <a:pt x="1059" y="547"/>
                    <a:pt x="1060" y="547"/>
                  </a:cubicBezTo>
                  <a:cubicBezTo>
                    <a:pt x="1061" y="547"/>
                    <a:pt x="1062" y="549"/>
                    <a:pt x="1062" y="549"/>
                  </a:cubicBezTo>
                  <a:cubicBezTo>
                    <a:pt x="1063" y="549"/>
                    <a:pt x="1064" y="548"/>
                    <a:pt x="1064" y="547"/>
                  </a:cubicBezTo>
                  <a:cubicBezTo>
                    <a:pt x="1065" y="547"/>
                    <a:pt x="1066" y="547"/>
                    <a:pt x="1067" y="547"/>
                  </a:cubicBezTo>
                  <a:cubicBezTo>
                    <a:pt x="1067" y="547"/>
                    <a:pt x="1068" y="549"/>
                    <a:pt x="1069" y="549"/>
                  </a:cubicBezTo>
                  <a:cubicBezTo>
                    <a:pt x="1070" y="550"/>
                    <a:pt x="1073" y="550"/>
                    <a:pt x="1075" y="550"/>
                  </a:cubicBezTo>
                  <a:cubicBezTo>
                    <a:pt x="1076" y="550"/>
                    <a:pt x="1079" y="549"/>
                    <a:pt x="1081" y="549"/>
                  </a:cubicBezTo>
                  <a:cubicBezTo>
                    <a:pt x="1082" y="549"/>
                    <a:pt x="1083" y="549"/>
                    <a:pt x="1084" y="549"/>
                  </a:cubicBezTo>
                  <a:cubicBezTo>
                    <a:pt x="1085" y="548"/>
                    <a:pt x="1086" y="547"/>
                    <a:pt x="1086" y="546"/>
                  </a:cubicBezTo>
                  <a:cubicBezTo>
                    <a:pt x="1087" y="546"/>
                    <a:pt x="1088" y="546"/>
                    <a:pt x="1089" y="546"/>
                  </a:cubicBezTo>
                  <a:cubicBezTo>
                    <a:pt x="1090" y="546"/>
                    <a:pt x="1092" y="548"/>
                    <a:pt x="1093" y="548"/>
                  </a:cubicBezTo>
                  <a:cubicBezTo>
                    <a:pt x="1094" y="547"/>
                    <a:pt x="1092" y="544"/>
                    <a:pt x="1093" y="543"/>
                  </a:cubicBezTo>
                  <a:cubicBezTo>
                    <a:pt x="1093" y="542"/>
                    <a:pt x="1095" y="542"/>
                    <a:pt x="1095" y="542"/>
                  </a:cubicBezTo>
                  <a:cubicBezTo>
                    <a:pt x="1096" y="541"/>
                    <a:pt x="1097" y="540"/>
                    <a:pt x="1098" y="539"/>
                  </a:cubicBezTo>
                  <a:cubicBezTo>
                    <a:pt x="1098" y="539"/>
                    <a:pt x="1097" y="537"/>
                    <a:pt x="1098" y="536"/>
                  </a:cubicBezTo>
                  <a:cubicBezTo>
                    <a:pt x="1098" y="535"/>
                    <a:pt x="1098" y="533"/>
                    <a:pt x="1099" y="532"/>
                  </a:cubicBezTo>
                  <a:cubicBezTo>
                    <a:pt x="1100" y="531"/>
                    <a:pt x="1101" y="531"/>
                    <a:pt x="1102" y="531"/>
                  </a:cubicBezTo>
                  <a:cubicBezTo>
                    <a:pt x="1103" y="531"/>
                    <a:pt x="1104" y="532"/>
                    <a:pt x="1105" y="533"/>
                  </a:cubicBezTo>
                  <a:cubicBezTo>
                    <a:pt x="1106" y="533"/>
                    <a:pt x="1108" y="535"/>
                    <a:pt x="1109" y="536"/>
                  </a:cubicBezTo>
                  <a:cubicBezTo>
                    <a:pt x="1110" y="536"/>
                    <a:pt x="1111" y="535"/>
                    <a:pt x="1112" y="536"/>
                  </a:cubicBezTo>
                  <a:cubicBezTo>
                    <a:pt x="1113" y="536"/>
                    <a:pt x="1115" y="536"/>
                    <a:pt x="1116" y="537"/>
                  </a:cubicBezTo>
                  <a:cubicBezTo>
                    <a:pt x="1117" y="537"/>
                    <a:pt x="1119" y="539"/>
                    <a:pt x="1120" y="540"/>
                  </a:cubicBezTo>
                  <a:cubicBezTo>
                    <a:pt x="1120" y="541"/>
                    <a:pt x="1121" y="542"/>
                    <a:pt x="1122" y="542"/>
                  </a:cubicBezTo>
                  <a:cubicBezTo>
                    <a:pt x="1123" y="543"/>
                    <a:pt x="1125" y="542"/>
                    <a:pt x="1126" y="543"/>
                  </a:cubicBezTo>
                  <a:cubicBezTo>
                    <a:pt x="1127" y="543"/>
                    <a:pt x="1126" y="546"/>
                    <a:pt x="1127" y="547"/>
                  </a:cubicBezTo>
                  <a:cubicBezTo>
                    <a:pt x="1128" y="548"/>
                    <a:pt x="1129" y="548"/>
                    <a:pt x="1130" y="548"/>
                  </a:cubicBezTo>
                  <a:cubicBezTo>
                    <a:pt x="1131" y="548"/>
                    <a:pt x="1132" y="547"/>
                    <a:pt x="1133" y="547"/>
                  </a:cubicBezTo>
                  <a:cubicBezTo>
                    <a:pt x="1134" y="547"/>
                    <a:pt x="1137" y="547"/>
                    <a:pt x="1138" y="548"/>
                  </a:cubicBezTo>
                  <a:cubicBezTo>
                    <a:pt x="1139" y="548"/>
                    <a:pt x="1139" y="551"/>
                    <a:pt x="1140" y="552"/>
                  </a:cubicBezTo>
                  <a:cubicBezTo>
                    <a:pt x="1140" y="552"/>
                    <a:pt x="1141" y="553"/>
                    <a:pt x="1142" y="554"/>
                  </a:cubicBezTo>
                  <a:cubicBezTo>
                    <a:pt x="1143" y="555"/>
                    <a:pt x="1144" y="555"/>
                    <a:pt x="1145" y="556"/>
                  </a:cubicBezTo>
                  <a:cubicBezTo>
                    <a:pt x="1146" y="557"/>
                    <a:pt x="1146" y="560"/>
                    <a:pt x="1147" y="561"/>
                  </a:cubicBezTo>
                  <a:cubicBezTo>
                    <a:pt x="1147" y="561"/>
                    <a:pt x="1149" y="561"/>
                    <a:pt x="1150" y="562"/>
                  </a:cubicBezTo>
                  <a:cubicBezTo>
                    <a:pt x="1151" y="563"/>
                    <a:pt x="1151" y="565"/>
                    <a:pt x="1152" y="565"/>
                  </a:cubicBezTo>
                  <a:cubicBezTo>
                    <a:pt x="1153" y="566"/>
                    <a:pt x="1155" y="567"/>
                    <a:pt x="1156" y="568"/>
                  </a:cubicBezTo>
                  <a:cubicBezTo>
                    <a:pt x="1157" y="568"/>
                    <a:pt x="1159" y="568"/>
                    <a:pt x="1160" y="567"/>
                  </a:cubicBezTo>
                  <a:cubicBezTo>
                    <a:pt x="1160" y="567"/>
                    <a:pt x="1160" y="565"/>
                    <a:pt x="1161" y="565"/>
                  </a:cubicBezTo>
                  <a:cubicBezTo>
                    <a:pt x="1162" y="565"/>
                    <a:pt x="1163" y="566"/>
                    <a:pt x="1164" y="566"/>
                  </a:cubicBezTo>
                  <a:cubicBezTo>
                    <a:pt x="1165" y="566"/>
                    <a:pt x="1166" y="564"/>
                    <a:pt x="1167" y="564"/>
                  </a:cubicBezTo>
                  <a:cubicBezTo>
                    <a:pt x="1168" y="565"/>
                    <a:pt x="1169" y="567"/>
                    <a:pt x="1170" y="567"/>
                  </a:cubicBezTo>
                  <a:cubicBezTo>
                    <a:pt x="1171" y="568"/>
                    <a:pt x="1172" y="569"/>
                    <a:pt x="1172" y="569"/>
                  </a:cubicBezTo>
                  <a:cubicBezTo>
                    <a:pt x="1172" y="570"/>
                    <a:pt x="1173" y="572"/>
                    <a:pt x="1173" y="572"/>
                  </a:cubicBezTo>
                  <a:cubicBezTo>
                    <a:pt x="1174" y="573"/>
                    <a:pt x="1175" y="572"/>
                    <a:pt x="1176" y="573"/>
                  </a:cubicBezTo>
                  <a:cubicBezTo>
                    <a:pt x="1176" y="573"/>
                    <a:pt x="1177" y="574"/>
                    <a:pt x="1178" y="575"/>
                  </a:cubicBezTo>
                  <a:cubicBezTo>
                    <a:pt x="1178" y="575"/>
                    <a:pt x="1179" y="576"/>
                    <a:pt x="1180" y="576"/>
                  </a:cubicBezTo>
                  <a:cubicBezTo>
                    <a:pt x="1181" y="576"/>
                    <a:pt x="1181" y="575"/>
                    <a:pt x="1182" y="575"/>
                  </a:cubicBezTo>
                  <a:cubicBezTo>
                    <a:pt x="1183" y="574"/>
                    <a:pt x="1185" y="574"/>
                    <a:pt x="1186" y="575"/>
                  </a:cubicBezTo>
                  <a:cubicBezTo>
                    <a:pt x="1187" y="575"/>
                    <a:pt x="1188" y="578"/>
                    <a:pt x="1189" y="578"/>
                  </a:cubicBezTo>
                  <a:cubicBezTo>
                    <a:pt x="1189" y="578"/>
                    <a:pt x="1190" y="577"/>
                    <a:pt x="1190" y="577"/>
                  </a:cubicBezTo>
                  <a:cubicBezTo>
                    <a:pt x="1191" y="577"/>
                    <a:pt x="1192" y="578"/>
                    <a:pt x="1193" y="578"/>
                  </a:cubicBezTo>
                  <a:cubicBezTo>
                    <a:pt x="1194" y="578"/>
                    <a:pt x="1195" y="577"/>
                    <a:pt x="1196" y="577"/>
                  </a:cubicBezTo>
                  <a:cubicBezTo>
                    <a:pt x="1196" y="577"/>
                    <a:pt x="1197" y="579"/>
                    <a:pt x="1198" y="580"/>
                  </a:cubicBezTo>
                  <a:cubicBezTo>
                    <a:pt x="1199" y="581"/>
                    <a:pt x="1202" y="582"/>
                    <a:pt x="1203" y="583"/>
                  </a:cubicBezTo>
                  <a:cubicBezTo>
                    <a:pt x="1203" y="583"/>
                    <a:pt x="1203" y="585"/>
                    <a:pt x="1204" y="586"/>
                  </a:cubicBezTo>
                  <a:cubicBezTo>
                    <a:pt x="1204" y="586"/>
                    <a:pt x="1206" y="587"/>
                    <a:pt x="1207" y="587"/>
                  </a:cubicBezTo>
                  <a:cubicBezTo>
                    <a:pt x="1208" y="587"/>
                    <a:pt x="1209" y="586"/>
                    <a:pt x="1209" y="585"/>
                  </a:cubicBezTo>
                  <a:lnTo>
                    <a:pt x="1200" y="27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17938" y="4283075"/>
              <a:ext cx="1587" cy="4763"/>
            </a:xfrm>
            <a:custGeom>
              <a:avLst/>
              <a:gdLst>
                <a:gd name="T0" fmla="*/ 1 w 2"/>
                <a:gd name="T1" fmla="*/ 5 h 5"/>
                <a:gd name="T2" fmla="*/ 1 w 2"/>
                <a:gd name="T3" fmla="*/ 3 h 5"/>
                <a:gd name="T4" fmla="*/ 1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2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319338" y="3878263"/>
              <a:ext cx="1639887" cy="1566863"/>
            </a:xfrm>
            <a:custGeom>
              <a:avLst/>
              <a:gdLst>
                <a:gd name="T0" fmla="*/ 1919 w 1944"/>
                <a:gd name="T1" fmla="*/ 885 h 1857"/>
                <a:gd name="T2" fmla="*/ 1892 w 1944"/>
                <a:gd name="T3" fmla="*/ 828 h 1857"/>
                <a:gd name="T4" fmla="*/ 1854 w 1944"/>
                <a:gd name="T5" fmla="*/ 762 h 1857"/>
                <a:gd name="T6" fmla="*/ 1783 w 1944"/>
                <a:gd name="T7" fmla="*/ 492 h 1857"/>
                <a:gd name="T8" fmla="*/ 1732 w 1944"/>
                <a:gd name="T9" fmla="*/ 475 h 1857"/>
                <a:gd name="T10" fmla="*/ 1692 w 1944"/>
                <a:gd name="T11" fmla="*/ 452 h 1857"/>
                <a:gd name="T12" fmla="*/ 1628 w 1944"/>
                <a:gd name="T13" fmla="*/ 453 h 1857"/>
                <a:gd name="T14" fmla="*/ 1575 w 1944"/>
                <a:gd name="T15" fmla="*/ 461 h 1857"/>
                <a:gd name="T16" fmla="*/ 1531 w 1944"/>
                <a:gd name="T17" fmla="*/ 475 h 1857"/>
                <a:gd name="T18" fmla="*/ 1472 w 1944"/>
                <a:gd name="T19" fmla="*/ 469 h 1857"/>
                <a:gd name="T20" fmla="*/ 1411 w 1944"/>
                <a:gd name="T21" fmla="*/ 460 h 1857"/>
                <a:gd name="T22" fmla="*/ 1374 w 1944"/>
                <a:gd name="T23" fmla="*/ 463 h 1857"/>
                <a:gd name="T24" fmla="*/ 1323 w 1944"/>
                <a:gd name="T25" fmla="*/ 459 h 1857"/>
                <a:gd name="T26" fmla="*/ 1292 w 1944"/>
                <a:gd name="T27" fmla="*/ 466 h 1857"/>
                <a:gd name="T28" fmla="*/ 1242 w 1944"/>
                <a:gd name="T29" fmla="*/ 430 h 1857"/>
                <a:gd name="T30" fmla="*/ 1190 w 1944"/>
                <a:gd name="T31" fmla="*/ 433 h 1857"/>
                <a:gd name="T32" fmla="*/ 1140 w 1944"/>
                <a:gd name="T33" fmla="*/ 418 h 1857"/>
                <a:gd name="T34" fmla="*/ 1083 w 1944"/>
                <a:gd name="T35" fmla="*/ 388 h 1857"/>
                <a:gd name="T36" fmla="*/ 1030 w 1944"/>
                <a:gd name="T37" fmla="*/ 381 h 1857"/>
                <a:gd name="T38" fmla="*/ 984 w 1944"/>
                <a:gd name="T39" fmla="*/ 346 h 1857"/>
                <a:gd name="T40" fmla="*/ 9 w 1944"/>
                <a:gd name="T41" fmla="*/ 786 h 1857"/>
                <a:gd name="T42" fmla="*/ 67 w 1944"/>
                <a:gd name="T43" fmla="*/ 863 h 1857"/>
                <a:gd name="T44" fmla="*/ 142 w 1944"/>
                <a:gd name="T45" fmla="*/ 932 h 1857"/>
                <a:gd name="T46" fmla="*/ 223 w 1944"/>
                <a:gd name="T47" fmla="*/ 1001 h 1857"/>
                <a:gd name="T48" fmla="*/ 264 w 1944"/>
                <a:gd name="T49" fmla="*/ 1085 h 1857"/>
                <a:gd name="T50" fmla="*/ 289 w 1944"/>
                <a:gd name="T51" fmla="*/ 1185 h 1857"/>
                <a:gd name="T52" fmla="*/ 371 w 1944"/>
                <a:gd name="T53" fmla="*/ 1250 h 1857"/>
                <a:gd name="T54" fmla="*/ 463 w 1944"/>
                <a:gd name="T55" fmla="*/ 1298 h 1857"/>
                <a:gd name="T56" fmla="*/ 526 w 1944"/>
                <a:gd name="T57" fmla="*/ 1274 h 1857"/>
                <a:gd name="T58" fmla="*/ 559 w 1944"/>
                <a:gd name="T59" fmla="*/ 1198 h 1857"/>
                <a:gd name="T60" fmla="*/ 631 w 1944"/>
                <a:gd name="T61" fmla="*/ 1160 h 1857"/>
                <a:gd name="T62" fmla="*/ 712 w 1944"/>
                <a:gd name="T63" fmla="*/ 1178 h 1857"/>
                <a:gd name="T64" fmla="*/ 776 w 1944"/>
                <a:gd name="T65" fmla="*/ 1200 h 1857"/>
                <a:gd name="T66" fmla="*/ 830 w 1944"/>
                <a:gd name="T67" fmla="*/ 1254 h 1857"/>
                <a:gd name="T68" fmla="*/ 876 w 1944"/>
                <a:gd name="T69" fmla="*/ 1328 h 1857"/>
                <a:gd name="T70" fmla="*/ 922 w 1944"/>
                <a:gd name="T71" fmla="*/ 1400 h 1857"/>
                <a:gd name="T72" fmla="*/ 963 w 1944"/>
                <a:gd name="T73" fmla="*/ 1465 h 1857"/>
                <a:gd name="T74" fmla="*/ 1005 w 1944"/>
                <a:gd name="T75" fmla="*/ 1527 h 1857"/>
                <a:gd name="T76" fmla="*/ 1056 w 1944"/>
                <a:gd name="T77" fmla="*/ 1574 h 1857"/>
                <a:gd name="T78" fmla="*/ 1062 w 1944"/>
                <a:gd name="T79" fmla="*/ 1641 h 1857"/>
                <a:gd name="T80" fmla="*/ 1095 w 1944"/>
                <a:gd name="T81" fmla="*/ 1705 h 1857"/>
                <a:gd name="T82" fmla="*/ 1139 w 1944"/>
                <a:gd name="T83" fmla="*/ 1764 h 1857"/>
                <a:gd name="T84" fmla="*/ 1196 w 1944"/>
                <a:gd name="T85" fmla="*/ 1788 h 1857"/>
                <a:gd name="T86" fmla="*/ 1260 w 1944"/>
                <a:gd name="T87" fmla="*/ 1821 h 1857"/>
                <a:gd name="T88" fmla="*/ 1345 w 1944"/>
                <a:gd name="T89" fmla="*/ 1824 h 1857"/>
                <a:gd name="T90" fmla="*/ 1425 w 1944"/>
                <a:gd name="T91" fmla="*/ 1835 h 1857"/>
                <a:gd name="T92" fmla="*/ 1396 w 1944"/>
                <a:gd name="T93" fmla="*/ 1782 h 1857"/>
                <a:gd name="T94" fmla="*/ 1371 w 1944"/>
                <a:gd name="T95" fmla="*/ 1697 h 1857"/>
                <a:gd name="T96" fmla="*/ 1373 w 1944"/>
                <a:gd name="T97" fmla="*/ 1610 h 1857"/>
                <a:gd name="T98" fmla="*/ 1377 w 1944"/>
                <a:gd name="T99" fmla="*/ 1602 h 1857"/>
                <a:gd name="T100" fmla="*/ 1424 w 1944"/>
                <a:gd name="T101" fmla="*/ 1491 h 1857"/>
                <a:gd name="T102" fmla="*/ 1480 w 1944"/>
                <a:gd name="T103" fmla="*/ 1409 h 1857"/>
                <a:gd name="T104" fmla="*/ 1490 w 1944"/>
                <a:gd name="T105" fmla="*/ 1359 h 1857"/>
                <a:gd name="T106" fmla="*/ 1555 w 1944"/>
                <a:gd name="T107" fmla="*/ 1355 h 1857"/>
                <a:gd name="T108" fmla="*/ 1538 w 1944"/>
                <a:gd name="T109" fmla="*/ 1403 h 1857"/>
                <a:gd name="T110" fmla="*/ 1696 w 1944"/>
                <a:gd name="T111" fmla="*/ 1308 h 1857"/>
                <a:gd name="T112" fmla="*/ 1754 w 1944"/>
                <a:gd name="T113" fmla="*/ 1226 h 1857"/>
                <a:gd name="T114" fmla="*/ 1756 w 1944"/>
                <a:gd name="T115" fmla="*/ 1175 h 1857"/>
                <a:gd name="T116" fmla="*/ 1807 w 1944"/>
                <a:gd name="T117" fmla="*/ 1199 h 1857"/>
                <a:gd name="T118" fmla="*/ 1852 w 1944"/>
                <a:gd name="T119" fmla="*/ 1182 h 1857"/>
                <a:gd name="T120" fmla="*/ 1924 w 1944"/>
                <a:gd name="T121" fmla="*/ 1091 h 1857"/>
                <a:gd name="T122" fmla="*/ 1923 w 1944"/>
                <a:gd name="T123" fmla="*/ 99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4" h="1857">
                  <a:moveTo>
                    <a:pt x="1943" y="943"/>
                  </a:moveTo>
                  <a:cubicBezTo>
                    <a:pt x="1943" y="942"/>
                    <a:pt x="1941" y="940"/>
                    <a:pt x="1940" y="940"/>
                  </a:cubicBezTo>
                  <a:cubicBezTo>
                    <a:pt x="1939" y="939"/>
                    <a:pt x="1938" y="940"/>
                    <a:pt x="1937" y="939"/>
                  </a:cubicBezTo>
                  <a:cubicBezTo>
                    <a:pt x="1936" y="938"/>
                    <a:pt x="1936" y="937"/>
                    <a:pt x="1936" y="936"/>
                  </a:cubicBezTo>
                  <a:cubicBezTo>
                    <a:pt x="1936" y="935"/>
                    <a:pt x="1937" y="934"/>
                    <a:pt x="1937" y="934"/>
                  </a:cubicBezTo>
                  <a:cubicBezTo>
                    <a:pt x="1939" y="932"/>
                    <a:pt x="1942" y="931"/>
                    <a:pt x="1943" y="929"/>
                  </a:cubicBezTo>
                  <a:cubicBezTo>
                    <a:pt x="1943" y="928"/>
                    <a:pt x="1943" y="926"/>
                    <a:pt x="1942" y="925"/>
                  </a:cubicBezTo>
                  <a:cubicBezTo>
                    <a:pt x="1942" y="924"/>
                    <a:pt x="1941" y="922"/>
                    <a:pt x="1940" y="921"/>
                  </a:cubicBezTo>
                  <a:cubicBezTo>
                    <a:pt x="1940" y="921"/>
                    <a:pt x="1938" y="920"/>
                    <a:pt x="1938" y="919"/>
                  </a:cubicBezTo>
                  <a:cubicBezTo>
                    <a:pt x="1938" y="918"/>
                    <a:pt x="1937" y="916"/>
                    <a:pt x="1937" y="915"/>
                  </a:cubicBezTo>
                  <a:cubicBezTo>
                    <a:pt x="1937" y="914"/>
                    <a:pt x="1939" y="913"/>
                    <a:pt x="1939" y="912"/>
                  </a:cubicBezTo>
                  <a:cubicBezTo>
                    <a:pt x="1939" y="911"/>
                    <a:pt x="1938" y="910"/>
                    <a:pt x="1938" y="909"/>
                  </a:cubicBezTo>
                  <a:cubicBezTo>
                    <a:pt x="1938" y="908"/>
                    <a:pt x="1939" y="907"/>
                    <a:pt x="1940" y="906"/>
                  </a:cubicBezTo>
                  <a:cubicBezTo>
                    <a:pt x="1940" y="904"/>
                    <a:pt x="1940" y="901"/>
                    <a:pt x="1938" y="900"/>
                  </a:cubicBezTo>
                  <a:cubicBezTo>
                    <a:pt x="1938" y="899"/>
                    <a:pt x="1937" y="900"/>
                    <a:pt x="1936" y="900"/>
                  </a:cubicBezTo>
                  <a:cubicBezTo>
                    <a:pt x="1936" y="901"/>
                    <a:pt x="1935" y="902"/>
                    <a:pt x="1935" y="903"/>
                  </a:cubicBezTo>
                  <a:cubicBezTo>
                    <a:pt x="1934" y="904"/>
                    <a:pt x="1933" y="905"/>
                    <a:pt x="1933" y="905"/>
                  </a:cubicBezTo>
                  <a:cubicBezTo>
                    <a:pt x="1932" y="906"/>
                    <a:pt x="1930" y="905"/>
                    <a:pt x="1929" y="904"/>
                  </a:cubicBezTo>
                  <a:cubicBezTo>
                    <a:pt x="1929" y="903"/>
                    <a:pt x="1928" y="901"/>
                    <a:pt x="1928" y="900"/>
                  </a:cubicBezTo>
                  <a:cubicBezTo>
                    <a:pt x="1928" y="899"/>
                    <a:pt x="1929" y="896"/>
                    <a:pt x="1928" y="895"/>
                  </a:cubicBezTo>
                  <a:cubicBezTo>
                    <a:pt x="1928" y="894"/>
                    <a:pt x="1926" y="893"/>
                    <a:pt x="1926" y="892"/>
                  </a:cubicBezTo>
                  <a:cubicBezTo>
                    <a:pt x="1926" y="890"/>
                    <a:pt x="1926" y="888"/>
                    <a:pt x="1925" y="887"/>
                  </a:cubicBezTo>
                  <a:cubicBezTo>
                    <a:pt x="1925" y="886"/>
                    <a:pt x="1922" y="888"/>
                    <a:pt x="1921" y="887"/>
                  </a:cubicBezTo>
                  <a:cubicBezTo>
                    <a:pt x="1920" y="887"/>
                    <a:pt x="1919" y="886"/>
                    <a:pt x="1919" y="885"/>
                  </a:cubicBezTo>
                  <a:cubicBezTo>
                    <a:pt x="1918" y="884"/>
                    <a:pt x="1918" y="883"/>
                    <a:pt x="1917" y="883"/>
                  </a:cubicBezTo>
                  <a:cubicBezTo>
                    <a:pt x="1917" y="882"/>
                    <a:pt x="1915" y="882"/>
                    <a:pt x="1915" y="882"/>
                  </a:cubicBezTo>
                  <a:cubicBezTo>
                    <a:pt x="1914" y="881"/>
                    <a:pt x="1915" y="879"/>
                    <a:pt x="1915" y="878"/>
                  </a:cubicBezTo>
                  <a:cubicBezTo>
                    <a:pt x="1915" y="877"/>
                    <a:pt x="1916" y="876"/>
                    <a:pt x="1916" y="876"/>
                  </a:cubicBezTo>
                  <a:cubicBezTo>
                    <a:pt x="1917" y="875"/>
                    <a:pt x="1918" y="873"/>
                    <a:pt x="1917" y="871"/>
                  </a:cubicBezTo>
                  <a:cubicBezTo>
                    <a:pt x="1917" y="871"/>
                    <a:pt x="1916" y="869"/>
                    <a:pt x="1916" y="868"/>
                  </a:cubicBezTo>
                  <a:cubicBezTo>
                    <a:pt x="1916" y="868"/>
                    <a:pt x="1916" y="867"/>
                    <a:pt x="1916" y="866"/>
                  </a:cubicBezTo>
                  <a:cubicBezTo>
                    <a:pt x="1916" y="866"/>
                    <a:pt x="1914" y="864"/>
                    <a:pt x="1913" y="864"/>
                  </a:cubicBezTo>
                  <a:cubicBezTo>
                    <a:pt x="1913" y="863"/>
                    <a:pt x="1911" y="863"/>
                    <a:pt x="1911" y="863"/>
                  </a:cubicBezTo>
                  <a:cubicBezTo>
                    <a:pt x="1910" y="862"/>
                    <a:pt x="1911" y="860"/>
                    <a:pt x="1911" y="859"/>
                  </a:cubicBezTo>
                  <a:cubicBezTo>
                    <a:pt x="1910" y="859"/>
                    <a:pt x="1909" y="857"/>
                    <a:pt x="1909" y="857"/>
                  </a:cubicBezTo>
                  <a:cubicBezTo>
                    <a:pt x="1908" y="857"/>
                    <a:pt x="1906" y="857"/>
                    <a:pt x="1906" y="856"/>
                  </a:cubicBezTo>
                  <a:cubicBezTo>
                    <a:pt x="1905" y="856"/>
                    <a:pt x="1903" y="855"/>
                    <a:pt x="1903" y="854"/>
                  </a:cubicBezTo>
                  <a:cubicBezTo>
                    <a:pt x="1903" y="853"/>
                    <a:pt x="1905" y="852"/>
                    <a:pt x="1906" y="852"/>
                  </a:cubicBezTo>
                  <a:cubicBezTo>
                    <a:pt x="1906" y="851"/>
                    <a:pt x="1906" y="848"/>
                    <a:pt x="1906" y="847"/>
                  </a:cubicBezTo>
                  <a:cubicBezTo>
                    <a:pt x="1906" y="847"/>
                    <a:pt x="1904" y="845"/>
                    <a:pt x="1903" y="844"/>
                  </a:cubicBezTo>
                  <a:cubicBezTo>
                    <a:pt x="1903" y="844"/>
                    <a:pt x="1901" y="844"/>
                    <a:pt x="1901" y="844"/>
                  </a:cubicBezTo>
                  <a:cubicBezTo>
                    <a:pt x="1900" y="844"/>
                    <a:pt x="1898" y="845"/>
                    <a:pt x="1897" y="845"/>
                  </a:cubicBezTo>
                  <a:cubicBezTo>
                    <a:pt x="1896" y="844"/>
                    <a:pt x="1895" y="842"/>
                    <a:pt x="1894" y="841"/>
                  </a:cubicBezTo>
                  <a:cubicBezTo>
                    <a:pt x="1894" y="841"/>
                    <a:pt x="1892" y="840"/>
                    <a:pt x="1891" y="839"/>
                  </a:cubicBezTo>
                  <a:cubicBezTo>
                    <a:pt x="1891" y="838"/>
                    <a:pt x="1891" y="836"/>
                    <a:pt x="1891" y="835"/>
                  </a:cubicBezTo>
                  <a:cubicBezTo>
                    <a:pt x="1890" y="835"/>
                    <a:pt x="1889" y="833"/>
                    <a:pt x="1889" y="833"/>
                  </a:cubicBezTo>
                  <a:cubicBezTo>
                    <a:pt x="1889" y="832"/>
                    <a:pt x="1889" y="830"/>
                    <a:pt x="1890" y="830"/>
                  </a:cubicBezTo>
                  <a:cubicBezTo>
                    <a:pt x="1890" y="829"/>
                    <a:pt x="1892" y="829"/>
                    <a:pt x="1892" y="828"/>
                  </a:cubicBezTo>
                  <a:cubicBezTo>
                    <a:pt x="1893" y="827"/>
                    <a:pt x="1892" y="825"/>
                    <a:pt x="1892" y="824"/>
                  </a:cubicBezTo>
                  <a:cubicBezTo>
                    <a:pt x="1892" y="823"/>
                    <a:pt x="1890" y="822"/>
                    <a:pt x="1890" y="821"/>
                  </a:cubicBezTo>
                  <a:cubicBezTo>
                    <a:pt x="1890" y="821"/>
                    <a:pt x="1890" y="820"/>
                    <a:pt x="1890" y="819"/>
                  </a:cubicBezTo>
                  <a:cubicBezTo>
                    <a:pt x="1891" y="819"/>
                    <a:pt x="1892" y="819"/>
                    <a:pt x="1893" y="818"/>
                  </a:cubicBezTo>
                  <a:cubicBezTo>
                    <a:pt x="1893" y="818"/>
                    <a:pt x="1894" y="816"/>
                    <a:pt x="1894" y="815"/>
                  </a:cubicBezTo>
                  <a:cubicBezTo>
                    <a:pt x="1894" y="814"/>
                    <a:pt x="1892" y="813"/>
                    <a:pt x="1892" y="813"/>
                  </a:cubicBezTo>
                  <a:cubicBezTo>
                    <a:pt x="1892" y="812"/>
                    <a:pt x="1891" y="809"/>
                    <a:pt x="1891" y="808"/>
                  </a:cubicBezTo>
                  <a:cubicBezTo>
                    <a:pt x="1890" y="808"/>
                    <a:pt x="1889" y="807"/>
                    <a:pt x="1888" y="807"/>
                  </a:cubicBezTo>
                  <a:cubicBezTo>
                    <a:pt x="1888" y="806"/>
                    <a:pt x="1889" y="804"/>
                    <a:pt x="1888" y="803"/>
                  </a:cubicBezTo>
                  <a:cubicBezTo>
                    <a:pt x="1888" y="802"/>
                    <a:pt x="1888" y="800"/>
                    <a:pt x="1887" y="799"/>
                  </a:cubicBezTo>
                  <a:cubicBezTo>
                    <a:pt x="1887" y="798"/>
                    <a:pt x="1885" y="797"/>
                    <a:pt x="1885" y="796"/>
                  </a:cubicBezTo>
                  <a:cubicBezTo>
                    <a:pt x="1884" y="796"/>
                    <a:pt x="1882" y="796"/>
                    <a:pt x="1881" y="795"/>
                  </a:cubicBezTo>
                  <a:cubicBezTo>
                    <a:pt x="1880" y="795"/>
                    <a:pt x="1880" y="793"/>
                    <a:pt x="1880" y="793"/>
                  </a:cubicBezTo>
                  <a:cubicBezTo>
                    <a:pt x="1880" y="792"/>
                    <a:pt x="1881" y="790"/>
                    <a:pt x="1880" y="789"/>
                  </a:cubicBezTo>
                  <a:cubicBezTo>
                    <a:pt x="1880" y="789"/>
                    <a:pt x="1879" y="788"/>
                    <a:pt x="1878" y="787"/>
                  </a:cubicBezTo>
                  <a:cubicBezTo>
                    <a:pt x="1878" y="786"/>
                    <a:pt x="1877" y="784"/>
                    <a:pt x="1876" y="783"/>
                  </a:cubicBezTo>
                  <a:cubicBezTo>
                    <a:pt x="1876" y="782"/>
                    <a:pt x="1874" y="782"/>
                    <a:pt x="1874" y="782"/>
                  </a:cubicBezTo>
                  <a:cubicBezTo>
                    <a:pt x="1873" y="781"/>
                    <a:pt x="1872" y="779"/>
                    <a:pt x="1871" y="779"/>
                  </a:cubicBezTo>
                  <a:cubicBezTo>
                    <a:pt x="1870" y="778"/>
                    <a:pt x="1867" y="779"/>
                    <a:pt x="1867" y="778"/>
                  </a:cubicBezTo>
                  <a:cubicBezTo>
                    <a:pt x="1866" y="778"/>
                    <a:pt x="1864" y="776"/>
                    <a:pt x="1864" y="775"/>
                  </a:cubicBezTo>
                  <a:cubicBezTo>
                    <a:pt x="1863" y="773"/>
                    <a:pt x="1862" y="770"/>
                    <a:pt x="1861" y="769"/>
                  </a:cubicBezTo>
                  <a:cubicBezTo>
                    <a:pt x="1860" y="768"/>
                    <a:pt x="1859" y="767"/>
                    <a:pt x="1859" y="766"/>
                  </a:cubicBezTo>
                  <a:cubicBezTo>
                    <a:pt x="1858" y="765"/>
                    <a:pt x="1856" y="765"/>
                    <a:pt x="1855" y="765"/>
                  </a:cubicBezTo>
                  <a:cubicBezTo>
                    <a:pt x="1855" y="764"/>
                    <a:pt x="1854" y="762"/>
                    <a:pt x="1854" y="762"/>
                  </a:cubicBezTo>
                  <a:cubicBezTo>
                    <a:pt x="1843" y="587"/>
                    <a:pt x="1843" y="587"/>
                    <a:pt x="1843" y="587"/>
                  </a:cubicBezTo>
                  <a:cubicBezTo>
                    <a:pt x="1837" y="492"/>
                    <a:pt x="1837" y="492"/>
                    <a:pt x="1837" y="492"/>
                  </a:cubicBezTo>
                  <a:cubicBezTo>
                    <a:pt x="1837" y="492"/>
                    <a:pt x="1834" y="493"/>
                    <a:pt x="1834" y="492"/>
                  </a:cubicBezTo>
                  <a:cubicBezTo>
                    <a:pt x="1833" y="492"/>
                    <a:pt x="1833" y="489"/>
                    <a:pt x="1832" y="489"/>
                  </a:cubicBezTo>
                  <a:cubicBezTo>
                    <a:pt x="1832" y="488"/>
                    <a:pt x="1830" y="488"/>
                    <a:pt x="1830" y="489"/>
                  </a:cubicBezTo>
                  <a:cubicBezTo>
                    <a:pt x="1829" y="489"/>
                    <a:pt x="1828" y="491"/>
                    <a:pt x="1828" y="491"/>
                  </a:cubicBezTo>
                  <a:cubicBezTo>
                    <a:pt x="1827" y="492"/>
                    <a:pt x="1826" y="493"/>
                    <a:pt x="1825" y="493"/>
                  </a:cubicBezTo>
                  <a:cubicBezTo>
                    <a:pt x="1824" y="493"/>
                    <a:pt x="1823" y="492"/>
                    <a:pt x="1823" y="491"/>
                  </a:cubicBezTo>
                  <a:cubicBezTo>
                    <a:pt x="1822" y="490"/>
                    <a:pt x="1821" y="488"/>
                    <a:pt x="1820" y="488"/>
                  </a:cubicBezTo>
                  <a:cubicBezTo>
                    <a:pt x="1820" y="487"/>
                    <a:pt x="1818" y="487"/>
                    <a:pt x="1817" y="487"/>
                  </a:cubicBezTo>
                  <a:cubicBezTo>
                    <a:pt x="1816" y="487"/>
                    <a:pt x="1815" y="488"/>
                    <a:pt x="1814" y="489"/>
                  </a:cubicBezTo>
                  <a:cubicBezTo>
                    <a:pt x="1814" y="490"/>
                    <a:pt x="1814" y="492"/>
                    <a:pt x="1814" y="492"/>
                  </a:cubicBezTo>
                  <a:cubicBezTo>
                    <a:pt x="1813" y="493"/>
                    <a:pt x="1811" y="494"/>
                    <a:pt x="1809" y="494"/>
                  </a:cubicBezTo>
                  <a:cubicBezTo>
                    <a:pt x="1808" y="494"/>
                    <a:pt x="1808" y="492"/>
                    <a:pt x="1807" y="491"/>
                  </a:cubicBezTo>
                  <a:cubicBezTo>
                    <a:pt x="1806" y="491"/>
                    <a:pt x="1804" y="491"/>
                    <a:pt x="1803" y="491"/>
                  </a:cubicBezTo>
                  <a:cubicBezTo>
                    <a:pt x="1802" y="491"/>
                    <a:pt x="1801" y="492"/>
                    <a:pt x="1801" y="492"/>
                  </a:cubicBezTo>
                  <a:cubicBezTo>
                    <a:pt x="1800" y="493"/>
                    <a:pt x="1800" y="494"/>
                    <a:pt x="1799" y="495"/>
                  </a:cubicBezTo>
                  <a:cubicBezTo>
                    <a:pt x="1799" y="495"/>
                    <a:pt x="1797" y="496"/>
                    <a:pt x="1796" y="496"/>
                  </a:cubicBezTo>
                  <a:cubicBezTo>
                    <a:pt x="1795" y="495"/>
                    <a:pt x="1795" y="493"/>
                    <a:pt x="1795" y="493"/>
                  </a:cubicBezTo>
                  <a:cubicBezTo>
                    <a:pt x="1794" y="493"/>
                    <a:pt x="1793" y="495"/>
                    <a:pt x="1792" y="496"/>
                  </a:cubicBezTo>
                  <a:cubicBezTo>
                    <a:pt x="1792" y="496"/>
                    <a:pt x="1790" y="496"/>
                    <a:pt x="1789" y="496"/>
                  </a:cubicBezTo>
                  <a:cubicBezTo>
                    <a:pt x="1788" y="495"/>
                    <a:pt x="1789" y="492"/>
                    <a:pt x="1788" y="492"/>
                  </a:cubicBezTo>
                  <a:cubicBezTo>
                    <a:pt x="1787" y="492"/>
                    <a:pt x="1786" y="494"/>
                    <a:pt x="1786" y="494"/>
                  </a:cubicBezTo>
                  <a:cubicBezTo>
                    <a:pt x="1785" y="494"/>
                    <a:pt x="1783" y="493"/>
                    <a:pt x="1783" y="492"/>
                  </a:cubicBezTo>
                  <a:cubicBezTo>
                    <a:pt x="1782" y="491"/>
                    <a:pt x="1782" y="490"/>
                    <a:pt x="1781" y="490"/>
                  </a:cubicBezTo>
                  <a:cubicBezTo>
                    <a:pt x="1781" y="489"/>
                    <a:pt x="1779" y="489"/>
                    <a:pt x="1778" y="489"/>
                  </a:cubicBezTo>
                  <a:cubicBezTo>
                    <a:pt x="1777" y="488"/>
                    <a:pt x="1777" y="487"/>
                    <a:pt x="1777" y="486"/>
                  </a:cubicBezTo>
                  <a:cubicBezTo>
                    <a:pt x="1777" y="486"/>
                    <a:pt x="1777" y="486"/>
                    <a:pt x="1777" y="486"/>
                  </a:cubicBezTo>
                  <a:cubicBezTo>
                    <a:pt x="1775" y="487"/>
                    <a:pt x="1775" y="487"/>
                    <a:pt x="1775" y="487"/>
                  </a:cubicBezTo>
                  <a:cubicBezTo>
                    <a:pt x="1774" y="489"/>
                    <a:pt x="1773" y="491"/>
                    <a:pt x="1770" y="491"/>
                  </a:cubicBezTo>
                  <a:cubicBezTo>
                    <a:pt x="1770" y="491"/>
                    <a:pt x="1769" y="491"/>
                    <a:pt x="1769" y="491"/>
                  </a:cubicBezTo>
                  <a:cubicBezTo>
                    <a:pt x="1769" y="491"/>
                    <a:pt x="1769" y="491"/>
                    <a:pt x="1769" y="491"/>
                  </a:cubicBezTo>
                  <a:cubicBezTo>
                    <a:pt x="1766" y="491"/>
                    <a:pt x="1763" y="489"/>
                    <a:pt x="1762" y="488"/>
                  </a:cubicBezTo>
                  <a:cubicBezTo>
                    <a:pt x="1761" y="487"/>
                    <a:pt x="1761" y="486"/>
                    <a:pt x="1760" y="485"/>
                  </a:cubicBezTo>
                  <a:cubicBezTo>
                    <a:pt x="1760" y="485"/>
                    <a:pt x="1760" y="485"/>
                    <a:pt x="1760" y="485"/>
                  </a:cubicBezTo>
                  <a:cubicBezTo>
                    <a:pt x="1759" y="484"/>
                    <a:pt x="1757" y="484"/>
                    <a:pt x="1756" y="483"/>
                  </a:cubicBezTo>
                  <a:cubicBezTo>
                    <a:pt x="1756" y="483"/>
                    <a:pt x="1756" y="483"/>
                    <a:pt x="1756" y="482"/>
                  </a:cubicBezTo>
                  <a:cubicBezTo>
                    <a:pt x="1756" y="483"/>
                    <a:pt x="1755" y="483"/>
                    <a:pt x="1755" y="483"/>
                  </a:cubicBezTo>
                  <a:cubicBezTo>
                    <a:pt x="1754" y="483"/>
                    <a:pt x="1754" y="482"/>
                    <a:pt x="1753" y="482"/>
                  </a:cubicBezTo>
                  <a:cubicBezTo>
                    <a:pt x="1752" y="482"/>
                    <a:pt x="1752" y="482"/>
                    <a:pt x="1751" y="482"/>
                  </a:cubicBezTo>
                  <a:cubicBezTo>
                    <a:pt x="1748" y="482"/>
                    <a:pt x="1747" y="481"/>
                    <a:pt x="1746" y="479"/>
                  </a:cubicBezTo>
                  <a:cubicBezTo>
                    <a:pt x="1745" y="480"/>
                    <a:pt x="1744" y="480"/>
                    <a:pt x="1743" y="480"/>
                  </a:cubicBezTo>
                  <a:cubicBezTo>
                    <a:pt x="1743" y="481"/>
                    <a:pt x="1743" y="481"/>
                    <a:pt x="1743" y="481"/>
                  </a:cubicBezTo>
                  <a:cubicBezTo>
                    <a:pt x="1742" y="481"/>
                    <a:pt x="1742" y="481"/>
                    <a:pt x="1742" y="481"/>
                  </a:cubicBezTo>
                  <a:cubicBezTo>
                    <a:pt x="1740" y="481"/>
                    <a:pt x="1738" y="479"/>
                    <a:pt x="1737" y="478"/>
                  </a:cubicBezTo>
                  <a:cubicBezTo>
                    <a:pt x="1736" y="478"/>
                    <a:pt x="1736" y="478"/>
                    <a:pt x="1736" y="478"/>
                  </a:cubicBezTo>
                  <a:cubicBezTo>
                    <a:pt x="1736" y="477"/>
                    <a:pt x="1736" y="477"/>
                    <a:pt x="1735" y="476"/>
                  </a:cubicBezTo>
                  <a:cubicBezTo>
                    <a:pt x="1734" y="476"/>
                    <a:pt x="1733" y="476"/>
                    <a:pt x="1732" y="475"/>
                  </a:cubicBezTo>
                  <a:cubicBezTo>
                    <a:pt x="1731" y="474"/>
                    <a:pt x="1730" y="472"/>
                    <a:pt x="1730" y="471"/>
                  </a:cubicBezTo>
                  <a:cubicBezTo>
                    <a:pt x="1730" y="471"/>
                    <a:pt x="1730" y="471"/>
                    <a:pt x="1730" y="471"/>
                  </a:cubicBezTo>
                  <a:cubicBezTo>
                    <a:pt x="1730" y="471"/>
                    <a:pt x="1729" y="471"/>
                    <a:pt x="1729" y="471"/>
                  </a:cubicBezTo>
                  <a:cubicBezTo>
                    <a:pt x="1729" y="470"/>
                    <a:pt x="1729" y="470"/>
                    <a:pt x="1728" y="470"/>
                  </a:cubicBezTo>
                  <a:cubicBezTo>
                    <a:pt x="1728" y="470"/>
                    <a:pt x="1728" y="470"/>
                    <a:pt x="1728" y="469"/>
                  </a:cubicBezTo>
                  <a:cubicBezTo>
                    <a:pt x="1727" y="470"/>
                    <a:pt x="1727" y="470"/>
                    <a:pt x="1726" y="470"/>
                  </a:cubicBezTo>
                  <a:cubicBezTo>
                    <a:pt x="1726" y="470"/>
                    <a:pt x="1726" y="470"/>
                    <a:pt x="1726" y="470"/>
                  </a:cubicBezTo>
                  <a:cubicBezTo>
                    <a:pt x="1726" y="470"/>
                    <a:pt x="1726" y="470"/>
                    <a:pt x="1726" y="470"/>
                  </a:cubicBezTo>
                  <a:cubicBezTo>
                    <a:pt x="1725" y="470"/>
                    <a:pt x="1725" y="470"/>
                    <a:pt x="1725" y="470"/>
                  </a:cubicBezTo>
                  <a:cubicBezTo>
                    <a:pt x="1724" y="471"/>
                    <a:pt x="1722" y="472"/>
                    <a:pt x="1719" y="472"/>
                  </a:cubicBezTo>
                  <a:cubicBezTo>
                    <a:pt x="1719" y="472"/>
                    <a:pt x="1718" y="472"/>
                    <a:pt x="1717" y="472"/>
                  </a:cubicBezTo>
                  <a:cubicBezTo>
                    <a:pt x="1714" y="471"/>
                    <a:pt x="1711" y="469"/>
                    <a:pt x="1710" y="468"/>
                  </a:cubicBezTo>
                  <a:cubicBezTo>
                    <a:pt x="1709" y="467"/>
                    <a:pt x="1709" y="466"/>
                    <a:pt x="1708" y="465"/>
                  </a:cubicBezTo>
                  <a:cubicBezTo>
                    <a:pt x="1707" y="465"/>
                    <a:pt x="1706" y="464"/>
                    <a:pt x="1705" y="463"/>
                  </a:cubicBezTo>
                  <a:cubicBezTo>
                    <a:pt x="1703" y="462"/>
                    <a:pt x="1703" y="460"/>
                    <a:pt x="1703" y="459"/>
                  </a:cubicBezTo>
                  <a:cubicBezTo>
                    <a:pt x="1703" y="458"/>
                    <a:pt x="1703" y="458"/>
                    <a:pt x="1702" y="458"/>
                  </a:cubicBezTo>
                  <a:cubicBezTo>
                    <a:pt x="1702" y="458"/>
                    <a:pt x="1702" y="458"/>
                    <a:pt x="1702" y="458"/>
                  </a:cubicBezTo>
                  <a:cubicBezTo>
                    <a:pt x="1702" y="458"/>
                    <a:pt x="1701" y="457"/>
                    <a:pt x="1700" y="457"/>
                  </a:cubicBezTo>
                  <a:cubicBezTo>
                    <a:pt x="1700" y="456"/>
                    <a:pt x="1698" y="454"/>
                    <a:pt x="1698" y="454"/>
                  </a:cubicBezTo>
                  <a:cubicBezTo>
                    <a:pt x="1697" y="453"/>
                    <a:pt x="1697" y="452"/>
                    <a:pt x="1697" y="451"/>
                  </a:cubicBezTo>
                  <a:cubicBezTo>
                    <a:pt x="1696" y="451"/>
                    <a:pt x="1696" y="451"/>
                    <a:pt x="1696" y="451"/>
                  </a:cubicBezTo>
                  <a:cubicBezTo>
                    <a:pt x="1696" y="451"/>
                    <a:pt x="1696" y="451"/>
                    <a:pt x="1696" y="452"/>
                  </a:cubicBezTo>
                  <a:cubicBezTo>
                    <a:pt x="1695" y="452"/>
                    <a:pt x="1694" y="452"/>
                    <a:pt x="1692" y="452"/>
                  </a:cubicBezTo>
                  <a:cubicBezTo>
                    <a:pt x="1692" y="452"/>
                    <a:pt x="1692" y="452"/>
                    <a:pt x="1692" y="452"/>
                  </a:cubicBezTo>
                  <a:cubicBezTo>
                    <a:pt x="1690" y="452"/>
                    <a:pt x="1687" y="451"/>
                    <a:pt x="1686" y="450"/>
                  </a:cubicBezTo>
                  <a:cubicBezTo>
                    <a:pt x="1685" y="449"/>
                    <a:pt x="1684" y="448"/>
                    <a:pt x="1684" y="447"/>
                  </a:cubicBezTo>
                  <a:cubicBezTo>
                    <a:pt x="1683" y="447"/>
                    <a:pt x="1682" y="446"/>
                    <a:pt x="1682" y="446"/>
                  </a:cubicBezTo>
                  <a:cubicBezTo>
                    <a:pt x="1680" y="445"/>
                    <a:pt x="1679" y="444"/>
                    <a:pt x="1678" y="443"/>
                  </a:cubicBezTo>
                  <a:cubicBezTo>
                    <a:pt x="1678" y="443"/>
                    <a:pt x="1678" y="443"/>
                    <a:pt x="1678" y="443"/>
                  </a:cubicBezTo>
                  <a:cubicBezTo>
                    <a:pt x="1676" y="441"/>
                    <a:pt x="1675" y="440"/>
                    <a:pt x="1675" y="440"/>
                  </a:cubicBezTo>
                  <a:cubicBezTo>
                    <a:pt x="1675" y="440"/>
                    <a:pt x="1674" y="440"/>
                    <a:pt x="1673" y="440"/>
                  </a:cubicBezTo>
                  <a:cubicBezTo>
                    <a:pt x="1673" y="440"/>
                    <a:pt x="1673" y="440"/>
                    <a:pt x="1673" y="440"/>
                  </a:cubicBezTo>
                  <a:cubicBezTo>
                    <a:pt x="1673" y="440"/>
                    <a:pt x="1672" y="440"/>
                    <a:pt x="1672" y="440"/>
                  </a:cubicBezTo>
                  <a:cubicBezTo>
                    <a:pt x="1671" y="440"/>
                    <a:pt x="1670" y="440"/>
                    <a:pt x="1669" y="439"/>
                  </a:cubicBezTo>
                  <a:cubicBezTo>
                    <a:pt x="1668" y="439"/>
                    <a:pt x="1666" y="438"/>
                    <a:pt x="1665" y="437"/>
                  </a:cubicBezTo>
                  <a:cubicBezTo>
                    <a:pt x="1665" y="437"/>
                    <a:pt x="1665" y="437"/>
                    <a:pt x="1665" y="437"/>
                  </a:cubicBezTo>
                  <a:cubicBezTo>
                    <a:pt x="1665" y="438"/>
                    <a:pt x="1665" y="439"/>
                    <a:pt x="1665" y="440"/>
                  </a:cubicBezTo>
                  <a:cubicBezTo>
                    <a:pt x="1664" y="443"/>
                    <a:pt x="1661" y="445"/>
                    <a:pt x="1660" y="445"/>
                  </a:cubicBezTo>
                  <a:cubicBezTo>
                    <a:pt x="1660" y="447"/>
                    <a:pt x="1660" y="449"/>
                    <a:pt x="1658" y="451"/>
                  </a:cubicBezTo>
                  <a:cubicBezTo>
                    <a:pt x="1657" y="452"/>
                    <a:pt x="1656" y="452"/>
                    <a:pt x="1654" y="452"/>
                  </a:cubicBezTo>
                  <a:cubicBezTo>
                    <a:pt x="1653" y="452"/>
                    <a:pt x="1652" y="451"/>
                    <a:pt x="1651" y="451"/>
                  </a:cubicBezTo>
                  <a:cubicBezTo>
                    <a:pt x="1650" y="451"/>
                    <a:pt x="1650" y="452"/>
                    <a:pt x="1649" y="452"/>
                  </a:cubicBezTo>
                  <a:cubicBezTo>
                    <a:pt x="1647" y="453"/>
                    <a:pt x="1645" y="453"/>
                    <a:pt x="1644" y="453"/>
                  </a:cubicBezTo>
                  <a:cubicBezTo>
                    <a:pt x="1644" y="453"/>
                    <a:pt x="1644" y="453"/>
                    <a:pt x="1643" y="453"/>
                  </a:cubicBezTo>
                  <a:cubicBezTo>
                    <a:pt x="1643" y="453"/>
                    <a:pt x="1642" y="453"/>
                    <a:pt x="1642" y="454"/>
                  </a:cubicBezTo>
                  <a:cubicBezTo>
                    <a:pt x="1640" y="454"/>
                    <a:pt x="1638" y="454"/>
                    <a:pt x="1637" y="454"/>
                  </a:cubicBezTo>
                  <a:cubicBezTo>
                    <a:pt x="1637" y="454"/>
                    <a:pt x="1637" y="454"/>
                    <a:pt x="1637" y="454"/>
                  </a:cubicBezTo>
                  <a:cubicBezTo>
                    <a:pt x="1635" y="454"/>
                    <a:pt x="1631" y="454"/>
                    <a:pt x="1628" y="453"/>
                  </a:cubicBezTo>
                  <a:cubicBezTo>
                    <a:pt x="1628" y="452"/>
                    <a:pt x="1628" y="452"/>
                    <a:pt x="1628" y="452"/>
                  </a:cubicBezTo>
                  <a:cubicBezTo>
                    <a:pt x="1627" y="453"/>
                    <a:pt x="1626" y="453"/>
                    <a:pt x="1624" y="453"/>
                  </a:cubicBezTo>
                  <a:cubicBezTo>
                    <a:pt x="1623" y="453"/>
                    <a:pt x="1622" y="453"/>
                    <a:pt x="1621" y="452"/>
                  </a:cubicBezTo>
                  <a:cubicBezTo>
                    <a:pt x="1620" y="452"/>
                    <a:pt x="1620" y="452"/>
                    <a:pt x="1619" y="452"/>
                  </a:cubicBezTo>
                  <a:cubicBezTo>
                    <a:pt x="1619" y="452"/>
                    <a:pt x="1619" y="452"/>
                    <a:pt x="1618" y="452"/>
                  </a:cubicBezTo>
                  <a:cubicBezTo>
                    <a:pt x="1615" y="452"/>
                    <a:pt x="1613" y="449"/>
                    <a:pt x="1612" y="447"/>
                  </a:cubicBezTo>
                  <a:cubicBezTo>
                    <a:pt x="1611" y="446"/>
                    <a:pt x="1611" y="444"/>
                    <a:pt x="1611" y="443"/>
                  </a:cubicBezTo>
                  <a:cubicBezTo>
                    <a:pt x="1611" y="443"/>
                    <a:pt x="1611" y="443"/>
                    <a:pt x="1611" y="443"/>
                  </a:cubicBezTo>
                  <a:cubicBezTo>
                    <a:pt x="1610" y="444"/>
                    <a:pt x="1610" y="445"/>
                    <a:pt x="1609" y="446"/>
                  </a:cubicBezTo>
                  <a:cubicBezTo>
                    <a:pt x="1607" y="448"/>
                    <a:pt x="1604" y="448"/>
                    <a:pt x="1604" y="448"/>
                  </a:cubicBezTo>
                  <a:cubicBezTo>
                    <a:pt x="1603" y="448"/>
                    <a:pt x="1603" y="448"/>
                    <a:pt x="1603" y="448"/>
                  </a:cubicBezTo>
                  <a:cubicBezTo>
                    <a:pt x="1602" y="448"/>
                    <a:pt x="1602" y="448"/>
                    <a:pt x="1602" y="448"/>
                  </a:cubicBezTo>
                  <a:cubicBezTo>
                    <a:pt x="1601" y="449"/>
                    <a:pt x="1601" y="450"/>
                    <a:pt x="1600" y="450"/>
                  </a:cubicBezTo>
                  <a:cubicBezTo>
                    <a:pt x="1598" y="452"/>
                    <a:pt x="1596" y="453"/>
                    <a:pt x="1594" y="453"/>
                  </a:cubicBezTo>
                  <a:cubicBezTo>
                    <a:pt x="1594" y="453"/>
                    <a:pt x="1594" y="453"/>
                    <a:pt x="1594" y="453"/>
                  </a:cubicBezTo>
                  <a:cubicBezTo>
                    <a:pt x="1594" y="453"/>
                    <a:pt x="1594" y="453"/>
                    <a:pt x="1594" y="453"/>
                  </a:cubicBezTo>
                  <a:cubicBezTo>
                    <a:pt x="1593" y="453"/>
                    <a:pt x="1593" y="453"/>
                    <a:pt x="1593" y="452"/>
                  </a:cubicBezTo>
                  <a:cubicBezTo>
                    <a:pt x="1593" y="454"/>
                    <a:pt x="1592" y="456"/>
                    <a:pt x="1592" y="457"/>
                  </a:cubicBezTo>
                  <a:cubicBezTo>
                    <a:pt x="1590" y="458"/>
                    <a:pt x="1588" y="460"/>
                    <a:pt x="1585" y="460"/>
                  </a:cubicBezTo>
                  <a:cubicBezTo>
                    <a:pt x="1585" y="460"/>
                    <a:pt x="1585" y="460"/>
                    <a:pt x="1585" y="460"/>
                  </a:cubicBezTo>
                  <a:cubicBezTo>
                    <a:pt x="1585" y="460"/>
                    <a:pt x="1585" y="460"/>
                    <a:pt x="1585" y="460"/>
                  </a:cubicBezTo>
                  <a:cubicBezTo>
                    <a:pt x="1583" y="460"/>
                    <a:pt x="1582" y="459"/>
                    <a:pt x="1581" y="459"/>
                  </a:cubicBezTo>
                  <a:cubicBezTo>
                    <a:pt x="1581" y="459"/>
                    <a:pt x="1581" y="459"/>
                    <a:pt x="1580" y="460"/>
                  </a:cubicBezTo>
                  <a:cubicBezTo>
                    <a:pt x="1579" y="461"/>
                    <a:pt x="1577" y="461"/>
                    <a:pt x="1575" y="461"/>
                  </a:cubicBezTo>
                  <a:cubicBezTo>
                    <a:pt x="1574" y="461"/>
                    <a:pt x="1574" y="461"/>
                    <a:pt x="1573" y="461"/>
                  </a:cubicBezTo>
                  <a:cubicBezTo>
                    <a:pt x="1572" y="461"/>
                    <a:pt x="1570" y="460"/>
                    <a:pt x="1569" y="459"/>
                  </a:cubicBezTo>
                  <a:cubicBezTo>
                    <a:pt x="1568" y="458"/>
                    <a:pt x="1568" y="458"/>
                    <a:pt x="1568" y="458"/>
                  </a:cubicBezTo>
                  <a:cubicBezTo>
                    <a:pt x="1568" y="458"/>
                    <a:pt x="1567" y="458"/>
                    <a:pt x="1567" y="458"/>
                  </a:cubicBezTo>
                  <a:cubicBezTo>
                    <a:pt x="1566" y="457"/>
                    <a:pt x="1565" y="457"/>
                    <a:pt x="1564" y="456"/>
                  </a:cubicBezTo>
                  <a:cubicBezTo>
                    <a:pt x="1564" y="456"/>
                    <a:pt x="1564" y="456"/>
                    <a:pt x="1564" y="456"/>
                  </a:cubicBezTo>
                  <a:cubicBezTo>
                    <a:pt x="1563" y="457"/>
                    <a:pt x="1561" y="460"/>
                    <a:pt x="1558" y="460"/>
                  </a:cubicBezTo>
                  <a:cubicBezTo>
                    <a:pt x="1558" y="460"/>
                    <a:pt x="1558" y="460"/>
                    <a:pt x="1558" y="460"/>
                  </a:cubicBezTo>
                  <a:cubicBezTo>
                    <a:pt x="1558" y="460"/>
                    <a:pt x="1558" y="460"/>
                    <a:pt x="1558" y="460"/>
                  </a:cubicBezTo>
                  <a:cubicBezTo>
                    <a:pt x="1557" y="460"/>
                    <a:pt x="1556" y="460"/>
                    <a:pt x="1556" y="460"/>
                  </a:cubicBezTo>
                  <a:cubicBezTo>
                    <a:pt x="1555" y="460"/>
                    <a:pt x="1555" y="460"/>
                    <a:pt x="1555" y="460"/>
                  </a:cubicBezTo>
                  <a:cubicBezTo>
                    <a:pt x="1553" y="461"/>
                    <a:pt x="1551" y="461"/>
                    <a:pt x="1549" y="462"/>
                  </a:cubicBezTo>
                  <a:cubicBezTo>
                    <a:pt x="1549" y="462"/>
                    <a:pt x="1549" y="462"/>
                    <a:pt x="1549" y="462"/>
                  </a:cubicBezTo>
                  <a:cubicBezTo>
                    <a:pt x="1548" y="462"/>
                    <a:pt x="1547" y="462"/>
                    <a:pt x="1545" y="462"/>
                  </a:cubicBezTo>
                  <a:cubicBezTo>
                    <a:pt x="1545" y="462"/>
                    <a:pt x="1544" y="462"/>
                    <a:pt x="1544" y="462"/>
                  </a:cubicBezTo>
                  <a:cubicBezTo>
                    <a:pt x="1543" y="462"/>
                    <a:pt x="1542" y="462"/>
                    <a:pt x="1541" y="461"/>
                  </a:cubicBezTo>
                  <a:cubicBezTo>
                    <a:pt x="1541" y="462"/>
                    <a:pt x="1540" y="462"/>
                    <a:pt x="1539" y="462"/>
                  </a:cubicBezTo>
                  <a:cubicBezTo>
                    <a:pt x="1539" y="463"/>
                    <a:pt x="1538" y="463"/>
                    <a:pt x="1537" y="463"/>
                  </a:cubicBezTo>
                  <a:cubicBezTo>
                    <a:pt x="1536" y="463"/>
                    <a:pt x="1536" y="463"/>
                    <a:pt x="1535" y="463"/>
                  </a:cubicBezTo>
                  <a:cubicBezTo>
                    <a:pt x="1535" y="463"/>
                    <a:pt x="1535" y="463"/>
                    <a:pt x="1534" y="464"/>
                  </a:cubicBezTo>
                  <a:cubicBezTo>
                    <a:pt x="1535" y="466"/>
                    <a:pt x="1535" y="468"/>
                    <a:pt x="1535" y="470"/>
                  </a:cubicBezTo>
                  <a:cubicBezTo>
                    <a:pt x="1534" y="472"/>
                    <a:pt x="1532" y="473"/>
                    <a:pt x="1531" y="474"/>
                  </a:cubicBezTo>
                  <a:cubicBezTo>
                    <a:pt x="1531" y="474"/>
                    <a:pt x="1531" y="474"/>
                    <a:pt x="1531" y="474"/>
                  </a:cubicBezTo>
                  <a:cubicBezTo>
                    <a:pt x="1531" y="474"/>
                    <a:pt x="1531" y="474"/>
                    <a:pt x="1531" y="475"/>
                  </a:cubicBezTo>
                  <a:cubicBezTo>
                    <a:pt x="1530" y="476"/>
                    <a:pt x="1529" y="477"/>
                    <a:pt x="1528" y="478"/>
                  </a:cubicBezTo>
                  <a:cubicBezTo>
                    <a:pt x="1526" y="479"/>
                    <a:pt x="1524" y="479"/>
                    <a:pt x="1523" y="479"/>
                  </a:cubicBezTo>
                  <a:cubicBezTo>
                    <a:pt x="1522" y="479"/>
                    <a:pt x="1521" y="480"/>
                    <a:pt x="1520" y="480"/>
                  </a:cubicBezTo>
                  <a:cubicBezTo>
                    <a:pt x="1518" y="480"/>
                    <a:pt x="1517" y="479"/>
                    <a:pt x="1516" y="479"/>
                  </a:cubicBezTo>
                  <a:cubicBezTo>
                    <a:pt x="1515" y="478"/>
                    <a:pt x="1514" y="478"/>
                    <a:pt x="1514" y="477"/>
                  </a:cubicBezTo>
                  <a:cubicBezTo>
                    <a:pt x="1514" y="477"/>
                    <a:pt x="1514" y="477"/>
                    <a:pt x="1514" y="478"/>
                  </a:cubicBezTo>
                  <a:cubicBezTo>
                    <a:pt x="1514" y="478"/>
                    <a:pt x="1514" y="478"/>
                    <a:pt x="1514" y="478"/>
                  </a:cubicBezTo>
                  <a:cubicBezTo>
                    <a:pt x="1514" y="479"/>
                    <a:pt x="1514" y="481"/>
                    <a:pt x="1514" y="483"/>
                  </a:cubicBezTo>
                  <a:cubicBezTo>
                    <a:pt x="1513" y="485"/>
                    <a:pt x="1511" y="487"/>
                    <a:pt x="1511" y="488"/>
                  </a:cubicBezTo>
                  <a:cubicBezTo>
                    <a:pt x="1509" y="489"/>
                    <a:pt x="1506" y="491"/>
                    <a:pt x="1503" y="491"/>
                  </a:cubicBezTo>
                  <a:cubicBezTo>
                    <a:pt x="1500" y="491"/>
                    <a:pt x="1498" y="489"/>
                    <a:pt x="1497" y="488"/>
                  </a:cubicBezTo>
                  <a:cubicBezTo>
                    <a:pt x="1496" y="487"/>
                    <a:pt x="1495" y="485"/>
                    <a:pt x="1495" y="484"/>
                  </a:cubicBezTo>
                  <a:cubicBezTo>
                    <a:pt x="1495" y="484"/>
                    <a:pt x="1495" y="483"/>
                    <a:pt x="1495" y="483"/>
                  </a:cubicBezTo>
                  <a:cubicBezTo>
                    <a:pt x="1494" y="483"/>
                    <a:pt x="1494" y="483"/>
                    <a:pt x="1494" y="483"/>
                  </a:cubicBezTo>
                  <a:cubicBezTo>
                    <a:pt x="1494" y="482"/>
                    <a:pt x="1493" y="482"/>
                    <a:pt x="1493" y="482"/>
                  </a:cubicBezTo>
                  <a:cubicBezTo>
                    <a:pt x="1491" y="480"/>
                    <a:pt x="1489" y="478"/>
                    <a:pt x="1489" y="477"/>
                  </a:cubicBezTo>
                  <a:cubicBezTo>
                    <a:pt x="1488" y="477"/>
                    <a:pt x="1488" y="476"/>
                    <a:pt x="1488" y="476"/>
                  </a:cubicBezTo>
                  <a:cubicBezTo>
                    <a:pt x="1488" y="476"/>
                    <a:pt x="1488" y="476"/>
                    <a:pt x="1488" y="476"/>
                  </a:cubicBezTo>
                  <a:cubicBezTo>
                    <a:pt x="1487" y="476"/>
                    <a:pt x="1486" y="477"/>
                    <a:pt x="1485" y="477"/>
                  </a:cubicBezTo>
                  <a:cubicBezTo>
                    <a:pt x="1484" y="477"/>
                    <a:pt x="1483" y="477"/>
                    <a:pt x="1483" y="477"/>
                  </a:cubicBezTo>
                  <a:cubicBezTo>
                    <a:pt x="1481" y="477"/>
                    <a:pt x="1479" y="477"/>
                    <a:pt x="1478" y="476"/>
                  </a:cubicBezTo>
                  <a:cubicBezTo>
                    <a:pt x="1477" y="475"/>
                    <a:pt x="1475" y="474"/>
                    <a:pt x="1474" y="471"/>
                  </a:cubicBezTo>
                  <a:cubicBezTo>
                    <a:pt x="1474" y="470"/>
                    <a:pt x="1474" y="470"/>
                    <a:pt x="1473" y="469"/>
                  </a:cubicBezTo>
                  <a:cubicBezTo>
                    <a:pt x="1473" y="469"/>
                    <a:pt x="1472" y="469"/>
                    <a:pt x="1472" y="469"/>
                  </a:cubicBezTo>
                  <a:cubicBezTo>
                    <a:pt x="1470" y="469"/>
                    <a:pt x="1467" y="469"/>
                    <a:pt x="1466" y="468"/>
                  </a:cubicBezTo>
                  <a:cubicBezTo>
                    <a:pt x="1465" y="467"/>
                    <a:pt x="1465" y="467"/>
                    <a:pt x="1464" y="467"/>
                  </a:cubicBezTo>
                  <a:cubicBezTo>
                    <a:pt x="1464" y="467"/>
                    <a:pt x="1464" y="467"/>
                    <a:pt x="1464" y="467"/>
                  </a:cubicBezTo>
                  <a:cubicBezTo>
                    <a:pt x="1462" y="467"/>
                    <a:pt x="1461" y="466"/>
                    <a:pt x="1460" y="465"/>
                  </a:cubicBezTo>
                  <a:cubicBezTo>
                    <a:pt x="1459" y="464"/>
                    <a:pt x="1458" y="463"/>
                    <a:pt x="1457" y="461"/>
                  </a:cubicBezTo>
                  <a:cubicBezTo>
                    <a:pt x="1457" y="461"/>
                    <a:pt x="1457" y="462"/>
                    <a:pt x="1456" y="463"/>
                  </a:cubicBezTo>
                  <a:cubicBezTo>
                    <a:pt x="1455" y="466"/>
                    <a:pt x="1451" y="468"/>
                    <a:pt x="1450" y="468"/>
                  </a:cubicBezTo>
                  <a:cubicBezTo>
                    <a:pt x="1449" y="468"/>
                    <a:pt x="1446" y="469"/>
                    <a:pt x="1444" y="469"/>
                  </a:cubicBezTo>
                  <a:cubicBezTo>
                    <a:pt x="1443" y="469"/>
                    <a:pt x="1443" y="469"/>
                    <a:pt x="1442" y="469"/>
                  </a:cubicBezTo>
                  <a:cubicBezTo>
                    <a:pt x="1439" y="468"/>
                    <a:pt x="1437" y="465"/>
                    <a:pt x="1437" y="465"/>
                  </a:cubicBezTo>
                  <a:cubicBezTo>
                    <a:pt x="1436" y="464"/>
                    <a:pt x="1435" y="462"/>
                    <a:pt x="1435" y="461"/>
                  </a:cubicBezTo>
                  <a:cubicBezTo>
                    <a:pt x="1435" y="461"/>
                    <a:pt x="1435" y="461"/>
                    <a:pt x="1435" y="461"/>
                  </a:cubicBezTo>
                  <a:cubicBezTo>
                    <a:pt x="1434" y="463"/>
                    <a:pt x="1432" y="465"/>
                    <a:pt x="1429" y="465"/>
                  </a:cubicBezTo>
                  <a:cubicBezTo>
                    <a:pt x="1429" y="465"/>
                    <a:pt x="1429" y="465"/>
                    <a:pt x="1429" y="465"/>
                  </a:cubicBezTo>
                  <a:cubicBezTo>
                    <a:pt x="1426" y="465"/>
                    <a:pt x="1423" y="463"/>
                    <a:pt x="1423" y="462"/>
                  </a:cubicBezTo>
                  <a:cubicBezTo>
                    <a:pt x="1421" y="461"/>
                    <a:pt x="1421" y="460"/>
                    <a:pt x="1420" y="458"/>
                  </a:cubicBezTo>
                  <a:cubicBezTo>
                    <a:pt x="1419" y="458"/>
                    <a:pt x="1419" y="458"/>
                    <a:pt x="1419" y="458"/>
                  </a:cubicBezTo>
                  <a:cubicBezTo>
                    <a:pt x="1418" y="456"/>
                    <a:pt x="1418" y="454"/>
                    <a:pt x="1417" y="452"/>
                  </a:cubicBezTo>
                  <a:cubicBezTo>
                    <a:pt x="1417" y="451"/>
                    <a:pt x="1417" y="450"/>
                    <a:pt x="1417" y="448"/>
                  </a:cubicBezTo>
                  <a:cubicBezTo>
                    <a:pt x="1417" y="449"/>
                    <a:pt x="1416" y="449"/>
                    <a:pt x="1415" y="449"/>
                  </a:cubicBezTo>
                  <a:cubicBezTo>
                    <a:pt x="1415" y="449"/>
                    <a:pt x="1415" y="450"/>
                    <a:pt x="1415" y="450"/>
                  </a:cubicBezTo>
                  <a:cubicBezTo>
                    <a:pt x="1416" y="451"/>
                    <a:pt x="1416" y="454"/>
                    <a:pt x="1415" y="455"/>
                  </a:cubicBezTo>
                  <a:cubicBezTo>
                    <a:pt x="1414" y="457"/>
                    <a:pt x="1413" y="458"/>
                    <a:pt x="1412" y="459"/>
                  </a:cubicBezTo>
                  <a:cubicBezTo>
                    <a:pt x="1412" y="460"/>
                    <a:pt x="1412" y="460"/>
                    <a:pt x="1411" y="460"/>
                  </a:cubicBezTo>
                  <a:cubicBezTo>
                    <a:pt x="1411" y="461"/>
                    <a:pt x="1411" y="461"/>
                    <a:pt x="1411" y="461"/>
                  </a:cubicBezTo>
                  <a:cubicBezTo>
                    <a:pt x="1410" y="463"/>
                    <a:pt x="1409" y="465"/>
                    <a:pt x="1407" y="466"/>
                  </a:cubicBezTo>
                  <a:cubicBezTo>
                    <a:pt x="1407" y="466"/>
                    <a:pt x="1406" y="466"/>
                    <a:pt x="1406" y="466"/>
                  </a:cubicBezTo>
                  <a:cubicBezTo>
                    <a:pt x="1406" y="467"/>
                    <a:pt x="1406" y="469"/>
                    <a:pt x="1405" y="470"/>
                  </a:cubicBezTo>
                  <a:cubicBezTo>
                    <a:pt x="1404" y="471"/>
                    <a:pt x="1402" y="472"/>
                    <a:pt x="1401" y="473"/>
                  </a:cubicBezTo>
                  <a:cubicBezTo>
                    <a:pt x="1401" y="474"/>
                    <a:pt x="1401" y="475"/>
                    <a:pt x="1401" y="476"/>
                  </a:cubicBezTo>
                  <a:cubicBezTo>
                    <a:pt x="1401" y="476"/>
                    <a:pt x="1401" y="476"/>
                    <a:pt x="1401" y="477"/>
                  </a:cubicBezTo>
                  <a:cubicBezTo>
                    <a:pt x="1401" y="477"/>
                    <a:pt x="1401" y="477"/>
                    <a:pt x="1401" y="477"/>
                  </a:cubicBezTo>
                  <a:cubicBezTo>
                    <a:pt x="1401" y="478"/>
                    <a:pt x="1402" y="480"/>
                    <a:pt x="1401" y="481"/>
                  </a:cubicBezTo>
                  <a:cubicBezTo>
                    <a:pt x="1400" y="484"/>
                    <a:pt x="1398" y="487"/>
                    <a:pt x="1395" y="489"/>
                  </a:cubicBezTo>
                  <a:cubicBezTo>
                    <a:pt x="1393" y="490"/>
                    <a:pt x="1391" y="490"/>
                    <a:pt x="1389" y="490"/>
                  </a:cubicBezTo>
                  <a:cubicBezTo>
                    <a:pt x="1389" y="490"/>
                    <a:pt x="1388" y="490"/>
                    <a:pt x="1387" y="490"/>
                  </a:cubicBezTo>
                  <a:cubicBezTo>
                    <a:pt x="1385" y="489"/>
                    <a:pt x="1382" y="487"/>
                    <a:pt x="1381" y="486"/>
                  </a:cubicBezTo>
                  <a:cubicBezTo>
                    <a:pt x="1380" y="484"/>
                    <a:pt x="1379" y="483"/>
                    <a:pt x="1379" y="481"/>
                  </a:cubicBezTo>
                  <a:cubicBezTo>
                    <a:pt x="1378" y="480"/>
                    <a:pt x="1378" y="480"/>
                    <a:pt x="1378" y="480"/>
                  </a:cubicBezTo>
                  <a:cubicBezTo>
                    <a:pt x="1378" y="479"/>
                    <a:pt x="1377" y="479"/>
                    <a:pt x="1377" y="478"/>
                  </a:cubicBezTo>
                  <a:cubicBezTo>
                    <a:pt x="1377" y="478"/>
                    <a:pt x="1376" y="477"/>
                    <a:pt x="1376" y="476"/>
                  </a:cubicBezTo>
                  <a:cubicBezTo>
                    <a:pt x="1374" y="474"/>
                    <a:pt x="1373" y="472"/>
                    <a:pt x="1373" y="470"/>
                  </a:cubicBezTo>
                  <a:cubicBezTo>
                    <a:pt x="1373" y="470"/>
                    <a:pt x="1373" y="465"/>
                    <a:pt x="1376" y="462"/>
                  </a:cubicBezTo>
                  <a:cubicBezTo>
                    <a:pt x="1377" y="461"/>
                    <a:pt x="1378" y="460"/>
                    <a:pt x="1379" y="460"/>
                  </a:cubicBezTo>
                  <a:cubicBezTo>
                    <a:pt x="1379" y="460"/>
                    <a:pt x="1379" y="460"/>
                    <a:pt x="1379" y="460"/>
                  </a:cubicBezTo>
                  <a:cubicBezTo>
                    <a:pt x="1378" y="460"/>
                    <a:pt x="1378" y="459"/>
                    <a:pt x="1377" y="458"/>
                  </a:cubicBezTo>
                  <a:cubicBezTo>
                    <a:pt x="1377" y="458"/>
                    <a:pt x="1377" y="458"/>
                    <a:pt x="1377" y="457"/>
                  </a:cubicBezTo>
                  <a:cubicBezTo>
                    <a:pt x="1376" y="460"/>
                    <a:pt x="1375" y="462"/>
                    <a:pt x="1374" y="463"/>
                  </a:cubicBezTo>
                  <a:cubicBezTo>
                    <a:pt x="1372" y="464"/>
                    <a:pt x="1371" y="464"/>
                    <a:pt x="1369" y="464"/>
                  </a:cubicBezTo>
                  <a:cubicBezTo>
                    <a:pt x="1367" y="464"/>
                    <a:pt x="1366" y="464"/>
                    <a:pt x="1365" y="464"/>
                  </a:cubicBezTo>
                  <a:cubicBezTo>
                    <a:pt x="1364" y="464"/>
                    <a:pt x="1363" y="463"/>
                    <a:pt x="1362" y="462"/>
                  </a:cubicBezTo>
                  <a:cubicBezTo>
                    <a:pt x="1362" y="463"/>
                    <a:pt x="1362" y="463"/>
                    <a:pt x="1362" y="463"/>
                  </a:cubicBezTo>
                  <a:cubicBezTo>
                    <a:pt x="1362" y="464"/>
                    <a:pt x="1362" y="464"/>
                    <a:pt x="1361" y="465"/>
                  </a:cubicBezTo>
                  <a:cubicBezTo>
                    <a:pt x="1361" y="467"/>
                    <a:pt x="1360" y="469"/>
                    <a:pt x="1359" y="470"/>
                  </a:cubicBezTo>
                  <a:cubicBezTo>
                    <a:pt x="1357" y="472"/>
                    <a:pt x="1354" y="474"/>
                    <a:pt x="1352" y="474"/>
                  </a:cubicBezTo>
                  <a:cubicBezTo>
                    <a:pt x="1352" y="474"/>
                    <a:pt x="1351" y="474"/>
                    <a:pt x="1350" y="474"/>
                  </a:cubicBezTo>
                  <a:cubicBezTo>
                    <a:pt x="1349" y="474"/>
                    <a:pt x="1346" y="474"/>
                    <a:pt x="1343" y="472"/>
                  </a:cubicBezTo>
                  <a:cubicBezTo>
                    <a:pt x="1342" y="472"/>
                    <a:pt x="1341" y="471"/>
                    <a:pt x="1341" y="470"/>
                  </a:cubicBezTo>
                  <a:cubicBezTo>
                    <a:pt x="1340" y="470"/>
                    <a:pt x="1338" y="469"/>
                    <a:pt x="1337" y="467"/>
                  </a:cubicBezTo>
                  <a:cubicBezTo>
                    <a:pt x="1336" y="465"/>
                    <a:pt x="1336" y="463"/>
                    <a:pt x="1337" y="460"/>
                  </a:cubicBezTo>
                  <a:cubicBezTo>
                    <a:pt x="1337" y="459"/>
                    <a:pt x="1338" y="458"/>
                    <a:pt x="1338" y="457"/>
                  </a:cubicBezTo>
                  <a:cubicBezTo>
                    <a:pt x="1338" y="457"/>
                    <a:pt x="1338" y="457"/>
                    <a:pt x="1338" y="457"/>
                  </a:cubicBezTo>
                  <a:cubicBezTo>
                    <a:pt x="1338" y="457"/>
                    <a:pt x="1338" y="457"/>
                    <a:pt x="1338" y="456"/>
                  </a:cubicBezTo>
                  <a:cubicBezTo>
                    <a:pt x="1338" y="456"/>
                    <a:pt x="1338" y="456"/>
                    <a:pt x="1337" y="456"/>
                  </a:cubicBezTo>
                  <a:cubicBezTo>
                    <a:pt x="1337" y="456"/>
                    <a:pt x="1336" y="455"/>
                    <a:pt x="1335" y="455"/>
                  </a:cubicBezTo>
                  <a:cubicBezTo>
                    <a:pt x="1335" y="455"/>
                    <a:pt x="1335" y="456"/>
                    <a:pt x="1334" y="456"/>
                  </a:cubicBezTo>
                  <a:cubicBezTo>
                    <a:pt x="1334" y="456"/>
                    <a:pt x="1334" y="457"/>
                    <a:pt x="1334" y="457"/>
                  </a:cubicBezTo>
                  <a:cubicBezTo>
                    <a:pt x="1333" y="457"/>
                    <a:pt x="1333" y="457"/>
                    <a:pt x="1333" y="457"/>
                  </a:cubicBezTo>
                  <a:cubicBezTo>
                    <a:pt x="1333" y="458"/>
                    <a:pt x="1331" y="460"/>
                    <a:pt x="1329" y="460"/>
                  </a:cubicBezTo>
                  <a:cubicBezTo>
                    <a:pt x="1329" y="461"/>
                    <a:pt x="1328" y="461"/>
                    <a:pt x="1328" y="461"/>
                  </a:cubicBezTo>
                  <a:cubicBezTo>
                    <a:pt x="1326" y="461"/>
                    <a:pt x="1324" y="460"/>
                    <a:pt x="1323" y="459"/>
                  </a:cubicBezTo>
                  <a:cubicBezTo>
                    <a:pt x="1323" y="459"/>
                    <a:pt x="1323" y="459"/>
                    <a:pt x="1323" y="459"/>
                  </a:cubicBezTo>
                  <a:cubicBezTo>
                    <a:pt x="1323" y="459"/>
                    <a:pt x="1323" y="459"/>
                    <a:pt x="1323" y="459"/>
                  </a:cubicBezTo>
                  <a:cubicBezTo>
                    <a:pt x="1321" y="458"/>
                    <a:pt x="1318" y="457"/>
                    <a:pt x="1317" y="455"/>
                  </a:cubicBezTo>
                  <a:cubicBezTo>
                    <a:pt x="1316" y="453"/>
                    <a:pt x="1316" y="450"/>
                    <a:pt x="1317" y="449"/>
                  </a:cubicBezTo>
                  <a:cubicBezTo>
                    <a:pt x="1317" y="449"/>
                    <a:pt x="1317" y="448"/>
                    <a:pt x="1317" y="448"/>
                  </a:cubicBezTo>
                  <a:cubicBezTo>
                    <a:pt x="1317" y="448"/>
                    <a:pt x="1317" y="447"/>
                    <a:pt x="1316" y="447"/>
                  </a:cubicBezTo>
                  <a:cubicBezTo>
                    <a:pt x="1316" y="446"/>
                    <a:pt x="1316" y="446"/>
                    <a:pt x="1316" y="446"/>
                  </a:cubicBezTo>
                  <a:cubicBezTo>
                    <a:pt x="1316" y="446"/>
                    <a:pt x="1315" y="446"/>
                    <a:pt x="1315" y="446"/>
                  </a:cubicBezTo>
                  <a:cubicBezTo>
                    <a:pt x="1314" y="446"/>
                    <a:pt x="1313" y="445"/>
                    <a:pt x="1312" y="445"/>
                  </a:cubicBezTo>
                  <a:cubicBezTo>
                    <a:pt x="1312" y="445"/>
                    <a:pt x="1312" y="445"/>
                    <a:pt x="1311" y="445"/>
                  </a:cubicBezTo>
                  <a:cubicBezTo>
                    <a:pt x="1311" y="445"/>
                    <a:pt x="1311" y="445"/>
                    <a:pt x="1311" y="445"/>
                  </a:cubicBezTo>
                  <a:cubicBezTo>
                    <a:pt x="1311" y="446"/>
                    <a:pt x="1310" y="447"/>
                    <a:pt x="1310" y="447"/>
                  </a:cubicBezTo>
                  <a:cubicBezTo>
                    <a:pt x="1310" y="447"/>
                    <a:pt x="1310" y="447"/>
                    <a:pt x="1310" y="447"/>
                  </a:cubicBezTo>
                  <a:cubicBezTo>
                    <a:pt x="1309" y="449"/>
                    <a:pt x="1307" y="451"/>
                    <a:pt x="1306" y="452"/>
                  </a:cubicBezTo>
                  <a:cubicBezTo>
                    <a:pt x="1305" y="453"/>
                    <a:pt x="1304" y="453"/>
                    <a:pt x="1303" y="453"/>
                  </a:cubicBezTo>
                  <a:cubicBezTo>
                    <a:pt x="1302" y="453"/>
                    <a:pt x="1302" y="453"/>
                    <a:pt x="1302" y="454"/>
                  </a:cubicBezTo>
                  <a:cubicBezTo>
                    <a:pt x="1302" y="454"/>
                    <a:pt x="1302" y="454"/>
                    <a:pt x="1302" y="454"/>
                  </a:cubicBezTo>
                  <a:cubicBezTo>
                    <a:pt x="1301" y="454"/>
                    <a:pt x="1301" y="456"/>
                    <a:pt x="1300" y="457"/>
                  </a:cubicBezTo>
                  <a:cubicBezTo>
                    <a:pt x="1300" y="457"/>
                    <a:pt x="1300" y="457"/>
                    <a:pt x="1300" y="457"/>
                  </a:cubicBezTo>
                  <a:cubicBezTo>
                    <a:pt x="1300" y="458"/>
                    <a:pt x="1299" y="460"/>
                    <a:pt x="1298" y="461"/>
                  </a:cubicBezTo>
                  <a:cubicBezTo>
                    <a:pt x="1297" y="462"/>
                    <a:pt x="1295" y="462"/>
                    <a:pt x="1295" y="463"/>
                  </a:cubicBezTo>
                  <a:cubicBezTo>
                    <a:pt x="1295" y="463"/>
                    <a:pt x="1294" y="463"/>
                    <a:pt x="1294" y="463"/>
                  </a:cubicBezTo>
                  <a:cubicBezTo>
                    <a:pt x="1294" y="463"/>
                    <a:pt x="1294" y="463"/>
                    <a:pt x="1294" y="464"/>
                  </a:cubicBezTo>
                  <a:cubicBezTo>
                    <a:pt x="1293" y="464"/>
                    <a:pt x="1293" y="465"/>
                    <a:pt x="1292" y="465"/>
                  </a:cubicBezTo>
                  <a:cubicBezTo>
                    <a:pt x="1292" y="465"/>
                    <a:pt x="1292" y="465"/>
                    <a:pt x="1292" y="466"/>
                  </a:cubicBezTo>
                  <a:cubicBezTo>
                    <a:pt x="1290" y="467"/>
                    <a:pt x="1289" y="468"/>
                    <a:pt x="1286" y="469"/>
                  </a:cubicBezTo>
                  <a:cubicBezTo>
                    <a:pt x="1286" y="469"/>
                    <a:pt x="1285" y="469"/>
                    <a:pt x="1284" y="469"/>
                  </a:cubicBezTo>
                  <a:cubicBezTo>
                    <a:pt x="1283" y="469"/>
                    <a:pt x="1280" y="469"/>
                    <a:pt x="1278" y="468"/>
                  </a:cubicBezTo>
                  <a:cubicBezTo>
                    <a:pt x="1277" y="467"/>
                    <a:pt x="1276" y="466"/>
                    <a:pt x="1275" y="464"/>
                  </a:cubicBezTo>
                  <a:cubicBezTo>
                    <a:pt x="1275" y="464"/>
                    <a:pt x="1274" y="464"/>
                    <a:pt x="1274" y="464"/>
                  </a:cubicBezTo>
                  <a:cubicBezTo>
                    <a:pt x="1273" y="464"/>
                    <a:pt x="1272" y="465"/>
                    <a:pt x="1271" y="465"/>
                  </a:cubicBezTo>
                  <a:cubicBezTo>
                    <a:pt x="1271" y="465"/>
                    <a:pt x="1271" y="465"/>
                    <a:pt x="1271" y="465"/>
                  </a:cubicBezTo>
                  <a:cubicBezTo>
                    <a:pt x="1271" y="465"/>
                    <a:pt x="1271" y="465"/>
                    <a:pt x="1271" y="465"/>
                  </a:cubicBezTo>
                  <a:cubicBezTo>
                    <a:pt x="1269" y="465"/>
                    <a:pt x="1266" y="464"/>
                    <a:pt x="1264" y="462"/>
                  </a:cubicBezTo>
                  <a:cubicBezTo>
                    <a:pt x="1263" y="461"/>
                    <a:pt x="1260" y="457"/>
                    <a:pt x="1262" y="454"/>
                  </a:cubicBezTo>
                  <a:cubicBezTo>
                    <a:pt x="1262" y="452"/>
                    <a:pt x="1263" y="451"/>
                    <a:pt x="1264" y="451"/>
                  </a:cubicBezTo>
                  <a:cubicBezTo>
                    <a:pt x="1264" y="450"/>
                    <a:pt x="1264" y="450"/>
                    <a:pt x="1264" y="449"/>
                  </a:cubicBezTo>
                  <a:cubicBezTo>
                    <a:pt x="1263" y="447"/>
                    <a:pt x="1265" y="445"/>
                    <a:pt x="1265" y="443"/>
                  </a:cubicBezTo>
                  <a:cubicBezTo>
                    <a:pt x="1265" y="443"/>
                    <a:pt x="1265" y="443"/>
                    <a:pt x="1265" y="443"/>
                  </a:cubicBezTo>
                  <a:cubicBezTo>
                    <a:pt x="1265" y="443"/>
                    <a:pt x="1266" y="443"/>
                    <a:pt x="1266" y="443"/>
                  </a:cubicBezTo>
                  <a:cubicBezTo>
                    <a:pt x="1265" y="443"/>
                    <a:pt x="1265" y="443"/>
                    <a:pt x="1265" y="443"/>
                  </a:cubicBezTo>
                  <a:cubicBezTo>
                    <a:pt x="1265" y="443"/>
                    <a:pt x="1265" y="443"/>
                    <a:pt x="1265" y="443"/>
                  </a:cubicBezTo>
                  <a:cubicBezTo>
                    <a:pt x="1265" y="443"/>
                    <a:pt x="1264" y="444"/>
                    <a:pt x="1262" y="445"/>
                  </a:cubicBezTo>
                  <a:cubicBezTo>
                    <a:pt x="1261" y="445"/>
                    <a:pt x="1260" y="445"/>
                    <a:pt x="1259" y="445"/>
                  </a:cubicBezTo>
                  <a:cubicBezTo>
                    <a:pt x="1257" y="445"/>
                    <a:pt x="1256" y="445"/>
                    <a:pt x="1255" y="445"/>
                  </a:cubicBezTo>
                  <a:cubicBezTo>
                    <a:pt x="1254" y="445"/>
                    <a:pt x="1251" y="444"/>
                    <a:pt x="1249" y="442"/>
                  </a:cubicBezTo>
                  <a:cubicBezTo>
                    <a:pt x="1247" y="441"/>
                    <a:pt x="1245" y="439"/>
                    <a:pt x="1244" y="436"/>
                  </a:cubicBezTo>
                  <a:cubicBezTo>
                    <a:pt x="1243" y="435"/>
                    <a:pt x="1243" y="433"/>
                    <a:pt x="1243" y="431"/>
                  </a:cubicBezTo>
                  <a:cubicBezTo>
                    <a:pt x="1242" y="431"/>
                    <a:pt x="1242" y="431"/>
                    <a:pt x="1242" y="430"/>
                  </a:cubicBezTo>
                  <a:cubicBezTo>
                    <a:pt x="1242" y="430"/>
                    <a:pt x="1242" y="430"/>
                    <a:pt x="1242" y="430"/>
                  </a:cubicBezTo>
                  <a:cubicBezTo>
                    <a:pt x="1242" y="429"/>
                    <a:pt x="1241" y="428"/>
                    <a:pt x="1241" y="426"/>
                  </a:cubicBezTo>
                  <a:cubicBezTo>
                    <a:pt x="1241" y="425"/>
                    <a:pt x="1241" y="424"/>
                    <a:pt x="1241" y="423"/>
                  </a:cubicBezTo>
                  <a:cubicBezTo>
                    <a:pt x="1240" y="424"/>
                    <a:pt x="1237" y="424"/>
                    <a:pt x="1237" y="424"/>
                  </a:cubicBezTo>
                  <a:cubicBezTo>
                    <a:pt x="1236" y="424"/>
                    <a:pt x="1236" y="424"/>
                    <a:pt x="1236" y="424"/>
                  </a:cubicBezTo>
                  <a:cubicBezTo>
                    <a:pt x="1234" y="424"/>
                    <a:pt x="1232" y="423"/>
                    <a:pt x="1230" y="422"/>
                  </a:cubicBezTo>
                  <a:cubicBezTo>
                    <a:pt x="1230" y="422"/>
                    <a:pt x="1229" y="421"/>
                    <a:pt x="1229" y="421"/>
                  </a:cubicBezTo>
                  <a:cubicBezTo>
                    <a:pt x="1228" y="421"/>
                    <a:pt x="1228" y="421"/>
                    <a:pt x="1228" y="421"/>
                  </a:cubicBezTo>
                  <a:cubicBezTo>
                    <a:pt x="1227" y="421"/>
                    <a:pt x="1226" y="422"/>
                    <a:pt x="1225" y="422"/>
                  </a:cubicBezTo>
                  <a:cubicBezTo>
                    <a:pt x="1225" y="422"/>
                    <a:pt x="1225" y="422"/>
                    <a:pt x="1225" y="422"/>
                  </a:cubicBezTo>
                  <a:cubicBezTo>
                    <a:pt x="1224" y="422"/>
                    <a:pt x="1223" y="422"/>
                    <a:pt x="1221" y="422"/>
                  </a:cubicBezTo>
                  <a:cubicBezTo>
                    <a:pt x="1220" y="422"/>
                    <a:pt x="1219" y="422"/>
                    <a:pt x="1217" y="421"/>
                  </a:cubicBezTo>
                  <a:cubicBezTo>
                    <a:pt x="1216" y="420"/>
                    <a:pt x="1214" y="419"/>
                    <a:pt x="1214" y="418"/>
                  </a:cubicBezTo>
                  <a:cubicBezTo>
                    <a:pt x="1214" y="417"/>
                    <a:pt x="1214" y="417"/>
                    <a:pt x="1214" y="417"/>
                  </a:cubicBezTo>
                  <a:cubicBezTo>
                    <a:pt x="1213" y="417"/>
                    <a:pt x="1213" y="417"/>
                    <a:pt x="1212" y="417"/>
                  </a:cubicBezTo>
                  <a:cubicBezTo>
                    <a:pt x="1212" y="417"/>
                    <a:pt x="1212" y="417"/>
                    <a:pt x="1212" y="417"/>
                  </a:cubicBezTo>
                  <a:cubicBezTo>
                    <a:pt x="1212" y="418"/>
                    <a:pt x="1212" y="419"/>
                    <a:pt x="1211" y="419"/>
                  </a:cubicBezTo>
                  <a:cubicBezTo>
                    <a:pt x="1211" y="422"/>
                    <a:pt x="1210" y="425"/>
                    <a:pt x="1208" y="427"/>
                  </a:cubicBezTo>
                  <a:cubicBezTo>
                    <a:pt x="1206" y="429"/>
                    <a:pt x="1204" y="429"/>
                    <a:pt x="1203" y="429"/>
                  </a:cubicBezTo>
                  <a:cubicBezTo>
                    <a:pt x="1203" y="429"/>
                    <a:pt x="1203" y="429"/>
                    <a:pt x="1203" y="429"/>
                  </a:cubicBezTo>
                  <a:cubicBezTo>
                    <a:pt x="1202" y="430"/>
                    <a:pt x="1202" y="430"/>
                    <a:pt x="1201" y="431"/>
                  </a:cubicBezTo>
                  <a:cubicBezTo>
                    <a:pt x="1199" y="432"/>
                    <a:pt x="1198" y="433"/>
                    <a:pt x="1197" y="433"/>
                  </a:cubicBezTo>
                  <a:cubicBezTo>
                    <a:pt x="1196" y="433"/>
                    <a:pt x="1195" y="434"/>
                    <a:pt x="1194" y="434"/>
                  </a:cubicBezTo>
                  <a:cubicBezTo>
                    <a:pt x="1192" y="434"/>
                    <a:pt x="1191" y="433"/>
                    <a:pt x="1190" y="433"/>
                  </a:cubicBezTo>
                  <a:cubicBezTo>
                    <a:pt x="1188" y="432"/>
                    <a:pt x="1186" y="430"/>
                    <a:pt x="1184" y="427"/>
                  </a:cubicBezTo>
                  <a:cubicBezTo>
                    <a:pt x="1183" y="426"/>
                    <a:pt x="1181" y="424"/>
                    <a:pt x="1180" y="422"/>
                  </a:cubicBezTo>
                  <a:cubicBezTo>
                    <a:pt x="1180" y="422"/>
                    <a:pt x="1180" y="422"/>
                    <a:pt x="1180" y="422"/>
                  </a:cubicBezTo>
                  <a:cubicBezTo>
                    <a:pt x="1179" y="421"/>
                    <a:pt x="1179" y="420"/>
                    <a:pt x="1179" y="419"/>
                  </a:cubicBezTo>
                  <a:cubicBezTo>
                    <a:pt x="1178" y="418"/>
                    <a:pt x="1178" y="417"/>
                    <a:pt x="1177" y="417"/>
                  </a:cubicBezTo>
                  <a:cubicBezTo>
                    <a:pt x="1177" y="417"/>
                    <a:pt x="1177" y="416"/>
                    <a:pt x="1177" y="416"/>
                  </a:cubicBezTo>
                  <a:cubicBezTo>
                    <a:pt x="1177" y="416"/>
                    <a:pt x="1177" y="416"/>
                    <a:pt x="1177" y="416"/>
                  </a:cubicBezTo>
                  <a:cubicBezTo>
                    <a:pt x="1176" y="416"/>
                    <a:pt x="1175" y="416"/>
                    <a:pt x="1174" y="416"/>
                  </a:cubicBezTo>
                  <a:cubicBezTo>
                    <a:pt x="1174" y="416"/>
                    <a:pt x="1174" y="416"/>
                    <a:pt x="1174" y="416"/>
                  </a:cubicBezTo>
                  <a:cubicBezTo>
                    <a:pt x="1173" y="416"/>
                    <a:pt x="1172" y="416"/>
                    <a:pt x="1171" y="416"/>
                  </a:cubicBezTo>
                  <a:cubicBezTo>
                    <a:pt x="1171" y="416"/>
                    <a:pt x="1171" y="416"/>
                    <a:pt x="1171" y="416"/>
                  </a:cubicBezTo>
                  <a:cubicBezTo>
                    <a:pt x="1171" y="416"/>
                    <a:pt x="1171" y="416"/>
                    <a:pt x="1171" y="416"/>
                  </a:cubicBezTo>
                  <a:cubicBezTo>
                    <a:pt x="1170" y="417"/>
                    <a:pt x="1170" y="419"/>
                    <a:pt x="1168" y="420"/>
                  </a:cubicBezTo>
                  <a:cubicBezTo>
                    <a:pt x="1166" y="421"/>
                    <a:pt x="1164" y="421"/>
                    <a:pt x="1162" y="421"/>
                  </a:cubicBezTo>
                  <a:cubicBezTo>
                    <a:pt x="1162" y="421"/>
                    <a:pt x="1161" y="421"/>
                    <a:pt x="1161" y="421"/>
                  </a:cubicBezTo>
                  <a:cubicBezTo>
                    <a:pt x="1161" y="421"/>
                    <a:pt x="1161" y="422"/>
                    <a:pt x="1161" y="422"/>
                  </a:cubicBezTo>
                  <a:cubicBezTo>
                    <a:pt x="1160" y="422"/>
                    <a:pt x="1158" y="424"/>
                    <a:pt x="1156" y="424"/>
                  </a:cubicBezTo>
                  <a:cubicBezTo>
                    <a:pt x="1153" y="424"/>
                    <a:pt x="1151" y="422"/>
                    <a:pt x="1149" y="421"/>
                  </a:cubicBezTo>
                  <a:cubicBezTo>
                    <a:pt x="1149" y="420"/>
                    <a:pt x="1149" y="420"/>
                    <a:pt x="1149" y="420"/>
                  </a:cubicBezTo>
                  <a:cubicBezTo>
                    <a:pt x="1148" y="420"/>
                    <a:pt x="1147" y="419"/>
                    <a:pt x="1146" y="418"/>
                  </a:cubicBezTo>
                  <a:cubicBezTo>
                    <a:pt x="1146" y="417"/>
                    <a:pt x="1145" y="416"/>
                    <a:pt x="1145" y="416"/>
                  </a:cubicBezTo>
                  <a:cubicBezTo>
                    <a:pt x="1145" y="416"/>
                    <a:pt x="1145" y="416"/>
                    <a:pt x="1144" y="416"/>
                  </a:cubicBezTo>
                  <a:cubicBezTo>
                    <a:pt x="1143" y="417"/>
                    <a:pt x="1142" y="418"/>
                    <a:pt x="1140" y="418"/>
                  </a:cubicBezTo>
                  <a:cubicBezTo>
                    <a:pt x="1140" y="418"/>
                    <a:pt x="1140" y="418"/>
                    <a:pt x="1140" y="418"/>
                  </a:cubicBezTo>
                  <a:cubicBezTo>
                    <a:pt x="1137" y="418"/>
                    <a:pt x="1135" y="416"/>
                    <a:pt x="1135" y="415"/>
                  </a:cubicBezTo>
                  <a:cubicBezTo>
                    <a:pt x="1135" y="415"/>
                    <a:pt x="1135" y="415"/>
                    <a:pt x="1135" y="415"/>
                  </a:cubicBezTo>
                  <a:cubicBezTo>
                    <a:pt x="1134" y="415"/>
                    <a:pt x="1132" y="414"/>
                    <a:pt x="1132" y="413"/>
                  </a:cubicBezTo>
                  <a:cubicBezTo>
                    <a:pt x="1131" y="413"/>
                    <a:pt x="1131" y="413"/>
                    <a:pt x="1130" y="413"/>
                  </a:cubicBezTo>
                  <a:cubicBezTo>
                    <a:pt x="1129" y="412"/>
                    <a:pt x="1128" y="412"/>
                    <a:pt x="1128" y="411"/>
                  </a:cubicBezTo>
                  <a:cubicBezTo>
                    <a:pt x="1127" y="411"/>
                    <a:pt x="1126" y="410"/>
                    <a:pt x="1125" y="409"/>
                  </a:cubicBezTo>
                  <a:cubicBezTo>
                    <a:pt x="1124" y="409"/>
                    <a:pt x="1123" y="408"/>
                    <a:pt x="1123" y="408"/>
                  </a:cubicBezTo>
                  <a:cubicBezTo>
                    <a:pt x="1123" y="408"/>
                    <a:pt x="1122" y="407"/>
                    <a:pt x="1121" y="407"/>
                  </a:cubicBezTo>
                  <a:cubicBezTo>
                    <a:pt x="1121" y="407"/>
                    <a:pt x="1120" y="408"/>
                    <a:pt x="1120" y="408"/>
                  </a:cubicBezTo>
                  <a:cubicBezTo>
                    <a:pt x="1119" y="408"/>
                    <a:pt x="1119" y="408"/>
                    <a:pt x="1119" y="409"/>
                  </a:cubicBezTo>
                  <a:cubicBezTo>
                    <a:pt x="1116" y="410"/>
                    <a:pt x="1114" y="411"/>
                    <a:pt x="1112" y="411"/>
                  </a:cubicBezTo>
                  <a:cubicBezTo>
                    <a:pt x="1112" y="411"/>
                    <a:pt x="1112" y="411"/>
                    <a:pt x="1112" y="411"/>
                  </a:cubicBezTo>
                  <a:cubicBezTo>
                    <a:pt x="1111" y="411"/>
                    <a:pt x="1111" y="411"/>
                    <a:pt x="1111" y="411"/>
                  </a:cubicBezTo>
                  <a:cubicBezTo>
                    <a:pt x="1109" y="411"/>
                    <a:pt x="1108" y="410"/>
                    <a:pt x="1107" y="409"/>
                  </a:cubicBezTo>
                  <a:cubicBezTo>
                    <a:pt x="1105" y="410"/>
                    <a:pt x="1104" y="411"/>
                    <a:pt x="1102" y="411"/>
                  </a:cubicBezTo>
                  <a:cubicBezTo>
                    <a:pt x="1102" y="411"/>
                    <a:pt x="1101" y="411"/>
                    <a:pt x="1101" y="410"/>
                  </a:cubicBezTo>
                  <a:cubicBezTo>
                    <a:pt x="1099" y="410"/>
                    <a:pt x="1098" y="409"/>
                    <a:pt x="1097" y="408"/>
                  </a:cubicBezTo>
                  <a:cubicBezTo>
                    <a:pt x="1097" y="408"/>
                    <a:pt x="1096" y="408"/>
                    <a:pt x="1096" y="408"/>
                  </a:cubicBezTo>
                  <a:cubicBezTo>
                    <a:pt x="1095" y="408"/>
                    <a:pt x="1095" y="408"/>
                    <a:pt x="1094" y="408"/>
                  </a:cubicBezTo>
                  <a:cubicBezTo>
                    <a:pt x="1092" y="408"/>
                    <a:pt x="1088" y="405"/>
                    <a:pt x="1086" y="402"/>
                  </a:cubicBezTo>
                  <a:cubicBezTo>
                    <a:pt x="1085" y="399"/>
                    <a:pt x="1085" y="397"/>
                    <a:pt x="1086" y="395"/>
                  </a:cubicBezTo>
                  <a:cubicBezTo>
                    <a:pt x="1086" y="395"/>
                    <a:pt x="1086" y="395"/>
                    <a:pt x="1086" y="395"/>
                  </a:cubicBezTo>
                  <a:cubicBezTo>
                    <a:pt x="1085" y="395"/>
                    <a:pt x="1085" y="394"/>
                    <a:pt x="1084" y="393"/>
                  </a:cubicBezTo>
                  <a:cubicBezTo>
                    <a:pt x="1083" y="391"/>
                    <a:pt x="1083" y="388"/>
                    <a:pt x="1083" y="388"/>
                  </a:cubicBezTo>
                  <a:cubicBezTo>
                    <a:pt x="1083" y="387"/>
                    <a:pt x="1083" y="386"/>
                    <a:pt x="1083" y="385"/>
                  </a:cubicBezTo>
                  <a:cubicBezTo>
                    <a:pt x="1082" y="385"/>
                    <a:pt x="1082" y="385"/>
                    <a:pt x="1081" y="384"/>
                  </a:cubicBezTo>
                  <a:cubicBezTo>
                    <a:pt x="1080" y="382"/>
                    <a:pt x="1079" y="381"/>
                    <a:pt x="1079" y="379"/>
                  </a:cubicBezTo>
                  <a:cubicBezTo>
                    <a:pt x="1079" y="379"/>
                    <a:pt x="1079" y="379"/>
                    <a:pt x="1079" y="379"/>
                  </a:cubicBezTo>
                  <a:cubicBezTo>
                    <a:pt x="1078" y="379"/>
                    <a:pt x="1077" y="378"/>
                    <a:pt x="1077" y="377"/>
                  </a:cubicBezTo>
                  <a:cubicBezTo>
                    <a:pt x="1076" y="376"/>
                    <a:pt x="1076" y="375"/>
                    <a:pt x="1076" y="374"/>
                  </a:cubicBezTo>
                  <a:cubicBezTo>
                    <a:pt x="1075" y="374"/>
                    <a:pt x="1074" y="375"/>
                    <a:pt x="1073" y="375"/>
                  </a:cubicBezTo>
                  <a:cubicBezTo>
                    <a:pt x="1073" y="375"/>
                    <a:pt x="1073" y="375"/>
                    <a:pt x="1073" y="375"/>
                  </a:cubicBezTo>
                  <a:cubicBezTo>
                    <a:pt x="1071" y="374"/>
                    <a:pt x="1069" y="373"/>
                    <a:pt x="1067" y="371"/>
                  </a:cubicBezTo>
                  <a:cubicBezTo>
                    <a:pt x="1067" y="372"/>
                    <a:pt x="1067" y="375"/>
                    <a:pt x="1065" y="377"/>
                  </a:cubicBezTo>
                  <a:cubicBezTo>
                    <a:pt x="1063" y="379"/>
                    <a:pt x="1060" y="380"/>
                    <a:pt x="1058" y="380"/>
                  </a:cubicBezTo>
                  <a:cubicBezTo>
                    <a:pt x="1058" y="380"/>
                    <a:pt x="1058" y="380"/>
                    <a:pt x="1058" y="380"/>
                  </a:cubicBezTo>
                  <a:cubicBezTo>
                    <a:pt x="1056" y="380"/>
                    <a:pt x="1054" y="379"/>
                    <a:pt x="1053" y="378"/>
                  </a:cubicBezTo>
                  <a:cubicBezTo>
                    <a:pt x="1053" y="378"/>
                    <a:pt x="1053" y="378"/>
                    <a:pt x="1053" y="378"/>
                  </a:cubicBezTo>
                  <a:cubicBezTo>
                    <a:pt x="1052" y="378"/>
                    <a:pt x="1052" y="378"/>
                    <a:pt x="1051" y="377"/>
                  </a:cubicBezTo>
                  <a:cubicBezTo>
                    <a:pt x="1051" y="377"/>
                    <a:pt x="1050" y="377"/>
                    <a:pt x="1050" y="377"/>
                  </a:cubicBezTo>
                  <a:cubicBezTo>
                    <a:pt x="1050" y="377"/>
                    <a:pt x="1050" y="377"/>
                    <a:pt x="1050" y="377"/>
                  </a:cubicBezTo>
                  <a:cubicBezTo>
                    <a:pt x="1049" y="377"/>
                    <a:pt x="1047" y="376"/>
                    <a:pt x="1046" y="375"/>
                  </a:cubicBezTo>
                  <a:cubicBezTo>
                    <a:pt x="1045" y="375"/>
                    <a:pt x="1045" y="375"/>
                    <a:pt x="1044" y="374"/>
                  </a:cubicBezTo>
                  <a:cubicBezTo>
                    <a:pt x="1044" y="375"/>
                    <a:pt x="1043" y="375"/>
                    <a:pt x="1042" y="375"/>
                  </a:cubicBezTo>
                  <a:cubicBezTo>
                    <a:pt x="1041" y="375"/>
                    <a:pt x="1040" y="375"/>
                    <a:pt x="1039" y="374"/>
                  </a:cubicBezTo>
                  <a:cubicBezTo>
                    <a:pt x="1039" y="375"/>
                    <a:pt x="1038" y="377"/>
                    <a:pt x="1037" y="378"/>
                  </a:cubicBezTo>
                  <a:cubicBezTo>
                    <a:pt x="1035" y="379"/>
                    <a:pt x="1032" y="381"/>
                    <a:pt x="1031" y="381"/>
                  </a:cubicBezTo>
                  <a:cubicBezTo>
                    <a:pt x="1030" y="381"/>
                    <a:pt x="1030" y="381"/>
                    <a:pt x="1030" y="381"/>
                  </a:cubicBezTo>
                  <a:cubicBezTo>
                    <a:pt x="1029" y="381"/>
                    <a:pt x="1027" y="381"/>
                    <a:pt x="1026" y="380"/>
                  </a:cubicBezTo>
                  <a:cubicBezTo>
                    <a:pt x="1026" y="380"/>
                    <a:pt x="1026" y="380"/>
                    <a:pt x="1026" y="380"/>
                  </a:cubicBezTo>
                  <a:cubicBezTo>
                    <a:pt x="1025" y="380"/>
                    <a:pt x="1025" y="380"/>
                    <a:pt x="1025" y="380"/>
                  </a:cubicBezTo>
                  <a:cubicBezTo>
                    <a:pt x="1024" y="380"/>
                    <a:pt x="1023" y="381"/>
                    <a:pt x="1022" y="381"/>
                  </a:cubicBezTo>
                  <a:cubicBezTo>
                    <a:pt x="1022" y="381"/>
                    <a:pt x="1022" y="381"/>
                    <a:pt x="1022" y="381"/>
                  </a:cubicBezTo>
                  <a:cubicBezTo>
                    <a:pt x="1018" y="381"/>
                    <a:pt x="1016" y="380"/>
                    <a:pt x="1016" y="379"/>
                  </a:cubicBezTo>
                  <a:cubicBezTo>
                    <a:pt x="1014" y="378"/>
                    <a:pt x="1013" y="377"/>
                    <a:pt x="1013" y="375"/>
                  </a:cubicBezTo>
                  <a:cubicBezTo>
                    <a:pt x="1013" y="375"/>
                    <a:pt x="1013" y="375"/>
                    <a:pt x="1013" y="375"/>
                  </a:cubicBezTo>
                  <a:cubicBezTo>
                    <a:pt x="1012" y="374"/>
                    <a:pt x="1011" y="373"/>
                    <a:pt x="1010" y="372"/>
                  </a:cubicBezTo>
                  <a:cubicBezTo>
                    <a:pt x="1009" y="372"/>
                    <a:pt x="1008" y="371"/>
                    <a:pt x="1007" y="370"/>
                  </a:cubicBezTo>
                  <a:cubicBezTo>
                    <a:pt x="1006" y="370"/>
                    <a:pt x="1006" y="369"/>
                    <a:pt x="1005" y="368"/>
                  </a:cubicBezTo>
                  <a:cubicBezTo>
                    <a:pt x="1005" y="368"/>
                    <a:pt x="1005" y="368"/>
                    <a:pt x="1005" y="368"/>
                  </a:cubicBezTo>
                  <a:cubicBezTo>
                    <a:pt x="1003" y="367"/>
                    <a:pt x="1002" y="366"/>
                    <a:pt x="1001" y="365"/>
                  </a:cubicBezTo>
                  <a:cubicBezTo>
                    <a:pt x="1000" y="364"/>
                    <a:pt x="999" y="363"/>
                    <a:pt x="998" y="362"/>
                  </a:cubicBezTo>
                  <a:cubicBezTo>
                    <a:pt x="998" y="361"/>
                    <a:pt x="998" y="360"/>
                    <a:pt x="997" y="360"/>
                  </a:cubicBezTo>
                  <a:cubicBezTo>
                    <a:pt x="997" y="360"/>
                    <a:pt x="997" y="359"/>
                    <a:pt x="995" y="357"/>
                  </a:cubicBezTo>
                  <a:cubicBezTo>
                    <a:pt x="994" y="357"/>
                    <a:pt x="994" y="357"/>
                    <a:pt x="993" y="356"/>
                  </a:cubicBezTo>
                  <a:cubicBezTo>
                    <a:pt x="992" y="355"/>
                    <a:pt x="991" y="354"/>
                    <a:pt x="990" y="353"/>
                  </a:cubicBezTo>
                  <a:cubicBezTo>
                    <a:pt x="989" y="352"/>
                    <a:pt x="989" y="351"/>
                    <a:pt x="988" y="350"/>
                  </a:cubicBezTo>
                  <a:cubicBezTo>
                    <a:pt x="988" y="349"/>
                    <a:pt x="988" y="349"/>
                    <a:pt x="988" y="349"/>
                  </a:cubicBezTo>
                  <a:cubicBezTo>
                    <a:pt x="987" y="348"/>
                    <a:pt x="987" y="347"/>
                    <a:pt x="987" y="347"/>
                  </a:cubicBezTo>
                  <a:cubicBezTo>
                    <a:pt x="986" y="347"/>
                    <a:pt x="985" y="347"/>
                    <a:pt x="985" y="346"/>
                  </a:cubicBezTo>
                  <a:cubicBezTo>
                    <a:pt x="985" y="346"/>
                    <a:pt x="985" y="346"/>
                    <a:pt x="985" y="346"/>
                  </a:cubicBezTo>
                  <a:cubicBezTo>
                    <a:pt x="984" y="346"/>
                    <a:pt x="984" y="346"/>
                    <a:pt x="984" y="346"/>
                  </a:cubicBezTo>
                  <a:cubicBezTo>
                    <a:pt x="984" y="346"/>
                    <a:pt x="984" y="346"/>
                    <a:pt x="984" y="346"/>
                  </a:cubicBezTo>
                  <a:cubicBezTo>
                    <a:pt x="983" y="347"/>
                    <a:pt x="981" y="347"/>
                    <a:pt x="979" y="348"/>
                  </a:cubicBezTo>
                  <a:cubicBezTo>
                    <a:pt x="979" y="348"/>
                    <a:pt x="978" y="348"/>
                    <a:pt x="975" y="348"/>
                  </a:cubicBezTo>
                  <a:cubicBezTo>
                    <a:pt x="975" y="348"/>
                    <a:pt x="974" y="348"/>
                    <a:pt x="974" y="348"/>
                  </a:cubicBezTo>
                  <a:cubicBezTo>
                    <a:pt x="969" y="348"/>
                    <a:pt x="969" y="348"/>
                    <a:pt x="969" y="348"/>
                  </a:cubicBezTo>
                  <a:cubicBezTo>
                    <a:pt x="969" y="7"/>
                    <a:pt x="969" y="7"/>
                    <a:pt x="969" y="7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57" y="0"/>
                    <a:pt x="557" y="0"/>
                    <a:pt x="557" y="0"/>
                  </a:cubicBezTo>
                  <a:cubicBezTo>
                    <a:pt x="528" y="789"/>
                    <a:pt x="528" y="789"/>
                    <a:pt x="528" y="789"/>
                  </a:cubicBezTo>
                  <a:cubicBezTo>
                    <a:pt x="5" y="763"/>
                    <a:pt x="5" y="763"/>
                    <a:pt x="5" y="763"/>
                  </a:cubicBezTo>
                  <a:cubicBezTo>
                    <a:pt x="4" y="763"/>
                    <a:pt x="4" y="763"/>
                    <a:pt x="3" y="763"/>
                  </a:cubicBezTo>
                  <a:cubicBezTo>
                    <a:pt x="3" y="763"/>
                    <a:pt x="3" y="764"/>
                    <a:pt x="3" y="764"/>
                  </a:cubicBezTo>
                  <a:cubicBezTo>
                    <a:pt x="3" y="765"/>
                    <a:pt x="3" y="766"/>
                    <a:pt x="2" y="767"/>
                  </a:cubicBezTo>
                  <a:cubicBezTo>
                    <a:pt x="3" y="767"/>
                    <a:pt x="3" y="768"/>
                    <a:pt x="3" y="769"/>
                  </a:cubicBezTo>
                  <a:cubicBezTo>
                    <a:pt x="3" y="770"/>
                    <a:pt x="3" y="773"/>
                    <a:pt x="1" y="775"/>
                  </a:cubicBezTo>
                  <a:cubicBezTo>
                    <a:pt x="1" y="776"/>
                    <a:pt x="1" y="776"/>
                    <a:pt x="1" y="776"/>
                  </a:cubicBezTo>
                  <a:cubicBezTo>
                    <a:pt x="1" y="777"/>
                    <a:pt x="1" y="779"/>
                    <a:pt x="0" y="780"/>
                  </a:cubicBezTo>
                  <a:cubicBezTo>
                    <a:pt x="1" y="780"/>
                    <a:pt x="2" y="781"/>
                    <a:pt x="3" y="782"/>
                  </a:cubicBezTo>
                  <a:cubicBezTo>
                    <a:pt x="3" y="782"/>
                    <a:pt x="3" y="783"/>
                    <a:pt x="4" y="783"/>
                  </a:cubicBezTo>
                  <a:cubicBezTo>
                    <a:pt x="4" y="783"/>
                    <a:pt x="5" y="784"/>
                    <a:pt x="5" y="784"/>
                  </a:cubicBezTo>
                  <a:cubicBezTo>
                    <a:pt x="6" y="784"/>
                    <a:pt x="6" y="785"/>
                    <a:pt x="7" y="786"/>
                  </a:cubicBezTo>
                  <a:cubicBezTo>
                    <a:pt x="7" y="786"/>
                    <a:pt x="8" y="786"/>
                    <a:pt x="9" y="786"/>
                  </a:cubicBezTo>
                  <a:cubicBezTo>
                    <a:pt x="10" y="787"/>
                    <a:pt x="11" y="789"/>
                    <a:pt x="12" y="789"/>
                  </a:cubicBezTo>
                  <a:cubicBezTo>
                    <a:pt x="12" y="790"/>
                    <a:pt x="13" y="791"/>
                    <a:pt x="13" y="792"/>
                  </a:cubicBezTo>
                  <a:cubicBezTo>
                    <a:pt x="14" y="792"/>
                    <a:pt x="14" y="792"/>
                    <a:pt x="14" y="793"/>
                  </a:cubicBezTo>
                  <a:cubicBezTo>
                    <a:pt x="18" y="801"/>
                    <a:pt x="18" y="801"/>
                    <a:pt x="18" y="801"/>
                  </a:cubicBezTo>
                  <a:cubicBezTo>
                    <a:pt x="19" y="800"/>
                    <a:pt x="19" y="800"/>
                    <a:pt x="19" y="800"/>
                  </a:cubicBezTo>
                  <a:cubicBezTo>
                    <a:pt x="20" y="800"/>
                    <a:pt x="22" y="800"/>
                    <a:pt x="22" y="800"/>
                  </a:cubicBezTo>
                  <a:cubicBezTo>
                    <a:pt x="23" y="801"/>
                    <a:pt x="25" y="803"/>
                    <a:pt x="26" y="803"/>
                  </a:cubicBezTo>
                  <a:cubicBezTo>
                    <a:pt x="27" y="804"/>
                    <a:pt x="30" y="804"/>
                    <a:pt x="31" y="805"/>
                  </a:cubicBezTo>
                  <a:cubicBezTo>
                    <a:pt x="32" y="806"/>
                    <a:pt x="32" y="808"/>
                    <a:pt x="32" y="810"/>
                  </a:cubicBezTo>
                  <a:cubicBezTo>
                    <a:pt x="33" y="811"/>
                    <a:pt x="35" y="813"/>
                    <a:pt x="36" y="814"/>
                  </a:cubicBezTo>
                  <a:cubicBezTo>
                    <a:pt x="36" y="815"/>
                    <a:pt x="36" y="817"/>
                    <a:pt x="37" y="818"/>
                  </a:cubicBezTo>
                  <a:cubicBezTo>
                    <a:pt x="37" y="819"/>
                    <a:pt x="38" y="821"/>
                    <a:pt x="38" y="823"/>
                  </a:cubicBezTo>
                  <a:cubicBezTo>
                    <a:pt x="39" y="824"/>
                    <a:pt x="41" y="827"/>
                    <a:pt x="42" y="828"/>
                  </a:cubicBezTo>
                  <a:cubicBezTo>
                    <a:pt x="42" y="829"/>
                    <a:pt x="42" y="831"/>
                    <a:pt x="43" y="833"/>
                  </a:cubicBezTo>
                  <a:cubicBezTo>
                    <a:pt x="43" y="834"/>
                    <a:pt x="43" y="836"/>
                    <a:pt x="44" y="837"/>
                  </a:cubicBezTo>
                  <a:cubicBezTo>
                    <a:pt x="45" y="838"/>
                    <a:pt x="48" y="838"/>
                    <a:pt x="48" y="839"/>
                  </a:cubicBezTo>
                  <a:cubicBezTo>
                    <a:pt x="49" y="840"/>
                    <a:pt x="49" y="842"/>
                    <a:pt x="49" y="843"/>
                  </a:cubicBezTo>
                  <a:cubicBezTo>
                    <a:pt x="50" y="844"/>
                    <a:pt x="51" y="847"/>
                    <a:pt x="52" y="848"/>
                  </a:cubicBezTo>
                  <a:cubicBezTo>
                    <a:pt x="52" y="849"/>
                    <a:pt x="51" y="851"/>
                    <a:pt x="52" y="852"/>
                  </a:cubicBezTo>
                  <a:cubicBezTo>
                    <a:pt x="52" y="853"/>
                    <a:pt x="54" y="855"/>
                    <a:pt x="55" y="856"/>
                  </a:cubicBezTo>
                  <a:cubicBezTo>
                    <a:pt x="56" y="857"/>
                    <a:pt x="59" y="856"/>
                    <a:pt x="60" y="857"/>
                  </a:cubicBezTo>
                  <a:cubicBezTo>
                    <a:pt x="60" y="857"/>
                    <a:pt x="61" y="859"/>
                    <a:pt x="61" y="860"/>
                  </a:cubicBezTo>
                  <a:cubicBezTo>
                    <a:pt x="62" y="861"/>
                    <a:pt x="63" y="862"/>
                    <a:pt x="64" y="863"/>
                  </a:cubicBezTo>
                  <a:cubicBezTo>
                    <a:pt x="65" y="863"/>
                    <a:pt x="67" y="863"/>
                    <a:pt x="67" y="863"/>
                  </a:cubicBezTo>
                  <a:cubicBezTo>
                    <a:pt x="68" y="863"/>
                    <a:pt x="69" y="865"/>
                    <a:pt x="70" y="866"/>
                  </a:cubicBezTo>
                  <a:cubicBezTo>
                    <a:pt x="71" y="866"/>
                    <a:pt x="73" y="868"/>
                    <a:pt x="74" y="869"/>
                  </a:cubicBezTo>
                  <a:cubicBezTo>
                    <a:pt x="75" y="869"/>
                    <a:pt x="78" y="868"/>
                    <a:pt x="79" y="868"/>
                  </a:cubicBezTo>
                  <a:cubicBezTo>
                    <a:pt x="80" y="869"/>
                    <a:pt x="82" y="869"/>
                    <a:pt x="83" y="870"/>
                  </a:cubicBezTo>
                  <a:cubicBezTo>
                    <a:pt x="84" y="871"/>
                    <a:pt x="85" y="874"/>
                    <a:pt x="86" y="874"/>
                  </a:cubicBezTo>
                  <a:cubicBezTo>
                    <a:pt x="87" y="875"/>
                    <a:pt x="89" y="874"/>
                    <a:pt x="90" y="875"/>
                  </a:cubicBezTo>
                  <a:cubicBezTo>
                    <a:pt x="91" y="875"/>
                    <a:pt x="92" y="877"/>
                    <a:pt x="92" y="878"/>
                  </a:cubicBezTo>
                  <a:cubicBezTo>
                    <a:pt x="92" y="879"/>
                    <a:pt x="92" y="882"/>
                    <a:pt x="92" y="882"/>
                  </a:cubicBezTo>
                  <a:cubicBezTo>
                    <a:pt x="93" y="883"/>
                    <a:pt x="95" y="884"/>
                    <a:pt x="96" y="885"/>
                  </a:cubicBezTo>
                  <a:cubicBezTo>
                    <a:pt x="97" y="886"/>
                    <a:pt x="98" y="887"/>
                    <a:pt x="98" y="888"/>
                  </a:cubicBezTo>
                  <a:cubicBezTo>
                    <a:pt x="100" y="888"/>
                    <a:pt x="103" y="888"/>
                    <a:pt x="103" y="889"/>
                  </a:cubicBezTo>
                  <a:cubicBezTo>
                    <a:pt x="105" y="890"/>
                    <a:pt x="105" y="893"/>
                    <a:pt x="106" y="894"/>
                  </a:cubicBezTo>
                  <a:cubicBezTo>
                    <a:pt x="106" y="896"/>
                    <a:pt x="107" y="899"/>
                    <a:pt x="108" y="900"/>
                  </a:cubicBezTo>
                  <a:cubicBezTo>
                    <a:pt x="109" y="901"/>
                    <a:pt x="112" y="903"/>
                    <a:pt x="112" y="904"/>
                  </a:cubicBezTo>
                  <a:cubicBezTo>
                    <a:pt x="113" y="906"/>
                    <a:pt x="113" y="909"/>
                    <a:pt x="114" y="910"/>
                  </a:cubicBezTo>
                  <a:cubicBezTo>
                    <a:pt x="115" y="911"/>
                    <a:pt x="117" y="912"/>
                    <a:pt x="118" y="912"/>
                  </a:cubicBezTo>
                  <a:cubicBezTo>
                    <a:pt x="118" y="912"/>
                    <a:pt x="120" y="913"/>
                    <a:pt x="121" y="913"/>
                  </a:cubicBezTo>
                  <a:cubicBezTo>
                    <a:pt x="121" y="914"/>
                    <a:pt x="122" y="916"/>
                    <a:pt x="123" y="916"/>
                  </a:cubicBezTo>
                  <a:cubicBezTo>
                    <a:pt x="124" y="917"/>
                    <a:pt x="127" y="918"/>
                    <a:pt x="128" y="919"/>
                  </a:cubicBezTo>
                  <a:cubicBezTo>
                    <a:pt x="129" y="919"/>
                    <a:pt x="130" y="920"/>
                    <a:pt x="131" y="920"/>
                  </a:cubicBezTo>
                  <a:cubicBezTo>
                    <a:pt x="132" y="921"/>
                    <a:pt x="132" y="923"/>
                    <a:pt x="133" y="923"/>
                  </a:cubicBezTo>
                  <a:cubicBezTo>
                    <a:pt x="134" y="924"/>
                    <a:pt x="136" y="924"/>
                    <a:pt x="137" y="925"/>
                  </a:cubicBezTo>
                  <a:cubicBezTo>
                    <a:pt x="138" y="926"/>
                    <a:pt x="140" y="928"/>
                    <a:pt x="140" y="929"/>
                  </a:cubicBezTo>
                  <a:cubicBezTo>
                    <a:pt x="141" y="930"/>
                    <a:pt x="141" y="932"/>
                    <a:pt x="142" y="932"/>
                  </a:cubicBezTo>
                  <a:cubicBezTo>
                    <a:pt x="142" y="934"/>
                    <a:pt x="141" y="936"/>
                    <a:pt x="141" y="938"/>
                  </a:cubicBezTo>
                  <a:cubicBezTo>
                    <a:pt x="142" y="939"/>
                    <a:pt x="143" y="942"/>
                    <a:pt x="145" y="943"/>
                  </a:cubicBezTo>
                  <a:cubicBezTo>
                    <a:pt x="146" y="943"/>
                    <a:pt x="149" y="944"/>
                    <a:pt x="150" y="944"/>
                  </a:cubicBezTo>
                  <a:cubicBezTo>
                    <a:pt x="151" y="945"/>
                    <a:pt x="153" y="948"/>
                    <a:pt x="154" y="949"/>
                  </a:cubicBezTo>
                  <a:cubicBezTo>
                    <a:pt x="154" y="951"/>
                    <a:pt x="156" y="953"/>
                    <a:pt x="157" y="954"/>
                  </a:cubicBezTo>
                  <a:cubicBezTo>
                    <a:pt x="158" y="955"/>
                    <a:pt x="160" y="958"/>
                    <a:pt x="162" y="959"/>
                  </a:cubicBezTo>
                  <a:cubicBezTo>
                    <a:pt x="163" y="959"/>
                    <a:pt x="166" y="960"/>
                    <a:pt x="167" y="961"/>
                  </a:cubicBezTo>
                  <a:cubicBezTo>
                    <a:pt x="168" y="962"/>
                    <a:pt x="169" y="964"/>
                    <a:pt x="169" y="965"/>
                  </a:cubicBezTo>
                  <a:cubicBezTo>
                    <a:pt x="169" y="966"/>
                    <a:pt x="168" y="968"/>
                    <a:pt x="169" y="969"/>
                  </a:cubicBezTo>
                  <a:cubicBezTo>
                    <a:pt x="170" y="970"/>
                    <a:pt x="173" y="969"/>
                    <a:pt x="174" y="970"/>
                  </a:cubicBezTo>
                  <a:cubicBezTo>
                    <a:pt x="175" y="970"/>
                    <a:pt x="176" y="972"/>
                    <a:pt x="177" y="973"/>
                  </a:cubicBezTo>
                  <a:cubicBezTo>
                    <a:pt x="177" y="973"/>
                    <a:pt x="178" y="975"/>
                    <a:pt x="178" y="975"/>
                  </a:cubicBezTo>
                  <a:cubicBezTo>
                    <a:pt x="179" y="976"/>
                    <a:pt x="182" y="974"/>
                    <a:pt x="183" y="975"/>
                  </a:cubicBezTo>
                  <a:cubicBezTo>
                    <a:pt x="184" y="975"/>
                    <a:pt x="185" y="978"/>
                    <a:pt x="186" y="978"/>
                  </a:cubicBezTo>
                  <a:cubicBezTo>
                    <a:pt x="186" y="979"/>
                    <a:pt x="187" y="980"/>
                    <a:pt x="188" y="980"/>
                  </a:cubicBezTo>
                  <a:cubicBezTo>
                    <a:pt x="189" y="980"/>
                    <a:pt x="191" y="978"/>
                    <a:pt x="192" y="979"/>
                  </a:cubicBezTo>
                  <a:cubicBezTo>
                    <a:pt x="192" y="979"/>
                    <a:pt x="193" y="981"/>
                    <a:pt x="194" y="981"/>
                  </a:cubicBezTo>
                  <a:cubicBezTo>
                    <a:pt x="195" y="982"/>
                    <a:pt x="197" y="983"/>
                    <a:pt x="198" y="983"/>
                  </a:cubicBezTo>
                  <a:cubicBezTo>
                    <a:pt x="199" y="984"/>
                    <a:pt x="201" y="987"/>
                    <a:pt x="202" y="988"/>
                  </a:cubicBezTo>
                  <a:cubicBezTo>
                    <a:pt x="204" y="989"/>
                    <a:pt x="207" y="988"/>
                    <a:pt x="209" y="989"/>
                  </a:cubicBezTo>
                  <a:cubicBezTo>
                    <a:pt x="210" y="990"/>
                    <a:pt x="210" y="993"/>
                    <a:pt x="211" y="995"/>
                  </a:cubicBezTo>
                  <a:cubicBezTo>
                    <a:pt x="211" y="996"/>
                    <a:pt x="213" y="997"/>
                    <a:pt x="214" y="998"/>
                  </a:cubicBezTo>
                  <a:cubicBezTo>
                    <a:pt x="215" y="999"/>
                    <a:pt x="217" y="1000"/>
                    <a:pt x="218" y="1000"/>
                  </a:cubicBezTo>
                  <a:cubicBezTo>
                    <a:pt x="219" y="1001"/>
                    <a:pt x="222" y="1000"/>
                    <a:pt x="223" y="1001"/>
                  </a:cubicBezTo>
                  <a:cubicBezTo>
                    <a:pt x="224" y="1001"/>
                    <a:pt x="226" y="1003"/>
                    <a:pt x="226" y="1004"/>
                  </a:cubicBezTo>
                  <a:cubicBezTo>
                    <a:pt x="227" y="1005"/>
                    <a:pt x="227" y="1007"/>
                    <a:pt x="227" y="1008"/>
                  </a:cubicBezTo>
                  <a:cubicBezTo>
                    <a:pt x="227" y="1008"/>
                    <a:pt x="226" y="1010"/>
                    <a:pt x="227" y="1011"/>
                  </a:cubicBezTo>
                  <a:cubicBezTo>
                    <a:pt x="227" y="1012"/>
                    <a:pt x="228" y="1014"/>
                    <a:pt x="229" y="1015"/>
                  </a:cubicBezTo>
                  <a:cubicBezTo>
                    <a:pt x="230" y="1016"/>
                    <a:pt x="232" y="1016"/>
                    <a:pt x="233" y="1016"/>
                  </a:cubicBezTo>
                  <a:cubicBezTo>
                    <a:pt x="233" y="1016"/>
                    <a:pt x="235" y="1016"/>
                    <a:pt x="235" y="1016"/>
                  </a:cubicBezTo>
                  <a:cubicBezTo>
                    <a:pt x="236" y="1016"/>
                    <a:pt x="237" y="1019"/>
                    <a:pt x="238" y="1020"/>
                  </a:cubicBezTo>
                  <a:cubicBezTo>
                    <a:pt x="238" y="1021"/>
                    <a:pt x="240" y="1023"/>
                    <a:pt x="240" y="1025"/>
                  </a:cubicBezTo>
                  <a:cubicBezTo>
                    <a:pt x="240" y="1026"/>
                    <a:pt x="240" y="1030"/>
                    <a:pt x="241" y="1032"/>
                  </a:cubicBezTo>
                  <a:cubicBezTo>
                    <a:pt x="241" y="1034"/>
                    <a:pt x="243" y="1037"/>
                    <a:pt x="244" y="1038"/>
                  </a:cubicBezTo>
                  <a:cubicBezTo>
                    <a:pt x="244" y="1039"/>
                    <a:pt x="243" y="1041"/>
                    <a:pt x="243" y="1042"/>
                  </a:cubicBezTo>
                  <a:cubicBezTo>
                    <a:pt x="243" y="1044"/>
                    <a:pt x="244" y="1046"/>
                    <a:pt x="244" y="1047"/>
                  </a:cubicBezTo>
                  <a:cubicBezTo>
                    <a:pt x="244" y="1048"/>
                    <a:pt x="243" y="1051"/>
                    <a:pt x="243" y="1052"/>
                  </a:cubicBezTo>
                  <a:cubicBezTo>
                    <a:pt x="243" y="1053"/>
                    <a:pt x="244" y="1054"/>
                    <a:pt x="245" y="1055"/>
                  </a:cubicBezTo>
                  <a:cubicBezTo>
                    <a:pt x="246" y="1056"/>
                    <a:pt x="248" y="1056"/>
                    <a:pt x="249" y="1056"/>
                  </a:cubicBezTo>
                  <a:cubicBezTo>
                    <a:pt x="249" y="1057"/>
                    <a:pt x="250" y="1058"/>
                    <a:pt x="251" y="1059"/>
                  </a:cubicBezTo>
                  <a:cubicBezTo>
                    <a:pt x="251" y="1060"/>
                    <a:pt x="250" y="1062"/>
                    <a:pt x="251" y="1063"/>
                  </a:cubicBezTo>
                  <a:cubicBezTo>
                    <a:pt x="251" y="1064"/>
                    <a:pt x="253" y="1064"/>
                    <a:pt x="254" y="1065"/>
                  </a:cubicBezTo>
                  <a:cubicBezTo>
                    <a:pt x="254" y="1066"/>
                    <a:pt x="256" y="1067"/>
                    <a:pt x="257" y="1068"/>
                  </a:cubicBezTo>
                  <a:cubicBezTo>
                    <a:pt x="257" y="1069"/>
                    <a:pt x="259" y="1071"/>
                    <a:pt x="259" y="1072"/>
                  </a:cubicBezTo>
                  <a:cubicBezTo>
                    <a:pt x="259" y="1073"/>
                    <a:pt x="257" y="1076"/>
                    <a:pt x="258" y="1077"/>
                  </a:cubicBezTo>
                  <a:cubicBezTo>
                    <a:pt x="258" y="1077"/>
                    <a:pt x="261" y="1077"/>
                    <a:pt x="262" y="1078"/>
                  </a:cubicBezTo>
                  <a:cubicBezTo>
                    <a:pt x="262" y="1078"/>
                    <a:pt x="263" y="1080"/>
                    <a:pt x="264" y="1081"/>
                  </a:cubicBezTo>
                  <a:cubicBezTo>
                    <a:pt x="264" y="1082"/>
                    <a:pt x="264" y="1084"/>
                    <a:pt x="264" y="1085"/>
                  </a:cubicBezTo>
                  <a:cubicBezTo>
                    <a:pt x="265" y="1087"/>
                    <a:pt x="267" y="1088"/>
                    <a:pt x="268" y="1090"/>
                  </a:cubicBezTo>
                  <a:cubicBezTo>
                    <a:pt x="268" y="1091"/>
                    <a:pt x="268" y="1093"/>
                    <a:pt x="268" y="1094"/>
                  </a:cubicBezTo>
                  <a:cubicBezTo>
                    <a:pt x="268" y="1095"/>
                    <a:pt x="267" y="1096"/>
                    <a:pt x="266" y="1097"/>
                  </a:cubicBezTo>
                  <a:cubicBezTo>
                    <a:pt x="266" y="1097"/>
                    <a:pt x="265" y="1099"/>
                    <a:pt x="265" y="1100"/>
                  </a:cubicBezTo>
                  <a:cubicBezTo>
                    <a:pt x="265" y="1102"/>
                    <a:pt x="268" y="1104"/>
                    <a:pt x="268" y="1106"/>
                  </a:cubicBezTo>
                  <a:cubicBezTo>
                    <a:pt x="268" y="1107"/>
                    <a:pt x="268" y="1108"/>
                    <a:pt x="267" y="1109"/>
                  </a:cubicBezTo>
                  <a:cubicBezTo>
                    <a:pt x="267" y="1110"/>
                    <a:pt x="265" y="1110"/>
                    <a:pt x="265" y="1111"/>
                  </a:cubicBezTo>
                  <a:cubicBezTo>
                    <a:pt x="264" y="1111"/>
                    <a:pt x="264" y="1113"/>
                    <a:pt x="263" y="1113"/>
                  </a:cubicBezTo>
                  <a:cubicBezTo>
                    <a:pt x="263" y="1115"/>
                    <a:pt x="263" y="1117"/>
                    <a:pt x="264" y="1119"/>
                  </a:cubicBezTo>
                  <a:cubicBezTo>
                    <a:pt x="264" y="1120"/>
                    <a:pt x="266" y="1121"/>
                    <a:pt x="266" y="1122"/>
                  </a:cubicBezTo>
                  <a:cubicBezTo>
                    <a:pt x="267" y="1123"/>
                    <a:pt x="267" y="1124"/>
                    <a:pt x="267" y="1124"/>
                  </a:cubicBezTo>
                  <a:cubicBezTo>
                    <a:pt x="268" y="1126"/>
                    <a:pt x="266" y="1128"/>
                    <a:pt x="266" y="1129"/>
                  </a:cubicBezTo>
                  <a:cubicBezTo>
                    <a:pt x="265" y="1130"/>
                    <a:pt x="267" y="1132"/>
                    <a:pt x="267" y="1134"/>
                  </a:cubicBezTo>
                  <a:cubicBezTo>
                    <a:pt x="268" y="1135"/>
                    <a:pt x="268" y="1138"/>
                    <a:pt x="269" y="1139"/>
                  </a:cubicBezTo>
                  <a:cubicBezTo>
                    <a:pt x="269" y="1140"/>
                    <a:pt x="269" y="1142"/>
                    <a:pt x="269" y="1143"/>
                  </a:cubicBezTo>
                  <a:cubicBezTo>
                    <a:pt x="270" y="1144"/>
                    <a:pt x="271" y="1144"/>
                    <a:pt x="272" y="1145"/>
                  </a:cubicBezTo>
                  <a:cubicBezTo>
                    <a:pt x="272" y="1146"/>
                    <a:pt x="273" y="1148"/>
                    <a:pt x="274" y="1149"/>
                  </a:cubicBezTo>
                  <a:cubicBezTo>
                    <a:pt x="274" y="1150"/>
                    <a:pt x="274" y="1151"/>
                    <a:pt x="275" y="1152"/>
                  </a:cubicBezTo>
                  <a:cubicBezTo>
                    <a:pt x="276" y="1154"/>
                    <a:pt x="279" y="1155"/>
                    <a:pt x="280" y="1157"/>
                  </a:cubicBezTo>
                  <a:cubicBezTo>
                    <a:pt x="281" y="1158"/>
                    <a:pt x="283" y="1163"/>
                    <a:pt x="283" y="1165"/>
                  </a:cubicBezTo>
                  <a:cubicBezTo>
                    <a:pt x="284" y="1166"/>
                    <a:pt x="283" y="1170"/>
                    <a:pt x="283" y="1172"/>
                  </a:cubicBezTo>
                  <a:cubicBezTo>
                    <a:pt x="284" y="1173"/>
                    <a:pt x="285" y="1175"/>
                    <a:pt x="286" y="1176"/>
                  </a:cubicBezTo>
                  <a:cubicBezTo>
                    <a:pt x="286" y="1177"/>
                    <a:pt x="286" y="1179"/>
                    <a:pt x="287" y="1180"/>
                  </a:cubicBezTo>
                  <a:cubicBezTo>
                    <a:pt x="287" y="1181"/>
                    <a:pt x="288" y="1184"/>
                    <a:pt x="289" y="1185"/>
                  </a:cubicBezTo>
                  <a:cubicBezTo>
                    <a:pt x="290" y="1186"/>
                    <a:pt x="293" y="1188"/>
                    <a:pt x="295" y="1189"/>
                  </a:cubicBezTo>
                  <a:cubicBezTo>
                    <a:pt x="296" y="1190"/>
                    <a:pt x="297" y="1193"/>
                    <a:pt x="299" y="1195"/>
                  </a:cubicBezTo>
                  <a:cubicBezTo>
                    <a:pt x="300" y="1196"/>
                    <a:pt x="303" y="1196"/>
                    <a:pt x="304" y="1197"/>
                  </a:cubicBezTo>
                  <a:cubicBezTo>
                    <a:pt x="305" y="1198"/>
                    <a:pt x="307" y="1200"/>
                    <a:pt x="307" y="1201"/>
                  </a:cubicBezTo>
                  <a:cubicBezTo>
                    <a:pt x="308" y="1202"/>
                    <a:pt x="309" y="1204"/>
                    <a:pt x="310" y="1205"/>
                  </a:cubicBezTo>
                  <a:cubicBezTo>
                    <a:pt x="310" y="1206"/>
                    <a:pt x="312" y="1206"/>
                    <a:pt x="313" y="1206"/>
                  </a:cubicBezTo>
                  <a:cubicBezTo>
                    <a:pt x="314" y="1207"/>
                    <a:pt x="316" y="1208"/>
                    <a:pt x="316" y="1209"/>
                  </a:cubicBezTo>
                  <a:cubicBezTo>
                    <a:pt x="317" y="1209"/>
                    <a:pt x="319" y="1208"/>
                    <a:pt x="320" y="1208"/>
                  </a:cubicBezTo>
                  <a:cubicBezTo>
                    <a:pt x="322" y="1208"/>
                    <a:pt x="324" y="1209"/>
                    <a:pt x="325" y="1209"/>
                  </a:cubicBezTo>
                  <a:cubicBezTo>
                    <a:pt x="326" y="1210"/>
                    <a:pt x="329" y="1212"/>
                    <a:pt x="330" y="1213"/>
                  </a:cubicBezTo>
                  <a:cubicBezTo>
                    <a:pt x="331" y="1214"/>
                    <a:pt x="332" y="1216"/>
                    <a:pt x="333" y="1218"/>
                  </a:cubicBezTo>
                  <a:cubicBezTo>
                    <a:pt x="333" y="1219"/>
                    <a:pt x="333" y="1221"/>
                    <a:pt x="334" y="1222"/>
                  </a:cubicBezTo>
                  <a:cubicBezTo>
                    <a:pt x="335" y="1223"/>
                    <a:pt x="337" y="1223"/>
                    <a:pt x="337" y="1224"/>
                  </a:cubicBezTo>
                  <a:cubicBezTo>
                    <a:pt x="338" y="1224"/>
                    <a:pt x="338" y="1225"/>
                    <a:pt x="339" y="1226"/>
                  </a:cubicBezTo>
                  <a:cubicBezTo>
                    <a:pt x="339" y="1227"/>
                    <a:pt x="339" y="1229"/>
                    <a:pt x="339" y="1229"/>
                  </a:cubicBezTo>
                  <a:cubicBezTo>
                    <a:pt x="339" y="1230"/>
                    <a:pt x="340" y="1230"/>
                    <a:pt x="341" y="1231"/>
                  </a:cubicBezTo>
                  <a:cubicBezTo>
                    <a:pt x="342" y="1232"/>
                    <a:pt x="343" y="1234"/>
                    <a:pt x="344" y="1234"/>
                  </a:cubicBezTo>
                  <a:cubicBezTo>
                    <a:pt x="345" y="1235"/>
                    <a:pt x="347" y="1234"/>
                    <a:pt x="348" y="1235"/>
                  </a:cubicBezTo>
                  <a:cubicBezTo>
                    <a:pt x="349" y="1235"/>
                    <a:pt x="350" y="1238"/>
                    <a:pt x="351" y="1238"/>
                  </a:cubicBezTo>
                  <a:cubicBezTo>
                    <a:pt x="351" y="1239"/>
                    <a:pt x="352" y="1241"/>
                    <a:pt x="353" y="1241"/>
                  </a:cubicBezTo>
                  <a:cubicBezTo>
                    <a:pt x="354" y="1242"/>
                    <a:pt x="356" y="1242"/>
                    <a:pt x="357" y="1243"/>
                  </a:cubicBezTo>
                  <a:cubicBezTo>
                    <a:pt x="358" y="1244"/>
                    <a:pt x="361" y="1246"/>
                    <a:pt x="362" y="1247"/>
                  </a:cubicBezTo>
                  <a:cubicBezTo>
                    <a:pt x="363" y="1248"/>
                    <a:pt x="365" y="1249"/>
                    <a:pt x="366" y="1250"/>
                  </a:cubicBezTo>
                  <a:cubicBezTo>
                    <a:pt x="368" y="1250"/>
                    <a:pt x="370" y="1250"/>
                    <a:pt x="371" y="1250"/>
                  </a:cubicBezTo>
                  <a:cubicBezTo>
                    <a:pt x="372" y="1250"/>
                    <a:pt x="375" y="1250"/>
                    <a:pt x="376" y="1251"/>
                  </a:cubicBezTo>
                  <a:cubicBezTo>
                    <a:pt x="378" y="1251"/>
                    <a:pt x="380" y="1252"/>
                    <a:pt x="381" y="1252"/>
                  </a:cubicBezTo>
                  <a:cubicBezTo>
                    <a:pt x="382" y="1253"/>
                    <a:pt x="385" y="1254"/>
                    <a:pt x="386" y="1254"/>
                  </a:cubicBezTo>
                  <a:cubicBezTo>
                    <a:pt x="387" y="1255"/>
                    <a:pt x="391" y="1254"/>
                    <a:pt x="392" y="1255"/>
                  </a:cubicBezTo>
                  <a:cubicBezTo>
                    <a:pt x="394" y="1255"/>
                    <a:pt x="396" y="1257"/>
                    <a:pt x="396" y="1258"/>
                  </a:cubicBezTo>
                  <a:cubicBezTo>
                    <a:pt x="397" y="1258"/>
                    <a:pt x="398" y="1260"/>
                    <a:pt x="398" y="1261"/>
                  </a:cubicBezTo>
                  <a:cubicBezTo>
                    <a:pt x="399" y="1262"/>
                    <a:pt x="400" y="1265"/>
                    <a:pt x="401" y="1266"/>
                  </a:cubicBezTo>
                  <a:cubicBezTo>
                    <a:pt x="402" y="1267"/>
                    <a:pt x="404" y="1268"/>
                    <a:pt x="406" y="1269"/>
                  </a:cubicBezTo>
                  <a:cubicBezTo>
                    <a:pt x="407" y="1270"/>
                    <a:pt x="409" y="1271"/>
                    <a:pt x="410" y="1272"/>
                  </a:cubicBezTo>
                  <a:cubicBezTo>
                    <a:pt x="411" y="1272"/>
                    <a:pt x="414" y="1272"/>
                    <a:pt x="415" y="1273"/>
                  </a:cubicBezTo>
                  <a:cubicBezTo>
                    <a:pt x="416" y="1273"/>
                    <a:pt x="416" y="1275"/>
                    <a:pt x="417" y="1276"/>
                  </a:cubicBezTo>
                  <a:cubicBezTo>
                    <a:pt x="419" y="1276"/>
                    <a:pt x="421" y="1275"/>
                    <a:pt x="422" y="1276"/>
                  </a:cubicBezTo>
                  <a:cubicBezTo>
                    <a:pt x="423" y="1276"/>
                    <a:pt x="425" y="1278"/>
                    <a:pt x="426" y="1278"/>
                  </a:cubicBezTo>
                  <a:cubicBezTo>
                    <a:pt x="427" y="1279"/>
                    <a:pt x="429" y="1277"/>
                    <a:pt x="430" y="1277"/>
                  </a:cubicBezTo>
                  <a:cubicBezTo>
                    <a:pt x="431" y="1277"/>
                    <a:pt x="433" y="1278"/>
                    <a:pt x="434" y="1279"/>
                  </a:cubicBezTo>
                  <a:cubicBezTo>
                    <a:pt x="435" y="1279"/>
                    <a:pt x="436" y="1281"/>
                    <a:pt x="436" y="1282"/>
                  </a:cubicBezTo>
                  <a:cubicBezTo>
                    <a:pt x="438" y="1283"/>
                    <a:pt x="441" y="1285"/>
                    <a:pt x="442" y="1286"/>
                  </a:cubicBezTo>
                  <a:cubicBezTo>
                    <a:pt x="442" y="1287"/>
                    <a:pt x="443" y="1290"/>
                    <a:pt x="444" y="1291"/>
                  </a:cubicBezTo>
                  <a:cubicBezTo>
                    <a:pt x="445" y="1292"/>
                    <a:pt x="447" y="1293"/>
                    <a:pt x="448" y="1294"/>
                  </a:cubicBezTo>
                  <a:cubicBezTo>
                    <a:pt x="448" y="1294"/>
                    <a:pt x="449" y="1295"/>
                    <a:pt x="450" y="1296"/>
                  </a:cubicBezTo>
                  <a:cubicBezTo>
                    <a:pt x="450" y="1297"/>
                    <a:pt x="451" y="1298"/>
                    <a:pt x="451" y="1299"/>
                  </a:cubicBezTo>
                  <a:cubicBezTo>
                    <a:pt x="453" y="1299"/>
                    <a:pt x="455" y="1299"/>
                    <a:pt x="457" y="1300"/>
                  </a:cubicBezTo>
                  <a:cubicBezTo>
                    <a:pt x="458" y="1300"/>
                    <a:pt x="459" y="1301"/>
                    <a:pt x="460" y="1301"/>
                  </a:cubicBezTo>
                  <a:cubicBezTo>
                    <a:pt x="461" y="1301"/>
                    <a:pt x="462" y="1298"/>
                    <a:pt x="463" y="1298"/>
                  </a:cubicBezTo>
                  <a:cubicBezTo>
                    <a:pt x="464" y="1298"/>
                    <a:pt x="466" y="1300"/>
                    <a:pt x="466" y="1300"/>
                  </a:cubicBezTo>
                  <a:cubicBezTo>
                    <a:pt x="467" y="1301"/>
                    <a:pt x="466" y="1303"/>
                    <a:pt x="467" y="1303"/>
                  </a:cubicBezTo>
                  <a:cubicBezTo>
                    <a:pt x="467" y="1304"/>
                    <a:pt x="469" y="1304"/>
                    <a:pt x="470" y="1305"/>
                  </a:cubicBezTo>
                  <a:cubicBezTo>
                    <a:pt x="470" y="1305"/>
                    <a:pt x="471" y="1307"/>
                    <a:pt x="472" y="1307"/>
                  </a:cubicBezTo>
                  <a:cubicBezTo>
                    <a:pt x="473" y="1308"/>
                    <a:pt x="475" y="1308"/>
                    <a:pt x="476" y="1308"/>
                  </a:cubicBezTo>
                  <a:cubicBezTo>
                    <a:pt x="477" y="1308"/>
                    <a:pt x="479" y="1308"/>
                    <a:pt x="481" y="1307"/>
                  </a:cubicBezTo>
                  <a:cubicBezTo>
                    <a:pt x="482" y="1307"/>
                    <a:pt x="485" y="1307"/>
                    <a:pt x="486" y="1308"/>
                  </a:cubicBezTo>
                  <a:cubicBezTo>
                    <a:pt x="487" y="1308"/>
                    <a:pt x="488" y="1309"/>
                    <a:pt x="489" y="1309"/>
                  </a:cubicBezTo>
                  <a:cubicBezTo>
                    <a:pt x="490" y="1310"/>
                    <a:pt x="492" y="1311"/>
                    <a:pt x="493" y="1311"/>
                  </a:cubicBezTo>
                  <a:cubicBezTo>
                    <a:pt x="494" y="1311"/>
                    <a:pt x="496" y="1310"/>
                    <a:pt x="496" y="1309"/>
                  </a:cubicBezTo>
                  <a:cubicBezTo>
                    <a:pt x="497" y="1308"/>
                    <a:pt x="497" y="1306"/>
                    <a:pt x="498" y="1305"/>
                  </a:cubicBezTo>
                  <a:cubicBezTo>
                    <a:pt x="498" y="1304"/>
                    <a:pt x="500" y="1303"/>
                    <a:pt x="500" y="1303"/>
                  </a:cubicBezTo>
                  <a:cubicBezTo>
                    <a:pt x="500" y="1302"/>
                    <a:pt x="501" y="1300"/>
                    <a:pt x="501" y="1299"/>
                  </a:cubicBezTo>
                  <a:cubicBezTo>
                    <a:pt x="501" y="1298"/>
                    <a:pt x="501" y="1296"/>
                    <a:pt x="502" y="1296"/>
                  </a:cubicBezTo>
                  <a:cubicBezTo>
                    <a:pt x="502" y="1295"/>
                    <a:pt x="503" y="1295"/>
                    <a:pt x="504" y="1294"/>
                  </a:cubicBezTo>
                  <a:cubicBezTo>
                    <a:pt x="504" y="1294"/>
                    <a:pt x="505" y="1292"/>
                    <a:pt x="506" y="1291"/>
                  </a:cubicBezTo>
                  <a:cubicBezTo>
                    <a:pt x="506" y="1291"/>
                    <a:pt x="508" y="1291"/>
                    <a:pt x="508" y="1291"/>
                  </a:cubicBezTo>
                  <a:cubicBezTo>
                    <a:pt x="509" y="1290"/>
                    <a:pt x="511" y="1290"/>
                    <a:pt x="512" y="1289"/>
                  </a:cubicBezTo>
                  <a:cubicBezTo>
                    <a:pt x="512" y="1288"/>
                    <a:pt x="513" y="1286"/>
                    <a:pt x="513" y="1285"/>
                  </a:cubicBezTo>
                  <a:cubicBezTo>
                    <a:pt x="514" y="1284"/>
                    <a:pt x="516" y="1283"/>
                    <a:pt x="516" y="1282"/>
                  </a:cubicBezTo>
                  <a:cubicBezTo>
                    <a:pt x="517" y="1281"/>
                    <a:pt x="516" y="1278"/>
                    <a:pt x="517" y="1277"/>
                  </a:cubicBezTo>
                  <a:cubicBezTo>
                    <a:pt x="517" y="1276"/>
                    <a:pt x="518" y="1275"/>
                    <a:pt x="519" y="1275"/>
                  </a:cubicBezTo>
                  <a:cubicBezTo>
                    <a:pt x="520" y="1275"/>
                    <a:pt x="522" y="1276"/>
                    <a:pt x="523" y="1276"/>
                  </a:cubicBezTo>
                  <a:cubicBezTo>
                    <a:pt x="524" y="1276"/>
                    <a:pt x="525" y="1274"/>
                    <a:pt x="526" y="1274"/>
                  </a:cubicBezTo>
                  <a:cubicBezTo>
                    <a:pt x="527" y="1274"/>
                    <a:pt x="528" y="1274"/>
                    <a:pt x="528" y="1274"/>
                  </a:cubicBezTo>
                  <a:cubicBezTo>
                    <a:pt x="529" y="1273"/>
                    <a:pt x="529" y="1271"/>
                    <a:pt x="530" y="1271"/>
                  </a:cubicBezTo>
                  <a:cubicBezTo>
                    <a:pt x="531" y="1270"/>
                    <a:pt x="532" y="1271"/>
                    <a:pt x="533" y="1271"/>
                  </a:cubicBezTo>
                  <a:cubicBezTo>
                    <a:pt x="534" y="1271"/>
                    <a:pt x="535" y="1270"/>
                    <a:pt x="536" y="1270"/>
                  </a:cubicBezTo>
                  <a:cubicBezTo>
                    <a:pt x="536" y="1269"/>
                    <a:pt x="537" y="1267"/>
                    <a:pt x="537" y="1266"/>
                  </a:cubicBezTo>
                  <a:cubicBezTo>
                    <a:pt x="537" y="1266"/>
                    <a:pt x="535" y="1265"/>
                    <a:pt x="535" y="1265"/>
                  </a:cubicBezTo>
                  <a:cubicBezTo>
                    <a:pt x="534" y="1264"/>
                    <a:pt x="532" y="1264"/>
                    <a:pt x="532" y="1263"/>
                  </a:cubicBezTo>
                  <a:cubicBezTo>
                    <a:pt x="531" y="1263"/>
                    <a:pt x="530" y="1261"/>
                    <a:pt x="531" y="1260"/>
                  </a:cubicBezTo>
                  <a:cubicBezTo>
                    <a:pt x="531" y="1259"/>
                    <a:pt x="533" y="1258"/>
                    <a:pt x="534" y="1257"/>
                  </a:cubicBezTo>
                  <a:cubicBezTo>
                    <a:pt x="534" y="1256"/>
                    <a:pt x="535" y="1254"/>
                    <a:pt x="535" y="1253"/>
                  </a:cubicBezTo>
                  <a:cubicBezTo>
                    <a:pt x="536" y="1252"/>
                    <a:pt x="535" y="1249"/>
                    <a:pt x="536" y="1248"/>
                  </a:cubicBezTo>
                  <a:cubicBezTo>
                    <a:pt x="537" y="1247"/>
                    <a:pt x="539" y="1247"/>
                    <a:pt x="540" y="1247"/>
                  </a:cubicBezTo>
                  <a:cubicBezTo>
                    <a:pt x="541" y="1246"/>
                    <a:pt x="543" y="1244"/>
                    <a:pt x="543" y="1242"/>
                  </a:cubicBezTo>
                  <a:cubicBezTo>
                    <a:pt x="544" y="1241"/>
                    <a:pt x="545" y="1239"/>
                    <a:pt x="545" y="1238"/>
                  </a:cubicBezTo>
                  <a:cubicBezTo>
                    <a:pt x="545" y="1237"/>
                    <a:pt x="544" y="1234"/>
                    <a:pt x="544" y="1233"/>
                  </a:cubicBezTo>
                  <a:cubicBezTo>
                    <a:pt x="544" y="1231"/>
                    <a:pt x="546" y="1227"/>
                    <a:pt x="547" y="1225"/>
                  </a:cubicBezTo>
                  <a:cubicBezTo>
                    <a:pt x="547" y="1224"/>
                    <a:pt x="548" y="1222"/>
                    <a:pt x="548" y="1221"/>
                  </a:cubicBezTo>
                  <a:cubicBezTo>
                    <a:pt x="548" y="1220"/>
                    <a:pt x="548" y="1218"/>
                    <a:pt x="549" y="1217"/>
                  </a:cubicBezTo>
                  <a:cubicBezTo>
                    <a:pt x="549" y="1216"/>
                    <a:pt x="551" y="1215"/>
                    <a:pt x="551" y="1215"/>
                  </a:cubicBezTo>
                  <a:cubicBezTo>
                    <a:pt x="552" y="1214"/>
                    <a:pt x="553" y="1213"/>
                    <a:pt x="553" y="1212"/>
                  </a:cubicBezTo>
                  <a:cubicBezTo>
                    <a:pt x="554" y="1211"/>
                    <a:pt x="554" y="1210"/>
                    <a:pt x="554" y="1209"/>
                  </a:cubicBezTo>
                  <a:cubicBezTo>
                    <a:pt x="554" y="1208"/>
                    <a:pt x="555" y="1207"/>
                    <a:pt x="555" y="1206"/>
                  </a:cubicBezTo>
                  <a:cubicBezTo>
                    <a:pt x="556" y="1205"/>
                    <a:pt x="559" y="1205"/>
                    <a:pt x="560" y="1204"/>
                  </a:cubicBezTo>
                  <a:cubicBezTo>
                    <a:pt x="560" y="1203"/>
                    <a:pt x="558" y="1199"/>
                    <a:pt x="559" y="1198"/>
                  </a:cubicBezTo>
                  <a:cubicBezTo>
                    <a:pt x="559" y="1197"/>
                    <a:pt x="561" y="1196"/>
                    <a:pt x="562" y="1196"/>
                  </a:cubicBezTo>
                  <a:cubicBezTo>
                    <a:pt x="563" y="1195"/>
                    <a:pt x="564" y="1193"/>
                    <a:pt x="565" y="1193"/>
                  </a:cubicBezTo>
                  <a:cubicBezTo>
                    <a:pt x="565" y="1191"/>
                    <a:pt x="565" y="1189"/>
                    <a:pt x="565" y="1187"/>
                  </a:cubicBezTo>
                  <a:cubicBezTo>
                    <a:pt x="565" y="1186"/>
                    <a:pt x="566" y="1184"/>
                    <a:pt x="567" y="1183"/>
                  </a:cubicBezTo>
                  <a:cubicBezTo>
                    <a:pt x="568" y="1182"/>
                    <a:pt x="569" y="1180"/>
                    <a:pt x="570" y="1180"/>
                  </a:cubicBezTo>
                  <a:cubicBezTo>
                    <a:pt x="572" y="1180"/>
                    <a:pt x="574" y="1182"/>
                    <a:pt x="575" y="1182"/>
                  </a:cubicBezTo>
                  <a:cubicBezTo>
                    <a:pt x="575" y="1182"/>
                    <a:pt x="577" y="1181"/>
                    <a:pt x="577" y="1181"/>
                  </a:cubicBezTo>
                  <a:cubicBezTo>
                    <a:pt x="578" y="1180"/>
                    <a:pt x="578" y="1179"/>
                    <a:pt x="579" y="1179"/>
                  </a:cubicBezTo>
                  <a:cubicBezTo>
                    <a:pt x="580" y="1178"/>
                    <a:pt x="582" y="1178"/>
                    <a:pt x="583" y="1178"/>
                  </a:cubicBezTo>
                  <a:cubicBezTo>
                    <a:pt x="583" y="1177"/>
                    <a:pt x="585" y="1176"/>
                    <a:pt x="586" y="1176"/>
                  </a:cubicBezTo>
                  <a:cubicBezTo>
                    <a:pt x="587" y="1176"/>
                    <a:pt x="588" y="1178"/>
                    <a:pt x="589" y="1178"/>
                  </a:cubicBezTo>
                  <a:cubicBezTo>
                    <a:pt x="590" y="1179"/>
                    <a:pt x="592" y="1178"/>
                    <a:pt x="592" y="1177"/>
                  </a:cubicBezTo>
                  <a:cubicBezTo>
                    <a:pt x="593" y="1176"/>
                    <a:pt x="594" y="1174"/>
                    <a:pt x="595" y="1173"/>
                  </a:cubicBezTo>
                  <a:cubicBezTo>
                    <a:pt x="596" y="1173"/>
                    <a:pt x="598" y="1173"/>
                    <a:pt x="599" y="1173"/>
                  </a:cubicBezTo>
                  <a:cubicBezTo>
                    <a:pt x="599" y="1173"/>
                    <a:pt x="600" y="1173"/>
                    <a:pt x="601" y="1173"/>
                  </a:cubicBezTo>
                  <a:cubicBezTo>
                    <a:pt x="602" y="1174"/>
                    <a:pt x="605" y="1174"/>
                    <a:pt x="606" y="1174"/>
                  </a:cubicBezTo>
                  <a:cubicBezTo>
                    <a:pt x="607" y="1175"/>
                    <a:pt x="608" y="1177"/>
                    <a:pt x="609" y="1177"/>
                  </a:cubicBezTo>
                  <a:cubicBezTo>
                    <a:pt x="610" y="1177"/>
                    <a:pt x="612" y="1176"/>
                    <a:pt x="613" y="1175"/>
                  </a:cubicBezTo>
                  <a:cubicBezTo>
                    <a:pt x="614" y="1174"/>
                    <a:pt x="615" y="1172"/>
                    <a:pt x="615" y="1170"/>
                  </a:cubicBezTo>
                  <a:cubicBezTo>
                    <a:pt x="615" y="1169"/>
                    <a:pt x="615" y="1167"/>
                    <a:pt x="616" y="1165"/>
                  </a:cubicBezTo>
                  <a:cubicBezTo>
                    <a:pt x="616" y="1164"/>
                    <a:pt x="617" y="1162"/>
                    <a:pt x="618" y="1161"/>
                  </a:cubicBezTo>
                  <a:cubicBezTo>
                    <a:pt x="619" y="1160"/>
                    <a:pt x="621" y="1157"/>
                    <a:pt x="623" y="1157"/>
                  </a:cubicBezTo>
                  <a:cubicBezTo>
                    <a:pt x="624" y="1157"/>
                    <a:pt x="627" y="1156"/>
                    <a:pt x="628" y="1157"/>
                  </a:cubicBezTo>
                  <a:cubicBezTo>
                    <a:pt x="629" y="1157"/>
                    <a:pt x="630" y="1159"/>
                    <a:pt x="631" y="1160"/>
                  </a:cubicBezTo>
                  <a:cubicBezTo>
                    <a:pt x="632" y="1161"/>
                    <a:pt x="633" y="1162"/>
                    <a:pt x="634" y="1162"/>
                  </a:cubicBezTo>
                  <a:cubicBezTo>
                    <a:pt x="636" y="1163"/>
                    <a:pt x="640" y="1165"/>
                    <a:pt x="642" y="1165"/>
                  </a:cubicBezTo>
                  <a:cubicBezTo>
                    <a:pt x="642" y="1165"/>
                    <a:pt x="644" y="1163"/>
                    <a:pt x="644" y="1163"/>
                  </a:cubicBezTo>
                  <a:cubicBezTo>
                    <a:pt x="646" y="1163"/>
                    <a:pt x="647" y="1166"/>
                    <a:pt x="647" y="1167"/>
                  </a:cubicBezTo>
                  <a:cubicBezTo>
                    <a:pt x="648" y="1167"/>
                    <a:pt x="648" y="1169"/>
                    <a:pt x="648" y="1169"/>
                  </a:cubicBezTo>
                  <a:cubicBezTo>
                    <a:pt x="649" y="1170"/>
                    <a:pt x="651" y="1171"/>
                    <a:pt x="652" y="1172"/>
                  </a:cubicBezTo>
                  <a:cubicBezTo>
                    <a:pt x="654" y="1172"/>
                    <a:pt x="657" y="1171"/>
                    <a:pt x="659" y="1171"/>
                  </a:cubicBezTo>
                  <a:cubicBezTo>
                    <a:pt x="659" y="1172"/>
                    <a:pt x="660" y="1173"/>
                    <a:pt x="661" y="1173"/>
                  </a:cubicBezTo>
                  <a:cubicBezTo>
                    <a:pt x="662" y="1174"/>
                    <a:pt x="664" y="1173"/>
                    <a:pt x="664" y="1173"/>
                  </a:cubicBezTo>
                  <a:cubicBezTo>
                    <a:pt x="666" y="1173"/>
                    <a:pt x="668" y="1171"/>
                    <a:pt x="669" y="1171"/>
                  </a:cubicBezTo>
                  <a:cubicBezTo>
                    <a:pt x="670" y="1171"/>
                    <a:pt x="671" y="1171"/>
                    <a:pt x="672" y="1171"/>
                  </a:cubicBezTo>
                  <a:cubicBezTo>
                    <a:pt x="673" y="1171"/>
                    <a:pt x="675" y="1170"/>
                    <a:pt x="676" y="1170"/>
                  </a:cubicBezTo>
                  <a:cubicBezTo>
                    <a:pt x="677" y="1171"/>
                    <a:pt x="680" y="1172"/>
                    <a:pt x="681" y="1172"/>
                  </a:cubicBezTo>
                  <a:cubicBezTo>
                    <a:pt x="681" y="1173"/>
                    <a:pt x="682" y="1175"/>
                    <a:pt x="683" y="1175"/>
                  </a:cubicBezTo>
                  <a:cubicBezTo>
                    <a:pt x="684" y="1175"/>
                    <a:pt x="685" y="1172"/>
                    <a:pt x="687" y="1172"/>
                  </a:cubicBezTo>
                  <a:cubicBezTo>
                    <a:pt x="687" y="1172"/>
                    <a:pt x="688" y="1173"/>
                    <a:pt x="689" y="1173"/>
                  </a:cubicBezTo>
                  <a:cubicBezTo>
                    <a:pt x="690" y="1173"/>
                    <a:pt x="691" y="1172"/>
                    <a:pt x="692" y="1172"/>
                  </a:cubicBezTo>
                  <a:cubicBezTo>
                    <a:pt x="693" y="1172"/>
                    <a:pt x="694" y="1172"/>
                    <a:pt x="695" y="1172"/>
                  </a:cubicBezTo>
                  <a:cubicBezTo>
                    <a:pt x="695" y="1172"/>
                    <a:pt x="696" y="1173"/>
                    <a:pt x="696" y="1173"/>
                  </a:cubicBezTo>
                  <a:cubicBezTo>
                    <a:pt x="697" y="1174"/>
                    <a:pt x="699" y="1173"/>
                    <a:pt x="700" y="1173"/>
                  </a:cubicBezTo>
                  <a:cubicBezTo>
                    <a:pt x="701" y="1174"/>
                    <a:pt x="702" y="1175"/>
                    <a:pt x="704" y="1175"/>
                  </a:cubicBezTo>
                  <a:cubicBezTo>
                    <a:pt x="704" y="1175"/>
                    <a:pt x="705" y="1174"/>
                    <a:pt x="706" y="1174"/>
                  </a:cubicBezTo>
                  <a:cubicBezTo>
                    <a:pt x="707" y="1174"/>
                    <a:pt x="709" y="1175"/>
                    <a:pt x="709" y="1175"/>
                  </a:cubicBezTo>
                  <a:cubicBezTo>
                    <a:pt x="710" y="1176"/>
                    <a:pt x="711" y="1178"/>
                    <a:pt x="712" y="1178"/>
                  </a:cubicBezTo>
                  <a:cubicBezTo>
                    <a:pt x="714" y="1179"/>
                    <a:pt x="717" y="1179"/>
                    <a:pt x="718" y="1179"/>
                  </a:cubicBezTo>
                  <a:cubicBezTo>
                    <a:pt x="719" y="1179"/>
                    <a:pt x="721" y="1178"/>
                    <a:pt x="722" y="1178"/>
                  </a:cubicBezTo>
                  <a:cubicBezTo>
                    <a:pt x="723" y="1179"/>
                    <a:pt x="725" y="1180"/>
                    <a:pt x="726" y="1180"/>
                  </a:cubicBezTo>
                  <a:cubicBezTo>
                    <a:pt x="727" y="1180"/>
                    <a:pt x="729" y="1178"/>
                    <a:pt x="730" y="1177"/>
                  </a:cubicBezTo>
                  <a:cubicBezTo>
                    <a:pt x="731" y="1177"/>
                    <a:pt x="734" y="1177"/>
                    <a:pt x="735" y="1177"/>
                  </a:cubicBezTo>
                  <a:cubicBezTo>
                    <a:pt x="736" y="1177"/>
                    <a:pt x="738" y="1175"/>
                    <a:pt x="738" y="1175"/>
                  </a:cubicBezTo>
                  <a:cubicBezTo>
                    <a:pt x="739" y="1174"/>
                    <a:pt x="740" y="1173"/>
                    <a:pt x="741" y="1173"/>
                  </a:cubicBezTo>
                  <a:cubicBezTo>
                    <a:pt x="742" y="1173"/>
                    <a:pt x="742" y="1175"/>
                    <a:pt x="742" y="1176"/>
                  </a:cubicBezTo>
                  <a:cubicBezTo>
                    <a:pt x="742" y="1177"/>
                    <a:pt x="742" y="1179"/>
                    <a:pt x="742" y="1179"/>
                  </a:cubicBezTo>
                  <a:cubicBezTo>
                    <a:pt x="743" y="1180"/>
                    <a:pt x="745" y="1180"/>
                    <a:pt x="746" y="1180"/>
                  </a:cubicBezTo>
                  <a:cubicBezTo>
                    <a:pt x="746" y="1180"/>
                    <a:pt x="748" y="1179"/>
                    <a:pt x="748" y="1179"/>
                  </a:cubicBezTo>
                  <a:cubicBezTo>
                    <a:pt x="749" y="1178"/>
                    <a:pt x="750" y="1177"/>
                    <a:pt x="751" y="1176"/>
                  </a:cubicBezTo>
                  <a:cubicBezTo>
                    <a:pt x="751" y="1176"/>
                    <a:pt x="752" y="1176"/>
                    <a:pt x="753" y="1176"/>
                  </a:cubicBezTo>
                  <a:cubicBezTo>
                    <a:pt x="753" y="1177"/>
                    <a:pt x="754" y="1178"/>
                    <a:pt x="754" y="1179"/>
                  </a:cubicBezTo>
                  <a:cubicBezTo>
                    <a:pt x="754" y="1179"/>
                    <a:pt x="754" y="1180"/>
                    <a:pt x="755" y="1180"/>
                  </a:cubicBezTo>
                  <a:cubicBezTo>
                    <a:pt x="756" y="1181"/>
                    <a:pt x="758" y="1181"/>
                    <a:pt x="759" y="1181"/>
                  </a:cubicBezTo>
                  <a:cubicBezTo>
                    <a:pt x="760" y="1181"/>
                    <a:pt x="762" y="1183"/>
                    <a:pt x="762" y="1184"/>
                  </a:cubicBezTo>
                  <a:cubicBezTo>
                    <a:pt x="762" y="1185"/>
                    <a:pt x="762" y="1186"/>
                    <a:pt x="762" y="1186"/>
                  </a:cubicBezTo>
                  <a:cubicBezTo>
                    <a:pt x="763" y="1187"/>
                    <a:pt x="764" y="1189"/>
                    <a:pt x="764" y="1190"/>
                  </a:cubicBezTo>
                  <a:cubicBezTo>
                    <a:pt x="765" y="1190"/>
                    <a:pt x="766" y="1192"/>
                    <a:pt x="766" y="1192"/>
                  </a:cubicBezTo>
                  <a:cubicBezTo>
                    <a:pt x="767" y="1194"/>
                    <a:pt x="766" y="1196"/>
                    <a:pt x="767" y="1197"/>
                  </a:cubicBezTo>
                  <a:cubicBezTo>
                    <a:pt x="768" y="1198"/>
                    <a:pt x="770" y="1199"/>
                    <a:pt x="771" y="1199"/>
                  </a:cubicBezTo>
                  <a:cubicBezTo>
                    <a:pt x="772" y="1199"/>
                    <a:pt x="773" y="1198"/>
                    <a:pt x="774" y="1198"/>
                  </a:cubicBezTo>
                  <a:cubicBezTo>
                    <a:pt x="775" y="1198"/>
                    <a:pt x="776" y="1199"/>
                    <a:pt x="776" y="1200"/>
                  </a:cubicBezTo>
                  <a:cubicBezTo>
                    <a:pt x="776" y="1201"/>
                    <a:pt x="777" y="1203"/>
                    <a:pt x="777" y="1204"/>
                  </a:cubicBezTo>
                  <a:cubicBezTo>
                    <a:pt x="777" y="1205"/>
                    <a:pt x="774" y="1206"/>
                    <a:pt x="774" y="1207"/>
                  </a:cubicBezTo>
                  <a:cubicBezTo>
                    <a:pt x="774" y="1208"/>
                    <a:pt x="775" y="1211"/>
                    <a:pt x="776" y="1211"/>
                  </a:cubicBezTo>
                  <a:cubicBezTo>
                    <a:pt x="777" y="1211"/>
                    <a:pt x="778" y="1211"/>
                    <a:pt x="779" y="1211"/>
                  </a:cubicBezTo>
                  <a:cubicBezTo>
                    <a:pt x="780" y="1210"/>
                    <a:pt x="781" y="1208"/>
                    <a:pt x="781" y="1208"/>
                  </a:cubicBezTo>
                  <a:cubicBezTo>
                    <a:pt x="782" y="1207"/>
                    <a:pt x="785" y="1208"/>
                    <a:pt x="786" y="1209"/>
                  </a:cubicBezTo>
                  <a:cubicBezTo>
                    <a:pt x="786" y="1209"/>
                    <a:pt x="786" y="1211"/>
                    <a:pt x="786" y="1212"/>
                  </a:cubicBezTo>
                  <a:cubicBezTo>
                    <a:pt x="786" y="1213"/>
                    <a:pt x="787" y="1215"/>
                    <a:pt x="786" y="1216"/>
                  </a:cubicBezTo>
                  <a:cubicBezTo>
                    <a:pt x="786" y="1216"/>
                    <a:pt x="784" y="1217"/>
                    <a:pt x="784" y="1217"/>
                  </a:cubicBezTo>
                  <a:cubicBezTo>
                    <a:pt x="783" y="1218"/>
                    <a:pt x="783" y="1220"/>
                    <a:pt x="784" y="1220"/>
                  </a:cubicBezTo>
                  <a:cubicBezTo>
                    <a:pt x="784" y="1221"/>
                    <a:pt x="786" y="1223"/>
                    <a:pt x="787" y="1223"/>
                  </a:cubicBezTo>
                  <a:cubicBezTo>
                    <a:pt x="788" y="1224"/>
                    <a:pt x="790" y="1223"/>
                    <a:pt x="791" y="1223"/>
                  </a:cubicBezTo>
                  <a:cubicBezTo>
                    <a:pt x="793" y="1223"/>
                    <a:pt x="796" y="1223"/>
                    <a:pt x="797" y="1224"/>
                  </a:cubicBezTo>
                  <a:cubicBezTo>
                    <a:pt x="797" y="1225"/>
                    <a:pt x="797" y="1227"/>
                    <a:pt x="798" y="1228"/>
                  </a:cubicBezTo>
                  <a:cubicBezTo>
                    <a:pt x="799" y="1229"/>
                    <a:pt x="800" y="1230"/>
                    <a:pt x="801" y="1230"/>
                  </a:cubicBezTo>
                  <a:cubicBezTo>
                    <a:pt x="802" y="1231"/>
                    <a:pt x="805" y="1230"/>
                    <a:pt x="806" y="1231"/>
                  </a:cubicBezTo>
                  <a:cubicBezTo>
                    <a:pt x="807" y="1231"/>
                    <a:pt x="809" y="1231"/>
                    <a:pt x="810" y="1231"/>
                  </a:cubicBezTo>
                  <a:cubicBezTo>
                    <a:pt x="811" y="1232"/>
                    <a:pt x="814" y="1234"/>
                    <a:pt x="815" y="1235"/>
                  </a:cubicBezTo>
                  <a:cubicBezTo>
                    <a:pt x="816" y="1236"/>
                    <a:pt x="815" y="1239"/>
                    <a:pt x="816" y="1240"/>
                  </a:cubicBezTo>
                  <a:cubicBezTo>
                    <a:pt x="816" y="1241"/>
                    <a:pt x="817" y="1245"/>
                    <a:pt x="818" y="1246"/>
                  </a:cubicBezTo>
                  <a:cubicBezTo>
                    <a:pt x="818" y="1247"/>
                    <a:pt x="821" y="1248"/>
                    <a:pt x="822" y="1249"/>
                  </a:cubicBezTo>
                  <a:cubicBezTo>
                    <a:pt x="823" y="1249"/>
                    <a:pt x="824" y="1250"/>
                    <a:pt x="825" y="1250"/>
                  </a:cubicBezTo>
                  <a:cubicBezTo>
                    <a:pt x="826" y="1250"/>
                    <a:pt x="827" y="1252"/>
                    <a:pt x="827" y="1252"/>
                  </a:cubicBezTo>
                  <a:cubicBezTo>
                    <a:pt x="828" y="1253"/>
                    <a:pt x="830" y="1253"/>
                    <a:pt x="830" y="1254"/>
                  </a:cubicBezTo>
                  <a:cubicBezTo>
                    <a:pt x="831" y="1254"/>
                    <a:pt x="832" y="1255"/>
                    <a:pt x="833" y="1256"/>
                  </a:cubicBezTo>
                  <a:cubicBezTo>
                    <a:pt x="834" y="1256"/>
                    <a:pt x="834" y="1258"/>
                    <a:pt x="835" y="1258"/>
                  </a:cubicBezTo>
                  <a:cubicBezTo>
                    <a:pt x="836" y="1259"/>
                    <a:pt x="839" y="1259"/>
                    <a:pt x="840" y="1260"/>
                  </a:cubicBezTo>
                  <a:cubicBezTo>
                    <a:pt x="840" y="1261"/>
                    <a:pt x="840" y="1262"/>
                    <a:pt x="840" y="1263"/>
                  </a:cubicBezTo>
                  <a:cubicBezTo>
                    <a:pt x="841" y="1264"/>
                    <a:pt x="842" y="1265"/>
                    <a:pt x="842" y="1266"/>
                  </a:cubicBezTo>
                  <a:cubicBezTo>
                    <a:pt x="843" y="1267"/>
                    <a:pt x="846" y="1267"/>
                    <a:pt x="848" y="1268"/>
                  </a:cubicBezTo>
                  <a:cubicBezTo>
                    <a:pt x="849" y="1268"/>
                    <a:pt x="852" y="1269"/>
                    <a:pt x="853" y="1270"/>
                  </a:cubicBezTo>
                  <a:cubicBezTo>
                    <a:pt x="854" y="1271"/>
                    <a:pt x="856" y="1274"/>
                    <a:pt x="856" y="1276"/>
                  </a:cubicBezTo>
                  <a:cubicBezTo>
                    <a:pt x="857" y="1276"/>
                    <a:pt x="858" y="1278"/>
                    <a:pt x="858" y="1279"/>
                  </a:cubicBezTo>
                  <a:cubicBezTo>
                    <a:pt x="858" y="1280"/>
                    <a:pt x="857" y="1282"/>
                    <a:pt x="857" y="1284"/>
                  </a:cubicBezTo>
                  <a:cubicBezTo>
                    <a:pt x="857" y="1285"/>
                    <a:pt x="858" y="1286"/>
                    <a:pt x="859" y="1287"/>
                  </a:cubicBezTo>
                  <a:cubicBezTo>
                    <a:pt x="859" y="1287"/>
                    <a:pt x="861" y="1286"/>
                    <a:pt x="861" y="1287"/>
                  </a:cubicBezTo>
                  <a:cubicBezTo>
                    <a:pt x="862" y="1287"/>
                    <a:pt x="862" y="1290"/>
                    <a:pt x="863" y="1291"/>
                  </a:cubicBezTo>
                  <a:cubicBezTo>
                    <a:pt x="864" y="1291"/>
                    <a:pt x="865" y="1292"/>
                    <a:pt x="866" y="1292"/>
                  </a:cubicBezTo>
                  <a:cubicBezTo>
                    <a:pt x="867" y="1293"/>
                    <a:pt x="870" y="1294"/>
                    <a:pt x="871" y="1294"/>
                  </a:cubicBezTo>
                  <a:cubicBezTo>
                    <a:pt x="872" y="1295"/>
                    <a:pt x="873" y="1297"/>
                    <a:pt x="873" y="1298"/>
                  </a:cubicBezTo>
                  <a:cubicBezTo>
                    <a:pt x="873" y="1299"/>
                    <a:pt x="874" y="1301"/>
                    <a:pt x="874" y="1301"/>
                  </a:cubicBezTo>
                  <a:cubicBezTo>
                    <a:pt x="874" y="1302"/>
                    <a:pt x="873" y="1304"/>
                    <a:pt x="873" y="1305"/>
                  </a:cubicBezTo>
                  <a:cubicBezTo>
                    <a:pt x="873" y="1306"/>
                    <a:pt x="874" y="1309"/>
                    <a:pt x="874" y="1310"/>
                  </a:cubicBezTo>
                  <a:cubicBezTo>
                    <a:pt x="875" y="1311"/>
                    <a:pt x="875" y="1313"/>
                    <a:pt x="876" y="1314"/>
                  </a:cubicBezTo>
                  <a:cubicBezTo>
                    <a:pt x="876" y="1315"/>
                    <a:pt x="876" y="1318"/>
                    <a:pt x="876" y="1319"/>
                  </a:cubicBezTo>
                  <a:cubicBezTo>
                    <a:pt x="876" y="1320"/>
                    <a:pt x="875" y="1322"/>
                    <a:pt x="875" y="1322"/>
                  </a:cubicBezTo>
                  <a:cubicBezTo>
                    <a:pt x="875" y="1323"/>
                    <a:pt x="876" y="1325"/>
                    <a:pt x="876" y="1325"/>
                  </a:cubicBezTo>
                  <a:cubicBezTo>
                    <a:pt x="876" y="1326"/>
                    <a:pt x="876" y="1328"/>
                    <a:pt x="876" y="1328"/>
                  </a:cubicBezTo>
                  <a:cubicBezTo>
                    <a:pt x="877" y="1329"/>
                    <a:pt x="880" y="1330"/>
                    <a:pt x="881" y="1330"/>
                  </a:cubicBezTo>
                  <a:cubicBezTo>
                    <a:pt x="881" y="1331"/>
                    <a:pt x="882" y="1332"/>
                    <a:pt x="882" y="1332"/>
                  </a:cubicBezTo>
                  <a:cubicBezTo>
                    <a:pt x="883" y="1334"/>
                    <a:pt x="883" y="1337"/>
                    <a:pt x="884" y="1338"/>
                  </a:cubicBezTo>
                  <a:cubicBezTo>
                    <a:pt x="884" y="1339"/>
                    <a:pt x="886" y="1339"/>
                    <a:pt x="887" y="1340"/>
                  </a:cubicBezTo>
                  <a:cubicBezTo>
                    <a:pt x="887" y="1341"/>
                    <a:pt x="886" y="1342"/>
                    <a:pt x="886" y="1343"/>
                  </a:cubicBezTo>
                  <a:cubicBezTo>
                    <a:pt x="887" y="1344"/>
                    <a:pt x="889" y="1344"/>
                    <a:pt x="890" y="1345"/>
                  </a:cubicBezTo>
                  <a:cubicBezTo>
                    <a:pt x="891" y="1346"/>
                    <a:pt x="893" y="1347"/>
                    <a:pt x="893" y="1348"/>
                  </a:cubicBezTo>
                  <a:cubicBezTo>
                    <a:pt x="893" y="1349"/>
                    <a:pt x="893" y="1351"/>
                    <a:pt x="893" y="1352"/>
                  </a:cubicBezTo>
                  <a:cubicBezTo>
                    <a:pt x="893" y="1353"/>
                    <a:pt x="893" y="1355"/>
                    <a:pt x="894" y="1356"/>
                  </a:cubicBezTo>
                  <a:cubicBezTo>
                    <a:pt x="894" y="1356"/>
                    <a:pt x="896" y="1357"/>
                    <a:pt x="896" y="1358"/>
                  </a:cubicBezTo>
                  <a:cubicBezTo>
                    <a:pt x="897" y="1359"/>
                    <a:pt x="897" y="1360"/>
                    <a:pt x="897" y="1361"/>
                  </a:cubicBezTo>
                  <a:cubicBezTo>
                    <a:pt x="897" y="1362"/>
                    <a:pt x="895" y="1364"/>
                    <a:pt x="895" y="1365"/>
                  </a:cubicBezTo>
                  <a:cubicBezTo>
                    <a:pt x="895" y="1367"/>
                    <a:pt x="896" y="1371"/>
                    <a:pt x="898" y="1372"/>
                  </a:cubicBezTo>
                  <a:cubicBezTo>
                    <a:pt x="898" y="1373"/>
                    <a:pt x="900" y="1374"/>
                    <a:pt x="901" y="1374"/>
                  </a:cubicBezTo>
                  <a:cubicBezTo>
                    <a:pt x="902" y="1375"/>
                    <a:pt x="905" y="1375"/>
                    <a:pt x="906" y="1376"/>
                  </a:cubicBezTo>
                  <a:cubicBezTo>
                    <a:pt x="907" y="1376"/>
                    <a:pt x="906" y="1378"/>
                    <a:pt x="906" y="1379"/>
                  </a:cubicBezTo>
                  <a:cubicBezTo>
                    <a:pt x="907" y="1380"/>
                    <a:pt x="907" y="1382"/>
                    <a:pt x="908" y="1383"/>
                  </a:cubicBezTo>
                  <a:cubicBezTo>
                    <a:pt x="908" y="1383"/>
                    <a:pt x="910" y="1384"/>
                    <a:pt x="911" y="1384"/>
                  </a:cubicBezTo>
                  <a:cubicBezTo>
                    <a:pt x="911" y="1385"/>
                    <a:pt x="913" y="1386"/>
                    <a:pt x="913" y="1386"/>
                  </a:cubicBezTo>
                  <a:cubicBezTo>
                    <a:pt x="913" y="1387"/>
                    <a:pt x="912" y="1389"/>
                    <a:pt x="912" y="1391"/>
                  </a:cubicBezTo>
                  <a:cubicBezTo>
                    <a:pt x="912" y="1391"/>
                    <a:pt x="912" y="1393"/>
                    <a:pt x="913" y="1394"/>
                  </a:cubicBezTo>
                  <a:cubicBezTo>
                    <a:pt x="913" y="1395"/>
                    <a:pt x="914" y="1397"/>
                    <a:pt x="915" y="1398"/>
                  </a:cubicBezTo>
                  <a:cubicBezTo>
                    <a:pt x="916" y="1398"/>
                    <a:pt x="918" y="1399"/>
                    <a:pt x="919" y="1399"/>
                  </a:cubicBezTo>
                  <a:cubicBezTo>
                    <a:pt x="920" y="1399"/>
                    <a:pt x="921" y="1399"/>
                    <a:pt x="922" y="1400"/>
                  </a:cubicBezTo>
                  <a:cubicBezTo>
                    <a:pt x="922" y="1400"/>
                    <a:pt x="922" y="1401"/>
                    <a:pt x="922" y="1402"/>
                  </a:cubicBezTo>
                  <a:cubicBezTo>
                    <a:pt x="922" y="1403"/>
                    <a:pt x="919" y="1404"/>
                    <a:pt x="918" y="1405"/>
                  </a:cubicBezTo>
                  <a:cubicBezTo>
                    <a:pt x="918" y="1406"/>
                    <a:pt x="919" y="1408"/>
                    <a:pt x="920" y="1409"/>
                  </a:cubicBezTo>
                  <a:cubicBezTo>
                    <a:pt x="920" y="1409"/>
                    <a:pt x="923" y="1409"/>
                    <a:pt x="924" y="1410"/>
                  </a:cubicBezTo>
                  <a:cubicBezTo>
                    <a:pt x="924" y="1410"/>
                    <a:pt x="924" y="1412"/>
                    <a:pt x="924" y="1413"/>
                  </a:cubicBezTo>
                  <a:cubicBezTo>
                    <a:pt x="923" y="1413"/>
                    <a:pt x="922" y="1414"/>
                    <a:pt x="921" y="1415"/>
                  </a:cubicBezTo>
                  <a:cubicBezTo>
                    <a:pt x="921" y="1416"/>
                    <a:pt x="921" y="1418"/>
                    <a:pt x="921" y="1419"/>
                  </a:cubicBezTo>
                  <a:cubicBezTo>
                    <a:pt x="921" y="1420"/>
                    <a:pt x="923" y="1421"/>
                    <a:pt x="924" y="1422"/>
                  </a:cubicBezTo>
                  <a:cubicBezTo>
                    <a:pt x="924" y="1423"/>
                    <a:pt x="925" y="1425"/>
                    <a:pt x="926" y="1426"/>
                  </a:cubicBezTo>
                  <a:cubicBezTo>
                    <a:pt x="926" y="1427"/>
                    <a:pt x="927" y="1428"/>
                    <a:pt x="928" y="1429"/>
                  </a:cubicBezTo>
                  <a:cubicBezTo>
                    <a:pt x="928" y="1430"/>
                    <a:pt x="929" y="1431"/>
                    <a:pt x="929" y="1432"/>
                  </a:cubicBezTo>
                  <a:cubicBezTo>
                    <a:pt x="930" y="1434"/>
                    <a:pt x="929" y="1437"/>
                    <a:pt x="929" y="1438"/>
                  </a:cubicBezTo>
                  <a:cubicBezTo>
                    <a:pt x="929" y="1440"/>
                    <a:pt x="931" y="1441"/>
                    <a:pt x="932" y="1442"/>
                  </a:cubicBezTo>
                  <a:cubicBezTo>
                    <a:pt x="933" y="1443"/>
                    <a:pt x="933" y="1445"/>
                    <a:pt x="934" y="1446"/>
                  </a:cubicBezTo>
                  <a:cubicBezTo>
                    <a:pt x="936" y="1446"/>
                    <a:pt x="939" y="1445"/>
                    <a:pt x="940" y="1445"/>
                  </a:cubicBezTo>
                  <a:cubicBezTo>
                    <a:pt x="940" y="1446"/>
                    <a:pt x="941" y="1447"/>
                    <a:pt x="942" y="1448"/>
                  </a:cubicBezTo>
                  <a:cubicBezTo>
                    <a:pt x="942" y="1449"/>
                    <a:pt x="941" y="1451"/>
                    <a:pt x="941" y="1452"/>
                  </a:cubicBezTo>
                  <a:cubicBezTo>
                    <a:pt x="941" y="1453"/>
                    <a:pt x="942" y="1454"/>
                    <a:pt x="943" y="1455"/>
                  </a:cubicBezTo>
                  <a:cubicBezTo>
                    <a:pt x="943" y="1455"/>
                    <a:pt x="944" y="1454"/>
                    <a:pt x="945" y="1454"/>
                  </a:cubicBezTo>
                  <a:cubicBezTo>
                    <a:pt x="946" y="1454"/>
                    <a:pt x="948" y="1457"/>
                    <a:pt x="949" y="1458"/>
                  </a:cubicBezTo>
                  <a:cubicBezTo>
                    <a:pt x="950" y="1458"/>
                    <a:pt x="952" y="1458"/>
                    <a:pt x="953" y="1458"/>
                  </a:cubicBezTo>
                  <a:cubicBezTo>
                    <a:pt x="954" y="1459"/>
                    <a:pt x="956" y="1460"/>
                    <a:pt x="957" y="1460"/>
                  </a:cubicBezTo>
                  <a:cubicBezTo>
                    <a:pt x="958" y="1461"/>
                    <a:pt x="960" y="1462"/>
                    <a:pt x="961" y="1462"/>
                  </a:cubicBezTo>
                  <a:cubicBezTo>
                    <a:pt x="962" y="1463"/>
                    <a:pt x="963" y="1464"/>
                    <a:pt x="963" y="1465"/>
                  </a:cubicBezTo>
                  <a:cubicBezTo>
                    <a:pt x="964" y="1466"/>
                    <a:pt x="964" y="1469"/>
                    <a:pt x="965" y="1470"/>
                  </a:cubicBezTo>
                  <a:cubicBezTo>
                    <a:pt x="965" y="1471"/>
                    <a:pt x="966" y="1473"/>
                    <a:pt x="967" y="1473"/>
                  </a:cubicBezTo>
                  <a:cubicBezTo>
                    <a:pt x="968" y="1474"/>
                    <a:pt x="970" y="1474"/>
                    <a:pt x="971" y="1474"/>
                  </a:cubicBezTo>
                  <a:cubicBezTo>
                    <a:pt x="972" y="1475"/>
                    <a:pt x="972" y="1476"/>
                    <a:pt x="973" y="1477"/>
                  </a:cubicBezTo>
                  <a:cubicBezTo>
                    <a:pt x="973" y="1478"/>
                    <a:pt x="973" y="1480"/>
                    <a:pt x="973" y="1481"/>
                  </a:cubicBezTo>
                  <a:cubicBezTo>
                    <a:pt x="974" y="1482"/>
                    <a:pt x="974" y="1485"/>
                    <a:pt x="975" y="1486"/>
                  </a:cubicBezTo>
                  <a:cubicBezTo>
                    <a:pt x="976" y="1486"/>
                    <a:pt x="977" y="1488"/>
                    <a:pt x="977" y="1489"/>
                  </a:cubicBezTo>
                  <a:cubicBezTo>
                    <a:pt x="978" y="1489"/>
                    <a:pt x="980" y="1489"/>
                    <a:pt x="981" y="1489"/>
                  </a:cubicBezTo>
                  <a:cubicBezTo>
                    <a:pt x="982" y="1489"/>
                    <a:pt x="983" y="1490"/>
                    <a:pt x="984" y="1490"/>
                  </a:cubicBezTo>
                  <a:cubicBezTo>
                    <a:pt x="985" y="1491"/>
                    <a:pt x="986" y="1494"/>
                    <a:pt x="986" y="1495"/>
                  </a:cubicBezTo>
                  <a:cubicBezTo>
                    <a:pt x="986" y="1496"/>
                    <a:pt x="985" y="1498"/>
                    <a:pt x="986" y="1499"/>
                  </a:cubicBezTo>
                  <a:cubicBezTo>
                    <a:pt x="986" y="1500"/>
                    <a:pt x="987" y="1501"/>
                    <a:pt x="988" y="1502"/>
                  </a:cubicBezTo>
                  <a:cubicBezTo>
                    <a:pt x="989" y="1502"/>
                    <a:pt x="990" y="1502"/>
                    <a:pt x="991" y="1503"/>
                  </a:cubicBezTo>
                  <a:cubicBezTo>
                    <a:pt x="991" y="1504"/>
                    <a:pt x="992" y="1506"/>
                    <a:pt x="992" y="1507"/>
                  </a:cubicBezTo>
                  <a:cubicBezTo>
                    <a:pt x="992" y="1507"/>
                    <a:pt x="991" y="1508"/>
                    <a:pt x="990" y="1508"/>
                  </a:cubicBezTo>
                  <a:cubicBezTo>
                    <a:pt x="990" y="1509"/>
                    <a:pt x="990" y="1511"/>
                    <a:pt x="991" y="1512"/>
                  </a:cubicBezTo>
                  <a:cubicBezTo>
                    <a:pt x="991" y="1512"/>
                    <a:pt x="993" y="1512"/>
                    <a:pt x="994" y="1513"/>
                  </a:cubicBezTo>
                  <a:cubicBezTo>
                    <a:pt x="994" y="1514"/>
                    <a:pt x="995" y="1516"/>
                    <a:pt x="995" y="1517"/>
                  </a:cubicBezTo>
                  <a:cubicBezTo>
                    <a:pt x="995" y="1518"/>
                    <a:pt x="993" y="1519"/>
                    <a:pt x="993" y="1520"/>
                  </a:cubicBezTo>
                  <a:cubicBezTo>
                    <a:pt x="994" y="1521"/>
                    <a:pt x="995" y="1523"/>
                    <a:pt x="996" y="1523"/>
                  </a:cubicBezTo>
                  <a:cubicBezTo>
                    <a:pt x="997" y="1524"/>
                    <a:pt x="998" y="1524"/>
                    <a:pt x="999" y="1524"/>
                  </a:cubicBezTo>
                  <a:cubicBezTo>
                    <a:pt x="999" y="1525"/>
                    <a:pt x="999" y="1527"/>
                    <a:pt x="1000" y="1528"/>
                  </a:cubicBezTo>
                  <a:cubicBezTo>
                    <a:pt x="1000" y="1528"/>
                    <a:pt x="1002" y="1529"/>
                    <a:pt x="1003" y="1528"/>
                  </a:cubicBezTo>
                  <a:cubicBezTo>
                    <a:pt x="1003" y="1528"/>
                    <a:pt x="1004" y="1527"/>
                    <a:pt x="1005" y="1527"/>
                  </a:cubicBezTo>
                  <a:cubicBezTo>
                    <a:pt x="1006" y="1528"/>
                    <a:pt x="1006" y="1530"/>
                    <a:pt x="1007" y="1531"/>
                  </a:cubicBezTo>
                  <a:cubicBezTo>
                    <a:pt x="1007" y="1532"/>
                    <a:pt x="1007" y="1534"/>
                    <a:pt x="1007" y="1534"/>
                  </a:cubicBezTo>
                  <a:cubicBezTo>
                    <a:pt x="1008" y="1535"/>
                    <a:pt x="1011" y="1534"/>
                    <a:pt x="1012" y="1535"/>
                  </a:cubicBezTo>
                  <a:cubicBezTo>
                    <a:pt x="1012" y="1536"/>
                    <a:pt x="1013" y="1538"/>
                    <a:pt x="1013" y="1539"/>
                  </a:cubicBezTo>
                  <a:cubicBezTo>
                    <a:pt x="1014" y="1540"/>
                    <a:pt x="1017" y="1542"/>
                    <a:pt x="1017" y="1543"/>
                  </a:cubicBezTo>
                  <a:cubicBezTo>
                    <a:pt x="1018" y="1544"/>
                    <a:pt x="1019" y="1546"/>
                    <a:pt x="1020" y="1547"/>
                  </a:cubicBezTo>
                  <a:cubicBezTo>
                    <a:pt x="1020" y="1547"/>
                    <a:pt x="1021" y="1547"/>
                    <a:pt x="1022" y="1547"/>
                  </a:cubicBezTo>
                  <a:cubicBezTo>
                    <a:pt x="1023" y="1546"/>
                    <a:pt x="1024" y="1545"/>
                    <a:pt x="1024" y="1545"/>
                  </a:cubicBezTo>
                  <a:cubicBezTo>
                    <a:pt x="1025" y="1545"/>
                    <a:pt x="1027" y="1547"/>
                    <a:pt x="1027" y="1547"/>
                  </a:cubicBezTo>
                  <a:cubicBezTo>
                    <a:pt x="1028" y="1548"/>
                    <a:pt x="1027" y="1550"/>
                    <a:pt x="1027" y="1550"/>
                  </a:cubicBezTo>
                  <a:cubicBezTo>
                    <a:pt x="1028" y="1551"/>
                    <a:pt x="1030" y="1553"/>
                    <a:pt x="1031" y="1553"/>
                  </a:cubicBezTo>
                  <a:cubicBezTo>
                    <a:pt x="1032" y="1553"/>
                    <a:pt x="1034" y="1551"/>
                    <a:pt x="1035" y="1550"/>
                  </a:cubicBezTo>
                  <a:cubicBezTo>
                    <a:pt x="1035" y="1550"/>
                    <a:pt x="1036" y="1549"/>
                    <a:pt x="1037" y="1550"/>
                  </a:cubicBezTo>
                  <a:cubicBezTo>
                    <a:pt x="1038" y="1550"/>
                    <a:pt x="1038" y="1551"/>
                    <a:pt x="1039" y="1552"/>
                  </a:cubicBezTo>
                  <a:cubicBezTo>
                    <a:pt x="1039" y="1553"/>
                    <a:pt x="1039" y="1555"/>
                    <a:pt x="1040" y="1556"/>
                  </a:cubicBezTo>
                  <a:cubicBezTo>
                    <a:pt x="1041" y="1556"/>
                    <a:pt x="1042" y="1554"/>
                    <a:pt x="1043" y="1554"/>
                  </a:cubicBezTo>
                  <a:cubicBezTo>
                    <a:pt x="1044" y="1554"/>
                    <a:pt x="1047" y="1556"/>
                    <a:pt x="1048" y="1557"/>
                  </a:cubicBezTo>
                  <a:cubicBezTo>
                    <a:pt x="1048" y="1557"/>
                    <a:pt x="1048" y="1560"/>
                    <a:pt x="1049" y="1561"/>
                  </a:cubicBezTo>
                  <a:cubicBezTo>
                    <a:pt x="1049" y="1561"/>
                    <a:pt x="1051" y="1562"/>
                    <a:pt x="1051" y="1562"/>
                  </a:cubicBezTo>
                  <a:cubicBezTo>
                    <a:pt x="1051" y="1563"/>
                    <a:pt x="1051" y="1565"/>
                    <a:pt x="1050" y="1565"/>
                  </a:cubicBezTo>
                  <a:cubicBezTo>
                    <a:pt x="1050" y="1566"/>
                    <a:pt x="1049" y="1567"/>
                    <a:pt x="1049" y="1568"/>
                  </a:cubicBezTo>
                  <a:cubicBezTo>
                    <a:pt x="1049" y="1569"/>
                    <a:pt x="1048" y="1571"/>
                    <a:pt x="1049" y="1571"/>
                  </a:cubicBezTo>
                  <a:cubicBezTo>
                    <a:pt x="1049" y="1572"/>
                    <a:pt x="1051" y="1573"/>
                    <a:pt x="1052" y="1574"/>
                  </a:cubicBezTo>
                  <a:cubicBezTo>
                    <a:pt x="1053" y="1574"/>
                    <a:pt x="1056" y="1573"/>
                    <a:pt x="1056" y="1574"/>
                  </a:cubicBezTo>
                  <a:cubicBezTo>
                    <a:pt x="1057" y="1575"/>
                    <a:pt x="1057" y="1576"/>
                    <a:pt x="1057" y="1577"/>
                  </a:cubicBezTo>
                  <a:cubicBezTo>
                    <a:pt x="1057" y="1578"/>
                    <a:pt x="1055" y="1579"/>
                    <a:pt x="1054" y="1580"/>
                  </a:cubicBezTo>
                  <a:cubicBezTo>
                    <a:pt x="1054" y="1581"/>
                    <a:pt x="1053" y="1582"/>
                    <a:pt x="1054" y="1583"/>
                  </a:cubicBezTo>
                  <a:cubicBezTo>
                    <a:pt x="1054" y="1584"/>
                    <a:pt x="1054" y="1585"/>
                    <a:pt x="1054" y="1586"/>
                  </a:cubicBezTo>
                  <a:cubicBezTo>
                    <a:pt x="1055" y="1587"/>
                    <a:pt x="1056" y="1590"/>
                    <a:pt x="1056" y="1591"/>
                  </a:cubicBezTo>
                  <a:cubicBezTo>
                    <a:pt x="1056" y="1592"/>
                    <a:pt x="1055" y="1594"/>
                    <a:pt x="1055" y="1595"/>
                  </a:cubicBezTo>
                  <a:cubicBezTo>
                    <a:pt x="1054" y="1595"/>
                    <a:pt x="1053" y="1596"/>
                    <a:pt x="1053" y="1597"/>
                  </a:cubicBezTo>
                  <a:cubicBezTo>
                    <a:pt x="1053" y="1598"/>
                    <a:pt x="1053" y="1600"/>
                    <a:pt x="1052" y="1601"/>
                  </a:cubicBezTo>
                  <a:cubicBezTo>
                    <a:pt x="1052" y="1602"/>
                    <a:pt x="1049" y="1603"/>
                    <a:pt x="1049" y="1604"/>
                  </a:cubicBezTo>
                  <a:cubicBezTo>
                    <a:pt x="1048" y="1604"/>
                    <a:pt x="1047" y="1606"/>
                    <a:pt x="1047" y="1607"/>
                  </a:cubicBezTo>
                  <a:cubicBezTo>
                    <a:pt x="1048" y="1608"/>
                    <a:pt x="1050" y="1608"/>
                    <a:pt x="1051" y="1608"/>
                  </a:cubicBezTo>
                  <a:cubicBezTo>
                    <a:pt x="1052" y="1609"/>
                    <a:pt x="1053" y="1608"/>
                    <a:pt x="1054" y="1609"/>
                  </a:cubicBezTo>
                  <a:cubicBezTo>
                    <a:pt x="1055" y="1609"/>
                    <a:pt x="1055" y="1610"/>
                    <a:pt x="1055" y="1611"/>
                  </a:cubicBezTo>
                  <a:cubicBezTo>
                    <a:pt x="1055" y="1612"/>
                    <a:pt x="1054" y="1613"/>
                    <a:pt x="1054" y="1614"/>
                  </a:cubicBezTo>
                  <a:cubicBezTo>
                    <a:pt x="1054" y="1615"/>
                    <a:pt x="1055" y="1617"/>
                    <a:pt x="1055" y="1617"/>
                  </a:cubicBezTo>
                  <a:cubicBezTo>
                    <a:pt x="1056" y="1617"/>
                    <a:pt x="1057" y="1614"/>
                    <a:pt x="1058" y="1614"/>
                  </a:cubicBezTo>
                  <a:cubicBezTo>
                    <a:pt x="1059" y="1614"/>
                    <a:pt x="1060" y="1616"/>
                    <a:pt x="1061" y="1616"/>
                  </a:cubicBezTo>
                  <a:cubicBezTo>
                    <a:pt x="1062" y="1617"/>
                    <a:pt x="1062" y="1619"/>
                    <a:pt x="1062" y="1619"/>
                  </a:cubicBezTo>
                  <a:cubicBezTo>
                    <a:pt x="1062" y="1621"/>
                    <a:pt x="1062" y="1623"/>
                    <a:pt x="1062" y="1624"/>
                  </a:cubicBezTo>
                  <a:cubicBezTo>
                    <a:pt x="1062" y="1625"/>
                    <a:pt x="1064" y="1626"/>
                    <a:pt x="1064" y="1627"/>
                  </a:cubicBezTo>
                  <a:cubicBezTo>
                    <a:pt x="1065" y="1628"/>
                    <a:pt x="1065" y="1632"/>
                    <a:pt x="1064" y="1633"/>
                  </a:cubicBezTo>
                  <a:cubicBezTo>
                    <a:pt x="1064" y="1634"/>
                    <a:pt x="1063" y="1634"/>
                    <a:pt x="1063" y="1635"/>
                  </a:cubicBezTo>
                  <a:cubicBezTo>
                    <a:pt x="1063" y="1636"/>
                    <a:pt x="1064" y="1637"/>
                    <a:pt x="1064" y="1638"/>
                  </a:cubicBezTo>
                  <a:cubicBezTo>
                    <a:pt x="1064" y="1639"/>
                    <a:pt x="1063" y="1640"/>
                    <a:pt x="1062" y="1641"/>
                  </a:cubicBezTo>
                  <a:cubicBezTo>
                    <a:pt x="1062" y="1642"/>
                    <a:pt x="1063" y="1643"/>
                    <a:pt x="1063" y="1644"/>
                  </a:cubicBezTo>
                  <a:cubicBezTo>
                    <a:pt x="1063" y="1645"/>
                    <a:pt x="1062" y="1646"/>
                    <a:pt x="1062" y="1647"/>
                  </a:cubicBezTo>
                  <a:cubicBezTo>
                    <a:pt x="1062" y="1647"/>
                    <a:pt x="1061" y="1649"/>
                    <a:pt x="1061" y="1649"/>
                  </a:cubicBezTo>
                  <a:cubicBezTo>
                    <a:pt x="1061" y="1650"/>
                    <a:pt x="1061" y="1652"/>
                    <a:pt x="1061" y="1653"/>
                  </a:cubicBezTo>
                  <a:cubicBezTo>
                    <a:pt x="1061" y="1654"/>
                    <a:pt x="1062" y="1657"/>
                    <a:pt x="1062" y="1658"/>
                  </a:cubicBezTo>
                  <a:cubicBezTo>
                    <a:pt x="1063" y="1658"/>
                    <a:pt x="1064" y="1658"/>
                    <a:pt x="1065" y="1658"/>
                  </a:cubicBezTo>
                  <a:cubicBezTo>
                    <a:pt x="1066" y="1659"/>
                    <a:pt x="1067" y="1659"/>
                    <a:pt x="1068" y="1660"/>
                  </a:cubicBezTo>
                  <a:cubicBezTo>
                    <a:pt x="1068" y="1661"/>
                    <a:pt x="1068" y="1663"/>
                    <a:pt x="1069" y="1664"/>
                  </a:cubicBezTo>
                  <a:cubicBezTo>
                    <a:pt x="1070" y="1664"/>
                    <a:pt x="1071" y="1663"/>
                    <a:pt x="1072" y="1664"/>
                  </a:cubicBezTo>
                  <a:cubicBezTo>
                    <a:pt x="1073" y="1665"/>
                    <a:pt x="1071" y="1667"/>
                    <a:pt x="1071" y="1668"/>
                  </a:cubicBezTo>
                  <a:cubicBezTo>
                    <a:pt x="1071" y="1669"/>
                    <a:pt x="1071" y="1671"/>
                    <a:pt x="1072" y="1672"/>
                  </a:cubicBezTo>
                  <a:cubicBezTo>
                    <a:pt x="1073" y="1673"/>
                    <a:pt x="1075" y="1673"/>
                    <a:pt x="1077" y="1673"/>
                  </a:cubicBezTo>
                  <a:cubicBezTo>
                    <a:pt x="1077" y="1673"/>
                    <a:pt x="1079" y="1672"/>
                    <a:pt x="1080" y="1673"/>
                  </a:cubicBezTo>
                  <a:cubicBezTo>
                    <a:pt x="1081" y="1673"/>
                    <a:pt x="1081" y="1674"/>
                    <a:pt x="1081" y="1675"/>
                  </a:cubicBezTo>
                  <a:cubicBezTo>
                    <a:pt x="1081" y="1676"/>
                    <a:pt x="1079" y="1678"/>
                    <a:pt x="1079" y="1679"/>
                  </a:cubicBezTo>
                  <a:cubicBezTo>
                    <a:pt x="1079" y="1680"/>
                    <a:pt x="1079" y="1682"/>
                    <a:pt x="1080" y="1682"/>
                  </a:cubicBezTo>
                  <a:cubicBezTo>
                    <a:pt x="1081" y="1683"/>
                    <a:pt x="1083" y="1683"/>
                    <a:pt x="1084" y="1684"/>
                  </a:cubicBezTo>
                  <a:cubicBezTo>
                    <a:pt x="1085" y="1684"/>
                    <a:pt x="1087" y="1684"/>
                    <a:pt x="1087" y="1684"/>
                  </a:cubicBezTo>
                  <a:cubicBezTo>
                    <a:pt x="1088" y="1685"/>
                    <a:pt x="1090" y="1687"/>
                    <a:pt x="1091" y="1688"/>
                  </a:cubicBezTo>
                  <a:cubicBezTo>
                    <a:pt x="1091" y="1689"/>
                    <a:pt x="1091" y="1691"/>
                    <a:pt x="1091" y="1692"/>
                  </a:cubicBezTo>
                  <a:cubicBezTo>
                    <a:pt x="1091" y="1693"/>
                    <a:pt x="1094" y="1695"/>
                    <a:pt x="1095" y="1696"/>
                  </a:cubicBezTo>
                  <a:cubicBezTo>
                    <a:pt x="1095" y="1697"/>
                    <a:pt x="1095" y="1698"/>
                    <a:pt x="1095" y="1699"/>
                  </a:cubicBezTo>
                  <a:cubicBezTo>
                    <a:pt x="1095" y="1700"/>
                    <a:pt x="1094" y="1702"/>
                    <a:pt x="1094" y="1703"/>
                  </a:cubicBezTo>
                  <a:cubicBezTo>
                    <a:pt x="1094" y="1704"/>
                    <a:pt x="1095" y="1705"/>
                    <a:pt x="1095" y="1705"/>
                  </a:cubicBezTo>
                  <a:cubicBezTo>
                    <a:pt x="1096" y="1706"/>
                    <a:pt x="1098" y="1706"/>
                    <a:pt x="1098" y="1707"/>
                  </a:cubicBezTo>
                  <a:cubicBezTo>
                    <a:pt x="1099" y="1707"/>
                    <a:pt x="1099" y="1710"/>
                    <a:pt x="1099" y="1711"/>
                  </a:cubicBezTo>
                  <a:cubicBezTo>
                    <a:pt x="1099" y="1712"/>
                    <a:pt x="1098" y="1713"/>
                    <a:pt x="1098" y="1714"/>
                  </a:cubicBezTo>
                  <a:cubicBezTo>
                    <a:pt x="1099" y="1715"/>
                    <a:pt x="1100" y="1717"/>
                    <a:pt x="1101" y="1718"/>
                  </a:cubicBezTo>
                  <a:cubicBezTo>
                    <a:pt x="1101" y="1719"/>
                    <a:pt x="1101" y="1721"/>
                    <a:pt x="1102" y="1722"/>
                  </a:cubicBezTo>
                  <a:cubicBezTo>
                    <a:pt x="1102" y="1723"/>
                    <a:pt x="1104" y="1724"/>
                    <a:pt x="1105" y="1725"/>
                  </a:cubicBezTo>
                  <a:cubicBezTo>
                    <a:pt x="1105" y="1726"/>
                    <a:pt x="1105" y="1728"/>
                    <a:pt x="1105" y="1729"/>
                  </a:cubicBezTo>
                  <a:cubicBezTo>
                    <a:pt x="1105" y="1730"/>
                    <a:pt x="1104" y="1732"/>
                    <a:pt x="1104" y="1733"/>
                  </a:cubicBezTo>
                  <a:cubicBezTo>
                    <a:pt x="1104" y="1735"/>
                    <a:pt x="1105" y="1738"/>
                    <a:pt x="1106" y="1739"/>
                  </a:cubicBezTo>
                  <a:cubicBezTo>
                    <a:pt x="1106" y="1740"/>
                    <a:pt x="1107" y="1741"/>
                    <a:pt x="1108" y="1741"/>
                  </a:cubicBezTo>
                  <a:cubicBezTo>
                    <a:pt x="1109" y="1742"/>
                    <a:pt x="1111" y="1742"/>
                    <a:pt x="1112" y="1742"/>
                  </a:cubicBezTo>
                  <a:cubicBezTo>
                    <a:pt x="1113" y="1743"/>
                    <a:pt x="1114" y="1744"/>
                    <a:pt x="1115" y="1745"/>
                  </a:cubicBezTo>
                  <a:cubicBezTo>
                    <a:pt x="1116" y="1746"/>
                    <a:pt x="1118" y="1748"/>
                    <a:pt x="1119" y="1750"/>
                  </a:cubicBezTo>
                  <a:cubicBezTo>
                    <a:pt x="1119" y="1751"/>
                    <a:pt x="1118" y="1753"/>
                    <a:pt x="1117" y="1754"/>
                  </a:cubicBezTo>
                  <a:cubicBezTo>
                    <a:pt x="1116" y="1755"/>
                    <a:pt x="1115" y="1756"/>
                    <a:pt x="1114" y="1757"/>
                  </a:cubicBezTo>
                  <a:cubicBezTo>
                    <a:pt x="1114" y="1758"/>
                    <a:pt x="1115" y="1760"/>
                    <a:pt x="1115" y="1761"/>
                  </a:cubicBezTo>
                  <a:cubicBezTo>
                    <a:pt x="1116" y="1761"/>
                    <a:pt x="1118" y="1761"/>
                    <a:pt x="1118" y="1762"/>
                  </a:cubicBezTo>
                  <a:cubicBezTo>
                    <a:pt x="1119" y="1763"/>
                    <a:pt x="1120" y="1765"/>
                    <a:pt x="1121" y="1765"/>
                  </a:cubicBezTo>
                  <a:cubicBezTo>
                    <a:pt x="1121" y="1765"/>
                    <a:pt x="1123" y="1765"/>
                    <a:pt x="1124" y="1764"/>
                  </a:cubicBezTo>
                  <a:cubicBezTo>
                    <a:pt x="1125" y="1764"/>
                    <a:pt x="1125" y="1762"/>
                    <a:pt x="1126" y="1761"/>
                  </a:cubicBezTo>
                  <a:cubicBezTo>
                    <a:pt x="1127" y="1761"/>
                    <a:pt x="1129" y="1762"/>
                    <a:pt x="1130" y="1762"/>
                  </a:cubicBezTo>
                  <a:cubicBezTo>
                    <a:pt x="1130" y="1762"/>
                    <a:pt x="1131" y="1764"/>
                    <a:pt x="1132" y="1764"/>
                  </a:cubicBezTo>
                  <a:cubicBezTo>
                    <a:pt x="1132" y="1765"/>
                    <a:pt x="1134" y="1765"/>
                    <a:pt x="1135" y="1765"/>
                  </a:cubicBezTo>
                  <a:cubicBezTo>
                    <a:pt x="1136" y="1765"/>
                    <a:pt x="1138" y="1764"/>
                    <a:pt x="1139" y="1764"/>
                  </a:cubicBezTo>
                  <a:cubicBezTo>
                    <a:pt x="1139" y="1764"/>
                    <a:pt x="1140" y="1765"/>
                    <a:pt x="1140" y="1765"/>
                  </a:cubicBezTo>
                  <a:cubicBezTo>
                    <a:pt x="1140" y="1766"/>
                    <a:pt x="1141" y="1768"/>
                    <a:pt x="1141" y="1768"/>
                  </a:cubicBezTo>
                  <a:cubicBezTo>
                    <a:pt x="1142" y="1768"/>
                    <a:pt x="1144" y="1766"/>
                    <a:pt x="1145" y="1767"/>
                  </a:cubicBezTo>
                  <a:cubicBezTo>
                    <a:pt x="1146" y="1767"/>
                    <a:pt x="1147" y="1768"/>
                    <a:pt x="1147" y="1769"/>
                  </a:cubicBezTo>
                  <a:cubicBezTo>
                    <a:pt x="1148" y="1769"/>
                    <a:pt x="1149" y="1770"/>
                    <a:pt x="1150" y="1770"/>
                  </a:cubicBezTo>
                  <a:cubicBezTo>
                    <a:pt x="1151" y="1770"/>
                    <a:pt x="1153" y="1769"/>
                    <a:pt x="1154" y="1769"/>
                  </a:cubicBezTo>
                  <a:cubicBezTo>
                    <a:pt x="1155" y="1769"/>
                    <a:pt x="1156" y="1770"/>
                    <a:pt x="1157" y="1770"/>
                  </a:cubicBezTo>
                  <a:cubicBezTo>
                    <a:pt x="1158" y="1770"/>
                    <a:pt x="1159" y="1768"/>
                    <a:pt x="1160" y="1768"/>
                  </a:cubicBezTo>
                  <a:cubicBezTo>
                    <a:pt x="1161" y="1768"/>
                    <a:pt x="1164" y="1768"/>
                    <a:pt x="1165" y="1769"/>
                  </a:cubicBezTo>
                  <a:cubicBezTo>
                    <a:pt x="1165" y="1769"/>
                    <a:pt x="1165" y="1771"/>
                    <a:pt x="1165" y="1772"/>
                  </a:cubicBezTo>
                  <a:cubicBezTo>
                    <a:pt x="1165" y="1773"/>
                    <a:pt x="1166" y="1775"/>
                    <a:pt x="1167" y="1775"/>
                  </a:cubicBezTo>
                  <a:cubicBezTo>
                    <a:pt x="1168" y="1776"/>
                    <a:pt x="1170" y="1775"/>
                    <a:pt x="1171" y="1776"/>
                  </a:cubicBezTo>
                  <a:cubicBezTo>
                    <a:pt x="1172" y="1776"/>
                    <a:pt x="1172" y="1777"/>
                    <a:pt x="1172" y="1778"/>
                  </a:cubicBezTo>
                  <a:cubicBezTo>
                    <a:pt x="1173" y="1778"/>
                    <a:pt x="1172" y="1780"/>
                    <a:pt x="1173" y="1781"/>
                  </a:cubicBezTo>
                  <a:cubicBezTo>
                    <a:pt x="1173" y="1781"/>
                    <a:pt x="1175" y="1780"/>
                    <a:pt x="1176" y="1780"/>
                  </a:cubicBezTo>
                  <a:cubicBezTo>
                    <a:pt x="1177" y="1781"/>
                    <a:pt x="1177" y="1782"/>
                    <a:pt x="1177" y="1782"/>
                  </a:cubicBezTo>
                  <a:cubicBezTo>
                    <a:pt x="1178" y="1783"/>
                    <a:pt x="1178" y="1785"/>
                    <a:pt x="1179" y="1785"/>
                  </a:cubicBezTo>
                  <a:cubicBezTo>
                    <a:pt x="1179" y="1786"/>
                    <a:pt x="1181" y="1785"/>
                    <a:pt x="1182" y="1785"/>
                  </a:cubicBezTo>
                  <a:cubicBezTo>
                    <a:pt x="1182" y="1786"/>
                    <a:pt x="1184" y="1786"/>
                    <a:pt x="1185" y="1787"/>
                  </a:cubicBezTo>
                  <a:cubicBezTo>
                    <a:pt x="1185" y="1788"/>
                    <a:pt x="1184" y="1790"/>
                    <a:pt x="1185" y="1791"/>
                  </a:cubicBezTo>
                  <a:cubicBezTo>
                    <a:pt x="1185" y="1792"/>
                    <a:pt x="1187" y="1791"/>
                    <a:pt x="1187" y="1791"/>
                  </a:cubicBezTo>
                  <a:cubicBezTo>
                    <a:pt x="1188" y="1791"/>
                    <a:pt x="1189" y="1790"/>
                    <a:pt x="1190" y="1790"/>
                  </a:cubicBezTo>
                  <a:cubicBezTo>
                    <a:pt x="1191" y="1789"/>
                    <a:pt x="1191" y="1788"/>
                    <a:pt x="1192" y="1788"/>
                  </a:cubicBezTo>
                  <a:cubicBezTo>
                    <a:pt x="1193" y="1787"/>
                    <a:pt x="1195" y="1787"/>
                    <a:pt x="1196" y="1788"/>
                  </a:cubicBezTo>
                  <a:cubicBezTo>
                    <a:pt x="1197" y="1788"/>
                    <a:pt x="1199" y="1789"/>
                    <a:pt x="1200" y="1789"/>
                  </a:cubicBezTo>
                  <a:cubicBezTo>
                    <a:pt x="1201" y="1790"/>
                    <a:pt x="1202" y="1792"/>
                    <a:pt x="1203" y="1792"/>
                  </a:cubicBezTo>
                  <a:cubicBezTo>
                    <a:pt x="1203" y="1793"/>
                    <a:pt x="1205" y="1792"/>
                    <a:pt x="1206" y="1792"/>
                  </a:cubicBezTo>
                  <a:cubicBezTo>
                    <a:pt x="1207" y="1792"/>
                    <a:pt x="1209" y="1793"/>
                    <a:pt x="1210" y="1794"/>
                  </a:cubicBezTo>
                  <a:cubicBezTo>
                    <a:pt x="1211" y="1794"/>
                    <a:pt x="1213" y="1794"/>
                    <a:pt x="1214" y="1794"/>
                  </a:cubicBezTo>
                  <a:cubicBezTo>
                    <a:pt x="1215" y="1794"/>
                    <a:pt x="1217" y="1793"/>
                    <a:pt x="1218" y="1793"/>
                  </a:cubicBezTo>
                  <a:cubicBezTo>
                    <a:pt x="1218" y="1793"/>
                    <a:pt x="1219" y="1793"/>
                    <a:pt x="1220" y="1793"/>
                  </a:cubicBezTo>
                  <a:cubicBezTo>
                    <a:pt x="1220" y="1793"/>
                    <a:pt x="1220" y="1795"/>
                    <a:pt x="1221" y="1796"/>
                  </a:cubicBezTo>
                  <a:cubicBezTo>
                    <a:pt x="1221" y="1797"/>
                    <a:pt x="1223" y="1798"/>
                    <a:pt x="1224" y="1799"/>
                  </a:cubicBezTo>
                  <a:cubicBezTo>
                    <a:pt x="1225" y="1799"/>
                    <a:pt x="1227" y="1800"/>
                    <a:pt x="1228" y="1801"/>
                  </a:cubicBezTo>
                  <a:cubicBezTo>
                    <a:pt x="1229" y="1802"/>
                    <a:pt x="1230" y="1804"/>
                    <a:pt x="1232" y="1805"/>
                  </a:cubicBezTo>
                  <a:cubicBezTo>
                    <a:pt x="1232" y="1805"/>
                    <a:pt x="1233" y="1805"/>
                    <a:pt x="1234" y="1805"/>
                  </a:cubicBezTo>
                  <a:cubicBezTo>
                    <a:pt x="1235" y="1805"/>
                    <a:pt x="1235" y="1803"/>
                    <a:pt x="1236" y="1803"/>
                  </a:cubicBezTo>
                  <a:cubicBezTo>
                    <a:pt x="1237" y="1803"/>
                    <a:pt x="1238" y="1804"/>
                    <a:pt x="1238" y="1804"/>
                  </a:cubicBezTo>
                  <a:cubicBezTo>
                    <a:pt x="1239" y="1805"/>
                    <a:pt x="1238" y="1807"/>
                    <a:pt x="1238" y="1808"/>
                  </a:cubicBezTo>
                  <a:cubicBezTo>
                    <a:pt x="1239" y="1809"/>
                    <a:pt x="1240" y="1810"/>
                    <a:pt x="1241" y="1811"/>
                  </a:cubicBezTo>
                  <a:cubicBezTo>
                    <a:pt x="1242" y="1811"/>
                    <a:pt x="1244" y="1812"/>
                    <a:pt x="1245" y="1812"/>
                  </a:cubicBezTo>
                  <a:cubicBezTo>
                    <a:pt x="1245" y="1812"/>
                    <a:pt x="1247" y="1810"/>
                    <a:pt x="1248" y="1811"/>
                  </a:cubicBezTo>
                  <a:cubicBezTo>
                    <a:pt x="1248" y="1811"/>
                    <a:pt x="1249" y="1811"/>
                    <a:pt x="1249" y="1812"/>
                  </a:cubicBezTo>
                  <a:cubicBezTo>
                    <a:pt x="1250" y="1812"/>
                    <a:pt x="1249" y="1814"/>
                    <a:pt x="1249" y="1815"/>
                  </a:cubicBezTo>
                  <a:cubicBezTo>
                    <a:pt x="1249" y="1816"/>
                    <a:pt x="1251" y="1818"/>
                    <a:pt x="1251" y="1818"/>
                  </a:cubicBezTo>
                  <a:cubicBezTo>
                    <a:pt x="1253" y="1819"/>
                    <a:pt x="1255" y="1817"/>
                    <a:pt x="1256" y="1817"/>
                  </a:cubicBezTo>
                  <a:cubicBezTo>
                    <a:pt x="1257" y="1817"/>
                    <a:pt x="1258" y="1818"/>
                    <a:pt x="1258" y="1819"/>
                  </a:cubicBezTo>
                  <a:cubicBezTo>
                    <a:pt x="1259" y="1819"/>
                    <a:pt x="1260" y="1821"/>
                    <a:pt x="1260" y="1821"/>
                  </a:cubicBezTo>
                  <a:cubicBezTo>
                    <a:pt x="1261" y="1821"/>
                    <a:pt x="1262" y="1819"/>
                    <a:pt x="1263" y="1819"/>
                  </a:cubicBezTo>
                  <a:cubicBezTo>
                    <a:pt x="1263" y="1819"/>
                    <a:pt x="1264" y="1818"/>
                    <a:pt x="1265" y="1818"/>
                  </a:cubicBezTo>
                  <a:cubicBezTo>
                    <a:pt x="1266" y="1818"/>
                    <a:pt x="1266" y="1821"/>
                    <a:pt x="1267" y="1821"/>
                  </a:cubicBezTo>
                  <a:cubicBezTo>
                    <a:pt x="1268" y="1821"/>
                    <a:pt x="1270" y="1821"/>
                    <a:pt x="1271" y="1820"/>
                  </a:cubicBezTo>
                  <a:cubicBezTo>
                    <a:pt x="1272" y="1820"/>
                    <a:pt x="1273" y="1818"/>
                    <a:pt x="1274" y="1818"/>
                  </a:cubicBezTo>
                  <a:cubicBezTo>
                    <a:pt x="1275" y="1818"/>
                    <a:pt x="1277" y="1818"/>
                    <a:pt x="1278" y="1819"/>
                  </a:cubicBezTo>
                  <a:cubicBezTo>
                    <a:pt x="1278" y="1819"/>
                    <a:pt x="1279" y="1820"/>
                    <a:pt x="1280" y="1820"/>
                  </a:cubicBezTo>
                  <a:cubicBezTo>
                    <a:pt x="1281" y="1821"/>
                    <a:pt x="1283" y="1822"/>
                    <a:pt x="1284" y="1822"/>
                  </a:cubicBezTo>
                  <a:cubicBezTo>
                    <a:pt x="1285" y="1822"/>
                    <a:pt x="1286" y="1819"/>
                    <a:pt x="1287" y="1819"/>
                  </a:cubicBezTo>
                  <a:cubicBezTo>
                    <a:pt x="1287" y="1819"/>
                    <a:pt x="1289" y="1819"/>
                    <a:pt x="1290" y="1819"/>
                  </a:cubicBezTo>
                  <a:cubicBezTo>
                    <a:pt x="1291" y="1819"/>
                    <a:pt x="1294" y="1820"/>
                    <a:pt x="1295" y="1820"/>
                  </a:cubicBezTo>
                  <a:cubicBezTo>
                    <a:pt x="1296" y="1820"/>
                    <a:pt x="1298" y="1821"/>
                    <a:pt x="1299" y="1821"/>
                  </a:cubicBezTo>
                  <a:cubicBezTo>
                    <a:pt x="1299" y="1820"/>
                    <a:pt x="1300" y="1818"/>
                    <a:pt x="1301" y="1818"/>
                  </a:cubicBezTo>
                  <a:cubicBezTo>
                    <a:pt x="1302" y="1818"/>
                    <a:pt x="1304" y="1821"/>
                    <a:pt x="1306" y="1820"/>
                  </a:cubicBezTo>
                  <a:cubicBezTo>
                    <a:pt x="1306" y="1820"/>
                    <a:pt x="1307" y="1819"/>
                    <a:pt x="1308" y="1818"/>
                  </a:cubicBezTo>
                  <a:cubicBezTo>
                    <a:pt x="1308" y="1818"/>
                    <a:pt x="1310" y="1818"/>
                    <a:pt x="1311" y="1819"/>
                  </a:cubicBezTo>
                  <a:cubicBezTo>
                    <a:pt x="1312" y="1819"/>
                    <a:pt x="1313" y="1821"/>
                    <a:pt x="1314" y="1821"/>
                  </a:cubicBezTo>
                  <a:cubicBezTo>
                    <a:pt x="1315" y="1822"/>
                    <a:pt x="1318" y="1821"/>
                    <a:pt x="1319" y="1820"/>
                  </a:cubicBezTo>
                  <a:cubicBezTo>
                    <a:pt x="1320" y="1820"/>
                    <a:pt x="1322" y="1818"/>
                    <a:pt x="1323" y="1818"/>
                  </a:cubicBezTo>
                  <a:cubicBezTo>
                    <a:pt x="1323" y="1819"/>
                    <a:pt x="1324" y="1819"/>
                    <a:pt x="1324" y="1820"/>
                  </a:cubicBezTo>
                  <a:cubicBezTo>
                    <a:pt x="1325" y="1820"/>
                    <a:pt x="1325" y="1822"/>
                    <a:pt x="1326" y="1823"/>
                  </a:cubicBezTo>
                  <a:cubicBezTo>
                    <a:pt x="1327" y="1824"/>
                    <a:pt x="1330" y="1824"/>
                    <a:pt x="1331" y="1824"/>
                  </a:cubicBezTo>
                  <a:cubicBezTo>
                    <a:pt x="1333" y="1824"/>
                    <a:pt x="1335" y="1824"/>
                    <a:pt x="1337" y="1824"/>
                  </a:cubicBezTo>
                  <a:cubicBezTo>
                    <a:pt x="1339" y="1824"/>
                    <a:pt x="1343" y="1824"/>
                    <a:pt x="1345" y="1824"/>
                  </a:cubicBezTo>
                  <a:cubicBezTo>
                    <a:pt x="1346" y="1825"/>
                    <a:pt x="1348" y="1826"/>
                    <a:pt x="1349" y="1827"/>
                  </a:cubicBezTo>
                  <a:cubicBezTo>
                    <a:pt x="1350" y="1828"/>
                    <a:pt x="1352" y="1830"/>
                    <a:pt x="1353" y="1832"/>
                  </a:cubicBezTo>
                  <a:cubicBezTo>
                    <a:pt x="1354" y="1833"/>
                    <a:pt x="1356" y="1837"/>
                    <a:pt x="1357" y="1839"/>
                  </a:cubicBezTo>
                  <a:cubicBezTo>
                    <a:pt x="1359" y="1840"/>
                    <a:pt x="1362" y="1840"/>
                    <a:pt x="1364" y="1840"/>
                  </a:cubicBezTo>
                  <a:cubicBezTo>
                    <a:pt x="1365" y="1841"/>
                    <a:pt x="1366" y="1842"/>
                    <a:pt x="1367" y="1843"/>
                  </a:cubicBezTo>
                  <a:cubicBezTo>
                    <a:pt x="1367" y="1844"/>
                    <a:pt x="1367" y="1846"/>
                    <a:pt x="1367" y="1846"/>
                  </a:cubicBezTo>
                  <a:cubicBezTo>
                    <a:pt x="1368" y="1847"/>
                    <a:pt x="1371" y="1849"/>
                    <a:pt x="1372" y="1849"/>
                  </a:cubicBezTo>
                  <a:cubicBezTo>
                    <a:pt x="1373" y="1849"/>
                    <a:pt x="1375" y="1849"/>
                    <a:pt x="1377" y="1849"/>
                  </a:cubicBezTo>
                  <a:cubicBezTo>
                    <a:pt x="1377" y="1849"/>
                    <a:pt x="1379" y="1849"/>
                    <a:pt x="1380" y="1850"/>
                  </a:cubicBezTo>
                  <a:cubicBezTo>
                    <a:pt x="1381" y="1850"/>
                    <a:pt x="1380" y="1852"/>
                    <a:pt x="1380" y="1853"/>
                  </a:cubicBezTo>
                  <a:cubicBezTo>
                    <a:pt x="1381" y="1854"/>
                    <a:pt x="1384" y="1856"/>
                    <a:pt x="1385" y="1857"/>
                  </a:cubicBezTo>
                  <a:cubicBezTo>
                    <a:pt x="1386" y="1857"/>
                    <a:pt x="1389" y="1857"/>
                    <a:pt x="1390" y="1856"/>
                  </a:cubicBezTo>
                  <a:cubicBezTo>
                    <a:pt x="1391" y="1856"/>
                    <a:pt x="1393" y="1854"/>
                    <a:pt x="1393" y="1853"/>
                  </a:cubicBezTo>
                  <a:cubicBezTo>
                    <a:pt x="1394" y="1852"/>
                    <a:pt x="1394" y="1849"/>
                    <a:pt x="1394" y="1848"/>
                  </a:cubicBezTo>
                  <a:cubicBezTo>
                    <a:pt x="1394" y="1847"/>
                    <a:pt x="1392" y="1846"/>
                    <a:pt x="1392" y="1845"/>
                  </a:cubicBezTo>
                  <a:cubicBezTo>
                    <a:pt x="1392" y="1844"/>
                    <a:pt x="1393" y="1842"/>
                    <a:pt x="1394" y="1841"/>
                  </a:cubicBezTo>
                  <a:cubicBezTo>
                    <a:pt x="1395" y="1841"/>
                    <a:pt x="1397" y="1841"/>
                    <a:pt x="1398" y="1841"/>
                  </a:cubicBezTo>
                  <a:cubicBezTo>
                    <a:pt x="1399" y="1840"/>
                    <a:pt x="1400" y="1839"/>
                    <a:pt x="1401" y="1838"/>
                  </a:cubicBezTo>
                  <a:cubicBezTo>
                    <a:pt x="1402" y="1838"/>
                    <a:pt x="1403" y="1838"/>
                    <a:pt x="1404" y="1838"/>
                  </a:cubicBezTo>
                  <a:cubicBezTo>
                    <a:pt x="1405" y="1837"/>
                    <a:pt x="1406" y="1835"/>
                    <a:pt x="1407" y="1835"/>
                  </a:cubicBezTo>
                  <a:cubicBezTo>
                    <a:pt x="1408" y="1835"/>
                    <a:pt x="1410" y="1835"/>
                    <a:pt x="1411" y="1835"/>
                  </a:cubicBezTo>
                  <a:cubicBezTo>
                    <a:pt x="1412" y="1835"/>
                    <a:pt x="1413" y="1836"/>
                    <a:pt x="1414" y="1836"/>
                  </a:cubicBezTo>
                  <a:cubicBezTo>
                    <a:pt x="1415" y="1836"/>
                    <a:pt x="1417" y="1834"/>
                    <a:pt x="1418" y="1834"/>
                  </a:cubicBezTo>
                  <a:cubicBezTo>
                    <a:pt x="1420" y="1834"/>
                    <a:pt x="1423" y="1835"/>
                    <a:pt x="1425" y="1835"/>
                  </a:cubicBezTo>
                  <a:cubicBezTo>
                    <a:pt x="1426" y="1835"/>
                    <a:pt x="1427" y="1835"/>
                    <a:pt x="1428" y="1835"/>
                  </a:cubicBezTo>
                  <a:cubicBezTo>
                    <a:pt x="1429" y="1834"/>
                    <a:pt x="1429" y="1832"/>
                    <a:pt x="1429" y="1831"/>
                  </a:cubicBezTo>
                  <a:cubicBezTo>
                    <a:pt x="1430" y="1830"/>
                    <a:pt x="1429" y="1828"/>
                    <a:pt x="1428" y="1827"/>
                  </a:cubicBezTo>
                  <a:cubicBezTo>
                    <a:pt x="1428" y="1826"/>
                    <a:pt x="1425" y="1826"/>
                    <a:pt x="1424" y="1826"/>
                  </a:cubicBezTo>
                  <a:cubicBezTo>
                    <a:pt x="1423" y="1826"/>
                    <a:pt x="1422" y="1828"/>
                    <a:pt x="1421" y="1828"/>
                  </a:cubicBezTo>
                  <a:cubicBezTo>
                    <a:pt x="1420" y="1829"/>
                    <a:pt x="1418" y="1829"/>
                    <a:pt x="1417" y="1829"/>
                  </a:cubicBezTo>
                  <a:cubicBezTo>
                    <a:pt x="1416" y="1828"/>
                    <a:pt x="1415" y="1826"/>
                    <a:pt x="1416" y="1825"/>
                  </a:cubicBezTo>
                  <a:cubicBezTo>
                    <a:pt x="1416" y="1824"/>
                    <a:pt x="1417" y="1823"/>
                    <a:pt x="1418" y="1822"/>
                  </a:cubicBezTo>
                  <a:cubicBezTo>
                    <a:pt x="1418" y="1822"/>
                    <a:pt x="1420" y="1820"/>
                    <a:pt x="1420" y="1820"/>
                  </a:cubicBezTo>
                  <a:cubicBezTo>
                    <a:pt x="1420" y="1818"/>
                    <a:pt x="1420" y="1815"/>
                    <a:pt x="1419" y="1814"/>
                  </a:cubicBezTo>
                  <a:cubicBezTo>
                    <a:pt x="1418" y="1813"/>
                    <a:pt x="1416" y="1813"/>
                    <a:pt x="1415" y="1813"/>
                  </a:cubicBezTo>
                  <a:cubicBezTo>
                    <a:pt x="1415" y="1813"/>
                    <a:pt x="1413" y="1814"/>
                    <a:pt x="1413" y="1814"/>
                  </a:cubicBezTo>
                  <a:cubicBezTo>
                    <a:pt x="1412" y="1814"/>
                    <a:pt x="1410" y="1814"/>
                    <a:pt x="1409" y="1813"/>
                  </a:cubicBezTo>
                  <a:cubicBezTo>
                    <a:pt x="1408" y="1813"/>
                    <a:pt x="1406" y="1812"/>
                    <a:pt x="1405" y="1811"/>
                  </a:cubicBezTo>
                  <a:cubicBezTo>
                    <a:pt x="1404" y="1810"/>
                    <a:pt x="1404" y="1807"/>
                    <a:pt x="1404" y="1806"/>
                  </a:cubicBezTo>
                  <a:cubicBezTo>
                    <a:pt x="1404" y="1805"/>
                    <a:pt x="1403" y="1804"/>
                    <a:pt x="1403" y="1803"/>
                  </a:cubicBezTo>
                  <a:cubicBezTo>
                    <a:pt x="1402" y="1802"/>
                    <a:pt x="1401" y="1801"/>
                    <a:pt x="1401" y="1800"/>
                  </a:cubicBezTo>
                  <a:cubicBezTo>
                    <a:pt x="1401" y="1800"/>
                    <a:pt x="1403" y="1798"/>
                    <a:pt x="1403" y="1798"/>
                  </a:cubicBezTo>
                  <a:cubicBezTo>
                    <a:pt x="1403" y="1797"/>
                    <a:pt x="1403" y="1795"/>
                    <a:pt x="1403" y="1794"/>
                  </a:cubicBezTo>
                  <a:cubicBezTo>
                    <a:pt x="1402" y="1793"/>
                    <a:pt x="1401" y="1792"/>
                    <a:pt x="1401" y="1792"/>
                  </a:cubicBezTo>
                  <a:cubicBezTo>
                    <a:pt x="1400" y="1791"/>
                    <a:pt x="1399" y="1789"/>
                    <a:pt x="1399" y="1788"/>
                  </a:cubicBezTo>
                  <a:cubicBezTo>
                    <a:pt x="1399" y="1787"/>
                    <a:pt x="1401" y="1786"/>
                    <a:pt x="1401" y="1785"/>
                  </a:cubicBezTo>
                  <a:cubicBezTo>
                    <a:pt x="1401" y="1784"/>
                    <a:pt x="1401" y="1781"/>
                    <a:pt x="1400" y="1781"/>
                  </a:cubicBezTo>
                  <a:cubicBezTo>
                    <a:pt x="1399" y="1780"/>
                    <a:pt x="1397" y="1782"/>
                    <a:pt x="1396" y="1782"/>
                  </a:cubicBezTo>
                  <a:cubicBezTo>
                    <a:pt x="1395" y="1782"/>
                    <a:pt x="1395" y="1779"/>
                    <a:pt x="1394" y="1778"/>
                  </a:cubicBezTo>
                  <a:cubicBezTo>
                    <a:pt x="1394" y="1777"/>
                    <a:pt x="1394" y="1774"/>
                    <a:pt x="1395" y="1773"/>
                  </a:cubicBezTo>
                  <a:cubicBezTo>
                    <a:pt x="1395" y="1772"/>
                    <a:pt x="1398" y="1771"/>
                    <a:pt x="1398" y="1769"/>
                  </a:cubicBezTo>
                  <a:cubicBezTo>
                    <a:pt x="1398" y="1768"/>
                    <a:pt x="1397" y="1767"/>
                    <a:pt x="1396" y="1766"/>
                  </a:cubicBezTo>
                  <a:cubicBezTo>
                    <a:pt x="1396" y="1766"/>
                    <a:pt x="1394" y="1766"/>
                    <a:pt x="1393" y="1767"/>
                  </a:cubicBezTo>
                  <a:cubicBezTo>
                    <a:pt x="1392" y="1768"/>
                    <a:pt x="1392" y="1769"/>
                    <a:pt x="1392" y="1770"/>
                  </a:cubicBezTo>
                  <a:cubicBezTo>
                    <a:pt x="1391" y="1771"/>
                    <a:pt x="1390" y="1772"/>
                    <a:pt x="1389" y="1772"/>
                  </a:cubicBezTo>
                  <a:cubicBezTo>
                    <a:pt x="1388" y="1772"/>
                    <a:pt x="1387" y="1770"/>
                    <a:pt x="1387" y="1769"/>
                  </a:cubicBezTo>
                  <a:cubicBezTo>
                    <a:pt x="1387" y="1768"/>
                    <a:pt x="1388" y="1766"/>
                    <a:pt x="1388" y="1765"/>
                  </a:cubicBezTo>
                  <a:cubicBezTo>
                    <a:pt x="1389" y="1764"/>
                    <a:pt x="1390" y="1761"/>
                    <a:pt x="1390" y="1760"/>
                  </a:cubicBezTo>
                  <a:cubicBezTo>
                    <a:pt x="1390" y="1759"/>
                    <a:pt x="1389" y="1757"/>
                    <a:pt x="1388" y="1757"/>
                  </a:cubicBezTo>
                  <a:cubicBezTo>
                    <a:pt x="1387" y="1756"/>
                    <a:pt x="1386" y="1759"/>
                    <a:pt x="1385" y="1758"/>
                  </a:cubicBezTo>
                  <a:cubicBezTo>
                    <a:pt x="1384" y="1758"/>
                    <a:pt x="1383" y="1757"/>
                    <a:pt x="1383" y="1756"/>
                  </a:cubicBezTo>
                  <a:cubicBezTo>
                    <a:pt x="1383" y="1755"/>
                    <a:pt x="1384" y="1753"/>
                    <a:pt x="1384" y="1752"/>
                  </a:cubicBezTo>
                  <a:cubicBezTo>
                    <a:pt x="1383" y="1751"/>
                    <a:pt x="1381" y="1751"/>
                    <a:pt x="1380" y="1750"/>
                  </a:cubicBezTo>
                  <a:cubicBezTo>
                    <a:pt x="1380" y="1749"/>
                    <a:pt x="1380" y="1747"/>
                    <a:pt x="1380" y="1746"/>
                  </a:cubicBezTo>
                  <a:cubicBezTo>
                    <a:pt x="1380" y="1745"/>
                    <a:pt x="1381" y="1743"/>
                    <a:pt x="1382" y="1742"/>
                  </a:cubicBezTo>
                  <a:cubicBezTo>
                    <a:pt x="1382" y="1741"/>
                    <a:pt x="1382" y="1738"/>
                    <a:pt x="1382" y="1737"/>
                  </a:cubicBezTo>
                  <a:cubicBezTo>
                    <a:pt x="1382" y="1735"/>
                    <a:pt x="1382" y="1733"/>
                    <a:pt x="1381" y="1732"/>
                  </a:cubicBezTo>
                  <a:cubicBezTo>
                    <a:pt x="1381" y="1730"/>
                    <a:pt x="1377" y="1727"/>
                    <a:pt x="1377" y="1725"/>
                  </a:cubicBezTo>
                  <a:cubicBezTo>
                    <a:pt x="1376" y="1723"/>
                    <a:pt x="1377" y="1719"/>
                    <a:pt x="1377" y="1717"/>
                  </a:cubicBezTo>
                  <a:cubicBezTo>
                    <a:pt x="1377" y="1715"/>
                    <a:pt x="1376" y="1713"/>
                    <a:pt x="1376" y="1711"/>
                  </a:cubicBezTo>
                  <a:cubicBezTo>
                    <a:pt x="1375" y="1710"/>
                    <a:pt x="1374" y="1706"/>
                    <a:pt x="1373" y="1704"/>
                  </a:cubicBezTo>
                  <a:cubicBezTo>
                    <a:pt x="1373" y="1703"/>
                    <a:pt x="1371" y="1699"/>
                    <a:pt x="1371" y="1697"/>
                  </a:cubicBezTo>
                  <a:cubicBezTo>
                    <a:pt x="1370" y="1696"/>
                    <a:pt x="1367" y="1692"/>
                    <a:pt x="1366" y="1690"/>
                  </a:cubicBezTo>
                  <a:cubicBezTo>
                    <a:pt x="1365" y="1690"/>
                    <a:pt x="1363" y="1688"/>
                    <a:pt x="1362" y="1687"/>
                  </a:cubicBezTo>
                  <a:cubicBezTo>
                    <a:pt x="1361" y="1687"/>
                    <a:pt x="1359" y="1686"/>
                    <a:pt x="1359" y="1685"/>
                  </a:cubicBezTo>
                  <a:cubicBezTo>
                    <a:pt x="1358" y="1684"/>
                    <a:pt x="1360" y="1681"/>
                    <a:pt x="1360" y="1680"/>
                  </a:cubicBezTo>
                  <a:cubicBezTo>
                    <a:pt x="1360" y="1678"/>
                    <a:pt x="1361" y="1674"/>
                    <a:pt x="1361" y="1672"/>
                  </a:cubicBezTo>
                  <a:cubicBezTo>
                    <a:pt x="1360" y="1670"/>
                    <a:pt x="1359" y="1667"/>
                    <a:pt x="1358" y="1666"/>
                  </a:cubicBezTo>
                  <a:cubicBezTo>
                    <a:pt x="1358" y="1665"/>
                    <a:pt x="1358" y="1663"/>
                    <a:pt x="1359" y="1662"/>
                  </a:cubicBezTo>
                  <a:cubicBezTo>
                    <a:pt x="1359" y="1661"/>
                    <a:pt x="1359" y="1658"/>
                    <a:pt x="1360" y="1657"/>
                  </a:cubicBezTo>
                  <a:cubicBezTo>
                    <a:pt x="1361" y="1656"/>
                    <a:pt x="1363" y="1655"/>
                    <a:pt x="1365" y="1655"/>
                  </a:cubicBezTo>
                  <a:cubicBezTo>
                    <a:pt x="1366" y="1655"/>
                    <a:pt x="1368" y="1657"/>
                    <a:pt x="1370" y="1656"/>
                  </a:cubicBezTo>
                  <a:cubicBezTo>
                    <a:pt x="1370" y="1656"/>
                    <a:pt x="1371" y="1654"/>
                    <a:pt x="1371" y="1654"/>
                  </a:cubicBezTo>
                  <a:cubicBezTo>
                    <a:pt x="1372" y="1653"/>
                    <a:pt x="1371" y="1651"/>
                    <a:pt x="1370" y="1650"/>
                  </a:cubicBezTo>
                  <a:cubicBezTo>
                    <a:pt x="1370" y="1650"/>
                    <a:pt x="1370" y="1649"/>
                    <a:pt x="1369" y="1649"/>
                  </a:cubicBezTo>
                  <a:cubicBezTo>
                    <a:pt x="1369" y="1648"/>
                    <a:pt x="1368" y="1647"/>
                    <a:pt x="1368" y="1647"/>
                  </a:cubicBezTo>
                  <a:cubicBezTo>
                    <a:pt x="1368" y="1646"/>
                    <a:pt x="1370" y="1646"/>
                    <a:pt x="1370" y="1645"/>
                  </a:cubicBezTo>
                  <a:cubicBezTo>
                    <a:pt x="1370" y="1644"/>
                    <a:pt x="1368" y="1643"/>
                    <a:pt x="1367" y="1642"/>
                  </a:cubicBezTo>
                  <a:cubicBezTo>
                    <a:pt x="1367" y="1642"/>
                    <a:pt x="1367" y="1640"/>
                    <a:pt x="1368" y="1639"/>
                  </a:cubicBezTo>
                  <a:cubicBezTo>
                    <a:pt x="1368" y="1639"/>
                    <a:pt x="1371" y="1639"/>
                    <a:pt x="1372" y="1639"/>
                  </a:cubicBezTo>
                  <a:cubicBezTo>
                    <a:pt x="1373" y="1638"/>
                    <a:pt x="1375" y="1636"/>
                    <a:pt x="1376" y="1635"/>
                  </a:cubicBezTo>
                  <a:cubicBezTo>
                    <a:pt x="1376" y="1633"/>
                    <a:pt x="1376" y="1630"/>
                    <a:pt x="1377" y="1628"/>
                  </a:cubicBezTo>
                  <a:cubicBezTo>
                    <a:pt x="1377" y="1626"/>
                    <a:pt x="1376" y="1622"/>
                    <a:pt x="1376" y="1621"/>
                  </a:cubicBezTo>
                  <a:cubicBezTo>
                    <a:pt x="1376" y="1619"/>
                    <a:pt x="1378" y="1616"/>
                    <a:pt x="1378" y="1614"/>
                  </a:cubicBezTo>
                  <a:cubicBezTo>
                    <a:pt x="1378" y="1613"/>
                    <a:pt x="1379" y="1611"/>
                    <a:pt x="1379" y="1610"/>
                  </a:cubicBezTo>
                  <a:cubicBezTo>
                    <a:pt x="1378" y="1609"/>
                    <a:pt x="1375" y="1610"/>
                    <a:pt x="1373" y="1610"/>
                  </a:cubicBezTo>
                  <a:cubicBezTo>
                    <a:pt x="1372" y="1611"/>
                    <a:pt x="1370" y="1612"/>
                    <a:pt x="1369" y="1613"/>
                  </a:cubicBezTo>
                  <a:cubicBezTo>
                    <a:pt x="1368" y="1614"/>
                    <a:pt x="1367" y="1615"/>
                    <a:pt x="1367" y="1616"/>
                  </a:cubicBezTo>
                  <a:cubicBezTo>
                    <a:pt x="1366" y="1617"/>
                    <a:pt x="1363" y="1617"/>
                    <a:pt x="1362" y="1617"/>
                  </a:cubicBezTo>
                  <a:cubicBezTo>
                    <a:pt x="1360" y="1617"/>
                    <a:pt x="1358" y="1615"/>
                    <a:pt x="1357" y="1615"/>
                  </a:cubicBezTo>
                  <a:cubicBezTo>
                    <a:pt x="1355" y="1615"/>
                    <a:pt x="1353" y="1616"/>
                    <a:pt x="1351" y="1616"/>
                  </a:cubicBezTo>
                  <a:cubicBezTo>
                    <a:pt x="1350" y="1616"/>
                    <a:pt x="1348" y="1616"/>
                    <a:pt x="1347" y="1615"/>
                  </a:cubicBezTo>
                  <a:cubicBezTo>
                    <a:pt x="1346" y="1614"/>
                    <a:pt x="1344" y="1612"/>
                    <a:pt x="1344" y="1611"/>
                  </a:cubicBezTo>
                  <a:cubicBezTo>
                    <a:pt x="1344" y="1610"/>
                    <a:pt x="1345" y="1607"/>
                    <a:pt x="1346" y="1606"/>
                  </a:cubicBezTo>
                  <a:cubicBezTo>
                    <a:pt x="1346" y="1606"/>
                    <a:pt x="1348" y="1606"/>
                    <a:pt x="1349" y="1606"/>
                  </a:cubicBezTo>
                  <a:cubicBezTo>
                    <a:pt x="1351" y="1605"/>
                    <a:pt x="1353" y="1603"/>
                    <a:pt x="1354" y="1602"/>
                  </a:cubicBezTo>
                  <a:cubicBezTo>
                    <a:pt x="1355" y="1602"/>
                    <a:pt x="1357" y="1600"/>
                    <a:pt x="1358" y="1599"/>
                  </a:cubicBezTo>
                  <a:cubicBezTo>
                    <a:pt x="1359" y="1598"/>
                    <a:pt x="1361" y="1597"/>
                    <a:pt x="1362" y="1597"/>
                  </a:cubicBezTo>
                  <a:cubicBezTo>
                    <a:pt x="1363" y="1596"/>
                    <a:pt x="1363" y="1594"/>
                    <a:pt x="1364" y="1593"/>
                  </a:cubicBezTo>
                  <a:cubicBezTo>
                    <a:pt x="1364" y="1593"/>
                    <a:pt x="1367" y="1593"/>
                    <a:pt x="1367" y="1593"/>
                  </a:cubicBezTo>
                  <a:cubicBezTo>
                    <a:pt x="1368" y="1594"/>
                    <a:pt x="1368" y="1596"/>
                    <a:pt x="1368" y="1596"/>
                  </a:cubicBezTo>
                  <a:cubicBezTo>
                    <a:pt x="1368" y="1597"/>
                    <a:pt x="1367" y="1599"/>
                    <a:pt x="1367" y="1599"/>
                  </a:cubicBezTo>
                  <a:cubicBezTo>
                    <a:pt x="1367" y="1600"/>
                    <a:pt x="1365" y="1600"/>
                    <a:pt x="1365" y="1601"/>
                  </a:cubicBezTo>
                  <a:cubicBezTo>
                    <a:pt x="1364" y="1602"/>
                    <a:pt x="1361" y="1603"/>
                    <a:pt x="1360" y="1604"/>
                  </a:cubicBezTo>
                  <a:cubicBezTo>
                    <a:pt x="1360" y="1605"/>
                    <a:pt x="1358" y="1605"/>
                    <a:pt x="1358" y="1606"/>
                  </a:cubicBezTo>
                  <a:cubicBezTo>
                    <a:pt x="1358" y="1607"/>
                    <a:pt x="1359" y="1607"/>
                    <a:pt x="1360" y="1607"/>
                  </a:cubicBezTo>
                  <a:cubicBezTo>
                    <a:pt x="1361" y="1608"/>
                    <a:pt x="1363" y="1608"/>
                    <a:pt x="1363" y="1608"/>
                  </a:cubicBezTo>
                  <a:cubicBezTo>
                    <a:pt x="1365" y="1607"/>
                    <a:pt x="1367" y="1607"/>
                    <a:pt x="1368" y="1607"/>
                  </a:cubicBezTo>
                  <a:cubicBezTo>
                    <a:pt x="1369" y="1606"/>
                    <a:pt x="1370" y="1603"/>
                    <a:pt x="1371" y="1603"/>
                  </a:cubicBezTo>
                  <a:cubicBezTo>
                    <a:pt x="1372" y="1602"/>
                    <a:pt x="1375" y="1602"/>
                    <a:pt x="1377" y="1602"/>
                  </a:cubicBezTo>
                  <a:cubicBezTo>
                    <a:pt x="1377" y="1601"/>
                    <a:pt x="1379" y="1600"/>
                    <a:pt x="1379" y="1599"/>
                  </a:cubicBezTo>
                  <a:cubicBezTo>
                    <a:pt x="1380" y="1598"/>
                    <a:pt x="1381" y="1595"/>
                    <a:pt x="1382" y="1594"/>
                  </a:cubicBezTo>
                  <a:cubicBezTo>
                    <a:pt x="1383" y="1592"/>
                    <a:pt x="1384" y="1588"/>
                    <a:pt x="1384" y="1585"/>
                  </a:cubicBezTo>
                  <a:cubicBezTo>
                    <a:pt x="1385" y="1582"/>
                    <a:pt x="1386" y="1577"/>
                    <a:pt x="1386" y="1574"/>
                  </a:cubicBezTo>
                  <a:cubicBezTo>
                    <a:pt x="1387" y="1571"/>
                    <a:pt x="1389" y="1567"/>
                    <a:pt x="1390" y="1565"/>
                  </a:cubicBezTo>
                  <a:cubicBezTo>
                    <a:pt x="1391" y="1561"/>
                    <a:pt x="1393" y="1555"/>
                    <a:pt x="1395" y="1551"/>
                  </a:cubicBezTo>
                  <a:cubicBezTo>
                    <a:pt x="1396" y="1549"/>
                    <a:pt x="1398" y="1545"/>
                    <a:pt x="1399" y="1542"/>
                  </a:cubicBezTo>
                  <a:cubicBezTo>
                    <a:pt x="1400" y="1541"/>
                    <a:pt x="1402" y="1538"/>
                    <a:pt x="1402" y="1536"/>
                  </a:cubicBezTo>
                  <a:cubicBezTo>
                    <a:pt x="1402" y="1535"/>
                    <a:pt x="1400" y="1534"/>
                    <a:pt x="1399" y="1533"/>
                  </a:cubicBezTo>
                  <a:cubicBezTo>
                    <a:pt x="1398" y="1533"/>
                    <a:pt x="1395" y="1534"/>
                    <a:pt x="1393" y="1533"/>
                  </a:cubicBezTo>
                  <a:cubicBezTo>
                    <a:pt x="1392" y="1533"/>
                    <a:pt x="1389" y="1530"/>
                    <a:pt x="1387" y="1529"/>
                  </a:cubicBezTo>
                  <a:cubicBezTo>
                    <a:pt x="1386" y="1528"/>
                    <a:pt x="1382" y="1525"/>
                    <a:pt x="1381" y="1523"/>
                  </a:cubicBezTo>
                  <a:cubicBezTo>
                    <a:pt x="1380" y="1522"/>
                    <a:pt x="1379" y="1519"/>
                    <a:pt x="1379" y="1517"/>
                  </a:cubicBezTo>
                  <a:cubicBezTo>
                    <a:pt x="1380" y="1515"/>
                    <a:pt x="1382" y="1511"/>
                    <a:pt x="1384" y="1510"/>
                  </a:cubicBezTo>
                  <a:cubicBezTo>
                    <a:pt x="1385" y="1508"/>
                    <a:pt x="1388" y="1505"/>
                    <a:pt x="1390" y="1505"/>
                  </a:cubicBezTo>
                  <a:cubicBezTo>
                    <a:pt x="1391" y="1504"/>
                    <a:pt x="1394" y="1504"/>
                    <a:pt x="1395" y="1504"/>
                  </a:cubicBezTo>
                  <a:cubicBezTo>
                    <a:pt x="1397" y="1504"/>
                    <a:pt x="1400" y="1502"/>
                    <a:pt x="1401" y="1503"/>
                  </a:cubicBezTo>
                  <a:cubicBezTo>
                    <a:pt x="1402" y="1503"/>
                    <a:pt x="1403" y="1505"/>
                    <a:pt x="1404" y="1506"/>
                  </a:cubicBezTo>
                  <a:cubicBezTo>
                    <a:pt x="1404" y="1507"/>
                    <a:pt x="1404" y="1510"/>
                    <a:pt x="1405" y="1511"/>
                  </a:cubicBezTo>
                  <a:cubicBezTo>
                    <a:pt x="1406" y="1512"/>
                    <a:pt x="1409" y="1514"/>
                    <a:pt x="1410" y="1514"/>
                  </a:cubicBezTo>
                  <a:cubicBezTo>
                    <a:pt x="1412" y="1513"/>
                    <a:pt x="1414" y="1510"/>
                    <a:pt x="1415" y="1508"/>
                  </a:cubicBezTo>
                  <a:cubicBezTo>
                    <a:pt x="1415" y="1507"/>
                    <a:pt x="1415" y="1504"/>
                    <a:pt x="1416" y="1503"/>
                  </a:cubicBezTo>
                  <a:cubicBezTo>
                    <a:pt x="1416" y="1502"/>
                    <a:pt x="1418" y="1500"/>
                    <a:pt x="1419" y="1499"/>
                  </a:cubicBezTo>
                  <a:cubicBezTo>
                    <a:pt x="1420" y="1497"/>
                    <a:pt x="1422" y="1493"/>
                    <a:pt x="1424" y="1491"/>
                  </a:cubicBezTo>
                  <a:cubicBezTo>
                    <a:pt x="1426" y="1488"/>
                    <a:pt x="1429" y="1483"/>
                    <a:pt x="1431" y="1480"/>
                  </a:cubicBezTo>
                  <a:cubicBezTo>
                    <a:pt x="1432" y="1479"/>
                    <a:pt x="1434" y="1477"/>
                    <a:pt x="1434" y="1476"/>
                  </a:cubicBezTo>
                  <a:cubicBezTo>
                    <a:pt x="1435" y="1475"/>
                    <a:pt x="1435" y="1473"/>
                    <a:pt x="1435" y="1471"/>
                  </a:cubicBezTo>
                  <a:cubicBezTo>
                    <a:pt x="1435" y="1471"/>
                    <a:pt x="1434" y="1469"/>
                    <a:pt x="1434" y="1468"/>
                  </a:cubicBezTo>
                  <a:cubicBezTo>
                    <a:pt x="1434" y="1467"/>
                    <a:pt x="1436" y="1465"/>
                    <a:pt x="1436" y="1464"/>
                  </a:cubicBezTo>
                  <a:cubicBezTo>
                    <a:pt x="1436" y="1463"/>
                    <a:pt x="1434" y="1461"/>
                    <a:pt x="1434" y="1460"/>
                  </a:cubicBezTo>
                  <a:cubicBezTo>
                    <a:pt x="1434" y="1459"/>
                    <a:pt x="1436" y="1457"/>
                    <a:pt x="1437" y="1457"/>
                  </a:cubicBezTo>
                  <a:cubicBezTo>
                    <a:pt x="1438" y="1457"/>
                    <a:pt x="1440" y="1457"/>
                    <a:pt x="1441" y="1458"/>
                  </a:cubicBezTo>
                  <a:cubicBezTo>
                    <a:pt x="1441" y="1458"/>
                    <a:pt x="1442" y="1460"/>
                    <a:pt x="1443" y="1460"/>
                  </a:cubicBezTo>
                  <a:cubicBezTo>
                    <a:pt x="1444" y="1460"/>
                    <a:pt x="1447" y="1460"/>
                    <a:pt x="1448" y="1459"/>
                  </a:cubicBezTo>
                  <a:cubicBezTo>
                    <a:pt x="1449" y="1459"/>
                    <a:pt x="1451" y="1458"/>
                    <a:pt x="1452" y="1457"/>
                  </a:cubicBezTo>
                  <a:cubicBezTo>
                    <a:pt x="1453" y="1456"/>
                    <a:pt x="1454" y="1452"/>
                    <a:pt x="1456" y="1451"/>
                  </a:cubicBezTo>
                  <a:cubicBezTo>
                    <a:pt x="1457" y="1450"/>
                    <a:pt x="1461" y="1448"/>
                    <a:pt x="1462" y="1447"/>
                  </a:cubicBezTo>
                  <a:cubicBezTo>
                    <a:pt x="1464" y="1446"/>
                    <a:pt x="1467" y="1445"/>
                    <a:pt x="1468" y="1444"/>
                  </a:cubicBezTo>
                  <a:cubicBezTo>
                    <a:pt x="1469" y="1443"/>
                    <a:pt x="1470" y="1441"/>
                    <a:pt x="1470" y="1440"/>
                  </a:cubicBezTo>
                  <a:cubicBezTo>
                    <a:pt x="1471" y="1439"/>
                    <a:pt x="1473" y="1437"/>
                    <a:pt x="1472" y="1435"/>
                  </a:cubicBezTo>
                  <a:cubicBezTo>
                    <a:pt x="1472" y="1434"/>
                    <a:pt x="1469" y="1433"/>
                    <a:pt x="1469" y="1432"/>
                  </a:cubicBezTo>
                  <a:cubicBezTo>
                    <a:pt x="1468" y="1431"/>
                    <a:pt x="1467" y="1430"/>
                    <a:pt x="1467" y="1429"/>
                  </a:cubicBezTo>
                  <a:cubicBezTo>
                    <a:pt x="1468" y="1428"/>
                    <a:pt x="1469" y="1427"/>
                    <a:pt x="1470" y="1426"/>
                  </a:cubicBezTo>
                  <a:cubicBezTo>
                    <a:pt x="1470" y="1425"/>
                    <a:pt x="1471" y="1422"/>
                    <a:pt x="1470" y="1421"/>
                  </a:cubicBezTo>
                  <a:cubicBezTo>
                    <a:pt x="1470" y="1420"/>
                    <a:pt x="1469" y="1419"/>
                    <a:pt x="1469" y="1418"/>
                  </a:cubicBezTo>
                  <a:cubicBezTo>
                    <a:pt x="1469" y="1416"/>
                    <a:pt x="1469" y="1414"/>
                    <a:pt x="1470" y="1412"/>
                  </a:cubicBezTo>
                  <a:cubicBezTo>
                    <a:pt x="1470" y="1411"/>
                    <a:pt x="1472" y="1410"/>
                    <a:pt x="1473" y="1410"/>
                  </a:cubicBezTo>
                  <a:cubicBezTo>
                    <a:pt x="1475" y="1409"/>
                    <a:pt x="1478" y="1409"/>
                    <a:pt x="1480" y="1409"/>
                  </a:cubicBezTo>
                  <a:cubicBezTo>
                    <a:pt x="1480" y="1409"/>
                    <a:pt x="1481" y="1409"/>
                    <a:pt x="1482" y="1409"/>
                  </a:cubicBezTo>
                  <a:cubicBezTo>
                    <a:pt x="1482" y="1409"/>
                    <a:pt x="1483" y="1411"/>
                    <a:pt x="1484" y="1411"/>
                  </a:cubicBezTo>
                  <a:cubicBezTo>
                    <a:pt x="1484" y="1412"/>
                    <a:pt x="1484" y="1414"/>
                    <a:pt x="1484" y="1415"/>
                  </a:cubicBezTo>
                  <a:cubicBezTo>
                    <a:pt x="1484" y="1416"/>
                    <a:pt x="1483" y="1418"/>
                    <a:pt x="1484" y="1419"/>
                  </a:cubicBezTo>
                  <a:cubicBezTo>
                    <a:pt x="1485" y="1420"/>
                    <a:pt x="1487" y="1421"/>
                    <a:pt x="1488" y="1421"/>
                  </a:cubicBezTo>
                  <a:cubicBezTo>
                    <a:pt x="1490" y="1421"/>
                    <a:pt x="1493" y="1419"/>
                    <a:pt x="1495" y="1418"/>
                  </a:cubicBezTo>
                  <a:cubicBezTo>
                    <a:pt x="1496" y="1418"/>
                    <a:pt x="1499" y="1418"/>
                    <a:pt x="1500" y="1418"/>
                  </a:cubicBezTo>
                  <a:cubicBezTo>
                    <a:pt x="1502" y="1417"/>
                    <a:pt x="1503" y="1415"/>
                    <a:pt x="1504" y="1414"/>
                  </a:cubicBezTo>
                  <a:cubicBezTo>
                    <a:pt x="1505" y="1413"/>
                    <a:pt x="1508" y="1412"/>
                    <a:pt x="1509" y="1411"/>
                  </a:cubicBezTo>
                  <a:cubicBezTo>
                    <a:pt x="1511" y="1410"/>
                    <a:pt x="1516" y="1408"/>
                    <a:pt x="1518" y="1407"/>
                  </a:cubicBezTo>
                  <a:cubicBezTo>
                    <a:pt x="1520" y="1406"/>
                    <a:pt x="1523" y="1405"/>
                    <a:pt x="1524" y="1404"/>
                  </a:cubicBezTo>
                  <a:cubicBezTo>
                    <a:pt x="1526" y="1403"/>
                    <a:pt x="1528" y="1402"/>
                    <a:pt x="1529" y="1401"/>
                  </a:cubicBezTo>
                  <a:cubicBezTo>
                    <a:pt x="1529" y="1401"/>
                    <a:pt x="1529" y="1399"/>
                    <a:pt x="1529" y="1399"/>
                  </a:cubicBezTo>
                  <a:cubicBezTo>
                    <a:pt x="1528" y="1397"/>
                    <a:pt x="1526" y="1395"/>
                    <a:pt x="1525" y="1394"/>
                  </a:cubicBezTo>
                  <a:cubicBezTo>
                    <a:pt x="1523" y="1393"/>
                    <a:pt x="1520" y="1391"/>
                    <a:pt x="1519" y="1390"/>
                  </a:cubicBezTo>
                  <a:cubicBezTo>
                    <a:pt x="1517" y="1389"/>
                    <a:pt x="1514" y="1387"/>
                    <a:pt x="1512" y="1386"/>
                  </a:cubicBezTo>
                  <a:cubicBezTo>
                    <a:pt x="1511" y="1385"/>
                    <a:pt x="1509" y="1383"/>
                    <a:pt x="1507" y="1382"/>
                  </a:cubicBezTo>
                  <a:cubicBezTo>
                    <a:pt x="1507" y="1381"/>
                    <a:pt x="1505" y="1379"/>
                    <a:pt x="1504" y="1378"/>
                  </a:cubicBezTo>
                  <a:cubicBezTo>
                    <a:pt x="1503" y="1378"/>
                    <a:pt x="1501" y="1378"/>
                    <a:pt x="1499" y="1378"/>
                  </a:cubicBezTo>
                  <a:cubicBezTo>
                    <a:pt x="1499" y="1377"/>
                    <a:pt x="1497" y="1376"/>
                    <a:pt x="1497" y="1375"/>
                  </a:cubicBezTo>
                  <a:cubicBezTo>
                    <a:pt x="1496" y="1375"/>
                    <a:pt x="1495" y="1373"/>
                    <a:pt x="1495" y="1372"/>
                  </a:cubicBezTo>
                  <a:cubicBezTo>
                    <a:pt x="1495" y="1371"/>
                    <a:pt x="1496" y="1369"/>
                    <a:pt x="1496" y="1368"/>
                  </a:cubicBezTo>
                  <a:cubicBezTo>
                    <a:pt x="1495" y="1366"/>
                    <a:pt x="1492" y="1365"/>
                    <a:pt x="1491" y="1364"/>
                  </a:cubicBezTo>
                  <a:cubicBezTo>
                    <a:pt x="1491" y="1363"/>
                    <a:pt x="1490" y="1360"/>
                    <a:pt x="1490" y="1359"/>
                  </a:cubicBezTo>
                  <a:cubicBezTo>
                    <a:pt x="1490" y="1358"/>
                    <a:pt x="1491" y="1357"/>
                    <a:pt x="1491" y="1356"/>
                  </a:cubicBezTo>
                  <a:cubicBezTo>
                    <a:pt x="1492" y="1355"/>
                    <a:pt x="1494" y="1355"/>
                    <a:pt x="1495" y="1355"/>
                  </a:cubicBezTo>
                  <a:cubicBezTo>
                    <a:pt x="1496" y="1354"/>
                    <a:pt x="1498" y="1353"/>
                    <a:pt x="1499" y="1353"/>
                  </a:cubicBezTo>
                  <a:cubicBezTo>
                    <a:pt x="1500" y="1353"/>
                    <a:pt x="1501" y="1355"/>
                    <a:pt x="1502" y="1356"/>
                  </a:cubicBezTo>
                  <a:cubicBezTo>
                    <a:pt x="1502" y="1357"/>
                    <a:pt x="1504" y="1357"/>
                    <a:pt x="1504" y="1357"/>
                  </a:cubicBezTo>
                  <a:cubicBezTo>
                    <a:pt x="1504" y="1358"/>
                    <a:pt x="1504" y="1359"/>
                    <a:pt x="1503" y="1360"/>
                  </a:cubicBezTo>
                  <a:cubicBezTo>
                    <a:pt x="1503" y="1360"/>
                    <a:pt x="1502" y="1361"/>
                    <a:pt x="1502" y="1361"/>
                  </a:cubicBezTo>
                  <a:cubicBezTo>
                    <a:pt x="1502" y="1362"/>
                    <a:pt x="1502" y="1364"/>
                    <a:pt x="1502" y="1365"/>
                  </a:cubicBezTo>
                  <a:cubicBezTo>
                    <a:pt x="1503" y="1366"/>
                    <a:pt x="1505" y="1366"/>
                    <a:pt x="1506" y="1367"/>
                  </a:cubicBezTo>
                  <a:cubicBezTo>
                    <a:pt x="1508" y="1367"/>
                    <a:pt x="1512" y="1365"/>
                    <a:pt x="1514" y="1366"/>
                  </a:cubicBezTo>
                  <a:cubicBezTo>
                    <a:pt x="1514" y="1367"/>
                    <a:pt x="1513" y="1369"/>
                    <a:pt x="1513" y="1369"/>
                  </a:cubicBezTo>
                  <a:cubicBezTo>
                    <a:pt x="1513" y="1370"/>
                    <a:pt x="1514" y="1371"/>
                    <a:pt x="1514" y="1372"/>
                  </a:cubicBezTo>
                  <a:cubicBezTo>
                    <a:pt x="1515" y="1372"/>
                    <a:pt x="1516" y="1373"/>
                    <a:pt x="1516" y="1373"/>
                  </a:cubicBezTo>
                  <a:cubicBezTo>
                    <a:pt x="1517" y="1374"/>
                    <a:pt x="1516" y="1376"/>
                    <a:pt x="1516" y="1377"/>
                  </a:cubicBezTo>
                  <a:cubicBezTo>
                    <a:pt x="1516" y="1377"/>
                    <a:pt x="1515" y="1379"/>
                    <a:pt x="1516" y="1380"/>
                  </a:cubicBezTo>
                  <a:cubicBezTo>
                    <a:pt x="1516" y="1380"/>
                    <a:pt x="1518" y="1379"/>
                    <a:pt x="1519" y="1378"/>
                  </a:cubicBezTo>
                  <a:cubicBezTo>
                    <a:pt x="1520" y="1378"/>
                    <a:pt x="1524" y="1376"/>
                    <a:pt x="1525" y="1375"/>
                  </a:cubicBezTo>
                  <a:cubicBezTo>
                    <a:pt x="1527" y="1374"/>
                    <a:pt x="1530" y="1370"/>
                    <a:pt x="1532" y="1368"/>
                  </a:cubicBezTo>
                  <a:cubicBezTo>
                    <a:pt x="1534" y="1368"/>
                    <a:pt x="1537" y="1368"/>
                    <a:pt x="1538" y="1367"/>
                  </a:cubicBezTo>
                  <a:cubicBezTo>
                    <a:pt x="1539" y="1367"/>
                    <a:pt x="1541" y="1365"/>
                    <a:pt x="1542" y="1364"/>
                  </a:cubicBezTo>
                  <a:cubicBezTo>
                    <a:pt x="1543" y="1364"/>
                    <a:pt x="1543" y="1361"/>
                    <a:pt x="1544" y="1360"/>
                  </a:cubicBezTo>
                  <a:cubicBezTo>
                    <a:pt x="1545" y="1359"/>
                    <a:pt x="1546" y="1358"/>
                    <a:pt x="1547" y="1357"/>
                  </a:cubicBezTo>
                  <a:cubicBezTo>
                    <a:pt x="1548" y="1357"/>
                    <a:pt x="1550" y="1357"/>
                    <a:pt x="1551" y="1356"/>
                  </a:cubicBezTo>
                  <a:cubicBezTo>
                    <a:pt x="1552" y="1356"/>
                    <a:pt x="1554" y="1356"/>
                    <a:pt x="1555" y="1355"/>
                  </a:cubicBezTo>
                  <a:cubicBezTo>
                    <a:pt x="1556" y="1355"/>
                    <a:pt x="1559" y="1355"/>
                    <a:pt x="1559" y="1356"/>
                  </a:cubicBezTo>
                  <a:cubicBezTo>
                    <a:pt x="1560" y="1356"/>
                    <a:pt x="1559" y="1359"/>
                    <a:pt x="1559" y="1360"/>
                  </a:cubicBezTo>
                  <a:cubicBezTo>
                    <a:pt x="1558" y="1360"/>
                    <a:pt x="1557" y="1361"/>
                    <a:pt x="1556" y="1362"/>
                  </a:cubicBezTo>
                  <a:cubicBezTo>
                    <a:pt x="1556" y="1363"/>
                    <a:pt x="1555" y="1364"/>
                    <a:pt x="1555" y="1365"/>
                  </a:cubicBezTo>
                  <a:cubicBezTo>
                    <a:pt x="1555" y="1365"/>
                    <a:pt x="1557" y="1366"/>
                    <a:pt x="1557" y="1367"/>
                  </a:cubicBezTo>
                  <a:cubicBezTo>
                    <a:pt x="1557" y="1368"/>
                    <a:pt x="1557" y="1369"/>
                    <a:pt x="1557" y="1370"/>
                  </a:cubicBezTo>
                  <a:cubicBezTo>
                    <a:pt x="1557" y="1370"/>
                    <a:pt x="1555" y="1370"/>
                    <a:pt x="1555" y="1370"/>
                  </a:cubicBezTo>
                  <a:cubicBezTo>
                    <a:pt x="1554" y="1371"/>
                    <a:pt x="1554" y="1373"/>
                    <a:pt x="1554" y="1373"/>
                  </a:cubicBezTo>
                  <a:cubicBezTo>
                    <a:pt x="1554" y="1374"/>
                    <a:pt x="1555" y="1376"/>
                    <a:pt x="1556" y="1376"/>
                  </a:cubicBezTo>
                  <a:cubicBezTo>
                    <a:pt x="1557" y="1377"/>
                    <a:pt x="1558" y="1376"/>
                    <a:pt x="1559" y="1376"/>
                  </a:cubicBezTo>
                  <a:cubicBezTo>
                    <a:pt x="1561" y="1375"/>
                    <a:pt x="1564" y="1371"/>
                    <a:pt x="1567" y="1370"/>
                  </a:cubicBezTo>
                  <a:cubicBezTo>
                    <a:pt x="1568" y="1369"/>
                    <a:pt x="1572" y="1368"/>
                    <a:pt x="1574" y="1368"/>
                  </a:cubicBezTo>
                  <a:cubicBezTo>
                    <a:pt x="1576" y="1367"/>
                    <a:pt x="1578" y="1366"/>
                    <a:pt x="1579" y="1365"/>
                  </a:cubicBezTo>
                  <a:cubicBezTo>
                    <a:pt x="1580" y="1364"/>
                    <a:pt x="1582" y="1363"/>
                    <a:pt x="1583" y="1362"/>
                  </a:cubicBezTo>
                  <a:cubicBezTo>
                    <a:pt x="1584" y="1362"/>
                    <a:pt x="1586" y="1361"/>
                    <a:pt x="1587" y="1361"/>
                  </a:cubicBezTo>
                  <a:cubicBezTo>
                    <a:pt x="1588" y="1361"/>
                    <a:pt x="1590" y="1361"/>
                    <a:pt x="1591" y="1362"/>
                  </a:cubicBezTo>
                  <a:cubicBezTo>
                    <a:pt x="1592" y="1362"/>
                    <a:pt x="1592" y="1364"/>
                    <a:pt x="1592" y="1365"/>
                  </a:cubicBezTo>
                  <a:cubicBezTo>
                    <a:pt x="1592" y="1366"/>
                    <a:pt x="1592" y="1368"/>
                    <a:pt x="1592" y="1369"/>
                  </a:cubicBezTo>
                  <a:cubicBezTo>
                    <a:pt x="1591" y="1370"/>
                    <a:pt x="1589" y="1370"/>
                    <a:pt x="1588" y="1370"/>
                  </a:cubicBezTo>
                  <a:cubicBezTo>
                    <a:pt x="1586" y="1371"/>
                    <a:pt x="1582" y="1373"/>
                    <a:pt x="1581" y="1374"/>
                  </a:cubicBezTo>
                  <a:cubicBezTo>
                    <a:pt x="1578" y="1375"/>
                    <a:pt x="1574" y="1377"/>
                    <a:pt x="1572" y="1378"/>
                  </a:cubicBezTo>
                  <a:cubicBezTo>
                    <a:pt x="1568" y="1381"/>
                    <a:pt x="1560" y="1385"/>
                    <a:pt x="1556" y="1388"/>
                  </a:cubicBezTo>
                  <a:cubicBezTo>
                    <a:pt x="1553" y="1389"/>
                    <a:pt x="1548" y="1393"/>
                    <a:pt x="1545" y="1395"/>
                  </a:cubicBezTo>
                  <a:cubicBezTo>
                    <a:pt x="1543" y="1397"/>
                    <a:pt x="1540" y="1401"/>
                    <a:pt x="1538" y="1403"/>
                  </a:cubicBezTo>
                  <a:cubicBezTo>
                    <a:pt x="1537" y="1403"/>
                    <a:pt x="1535" y="1405"/>
                    <a:pt x="1534" y="1406"/>
                  </a:cubicBezTo>
                  <a:cubicBezTo>
                    <a:pt x="1534" y="1407"/>
                    <a:pt x="1532" y="1408"/>
                    <a:pt x="1533" y="1409"/>
                  </a:cubicBezTo>
                  <a:cubicBezTo>
                    <a:pt x="1533" y="1409"/>
                    <a:pt x="1533" y="1410"/>
                    <a:pt x="1534" y="1410"/>
                  </a:cubicBezTo>
                  <a:cubicBezTo>
                    <a:pt x="1534" y="1410"/>
                    <a:pt x="1535" y="1410"/>
                    <a:pt x="1535" y="1410"/>
                  </a:cubicBezTo>
                  <a:cubicBezTo>
                    <a:pt x="1536" y="1410"/>
                    <a:pt x="1538" y="1409"/>
                    <a:pt x="1538" y="1409"/>
                  </a:cubicBezTo>
                  <a:cubicBezTo>
                    <a:pt x="1540" y="1408"/>
                    <a:pt x="1542" y="1406"/>
                    <a:pt x="1543" y="1405"/>
                  </a:cubicBezTo>
                  <a:cubicBezTo>
                    <a:pt x="1545" y="1403"/>
                    <a:pt x="1547" y="1401"/>
                    <a:pt x="1549" y="1399"/>
                  </a:cubicBezTo>
                  <a:cubicBezTo>
                    <a:pt x="1550" y="1399"/>
                    <a:pt x="1552" y="1397"/>
                    <a:pt x="1553" y="1397"/>
                  </a:cubicBezTo>
                  <a:cubicBezTo>
                    <a:pt x="1556" y="1395"/>
                    <a:pt x="1561" y="1391"/>
                    <a:pt x="1564" y="1389"/>
                  </a:cubicBezTo>
                  <a:cubicBezTo>
                    <a:pt x="1566" y="1388"/>
                    <a:pt x="1570" y="1385"/>
                    <a:pt x="1573" y="1384"/>
                  </a:cubicBezTo>
                  <a:cubicBezTo>
                    <a:pt x="1575" y="1383"/>
                    <a:pt x="1579" y="1381"/>
                    <a:pt x="1581" y="1380"/>
                  </a:cubicBezTo>
                  <a:cubicBezTo>
                    <a:pt x="1583" y="1379"/>
                    <a:pt x="1587" y="1377"/>
                    <a:pt x="1589" y="1376"/>
                  </a:cubicBezTo>
                  <a:cubicBezTo>
                    <a:pt x="1592" y="1374"/>
                    <a:pt x="1599" y="1370"/>
                    <a:pt x="1602" y="1369"/>
                  </a:cubicBezTo>
                  <a:cubicBezTo>
                    <a:pt x="1606" y="1367"/>
                    <a:pt x="1613" y="1364"/>
                    <a:pt x="1617" y="1362"/>
                  </a:cubicBezTo>
                  <a:cubicBezTo>
                    <a:pt x="1621" y="1359"/>
                    <a:pt x="1628" y="1354"/>
                    <a:pt x="1631" y="1351"/>
                  </a:cubicBezTo>
                  <a:cubicBezTo>
                    <a:pt x="1634" y="1350"/>
                    <a:pt x="1640" y="1347"/>
                    <a:pt x="1643" y="1345"/>
                  </a:cubicBezTo>
                  <a:cubicBezTo>
                    <a:pt x="1647" y="1343"/>
                    <a:pt x="1654" y="1337"/>
                    <a:pt x="1658" y="1335"/>
                  </a:cubicBezTo>
                  <a:cubicBezTo>
                    <a:pt x="1660" y="1333"/>
                    <a:pt x="1664" y="1331"/>
                    <a:pt x="1666" y="1329"/>
                  </a:cubicBezTo>
                  <a:cubicBezTo>
                    <a:pt x="1668" y="1328"/>
                    <a:pt x="1671" y="1325"/>
                    <a:pt x="1673" y="1324"/>
                  </a:cubicBezTo>
                  <a:cubicBezTo>
                    <a:pt x="1674" y="1324"/>
                    <a:pt x="1676" y="1324"/>
                    <a:pt x="1677" y="1323"/>
                  </a:cubicBezTo>
                  <a:cubicBezTo>
                    <a:pt x="1679" y="1323"/>
                    <a:pt x="1681" y="1323"/>
                    <a:pt x="1682" y="1322"/>
                  </a:cubicBezTo>
                  <a:cubicBezTo>
                    <a:pt x="1683" y="1321"/>
                    <a:pt x="1684" y="1320"/>
                    <a:pt x="1685" y="1319"/>
                  </a:cubicBezTo>
                  <a:cubicBezTo>
                    <a:pt x="1686" y="1318"/>
                    <a:pt x="1688" y="1316"/>
                    <a:pt x="1689" y="1314"/>
                  </a:cubicBezTo>
                  <a:cubicBezTo>
                    <a:pt x="1691" y="1313"/>
                    <a:pt x="1694" y="1310"/>
                    <a:pt x="1696" y="1308"/>
                  </a:cubicBezTo>
                  <a:cubicBezTo>
                    <a:pt x="1699" y="1306"/>
                    <a:pt x="1705" y="1300"/>
                    <a:pt x="1708" y="1297"/>
                  </a:cubicBezTo>
                  <a:cubicBezTo>
                    <a:pt x="1710" y="1295"/>
                    <a:pt x="1716" y="1291"/>
                    <a:pt x="1718" y="1289"/>
                  </a:cubicBezTo>
                  <a:cubicBezTo>
                    <a:pt x="1720" y="1286"/>
                    <a:pt x="1723" y="1282"/>
                    <a:pt x="1725" y="1280"/>
                  </a:cubicBezTo>
                  <a:cubicBezTo>
                    <a:pt x="1727" y="1278"/>
                    <a:pt x="1730" y="1274"/>
                    <a:pt x="1732" y="1272"/>
                  </a:cubicBezTo>
                  <a:cubicBezTo>
                    <a:pt x="1735" y="1270"/>
                    <a:pt x="1740" y="1267"/>
                    <a:pt x="1742" y="1265"/>
                  </a:cubicBezTo>
                  <a:cubicBezTo>
                    <a:pt x="1744" y="1263"/>
                    <a:pt x="1749" y="1260"/>
                    <a:pt x="1751" y="1258"/>
                  </a:cubicBezTo>
                  <a:cubicBezTo>
                    <a:pt x="1753" y="1256"/>
                    <a:pt x="1758" y="1253"/>
                    <a:pt x="1760" y="1251"/>
                  </a:cubicBezTo>
                  <a:cubicBezTo>
                    <a:pt x="1762" y="1250"/>
                    <a:pt x="1765" y="1247"/>
                    <a:pt x="1767" y="1246"/>
                  </a:cubicBezTo>
                  <a:cubicBezTo>
                    <a:pt x="1769" y="1245"/>
                    <a:pt x="1772" y="1242"/>
                    <a:pt x="1773" y="1241"/>
                  </a:cubicBezTo>
                  <a:cubicBezTo>
                    <a:pt x="1774" y="1240"/>
                    <a:pt x="1778" y="1239"/>
                    <a:pt x="1778" y="1238"/>
                  </a:cubicBezTo>
                  <a:cubicBezTo>
                    <a:pt x="1779" y="1237"/>
                    <a:pt x="1780" y="1235"/>
                    <a:pt x="1779" y="1234"/>
                  </a:cubicBezTo>
                  <a:cubicBezTo>
                    <a:pt x="1779" y="1233"/>
                    <a:pt x="1777" y="1233"/>
                    <a:pt x="1776" y="1233"/>
                  </a:cubicBezTo>
                  <a:cubicBezTo>
                    <a:pt x="1775" y="1233"/>
                    <a:pt x="1772" y="1234"/>
                    <a:pt x="1771" y="1234"/>
                  </a:cubicBezTo>
                  <a:cubicBezTo>
                    <a:pt x="1770" y="1234"/>
                    <a:pt x="1768" y="1233"/>
                    <a:pt x="1767" y="1232"/>
                  </a:cubicBezTo>
                  <a:cubicBezTo>
                    <a:pt x="1767" y="1231"/>
                    <a:pt x="1766" y="1230"/>
                    <a:pt x="1765" y="1230"/>
                  </a:cubicBezTo>
                  <a:cubicBezTo>
                    <a:pt x="1764" y="1230"/>
                    <a:pt x="1763" y="1232"/>
                    <a:pt x="1763" y="1233"/>
                  </a:cubicBezTo>
                  <a:cubicBezTo>
                    <a:pt x="1763" y="1234"/>
                    <a:pt x="1764" y="1236"/>
                    <a:pt x="1764" y="1237"/>
                  </a:cubicBezTo>
                  <a:cubicBezTo>
                    <a:pt x="1764" y="1238"/>
                    <a:pt x="1764" y="1240"/>
                    <a:pt x="1763" y="1241"/>
                  </a:cubicBezTo>
                  <a:cubicBezTo>
                    <a:pt x="1762" y="1241"/>
                    <a:pt x="1761" y="1241"/>
                    <a:pt x="1760" y="1241"/>
                  </a:cubicBezTo>
                  <a:cubicBezTo>
                    <a:pt x="1759" y="1241"/>
                    <a:pt x="1758" y="1242"/>
                    <a:pt x="1757" y="1242"/>
                  </a:cubicBezTo>
                  <a:cubicBezTo>
                    <a:pt x="1756" y="1242"/>
                    <a:pt x="1755" y="1241"/>
                    <a:pt x="1754" y="1241"/>
                  </a:cubicBezTo>
                  <a:cubicBezTo>
                    <a:pt x="1754" y="1240"/>
                    <a:pt x="1753" y="1237"/>
                    <a:pt x="1753" y="1236"/>
                  </a:cubicBezTo>
                  <a:cubicBezTo>
                    <a:pt x="1753" y="1235"/>
                    <a:pt x="1754" y="1233"/>
                    <a:pt x="1754" y="1232"/>
                  </a:cubicBezTo>
                  <a:cubicBezTo>
                    <a:pt x="1754" y="1230"/>
                    <a:pt x="1754" y="1228"/>
                    <a:pt x="1754" y="1226"/>
                  </a:cubicBezTo>
                  <a:cubicBezTo>
                    <a:pt x="1754" y="1225"/>
                    <a:pt x="1754" y="1221"/>
                    <a:pt x="1753" y="1219"/>
                  </a:cubicBezTo>
                  <a:cubicBezTo>
                    <a:pt x="1753" y="1219"/>
                    <a:pt x="1751" y="1218"/>
                    <a:pt x="1750" y="1217"/>
                  </a:cubicBezTo>
                  <a:cubicBezTo>
                    <a:pt x="1749" y="1217"/>
                    <a:pt x="1748" y="1215"/>
                    <a:pt x="1747" y="1214"/>
                  </a:cubicBezTo>
                  <a:cubicBezTo>
                    <a:pt x="1747" y="1214"/>
                    <a:pt x="1749" y="1212"/>
                    <a:pt x="1749" y="1211"/>
                  </a:cubicBezTo>
                  <a:cubicBezTo>
                    <a:pt x="1749" y="1210"/>
                    <a:pt x="1750" y="1208"/>
                    <a:pt x="1749" y="1207"/>
                  </a:cubicBezTo>
                  <a:cubicBezTo>
                    <a:pt x="1749" y="1206"/>
                    <a:pt x="1745" y="1206"/>
                    <a:pt x="1743" y="1206"/>
                  </a:cubicBezTo>
                  <a:cubicBezTo>
                    <a:pt x="1742" y="1206"/>
                    <a:pt x="1739" y="1206"/>
                    <a:pt x="1738" y="1205"/>
                  </a:cubicBezTo>
                  <a:cubicBezTo>
                    <a:pt x="1737" y="1205"/>
                    <a:pt x="1736" y="1203"/>
                    <a:pt x="1735" y="1202"/>
                  </a:cubicBezTo>
                  <a:cubicBezTo>
                    <a:pt x="1734" y="1201"/>
                    <a:pt x="1733" y="1200"/>
                    <a:pt x="1733" y="1199"/>
                  </a:cubicBezTo>
                  <a:cubicBezTo>
                    <a:pt x="1733" y="1198"/>
                    <a:pt x="1734" y="1196"/>
                    <a:pt x="1734" y="1195"/>
                  </a:cubicBezTo>
                  <a:cubicBezTo>
                    <a:pt x="1735" y="1194"/>
                    <a:pt x="1737" y="1193"/>
                    <a:pt x="1737" y="1192"/>
                  </a:cubicBezTo>
                  <a:cubicBezTo>
                    <a:pt x="1738" y="1191"/>
                    <a:pt x="1738" y="1188"/>
                    <a:pt x="1737" y="1187"/>
                  </a:cubicBezTo>
                  <a:cubicBezTo>
                    <a:pt x="1737" y="1186"/>
                    <a:pt x="1735" y="1186"/>
                    <a:pt x="1734" y="1185"/>
                  </a:cubicBezTo>
                  <a:cubicBezTo>
                    <a:pt x="1733" y="1185"/>
                    <a:pt x="1733" y="1183"/>
                    <a:pt x="1733" y="1183"/>
                  </a:cubicBezTo>
                  <a:cubicBezTo>
                    <a:pt x="1733" y="1182"/>
                    <a:pt x="1735" y="1180"/>
                    <a:pt x="1736" y="1179"/>
                  </a:cubicBezTo>
                  <a:cubicBezTo>
                    <a:pt x="1737" y="1178"/>
                    <a:pt x="1738" y="1174"/>
                    <a:pt x="1739" y="1173"/>
                  </a:cubicBezTo>
                  <a:cubicBezTo>
                    <a:pt x="1739" y="1172"/>
                    <a:pt x="1740" y="1171"/>
                    <a:pt x="1741" y="1171"/>
                  </a:cubicBezTo>
                  <a:cubicBezTo>
                    <a:pt x="1742" y="1170"/>
                    <a:pt x="1744" y="1171"/>
                    <a:pt x="1745" y="1171"/>
                  </a:cubicBezTo>
                  <a:cubicBezTo>
                    <a:pt x="1745" y="1172"/>
                    <a:pt x="1746" y="1173"/>
                    <a:pt x="1746" y="1173"/>
                  </a:cubicBezTo>
                  <a:cubicBezTo>
                    <a:pt x="1746" y="1174"/>
                    <a:pt x="1744" y="1175"/>
                    <a:pt x="1744" y="1176"/>
                  </a:cubicBezTo>
                  <a:cubicBezTo>
                    <a:pt x="1744" y="1176"/>
                    <a:pt x="1744" y="1178"/>
                    <a:pt x="1745" y="1179"/>
                  </a:cubicBezTo>
                  <a:cubicBezTo>
                    <a:pt x="1745" y="1180"/>
                    <a:pt x="1747" y="1181"/>
                    <a:pt x="1748" y="1181"/>
                  </a:cubicBezTo>
                  <a:cubicBezTo>
                    <a:pt x="1749" y="1181"/>
                    <a:pt x="1751" y="1179"/>
                    <a:pt x="1752" y="1179"/>
                  </a:cubicBezTo>
                  <a:cubicBezTo>
                    <a:pt x="1753" y="1178"/>
                    <a:pt x="1755" y="1176"/>
                    <a:pt x="1756" y="1175"/>
                  </a:cubicBezTo>
                  <a:cubicBezTo>
                    <a:pt x="1756" y="1174"/>
                    <a:pt x="1755" y="1170"/>
                    <a:pt x="1756" y="1169"/>
                  </a:cubicBezTo>
                  <a:cubicBezTo>
                    <a:pt x="1756" y="1168"/>
                    <a:pt x="1758" y="1166"/>
                    <a:pt x="1759" y="1165"/>
                  </a:cubicBezTo>
                  <a:cubicBezTo>
                    <a:pt x="1761" y="1163"/>
                    <a:pt x="1763" y="1160"/>
                    <a:pt x="1765" y="1159"/>
                  </a:cubicBezTo>
                  <a:cubicBezTo>
                    <a:pt x="1766" y="1159"/>
                    <a:pt x="1768" y="1158"/>
                    <a:pt x="1769" y="1158"/>
                  </a:cubicBezTo>
                  <a:cubicBezTo>
                    <a:pt x="1770" y="1157"/>
                    <a:pt x="1771" y="1155"/>
                    <a:pt x="1772" y="1155"/>
                  </a:cubicBezTo>
                  <a:cubicBezTo>
                    <a:pt x="1773" y="1155"/>
                    <a:pt x="1774" y="1157"/>
                    <a:pt x="1775" y="1158"/>
                  </a:cubicBezTo>
                  <a:cubicBezTo>
                    <a:pt x="1777" y="1160"/>
                    <a:pt x="1780" y="1164"/>
                    <a:pt x="1780" y="1167"/>
                  </a:cubicBezTo>
                  <a:cubicBezTo>
                    <a:pt x="1780" y="1168"/>
                    <a:pt x="1779" y="1171"/>
                    <a:pt x="1779" y="1173"/>
                  </a:cubicBezTo>
                  <a:cubicBezTo>
                    <a:pt x="1779" y="1175"/>
                    <a:pt x="1780" y="1179"/>
                    <a:pt x="1780" y="1181"/>
                  </a:cubicBezTo>
                  <a:cubicBezTo>
                    <a:pt x="1780" y="1182"/>
                    <a:pt x="1778" y="1184"/>
                    <a:pt x="1778" y="1186"/>
                  </a:cubicBezTo>
                  <a:cubicBezTo>
                    <a:pt x="1777" y="1187"/>
                    <a:pt x="1775" y="1189"/>
                    <a:pt x="1774" y="1191"/>
                  </a:cubicBezTo>
                  <a:cubicBezTo>
                    <a:pt x="1773" y="1192"/>
                    <a:pt x="1770" y="1193"/>
                    <a:pt x="1769" y="1195"/>
                  </a:cubicBezTo>
                  <a:cubicBezTo>
                    <a:pt x="1768" y="1195"/>
                    <a:pt x="1768" y="1198"/>
                    <a:pt x="1768" y="1199"/>
                  </a:cubicBezTo>
                  <a:cubicBezTo>
                    <a:pt x="1769" y="1200"/>
                    <a:pt x="1772" y="1201"/>
                    <a:pt x="1774" y="1201"/>
                  </a:cubicBezTo>
                  <a:cubicBezTo>
                    <a:pt x="1776" y="1201"/>
                    <a:pt x="1780" y="1199"/>
                    <a:pt x="1782" y="1198"/>
                  </a:cubicBezTo>
                  <a:cubicBezTo>
                    <a:pt x="1784" y="1198"/>
                    <a:pt x="1788" y="1198"/>
                    <a:pt x="1790" y="1197"/>
                  </a:cubicBezTo>
                  <a:cubicBezTo>
                    <a:pt x="1791" y="1197"/>
                    <a:pt x="1793" y="1195"/>
                    <a:pt x="1794" y="1195"/>
                  </a:cubicBezTo>
                  <a:cubicBezTo>
                    <a:pt x="1796" y="1194"/>
                    <a:pt x="1798" y="1192"/>
                    <a:pt x="1800" y="1191"/>
                  </a:cubicBezTo>
                  <a:cubicBezTo>
                    <a:pt x="1801" y="1191"/>
                    <a:pt x="1802" y="1191"/>
                    <a:pt x="1803" y="1191"/>
                  </a:cubicBezTo>
                  <a:cubicBezTo>
                    <a:pt x="1804" y="1191"/>
                    <a:pt x="1805" y="1192"/>
                    <a:pt x="1806" y="1192"/>
                  </a:cubicBezTo>
                  <a:cubicBezTo>
                    <a:pt x="1806" y="1193"/>
                    <a:pt x="1807" y="1194"/>
                    <a:pt x="1808" y="1194"/>
                  </a:cubicBezTo>
                  <a:cubicBezTo>
                    <a:pt x="1809" y="1194"/>
                    <a:pt x="1812" y="1194"/>
                    <a:pt x="1812" y="1195"/>
                  </a:cubicBezTo>
                  <a:cubicBezTo>
                    <a:pt x="1813" y="1196"/>
                    <a:pt x="1812" y="1198"/>
                    <a:pt x="1811" y="1198"/>
                  </a:cubicBezTo>
                  <a:cubicBezTo>
                    <a:pt x="1810" y="1199"/>
                    <a:pt x="1808" y="1199"/>
                    <a:pt x="1807" y="1199"/>
                  </a:cubicBezTo>
                  <a:cubicBezTo>
                    <a:pt x="1806" y="1199"/>
                    <a:pt x="1803" y="1198"/>
                    <a:pt x="1802" y="1198"/>
                  </a:cubicBezTo>
                  <a:cubicBezTo>
                    <a:pt x="1801" y="1198"/>
                    <a:pt x="1799" y="1199"/>
                    <a:pt x="1799" y="1200"/>
                  </a:cubicBezTo>
                  <a:cubicBezTo>
                    <a:pt x="1798" y="1200"/>
                    <a:pt x="1797" y="1203"/>
                    <a:pt x="1797" y="1203"/>
                  </a:cubicBezTo>
                  <a:cubicBezTo>
                    <a:pt x="1796" y="1204"/>
                    <a:pt x="1795" y="1206"/>
                    <a:pt x="1795" y="1207"/>
                  </a:cubicBezTo>
                  <a:cubicBezTo>
                    <a:pt x="1794" y="1207"/>
                    <a:pt x="1792" y="1208"/>
                    <a:pt x="1791" y="1208"/>
                  </a:cubicBezTo>
                  <a:cubicBezTo>
                    <a:pt x="1789" y="1208"/>
                    <a:pt x="1787" y="1208"/>
                    <a:pt x="1786" y="1209"/>
                  </a:cubicBezTo>
                  <a:cubicBezTo>
                    <a:pt x="1785" y="1209"/>
                    <a:pt x="1784" y="1211"/>
                    <a:pt x="1783" y="1212"/>
                  </a:cubicBezTo>
                  <a:cubicBezTo>
                    <a:pt x="1782" y="1213"/>
                    <a:pt x="1780" y="1216"/>
                    <a:pt x="1778" y="1217"/>
                  </a:cubicBezTo>
                  <a:cubicBezTo>
                    <a:pt x="1778" y="1218"/>
                    <a:pt x="1776" y="1219"/>
                    <a:pt x="1775" y="1220"/>
                  </a:cubicBezTo>
                  <a:cubicBezTo>
                    <a:pt x="1774" y="1221"/>
                    <a:pt x="1773" y="1222"/>
                    <a:pt x="1772" y="1223"/>
                  </a:cubicBezTo>
                  <a:cubicBezTo>
                    <a:pt x="1771" y="1224"/>
                    <a:pt x="1770" y="1225"/>
                    <a:pt x="1770" y="1226"/>
                  </a:cubicBezTo>
                  <a:cubicBezTo>
                    <a:pt x="1770" y="1226"/>
                    <a:pt x="1770" y="1228"/>
                    <a:pt x="1770" y="1228"/>
                  </a:cubicBezTo>
                  <a:cubicBezTo>
                    <a:pt x="1771" y="1229"/>
                    <a:pt x="1772" y="1229"/>
                    <a:pt x="1773" y="1229"/>
                  </a:cubicBezTo>
                  <a:cubicBezTo>
                    <a:pt x="1774" y="1230"/>
                    <a:pt x="1776" y="1230"/>
                    <a:pt x="1776" y="1229"/>
                  </a:cubicBezTo>
                  <a:cubicBezTo>
                    <a:pt x="1777" y="1229"/>
                    <a:pt x="1778" y="1228"/>
                    <a:pt x="1779" y="1227"/>
                  </a:cubicBezTo>
                  <a:cubicBezTo>
                    <a:pt x="1780" y="1226"/>
                    <a:pt x="1780" y="1224"/>
                    <a:pt x="1781" y="1223"/>
                  </a:cubicBezTo>
                  <a:cubicBezTo>
                    <a:pt x="1782" y="1222"/>
                    <a:pt x="1784" y="1221"/>
                    <a:pt x="1785" y="1220"/>
                  </a:cubicBezTo>
                  <a:cubicBezTo>
                    <a:pt x="1786" y="1219"/>
                    <a:pt x="1789" y="1217"/>
                    <a:pt x="1790" y="1216"/>
                  </a:cubicBezTo>
                  <a:cubicBezTo>
                    <a:pt x="1792" y="1214"/>
                    <a:pt x="1795" y="1212"/>
                    <a:pt x="1797" y="1210"/>
                  </a:cubicBezTo>
                  <a:cubicBezTo>
                    <a:pt x="1799" y="1209"/>
                    <a:pt x="1803" y="1207"/>
                    <a:pt x="1805" y="1206"/>
                  </a:cubicBezTo>
                  <a:cubicBezTo>
                    <a:pt x="1807" y="1204"/>
                    <a:pt x="1813" y="1202"/>
                    <a:pt x="1816" y="1200"/>
                  </a:cubicBezTo>
                  <a:cubicBezTo>
                    <a:pt x="1819" y="1199"/>
                    <a:pt x="1824" y="1196"/>
                    <a:pt x="1826" y="1195"/>
                  </a:cubicBezTo>
                  <a:cubicBezTo>
                    <a:pt x="1829" y="1193"/>
                    <a:pt x="1836" y="1191"/>
                    <a:pt x="1839" y="1189"/>
                  </a:cubicBezTo>
                  <a:cubicBezTo>
                    <a:pt x="1842" y="1188"/>
                    <a:pt x="1849" y="1184"/>
                    <a:pt x="1852" y="1182"/>
                  </a:cubicBezTo>
                  <a:cubicBezTo>
                    <a:pt x="1856" y="1180"/>
                    <a:pt x="1864" y="1176"/>
                    <a:pt x="1868" y="1174"/>
                  </a:cubicBezTo>
                  <a:cubicBezTo>
                    <a:pt x="1870" y="1173"/>
                    <a:pt x="1875" y="1170"/>
                    <a:pt x="1878" y="1169"/>
                  </a:cubicBezTo>
                  <a:cubicBezTo>
                    <a:pt x="1880" y="1168"/>
                    <a:pt x="1885" y="1167"/>
                    <a:pt x="1887" y="1167"/>
                  </a:cubicBezTo>
                  <a:cubicBezTo>
                    <a:pt x="1889" y="1166"/>
                    <a:pt x="1894" y="1167"/>
                    <a:pt x="1896" y="1167"/>
                  </a:cubicBezTo>
                  <a:cubicBezTo>
                    <a:pt x="1897" y="1167"/>
                    <a:pt x="1900" y="1168"/>
                    <a:pt x="1902" y="1167"/>
                  </a:cubicBezTo>
                  <a:cubicBezTo>
                    <a:pt x="1904" y="1167"/>
                    <a:pt x="1907" y="1165"/>
                    <a:pt x="1908" y="1165"/>
                  </a:cubicBezTo>
                  <a:cubicBezTo>
                    <a:pt x="1909" y="1164"/>
                    <a:pt x="1910" y="1164"/>
                    <a:pt x="1911" y="1163"/>
                  </a:cubicBezTo>
                  <a:cubicBezTo>
                    <a:pt x="1910" y="1161"/>
                    <a:pt x="1909" y="1160"/>
                    <a:pt x="1908" y="1159"/>
                  </a:cubicBezTo>
                  <a:cubicBezTo>
                    <a:pt x="1907" y="1157"/>
                    <a:pt x="1904" y="1155"/>
                    <a:pt x="1903" y="1154"/>
                  </a:cubicBezTo>
                  <a:cubicBezTo>
                    <a:pt x="1902" y="1153"/>
                    <a:pt x="1901" y="1151"/>
                    <a:pt x="1900" y="1150"/>
                  </a:cubicBezTo>
                  <a:cubicBezTo>
                    <a:pt x="1899" y="1150"/>
                    <a:pt x="1896" y="1150"/>
                    <a:pt x="1895" y="1149"/>
                  </a:cubicBezTo>
                  <a:cubicBezTo>
                    <a:pt x="1895" y="1147"/>
                    <a:pt x="1895" y="1144"/>
                    <a:pt x="1896" y="1143"/>
                  </a:cubicBezTo>
                  <a:cubicBezTo>
                    <a:pt x="1896" y="1142"/>
                    <a:pt x="1899" y="1141"/>
                    <a:pt x="1900" y="1140"/>
                  </a:cubicBezTo>
                  <a:cubicBezTo>
                    <a:pt x="1901" y="1139"/>
                    <a:pt x="1903" y="1137"/>
                    <a:pt x="1904" y="1136"/>
                  </a:cubicBezTo>
                  <a:cubicBezTo>
                    <a:pt x="1905" y="1134"/>
                    <a:pt x="1909" y="1132"/>
                    <a:pt x="1910" y="1130"/>
                  </a:cubicBezTo>
                  <a:cubicBezTo>
                    <a:pt x="1911" y="1129"/>
                    <a:pt x="1911" y="1125"/>
                    <a:pt x="1912" y="1124"/>
                  </a:cubicBezTo>
                  <a:cubicBezTo>
                    <a:pt x="1912" y="1122"/>
                    <a:pt x="1912" y="1118"/>
                    <a:pt x="1912" y="1117"/>
                  </a:cubicBezTo>
                  <a:cubicBezTo>
                    <a:pt x="1913" y="1115"/>
                    <a:pt x="1915" y="1112"/>
                    <a:pt x="1916" y="1110"/>
                  </a:cubicBezTo>
                  <a:cubicBezTo>
                    <a:pt x="1916" y="1109"/>
                    <a:pt x="1918" y="1108"/>
                    <a:pt x="1919" y="1107"/>
                  </a:cubicBezTo>
                  <a:cubicBezTo>
                    <a:pt x="1920" y="1106"/>
                    <a:pt x="1922" y="1103"/>
                    <a:pt x="1923" y="1102"/>
                  </a:cubicBezTo>
                  <a:cubicBezTo>
                    <a:pt x="1923" y="1101"/>
                    <a:pt x="1925" y="1100"/>
                    <a:pt x="1925" y="1099"/>
                  </a:cubicBezTo>
                  <a:cubicBezTo>
                    <a:pt x="1926" y="1099"/>
                    <a:pt x="1926" y="1097"/>
                    <a:pt x="1925" y="1097"/>
                  </a:cubicBezTo>
                  <a:cubicBezTo>
                    <a:pt x="1925" y="1096"/>
                    <a:pt x="1923" y="1095"/>
                    <a:pt x="1923" y="1095"/>
                  </a:cubicBezTo>
                  <a:cubicBezTo>
                    <a:pt x="1923" y="1094"/>
                    <a:pt x="1923" y="1092"/>
                    <a:pt x="1924" y="1091"/>
                  </a:cubicBezTo>
                  <a:cubicBezTo>
                    <a:pt x="1924" y="1091"/>
                    <a:pt x="1926" y="1090"/>
                    <a:pt x="1927" y="1089"/>
                  </a:cubicBezTo>
                  <a:cubicBezTo>
                    <a:pt x="1928" y="1088"/>
                    <a:pt x="1928" y="1084"/>
                    <a:pt x="1927" y="1083"/>
                  </a:cubicBezTo>
                  <a:cubicBezTo>
                    <a:pt x="1927" y="1081"/>
                    <a:pt x="1925" y="1079"/>
                    <a:pt x="1924" y="1078"/>
                  </a:cubicBezTo>
                  <a:cubicBezTo>
                    <a:pt x="1923" y="1077"/>
                    <a:pt x="1922" y="1075"/>
                    <a:pt x="1922" y="1074"/>
                  </a:cubicBezTo>
                  <a:cubicBezTo>
                    <a:pt x="1921" y="1073"/>
                    <a:pt x="1924" y="1070"/>
                    <a:pt x="1924" y="1068"/>
                  </a:cubicBezTo>
                  <a:cubicBezTo>
                    <a:pt x="1924" y="1067"/>
                    <a:pt x="1923" y="1064"/>
                    <a:pt x="1923" y="1063"/>
                  </a:cubicBezTo>
                  <a:cubicBezTo>
                    <a:pt x="1922" y="1062"/>
                    <a:pt x="1921" y="1060"/>
                    <a:pt x="1921" y="1059"/>
                  </a:cubicBezTo>
                  <a:cubicBezTo>
                    <a:pt x="1920" y="1058"/>
                    <a:pt x="1918" y="1056"/>
                    <a:pt x="1917" y="1055"/>
                  </a:cubicBezTo>
                  <a:cubicBezTo>
                    <a:pt x="1916" y="1054"/>
                    <a:pt x="1914" y="1053"/>
                    <a:pt x="1914" y="1052"/>
                  </a:cubicBezTo>
                  <a:cubicBezTo>
                    <a:pt x="1914" y="1051"/>
                    <a:pt x="1915" y="1049"/>
                    <a:pt x="1915" y="1047"/>
                  </a:cubicBezTo>
                  <a:cubicBezTo>
                    <a:pt x="1915" y="1046"/>
                    <a:pt x="1914" y="1044"/>
                    <a:pt x="1915" y="1043"/>
                  </a:cubicBezTo>
                  <a:cubicBezTo>
                    <a:pt x="1915" y="1041"/>
                    <a:pt x="1918" y="1038"/>
                    <a:pt x="1919" y="1037"/>
                  </a:cubicBezTo>
                  <a:cubicBezTo>
                    <a:pt x="1920" y="1036"/>
                    <a:pt x="1923" y="1035"/>
                    <a:pt x="1923" y="1035"/>
                  </a:cubicBezTo>
                  <a:cubicBezTo>
                    <a:pt x="1923" y="1034"/>
                    <a:pt x="1923" y="1032"/>
                    <a:pt x="1923" y="1032"/>
                  </a:cubicBezTo>
                  <a:cubicBezTo>
                    <a:pt x="1923" y="1031"/>
                    <a:pt x="1922" y="1030"/>
                    <a:pt x="1922" y="1029"/>
                  </a:cubicBezTo>
                  <a:cubicBezTo>
                    <a:pt x="1921" y="1028"/>
                    <a:pt x="1920" y="1026"/>
                    <a:pt x="1919" y="1025"/>
                  </a:cubicBezTo>
                  <a:cubicBezTo>
                    <a:pt x="1919" y="1024"/>
                    <a:pt x="1920" y="1021"/>
                    <a:pt x="1919" y="1019"/>
                  </a:cubicBezTo>
                  <a:cubicBezTo>
                    <a:pt x="1919" y="1018"/>
                    <a:pt x="1917" y="1018"/>
                    <a:pt x="1917" y="1017"/>
                  </a:cubicBezTo>
                  <a:cubicBezTo>
                    <a:pt x="1916" y="1016"/>
                    <a:pt x="1916" y="1014"/>
                    <a:pt x="1917" y="1013"/>
                  </a:cubicBezTo>
                  <a:cubicBezTo>
                    <a:pt x="1917" y="1012"/>
                    <a:pt x="1917" y="1009"/>
                    <a:pt x="1918" y="1008"/>
                  </a:cubicBezTo>
                  <a:cubicBezTo>
                    <a:pt x="1918" y="1007"/>
                    <a:pt x="1920" y="1007"/>
                    <a:pt x="1920" y="1006"/>
                  </a:cubicBezTo>
                  <a:cubicBezTo>
                    <a:pt x="1921" y="1006"/>
                    <a:pt x="1923" y="1005"/>
                    <a:pt x="1923" y="1004"/>
                  </a:cubicBezTo>
                  <a:cubicBezTo>
                    <a:pt x="1924" y="1003"/>
                    <a:pt x="1923" y="1001"/>
                    <a:pt x="1923" y="1000"/>
                  </a:cubicBezTo>
                  <a:cubicBezTo>
                    <a:pt x="1923" y="1000"/>
                    <a:pt x="1923" y="998"/>
                    <a:pt x="1923" y="997"/>
                  </a:cubicBezTo>
                  <a:cubicBezTo>
                    <a:pt x="1923" y="996"/>
                    <a:pt x="1924" y="994"/>
                    <a:pt x="1925" y="993"/>
                  </a:cubicBezTo>
                  <a:cubicBezTo>
                    <a:pt x="1926" y="993"/>
                    <a:pt x="1928" y="992"/>
                    <a:pt x="1929" y="992"/>
                  </a:cubicBezTo>
                  <a:cubicBezTo>
                    <a:pt x="1930" y="991"/>
                    <a:pt x="1931" y="990"/>
                    <a:pt x="1932" y="989"/>
                  </a:cubicBezTo>
                  <a:cubicBezTo>
                    <a:pt x="1932" y="988"/>
                    <a:pt x="1932" y="986"/>
                    <a:pt x="1932" y="985"/>
                  </a:cubicBezTo>
                  <a:cubicBezTo>
                    <a:pt x="1932" y="984"/>
                    <a:pt x="1932" y="983"/>
                    <a:pt x="1932" y="982"/>
                  </a:cubicBezTo>
                  <a:cubicBezTo>
                    <a:pt x="1932" y="981"/>
                    <a:pt x="1931" y="980"/>
                    <a:pt x="1931" y="979"/>
                  </a:cubicBezTo>
                  <a:cubicBezTo>
                    <a:pt x="1931" y="978"/>
                    <a:pt x="1933" y="977"/>
                    <a:pt x="1933" y="976"/>
                  </a:cubicBezTo>
                  <a:cubicBezTo>
                    <a:pt x="1934" y="976"/>
                    <a:pt x="1935" y="975"/>
                    <a:pt x="1935" y="974"/>
                  </a:cubicBezTo>
                  <a:cubicBezTo>
                    <a:pt x="1935" y="973"/>
                    <a:pt x="1935" y="971"/>
                    <a:pt x="1935" y="970"/>
                  </a:cubicBezTo>
                  <a:cubicBezTo>
                    <a:pt x="1935" y="969"/>
                    <a:pt x="1937" y="968"/>
                    <a:pt x="1938" y="968"/>
                  </a:cubicBezTo>
                  <a:cubicBezTo>
                    <a:pt x="1938" y="967"/>
                    <a:pt x="1939" y="965"/>
                    <a:pt x="1939" y="964"/>
                  </a:cubicBezTo>
                  <a:cubicBezTo>
                    <a:pt x="1939" y="963"/>
                    <a:pt x="1939" y="961"/>
                    <a:pt x="1939" y="960"/>
                  </a:cubicBezTo>
                  <a:cubicBezTo>
                    <a:pt x="1939" y="959"/>
                    <a:pt x="1938" y="957"/>
                    <a:pt x="1938" y="956"/>
                  </a:cubicBezTo>
                  <a:cubicBezTo>
                    <a:pt x="1937" y="954"/>
                    <a:pt x="1937" y="952"/>
                    <a:pt x="1938" y="951"/>
                  </a:cubicBezTo>
                  <a:cubicBezTo>
                    <a:pt x="1938" y="950"/>
                    <a:pt x="1939" y="949"/>
                    <a:pt x="1940" y="948"/>
                  </a:cubicBezTo>
                  <a:cubicBezTo>
                    <a:pt x="1941" y="948"/>
                    <a:pt x="1943" y="948"/>
                    <a:pt x="1943" y="947"/>
                  </a:cubicBezTo>
                  <a:cubicBezTo>
                    <a:pt x="1944" y="946"/>
                    <a:pt x="1944" y="944"/>
                    <a:pt x="1943" y="94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878263" y="4346575"/>
              <a:ext cx="679450" cy="577850"/>
            </a:xfrm>
            <a:custGeom>
              <a:avLst/>
              <a:gdLst>
                <a:gd name="T0" fmla="*/ 769 w 805"/>
                <a:gd name="T1" fmla="*/ 607 h 685"/>
                <a:gd name="T2" fmla="*/ 718 w 805"/>
                <a:gd name="T3" fmla="*/ 594 h 685"/>
                <a:gd name="T4" fmla="*/ 698 w 805"/>
                <a:gd name="T5" fmla="*/ 564 h 685"/>
                <a:gd name="T6" fmla="*/ 703 w 805"/>
                <a:gd name="T7" fmla="*/ 551 h 685"/>
                <a:gd name="T8" fmla="*/ 730 w 805"/>
                <a:gd name="T9" fmla="*/ 545 h 685"/>
                <a:gd name="T10" fmla="*/ 744 w 805"/>
                <a:gd name="T11" fmla="*/ 530 h 685"/>
                <a:gd name="T12" fmla="*/ 742 w 805"/>
                <a:gd name="T13" fmla="*/ 511 h 685"/>
                <a:gd name="T14" fmla="*/ 733 w 805"/>
                <a:gd name="T15" fmla="*/ 509 h 685"/>
                <a:gd name="T16" fmla="*/ 711 w 805"/>
                <a:gd name="T17" fmla="*/ 492 h 685"/>
                <a:gd name="T18" fmla="*/ 681 w 805"/>
                <a:gd name="T19" fmla="*/ 511 h 685"/>
                <a:gd name="T20" fmla="*/ 674 w 805"/>
                <a:gd name="T21" fmla="*/ 497 h 685"/>
                <a:gd name="T22" fmla="*/ 700 w 805"/>
                <a:gd name="T23" fmla="*/ 466 h 685"/>
                <a:gd name="T24" fmla="*/ 673 w 805"/>
                <a:gd name="T25" fmla="*/ 419 h 685"/>
                <a:gd name="T26" fmla="*/ 655 w 805"/>
                <a:gd name="T27" fmla="*/ 360 h 685"/>
                <a:gd name="T28" fmla="*/ 386 w 805"/>
                <a:gd name="T29" fmla="*/ 345 h 685"/>
                <a:gd name="T30" fmla="*/ 389 w 805"/>
                <a:gd name="T31" fmla="*/ 307 h 685"/>
                <a:gd name="T32" fmla="*/ 392 w 805"/>
                <a:gd name="T33" fmla="*/ 290 h 685"/>
                <a:gd name="T34" fmla="*/ 394 w 805"/>
                <a:gd name="T35" fmla="*/ 251 h 685"/>
                <a:gd name="T36" fmla="*/ 405 w 805"/>
                <a:gd name="T37" fmla="*/ 223 h 685"/>
                <a:gd name="T38" fmla="*/ 421 w 805"/>
                <a:gd name="T39" fmla="*/ 197 h 685"/>
                <a:gd name="T40" fmla="*/ 431 w 805"/>
                <a:gd name="T41" fmla="*/ 161 h 685"/>
                <a:gd name="T42" fmla="*/ 445 w 805"/>
                <a:gd name="T43" fmla="*/ 151 h 685"/>
                <a:gd name="T44" fmla="*/ 450 w 805"/>
                <a:gd name="T45" fmla="*/ 136 h 685"/>
                <a:gd name="T46" fmla="*/ 451 w 805"/>
                <a:gd name="T47" fmla="*/ 102 h 685"/>
                <a:gd name="T48" fmla="*/ 438 w 805"/>
                <a:gd name="T49" fmla="*/ 88 h 685"/>
                <a:gd name="T50" fmla="*/ 435 w 805"/>
                <a:gd name="T51" fmla="*/ 67 h 685"/>
                <a:gd name="T52" fmla="*/ 422 w 805"/>
                <a:gd name="T53" fmla="*/ 25 h 685"/>
                <a:gd name="T54" fmla="*/ 413 w 805"/>
                <a:gd name="T55" fmla="*/ 2 h 685"/>
                <a:gd name="T56" fmla="*/ 25 w 805"/>
                <a:gd name="T57" fmla="*/ 218 h 685"/>
                <a:gd name="T58" fmla="*/ 48 w 805"/>
                <a:gd name="T59" fmla="*/ 254 h 685"/>
                <a:gd name="T60" fmla="*/ 54 w 805"/>
                <a:gd name="T61" fmla="*/ 283 h 685"/>
                <a:gd name="T62" fmla="*/ 72 w 805"/>
                <a:gd name="T63" fmla="*/ 323 h 685"/>
                <a:gd name="T64" fmla="*/ 96 w 805"/>
                <a:gd name="T65" fmla="*/ 353 h 685"/>
                <a:gd name="T66" fmla="*/ 94 w 805"/>
                <a:gd name="T67" fmla="*/ 415 h 685"/>
                <a:gd name="T68" fmla="*/ 80 w 805"/>
                <a:gd name="T69" fmla="*/ 444 h 685"/>
                <a:gd name="T70" fmla="*/ 80 w 805"/>
                <a:gd name="T71" fmla="*/ 474 h 685"/>
                <a:gd name="T72" fmla="*/ 79 w 805"/>
                <a:gd name="T73" fmla="*/ 518 h 685"/>
                <a:gd name="T74" fmla="*/ 72 w 805"/>
                <a:gd name="T75" fmla="*/ 557 h 685"/>
                <a:gd name="T76" fmla="*/ 64 w 805"/>
                <a:gd name="T77" fmla="*/ 600 h 685"/>
                <a:gd name="T78" fmla="*/ 234 w 805"/>
                <a:gd name="T79" fmla="*/ 612 h 685"/>
                <a:gd name="T80" fmla="*/ 347 w 805"/>
                <a:gd name="T81" fmla="*/ 613 h 685"/>
                <a:gd name="T82" fmla="*/ 376 w 805"/>
                <a:gd name="T83" fmla="*/ 604 h 685"/>
                <a:gd name="T84" fmla="*/ 320 w 805"/>
                <a:gd name="T85" fmla="*/ 591 h 685"/>
                <a:gd name="T86" fmla="*/ 357 w 805"/>
                <a:gd name="T87" fmla="*/ 575 h 685"/>
                <a:gd name="T88" fmla="*/ 396 w 805"/>
                <a:gd name="T89" fmla="*/ 588 h 685"/>
                <a:gd name="T90" fmla="*/ 429 w 805"/>
                <a:gd name="T91" fmla="*/ 607 h 685"/>
                <a:gd name="T92" fmla="*/ 467 w 805"/>
                <a:gd name="T93" fmla="*/ 632 h 685"/>
                <a:gd name="T94" fmla="*/ 473 w 805"/>
                <a:gd name="T95" fmla="*/ 659 h 685"/>
                <a:gd name="T96" fmla="*/ 535 w 805"/>
                <a:gd name="T97" fmla="*/ 684 h 685"/>
                <a:gd name="T98" fmla="*/ 532 w 805"/>
                <a:gd name="T99" fmla="*/ 676 h 685"/>
                <a:gd name="T100" fmla="*/ 568 w 805"/>
                <a:gd name="T101" fmla="*/ 647 h 685"/>
                <a:gd name="T102" fmla="*/ 577 w 805"/>
                <a:gd name="T103" fmla="*/ 646 h 685"/>
                <a:gd name="T104" fmla="*/ 609 w 805"/>
                <a:gd name="T105" fmla="*/ 648 h 685"/>
                <a:gd name="T106" fmla="*/ 610 w 805"/>
                <a:gd name="T107" fmla="*/ 672 h 685"/>
                <a:gd name="T108" fmla="*/ 648 w 805"/>
                <a:gd name="T109" fmla="*/ 637 h 685"/>
                <a:gd name="T110" fmla="*/ 643 w 805"/>
                <a:gd name="T111" fmla="*/ 609 h 685"/>
                <a:gd name="T112" fmla="*/ 674 w 805"/>
                <a:gd name="T113" fmla="*/ 604 h 685"/>
                <a:gd name="T114" fmla="*/ 728 w 805"/>
                <a:gd name="T115" fmla="*/ 631 h 685"/>
                <a:gd name="T116" fmla="*/ 749 w 805"/>
                <a:gd name="T117" fmla="*/ 680 h 685"/>
                <a:gd name="T118" fmla="*/ 783 w 805"/>
                <a:gd name="T119" fmla="*/ 662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5" h="685">
                  <a:moveTo>
                    <a:pt x="805" y="629"/>
                  </a:moveTo>
                  <a:cubicBezTo>
                    <a:pt x="804" y="628"/>
                    <a:pt x="802" y="626"/>
                    <a:pt x="801" y="625"/>
                  </a:cubicBezTo>
                  <a:cubicBezTo>
                    <a:pt x="801" y="624"/>
                    <a:pt x="799" y="622"/>
                    <a:pt x="799" y="622"/>
                  </a:cubicBezTo>
                  <a:cubicBezTo>
                    <a:pt x="797" y="622"/>
                    <a:pt x="795" y="624"/>
                    <a:pt x="794" y="624"/>
                  </a:cubicBezTo>
                  <a:cubicBezTo>
                    <a:pt x="793" y="625"/>
                    <a:pt x="793" y="627"/>
                    <a:pt x="792" y="628"/>
                  </a:cubicBezTo>
                  <a:cubicBezTo>
                    <a:pt x="791" y="628"/>
                    <a:pt x="789" y="629"/>
                    <a:pt x="788" y="628"/>
                  </a:cubicBezTo>
                  <a:cubicBezTo>
                    <a:pt x="787" y="628"/>
                    <a:pt x="786" y="626"/>
                    <a:pt x="786" y="625"/>
                  </a:cubicBezTo>
                  <a:cubicBezTo>
                    <a:pt x="786" y="624"/>
                    <a:pt x="787" y="623"/>
                    <a:pt x="787" y="622"/>
                  </a:cubicBezTo>
                  <a:cubicBezTo>
                    <a:pt x="787" y="621"/>
                    <a:pt x="787" y="619"/>
                    <a:pt x="786" y="618"/>
                  </a:cubicBezTo>
                  <a:cubicBezTo>
                    <a:pt x="785" y="618"/>
                    <a:pt x="782" y="618"/>
                    <a:pt x="781" y="617"/>
                  </a:cubicBezTo>
                  <a:cubicBezTo>
                    <a:pt x="780" y="616"/>
                    <a:pt x="778" y="614"/>
                    <a:pt x="778" y="613"/>
                  </a:cubicBezTo>
                  <a:cubicBezTo>
                    <a:pt x="777" y="611"/>
                    <a:pt x="776" y="608"/>
                    <a:pt x="775" y="607"/>
                  </a:cubicBezTo>
                  <a:cubicBezTo>
                    <a:pt x="774" y="606"/>
                    <a:pt x="773" y="605"/>
                    <a:pt x="772" y="605"/>
                  </a:cubicBezTo>
                  <a:cubicBezTo>
                    <a:pt x="771" y="605"/>
                    <a:pt x="770" y="606"/>
                    <a:pt x="769" y="607"/>
                  </a:cubicBezTo>
                  <a:cubicBezTo>
                    <a:pt x="768" y="608"/>
                    <a:pt x="768" y="611"/>
                    <a:pt x="766" y="611"/>
                  </a:cubicBezTo>
                  <a:cubicBezTo>
                    <a:pt x="765" y="611"/>
                    <a:pt x="762" y="608"/>
                    <a:pt x="761" y="607"/>
                  </a:cubicBezTo>
                  <a:cubicBezTo>
                    <a:pt x="760" y="606"/>
                    <a:pt x="757" y="604"/>
                    <a:pt x="755" y="604"/>
                  </a:cubicBezTo>
                  <a:cubicBezTo>
                    <a:pt x="754" y="604"/>
                    <a:pt x="753" y="607"/>
                    <a:pt x="752" y="607"/>
                  </a:cubicBezTo>
                  <a:cubicBezTo>
                    <a:pt x="751" y="607"/>
                    <a:pt x="748" y="607"/>
                    <a:pt x="748" y="606"/>
                  </a:cubicBezTo>
                  <a:cubicBezTo>
                    <a:pt x="747" y="605"/>
                    <a:pt x="749" y="603"/>
                    <a:pt x="748" y="602"/>
                  </a:cubicBezTo>
                  <a:cubicBezTo>
                    <a:pt x="748" y="601"/>
                    <a:pt x="746" y="600"/>
                    <a:pt x="745" y="600"/>
                  </a:cubicBezTo>
                  <a:cubicBezTo>
                    <a:pt x="743" y="600"/>
                    <a:pt x="739" y="600"/>
                    <a:pt x="737" y="600"/>
                  </a:cubicBezTo>
                  <a:cubicBezTo>
                    <a:pt x="736" y="600"/>
                    <a:pt x="733" y="603"/>
                    <a:pt x="732" y="603"/>
                  </a:cubicBezTo>
                  <a:cubicBezTo>
                    <a:pt x="731" y="602"/>
                    <a:pt x="730" y="599"/>
                    <a:pt x="729" y="599"/>
                  </a:cubicBezTo>
                  <a:cubicBezTo>
                    <a:pt x="728" y="599"/>
                    <a:pt x="728" y="601"/>
                    <a:pt x="727" y="602"/>
                  </a:cubicBezTo>
                  <a:cubicBezTo>
                    <a:pt x="726" y="602"/>
                    <a:pt x="725" y="603"/>
                    <a:pt x="724" y="603"/>
                  </a:cubicBezTo>
                  <a:cubicBezTo>
                    <a:pt x="723" y="603"/>
                    <a:pt x="721" y="601"/>
                    <a:pt x="721" y="600"/>
                  </a:cubicBezTo>
                  <a:cubicBezTo>
                    <a:pt x="720" y="599"/>
                    <a:pt x="718" y="594"/>
                    <a:pt x="718" y="594"/>
                  </a:cubicBezTo>
                  <a:cubicBezTo>
                    <a:pt x="718" y="594"/>
                    <a:pt x="717" y="590"/>
                    <a:pt x="716" y="590"/>
                  </a:cubicBezTo>
                  <a:cubicBezTo>
                    <a:pt x="716" y="590"/>
                    <a:pt x="714" y="591"/>
                    <a:pt x="714" y="592"/>
                  </a:cubicBezTo>
                  <a:cubicBezTo>
                    <a:pt x="713" y="593"/>
                    <a:pt x="713" y="597"/>
                    <a:pt x="711" y="597"/>
                  </a:cubicBezTo>
                  <a:cubicBezTo>
                    <a:pt x="710" y="597"/>
                    <a:pt x="709" y="594"/>
                    <a:pt x="709" y="594"/>
                  </a:cubicBezTo>
                  <a:cubicBezTo>
                    <a:pt x="708" y="592"/>
                    <a:pt x="705" y="590"/>
                    <a:pt x="704" y="589"/>
                  </a:cubicBezTo>
                  <a:cubicBezTo>
                    <a:pt x="703" y="588"/>
                    <a:pt x="702" y="587"/>
                    <a:pt x="701" y="587"/>
                  </a:cubicBezTo>
                  <a:cubicBezTo>
                    <a:pt x="699" y="587"/>
                    <a:pt x="697" y="588"/>
                    <a:pt x="695" y="587"/>
                  </a:cubicBezTo>
                  <a:cubicBezTo>
                    <a:pt x="694" y="587"/>
                    <a:pt x="691" y="585"/>
                    <a:pt x="691" y="584"/>
                  </a:cubicBezTo>
                  <a:cubicBezTo>
                    <a:pt x="691" y="583"/>
                    <a:pt x="693" y="582"/>
                    <a:pt x="694" y="581"/>
                  </a:cubicBezTo>
                  <a:cubicBezTo>
                    <a:pt x="694" y="579"/>
                    <a:pt x="692" y="577"/>
                    <a:pt x="693" y="575"/>
                  </a:cubicBezTo>
                  <a:cubicBezTo>
                    <a:pt x="693" y="574"/>
                    <a:pt x="695" y="573"/>
                    <a:pt x="695" y="572"/>
                  </a:cubicBezTo>
                  <a:cubicBezTo>
                    <a:pt x="695" y="571"/>
                    <a:pt x="693" y="570"/>
                    <a:pt x="692" y="569"/>
                  </a:cubicBezTo>
                  <a:cubicBezTo>
                    <a:pt x="692" y="568"/>
                    <a:pt x="693" y="565"/>
                    <a:pt x="694" y="565"/>
                  </a:cubicBezTo>
                  <a:cubicBezTo>
                    <a:pt x="695" y="564"/>
                    <a:pt x="698" y="565"/>
                    <a:pt x="698" y="564"/>
                  </a:cubicBezTo>
                  <a:cubicBezTo>
                    <a:pt x="699" y="563"/>
                    <a:pt x="697" y="561"/>
                    <a:pt x="696" y="560"/>
                  </a:cubicBezTo>
                  <a:cubicBezTo>
                    <a:pt x="696" y="559"/>
                    <a:pt x="695" y="557"/>
                    <a:pt x="696" y="556"/>
                  </a:cubicBezTo>
                  <a:cubicBezTo>
                    <a:pt x="696" y="556"/>
                    <a:pt x="698" y="556"/>
                    <a:pt x="699" y="556"/>
                  </a:cubicBezTo>
                  <a:cubicBezTo>
                    <a:pt x="700" y="556"/>
                    <a:pt x="702" y="558"/>
                    <a:pt x="703" y="558"/>
                  </a:cubicBezTo>
                  <a:cubicBezTo>
                    <a:pt x="704" y="558"/>
                    <a:pt x="706" y="559"/>
                    <a:pt x="708" y="559"/>
                  </a:cubicBezTo>
                  <a:cubicBezTo>
                    <a:pt x="709" y="559"/>
                    <a:pt x="711" y="559"/>
                    <a:pt x="712" y="559"/>
                  </a:cubicBezTo>
                  <a:cubicBezTo>
                    <a:pt x="714" y="559"/>
                    <a:pt x="716" y="560"/>
                    <a:pt x="717" y="561"/>
                  </a:cubicBezTo>
                  <a:cubicBezTo>
                    <a:pt x="718" y="561"/>
                    <a:pt x="720" y="563"/>
                    <a:pt x="721" y="564"/>
                  </a:cubicBezTo>
                  <a:cubicBezTo>
                    <a:pt x="722" y="564"/>
                    <a:pt x="724" y="565"/>
                    <a:pt x="725" y="564"/>
                  </a:cubicBezTo>
                  <a:cubicBezTo>
                    <a:pt x="726" y="563"/>
                    <a:pt x="724" y="560"/>
                    <a:pt x="723" y="559"/>
                  </a:cubicBezTo>
                  <a:cubicBezTo>
                    <a:pt x="722" y="558"/>
                    <a:pt x="720" y="558"/>
                    <a:pt x="719" y="557"/>
                  </a:cubicBezTo>
                  <a:cubicBezTo>
                    <a:pt x="718" y="556"/>
                    <a:pt x="717" y="555"/>
                    <a:pt x="716" y="555"/>
                  </a:cubicBezTo>
                  <a:cubicBezTo>
                    <a:pt x="714" y="554"/>
                    <a:pt x="712" y="555"/>
                    <a:pt x="710" y="555"/>
                  </a:cubicBezTo>
                  <a:cubicBezTo>
                    <a:pt x="708" y="554"/>
                    <a:pt x="705" y="553"/>
                    <a:pt x="703" y="551"/>
                  </a:cubicBezTo>
                  <a:cubicBezTo>
                    <a:pt x="702" y="551"/>
                    <a:pt x="702" y="549"/>
                    <a:pt x="701" y="549"/>
                  </a:cubicBezTo>
                  <a:cubicBezTo>
                    <a:pt x="700" y="548"/>
                    <a:pt x="699" y="549"/>
                    <a:pt x="698" y="549"/>
                  </a:cubicBezTo>
                  <a:cubicBezTo>
                    <a:pt x="697" y="549"/>
                    <a:pt x="695" y="548"/>
                    <a:pt x="695" y="547"/>
                  </a:cubicBezTo>
                  <a:cubicBezTo>
                    <a:pt x="695" y="546"/>
                    <a:pt x="695" y="543"/>
                    <a:pt x="696" y="542"/>
                  </a:cubicBezTo>
                  <a:cubicBezTo>
                    <a:pt x="697" y="541"/>
                    <a:pt x="701" y="542"/>
                    <a:pt x="702" y="542"/>
                  </a:cubicBezTo>
                  <a:cubicBezTo>
                    <a:pt x="703" y="542"/>
                    <a:pt x="704" y="543"/>
                    <a:pt x="705" y="543"/>
                  </a:cubicBezTo>
                  <a:cubicBezTo>
                    <a:pt x="706" y="544"/>
                    <a:pt x="708" y="544"/>
                    <a:pt x="709" y="544"/>
                  </a:cubicBezTo>
                  <a:cubicBezTo>
                    <a:pt x="710" y="544"/>
                    <a:pt x="711" y="542"/>
                    <a:pt x="712" y="542"/>
                  </a:cubicBezTo>
                  <a:cubicBezTo>
                    <a:pt x="713" y="542"/>
                    <a:pt x="715" y="543"/>
                    <a:pt x="715" y="543"/>
                  </a:cubicBezTo>
                  <a:cubicBezTo>
                    <a:pt x="716" y="543"/>
                    <a:pt x="718" y="545"/>
                    <a:pt x="719" y="545"/>
                  </a:cubicBezTo>
                  <a:cubicBezTo>
                    <a:pt x="719" y="545"/>
                    <a:pt x="721" y="545"/>
                    <a:pt x="722" y="545"/>
                  </a:cubicBezTo>
                  <a:cubicBezTo>
                    <a:pt x="723" y="546"/>
                    <a:pt x="724" y="548"/>
                    <a:pt x="725" y="548"/>
                  </a:cubicBezTo>
                  <a:cubicBezTo>
                    <a:pt x="725" y="548"/>
                    <a:pt x="728" y="549"/>
                    <a:pt x="729" y="548"/>
                  </a:cubicBezTo>
                  <a:cubicBezTo>
                    <a:pt x="729" y="548"/>
                    <a:pt x="730" y="546"/>
                    <a:pt x="730" y="545"/>
                  </a:cubicBezTo>
                  <a:cubicBezTo>
                    <a:pt x="730" y="544"/>
                    <a:pt x="728" y="543"/>
                    <a:pt x="729" y="542"/>
                  </a:cubicBezTo>
                  <a:cubicBezTo>
                    <a:pt x="729" y="541"/>
                    <a:pt x="730" y="539"/>
                    <a:pt x="731" y="538"/>
                  </a:cubicBezTo>
                  <a:cubicBezTo>
                    <a:pt x="731" y="537"/>
                    <a:pt x="732" y="534"/>
                    <a:pt x="733" y="533"/>
                  </a:cubicBezTo>
                  <a:cubicBezTo>
                    <a:pt x="734" y="533"/>
                    <a:pt x="736" y="533"/>
                    <a:pt x="737" y="533"/>
                  </a:cubicBezTo>
                  <a:cubicBezTo>
                    <a:pt x="737" y="533"/>
                    <a:pt x="739" y="534"/>
                    <a:pt x="739" y="534"/>
                  </a:cubicBezTo>
                  <a:cubicBezTo>
                    <a:pt x="740" y="534"/>
                    <a:pt x="742" y="534"/>
                    <a:pt x="743" y="535"/>
                  </a:cubicBezTo>
                  <a:cubicBezTo>
                    <a:pt x="745" y="535"/>
                    <a:pt x="746" y="537"/>
                    <a:pt x="748" y="537"/>
                  </a:cubicBezTo>
                  <a:cubicBezTo>
                    <a:pt x="749" y="538"/>
                    <a:pt x="751" y="537"/>
                    <a:pt x="752" y="536"/>
                  </a:cubicBezTo>
                  <a:cubicBezTo>
                    <a:pt x="752" y="535"/>
                    <a:pt x="752" y="533"/>
                    <a:pt x="752" y="533"/>
                  </a:cubicBezTo>
                  <a:cubicBezTo>
                    <a:pt x="751" y="532"/>
                    <a:pt x="750" y="531"/>
                    <a:pt x="750" y="530"/>
                  </a:cubicBezTo>
                  <a:cubicBezTo>
                    <a:pt x="750" y="530"/>
                    <a:pt x="752" y="528"/>
                    <a:pt x="751" y="528"/>
                  </a:cubicBezTo>
                  <a:cubicBezTo>
                    <a:pt x="751" y="527"/>
                    <a:pt x="749" y="526"/>
                    <a:pt x="748" y="526"/>
                  </a:cubicBezTo>
                  <a:cubicBezTo>
                    <a:pt x="747" y="526"/>
                    <a:pt x="746" y="527"/>
                    <a:pt x="746" y="528"/>
                  </a:cubicBezTo>
                  <a:cubicBezTo>
                    <a:pt x="745" y="528"/>
                    <a:pt x="745" y="530"/>
                    <a:pt x="744" y="530"/>
                  </a:cubicBezTo>
                  <a:cubicBezTo>
                    <a:pt x="743" y="530"/>
                    <a:pt x="741" y="530"/>
                    <a:pt x="741" y="529"/>
                  </a:cubicBezTo>
                  <a:cubicBezTo>
                    <a:pt x="740" y="528"/>
                    <a:pt x="740" y="525"/>
                    <a:pt x="739" y="525"/>
                  </a:cubicBezTo>
                  <a:cubicBezTo>
                    <a:pt x="738" y="524"/>
                    <a:pt x="736" y="526"/>
                    <a:pt x="735" y="525"/>
                  </a:cubicBezTo>
                  <a:cubicBezTo>
                    <a:pt x="735" y="525"/>
                    <a:pt x="734" y="524"/>
                    <a:pt x="734" y="523"/>
                  </a:cubicBezTo>
                  <a:cubicBezTo>
                    <a:pt x="734" y="522"/>
                    <a:pt x="737" y="520"/>
                    <a:pt x="738" y="520"/>
                  </a:cubicBezTo>
                  <a:cubicBezTo>
                    <a:pt x="739" y="520"/>
                    <a:pt x="740" y="520"/>
                    <a:pt x="741" y="520"/>
                  </a:cubicBezTo>
                  <a:cubicBezTo>
                    <a:pt x="743" y="520"/>
                    <a:pt x="745" y="519"/>
                    <a:pt x="747" y="519"/>
                  </a:cubicBezTo>
                  <a:cubicBezTo>
                    <a:pt x="749" y="518"/>
                    <a:pt x="753" y="518"/>
                    <a:pt x="754" y="517"/>
                  </a:cubicBezTo>
                  <a:cubicBezTo>
                    <a:pt x="755" y="516"/>
                    <a:pt x="756" y="513"/>
                    <a:pt x="756" y="512"/>
                  </a:cubicBezTo>
                  <a:cubicBezTo>
                    <a:pt x="755" y="511"/>
                    <a:pt x="753" y="511"/>
                    <a:pt x="753" y="511"/>
                  </a:cubicBezTo>
                  <a:cubicBezTo>
                    <a:pt x="752" y="511"/>
                    <a:pt x="750" y="512"/>
                    <a:pt x="749" y="512"/>
                  </a:cubicBezTo>
                  <a:cubicBezTo>
                    <a:pt x="748" y="513"/>
                    <a:pt x="747" y="514"/>
                    <a:pt x="746" y="514"/>
                  </a:cubicBezTo>
                  <a:cubicBezTo>
                    <a:pt x="745" y="514"/>
                    <a:pt x="743" y="515"/>
                    <a:pt x="742" y="514"/>
                  </a:cubicBezTo>
                  <a:cubicBezTo>
                    <a:pt x="742" y="514"/>
                    <a:pt x="741" y="512"/>
                    <a:pt x="742" y="511"/>
                  </a:cubicBezTo>
                  <a:cubicBezTo>
                    <a:pt x="742" y="510"/>
                    <a:pt x="744" y="509"/>
                    <a:pt x="745" y="509"/>
                  </a:cubicBezTo>
                  <a:cubicBezTo>
                    <a:pt x="746" y="508"/>
                    <a:pt x="746" y="506"/>
                    <a:pt x="747" y="505"/>
                  </a:cubicBezTo>
                  <a:cubicBezTo>
                    <a:pt x="749" y="505"/>
                    <a:pt x="752" y="505"/>
                    <a:pt x="753" y="505"/>
                  </a:cubicBezTo>
                  <a:cubicBezTo>
                    <a:pt x="754" y="505"/>
                    <a:pt x="756" y="504"/>
                    <a:pt x="756" y="503"/>
                  </a:cubicBezTo>
                  <a:cubicBezTo>
                    <a:pt x="757" y="502"/>
                    <a:pt x="757" y="499"/>
                    <a:pt x="756" y="498"/>
                  </a:cubicBezTo>
                  <a:cubicBezTo>
                    <a:pt x="755" y="497"/>
                    <a:pt x="753" y="497"/>
                    <a:pt x="752" y="496"/>
                  </a:cubicBezTo>
                  <a:cubicBezTo>
                    <a:pt x="752" y="496"/>
                    <a:pt x="752" y="494"/>
                    <a:pt x="751" y="493"/>
                  </a:cubicBezTo>
                  <a:cubicBezTo>
                    <a:pt x="750" y="493"/>
                    <a:pt x="749" y="493"/>
                    <a:pt x="749" y="493"/>
                  </a:cubicBezTo>
                  <a:cubicBezTo>
                    <a:pt x="748" y="494"/>
                    <a:pt x="747" y="495"/>
                    <a:pt x="747" y="496"/>
                  </a:cubicBezTo>
                  <a:cubicBezTo>
                    <a:pt x="746" y="497"/>
                    <a:pt x="745" y="499"/>
                    <a:pt x="745" y="500"/>
                  </a:cubicBezTo>
                  <a:cubicBezTo>
                    <a:pt x="744" y="501"/>
                    <a:pt x="743" y="502"/>
                    <a:pt x="742" y="503"/>
                  </a:cubicBezTo>
                  <a:cubicBezTo>
                    <a:pt x="742" y="503"/>
                    <a:pt x="741" y="505"/>
                    <a:pt x="741" y="506"/>
                  </a:cubicBezTo>
                  <a:cubicBezTo>
                    <a:pt x="740" y="507"/>
                    <a:pt x="738" y="509"/>
                    <a:pt x="737" y="509"/>
                  </a:cubicBezTo>
                  <a:cubicBezTo>
                    <a:pt x="736" y="510"/>
                    <a:pt x="734" y="509"/>
                    <a:pt x="733" y="509"/>
                  </a:cubicBezTo>
                  <a:cubicBezTo>
                    <a:pt x="732" y="508"/>
                    <a:pt x="733" y="505"/>
                    <a:pt x="732" y="504"/>
                  </a:cubicBezTo>
                  <a:cubicBezTo>
                    <a:pt x="732" y="503"/>
                    <a:pt x="730" y="502"/>
                    <a:pt x="729" y="501"/>
                  </a:cubicBezTo>
                  <a:cubicBezTo>
                    <a:pt x="728" y="501"/>
                    <a:pt x="726" y="500"/>
                    <a:pt x="726" y="500"/>
                  </a:cubicBezTo>
                  <a:cubicBezTo>
                    <a:pt x="725" y="500"/>
                    <a:pt x="723" y="498"/>
                    <a:pt x="723" y="496"/>
                  </a:cubicBezTo>
                  <a:cubicBezTo>
                    <a:pt x="723" y="495"/>
                    <a:pt x="725" y="492"/>
                    <a:pt x="727" y="491"/>
                  </a:cubicBezTo>
                  <a:cubicBezTo>
                    <a:pt x="728" y="490"/>
                    <a:pt x="731" y="491"/>
                    <a:pt x="732" y="490"/>
                  </a:cubicBezTo>
                  <a:cubicBezTo>
                    <a:pt x="733" y="489"/>
                    <a:pt x="732" y="487"/>
                    <a:pt x="732" y="486"/>
                  </a:cubicBezTo>
                  <a:cubicBezTo>
                    <a:pt x="732" y="485"/>
                    <a:pt x="730" y="484"/>
                    <a:pt x="730" y="484"/>
                  </a:cubicBezTo>
                  <a:cubicBezTo>
                    <a:pt x="729" y="484"/>
                    <a:pt x="727" y="486"/>
                    <a:pt x="726" y="486"/>
                  </a:cubicBezTo>
                  <a:cubicBezTo>
                    <a:pt x="725" y="486"/>
                    <a:pt x="723" y="486"/>
                    <a:pt x="722" y="486"/>
                  </a:cubicBezTo>
                  <a:cubicBezTo>
                    <a:pt x="720" y="485"/>
                    <a:pt x="717" y="483"/>
                    <a:pt x="715" y="483"/>
                  </a:cubicBezTo>
                  <a:cubicBezTo>
                    <a:pt x="714" y="483"/>
                    <a:pt x="713" y="484"/>
                    <a:pt x="712" y="484"/>
                  </a:cubicBezTo>
                  <a:cubicBezTo>
                    <a:pt x="712" y="485"/>
                    <a:pt x="713" y="487"/>
                    <a:pt x="713" y="488"/>
                  </a:cubicBezTo>
                  <a:cubicBezTo>
                    <a:pt x="713" y="489"/>
                    <a:pt x="712" y="491"/>
                    <a:pt x="711" y="492"/>
                  </a:cubicBezTo>
                  <a:cubicBezTo>
                    <a:pt x="710" y="492"/>
                    <a:pt x="708" y="493"/>
                    <a:pt x="707" y="494"/>
                  </a:cubicBezTo>
                  <a:cubicBezTo>
                    <a:pt x="706" y="494"/>
                    <a:pt x="703" y="496"/>
                    <a:pt x="702" y="497"/>
                  </a:cubicBezTo>
                  <a:cubicBezTo>
                    <a:pt x="702" y="498"/>
                    <a:pt x="701" y="499"/>
                    <a:pt x="701" y="500"/>
                  </a:cubicBezTo>
                  <a:cubicBezTo>
                    <a:pt x="701" y="501"/>
                    <a:pt x="702" y="503"/>
                    <a:pt x="702" y="504"/>
                  </a:cubicBezTo>
                  <a:cubicBezTo>
                    <a:pt x="702" y="505"/>
                    <a:pt x="701" y="508"/>
                    <a:pt x="701" y="510"/>
                  </a:cubicBezTo>
                  <a:cubicBezTo>
                    <a:pt x="701" y="511"/>
                    <a:pt x="702" y="514"/>
                    <a:pt x="702" y="516"/>
                  </a:cubicBezTo>
                  <a:cubicBezTo>
                    <a:pt x="701" y="517"/>
                    <a:pt x="700" y="519"/>
                    <a:pt x="699" y="520"/>
                  </a:cubicBezTo>
                  <a:cubicBezTo>
                    <a:pt x="698" y="520"/>
                    <a:pt x="696" y="522"/>
                    <a:pt x="695" y="522"/>
                  </a:cubicBezTo>
                  <a:cubicBezTo>
                    <a:pt x="693" y="522"/>
                    <a:pt x="691" y="523"/>
                    <a:pt x="689" y="523"/>
                  </a:cubicBezTo>
                  <a:cubicBezTo>
                    <a:pt x="688" y="523"/>
                    <a:pt x="686" y="522"/>
                    <a:pt x="685" y="522"/>
                  </a:cubicBezTo>
                  <a:cubicBezTo>
                    <a:pt x="684" y="521"/>
                    <a:pt x="682" y="519"/>
                    <a:pt x="681" y="518"/>
                  </a:cubicBezTo>
                  <a:cubicBezTo>
                    <a:pt x="680" y="518"/>
                    <a:pt x="678" y="517"/>
                    <a:pt x="678" y="516"/>
                  </a:cubicBezTo>
                  <a:cubicBezTo>
                    <a:pt x="677" y="515"/>
                    <a:pt x="678" y="513"/>
                    <a:pt x="678" y="512"/>
                  </a:cubicBezTo>
                  <a:cubicBezTo>
                    <a:pt x="679" y="511"/>
                    <a:pt x="681" y="511"/>
                    <a:pt x="681" y="511"/>
                  </a:cubicBezTo>
                  <a:cubicBezTo>
                    <a:pt x="682" y="510"/>
                    <a:pt x="682" y="509"/>
                    <a:pt x="682" y="508"/>
                  </a:cubicBezTo>
                  <a:cubicBezTo>
                    <a:pt x="681" y="508"/>
                    <a:pt x="681" y="506"/>
                    <a:pt x="680" y="506"/>
                  </a:cubicBezTo>
                  <a:cubicBezTo>
                    <a:pt x="679" y="506"/>
                    <a:pt x="678" y="506"/>
                    <a:pt x="677" y="506"/>
                  </a:cubicBezTo>
                  <a:cubicBezTo>
                    <a:pt x="676" y="507"/>
                    <a:pt x="676" y="508"/>
                    <a:pt x="675" y="509"/>
                  </a:cubicBezTo>
                  <a:cubicBezTo>
                    <a:pt x="674" y="510"/>
                    <a:pt x="673" y="511"/>
                    <a:pt x="671" y="512"/>
                  </a:cubicBezTo>
                  <a:cubicBezTo>
                    <a:pt x="671" y="513"/>
                    <a:pt x="668" y="513"/>
                    <a:pt x="667" y="513"/>
                  </a:cubicBezTo>
                  <a:cubicBezTo>
                    <a:pt x="666" y="513"/>
                    <a:pt x="665" y="513"/>
                    <a:pt x="664" y="512"/>
                  </a:cubicBezTo>
                  <a:cubicBezTo>
                    <a:pt x="662" y="511"/>
                    <a:pt x="659" y="508"/>
                    <a:pt x="658" y="506"/>
                  </a:cubicBezTo>
                  <a:cubicBezTo>
                    <a:pt x="658" y="505"/>
                    <a:pt x="658" y="502"/>
                    <a:pt x="659" y="501"/>
                  </a:cubicBezTo>
                  <a:cubicBezTo>
                    <a:pt x="659" y="499"/>
                    <a:pt x="661" y="497"/>
                    <a:pt x="662" y="496"/>
                  </a:cubicBezTo>
                  <a:cubicBezTo>
                    <a:pt x="663" y="496"/>
                    <a:pt x="665" y="494"/>
                    <a:pt x="666" y="494"/>
                  </a:cubicBezTo>
                  <a:cubicBezTo>
                    <a:pt x="667" y="493"/>
                    <a:pt x="669" y="493"/>
                    <a:pt x="670" y="494"/>
                  </a:cubicBezTo>
                  <a:cubicBezTo>
                    <a:pt x="671" y="494"/>
                    <a:pt x="673" y="494"/>
                    <a:pt x="673" y="494"/>
                  </a:cubicBezTo>
                  <a:cubicBezTo>
                    <a:pt x="674" y="495"/>
                    <a:pt x="674" y="496"/>
                    <a:pt x="674" y="497"/>
                  </a:cubicBezTo>
                  <a:cubicBezTo>
                    <a:pt x="675" y="498"/>
                    <a:pt x="677" y="498"/>
                    <a:pt x="678" y="498"/>
                  </a:cubicBezTo>
                  <a:cubicBezTo>
                    <a:pt x="678" y="498"/>
                    <a:pt x="680" y="497"/>
                    <a:pt x="680" y="496"/>
                  </a:cubicBezTo>
                  <a:cubicBezTo>
                    <a:pt x="680" y="496"/>
                    <a:pt x="680" y="494"/>
                    <a:pt x="680" y="494"/>
                  </a:cubicBezTo>
                  <a:cubicBezTo>
                    <a:pt x="679" y="493"/>
                    <a:pt x="678" y="492"/>
                    <a:pt x="677" y="492"/>
                  </a:cubicBezTo>
                  <a:cubicBezTo>
                    <a:pt x="677" y="491"/>
                    <a:pt x="677" y="490"/>
                    <a:pt x="678" y="489"/>
                  </a:cubicBezTo>
                  <a:cubicBezTo>
                    <a:pt x="678" y="489"/>
                    <a:pt x="680" y="489"/>
                    <a:pt x="680" y="488"/>
                  </a:cubicBezTo>
                  <a:cubicBezTo>
                    <a:pt x="681" y="488"/>
                    <a:pt x="682" y="487"/>
                    <a:pt x="683" y="486"/>
                  </a:cubicBezTo>
                  <a:cubicBezTo>
                    <a:pt x="683" y="485"/>
                    <a:pt x="683" y="482"/>
                    <a:pt x="683" y="481"/>
                  </a:cubicBezTo>
                  <a:cubicBezTo>
                    <a:pt x="684" y="480"/>
                    <a:pt x="685" y="480"/>
                    <a:pt x="686" y="479"/>
                  </a:cubicBezTo>
                  <a:cubicBezTo>
                    <a:pt x="687" y="478"/>
                    <a:pt x="687" y="476"/>
                    <a:pt x="688" y="475"/>
                  </a:cubicBezTo>
                  <a:cubicBezTo>
                    <a:pt x="689" y="474"/>
                    <a:pt x="690" y="472"/>
                    <a:pt x="691" y="472"/>
                  </a:cubicBezTo>
                  <a:cubicBezTo>
                    <a:pt x="692" y="471"/>
                    <a:pt x="695" y="472"/>
                    <a:pt x="696" y="472"/>
                  </a:cubicBezTo>
                  <a:cubicBezTo>
                    <a:pt x="697" y="472"/>
                    <a:pt x="699" y="471"/>
                    <a:pt x="699" y="470"/>
                  </a:cubicBezTo>
                  <a:cubicBezTo>
                    <a:pt x="700" y="469"/>
                    <a:pt x="700" y="468"/>
                    <a:pt x="700" y="466"/>
                  </a:cubicBezTo>
                  <a:cubicBezTo>
                    <a:pt x="699" y="466"/>
                    <a:pt x="697" y="467"/>
                    <a:pt x="697" y="466"/>
                  </a:cubicBezTo>
                  <a:cubicBezTo>
                    <a:pt x="696" y="466"/>
                    <a:pt x="696" y="464"/>
                    <a:pt x="695" y="463"/>
                  </a:cubicBezTo>
                  <a:cubicBezTo>
                    <a:pt x="694" y="462"/>
                    <a:pt x="692" y="462"/>
                    <a:pt x="691" y="461"/>
                  </a:cubicBezTo>
                  <a:cubicBezTo>
                    <a:pt x="691" y="461"/>
                    <a:pt x="691" y="458"/>
                    <a:pt x="691" y="457"/>
                  </a:cubicBezTo>
                  <a:cubicBezTo>
                    <a:pt x="691" y="457"/>
                    <a:pt x="689" y="456"/>
                    <a:pt x="689" y="455"/>
                  </a:cubicBezTo>
                  <a:cubicBezTo>
                    <a:pt x="688" y="454"/>
                    <a:pt x="688" y="453"/>
                    <a:pt x="687" y="452"/>
                  </a:cubicBezTo>
                  <a:cubicBezTo>
                    <a:pt x="687" y="451"/>
                    <a:pt x="686" y="449"/>
                    <a:pt x="686" y="448"/>
                  </a:cubicBezTo>
                  <a:cubicBezTo>
                    <a:pt x="686" y="447"/>
                    <a:pt x="687" y="446"/>
                    <a:pt x="688" y="445"/>
                  </a:cubicBezTo>
                  <a:cubicBezTo>
                    <a:pt x="688" y="444"/>
                    <a:pt x="688" y="441"/>
                    <a:pt x="687" y="440"/>
                  </a:cubicBezTo>
                  <a:cubicBezTo>
                    <a:pt x="686" y="440"/>
                    <a:pt x="685" y="439"/>
                    <a:pt x="684" y="439"/>
                  </a:cubicBezTo>
                  <a:cubicBezTo>
                    <a:pt x="683" y="438"/>
                    <a:pt x="681" y="436"/>
                    <a:pt x="680" y="435"/>
                  </a:cubicBezTo>
                  <a:cubicBezTo>
                    <a:pt x="680" y="435"/>
                    <a:pt x="678" y="434"/>
                    <a:pt x="677" y="433"/>
                  </a:cubicBezTo>
                  <a:cubicBezTo>
                    <a:pt x="677" y="431"/>
                    <a:pt x="677" y="427"/>
                    <a:pt x="676" y="426"/>
                  </a:cubicBezTo>
                  <a:cubicBezTo>
                    <a:pt x="676" y="424"/>
                    <a:pt x="674" y="420"/>
                    <a:pt x="673" y="419"/>
                  </a:cubicBezTo>
                  <a:cubicBezTo>
                    <a:pt x="672" y="418"/>
                    <a:pt x="670" y="416"/>
                    <a:pt x="669" y="415"/>
                  </a:cubicBezTo>
                  <a:cubicBezTo>
                    <a:pt x="668" y="414"/>
                    <a:pt x="666" y="414"/>
                    <a:pt x="665" y="413"/>
                  </a:cubicBezTo>
                  <a:cubicBezTo>
                    <a:pt x="664" y="413"/>
                    <a:pt x="662" y="411"/>
                    <a:pt x="661" y="410"/>
                  </a:cubicBezTo>
                  <a:cubicBezTo>
                    <a:pt x="660" y="409"/>
                    <a:pt x="657" y="406"/>
                    <a:pt x="656" y="404"/>
                  </a:cubicBezTo>
                  <a:cubicBezTo>
                    <a:pt x="655" y="403"/>
                    <a:pt x="654" y="400"/>
                    <a:pt x="654" y="399"/>
                  </a:cubicBezTo>
                  <a:cubicBezTo>
                    <a:pt x="653" y="397"/>
                    <a:pt x="653" y="394"/>
                    <a:pt x="653" y="392"/>
                  </a:cubicBezTo>
                  <a:cubicBezTo>
                    <a:pt x="652" y="391"/>
                    <a:pt x="649" y="390"/>
                    <a:pt x="649" y="389"/>
                  </a:cubicBezTo>
                  <a:cubicBezTo>
                    <a:pt x="648" y="387"/>
                    <a:pt x="649" y="384"/>
                    <a:pt x="649" y="383"/>
                  </a:cubicBezTo>
                  <a:cubicBezTo>
                    <a:pt x="648" y="382"/>
                    <a:pt x="647" y="381"/>
                    <a:pt x="648" y="380"/>
                  </a:cubicBezTo>
                  <a:cubicBezTo>
                    <a:pt x="648" y="378"/>
                    <a:pt x="650" y="376"/>
                    <a:pt x="650" y="375"/>
                  </a:cubicBezTo>
                  <a:cubicBezTo>
                    <a:pt x="650" y="373"/>
                    <a:pt x="649" y="370"/>
                    <a:pt x="649" y="369"/>
                  </a:cubicBezTo>
                  <a:cubicBezTo>
                    <a:pt x="649" y="368"/>
                    <a:pt x="649" y="366"/>
                    <a:pt x="650" y="365"/>
                  </a:cubicBezTo>
                  <a:cubicBezTo>
                    <a:pt x="651" y="364"/>
                    <a:pt x="652" y="363"/>
                    <a:pt x="653" y="362"/>
                  </a:cubicBezTo>
                  <a:cubicBezTo>
                    <a:pt x="653" y="362"/>
                    <a:pt x="654" y="361"/>
                    <a:pt x="655" y="360"/>
                  </a:cubicBezTo>
                  <a:cubicBezTo>
                    <a:pt x="655" y="359"/>
                    <a:pt x="653" y="357"/>
                    <a:pt x="653" y="356"/>
                  </a:cubicBezTo>
                  <a:cubicBezTo>
                    <a:pt x="653" y="355"/>
                    <a:pt x="655" y="353"/>
                    <a:pt x="655" y="352"/>
                  </a:cubicBezTo>
                  <a:cubicBezTo>
                    <a:pt x="655" y="351"/>
                    <a:pt x="655" y="347"/>
                    <a:pt x="655" y="346"/>
                  </a:cubicBezTo>
                  <a:cubicBezTo>
                    <a:pt x="656" y="345"/>
                    <a:pt x="658" y="343"/>
                    <a:pt x="658" y="342"/>
                  </a:cubicBezTo>
                  <a:cubicBezTo>
                    <a:pt x="658" y="341"/>
                    <a:pt x="657" y="338"/>
                    <a:pt x="657" y="336"/>
                  </a:cubicBezTo>
                  <a:cubicBezTo>
                    <a:pt x="657" y="336"/>
                    <a:pt x="658" y="335"/>
                    <a:pt x="659" y="334"/>
                  </a:cubicBezTo>
                  <a:cubicBezTo>
                    <a:pt x="659" y="333"/>
                    <a:pt x="660" y="331"/>
                    <a:pt x="660" y="330"/>
                  </a:cubicBezTo>
                  <a:cubicBezTo>
                    <a:pt x="660" y="329"/>
                    <a:pt x="658" y="327"/>
                    <a:pt x="658" y="327"/>
                  </a:cubicBezTo>
                  <a:cubicBezTo>
                    <a:pt x="538" y="340"/>
                    <a:pt x="538" y="340"/>
                    <a:pt x="538" y="340"/>
                  </a:cubicBezTo>
                  <a:cubicBezTo>
                    <a:pt x="451" y="348"/>
                    <a:pt x="451" y="348"/>
                    <a:pt x="451" y="348"/>
                  </a:cubicBezTo>
                  <a:cubicBezTo>
                    <a:pt x="377" y="356"/>
                    <a:pt x="377" y="356"/>
                    <a:pt x="377" y="356"/>
                  </a:cubicBezTo>
                  <a:cubicBezTo>
                    <a:pt x="377" y="356"/>
                    <a:pt x="380" y="353"/>
                    <a:pt x="381" y="352"/>
                  </a:cubicBezTo>
                  <a:cubicBezTo>
                    <a:pt x="382" y="352"/>
                    <a:pt x="384" y="351"/>
                    <a:pt x="385" y="350"/>
                  </a:cubicBezTo>
                  <a:cubicBezTo>
                    <a:pt x="386" y="349"/>
                    <a:pt x="386" y="346"/>
                    <a:pt x="386" y="345"/>
                  </a:cubicBezTo>
                  <a:cubicBezTo>
                    <a:pt x="386" y="344"/>
                    <a:pt x="385" y="341"/>
                    <a:pt x="384" y="340"/>
                  </a:cubicBezTo>
                  <a:cubicBezTo>
                    <a:pt x="383" y="339"/>
                    <a:pt x="380" y="339"/>
                    <a:pt x="379" y="338"/>
                  </a:cubicBezTo>
                  <a:cubicBezTo>
                    <a:pt x="378" y="337"/>
                    <a:pt x="376" y="336"/>
                    <a:pt x="375" y="334"/>
                  </a:cubicBezTo>
                  <a:cubicBezTo>
                    <a:pt x="375" y="333"/>
                    <a:pt x="375" y="331"/>
                    <a:pt x="376" y="331"/>
                  </a:cubicBezTo>
                  <a:cubicBezTo>
                    <a:pt x="376" y="330"/>
                    <a:pt x="378" y="329"/>
                    <a:pt x="378" y="328"/>
                  </a:cubicBezTo>
                  <a:cubicBezTo>
                    <a:pt x="379" y="327"/>
                    <a:pt x="380" y="324"/>
                    <a:pt x="380" y="323"/>
                  </a:cubicBezTo>
                  <a:cubicBezTo>
                    <a:pt x="380" y="322"/>
                    <a:pt x="378" y="319"/>
                    <a:pt x="377" y="318"/>
                  </a:cubicBezTo>
                  <a:cubicBezTo>
                    <a:pt x="376" y="317"/>
                    <a:pt x="373" y="317"/>
                    <a:pt x="371" y="316"/>
                  </a:cubicBezTo>
                  <a:cubicBezTo>
                    <a:pt x="371" y="316"/>
                    <a:pt x="369" y="314"/>
                    <a:pt x="369" y="313"/>
                  </a:cubicBezTo>
                  <a:cubicBezTo>
                    <a:pt x="368" y="312"/>
                    <a:pt x="369" y="310"/>
                    <a:pt x="369" y="309"/>
                  </a:cubicBezTo>
                  <a:cubicBezTo>
                    <a:pt x="370" y="308"/>
                    <a:pt x="373" y="307"/>
                    <a:pt x="374" y="308"/>
                  </a:cubicBezTo>
                  <a:cubicBezTo>
                    <a:pt x="375" y="308"/>
                    <a:pt x="377" y="310"/>
                    <a:pt x="379" y="310"/>
                  </a:cubicBezTo>
                  <a:cubicBezTo>
                    <a:pt x="379" y="310"/>
                    <a:pt x="381" y="310"/>
                    <a:pt x="382" y="310"/>
                  </a:cubicBezTo>
                  <a:cubicBezTo>
                    <a:pt x="384" y="309"/>
                    <a:pt x="388" y="309"/>
                    <a:pt x="389" y="307"/>
                  </a:cubicBezTo>
                  <a:cubicBezTo>
                    <a:pt x="390" y="306"/>
                    <a:pt x="390" y="303"/>
                    <a:pt x="390" y="302"/>
                  </a:cubicBezTo>
                  <a:cubicBezTo>
                    <a:pt x="390" y="301"/>
                    <a:pt x="389" y="298"/>
                    <a:pt x="388" y="297"/>
                  </a:cubicBezTo>
                  <a:cubicBezTo>
                    <a:pt x="387" y="296"/>
                    <a:pt x="384" y="295"/>
                    <a:pt x="383" y="294"/>
                  </a:cubicBezTo>
                  <a:cubicBezTo>
                    <a:pt x="382" y="293"/>
                    <a:pt x="383" y="291"/>
                    <a:pt x="382" y="291"/>
                  </a:cubicBezTo>
                  <a:cubicBezTo>
                    <a:pt x="382" y="290"/>
                    <a:pt x="380" y="289"/>
                    <a:pt x="379" y="288"/>
                  </a:cubicBezTo>
                  <a:cubicBezTo>
                    <a:pt x="379" y="288"/>
                    <a:pt x="378" y="286"/>
                    <a:pt x="378" y="285"/>
                  </a:cubicBezTo>
                  <a:cubicBezTo>
                    <a:pt x="378" y="284"/>
                    <a:pt x="378" y="281"/>
                    <a:pt x="379" y="280"/>
                  </a:cubicBezTo>
                  <a:cubicBezTo>
                    <a:pt x="380" y="279"/>
                    <a:pt x="381" y="278"/>
                    <a:pt x="382" y="278"/>
                  </a:cubicBezTo>
                  <a:cubicBezTo>
                    <a:pt x="383" y="279"/>
                    <a:pt x="383" y="280"/>
                    <a:pt x="384" y="280"/>
                  </a:cubicBezTo>
                  <a:cubicBezTo>
                    <a:pt x="384" y="281"/>
                    <a:pt x="384" y="283"/>
                    <a:pt x="384" y="284"/>
                  </a:cubicBezTo>
                  <a:cubicBezTo>
                    <a:pt x="384" y="285"/>
                    <a:pt x="383" y="286"/>
                    <a:pt x="383" y="287"/>
                  </a:cubicBezTo>
                  <a:cubicBezTo>
                    <a:pt x="384" y="287"/>
                    <a:pt x="385" y="287"/>
                    <a:pt x="385" y="288"/>
                  </a:cubicBezTo>
                  <a:cubicBezTo>
                    <a:pt x="386" y="288"/>
                    <a:pt x="387" y="290"/>
                    <a:pt x="388" y="290"/>
                  </a:cubicBezTo>
                  <a:cubicBezTo>
                    <a:pt x="389" y="291"/>
                    <a:pt x="391" y="290"/>
                    <a:pt x="392" y="290"/>
                  </a:cubicBezTo>
                  <a:cubicBezTo>
                    <a:pt x="393" y="289"/>
                    <a:pt x="395" y="288"/>
                    <a:pt x="395" y="287"/>
                  </a:cubicBezTo>
                  <a:cubicBezTo>
                    <a:pt x="396" y="286"/>
                    <a:pt x="394" y="283"/>
                    <a:pt x="394" y="282"/>
                  </a:cubicBezTo>
                  <a:cubicBezTo>
                    <a:pt x="393" y="282"/>
                    <a:pt x="391" y="281"/>
                    <a:pt x="391" y="280"/>
                  </a:cubicBezTo>
                  <a:cubicBezTo>
                    <a:pt x="390" y="279"/>
                    <a:pt x="387" y="277"/>
                    <a:pt x="387" y="277"/>
                  </a:cubicBezTo>
                  <a:cubicBezTo>
                    <a:pt x="387" y="276"/>
                    <a:pt x="386" y="274"/>
                    <a:pt x="385" y="272"/>
                  </a:cubicBezTo>
                  <a:cubicBezTo>
                    <a:pt x="385" y="271"/>
                    <a:pt x="385" y="268"/>
                    <a:pt x="385" y="266"/>
                  </a:cubicBezTo>
                  <a:cubicBezTo>
                    <a:pt x="385" y="265"/>
                    <a:pt x="384" y="262"/>
                    <a:pt x="385" y="261"/>
                  </a:cubicBezTo>
                  <a:cubicBezTo>
                    <a:pt x="386" y="261"/>
                    <a:pt x="389" y="262"/>
                    <a:pt x="390" y="262"/>
                  </a:cubicBezTo>
                  <a:cubicBezTo>
                    <a:pt x="391" y="262"/>
                    <a:pt x="392" y="261"/>
                    <a:pt x="393" y="261"/>
                  </a:cubicBezTo>
                  <a:cubicBezTo>
                    <a:pt x="394" y="260"/>
                    <a:pt x="396" y="258"/>
                    <a:pt x="397" y="258"/>
                  </a:cubicBezTo>
                  <a:cubicBezTo>
                    <a:pt x="398" y="256"/>
                    <a:pt x="401" y="254"/>
                    <a:pt x="401" y="252"/>
                  </a:cubicBezTo>
                  <a:cubicBezTo>
                    <a:pt x="402" y="251"/>
                    <a:pt x="401" y="249"/>
                    <a:pt x="400" y="248"/>
                  </a:cubicBezTo>
                  <a:cubicBezTo>
                    <a:pt x="399" y="248"/>
                    <a:pt x="398" y="248"/>
                    <a:pt x="397" y="248"/>
                  </a:cubicBezTo>
                  <a:cubicBezTo>
                    <a:pt x="396" y="249"/>
                    <a:pt x="395" y="250"/>
                    <a:pt x="394" y="251"/>
                  </a:cubicBezTo>
                  <a:cubicBezTo>
                    <a:pt x="393" y="251"/>
                    <a:pt x="391" y="252"/>
                    <a:pt x="390" y="252"/>
                  </a:cubicBezTo>
                  <a:cubicBezTo>
                    <a:pt x="389" y="252"/>
                    <a:pt x="387" y="251"/>
                    <a:pt x="386" y="250"/>
                  </a:cubicBezTo>
                  <a:cubicBezTo>
                    <a:pt x="385" y="249"/>
                    <a:pt x="383" y="248"/>
                    <a:pt x="383" y="247"/>
                  </a:cubicBezTo>
                  <a:cubicBezTo>
                    <a:pt x="383" y="246"/>
                    <a:pt x="383" y="243"/>
                    <a:pt x="384" y="242"/>
                  </a:cubicBezTo>
                  <a:cubicBezTo>
                    <a:pt x="384" y="242"/>
                    <a:pt x="385" y="241"/>
                    <a:pt x="386" y="241"/>
                  </a:cubicBezTo>
                  <a:cubicBezTo>
                    <a:pt x="387" y="241"/>
                    <a:pt x="388" y="242"/>
                    <a:pt x="389" y="242"/>
                  </a:cubicBezTo>
                  <a:cubicBezTo>
                    <a:pt x="390" y="243"/>
                    <a:pt x="392" y="245"/>
                    <a:pt x="393" y="246"/>
                  </a:cubicBezTo>
                  <a:cubicBezTo>
                    <a:pt x="393" y="246"/>
                    <a:pt x="395" y="246"/>
                    <a:pt x="395" y="246"/>
                  </a:cubicBezTo>
                  <a:cubicBezTo>
                    <a:pt x="396" y="246"/>
                    <a:pt x="398" y="245"/>
                    <a:pt x="399" y="245"/>
                  </a:cubicBezTo>
                  <a:cubicBezTo>
                    <a:pt x="400" y="244"/>
                    <a:pt x="401" y="242"/>
                    <a:pt x="401" y="241"/>
                  </a:cubicBezTo>
                  <a:cubicBezTo>
                    <a:pt x="402" y="239"/>
                    <a:pt x="401" y="235"/>
                    <a:pt x="400" y="233"/>
                  </a:cubicBezTo>
                  <a:cubicBezTo>
                    <a:pt x="400" y="232"/>
                    <a:pt x="399" y="230"/>
                    <a:pt x="399" y="229"/>
                  </a:cubicBezTo>
                  <a:cubicBezTo>
                    <a:pt x="399" y="228"/>
                    <a:pt x="401" y="226"/>
                    <a:pt x="402" y="225"/>
                  </a:cubicBezTo>
                  <a:cubicBezTo>
                    <a:pt x="402" y="224"/>
                    <a:pt x="404" y="224"/>
                    <a:pt x="405" y="223"/>
                  </a:cubicBezTo>
                  <a:cubicBezTo>
                    <a:pt x="406" y="223"/>
                    <a:pt x="407" y="221"/>
                    <a:pt x="407" y="220"/>
                  </a:cubicBezTo>
                  <a:cubicBezTo>
                    <a:pt x="406" y="219"/>
                    <a:pt x="404" y="218"/>
                    <a:pt x="404" y="217"/>
                  </a:cubicBezTo>
                  <a:cubicBezTo>
                    <a:pt x="404" y="216"/>
                    <a:pt x="404" y="213"/>
                    <a:pt x="404" y="212"/>
                  </a:cubicBezTo>
                  <a:cubicBezTo>
                    <a:pt x="405" y="210"/>
                    <a:pt x="404" y="206"/>
                    <a:pt x="405" y="205"/>
                  </a:cubicBezTo>
                  <a:cubicBezTo>
                    <a:pt x="406" y="204"/>
                    <a:pt x="408" y="203"/>
                    <a:pt x="409" y="203"/>
                  </a:cubicBezTo>
                  <a:cubicBezTo>
                    <a:pt x="410" y="202"/>
                    <a:pt x="411" y="202"/>
                    <a:pt x="412" y="203"/>
                  </a:cubicBezTo>
                  <a:cubicBezTo>
                    <a:pt x="412" y="203"/>
                    <a:pt x="413" y="205"/>
                    <a:pt x="413" y="206"/>
                  </a:cubicBezTo>
                  <a:cubicBezTo>
                    <a:pt x="414" y="207"/>
                    <a:pt x="416" y="210"/>
                    <a:pt x="417" y="210"/>
                  </a:cubicBezTo>
                  <a:cubicBezTo>
                    <a:pt x="418" y="210"/>
                    <a:pt x="419" y="210"/>
                    <a:pt x="420" y="209"/>
                  </a:cubicBezTo>
                  <a:cubicBezTo>
                    <a:pt x="420" y="208"/>
                    <a:pt x="421" y="206"/>
                    <a:pt x="420" y="205"/>
                  </a:cubicBezTo>
                  <a:cubicBezTo>
                    <a:pt x="420" y="204"/>
                    <a:pt x="418" y="204"/>
                    <a:pt x="417" y="203"/>
                  </a:cubicBezTo>
                  <a:cubicBezTo>
                    <a:pt x="417" y="202"/>
                    <a:pt x="416" y="201"/>
                    <a:pt x="416" y="200"/>
                  </a:cubicBezTo>
                  <a:cubicBezTo>
                    <a:pt x="416" y="200"/>
                    <a:pt x="418" y="199"/>
                    <a:pt x="418" y="199"/>
                  </a:cubicBezTo>
                  <a:cubicBezTo>
                    <a:pt x="419" y="199"/>
                    <a:pt x="420" y="198"/>
                    <a:pt x="421" y="197"/>
                  </a:cubicBezTo>
                  <a:cubicBezTo>
                    <a:pt x="421" y="197"/>
                    <a:pt x="423" y="195"/>
                    <a:pt x="423" y="194"/>
                  </a:cubicBezTo>
                  <a:cubicBezTo>
                    <a:pt x="424" y="193"/>
                    <a:pt x="425" y="193"/>
                    <a:pt x="426" y="192"/>
                  </a:cubicBezTo>
                  <a:cubicBezTo>
                    <a:pt x="426" y="192"/>
                    <a:pt x="428" y="191"/>
                    <a:pt x="428" y="190"/>
                  </a:cubicBezTo>
                  <a:cubicBezTo>
                    <a:pt x="429" y="189"/>
                    <a:pt x="427" y="186"/>
                    <a:pt x="426" y="185"/>
                  </a:cubicBezTo>
                  <a:cubicBezTo>
                    <a:pt x="426" y="184"/>
                    <a:pt x="427" y="181"/>
                    <a:pt x="427" y="180"/>
                  </a:cubicBezTo>
                  <a:cubicBezTo>
                    <a:pt x="428" y="179"/>
                    <a:pt x="430" y="178"/>
                    <a:pt x="431" y="177"/>
                  </a:cubicBezTo>
                  <a:cubicBezTo>
                    <a:pt x="432" y="177"/>
                    <a:pt x="435" y="178"/>
                    <a:pt x="436" y="178"/>
                  </a:cubicBezTo>
                  <a:cubicBezTo>
                    <a:pt x="437" y="177"/>
                    <a:pt x="439" y="175"/>
                    <a:pt x="440" y="174"/>
                  </a:cubicBezTo>
                  <a:cubicBezTo>
                    <a:pt x="441" y="173"/>
                    <a:pt x="441" y="172"/>
                    <a:pt x="441" y="171"/>
                  </a:cubicBezTo>
                  <a:cubicBezTo>
                    <a:pt x="441" y="170"/>
                    <a:pt x="440" y="169"/>
                    <a:pt x="439" y="168"/>
                  </a:cubicBezTo>
                  <a:cubicBezTo>
                    <a:pt x="438" y="168"/>
                    <a:pt x="435" y="169"/>
                    <a:pt x="434" y="169"/>
                  </a:cubicBezTo>
                  <a:cubicBezTo>
                    <a:pt x="433" y="168"/>
                    <a:pt x="430" y="168"/>
                    <a:pt x="429" y="167"/>
                  </a:cubicBezTo>
                  <a:cubicBezTo>
                    <a:pt x="429" y="166"/>
                    <a:pt x="428" y="164"/>
                    <a:pt x="428" y="163"/>
                  </a:cubicBezTo>
                  <a:cubicBezTo>
                    <a:pt x="428" y="162"/>
                    <a:pt x="430" y="161"/>
                    <a:pt x="431" y="161"/>
                  </a:cubicBezTo>
                  <a:cubicBezTo>
                    <a:pt x="432" y="160"/>
                    <a:pt x="434" y="160"/>
                    <a:pt x="434" y="161"/>
                  </a:cubicBezTo>
                  <a:cubicBezTo>
                    <a:pt x="435" y="161"/>
                    <a:pt x="436" y="163"/>
                    <a:pt x="436" y="163"/>
                  </a:cubicBezTo>
                  <a:cubicBezTo>
                    <a:pt x="437" y="164"/>
                    <a:pt x="437" y="165"/>
                    <a:pt x="438" y="165"/>
                  </a:cubicBezTo>
                  <a:cubicBezTo>
                    <a:pt x="439" y="165"/>
                    <a:pt x="440" y="164"/>
                    <a:pt x="441" y="163"/>
                  </a:cubicBezTo>
                  <a:cubicBezTo>
                    <a:pt x="441" y="162"/>
                    <a:pt x="441" y="160"/>
                    <a:pt x="441" y="159"/>
                  </a:cubicBezTo>
                  <a:cubicBezTo>
                    <a:pt x="442" y="159"/>
                    <a:pt x="443" y="158"/>
                    <a:pt x="444" y="158"/>
                  </a:cubicBezTo>
                  <a:cubicBezTo>
                    <a:pt x="445" y="157"/>
                    <a:pt x="447" y="155"/>
                    <a:pt x="448" y="154"/>
                  </a:cubicBezTo>
                  <a:cubicBezTo>
                    <a:pt x="449" y="153"/>
                    <a:pt x="450" y="152"/>
                    <a:pt x="450" y="151"/>
                  </a:cubicBezTo>
                  <a:cubicBezTo>
                    <a:pt x="451" y="150"/>
                    <a:pt x="451" y="147"/>
                    <a:pt x="450" y="146"/>
                  </a:cubicBezTo>
                  <a:cubicBezTo>
                    <a:pt x="450" y="145"/>
                    <a:pt x="448" y="144"/>
                    <a:pt x="448" y="144"/>
                  </a:cubicBezTo>
                  <a:cubicBezTo>
                    <a:pt x="447" y="143"/>
                    <a:pt x="445" y="142"/>
                    <a:pt x="444" y="142"/>
                  </a:cubicBezTo>
                  <a:cubicBezTo>
                    <a:pt x="443" y="143"/>
                    <a:pt x="444" y="144"/>
                    <a:pt x="444" y="145"/>
                  </a:cubicBezTo>
                  <a:cubicBezTo>
                    <a:pt x="444" y="146"/>
                    <a:pt x="444" y="147"/>
                    <a:pt x="444" y="148"/>
                  </a:cubicBezTo>
                  <a:cubicBezTo>
                    <a:pt x="444" y="149"/>
                    <a:pt x="445" y="151"/>
                    <a:pt x="445" y="151"/>
                  </a:cubicBezTo>
                  <a:cubicBezTo>
                    <a:pt x="444" y="152"/>
                    <a:pt x="443" y="152"/>
                    <a:pt x="442" y="152"/>
                  </a:cubicBezTo>
                  <a:cubicBezTo>
                    <a:pt x="441" y="152"/>
                    <a:pt x="439" y="150"/>
                    <a:pt x="438" y="151"/>
                  </a:cubicBezTo>
                  <a:cubicBezTo>
                    <a:pt x="437" y="151"/>
                    <a:pt x="435" y="152"/>
                    <a:pt x="434" y="152"/>
                  </a:cubicBezTo>
                  <a:cubicBezTo>
                    <a:pt x="433" y="153"/>
                    <a:pt x="431" y="153"/>
                    <a:pt x="430" y="153"/>
                  </a:cubicBezTo>
                  <a:cubicBezTo>
                    <a:pt x="429" y="153"/>
                    <a:pt x="426" y="152"/>
                    <a:pt x="426" y="151"/>
                  </a:cubicBezTo>
                  <a:cubicBezTo>
                    <a:pt x="425" y="150"/>
                    <a:pt x="424" y="147"/>
                    <a:pt x="425" y="146"/>
                  </a:cubicBezTo>
                  <a:cubicBezTo>
                    <a:pt x="425" y="144"/>
                    <a:pt x="426" y="140"/>
                    <a:pt x="428" y="139"/>
                  </a:cubicBezTo>
                  <a:cubicBezTo>
                    <a:pt x="429" y="139"/>
                    <a:pt x="431" y="139"/>
                    <a:pt x="432" y="139"/>
                  </a:cubicBezTo>
                  <a:cubicBezTo>
                    <a:pt x="434" y="138"/>
                    <a:pt x="435" y="136"/>
                    <a:pt x="436" y="136"/>
                  </a:cubicBezTo>
                  <a:cubicBezTo>
                    <a:pt x="437" y="135"/>
                    <a:pt x="439" y="136"/>
                    <a:pt x="440" y="136"/>
                  </a:cubicBezTo>
                  <a:cubicBezTo>
                    <a:pt x="441" y="135"/>
                    <a:pt x="441" y="132"/>
                    <a:pt x="442" y="132"/>
                  </a:cubicBezTo>
                  <a:cubicBezTo>
                    <a:pt x="443" y="131"/>
                    <a:pt x="445" y="131"/>
                    <a:pt x="446" y="131"/>
                  </a:cubicBezTo>
                  <a:cubicBezTo>
                    <a:pt x="446" y="132"/>
                    <a:pt x="446" y="134"/>
                    <a:pt x="446" y="134"/>
                  </a:cubicBezTo>
                  <a:cubicBezTo>
                    <a:pt x="447" y="135"/>
                    <a:pt x="449" y="136"/>
                    <a:pt x="450" y="136"/>
                  </a:cubicBezTo>
                  <a:cubicBezTo>
                    <a:pt x="451" y="135"/>
                    <a:pt x="452" y="133"/>
                    <a:pt x="453" y="132"/>
                  </a:cubicBezTo>
                  <a:cubicBezTo>
                    <a:pt x="453" y="131"/>
                    <a:pt x="454" y="129"/>
                    <a:pt x="453" y="128"/>
                  </a:cubicBezTo>
                  <a:cubicBezTo>
                    <a:pt x="453" y="127"/>
                    <a:pt x="452" y="126"/>
                    <a:pt x="451" y="125"/>
                  </a:cubicBezTo>
                  <a:cubicBezTo>
                    <a:pt x="451" y="124"/>
                    <a:pt x="451" y="122"/>
                    <a:pt x="452" y="121"/>
                  </a:cubicBezTo>
                  <a:cubicBezTo>
                    <a:pt x="453" y="121"/>
                    <a:pt x="455" y="123"/>
                    <a:pt x="456" y="123"/>
                  </a:cubicBezTo>
                  <a:cubicBezTo>
                    <a:pt x="457" y="123"/>
                    <a:pt x="459" y="122"/>
                    <a:pt x="459" y="121"/>
                  </a:cubicBezTo>
                  <a:cubicBezTo>
                    <a:pt x="460" y="120"/>
                    <a:pt x="462" y="118"/>
                    <a:pt x="463" y="117"/>
                  </a:cubicBezTo>
                  <a:cubicBezTo>
                    <a:pt x="463" y="116"/>
                    <a:pt x="463" y="113"/>
                    <a:pt x="462" y="112"/>
                  </a:cubicBezTo>
                  <a:cubicBezTo>
                    <a:pt x="461" y="111"/>
                    <a:pt x="458" y="111"/>
                    <a:pt x="457" y="111"/>
                  </a:cubicBezTo>
                  <a:cubicBezTo>
                    <a:pt x="456" y="111"/>
                    <a:pt x="453" y="113"/>
                    <a:pt x="452" y="113"/>
                  </a:cubicBezTo>
                  <a:cubicBezTo>
                    <a:pt x="451" y="113"/>
                    <a:pt x="448" y="113"/>
                    <a:pt x="447" y="112"/>
                  </a:cubicBezTo>
                  <a:cubicBezTo>
                    <a:pt x="447" y="111"/>
                    <a:pt x="446" y="109"/>
                    <a:pt x="446" y="108"/>
                  </a:cubicBezTo>
                  <a:cubicBezTo>
                    <a:pt x="446" y="107"/>
                    <a:pt x="446" y="104"/>
                    <a:pt x="447" y="103"/>
                  </a:cubicBezTo>
                  <a:cubicBezTo>
                    <a:pt x="448" y="102"/>
                    <a:pt x="451" y="103"/>
                    <a:pt x="451" y="102"/>
                  </a:cubicBezTo>
                  <a:cubicBezTo>
                    <a:pt x="452" y="101"/>
                    <a:pt x="452" y="98"/>
                    <a:pt x="451" y="97"/>
                  </a:cubicBezTo>
                  <a:cubicBezTo>
                    <a:pt x="451" y="96"/>
                    <a:pt x="450" y="94"/>
                    <a:pt x="449" y="94"/>
                  </a:cubicBezTo>
                  <a:cubicBezTo>
                    <a:pt x="448" y="94"/>
                    <a:pt x="447" y="94"/>
                    <a:pt x="446" y="94"/>
                  </a:cubicBezTo>
                  <a:cubicBezTo>
                    <a:pt x="445" y="95"/>
                    <a:pt x="444" y="98"/>
                    <a:pt x="443" y="99"/>
                  </a:cubicBezTo>
                  <a:cubicBezTo>
                    <a:pt x="442" y="99"/>
                    <a:pt x="440" y="99"/>
                    <a:pt x="439" y="98"/>
                  </a:cubicBezTo>
                  <a:cubicBezTo>
                    <a:pt x="438" y="98"/>
                    <a:pt x="437" y="96"/>
                    <a:pt x="436" y="95"/>
                  </a:cubicBezTo>
                  <a:cubicBezTo>
                    <a:pt x="435" y="95"/>
                    <a:pt x="432" y="95"/>
                    <a:pt x="432" y="94"/>
                  </a:cubicBezTo>
                  <a:cubicBezTo>
                    <a:pt x="431" y="94"/>
                    <a:pt x="430" y="92"/>
                    <a:pt x="429" y="91"/>
                  </a:cubicBezTo>
                  <a:cubicBezTo>
                    <a:pt x="429" y="90"/>
                    <a:pt x="428" y="87"/>
                    <a:pt x="428" y="86"/>
                  </a:cubicBezTo>
                  <a:cubicBezTo>
                    <a:pt x="428" y="86"/>
                    <a:pt x="429" y="84"/>
                    <a:pt x="429" y="83"/>
                  </a:cubicBezTo>
                  <a:cubicBezTo>
                    <a:pt x="430" y="82"/>
                    <a:pt x="430" y="80"/>
                    <a:pt x="430" y="80"/>
                  </a:cubicBezTo>
                  <a:cubicBezTo>
                    <a:pt x="431" y="79"/>
                    <a:pt x="433" y="81"/>
                    <a:pt x="433" y="81"/>
                  </a:cubicBezTo>
                  <a:cubicBezTo>
                    <a:pt x="434" y="82"/>
                    <a:pt x="435" y="84"/>
                    <a:pt x="436" y="85"/>
                  </a:cubicBezTo>
                  <a:cubicBezTo>
                    <a:pt x="437" y="86"/>
                    <a:pt x="438" y="88"/>
                    <a:pt x="438" y="88"/>
                  </a:cubicBezTo>
                  <a:cubicBezTo>
                    <a:pt x="439" y="89"/>
                    <a:pt x="442" y="89"/>
                    <a:pt x="443" y="89"/>
                  </a:cubicBezTo>
                  <a:cubicBezTo>
                    <a:pt x="444" y="89"/>
                    <a:pt x="445" y="89"/>
                    <a:pt x="446" y="89"/>
                  </a:cubicBezTo>
                  <a:cubicBezTo>
                    <a:pt x="446" y="88"/>
                    <a:pt x="447" y="86"/>
                    <a:pt x="446" y="85"/>
                  </a:cubicBezTo>
                  <a:cubicBezTo>
                    <a:pt x="446" y="85"/>
                    <a:pt x="445" y="83"/>
                    <a:pt x="445" y="83"/>
                  </a:cubicBezTo>
                  <a:cubicBezTo>
                    <a:pt x="443" y="82"/>
                    <a:pt x="440" y="82"/>
                    <a:pt x="439" y="82"/>
                  </a:cubicBezTo>
                  <a:cubicBezTo>
                    <a:pt x="438" y="81"/>
                    <a:pt x="436" y="80"/>
                    <a:pt x="435" y="80"/>
                  </a:cubicBezTo>
                  <a:cubicBezTo>
                    <a:pt x="435" y="79"/>
                    <a:pt x="433" y="78"/>
                    <a:pt x="433" y="77"/>
                  </a:cubicBezTo>
                  <a:cubicBezTo>
                    <a:pt x="433" y="76"/>
                    <a:pt x="434" y="75"/>
                    <a:pt x="434" y="75"/>
                  </a:cubicBezTo>
                  <a:cubicBezTo>
                    <a:pt x="435" y="74"/>
                    <a:pt x="438" y="74"/>
                    <a:pt x="439" y="73"/>
                  </a:cubicBezTo>
                  <a:cubicBezTo>
                    <a:pt x="441" y="72"/>
                    <a:pt x="443" y="70"/>
                    <a:pt x="444" y="68"/>
                  </a:cubicBezTo>
                  <a:cubicBezTo>
                    <a:pt x="444" y="67"/>
                    <a:pt x="444" y="64"/>
                    <a:pt x="443" y="62"/>
                  </a:cubicBezTo>
                  <a:cubicBezTo>
                    <a:pt x="442" y="62"/>
                    <a:pt x="440" y="60"/>
                    <a:pt x="439" y="60"/>
                  </a:cubicBezTo>
                  <a:cubicBezTo>
                    <a:pt x="438" y="60"/>
                    <a:pt x="437" y="62"/>
                    <a:pt x="437" y="63"/>
                  </a:cubicBezTo>
                  <a:cubicBezTo>
                    <a:pt x="436" y="64"/>
                    <a:pt x="436" y="66"/>
                    <a:pt x="435" y="67"/>
                  </a:cubicBezTo>
                  <a:cubicBezTo>
                    <a:pt x="434" y="68"/>
                    <a:pt x="433" y="69"/>
                    <a:pt x="432" y="70"/>
                  </a:cubicBezTo>
                  <a:cubicBezTo>
                    <a:pt x="430" y="71"/>
                    <a:pt x="428" y="72"/>
                    <a:pt x="426" y="72"/>
                  </a:cubicBezTo>
                  <a:cubicBezTo>
                    <a:pt x="425" y="72"/>
                    <a:pt x="423" y="71"/>
                    <a:pt x="423" y="70"/>
                  </a:cubicBezTo>
                  <a:cubicBezTo>
                    <a:pt x="422" y="69"/>
                    <a:pt x="421" y="66"/>
                    <a:pt x="421" y="65"/>
                  </a:cubicBezTo>
                  <a:cubicBezTo>
                    <a:pt x="421" y="63"/>
                    <a:pt x="423" y="60"/>
                    <a:pt x="424" y="59"/>
                  </a:cubicBezTo>
                  <a:cubicBezTo>
                    <a:pt x="426" y="57"/>
                    <a:pt x="429" y="56"/>
                    <a:pt x="430" y="55"/>
                  </a:cubicBezTo>
                  <a:cubicBezTo>
                    <a:pt x="431" y="54"/>
                    <a:pt x="434" y="51"/>
                    <a:pt x="434" y="50"/>
                  </a:cubicBezTo>
                  <a:cubicBezTo>
                    <a:pt x="434" y="49"/>
                    <a:pt x="433" y="46"/>
                    <a:pt x="432" y="46"/>
                  </a:cubicBezTo>
                  <a:cubicBezTo>
                    <a:pt x="431" y="45"/>
                    <a:pt x="427" y="45"/>
                    <a:pt x="425" y="45"/>
                  </a:cubicBezTo>
                  <a:cubicBezTo>
                    <a:pt x="424" y="45"/>
                    <a:pt x="422" y="46"/>
                    <a:pt x="421" y="45"/>
                  </a:cubicBezTo>
                  <a:cubicBezTo>
                    <a:pt x="420" y="45"/>
                    <a:pt x="418" y="43"/>
                    <a:pt x="418" y="42"/>
                  </a:cubicBezTo>
                  <a:cubicBezTo>
                    <a:pt x="417" y="40"/>
                    <a:pt x="417" y="37"/>
                    <a:pt x="417" y="36"/>
                  </a:cubicBezTo>
                  <a:cubicBezTo>
                    <a:pt x="417" y="34"/>
                    <a:pt x="417" y="30"/>
                    <a:pt x="418" y="28"/>
                  </a:cubicBezTo>
                  <a:cubicBezTo>
                    <a:pt x="419" y="27"/>
                    <a:pt x="421" y="26"/>
                    <a:pt x="422" y="25"/>
                  </a:cubicBezTo>
                  <a:cubicBezTo>
                    <a:pt x="423" y="24"/>
                    <a:pt x="426" y="23"/>
                    <a:pt x="427" y="22"/>
                  </a:cubicBezTo>
                  <a:cubicBezTo>
                    <a:pt x="428" y="21"/>
                    <a:pt x="430" y="17"/>
                    <a:pt x="430" y="16"/>
                  </a:cubicBezTo>
                  <a:cubicBezTo>
                    <a:pt x="430" y="14"/>
                    <a:pt x="427" y="10"/>
                    <a:pt x="426" y="9"/>
                  </a:cubicBezTo>
                  <a:cubicBezTo>
                    <a:pt x="426" y="7"/>
                    <a:pt x="426" y="5"/>
                    <a:pt x="425" y="4"/>
                  </a:cubicBezTo>
                  <a:cubicBezTo>
                    <a:pt x="424" y="3"/>
                    <a:pt x="422" y="2"/>
                    <a:pt x="421" y="2"/>
                  </a:cubicBezTo>
                  <a:cubicBezTo>
                    <a:pt x="420" y="2"/>
                    <a:pt x="419" y="3"/>
                    <a:pt x="419" y="4"/>
                  </a:cubicBezTo>
                  <a:cubicBezTo>
                    <a:pt x="418" y="4"/>
                    <a:pt x="418" y="6"/>
                    <a:pt x="418" y="7"/>
                  </a:cubicBezTo>
                  <a:cubicBezTo>
                    <a:pt x="418" y="8"/>
                    <a:pt x="420" y="10"/>
                    <a:pt x="420" y="12"/>
                  </a:cubicBezTo>
                  <a:cubicBezTo>
                    <a:pt x="420" y="13"/>
                    <a:pt x="419" y="16"/>
                    <a:pt x="418" y="17"/>
                  </a:cubicBezTo>
                  <a:cubicBezTo>
                    <a:pt x="418" y="18"/>
                    <a:pt x="415" y="19"/>
                    <a:pt x="414" y="19"/>
                  </a:cubicBezTo>
                  <a:cubicBezTo>
                    <a:pt x="413" y="19"/>
                    <a:pt x="410" y="18"/>
                    <a:pt x="409" y="17"/>
                  </a:cubicBezTo>
                  <a:cubicBezTo>
                    <a:pt x="409" y="16"/>
                    <a:pt x="408" y="13"/>
                    <a:pt x="408" y="12"/>
                  </a:cubicBezTo>
                  <a:cubicBezTo>
                    <a:pt x="407" y="11"/>
                    <a:pt x="408" y="8"/>
                    <a:pt x="409" y="7"/>
                  </a:cubicBezTo>
                  <a:cubicBezTo>
                    <a:pt x="410" y="5"/>
                    <a:pt x="413" y="4"/>
                    <a:pt x="413" y="2"/>
                  </a:cubicBezTo>
                  <a:cubicBezTo>
                    <a:pt x="414" y="2"/>
                    <a:pt x="414" y="1"/>
                    <a:pt x="414" y="0"/>
                  </a:cubicBezTo>
                  <a:cubicBezTo>
                    <a:pt x="369" y="4"/>
                    <a:pt x="369" y="4"/>
                    <a:pt x="369" y="4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12" y="205"/>
                    <a:pt x="13" y="205"/>
                    <a:pt x="14" y="206"/>
                  </a:cubicBezTo>
                  <a:cubicBezTo>
                    <a:pt x="15" y="207"/>
                    <a:pt x="16" y="209"/>
                    <a:pt x="17" y="210"/>
                  </a:cubicBezTo>
                  <a:cubicBezTo>
                    <a:pt x="17" y="210"/>
                    <a:pt x="17" y="210"/>
                    <a:pt x="17" y="210"/>
                  </a:cubicBezTo>
                  <a:cubicBezTo>
                    <a:pt x="18" y="211"/>
                    <a:pt x="18" y="212"/>
                    <a:pt x="19" y="213"/>
                  </a:cubicBezTo>
                  <a:cubicBezTo>
                    <a:pt x="19" y="214"/>
                    <a:pt x="20" y="215"/>
                    <a:pt x="20" y="216"/>
                  </a:cubicBezTo>
                  <a:cubicBezTo>
                    <a:pt x="20" y="216"/>
                    <a:pt x="20" y="216"/>
                    <a:pt x="21" y="217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2" y="218"/>
                    <a:pt x="24" y="218"/>
                    <a:pt x="25" y="218"/>
                  </a:cubicBezTo>
                  <a:cubicBezTo>
                    <a:pt x="27" y="219"/>
                    <a:pt x="27" y="220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9" y="222"/>
                    <a:pt x="31" y="222"/>
                    <a:pt x="32" y="223"/>
                  </a:cubicBezTo>
                  <a:cubicBezTo>
                    <a:pt x="33" y="225"/>
                    <a:pt x="34" y="226"/>
                    <a:pt x="34" y="228"/>
                  </a:cubicBezTo>
                  <a:cubicBezTo>
                    <a:pt x="34" y="228"/>
                    <a:pt x="34" y="228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6" y="229"/>
                    <a:pt x="37" y="230"/>
                    <a:pt x="37" y="232"/>
                  </a:cubicBezTo>
                  <a:cubicBezTo>
                    <a:pt x="38" y="233"/>
                    <a:pt x="38" y="234"/>
                    <a:pt x="37" y="235"/>
                  </a:cubicBezTo>
                  <a:cubicBezTo>
                    <a:pt x="38" y="235"/>
                    <a:pt x="39" y="235"/>
                    <a:pt x="39" y="236"/>
                  </a:cubicBezTo>
                  <a:cubicBezTo>
                    <a:pt x="41" y="237"/>
                    <a:pt x="43" y="239"/>
                    <a:pt x="44" y="240"/>
                  </a:cubicBezTo>
                  <a:cubicBezTo>
                    <a:pt x="45" y="242"/>
                    <a:pt x="45" y="245"/>
                    <a:pt x="45" y="246"/>
                  </a:cubicBezTo>
                  <a:cubicBezTo>
                    <a:pt x="46" y="247"/>
                    <a:pt x="46" y="247"/>
                    <a:pt x="46" y="248"/>
                  </a:cubicBezTo>
                  <a:cubicBezTo>
                    <a:pt x="46" y="248"/>
                    <a:pt x="46" y="249"/>
                    <a:pt x="47" y="249"/>
                  </a:cubicBezTo>
                  <a:cubicBezTo>
                    <a:pt x="48" y="251"/>
                    <a:pt x="48" y="252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5"/>
                    <a:pt x="51" y="256"/>
                    <a:pt x="51" y="258"/>
                  </a:cubicBezTo>
                  <a:cubicBezTo>
                    <a:pt x="51" y="261"/>
                    <a:pt x="50" y="264"/>
                    <a:pt x="49" y="266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49" y="267"/>
                    <a:pt x="50" y="271"/>
                    <a:pt x="49" y="274"/>
                  </a:cubicBezTo>
                  <a:cubicBezTo>
                    <a:pt x="49" y="275"/>
                    <a:pt x="48" y="276"/>
                    <a:pt x="47" y="276"/>
                  </a:cubicBezTo>
                  <a:cubicBezTo>
                    <a:pt x="47" y="277"/>
                    <a:pt x="47" y="277"/>
                    <a:pt x="47" y="277"/>
                  </a:cubicBezTo>
                  <a:cubicBezTo>
                    <a:pt x="48" y="278"/>
                    <a:pt x="48" y="279"/>
                    <a:pt x="48" y="280"/>
                  </a:cubicBezTo>
                  <a:cubicBezTo>
                    <a:pt x="48" y="280"/>
                    <a:pt x="48" y="280"/>
                    <a:pt x="48" y="280"/>
                  </a:cubicBezTo>
                  <a:cubicBezTo>
                    <a:pt x="49" y="281"/>
                    <a:pt x="49" y="281"/>
                    <a:pt x="50" y="282"/>
                  </a:cubicBezTo>
                  <a:cubicBezTo>
                    <a:pt x="50" y="282"/>
                    <a:pt x="51" y="283"/>
                    <a:pt x="51" y="283"/>
                  </a:cubicBezTo>
                  <a:cubicBezTo>
                    <a:pt x="51" y="283"/>
                    <a:pt x="52" y="283"/>
                    <a:pt x="52" y="283"/>
                  </a:cubicBezTo>
                  <a:cubicBezTo>
                    <a:pt x="53" y="283"/>
                    <a:pt x="53" y="283"/>
                    <a:pt x="53" y="283"/>
                  </a:cubicBezTo>
                  <a:cubicBezTo>
                    <a:pt x="53" y="283"/>
                    <a:pt x="54" y="283"/>
                    <a:pt x="54" y="283"/>
                  </a:cubicBezTo>
                  <a:cubicBezTo>
                    <a:pt x="55" y="283"/>
                    <a:pt x="56" y="283"/>
                    <a:pt x="57" y="284"/>
                  </a:cubicBezTo>
                  <a:cubicBezTo>
                    <a:pt x="60" y="285"/>
                    <a:pt x="62" y="288"/>
                    <a:pt x="63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4" y="291"/>
                    <a:pt x="63" y="294"/>
                    <a:pt x="63" y="296"/>
                  </a:cubicBezTo>
                  <a:cubicBezTo>
                    <a:pt x="63" y="296"/>
                    <a:pt x="63" y="297"/>
                    <a:pt x="64" y="297"/>
                  </a:cubicBezTo>
                  <a:cubicBezTo>
                    <a:pt x="65" y="298"/>
                    <a:pt x="67" y="300"/>
                    <a:pt x="67" y="302"/>
                  </a:cubicBezTo>
                  <a:cubicBezTo>
                    <a:pt x="68" y="302"/>
                    <a:pt x="68" y="303"/>
                    <a:pt x="68" y="303"/>
                  </a:cubicBezTo>
                  <a:cubicBezTo>
                    <a:pt x="68" y="303"/>
                    <a:pt x="68" y="303"/>
                    <a:pt x="68" y="303"/>
                  </a:cubicBezTo>
                  <a:cubicBezTo>
                    <a:pt x="69" y="304"/>
                    <a:pt x="72" y="306"/>
                    <a:pt x="73" y="309"/>
                  </a:cubicBezTo>
                  <a:cubicBezTo>
                    <a:pt x="73" y="310"/>
                    <a:pt x="73" y="311"/>
                    <a:pt x="73" y="311"/>
                  </a:cubicBezTo>
                  <a:cubicBezTo>
                    <a:pt x="74" y="312"/>
                    <a:pt x="74" y="313"/>
                    <a:pt x="75" y="315"/>
                  </a:cubicBezTo>
                  <a:cubicBezTo>
                    <a:pt x="75" y="317"/>
                    <a:pt x="74" y="321"/>
                    <a:pt x="73" y="322"/>
                  </a:cubicBezTo>
                  <a:cubicBezTo>
                    <a:pt x="73" y="322"/>
                    <a:pt x="73" y="323"/>
                    <a:pt x="72" y="323"/>
                  </a:cubicBezTo>
                  <a:cubicBezTo>
                    <a:pt x="73" y="324"/>
                    <a:pt x="74" y="324"/>
                    <a:pt x="74" y="325"/>
                  </a:cubicBezTo>
                  <a:cubicBezTo>
                    <a:pt x="75" y="325"/>
                    <a:pt x="75" y="325"/>
                    <a:pt x="75" y="326"/>
                  </a:cubicBezTo>
                  <a:cubicBezTo>
                    <a:pt x="75" y="326"/>
                    <a:pt x="75" y="326"/>
                    <a:pt x="75" y="326"/>
                  </a:cubicBezTo>
                  <a:cubicBezTo>
                    <a:pt x="76" y="326"/>
                    <a:pt x="76" y="326"/>
                    <a:pt x="77" y="326"/>
                  </a:cubicBezTo>
                  <a:cubicBezTo>
                    <a:pt x="79" y="326"/>
                    <a:pt x="80" y="326"/>
                    <a:pt x="81" y="327"/>
                  </a:cubicBezTo>
                  <a:cubicBezTo>
                    <a:pt x="83" y="329"/>
                    <a:pt x="83" y="332"/>
                    <a:pt x="83" y="334"/>
                  </a:cubicBezTo>
                  <a:cubicBezTo>
                    <a:pt x="83" y="334"/>
                    <a:pt x="83" y="334"/>
                    <a:pt x="83" y="334"/>
                  </a:cubicBezTo>
                  <a:cubicBezTo>
                    <a:pt x="83" y="334"/>
                    <a:pt x="83" y="334"/>
                    <a:pt x="83" y="334"/>
                  </a:cubicBezTo>
                  <a:cubicBezTo>
                    <a:pt x="84" y="335"/>
                    <a:pt x="85" y="336"/>
                    <a:pt x="85" y="338"/>
                  </a:cubicBezTo>
                  <a:cubicBezTo>
                    <a:pt x="85" y="338"/>
                    <a:pt x="85" y="339"/>
                    <a:pt x="86" y="340"/>
                  </a:cubicBezTo>
                  <a:cubicBezTo>
                    <a:pt x="87" y="339"/>
                    <a:pt x="88" y="338"/>
                    <a:pt x="90" y="338"/>
                  </a:cubicBezTo>
                  <a:cubicBezTo>
                    <a:pt x="91" y="338"/>
                    <a:pt x="92" y="339"/>
                    <a:pt x="93" y="339"/>
                  </a:cubicBezTo>
                  <a:cubicBezTo>
                    <a:pt x="98" y="343"/>
                    <a:pt x="97" y="350"/>
                    <a:pt x="97" y="350"/>
                  </a:cubicBezTo>
                  <a:cubicBezTo>
                    <a:pt x="97" y="351"/>
                    <a:pt x="96" y="352"/>
                    <a:pt x="96" y="353"/>
                  </a:cubicBezTo>
                  <a:cubicBezTo>
                    <a:pt x="96" y="354"/>
                    <a:pt x="97" y="355"/>
                    <a:pt x="97" y="356"/>
                  </a:cubicBezTo>
                  <a:cubicBezTo>
                    <a:pt x="97" y="358"/>
                    <a:pt x="96" y="360"/>
                    <a:pt x="95" y="361"/>
                  </a:cubicBezTo>
                  <a:cubicBezTo>
                    <a:pt x="95" y="361"/>
                    <a:pt x="96" y="362"/>
                    <a:pt x="96" y="362"/>
                  </a:cubicBezTo>
                  <a:cubicBezTo>
                    <a:pt x="96" y="362"/>
                    <a:pt x="99" y="365"/>
                    <a:pt x="99" y="368"/>
                  </a:cubicBezTo>
                  <a:cubicBezTo>
                    <a:pt x="100" y="369"/>
                    <a:pt x="101" y="372"/>
                    <a:pt x="99" y="375"/>
                  </a:cubicBezTo>
                  <a:cubicBezTo>
                    <a:pt x="98" y="377"/>
                    <a:pt x="97" y="379"/>
                    <a:pt x="95" y="380"/>
                  </a:cubicBezTo>
                  <a:cubicBezTo>
                    <a:pt x="97" y="381"/>
                    <a:pt x="99" y="383"/>
                    <a:pt x="100" y="385"/>
                  </a:cubicBezTo>
                  <a:cubicBezTo>
                    <a:pt x="101" y="387"/>
                    <a:pt x="102" y="391"/>
                    <a:pt x="99" y="394"/>
                  </a:cubicBezTo>
                  <a:cubicBezTo>
                    <a:pt x="98" y="396"/>
                    <a:pt x="96" y="397"/>
                    <a:pt x="94" y="397"/>
                  </a:cubicBezTo>
                  <a:cubicBezTo>
                    <a:pt x="94" y="397"/>
                    <a:pt x="95" y="398"/>
                    <a:pt x="95" y="399"/>
                  </a:cubicBezTo>
                  <a:cubicBezTo>
                    <a:pt x="95" y="399"/>
                    <a:pt x="95" y="400"/>
                    <a:pt x="95" y="400"/>
                  </a:cubicBezTo>
                  <a:cubicBezTo>
                    <a:pt x="96" y="401"/>
                    <a:pt x="96" y="402"/>
                    <a:pt x="96" y="403"/>
                  </a:cubicBezTo>
                  <a:cubicBezTo>
                    <a:pt x="96" y="405"/>
                    <a:pt x="96" y="407"/>
                    <a:pt x="96" y="409"/>
                  </a:cubicBezTo>
                  <a:cubicBezTo>
                    <a:pt x="96" y="411"/>
                    <a:pt x="95" y="413"/>
                    <a:pt x="94" y="415"/>
                  </a:cubicBezTo>
                  <a:cubicBezTo>
                    <a:pt x="93" y="415"/>
                    <a:pt x="93" y="416"/>
                    <a:pt x="92" y="416"/>
                  </a:cubicBezTo>
                  <a:cubicBezTo>
                    <a:pt x="92" y="417"/>
                    <a:pt x="92" y="419"/>
                    <a:pt x="92" y="420"/>
                  </a:cubicBezTo>
                  <a:cubicBezTo>
                    <a:pt x="91" y="421"/>
                    <a:pt x="90" y="422"/>
                    <a:pt x="89" y="423"/>
                  </a:cubicBezTo>
                  <a:cubicBezTo>
                    <a:pt x="89" y="423"/>
                    <a:pt x="89" y="423"/>
                    <a:pt x="89" y="423"/>
                  </a:cubicBezTo>
                  <a:cubicBezTo>
                    <a:pt x="89" y="424"/>
                    <a:pt x="89" y="424"/>
                    <a:pt x="89" y="424"/>
                  </a:cubicBezTo>
                  <a:cubicBezTo>
                    <a:pt x="89" y="424"/>
                    <a:pt x="89" y="424"/>
                    <a:pt x="89" y="425"/>
                  </a:cubicBezTo>
                  <a:cubicBezTo>
                    <a:pt x="89" y="426"/>
                    <a:pt x="90" y="428"/>
                    <a:pt x="90" y="429"/>
                  </a:cubicBezTo>
                  <a:cubicBezTo>
                    <a:pt x="90" y="430"/>
                    <a:pt x="89" y="433"/>
                    <a:pt x="88" y="435"/>
                  </a:cubicBezTo>
                  <a:cubicBezTo>
                    <a:pt x="87" y="437"/>
                    <a:pt x="85" y="439"/>
                    <a:pt x="84" y="440"/>
                  </a:cubicBezTo>
                  <a:cubicBezTo>
                    <a:pt x="83" y="441"/>
                    <a:pt x="82" y="441"/>
                    <a:pt x="81" y="441"/>
                  </a:cubicBezTo>
                  <a:cubicBezTo>
                    <a:pt x="81" y="442"/>
                    <a:pt x="81" y="442"/>
                    <a:pt x="80" y="442"/>
                  </a:cubicBezTo>
                  <a:cubicBezTo>
                    <a:pt x="80" y="442"/>
                    <a:pt x="80" y="442"/>
                    <a:pt x="80" y="442"/>
                  </a:cubicBezTo>
                  <a:cubicBezTo>
                    <a:pt x="80" y="442"/>
                    <a:pt x="80" y="443"/>
                    <a:pt x="80" y="443"/>
                  </a:cubicBezTo>
                  <a:cubicBezTo>
                    <a:pt x="80" y="443"/>
                    <a:pt x="80" y="444"/>
                    <a:pt x="80" y="444"/>
                  </a:cubicBezTo>
                  <a:cubicBezTo>
                    <a:pt x="80" y="444"/>
                    <a:pt x="80" y="444"/>
                    <a:pt x="80" y="445"/>
                  </a:cubicBezTo>
                  <a:cubicBezTo>
                    <a:pt x="81" y="446"/>
                    <a:pt x="81" y="448"/>
                    <a:pt x="80" y="451"/>
                  </a:cubicBezTo>
                  <a:cubicBezTo>
                    <a:pt x="79" y="453"/>
                    <a:pt x="77" y="454"/>
                    <a:pt x="75" y="455"/>
                  </a:cubicBezTo>
                  <a:cubicBezTo>
                    <a:pt x="75" y="455"/>
                    <a:pt x="75" y="455"/>
                    <a:pt x="75" y="455"/>
                  </a:cubicBezTo>
                  <a:cubicBezTo>
                    <a:pt x="75" y="455"/>
                    <a:pt x="74" y="455"/>
                    <a:pt x="74" y="455"/>
                  </a:cubicBezTo>
                  <a:cubicBezTo>
                    <a:pt x="74" y="456"/>
                    <a:pt x="74" y="456"/>
                    <a:pt x="74" y="457"/>
                  </a:cubicBezTo>
                  <a:cubicBezTo>
                    <a:pt x="74" y="458"/>
                    <a:pt x="74" y="458"/>
                    <a:pt x="74" y="458"/>
                  </a:cubicBezTo>
                  <a:cubicBezTo>
                    <a:pt x="74" y="459"/>
                    <a:pt x="75" y="460"/>
                    <a:pt x="76" y="461"/>
                  </a:cubicBezTo>
                  <a:cubicBezTo>
                    <a:pt x="77" y="463"/>
                    <a:pt x="77" y="465"/>
                    <a:pt x="77" y="467"/>
                  </a:cubicBezTo>
                  <a:cubicBezTo>
                    <a:pt x="77" y="467"/>
                    <a:pt x="77" y="468"/>
                    <a:pt x="76" y="468"/>
                  </a:cubicBezTo>
                  <a:cubicBezTo>
                    <a:pt x="77" y="468"/>
                    <a:pt x="77" y="469"/>
                    <a:pt x="77" y="469"/>
                  </a:cubicBezTo>
                  <a:cubicBezTo>
                    <a:pt x="78" y="470"/>
                    <a:pt x="78" y="470"/>
                    <a:pt x="78" y="470"/>
                  </a:cubicBezTo>
                  <a:cubicBezTo>
                    <a:pt x="78" y="471"/>
                    <a:pt x="78" y="471"/>
                    <a:pt x="78" y="471"/>
                  </a:cubicBezTo>
                  <a:cubicBezTo>
                    <a:pt x="79" y="472"/>
                    <a:pt x="80" y="473"/>
                    <a:pt x="80" y="474"/>
                  </a:cubicBezTo>
                  <a:cubicBezTo>
                    <a:pt x="80" y="476"/>
                    <a:pt x="81" y="479"/>
                    <a:pt x="80" y="481"/>
                  </a:cubicBezTo>
                  <a:cubicBezTo>
                    <a:pt x="78" y="483"/>
                    <a:pt x="77" y="484"/>
                    <a:pt x="75" y="485"/>
                  </a:cubicBezTo>
                  <a:cubicBezTo>
                    <a:pt x="75" y="485"/>
                    <a:pt x="75" y="485"/>
                    <a:pt x="75" y="485"/>
                  </a:cubicBezTo>
                  <a:cubicBezTo>
                    <a:pt x="74" y="486"/>
                    <a:pt x="72" y="487"/>
                    <a:pt x="72" y="488"/>
                  </a:cubicBezTo>
                  <a:cubicBezTo>
                    <a:pt x="72" y="489"/>
                    <a:pt x="72" y="489"/>
                    <a:pt x="72" y="489"/>
                  </a:cubicBezTo>
                  <a:cubicBezTo>
                    <a:pt x="72" y="490"/>
                    <a:pt x="72" y="491"/>
                    <a:pt x="72" y="492"/>
                  </a:cubicBezTo>
                  <a:cubicBezTo>
                    <a:pt x="72" y="493"/>
                    <a:pt x="72" y="494"/>
                    <a:pt x="72" y="494"/>
                  </a:cubicBezTo>
                  <a:cubicBezTo>
                    <a:pt x="72" y="495"/>
                    <a:pt x="72" y="495"/>
                    <a:pt x="73" y="495"/>
                  </a:cubicBezTo>
                  <a:cubicBezTo>
                    <a:pt x="73" y="496"/>
                    <a:pt x="73" y="496"/>
                    <a:pt x="73" y="496"/>
                  </a:cubicBezTo>
                  <a:cubicBezTo>
                    <a:pt x="75" y="497"/>
                    <a:pt x="76" y="498"/>
                    <a:pt x="77" y="500"/>
                  </a:cubicBezTo>
                  <a:cubicBezTo>
                    <a:pt x="78" y="501"/>
                    <a:pt x="79" y="503"/>
                    <a:pt x="79" y="505"/>
                  </a:cubicBezTo>
                  <a:cubicBezTo>
                    <a:pt x="79" y="505"/>
                    <a:pt x="80" y="505"/>
                    <a:pt x="80" y="506"/>
                  </a:cubicBezTo>
                  <a:cubicBezTo>
                    <a:pt x="81" y="508"/>
                    <a:pt x="82" y="510"/>
                    <a:pt x="81" y="512"/>
                  </a:cubicBezTo>
                  <a:cubicBezTo>
                    <a:pt x="81" y="514"/>
                    <a:pt x="80" y="516"/>
                    <a:pt x="79" y="518"/>
                  </a:cubicBezTo>
                  <a:cubicBezTo>
                    <a:pt x="79" y="518"/>
                    <a:pt x="79" y="518"/>
                    <a:pt x="79" y="518"/>
                  </a:cubicBezTo>
                  <a:cubicBezTo>
                    <a:pt x="80" y="518"/>
                    <a:pt x="80" y="519"/>
                    <a:pt x="80" y="519"/>
                  </a:cubicBezTo>
                  <a:cubicBezTo>
                    <a:pt x="80" y="519"/>
                    <a:pt x="81" y="519"/>
                    <a:pt x="81" y="520"/>
                  </a:cubicBezTo>
                  <a:cubicBezTo>
                    <a:pt x="82" y="521"/>
                    <a:pt x="84" y="523"/>
                    <a:pt x="84" y="525"/>
                  </a:cubicBezTo>
                  <a:cubicBezTo>
                    <a:pt x="85" y="528"/>
                    <a:pt x="85" y="533"/>
                    <a:pt x="83" y="536"/>
                  </a:cubicBezTo>
                  <a:cubicBezTo>
                    <a:pt x="83" y="537"/>
                    <a:pt x="82" y="537"/>
                    <a:pt x="82" y="538"/>
                  </a:cubicBezTo>
                  <a:cubicBezTo>
                    <a:pt x="82" y="538"/>
                    <a:pt x="82" y="538"/>
                    <a:pt x="82" y="539"/>
                  </a:cubicBezTo>
                  <a:cubicBezTo>
                    <a:pt x="83" y="541"/>
                    <a:pt x="83" y="544"/>
                    <a:pt x="82" y="545"/>
                  </a:cubicBezTo>
                  <a:cubicBezTo>
                    <a:pt x="81" y="547"/>
                    <a:pt x="80" y="548"/>
                    <a:pt x="79" y="549"/>
                  </a:cubicBezTo>
                  <a:cubicBezTo>
                    <a:pt x="79" y="549"/>
                    <a:pt x="78" y="549"/>
                    <a:pt x="78" y="550"/>
                  </a:cubicBezTo>
                  <a:cubicBezTo>
                    <a:pt x="78" y="550"/>
                    <a:pt x="77" y="551"/>
                    <a:pt x="77" y="552"/>
                  </a:cubicBezTo>
                  <a:cubicBezTo>
                    <a:pt x="76" y="552"/>
                    <a:pt x="76" y="553"/>
                    <a:pt x="75" y="554"/>
                  </a:cubicBezTo>
                  <a:cubicBezTo>
                    <a:pt x="75" y="554"/>
                    <a:pt x="74" y="555"/>
                    <a:pt x="73" y="556"/>
                  </a:cubicBezTo>
                  <a:cubicBezTo>
                    <a:pt x="73" y="556"/>
                    <a:pt x="72" y="557"/>
                    <a:pt x="72" y="557"/>
                  </a:cubicBezTo>
                  <a:cubicBezTo>
                    <a:pt x="71" y="559"/>
                    <a:pt x="69" y="561"/>
                    <a:pt x="69" y="562"/>
                  </a:cubicBezTo>
                  <a:cubicBezTo>
                    <a:pt x="69" y="563"/>
                    <a:pt x="69" y="564"/>
                    <a:pt x="69" y="565"/>
                  </a:cubicBezTo>
                  <a:cubicBezTo>
                    <a:pt x="69" y="566"/>
                    <a:pt x="69" y="567"/>
                    <a:pt x="69" y="569"/>
                  </a:cubicBezTo>
                  <a:cubicBezTo>
                    <a:pt x="68" y="574"/>
                    <a:pt x="67" y="576"/>
                    <a:pt x="66" y="577"/>
                  </a:cubicBezTo>
                  <a:cubicBezTo>
                    <a:pt x="65" y="579"/>
                    <a:pt x="63" y="580"/>
                    <a:pt x="61" y="582"/>
                  </a:cubicBezTo>
                  <a:cubicBezTo>
                    <a:pt x="60" y="582"/>
                    <a:pt x="60" y="583"/>
                    <a:pt x="59" y="583"/>
                  </a:cubicBezTo>
                  <a:cubicBezTo>
                    <a:pt x="59" y="584"/>
                    <a:pt x="59" y="584"/>
                    <a:pt x="58" y="585"/>
                  </a:cubicBezTo>
                  <a:cubicBezTo>
                    <a:pt x="57" y="586"/>
                    <a:pt x="56" y="587"/>
                    <a:pt x="56" y="588"/>
                  </a:cubicBezTo>
                  <a:cubicBezTo>
                    <a:pt x="55" y="588"/>
                    <a:pt x="54" y="589"/>
                    <a:pt x="53" y="589"/>
                  </a:cubicBezTo>
                  <a:cubicBezTo>
                    <a:pt x="54" y="589"/>
                    <a:pt x="54" y="590"/>
                    <a:pt x="55" y="590"/>
                  </a:cubicBezTo>
                  <a:cubicBezTo>
                    <a:pt x="56" y="591"/>
                    <a:pt x="57" y="592"/>
                    <a:pt x="58" y="593"/>
                  </a:cubicBezTo>
                  <a:cubicBezTo>
                    <a:pt x="58" y="594"/>
                    <a:pt x="58" y="594"/>
                    <a:pt x="58" y="594"/>
                  </a:cubicBezTo>
                  <a:cubicBezTo>
                    <a:pt x="59" y="594"/>
                    <a:pt x="59" y="595"/>
                    <a:pt x="60" y="596"/>
                  </a:cubicBezTo>
                  <a:cubicBezTo>
                    <a:pt x="62" y="597"/>
                    <a:pt x="63" y="598"/>
                    <a:pt x="64" y="600"/>
                  </a:cubicBezTo>
                  <a:cubicBezTo>
                    <a:pt x="65" y="600"/>
                    <a:pt x="65" y="601"/>
                    <a:pt x="67" y="603"/>
                  </a:cubicBezTo>
                  <a:cubicBezTo>
                    <a:pt x="69" y="602"/>
                    <a:pt x="71" y="600"/>
                    <a:pt x="73" y="599"/>
                  </a:cubicBezTo>
                  <a:cubicBezTo>
                    <a:pt x="77" y="597"/>
                    <a:pt x="86" y="596"/>
                    <a:pt x="91" y="595"/>
                  </a:cubicBezTo>
                  <a:cubicBezTo>
                    <a:pt x="95" y="594"/>
                    <a:pt x="103" y="592"/>
                    <a:pt x="107" y="592"/>
                  </a:cubicBezTo>
                  <a:cubicBezTo>
                    <a:pt x="111" y="591"/>
                    <a:pt x="119" y="591"/>
                    <a:pt x="123" y="590"/>
                  </a:cubicBezTo>
                  <a:cubicBezTo>
                    <a:pt x="126" y="590"/>
                    <a:pt x="133" y="591"/>
                    <a:pt x="136" y="590"/>
                  </a:cubicBezTo>
                  <a:cubicBezTo>
                    <a:pt x="138" y="590"/>
                    <a:pt x="142" y="588"/>
                    <a:pt x="143" y="588"/>
                  </a:cubicBezTo>
                  <a:cubicBezTo>
                    <a:pt x="147" y="587"/>
                    <a:pt x="154" y="587"/>
                    <a:pt x="157" y="587"/>
                  </a:cubicBezTo>
                  <a:cubicBezTo>
                    <a:pt x="160" y="587"/>
                    <a:pt x="165" y="587"/>
                    <a:pt x="167" y="587"/>
                  </a:cubicBezTo>
                  <a:cubicBezTo>
                    <a:pt x="169" y="588"/>
                    <a:pt x="173" y="589"/>
                    <a:pt x="175" y="589"/>
                  </a:cubicBezTo>
                  <a:cubicBezTo>
                    <a:pt x="177" y="590"/>
                    <a:pt x="182" y="592"/>
                    <a:pt x="185" y="593"/>
                  </a:cubicBezTo>
                  <a:cubicBezTo>
                    <a:pt x="191" y="594"/>
                    <a:pt x="202" y="598"/>
                    <a:pt x="207" y="600"/>
                  </a:cubicBezTo>
                  <a:cubicBezTo>
                    <a:pt x="211" y="602"/>
                    <a:pt x="219" y="606"/>
                    <a:pt x="223" y="607"/>
                  </a:cubicBezTo>
                  <a:cubicBezTo>
                    <a:pt x="226" y="608"/>
                    <a:pt x="231" y="611"/>
                    <a:pt x="234" y="612"/>
                  </a:cubicBezTo>
                  <a:cubicBezTo>
                    <a:pt x="238" y="613"/>
                    <a:pt x="246" y="615"/>
                    <a:pt x="250" y="615"/>
                  </a:cubicBezTo>
                  <a:cubicBezTo>
                    <a:pt x="253" y="616"/>
                    <a:pt x="259" y="615"/>
                    <a:pt x="262" y="615"/>
                  </a:cubicBezTo>
                  <a:cubicBezTo>
                    <a:pt x="265" y="616"/>
                    <a:pt x="272" y="616"/>
                    <a:pt x="275" y="616"/>
                  </a:cubicBezTo>
                  <a:cubicBezTo>
                    <a:pt x="278" y="616"/>
                    <a:pt x="283" y="616"/>
                    <a:pt x="286" y="617"/>
                  </a:cubicBezTo>
                  <a:cubicBezTo>
                    <a:pt x="288" y="617"/>
                    <a:pt x="293" y="619"/>
                    <a:pt x="295" y="619"/>
                  </a:cubicBezTo>
                  <a:cubicBezTo>
                    <a:pt x="297" y="619"/>
                    <a:pt x="301" y="618"/>
                    <a:pt x="303" y="617"/>
                  </a:cubicBezTo>
                  <a:cubicBezTo>
                    <a:pt x="305" y="617"/>
                    <a:pt x="307" y="615"/>
                    <a:pt x="308" y="614"/>
                  </a:cubicBezTo>
                  <a:cubicBezTo>
                    <a:pt x="310" y="613"/>
                    <a:pt x="313" y="611"/>
                    <a:pt x="314" y="610"/>
                  </a:cubicBezTo>
                  <a:cubicBezTo>
                    <a:pt x="316" y="609"/>
                    <a:pt x="318" y="608"/>
                    <a:pt x="320" y="607"/>
                  </a:cubicBezTo>
                  <a:cubicBezTo>
                    <a:pt x="321" y="607"/>
                    <a:pt x="324" y="606"/>
                    <a:pt x="326" y="606"/>
                  </a:cubicBezTo>
                  <a:cubicBezTo>
                    <a:pt x="327" y="606"/>
                    <a:pt x="331" y="607"/>
                    <a:pt x="333" y="607"/>
                  </a:cubicBezTo>
                  <a:cubicBezTo>
                    <a:pt x="334" y="607"/>
                    <a:pt x="337" y="607"/>
                    <a:pt x="338" y="607"/>
                  </a:cubicBezTo>
                  <a:cubicBezTo>
                    <a:pt x="340" y="608"/>
                    <a:pt x="342" y="610"/>
                    <a:pt x="343" y="611"/>
                  </a:cubicBezTo>
                  <a:cubicBezTo>
                    <a:pt x="344" y="611"/>
                    <a:pt x="346" y="613"/>
                    <a:pt x="347" y="613"/>
                  </a:cubicBezTo>
                  <a:cubicBezTo>
                    <a:pt x="348" y="613"/>
                    <a:pt x="350" y="613"/>
                    <a:pt x="351" y="614"/>
                  </a:cubicBezTo>
                  <a:cubicBezTo>
                    <a:pt x="353" y="615"/>
                    <a:pt x="357" y="617"/>
                    <a:pt x="359" y="618"/>
                  </a:cubicBezTo>
                  <a:cubicBezTo>
                    <a:pt x="360" y="618"/>
                    <a:pt x="362" y="618"/>
                    <a:pt x="363" y="618"/>
                  </a:cubicBezTo>
                  <a:cubicBezTo>
                    <a:pt x="364" y="619"/>
                    <a:pt x="365" y="620"/>
                    <a:pt x="366" y="621"/>
                  </a:cubicBezTo>
                  <a:cubicBezTo>
                    <a:pt x="367" y="622"/>
                    <a:pt x="369" y="623"/>
                    <a:pt x="370" y="623"/>
                  </a:cubicBezTo>
                  <a:cubicBezTo>
                    <a:pt x="371" y="623"/>
                    <a:pt x="372" y="621"/>
                    <a:pt x="373" y="621"/>
                  </a:cubicBezTo>
                  <a:cubicBezTo>
                    <a:pt x="374" y="620"/>
                    <a:pt x="376" y="620"/>
                    <a:pt x="377" y="619"/>
                  </a:cubicBezTo>
                  <a:cubicBezTo>
                    <a:pt x="378" y="619"/>
                    <a:pt x="377" y="616"/>
                    <a:pt x="378" y="615"/>
                  </a:cubicBezTo>
                  <a:cubicBezTo>
                    <a:pt x="378" y="614"/>
                    <a:pt x="380" y="613"/>
                    <a:pt x="380" y="612"/>
                  </a:cubicBezTo>
                  <a:cubicBezTo>
                    <a:pt x="381" y="612"/>
                    <a:pt x="384" y="611"/>
                    <a:pt x="385" y="610"/>
                  </a:cubicBezTo>
                  <a:cubicBezTo>
                    <a:pt x="385" y="610"/>
                    <a:pt x="386" y="608"/>
                    <a:pt x="386" y="608"/>
                  </a:cubicBezTo>
                  <a:cubicBezTo>
                    <a:pt x="386" y="607"/>
                    <a:pt x="386" y="606"/>
                    <a:pt x="386" y="605"/>
                  </a:cubicBezTo>
                  <a:cubicBezTo>
                    <a:pt x="385" y="604"/>
                    <a:pt x="382" y="604"/>
                    <a:pt x="381" y="604"/>
                  </a:cubicBezTo>
                  <a:cubicBezTo>
                    <a:pt x="380" y="604"/>
                    <a:pt x="377" y="605"/>
                    <a:pt x="376" y="604"/>
                  </a:cubicBezTo>
                  <a:cubicBezTo>
                    <a:pt x="375" y="604"/>
                    <a:pt x="374" y="602"/>
                    <a:pt x="373" y="601"/>
                  </a:cubicBezTo>
                  <a:cubicBezTo>
                    <a:pt x="372" y="601"/>
                    <a:pt x="369" y="600"/>
                    <a:pt x="368" y="600"/>
                  </a:cubicBezTo>
                  <a:cubicBezTo>
                    <a:pt x="367" y="599"/>
                    <a:pt x="366" y="597"/>
                    <a:pt x="366" y="596"/>
                  </a:cubicBezTo>
                  <a:cubicBezTo>
                    <a:pt x="364" y="596"/>
                    <a:pt x="361" y="596"/>
                    <a:pt x="359" y="596"/>
                  </a:cubicBezTo>
                  <a:cubicBezTo>
                    <a:pt x="358" y="596"/>
                    <a:pt x="355" y="596"/>
                    <a:pt x="354" y="596"/>
                  </a:cubicBezTo>
                  <a:cubicBezTo>
                    <a:pt x="353" y="597"/>
                    <a:pt x="352" y="599"/>
                    <a:pt x="351" y="600"/>
                  </a:cubicBezTo>
                  <a:cubicBezTo>
                    <a:pt x="351" y="601"/>
                    <a:pt x="348" y="601"/>
                    <a:pt x="347" y="601"/>
                  </a:cubicBezTo>
                  <a:cubicBezTo>
                    <a:pt x="346" y="602"/>
                    <a:pt x="343" y="602"/>
                    <a:pt x="342" y="601"/>
                  </a:cubicBezTo>
                  <a:cubicBezTo>
                    <a:pt x="341" y="601"/>
                    <a:pt x="339" y="599"/>
                    <a:pt x="338" y="599"/>
                  </a:cubicBezTo>
                  <a:cubicBezTo>
                    <a:pt x="337" y="599"/>
                    <a:pt x="335" y="599"/>
                    <a:pt x="334" y="599"/>
                  </a:cubicBezTo>
                  <a:cubicBezTo>
                    <a:pt x="333" y="599"/>
                    <a:pt x="331" y="600"/>
                    <a:pt x="330" y="600"/>
                  </a:cubicBezTo>
                  <a:cubicBezTo>
                    <a:pt x="329" y="600"/>
                    <a:pt x="326" y="601"/>
                    <a:pt x="325" y="601"/>
                  </a:cubicBezTo>
                  <a:cubicBezTo>
                    <a:pt x="323" y="600"/>
                    <a:pt x="322" y="597"/>
                    <a:pt x="321" y="595"/>
                  </a:cubicBezTo>
                  <a:cubicBezTo>
                    <a:pt x="321" y="594"/>
                    <a:pt x="321" y="592"/>
                    <a:pt x="320" y="591"/>
                  </a:cubicBezTo>
                  <a:cubicBezTo>
                    <a:pt x="320" y="590"/>
                    <a:pt x="318" y="588"/>
                    <a:pt x="318" y="587"/>
                  </a:cubicBezTo>
                  <a:cubicBezTo>
                    <a:pt x="317" y="586"/>
                    <a:pt x="319" y="583"/>
                    <a:pt x="320" y="582"/>
                  </a:cubicBezTo>
                  <a:cubicBezTo>
                    <a:pt x="320" y="581"/>
                    <a:pt x="322" y="580"/>
                    <a:pt x="323" y="579"/>
                  </a:cubicBezTo>
                  <a:cubicBezTo>
                    <a:pt x="325" y="578"/>
                    <a:pt x="327" y="576"/>
                    <a:pt x="328" y="575"/>
                  </a:cubicBezTo>
                  <a:cubicBezTo>
                    <a:pt x="330" y="574"/>
                    <a:pt x="333" y="572"/>
                    <a:pt x="334" y="572"/>
                  </a:cubicBezTo>
                  <a:cubicBezTo>
                    <a:pt x="336" y="571"/>
                    <a:pt x="340" y="570"/>
                    <a:pt x="341" y="569"/>
                  </a:cubicBezTo>
                  <a:cubicBezTo>
                    <a:pt x="342" y="568"/>
                    <a:pt x="344" y="566"/>
                    <a:pt x="345" y="565"/>
                  </a:cubicBezTo>
                  <a:cubicBezTo>
                    <a:pt x="346" y="565"/>
                    <a:pt x="350" y="566"/>
                    <a:pt x="351" y="565"/>
                  </a:cubicBezTo>
                  <a:cubicBezTo>
                    <a:pt x="352" y="565"/>
                    <a:pt x="352" y="562"/>
                    <a:pt x="353" y="562"/>
                  </a:cubicBezTo>
                  <a:cubicBezTo>
                    <a:pt x="354" y="561"/>
                    <a:pt x="356" y="562"/>
                    <a:pt x="357" y="562"/>
                  </a:cubicBezTo>
                  <a:cubicBezTo>
                    <a:pt x="358" y="562"/>
                    <a:pt x="360" y="564"/>
                    <a:pt x="360" y="565"/>
                  </a:cubicBezTo>
                  <a:cubicBezTo>
                    <a:pt x="361" y="566"/>
                    <a:pt x="361" y="568"/>
                    <a:pt x="360" y="569"/>
                  </a:cubicBezTo>
                  <a:cubicBezTo>
                    <a:pt x="360" y="570"/>
                    <a:pt x="359" y="571"/>
                    <a:pt x="358" y="571"/>
                  </a:cubicBezTo>
                  <a:cubicBezTo>
                    <a:pt x="358" y="572"/>
                    <a:pt x="357" y="574"/>
                    <a:pt x="357" y="575"/>
                  </a:cubicBezTo>
                  <a:cubicBezTo>
                    <a:pt x="357" y="576"/>
                    <a:pt x="357" y="579"/>
                    <a:pt x="358" y="580"/>
                  </a:cubicBezTo>
                  <a:cubicBezTo>
                    <a:pt x="358" y="581"/>
                    <a:pt x="359" y="583"/>
                    <a:pt x="360" y="583"/>
                  </a:cubicBezTo>
                  <a:cubicBezTo>
                    <a:pt x="361" y="584"/>
                    <a:pt x="363" y="583"/>
                    <a:pt x="364" y="582"/>
                  </a:cubicBezTo>
                  <a:cubicBezTo>
                    <a:pt x="365" y="582"/>
                    <a:pt x="366" y="579"/>
                    <a:pt x="368" y="578"/>
                  </a:cubicBezTo>
                  <a:cubicBezTo>
                    <a:pt x="369" y="577"/>
                    <a:pt x="371" y="577"/>
                    <a:pt x="372" y="576"/>
                  </a:cubicBezTo>
                  <a:cubicBezTo>
                    <a:pt x="372" y="576"/>
                    <a:pt x="373" y="574"/>
                    <a:pt x="374" y="574"/>
                  </a:cubicBezTo>
                  <a:cubicBezTo>
                    <a:pt x="375" y="574"/>
                    <a:pt x="376" y="574"/>
                    <a:pt x="377" y="574"/>
                  </a:cubicBezTo>
                  <a:cubicBezTo>
                    <a:pt x="378" y="574"/>
                    <a:pt x="381" y="574"/>
                    <a:pt x="382" y="574"/>
                  </a:cubicBezTo>
                  <a:cubicBezTo>
                    <a:pt x="382" y="574"/>
                    <a:pt x="384" y="574"/>
                    <a:pt x="385" y="574"/>
                  </a:cubicBezTo>
                  <a:cubicBezTo>
                    <a:pt x="387" y="573"/>
                    <a:pt x="390" y="573"/>
                    <a:pt x="392" y="573"/>
                  </a:cubicBezTo>
                  <a:cubicBezTo>
                    <a:pt x="393" y="573"/>
                    <a:pt x="396" y="573"/>
                    <a:pt x="397" y="574"/>
                  </a:cubicBezTo>
                  <a:cubicBezTo>
                    <a:pt x="398" y="575"/>
                    <a:pt x="398" y="577"/>
                    <a:pt x="398" y="578"/>
                  </a:cubicBezTo>
                  <a:cubicBezTo>
                    <a:pt x="399" y="580"/>
                    <a:pt x="398" y="583"/>
                    <a:pt x="397" y="584"/>
                  </a:cubicBezTo>
                  <a:cubicBezTo>
                    <a:pt x="397" y="585"/>
                    <a:pt x="397" y="588"/>
                    <a:pt x="396" y="588"/>
                  </a:cubicBezTo>
                  <a:cubicBezTo>
                    <a:pt x="396" y="589"/>
                    <a:pt x="394" y="589"/>
                    <a:pt x="393" y="590"/>
                  </a:cubicBezTo>
                  <a:cubicBezTo>
                    <a:pt x="393" y="591"/>
                    <a:pt x="393" y="593"/>
                    <a:pt x="394" y="594"/>
                  </a:cubicBezTo>
                  <a:cubicBezTo>
                    <a:pt x="395" y="595"/>
                    <a:pt x="398" y="595"/>
                    <a:pt x="399" y="594"/>
                  </a:cubicBezTo>
                  <a:cubicBezTo>
                    <a:pt x="400" y="594"/>
                    <a:pt x="402" y="592"/>
                    <a:pt x="403" y="592"/>
                  </a:cubicBezTo>
                  <a:cubicBezTo>
                    <a:pt x="404" y="591"/>
                    <a:pt x="406" y="591"/>
                    <a:pt x="407" y="591"/>
                  </a:cubicBezTo>
                  <a:cubicBezTo>
                    <a:pt x="407" y="591"/>
                    <a:pt x="409" y="592"/>
                    <a:pt x="409" y="592"/>
                  </a:cubicBezTo>
                  <a:cubicBezTo>
                    <a:pt x="410" y="594"/>
                    <a:pt x="411" y="597"/>
                    <a:pt x="411" y="598"/>
                  </a:cubicBezTo>
                  <a:cubicBezTo>
                    <a:pt x="412" y="600"/>
                    <a:pt x="412" y="603"/>
                    <a:pt x="412" y="605"/>
                  </a:cubicBezTo>
                  <a:cubicBezTo>
                    <a:pt x="413" y="606"/>
                    <a:pt x="414" y="608"/>
                    <a:pt x="415" y="608"/>
                  </a:cubicBezTo>
                  <a:cubicBezTo>
                    <a:pt x="415" y="609"/>
                    <a:pt x="418" y="609"/>
                    <a:pt x="419" y="608"/>
                  </a:cubicBezTo>
                  <a:cubicBezTo>
                    <a:pt x="419" y="608"/>
                    <a:pt x="420" y="607"/>
                    <a:pt x="421" y="606"/>
                  </a:cubicBezTo>
                  <a:cubicBezTo>
                    <a:pt x="422" y="606"/>
                    <a:pt x="423" y="605"/>
                    <a:pt x="423" y="605"/>
                  </a:cubicBezTo>
                  <a:cubicBezTo>
                    <a:pt x="424" y="604"/>
                    <a:pt x="425" y="605"/>
                    <a:pt x="426" y="605"/>
                  </a:cubicBezTo>
                  <a:cubicBezTo>
                    <a:pt x="427" y="605"/>
                    <a:pt x="428" y="607"/>
                    <a:pt x="429" y="607"/>
                  </a:cubicBezTo>
                  <a:cubicBezTo>
                    <a:pt x="430" y="608"/>
                    <a:pt x="431" y="611"/>
                    <a:pt x="433" y="611"/>
                  </a:cubicBezTo>
                  <a:cubicBezTo>
                    <a:pt x="434" y="612"/>
                    <a:pt x="436" y="611"/>
                    <a:pt x="437" y="611"/>
                  </a:cubicBezTo>
                  <a:cubicBezTo>
                    <a:pt x="437" y="610"/>
                    <a:pt x="438" y="609"/>
                    <a:pt x="438" y="609"/>
                  </a:cubicBezTo>
                  <a:cubicBezTo>
                    <a:pt x="439" y="609"/>
                    <a:pt x="441" y="609"/>
                    <a:pt x="442" y="609"/>
                  </a:cubicBezTo>
                  <a:cubicBezTo>
                    <a:pt x="442" y="610"/>
                    <a:pt x="443" y="612"/>
                    <a:pt x="443" y="613"/>
                  </a:cubicBezTo>
                  <a:cubicBezTo>
                    <a:pt x="444" y="613"/>
                    <a:pt x="445" y="614"/>
                    <a:pt x="446" y="614"/>
                  </a:cubicBezTo>
                  <a:cubicBezTo>
                    <a:pt x="447" y="614"/>
                    <a:pt x="450" y="614"/>
                    <a:pt x="451" y="614"/>
                  </a:cubicBezTo>
                  <a:cubicBezTo>
                    <a:pt x="451" y="614"/>
                    <a:pt x="453" y="615"/>
                    <a:pt x="453" y="615"/>
                  </a:cubicBezTo>
                  <a:cubicBezTo>
                    <a:pt x="454" y="615"/>
                    <a:pt x="454" y="617"/>
                    <a:pt x="455" y="618"/>
                  </a:cubicBezTo>
                  <a:cubicBezTo>
                    <a:pt x="455" y="619"/>
                    <a:pt x="456" y="620"/>
                    <a:pt x="457" y="620"/>
                  </a:cubicBezTo>
                  <a:cubicBezTo>
                    <a:pt x="458" y="621"/>
                    <a:pt x="460" y="620"/>
                    <a:pt x="461" y="620"/>
                  </a:cubicBezTo>
                  <a:cubicBezTo>
                    <a:pt x="462" y="621"/>
                    <a:pt x="462" y="623"/>
                    <a:pt x="463" y="624"/>
                  </a:cubicBezTo>
                  <a:cubicBezTo>
                    <a:pt x="463" y="625"/>
                    <a:pt x="466" y="626"/>
                    <a:pt x="466" y="628"/>
                  </a:cubicBezTo>
                  <a:cubicBezTo>
                    <a:pt x="467" y="629"/>
                    <a:pt x="467" y="631"/>
                    <a:pt x="467" y="632"/>
                  </a:cubicBezTo>
                  <a:cubicBezTo>
                    <a:pt x="467" y="632"/>
                    <a:pt x="467" y="634"/>
                    <a:pt x="466" y="634"/>
                  </a:cubicBezTo>
                  <a:cubicBezTo>
                    <a:pt x="466" y="634"/>
                    <a:pt x="464" y="635"/>
                    <a:pt x="463" y="635"/>
                  </a:cubicBezTo>
                  <a:cubicBezTo>
                    <a:pt x="462" y="634"/>
                    <a:pt x="461" y="632"/>
                    <a:pt x="460" y="632"/>
                  </a:cubicBezTo>
                  <a:cubicBezTo>
                    <a:pt x="459" y="632"/>
                    <a:pt x="457" y="633"/>
                    <a:pt x="457" y="633"/>
                  </a:cubicBezTo>
                  <a:cubicBezTo>
                    <a:pt x="456" y="634"/>
                    <a:pt x="455" y="635"/>
                    <a:pt x="455" y="636"/>
                  </a:cubicBezTo>
                  <a:cubicBezTo>
                    <a:pt x="455" y="637"/>
                    <a:pt x="456" y="641"/>
                    <a:pt x="455" y="642"/>
                  </a:cubicBezTo>
                  <a:cubicBezTo>
                    <a:pt x="454" y="643"/>
                    <a:pt x="453" y="643"/>
                    <a:pt x="452" y="643"/>
                  </a:cubicBezTo>
                  <a:cubicBezTo>
                    <a:pt x="451" y="644"/>
                    <a:pt x="448" y="643"/>
                    <a:pt x="447" y="644"/>
                  </a:cubicBezTo>
                  <a:cubicBezTo>
                    <a:pt x="446" y="645"/>
                    <a:pt x="447" y="647"/>
                    <a:pt x="447" y="648"/>
                  </a:cubicBezTo>
                  <a:cubicBezTo>
                    <a:pt x="448" y="649"/>
                    <a:pt x="452" y="652"/>
                    <a:pt x="453" y="652"/>
                  </a:cubicBezTo>
                  <a:cubicBezTo>
                    <a:pt x="454" y="653"/>
                    <a:pt x="456" y="654"/>
                    <a:pt x="457" y="654"/>
                  </a:cubicBezTo>
                  <a:cubicBezTo>
                    <a:pt x="459" y="654"/>
                    <a:pt x="461" y="655"/>
                    <a:pt x="463" y="656"/>
                  </a:cubicBezTo>
                  <a:cubicBezTo>
                    <a:pt x="464" y="656"/>
                    <a:pt x="466" y="658"/>
                    <a:pt x="467" y="659"/>
                  </a:cubicBezTo>
                  <a:cubicBezTo>
                    <a:pt x="468" y="659"/>
                    <a:pt x="471" y="659"/>
                    <a:pt x="473" y="659"/>
                  </a:cubicBezTo>
                  <a:cubicBezTo>
                    <a:pt x="475" y="659"/>
                    <a:pt x="479" y="659"/>
                    <a:pt x="480" y="660"/>
                  </a:cubicBezTo>
                  <a:cubicBezTo>
                    <a:pt x="482" y="660"/>
                    <a:pt x="483" y="662"/>
                    <a:pt x="485" y="663"/>
                  </a:cubicBezTo>
                  <a:cubicBezTo>
                    <a:pt x="486" y="663"/>
                    <a:pt x="490" y="663"/>
                    <a:pt x="491" y="663"/>
                  </a:cubicBezTo>
                  <a:cubicBezTo>
                    <a:pt x="492" y="663"/>
                    <a:pt x="494" y="663"/>
                    <a:pt x="495" y="663"/>
                  </a:cubicBezTo>
                  <a:cubicBezTo>
                    <a:pt x="496" y="663"/>
                    <a:pt x="498" y="664"/>
                    <a:pt x="499" y="664"/>
                  </a:cubicBezTo>
                  <a:cubicBezTo>
                    <a:pt x="500" y="664"/>
                    <a:pt x="502" y="664"/>
                    <a:pt x="503" y="663"/>
                  </a:cubicBezTo>
                  <a:cubicBezTo>
                    <a:pt x="504" y="663"/>
                    <a:pt x="505" y="662"/>
                    <a:pt x="506" y="662"/>
                  </a:cubicBezTo>
                  <a:cubicBezTo>
                    <a:pt x="507" y="662"/>
                    <a:pt x="508" y="663"/>
                    <a:pt x="509" y="663"/>
                  </a:cubicBezTo>
                  <a:cubicBezTo>
                    <a:pt x="510" y="665"/>
                    <a:pt x="513" y="667"/>
                    <a:pt x="514" y="668"/>
                  </a:cubicBezTo>
                  <a:cubicBezTo>
                    <a:pt x="516" y="669"/>
                    <a:pt x="519" y="671"/>
                    <a:pt x="520" y="673"/>
                  </a:cubicBezTo>
                  <a:cubicBezTo>
                    <a:pt x="521" y="674"/>
                    <a:pt x="524" y="676"/>
                    <a:pt x="525" y="677"/>
                  </a:cubicBezTo>
                  <a:cubicBezTo>
                    <a:pt x="525" y="679"/>
                    <a:pt x="525" y="682"/>
                    <a:pt x="525" y="683"/>
                  </a:cubicBezTo>
                  <a:cubicBezTo>
                    <a:pt x="526" y="683"/>
                    <a:pt x="528" y="684"/>
                    <a:pt x="529" y="684"/>
                  </a:cubicBezTo>
                  <a:cubicBezTo>
                    <a:pt x="531" y="685"/>
                    <a:pt x="533" y="684"/>
                    <a:pt x="535" y="684"/>
                  </a:cubicBezTo>
                  <a:cubicBezTo>
                    <a:pt x="536" y="684"/>
                    <a:pt x="540" y="684"/>
                    <a:pt x="541" y="684"/>
                  </a:cubicBezTo>
                  <a:cubicBezTo>
                    <a:pt x="543" y="683"/>
                    <a:pt x="545" y="682"/>
                    <a:pt x="547" y="681"/>
                  </a:cubicBezTo>
                  <a:cubicBezTo>
                    <a:pt x="548" y="681"/>
                    <a:pt x="551" y="680"/>
                    <a:pt x="552" y="679"/>
                  </a:cubicBezTo>
                  <a:cubicBezTo>
                    <a:pt x="553" y="679"/>
                    <a:pt x="556" y="679"/>
                    <a:pt x="557" y="678"/>
                  </a:cubicBezTo>
                  <a:cubicBezTo>
                    <a:pt x="557" y="678"/>
                    <a:pt x="559" y="677"/>
                    <a:pt x="559" y="677"/>
                  </a:cubicBezTo>
                  <a:cubicBezTo>
                    <a:pt x="559" y="676"/>
                    <a:pt x="558" y="675"/>
                    <a:pt x="557" y="674"/>
                  </a:cubicBezTo>
                  <a:cubicBezTo>
                    <a:pt x="556" y="674"/>
                    <a:pt x="554" y="674"/>
                    <a:pt x="553" y="675"/>
                  </a:cubicBezTo>
                  <a:cubicBezTo>
                    <a:pt x="552" y="675"/>
                    <a:pt x="551" y="676"/>
                    <a:pt x="551" y="676"/>
                  </a:cubicBezTo>
                  <a:cubicBezTo>
                    <a:pt x="550" y="677"/>
                    <a:pt x="548" y="677"/>
                    <a:pt x="547" y="677"/>
                  </a:cubicBezTo>
                  <a:cubicBezTo>
                    <a:pt x="546" y="677"/>
                    <a:pt x="544" y="676"/>
                    <a:pt x="543" y="677"/>
                  </a:cubicBezTo>
                  <a:cubicBezTo>
                    <a:pt x="543" y="677"/>
                    <a:pt x="542" y="678"/>
                    <a:pt x="541" y="679"/>
                  </a:cubicBezTo>
                  <a:cubicBezTo>
                    <a:pt x="540" y="679"/>
                    <a:pt x="539" y="680"/>
                    <a:pt x="538" y="681"/>
                  </a:cubicBezTo>
                  <a:cubicBezTo>
                    <a:pt x="537" y="681"/>
                    <a:pt x="534" y="680"/>
                    <a:pt x="533" y="680"/>
                  </a:cubicBezTo>
                  <a:cubicBezTo>
                    <a:pt x="533" y="679"/>
                    <a:pt x="532" y="677"/>
                    <a:pt x="532" y="676"/>
                  </a:cubicBezTo>
                  <a:cubicBezTo>
                    <a:pt x="533" y="675"/>
                    <a:pt x="535" y="674"/>
                    <a:pt x="536" y="674"/>
                  </a:cubicBezTo>
                  <a:cubicBezTo>
                    <a:pt x="537" y="673"/>
                    <a:pt x="538" y="671"/>
                    <a:pt x="539" y="670"/>
                  </a:cubicBezTo>
                  <a:cubicBezTo>
                    <a:pt x="539" y="669"/>
                    <a:pt x="541" y="669"/>
                    <a:pt x="541" y="669"/>
                  </a:cubicBezTo>
                  <a:cubicBezTo>
                    <a:pt x="542" y="668"/>
                    <a:pt x="545" y="669"/>
                    <a:pt x="546" y="669"/>
                  </a:cubicBezTo>
                  <a:cubicBezTo>
                    <a:pt x="547" y="669"/>
                    <a:pt x="550" y="668"/>
                    <a:pt x="551" y="668"/>
                  </a:cubicBezTo>
                  <a:cubicBezTo>
                    <a:pt x="552" y="667"/>
                    <a:pt x="555" y="666"/>
                    <a:pt x="556" y="664"/>
                  </a:cubicBezTo>
                  <a:cubicBezTo>
                    <a:pt x="556" y="663"/>
                    <a:pt x="556" y="660"/>
                    <a:pt x="555" y="658"/>
                  </a:cubicBezTo>
                  <a:cubicBezTo>
                    <a:pt x="555" y="658"/>
                    <a:pt x="554" y="656"/>
                    <a:pt x="554" y="656"/>
                  </a:cubicBezTo>
                  <a:cubicBezTo>
                    <a:pt x="554" y="655"/>
                    <a:pt x="555" y="653"/>
                    <a:pt x="556" y="652"/>
                  </a:cubicBezTo>
                  <a:cubicBezTo>
                    <a:pt x="556" y="652"/>
                    <a:pt x="557" y="652"/>
                    <a:pt x="558" y="652"/>
                  </a:cubicBezTo>
                  <a:cubicBezTo>
                    <a:pt x="559" y="652"/>
                    <a:pt x="560" y="651"/>
                    <a:pt x="561" y="651"/>
                  </a:cubicBezTo>
                  <a:cubicBezTo>
                    <a:pt x="562" y="651"/>
                    <a:pt x="564" y="652"/>
                    <a:pt x="565" y="652"/>
                  </a:cubicBezTo>
                  <a:cubicBezTo>
                    <a:pt x="566" y="651"/>
                    <a:pt x="566" y="649"/>
                    <a:pt x="566" y="649"/>
                  </a:cubicBezTo>
                  <a:cubicBezTo>
                    <a:pt x="566" y="648"/>
                    <a:pt x="568" y="648"/>
                    <a:pt x="568" y="647"/>
                  </a:cubicBezTo>
                  <a:cubicBezTo>
                    <a:pt x="568" y="646"/>
                    <a:pt x="567" y="645"/>
                    <a:pt x="567" y="645"/>
                  </a:cubicBezTo>
                  <a:cubicBezTo>
                    <a:pt x="566" y="644"/>
                    <a:pt x="564" y="644"/>
                    <a:pt x="563" y="644"/>
                  </a:cubicBezTo>
                  <a:cubicBezTo>
                    <a:pt x="563" y="644"/>
                    <a:pt x="562" y="644"/>
                    <a:pt x="561" y="644"/>
                  </a:cubicBezTo>
                  <a:cubicBezTo>
                    <a:pt x="561" y="644"/>
                    <a:pt x="560" y="643"/>
                    <a:pt x="560" y="642"/>
                  </a:cubicBezTo>
                  <a:cubicBezTo>
                    <a:pt x="560" y="641"/>
                    <a:pt x="561" y="640"/>
                    <a:pt x="561" y="639"/>
                  </a:cubicBezTo>
                  <a:cubicBezTo>
                    <a:pt x="562" y="638"/>
                    <a:pt x="564" y="638"/>
                    <a:pt x="565" y="638"/>
                  </a:cubicBezTo>
                  <a:cubicBezTo>
                    <a:pt x="566" y="638"/>
                    <a:pt x="568" y="639"/>
                    <a:pt x="568" y="639"/>
                  </a:cubicBezTo>
                  <a:cubicBezTo>
                    <a:pt x="569" y="639"/>
                    <a:pt x="569" y="637"/>
                    <a:pt x="570" y="637"/>
                  </a:cubicBezTo>
                  <a:cubicBezTo>
                    <a:pt x="571" y="636"/>
                    <a:pt x="573" y="636"/>
                    <a:pt x="574" y="636"/>
                  </a:cubicBezTo>
                  <a:cubicBezTo>
                    <a:pt x="574" y="636"/>
                    <a:pt x="576" y="637"/>
                    <a:pt x="577" y="637"/>
                  </a:cubicBezTo>
                  <a:cubicBezTo>
                    <a:pt x="578" y="637"/>
                    <a:pt x="580" y="637"/>
                    <a:pt x="581" y="638"/>
                  </a:cubicBezTo>
                  <a:cubicBezTo>
                    <a:pt x="581" y="638"/>
                    <a:pt x="581" y="640"/>
                    <a:pt x="581" y="641"/>
                  </a:cubicBezTo>
                  <a:cubicBezTo>
                    <a:pt x="581" y="641"/>
                    <a:pt x="580" y="643"/>
                    <a:pt x="580" y="644"/>
                  </a:cubicBezTo>
                  <a:cubicBezTo>
                    <a:pt x="579" y="645"/>
                    <a:pt x="577" y="645"/>
                    <a:pt x="577" y="646"/>
                  </a:cubicBezTo>
                  <a:cubicBezTo>
                    <a:pt x="577" y="647"/>
                    <a:pt x="577" y="650"/>
                    <a:pt x="578" y="650"/>
                  </a:cubicBezTo>
                  <a:cubicBezTo>
                    <a:pt x="578" y="651"/>
                    <a:pt x="580" y="653"/>
                    <a:pt x="581" y="653"/>
                  </a:cubicBezTo>
                  <a:cubicBezTo>
                    <a:pt x="582" y="653"/>
                    <a:pt x="585" y="653"/>
                    <a:pt x="586" y="653"/>
                  </a:cubicBezTo>
                  <a:cubicBezTo>
                    <a:pt x="587" y="653"/>
                    <a:pt x="589" y="652"/>
                    <a:pt x="590" y="651"/>
                  </a:cubicBezTo>
                  <a:cubicBezTo>
                    <a:pt x="591" y="650"/>
                    <a:pt x="592" y="648"/>
                    <a:pt x="592" y="647"/>
                  </a:cubicBezTo>
                  <a:cubicBezTo>
                    <a:pt x="593" y="645"/>
                    <a:pt x="591" y="642"/>
                    <a:pt x="592" y="640"/>
                  </a:cubicBezTo>
                  <a:cubicBezTo>
                    <a:pt x="593" y="639"/>
                    <a:pt x="594" y="638"/>
                    <a:pt x="595" y="638"/>
                  </a:cubicBezTo>
                  <a:cubicBezTo>
                    <a:pt x="596" y="637"/>
                    <a:pt x="598" y="635"/>
                    <a:pt x="599" y="635"/>
                  </a:cubicBezTo>
                  <a:cubicBezTo>
                    <a:pt x="600" y="635"/>
                    <a:pt x="602" y="635"/>
                    <a:pt x="602" y="636"/>
                  </a:cubicBezTo>
                  <a:cubicBezTo>
                    <a:pt x="603" y="636"/>
                    <a:pt x="603" y="639"/>
                    <a:pt x="603" y="640"/>
                  </a:cubicBezTo>
                  <a:cubicBezTo>
                    <a:pt x="603" y="640"/>
                    <a:pt x="604" y="642"/>
                    <a:pt x="605" y="642"/>
                  </a:cubicBezTo>
                  <a:cubicBezTo>
                    <a:pt x="606" y="643"/>
                    <a:pt x="608" y="642"/>
                    <a:pt x="609" y="643"/>
                  </a:cubicBezTo>
                  <a:cubicBezTo>
                    <a:pt x="609" y="643"/>
                    <a:pt x="609" y="645"/>
                    <a:pt x="610" y="645"/>
                  </a:cubicBezTo>
                  <a:cubicBezTo>
                    <a:pt x="610" y="646"/>
                    <a:pt x="609" y="648"/>
                    <a:pt x="609" y="648"/>
                  </a:cubicBezTo>
                  <a:cubicBezTo>
                    <a:pt x="609" y="649"/>
                    <a:pt x="607" y="649"/>
                    <a:pt x="607" y="649"/>
                  </a:cubicBezTo>
                  <a:cubicBezTo>
                    <a:pt x="607" y="650"/>
                    <a:pt x="607" y="652"/>
                    <a:pt x="607" y="653"/>
                  </a:cubicBezTo>
                  <a:cubicBezTo>
                    <a:pt x="607" y="654"/>
                    <a:pt x="608" y="655"/>
                    <a:pt x="608" y="656"/>
                  </a:cubicBezTo>
                  <a:cubicBezTo>
                    <a:pt x="609" y="657"/>
                    <a:pt x="610" y="658"/>
                    <a:pt x="611" y="658"/>
                  </a:cubicBezTo>
                  <a:cubicBezTo>
                    <a:pt x="612" y="659"/>
                    <a:pt x="614" y="657"/>
                    <a:pt x="615" y="657"/>
                  </a:cubicBezTo>
                  <a:cubicBezTo>
                    <a:pt x="616" y="658"/>
                    <a:pt x="617" y="659"/>
                    <a:pt x="617" y="660"/>
                  </a:cubicBezTo>
                  <a:cubicBezTo>
                    <a:pt x="618" y="661"/>
                    <a:pt x="616" y="663"/>
                    <a:pt x="616" y="663"/>
                  </a:cubicBezTo>
                  <a:cubicBezTo>
                    <a:pt x="615" y="664"/>
                    <a:pt x="613" y="666"/>
                    <a:pt x="612" y="666"/>
                  </a:cubicBezTo>
                  <a:cubicBezTo>
                    <a:pt x="610" y="667"/>
                    <a:pt x="608" y="667"/>
                    <a:pt x="606" y="668"/>
                  </a:cubicBezTo>
                  <a:cubicBezTo>
                    <a:pt x="605" y="668"/>
                    <a:pt x="603" y="669"/>
                    <a:pt x="603" y="669"/>
                  </a:cubicBezTo>
                  <a:cubicBezTo>
                    <a:pt x="602" y="670"/>
                    <a:pt x="601" y="671"/>
                    <a:pt x="600" y="672"/>
                  </a:cubicBezTo>
                  <a:cubicBezTo>
                    <a:pt x="600" y="672"/>
                    <a:pt x="600" y="674"/>
                    <a:pt x="601" y="675"/>
                  </a:cubicBezTo>
                  <a:cubicBezTo>
                    <a:pt x="601" y="676"/>
                    <a:pt x="603" y="675"/>
                    <a:pt x="604" y="675"/>
                  </a:cubicBezTo>
                  <a:cubicBezTo>
                    <a:pt x="605" y="675"/>
                    <a:pt x="608" y="673"/>
                    <a:pt x="610" y="672"/>
                  </a:cubicBezTo>
                  <a:cubicBezTo>
                    <a:pt x="611" y="671"/>
                    <a:pt x="614" y="669"/>
                    <a:pt x="615" y="668"/>
                  </a:cubicBezTo>
                  <a:cubicBezTo>
                    <a:pt x="616" y="668"/>
                    <a:pt x="619" y="667"/>
                    <a:pt x="621" y="666"/>
                  </a:cubicBezTo>
                  <a:cubicBezTo>
                    <a:pt x="623" y="666"/>
                    <a:pt x="626" y="664"/>
                    <a:pt x="628" y="662"/>
                  </a:cubicBezTo>
                  <a:cubicBezTo>
                    <a:pt x="629" y="661"/>
                    <a:pt x="632" y="660"/>
                    <a:pt x="633" y="659"/>
                  </a:cubicBezTo>
                  <a:cubicBezTo>
                    <a:pt x="634" y="657"/>
                    <a:pt x="637" y="654"/>
                    <a:pt x="638" y="653"/>
                  </a:cubicBezTo>
                  <a:cubicBezTo>
                    <a:pt x="640" y="652"/>
                    <a:pt x="642" y="649"/>
                    <a:pt x="643" y="648"/>
                  </a:cubicBezTo>
                  <a:cubicBezTo>
                    <a:pt x="644" y="647"/>
                    <a:pt x="647" y="644"/>
                    <a:pt x="649" y="642"/>
                  </a:cubicBezTo>
                  <a:cubicBezTo>
                    <a:pt x="650" y="641"/>
                    <a:pt x="652" y="640"/>
                    <a:pt x="653" y="639"/>
                  </a:cubicBezTo>
                  <a:cubicBezTo>
                    <a:pt x="654" y="638"/>
                    <a:pt x="656" y="636"/>
                    <a:pt x="657" y="635"/>
                  </a:cubicBezTo>
                  <a:cubicBezTo>
                    <a:pt x="658" y="635"/>
                    <a:pt x="659" y="633"/>
                    <a:pt x="659" y="632"/>
                  </a:cubicBezTo>
                  <a:cubicBezTo>
                    <a:pt x="659" y="632"/>
                    <a:pt x="658" y="631"/>
                    <a:pt x="657" y="631"/>
                  </a:cubicBezTo>
                  <a:cubicBezTo>
                    <a:pt x="656" y="630"/>
                    <a:pt x="655" y="631"/>
                    <a:pt x="654" y="632"/>
                  </a:cubicBezTo>
                  <a:cubicBezTo>
                    <a:pt x="654" y="632"/>
                    <a:pt x="652" y="634"/>
                    <a:pt x="651" y="634"/>
                  </a:cubicBezTo>
                  <a:cubicBezTo>
                    <a:pt x="650" y="635"/>
                    <a:pt x="648" y="636"/>
                    <a:pt x="648" y="637"/>
                  </a:cubicBezTo>
                  <a:cubicBezTo>
                    <a:pt x="647" y="637"/>
                    <a:pt x="646" y="640"/>
                    <a:pt x="645" y="640"/>
                  </a:cubicBezTo>
                  <a:cubicBezTo>
                    <a:pt x="644" y="641"/>
                    <a:pt x="643" y="642"/>
                    <a:pt x="642" y="642"/>
                  </a:cubicBezTo>
                  <a:cubicBezTo>
                    <a:pt x="641" y="642"/>
                    <a:pt x="640" y="640"/>
                    <a:pt x="640" y="639"/>
                  </a:cubicBezTo>
                  <a:cubicBezTo>
                    <a:pt x="639" y="639"/>
                    <a:pt x="637" y="638"/>
                    <a:pt x="637" y="638"/>
                  </a:cubicBezTo>
                  <a:cubicBezTo>
                    <a:pt x="637" y="637"/>
                    <a:pt x="636" y="635"/>
                    <a:pt x="637" y="634"/>
                  </a:cubicBezTo>
                  <a:cubicBezTo>
                    <a:pt x="637" y="634"/>
                    <a:pt x="639" y="634"/>
                    <a:pt x="640" y="634"/>
                  </a:cubicBezTo>
                  <a:cubicBezTo>
                    <a:pt x="641" y="633"/>
                    <a:pt x="641" y="631"/>
                    <a:pt x="641" y="631"/>
                  </a:cubicBezTo>
                  <a:cubicBezTo>
                    <a:pt x="642" y="630"/>
                    <a:pt x="644" y="630"/>
                    <a:pt x="644" y="630"/>
                  </a:cubicBezTo>
                  <a:cubicBezTo>
                    <a:pt x="645" y="629"/>
                    <a:pt x="646" y="629"/>
                    <a:pt x="647" y="629"/>
                  </a:cubicBezTo>
                  <a:cubicBezTo>
                    <a:pt x="647" y="628"/>
                    <a:pt x="649" y="626"/>
                    <a:pt x="648" y="626"/>
                  </a:cubicBezTo>
                  <a:cubicBezTo>
                    <a:pt x="648" y="625"/>
                    <a:pt x="645" y="625"/>
                    <a:pt x="645" y="624"/>
                  </a:cubicBezTo>
                  <a:cubicBezTo>
                    <a:pt x="644" y="623"/>
                    <a:pt x="643" y="621"/>
                    <a:pt x="643" y="619"/>
                  </a:cubicBezTo>
                  <a:cubicBezTo>
                    <a:pt x="643" y="618"/>
                    <a:pt x="644" y="616"/>
                    <a:pt x="644" y="615"/>
                  </a:cubicBezTo>
                  <a:cubicBezTo>
                    <a:pt x="644" y="614"/>
                    <a:pt x="644" y="611"/>
                    <a:pt x="643" y="609"/>
                  </a:cubicBezTo>
                  <a:cubicBezTo>
                    <a:pt x="643" y="608"/>
                    <a:pt x="642" y="606"/>
                    <a:pt x="642" y="604"/>
                  </a:cubicBezTo>
                  <a:cubicBezTo>
                    <a:pt x="642" y="603"/>
                    <a:pt x="642" y="600"/>
                    <a:pt x="643" y="599"/>
                  </a:cubicBezTo>
                  <a:cubicBezTo>
                    <a:pt x="644" y="599"/>
                    <a:pt x="647" y="599"/>
                    <a:pt x="648" y="599"/>
                  </a:cubicBezTo>
                  <a:cubicBezTo>
                    <a:pt x="649" y="599"/>
                    <a:pt x="651" y="599"/>
                    <a:pt x="652" y="600"/>
                  </a:cubicBezTo>
                  <a:cubicBezTo>
                    <a:pt x="652" y="601"/>
                    <a:pt x="653" y="603"/>
                    <a:pt x="653" y="603"/>
                  </a:cubicBezTo>
                  <a:cubicBezTo>
                    <a:pt x="654" y="603"/>
                    <a:pt x="656" y="604"/>
                    <a:pt x="657" y="603"/>
                  </a:cubicBezTo>
                  <a:cubicBezTo>
                    <a:pt x="658" y="603"/>
                    <a:pt x="660" y="600"/>
                    <a:pt x="661" y="599"/>
                  </a:cubicBezTo>
                  <a:cubicBezTo>
                    <a:pt x="662" y="598"/>
                    <a:pt x="663" y="596"/>
                    <a:pt x="663" y="596"/>
                  </a:cubicBezTo>
                  <a:cubicBezTo>
                    <a:pt x="664" y="595"/>
                    <a:pt x="666" y="594"/>
                    <a:pt x="667" y="594"/>
                  </a:cubicBezTo>
                  <a:cubicBezTo>
                    <a:pt x="667" y="593"/>
                    <a:pt x="669" y="593"/>
                    <a:pt x="670" y="593"/>
                  </a:cubicBezTo>
                  <a:cubicBezTo>
                    <a:pt x="671" y="594"/>
                    <a:pt x="672" y="595"/>
                    <a:pt x="672" y="596"/>
                  </a:cubicBezTo>
                  <a:cubicBezTo>
                    <a:pt x="672" y="596"/>
                    <a:pt x="671" y="597"/>
                    <a:pt x="671" y="598"/>
                  </a:cubicBezTo>
                  <a:cubicBezTo>
                    <a:pt x="670" y="599"/>
                    <a:pt x="670" y="601"/>
                    <a:pt x="671" y="602"/>
                  </a:cubicBezTo>
                  <a:cubicBezTo>
                    <a:pt x="671" y="602"/>
                    <a:pt x="673" y="603"/>
                    <a:pt x="674" y="604"/>
                  </a:cubicBezTo>
                  <a:cubicBezTo>
                    <a:pt x="675" y="604"/>
                    <a:pt x="675" y="606"/>
                    <a:pt x="675" y="606"/>
                  </a:cubicBezTo>
                  <a:cubicBezTo>
                    <a:pt x="675" y="607"/>
                    <a:pt x="674" y="610"/>
                    <a:pt x="673" y="611"/>
                  </a:cubicBezTo>
                  <a:cubicBezTo>
                    <a:pt x="673" y="612"/>
                    <a:pt x="672" y="613"/>
                    <a:pt x="671" y="614"/>
                  </a:cubicBezTo>
                  <a:cubicBezTo>
                    <a:pt x="671" y="615"/>
                    <a:pt x="671" y="617"/>
                    <a:pt x="671" y="618"/>
                  </a:cubicBezTo>
                  <a:cubicBezTo>
                    <a:pt x="672" y="618"/>
                    <a:pt x="672" y="620"/>
                    <a:pt x="673" y="621"/>
                  </a:cubicBezTo>
                  <a:cubicBezTo>
                    <a:pt x="674" y="622"/>
                    <a:pt x="676" y="622"/>
                    <a:pt x="678" y="622"/>
                  </a:cubicBezTo>
                  <a:cubicBezTo>
                    <a:pt x="679" y="622"/>
                    <a:pt x="682" y="621"/>
                    <a:pt x="683" y="621"/>
                  </a:cubicBezTo>
                  <a:cubicBezTo>
                    <a:pt x="684" y="621"/>
                    <a:pt x="685" y="622"/>
                    <a:pt x="686" y="622"/>
                  </a:cubicBezTo>
                  <a:cubicBezTo>
                    <a:pt x="688" y="622"/>
                    <a:pt x="692" y="621"/>
                    <a:pt x="694" y="621"/>
                  </a:cubicBezTo>
                  <a:cubicBezTo>
                    <a:pt x="696" y="622"/>
                    <a:pt x="700" y="622"/>
                    <a:pt x="702" y="623"/>
                  </a:cubicBezTo>
                  <a:cubicBezTo>
                    <a:pt x="703" y="623"/>
                    <a:pt x="706" y="626"/>
                    <a:pt x="708" y="627"/>
                  </a:cubicBezTo>
                  <a:cubicBezTo>
                    <a:pt x="709" y="628"/>
                    <a:pt x="712" y="629"/>
                    <a:pt x="713" y="630"/>
                  </a:cubicBezTo>
                  <a:cubicBezTo>
                    <a:pt x="715" y="630"/>
                    <a:pt x="718" y="630"/>
                    <a:pt x="720" y="630"/>
                  </a:cubicBezTo>
                  <a:cubicBezTo>
                    <a:pt x="722" y="630"/>
                    <a:pt x="726" y="630"/>
                    <a:pt x="728" y="631"/>
                  </a:cubicBezTo>
                  <a:cubicBezTo>
                    <a:pt x="730" y="631"/>
                    <a:pt x="734" y="635"/>
                    <a:pt x="736" y="636"/>
                  </a:cubicBezTo>
                  <a:cubicBezTo>
                    <a:pt x="737" y="638"/>
                    <a:pt x="741" y="641"/>
                    <a:pt x="742" y="644"/>
                  </a:cubicBezTo>
                  <a:cubicBezTo>
                    <a:pt x="743" y="645"/>
                    <a:pt x="743" y="648"/>
                    <a:pt x="744" y="649"/>
                  </a:cubicBezTo>
                  <a:cubicBezTo>
                    <a:pt x="744" y="650"/>
                    <a:pt x="745" y="652"/>
                    <a:pt x="746" y="653"/>
                  </a:cubicBezTo>
                  <a:cubicBezTo>
                    <a:pt x="746" y="653"/>
                    <a:pt x="748" y="654"/>
                    <a:pt x="749" y="654"/>
                  </a:cubicBezTo>
                  <a:cubicBezTo>
                    <a:pt x="750" y="655"/>
                    <a:pt x="754" y="656"/>
                    <a:pt x="755" y="657"/>
                  </a:cubicBezTo>
                  <a:cubicBezTo>
                    <a:pt x="755" y="658"/>
                    <a:pt x="756" y="660"/>
                    <a:pt x="755" y="661"/>
                  </a:cubicBezTo>
                  <a:cubicBezTo>
                    <a:pt x="755" y="662"/>
                    <a:pt x="753" y="664"/>
                    <a:pt x="753" y="664"/>
                  </a:cubicBezTo>
                  <a:cubicBezTo>
                    <a:pt x="752" y="666"/>
                    <a:pt x="750" y="669"/>
                    <a:pt x="749" y="670"/>
                  </a:cubicBezTo>
                  <a:cubicBezTo>
                    <a:pt x="748" y="671"/>
                    <a:pt x="747" y="672"/>
                    <a:pt x="746" y="672"/>
                  </a:cubicBezTo>
                  <a:cubicBezTo>
                    <a:pt x="746" y="673"/>
                    <a:pt x="745" y="674"/>
                    <a:pt x="745" y="674"/>
                  </a:cubicBezTo>
                  <a:cubicBezTo>
                    <a:pt x="745" y="676"/>
                    <a:pt x="744" y="678"/>
                    <a:pt x="745" y="679"/>
                  </a:cubicBezTo>
                  <a:cubicBezTo>
                    <a:pt x="745" y="680"/>
                    <a:pt x="746" y="683"/>
                    <a:pt x="747" y="683"/>
                  </a:cubicBezTo>
                  <a:cubicBezTo>
                    <a:pt x="748" y="683"/>
                    <a:pt x="749" y="680"/>
                    <a:pt x="749" y="680"/>
                  </a:cubicBezTo>
                  <a:cubicBezTo>
                    <a:pt x="750" y="678"/>
                    <a:pt x="752" y="676"/>
                    <a:pt x="753" y="675"/>
                  </a:cubicBezTo>
                  <a:cubicBezTo>
                    <a:pt x="753" y="674"/>
                    <a:pt x="755" y="672"/>
                    <a:pt x="755" y="670"/>
                  </a:cubicBezTo>
                  <a:cubicBezTo>
                    <a:pt x="756" y="669"/>
                    <a:pt x="757" y="666"/>
                    <a:pt x="758" y="665"/>
                  </a:cubicBezTo>
                  <a:cubicBezTo>
                    <a:pt x="758" y="665"/>
                    <a:pt x="760" y="664"/>
                    <a:pt x="760" y="663"/>
                  </a:cubicBezTo>
                  <a:cubicBezTo>
                    <a:pt x="761" y="662"/>
                    <a:pt x="761" y="659"/>
                    <a:pt x="762" y="659"/>
                  </a:cubicBezTo>
                  <a:cubicBezTo>
                    <a:pt x="763" y="658"/>
                    <a:pt x="765" y="658"/>
                    <a:pt x="766" y="657"/>
                  </a:cubicBezTo>
                  <a:cubicBezTo>
                    <a:pt x="766" y="656"/>
                    <a:pt x="766" y="654"/>
                    <a:pt x="766" y="653"/>
                  </a:cubicBezTo>
                  <a:cubicBezTo>
                    <a:pt x="767" y="652"/>
                    <a:pt x="768" y="651"/>
                    <a:pt x="769" y="650"/>
                  </a:cubicBezTo>
                  <a:cubicBezTo>
                    <a:pt x="770" y="650"/>
                    <a:pt x="771" y="651"/>
                    <a:pt x="771" y="651"/>
                  </a:cubicBezTo>
                  <a:cubicBezTo>
                    <a:pt x="772" y="652"/>
                    <a:pt x="772" y="654"/>
                    <a:pt x="772" y="655"/>
                  </a:cubicBezTo>
                  <a:cubicBezTo>
                    <a:pt x="773" y="656"/>
                    <a:pt x="774" y="658"/>
                    <a:pt x="775" y="659"/>
                  </a:cubicBezTo>
                  <a:cubicBezTo>
                    <a:pt x="776" y="659"/>
                    <a:pt x="778" y="661"/>
                    <a:pt x="779" y="662"/>
                  </a:cubicBezTo>
                  <a:cubicBezTo>
                    <a:pt x="780" y="663"/>
                    <a:pt x="779" y="666"/>
                    <a:pt x="781" y="666"/>
                  </a:cubicBezTo>
                  <a:cubicBezTo>
                    <a:pt x="782" y="666"/>
                    <a:pt x="783" y="663"/>
                    <a:pt x="783" y="662"/>
                  </a:cubicBezTo>
                  <a:cubicBezTo>
                    <a:pt x="784" y="661"/>
                    <a:pt x="785" y="658"/>
                    <a:pt x="786" y="657"/>
                  </a:cubicBezTo>
                  <a:cubicBezTo>
                    <a:pt x="786" y="655"/>
                    <a:pt x="786" y="652"/>
                    <a:pt x="787" y="651"/>
                  </a:cubicBezTo>
                  <a:cubicBezTo>
                    <a:pt x="788" y="651"/>
                    <a:pt x="792" y="653"/>
                    <a:pt x="793" y="652"/>
                  </a:cubicBezTo>
                  <a:cubicBezTo>
                    <a:pt x="795" y="652"/>
                    <a:pt x="798" y="650"/>
                    <a:pt x="798" y="649"/>
                  </a:cubicBezTo>
                  <a:cubicBezTo>
                    <a:pt x="799" y="648"/>
                    <a:pt x="798" y="646"/>
                    <a:pt x="799" y="645"/>
                  </a:cubicBezTo>
                  <a:cubicBezTo>
                    <a:pt x="799" y="644"/>
                    <a:pt x="800" y="643"/>
                    <a:pt x="800" y="642"/>
                  </a:cubicBezTo>
                  <a:cubicBezTo>
                    <a:pt x="801" y="641"/>
                    <a:pt x="801" y="639"/>
                    <a:pt x="800" y="638"/>
                  </a:cubicBezTo>
                  <a:cubicBezTo>
                    <a:pt x="800" y="637"/>
                    <a:pt x="798" y="637"/>
                    <a:pt x="798" y="636"/>
                  </a:cubicBezTo>
                  <a:cubicBezTo>
                    <a:pt x="797" y="635"/>
                    <a:pt x="798" y="633"/>
                    <a:pt x="798" y="633"/>
                  </a:cubicBezTo>
                  <a:cubicBezTo>
                    <a:pt x="799" y="632"/>
                    <a:pt x="803" y="634"/>
                    <a:pt x="804" y="633"/>
                  </a:cubicBezTo>
                  <a:cubicBezTo>
                    <a:pt x="805" y="632"/>
                    <a:pt x="805" y="630"/>
                    <a:pt x="805" y="62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237038" y="4397375"/>
              <a:ext cx="6350" cy="6350"/>
            </a:xfrm>
            <a:custGeom>
              <a:avLst/>
              <a:gdLst>
                <a:gd name="T0" fmla="*/ 7 w 7"/>
                <a:gd name="T1" fmla="*/ 0 h 8"/>
                <a:gd name="T2" fmla="*/ 4 w 7"/>
                <a:gd name="T3" fmla="*/ 2 h 8"/>
                <a:gd name="T4" fmla="*/ 2 w 7"/>
                <a:gd name="T5" fmla="*/ 3 h 8"/>
                <a:gd name="T6" fmla="*/ 0 w 7"/>
                <a:gd name="T7" fmla="*/ 6 h 8"/>
                <a:gd name="T8" fmla="*/ 1 w 7"/>
                <a:gd name="T9" fmla="*/ 8 h 8"/>
                <a:gd name="T10" fmla="*/ 1 w 7"/>
                <a:gd name="T11" fmla="*/ 8 h 8"/>
                <a:gd name="T12" fmla="*/ 3 w 7"/>
                <a:gd name="T13" fmla="*/ 6 h 8"/>
                <a:gd name="T14" fmla="*/ 5 w 7"/>
                <a:gd name="T15" fmla="*/ 5 h 8"/>
                <a:gd name="T16" fmla="*/ 5 w 7"/>
                <a:gd name="T17" fmla="*/ 4 h 8"/>
                <a:gd name="T18" fmla="*/ 6 w 7"/>
                <a:gd name="T19" fmla="*/ 1 h 8"/>
                <a:gd name="T20" fmla="*/ 7 w 7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1"/>
                    <a:pt x="5" y="1"/>
                    <a:pt x="4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5925" y="4356100"/>
              <a:ext cx="1587" cy="3175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3 h 4"/>
                <a:gd name="T12" fmla="*/ 2 w 2"/>
                <a:gd name="T13" fmla="*/ 2 h 4"/>
                <a:gd name="T14" fmla="*/ 0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625850" y="3228975"/>
              <a:ext cx="788987" cy="663575"/>
            </a:xfrm>
            <a:custGeom>
              <a:avLst/>
              <a:gdLst>
                <a:gd name="T0" fmla="*/ 932 w 936"/>
                <a:gd name="T1" fmla="*/ 619 h 785"/>
                <a:gd name="T2" fmla="*/ 921 w 936"/>
                <a:gd name="T3" fmla="*/ 605 h 785"/>
                <a:gd name="T4" fmla="*/ 906 w 936"/>
                <a:gd name="T5" fmla="*/ 588 h 785"/>
                <a:gd name="T6" fmla="*/ 905 w 936"/>
                <a:gd name="T7" fmla="*/ 602 h 785"/>
                <a:gd name="T8" fmla="*/ 887 w 936"/>
                <a:gd name="T9" fmla="*/ 581 h 785"/>
                <a:gd name="T10" fmla="*/ 871 w 936"/>
                <a:gd name="T11" fmla="*/ 556 h 785"/>
                <a:gd name="T12" fmla="*/ 879 w 936"/>
                <a:gd name="T13" fmla="*/ 527 h 785"/>
                <a:gd name="T14" fmla="*/ 869 w 936"/>
                <a:gd name="T15" fmla="*/ 498 h 785"/>
                <a:gd name="T16" fmla="*/ 851 w 936"/>
                <a:gd name="T17" fmla="*/ 476 h 785"/>
                <a:gd name="T18" fmla="*/ 830 w 936"/>
                <a:gd name="T19" fmla="*/ 460 h 785"/>
                <a:gd name="T20" fmla="*/ 810 w 936"/>
                <a:gd name="T21" fmla="*/ 452 h 785"/>
                <a:gd name="T22" fmla="*/ 802 w 936"/>
                <a:gd name="T23" fmla="*/ 444 h 785"/>
                <a:gd name="T24" fmla="*/ 778 w 936"/>
                <a:gd name="T25" fmla="*/ 434 h 785"/>
                <a:gd name="T26" fmla="*/ 752 w 936"/>
                <a:gd name="T27" fmla="*/ 413 h 785"/>
                <a:gd name="T28" fmla="*/ 734 w 936"/>
                <a:gd name="T29" fmla="*/ 379 h 785"/>
                <a:gd name="T30" fmla="*/ 750 w 936"/>
                <a:gd name="T31" fmla="*/ 336 h 785"/>
                <a:gd name="T32" fmla="*/ 753 w 936"/>
                <a:gd name="T33" fmla="*/ 303 h 785"/>
                <a:gd name="T34" fmla="*/ 737 w 936"/>
                <a:gd name="T35" fmla="*/ 277 h 785"/>
                <a:gd name="T36" fmla="*/ 704 w 936"/>
                <a:gd name="T37" fmla="*/ 287 h 785"/>
                <a:gd name="T38" fmla="*/ 679 w 936"/>
                <a:gd name="T39" fmla="*/ 268 h 785"/>
                <a:gd name="T40" fmla="*/ 671 w 936"/>
                <a:gd name="T41" fmla="*/ 239 h 785"/>
                <a:gd name="T42" fmla="*/ 630 w 936"/>
                <a:gd name="T43" fmla="*/ 200 h 785"/>
                <a:gd name="T44" fmla="*/ 604 w 936"/>
                <a:gd name="T45" fmla="*/ 173 h 785"/>
                <a:gd name="T46" fmla="*/ 576 w 936"/>
                <a:gd name="T47" fmla="*/ 145 h 785"/>
                <a:gd name="T48" fmla="*/ 566 w 936"/>
                <a:gd name="T49" fmla="*/ 119 h 785"/>
                <a:gd name="T50" fmla="*/ 550 w 936"/>
                <a:gd name="T51" fmla="*/ 79 h 785"/>
                <a:gd name="T52" fmla="*/ 548 w 936"/>
                <a:gd name="T53" fmla="*/ 35 h 785"/>
                <a:gd name="T54" fmla="*/ 532 w 936"/>
                <a:gd name="T55" fmla="*/ 19 h 785"/>
                <a:gd name="T56" fmla="*/ 457 w 936"/>
                <a:gd name="T57" fmla="*/ 7 h 785"/>
                <a:gd name="T58" fmla="*/ 3 w 936"/>
                <a:gd name="T59" fmla="*/ 42 h 785"/>
                <a:gd name="T60" fmla="*/ 6 w 936"/>
                <a:gd name="T61" fmla="*/ 70 h 785"/>
                <a:gd name="T62" fmla="*/ 11 w 936"/>
                <a:gd name="T63" fmla="*/ 80 h 785"/>
                <a:gd name="T64" fmla="*/ 23 w 936"/>
                <a:gd name="T65" fmla="*/ 92 h 785"/>
                <a:gd name="T66" fmla="*/ 37 w 936"/>
                <a:gd name="T67" fmla="*/ 113 h 785"/>
                <a:gd name="T68" fmla="*/ 51 w 936"/>
                <a:gd name="T69" fmla="*/ 133 h 785"/>
                <a:gd name="T70" fmla="*/ 61 w 936"/>
                <a:gd name="T71" fmla="*/ 144 h 785"/>
                <a:gd name="T72" fmla="*/ 79 w 936"/>
                <a:gd name="T73" fmla="*/ 157 h 785"/>
                <a:gd name="T74" fmla="*/ 91 w 936"/>
                <a:gd name="T75" fmla="*/ 151 h 785"/>
                <a:gd name="T76" fmla="*/ 112 w 936"/>
                <a:gd name="T77" fmla="*/ 163 h 785"/>
                <a:gd name="T78" fmla="*/ 103 w 936"/>
                <a:gd name="T79" fmla="*/ 192 h 785"/>
                <a:gd name="T80" fmla="*/ 92 w 936"/>
                <a:gd name="T81" fmla="*/ 203 h 785"/>
                <a:gd name="T82" fmla="*/ 88 w 936"/>
                <a:gd name="T83" fmla="*/ 219 h 785"/>
                <a:gd name="T84" fmla="*/ 100 w 936"/>
                <a:gd name="T85" fmla="*/ 230 h 785"/>
                <a:gd name="T86" fmla="*/ 117 w 936"/>
                <a:gd name="T87" fmla="*/ 241 h 785"/>
                <a:gd name="T88" fmla="*/ 125 w 936"/>
                <a:gd name="T89" fmla="*/ 263 h 785"/>
                <a:gd name="T90" fmla="*/ 135 w 936"/>
                <a:gd name="T91" fmla="*/ 278 h 785"/>
                <a:gd name="T92" fmla="*/ 149 w 936"/>
                <a:gd name="T93" fmla="*/ 278 h 785"/>
                <a:gd name="T94" fmla="*/ 182 w 936"/>
                <a:gd name="T95" fmla="*/ 745 h 785"/>
                <a:gd name="T96" fmla="*/ 794 w 936"/>
                <a:gd name="T97" fmla="*/ 695 h 785"/>
                <a:gd name="T98" fmla="*/ 817 w 936"/>
                <a:gd name="T99" fmla="*/ 723 h 785"/>
                <a:gd name="T100" fmla="*/ 811 w 936"/>
                <a:gd name="T101" fmla="*/ 745 h 785"/>
                <a:gd name="T102" fmla="*/ 797 w 936"/>
                <a:gd name="T103" fmla="*/ 759 h 785"/>
                <a:gd name="T104" fmla="*/ 785 w 936"/>
                <a:gd name="T105" fmla="*/ 778 h 785"/>
                <a:gd name="T106" fmla="*/ 873 w 936"/>
                <a:gd name="T107" fmla="*/ 764 h 785"/>
                <a:gd name="T108" fmla="*/ 863 w 936"/>
                <a:gd name="T109" fmla="*/ 738 h 785"/>
                <a:gd name="T110" fmla="*/ 882 w 936"/>
                <a:gd name="T111" fmla="*/ 728 h 785"/>
                <a:gd name="T112" fmla="*/ 888 w 936"/>
                <a:gd name="T113" fmla="*/ 712 h 785"/>
                <a:gd name="T114" fmla="*/ 876 w 936"/>
                <a:gd name="T115" fmla="*/ 686 h 785"/>
                <a:gd name="T116" fmla="*/ 891 w 936"/>
                <a:gd name="T117" fmla="*/ 686 h 785"/>
                <a:gd name="T118" fmla="*/ 899 w 936"/>
                <a:gd name="T119" fmla="*/ 691 h 785"/>
                <a:gd name="T120" fmla="*/ 912 w 936"/>
                <a:gd name="T121" fmla="*/ 667 h 785"/>
                <a:gd name="T122" fmla="*/ 928 w 936"/>
                <a:gd name="T123" fmla="*/ 65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785">
                  <a:moveTo>
                    <a:pt x="936" y="638"/>
                  </a:moveTo>
                  <a:cubicBezTo>
                    <a:pt x="935" y="637"/>
                    <a:pt x="932" y="634"/>
                    <a:pt x="930" y="633"/>
                  </a:cubicBezTo>
                  <a:cubicBezTo>
                    <a:pt x="930" y="633"/>
                    <a:pt x="927" y="634"/>
                    <a:pt x="926" y="634"/>
                  </a:cubicBezTo>
                  <a:cubicBezTo>
                    <a:pt x="925" y="633"/>
                    <a:pt x="924" y="630"/>
                    <a:pt x="924" y="629"/>
                  </a:cubicBezTo>
                  <a:cubicBezTo>
                    <a:pt x="924" y="628"/>
                    <a:pt x="926" y="625"/>
                    <a:pt x="926" y="624"/>
                  </a:cubicBezTo>
                  <a:cubicBezTo>
                    <a:pt x="927" y="624"/>
                    <a:pt x="929" y="623"/>
                    <a:pt x="929" y="623"/>
                  </a:cubicBezTo>
                  <a:cubicBezTo>
                    <a:pt x="930" y="622"/>
                    <a:pt x="931" y="620"/>
                    <a:pt x="932" y="619"/>
                  </a:cubicBezTo>
                  <a:cubicBezTo>
                    <a:pt x="932" y="618"/>
                    <a:pt x="933" y="615"/>
                    <a:pt x="933" y="614"/>
                  </a:cubicBezTo>
                  <a:cubicBezTo>
                    <a:pt x="933" y="612"/>
                    <a:pt x="934" y="608"/>
                    <a:pt x="934" y="607"/>
                  </a:cubicBezTo>
                  <a:cubicBezTo>
                    <a:pt x="933" y="605"/>
                    <a:pt x="932" y="603"/>
                    <a:pt x="931" y="602"/>
                  </a:cubicBezTo>
                  <a:cubicBezTo>
                    <a:pt x="931" y="601"/>
                    <a:pt x="929" y="600"/>
                    <a:pt x="928" y="600"/>
                  </a:cubicBezTo>
                  <a:cubicBezTo>
                    <a:pt x="927" y="600"/>
                    <a:pt x="926" y="601"/>
                    <a:pt x="925" y="601"/>
                  </a:cubicBezTo>
                  <a:cubicBezTo>
                    <a:pt x="925" y="602"/>
                    <a:pt x="925" y="603"/>
                    <a:pt x="925" y="604"/>
                  </a:cubicBezTo>
                  <a:cubicBezTo>
                    <a:pt x="924" y="604"/>
                    <a:pt x="922" y="605"/>
                    <a:pt x="921" y="605"/>
                  </a:cubicBezTo>
                  <a:cubicBezTo>
                    <a:pt x="920" y="605"/>
                    <a:pt x="920" y="602"/>
                    <a:pt x="919" y="602"/>
                  </a:cubicBezTo>
                  <a:cubicBezTo>
                    <a:pt x="919" y="601"/>
                    <a:pt x="919" y="599"/>
                    <a:pt x="919" y="598"/>
                  </a:cubicBezTo>
                  <a:cubicBezTo>
                    <a:pt x="919" y="597"/>
                    <a:pt x="918" y="597"/>
                    <a:pt x="918" y="596"/>
                  </a:cubicBezTo>
                  <a:cubicBezTo>
                    <a:pt x="917" y="595"/>
                    <a:pt x="917" y="594"/>
                    <a:pt x="916" y="594"/>
                  </a:cubicBezTo>
                  <a:cubicBezTo>
                    <a:pt x="915" y="593"/>
                    <a:pt x="914" y="592"/>
                    <a:pt x="913" y="592"/>
                  </a:cubicBezTo>
                  <a:cubicBezTo>
                    <a:pt x="913" y="591"/>
                    <a:pt x="912" y="589"/>
                    <a:pt x="911" y="589"/>
                  </a:cubicBezTo>
                  <a:cubicBezTo>
                    <a:pt x="910" y="588"/>
                    <a:pt x="908" y="588"/>
                    <a:pt x="906" y="588"/>
                  </a:cubicBezTo>
                  <a:cubicBezTo>
                    <a:pt x="906" y="588"/>
                    <a:pt x="904" y="588"/>
                    <a:pt x="903" y="588"/>
                  </a:cubicBezTo>
                  <a:cubicBezTo>
                    <a:pt x="903" y="589"/>
                    <a:pt x="902" y="591"/>
                    <a:pt x="902" y="591"/>
                  </a:cubicBezTo>
                  <a:cubicBezTo>
                    <a:pt x="903" y="592"/>
                    <a:pt x="905" y="592"/>
                    <a:pt x="906" y="592"/>
                  </a:cubicBezTo>
                  <a:cubicBezTo>
                    <a:pt x="907" y="593"/>
                    <a:pt x="909" y="593"/>
                    <a:pt x="909" y="593"/>
                  </a:cubicBezTo>
                  <a:cubicBezTo>
                    <a:pt x="910" y="594"/>
                    <a:pt x="910" y="596"/>
                    <a:pt x="910" y="597"/>
                  </a:cubicBezTo>
                  <a:cubicBezTo>
                    <a:pt x="910" y="598"/>
                    <a:pt x="910" y="600"/>
                    <a:pt x="909" y="601"/>
                  </a:cubicBezTo>
                  <a:cubicBezTo>
                    <a:pt x="908" y="601"/>
                    <a:pt x="906" y="602"/>
                    <a:pt x="905" y="602"/>
                  </a:cubicBezTo>
                  <a:cubicBezTo>
                    <a:pt x="904" y="601"/>
                    <a:pt x="903" y="598"/>
                    <a:pt x="902" y="598"/>
                  </a:cubicBezTo>
                  <a:cubicBezTo>
                    <a:pt x="901" y="597"/>
                    <a:pt x="899" y="596"/>
                    <a:pt x="898" y="596"/>
                  </a:cubicBezTo>
                  <a:cubicBezTo>
                    <a:pt x="897" y="596"/>
                    <a:pt x="894" y="596"/>
                    <a:pt x="893" y="595"/>
                  </a:cubicBezTo>
                  <a:cubicBezTo>
                    <a:pt x="892" y="595"/>
                    <a:pt x="891" y="592"/>
                    <a:pt x="891" y="591"/>
                  </a:cubicBezTo>
                  <a:cubicBezTo>
                    <a:pt x="891" y="590"/>
                    <a:pt x="892" y="588"/>
                    <a:pt x="892" y="587"/>
                  </a:cubicBezTo>
                  <a:cubicBezTo>
                    <a:pt x="892" y="586"/>
                    <a:pt x="891" y="584"/>
                    <a:pt x="890" y="583"/>
                  </a:cubicBezTo>
                  <a:cubicBezTo>
                    <a:pt x="889" y="583"/>
                    <a:pt x="887" y="582"/>
                    <a:pt x="887" y="581"/>
                  </a:cubicBezTo>
                  <a:cubicBezTo>
                    <a:pt x="885" y="580"/>
                    <a:pt x="884" y="576"/>
                    <a:pt x="882" y="574"/>
                  </a:cubicBezTo>
                  <a:cubicBezTo>
                    <a:pt x="882" y="573"/>
                    <a:pt x="880" y="571"/>
                    <a:pt x="879" y="569"/>
                  </a:cubicBezTo>
                  <a:cubicBezTo>
                    <a:pt x="878" y="568"/>
                    <a:pt x="878" y="566"/>
                    <a:pt x="878" y="565"/>
                  </a:cubicBezTo>
                  <a:cubicBezTo>
                    <a:pt x="878" y="564"/>
                    <a:pt x="878" y="561"/>
                    <a:pt x="878" y="560"/>
                  </a:cubicBezTo>
                  <a:cubicBezTo>
                    <a:pt x="878" y="560"/>
                    <a:pt x="876" y="559"/>
                    <a:pt x="876" y="558"/>
                  </a:cubicBezTo>
                  <a:cubicBezTo>
                    <a:pt x="875" y="558"/>
                    <a:pt x="873" y="559"/>
                    <a:pt x="873" y="559"/>
                  </a:cubicBezTo>
                  <a:cubicBezTo>
                    <a:pt x="872" y="558"/>
                    <a:pt x="872" y="557"/>
                    <a:pt x="871" y="556"/>
                  </a:cubicBezTo>
                  <a:cubicBezTo>
                    <a:pt x="871" y="556"/>
                    <a:pt x="870" y="554"/>
                    <a:pt x="869" y="553"/>
                  </a:cubicBezTo>
                  <a:cubicBezTo>
                    <a:pt x="869" y="552"/>
                    <a:pt x="869" y="549"/>
                    <a:pt x="870" y="548"/>
                  </a:cubicBezTo>
                  <a:cubicBezTo>
                    <a:pt x="870" y="547"/>
                    <a:pt x="872" y="544"/>
                    <a:pt x="873" y="544"/>
                  </a:cubicBezTo>
                  <a:cubicBezTo>
                    <a:pt x="874" y="543"/>
                    <a:pt x="877" y="544"/>
                    <a:pt x="878" y="543"/>
                  </a:cubicBezTo>
                  <a:cubicBezTo>
                    <a:pt x="879" y="543"/>
                    <a:pt x="879" y="541"/>
                    <a:pt x="880" y="541"/>
                  </a:cubicBezTo>
                  <a:cubicBezTo>
                    <a:pt x="880" y="540"/>
                    <a:pt x="881" y="538"/>
                    <a:pt x="882" y="537"/>
                  </a:cubicBezTo>
                  <a:cubicBezTo>
                    <a:pt x="882" y="534"/>
                    <a:pt x="880" y="530"/>
                    <a:pt x="879" y="527"/>
                  </a:cubicBezTo>
                  <a:cubicBezTo>
                    <a:pt x="878" y="526"/>
                    <a:pt x="874" y="523"/>
                    <a:pt x="873" y="522"/>
                  </a:cubicBezTo>
                  <a:cubicBezTo>
                    <a:pt x="872" y="520"/>
                    <a:pt x="869" y="517"/>
                    <a:pt x="868" y="516"/>
                  </a:cubicBezTo>
                  <a:cubicBezTo>
                    <a:pt x="867" y="514"/>
                    <a:pt x="864" y="510"/>
                    <a:pt x="863" y="508"/>
                  </a:cubicBezTo>
                  <a:cubicBezTo>
                    <a:pt x="863" y="507"/>
                    <a:pt x="862" y="504"/>
                    <a:pt x="862" y="503"/>
                  </a:cubicBezTo>
                  <a:cubicBezTo>
                    <a:pt x="863" y="502"/>
                    <a:pt x="864" y="501"/>
                    <a:pt x="864" y="501"/>
                  </a:cubicBezTo>
                  <a:cubicBezTo>
                    <a:pt x="865" y="501"/>
                    <a:pt x="867" y="502"/>
                    <a:pt x="868" y="502"/>
                  </a:cubicBezTo>
                  <a:cubicBezTo>
                    <a:pt x="869" y="502"/>
                    <a:pt x="869" y="499"/>
                    <a:pt x="869" y="498"/>
                  </a:cubicBezTo>
                  <a:cubicBezTo>
                    <a:pt x="869" y="497"/>
                    <a:pt x="867" y="495"/>
                    <a:pt x="867" y="494"/>
                  </a:cubicBezTo>
                  <a:cubicBezTo>
                    <a:pt x="866" y="493"/>
                    <a:pt x="864" y="493"/>
                    <a:pt x="864" y="492"/>
                  </a:cubicBezTo>
                  <a:cubicBezTo>
                    <a:pt x="863" y="491"/>
                    <a:pt x="862" y="488"/>
                    <a:pt x="862" y="488"/>
                  </a:cubicBezTo>
                  <a:cubicBezTo>
                    <a:pt x="862" y="488"/>
                    <a:pt x="862" y="485"/>
                    <a:pt x="862" y="484"/>
                  </a:cubicBezTo>
                  <a:cubicBezTo>
                    <a:pt x="861" y="482"/>
                    <a:pt x="859" y="481"/>
                    <a:pt x="857" y="480"/>
                  </a:cubicBezTo>
                  <a:cubicBezTo>
                    <a:pt x="857" y="480"/>
                    <a:pt x="854" y="480"/>
                    <a:pt x="854" y="480"/>
                  </a:cubicBezTo>
                  <a:cubicBezTo>
                    <a:pt x="853" y="479"/>
                    <a:pt x="852" y="477"/>
                    <a:pt x="851" y="476"/>
                  </a:cubicBezTo>
                  <a:cubicBezTo>
                    <a:pt x="850" y="476"/>
                    <a:pt x="848" y="475"/>
                    <a:pt x="847" y="475"/>
                  </a:cubicBezTo>
                  <a:cubicBezTo>
                    <a:pt x="846" y="475"/>
                    <a:pt x="843" y="476"/>
                    <a:pt x="842" y="475"/>
                  </a:cubicBezTo>
                  <a:cubicBezTo>
                    <a:pt x="841" y="475"/>
                    <a:pt x="841" y="473"/>
                    <a:pt x="840" y="472"/>
                  </a:cubicBezTo>
                  <a:cubicBezTo>
                    <a:pt x="840" y="471"/>
                    <a:pt x="840" y="468"/>
                    <a:pt x="839" y="467"/>
                  </a:cubicBezTo>
                  <a:cubicBezTo>
                    <a:pt x="839" y="466"/>
                    <a:pt x="838" y="465"/>
                    <a:pt x="837" y="465"/>
                  </a:cubicBezTo>
                  <a:cubicBezTo>
                    <a:pt x="836" y="464"/>
                    <a:pt x="833" y="464"/>
                    <a:pt x="832" y="463"/>
                  </a:cubicBezTo>
                  <a:cubicBezTo>
                    <a:pt x="832" y="463"/>
                    <a:pt x="831" y="460"/>
                    <a:pt x="830" y="460"/>
                  </a:cubicBezTo>
                  <a:cubicBezTo>
                    <a:pt x="829" y="459"/>
                    <a:pt x="827" y="458"/>
                    <a:pt x="826" y="458"/>
                  </a:cubicBezTo>
                  <a:cubicBezTo>
                    <a:pt x="825" y="458"/>
                    <a:pt x="824" y="459"/>
                    <a:pt x="823" y="459"/>
                  </a:cubicBezTo>
                  <a:cubicBezTo>
                    <a:pt x="822" y="459"/>
                    <a:pt x="821" y="458"/>
                    <a:pt x="821" y="458"/>
                  </a:cubicBezTo>
                  <a:cubicBezTo>
                    <a:pt x="820" y="457"/>
                    <a:pt x="821" y="454"/>
                    <a:pt x="820" y="453"/>
                  </a:cubicBezTo>
                  <a:cubicBezTo>
                    <a:pt x="820" y="452"/>
                    <a:pt x="818" y="452"/>
                    <a:pt x="817" y="451"/>
                  </a:cubicBezTo>
                  <a:cubicBezTo>
                    <a:pt x="816" y="451"/>
                    <a:pt x="813" y="449"/>
                    <a:pt x="812" y="449"/>
                  </a:cubicBezTo>
                  <a:cubicBezTo>
                    <a:pt x="811" y="449"/>
                    <a:pt x="811" y="451"/>
                    <a:pt x="810" y="452"/>
                  </a:cubicBezTo>
                  <a:cubicBezTo>
                    <a:pt x="810" y="453"/>
                    <a:pt x="810" y="455"/>
                    <a:pt x="809" y="455"/>
                  </a:cubicBezTo>
                  <a:cubicBezTo>
                    <a:pt x="808" y="456"/>
                    <a:pt x="806" y="458"/>
                    <a:pt x="804" y="458"/>
                  </a:cubicBezTo>
                  <a:cubicBezTo>
                    <a:pt x="803" y="459"/>
                    <a:pt x="800" y="457"/>
                    <a:pt x="799" y="456"/>
                  </a:cubicBezTo>
                  <a:cubicBezTo>
                    <a:pt x="798" y="455"/>
                    <a:pt x="796" y="453"/>
                    <a:pt x="796" y="452"/>
                  </a:cubicBezTo>
                  <a:cubicBezTo>
                    <a:pt x="796" y="451"/>
                    <a:pt x="795" y="448"/>
                    <a:pt x="796" y="448"/>
                  </a:cubicBezTo>
                  <a:cubicBezTo>
                    <a:pt x="796" y="447"/>
                    <a:pt x="799" y="447"/>
                    <a:pt x="799" y="447"/>
                  </a:cubicBezTo>
                  <a:cubicBezTo>
                    <a:pt x="799" y="446"/>
                    <a:pt x="802" y="445"/>
                    <a:pt x="802" y="444"/>
                  </a:cubicBezTo>
                  <a:cubicBezTo>
                    <a:pt x="802" y="443"/>
                    <a:pt x="800" y="441"/>
                    <a:pt x="799" y="440"/>
                  </a:cubicBezTo>
                  <a:cubicBezTo>
                    <a:pt x="798" y="440"/>
                    <a:pt x="796" y="440"/>
                    <a:pt x="795" y="440"/>
                  </a:cubicBezTo>
                  <a:cubicBezTo>
                    <a:pt x="794" y="441"/>
                    <a:pt x="793" y="443"/>
                    <a:pt x="793" y="443"/>
                  </a:cubicBezTo>
                  <a:cubicBezTo>
                    <a:pt x="792" y="443"/>
                    <a:pt x="790" y="441"/>
                    <a:pt x="789" y="441"/>
                  </a:cubicBezTo>
                  <a:cubicBezTo>
                    <a:pt x="788" y="440"/>
                    <a:pt x="786" y="438"/>
                    <a:pt x="785" y="437"/>
                  </a:cubicBezTo>
                  <a:cubicBezTo>
                    <a:pt x="784" y="436"/>
                    <a:pt x="782" y="433"/>
                    <a:pt x="781" y="433"/>
                  </a:cubicBezTo>
                  <a:cubicBezTo>
                    <a:pt x="780" y="433"/>
                    <a:pt x="779" y="434"/>
                    <a:pt x="778" y="434"/>
                  </a:cubicBezTo>
                  <a:cubicBezTo>
                    <a:pt x="777" y="434"/>
                    <a:pt x="774" y="434"/>
                    <a:pt x="774" y="433"/>
                  </a:cubicBezTo>
                  <a:cubicBezTo>
                    <a:pt x="773" y="432"/>
                    <a:pt x="774" y="429"/>
                    <a:pt x="773" y="428"/>
                  </a:cubicBezTo>
                  <a:cubicBezTo>
                    <a:pt x="773" y="428"/>
                    <a:pt x="771" y="426"/>
                    <a:pt x="770" y="426"/>
                  </a:cubicBezTo>
                  <a:cubicBezTo>
                    <a:pt x="769" y="426"/>
                    <a:pt x="766" y="427"/>
                    <a:pt x="765" y="427"/>
                  </a:cubicBezTo>
                  <a:cubicBezTo>
                    <a:pt x="764" y="427"/>
                    <a:pt x="760" y="426"/>
                    <a:pt x="759" y="424"/>
                  </a:cubicBezTo>
                  <a:cubicBezTo>
                    <a:pt x="758" y="424"/>
                    <a:pt x="757" y="421"/>
                    <a:pt x="756" y="419"/>
                  </a:cubicBezTo>
                  <a:cubicBezTo>
                    <a:pt x="755" y="418"/>
                    <a:pt x="754" y="415"/>
                    <a:pt x="752" y="413"/>
                  </a:cubicBezTo>
                  <a:cubicBezTo>
                    <a:pt x="751" y="412"/>
                    <a:pt x="749" y="410"/>
                    <a:pt x="748" y="409"/>
                  </a:cubicBezTo>
                  <a:cubicBezTo>
                    <a:pt x="747" y="408"/>
                    <a:pt x="745" y="409"/>
                    <a:pt x="744" y="408"/>
                  </a:cubicBezTo>
                  <a:cubicBezTo>
                    <a:pt x="743" y="408"/>
                    <a:pt x="741" y="406"/>
                    <a:pt x="740" y="406"/>
                  </a:cubicBezTo>
                  <a:cubicBezTo>
                    <a:pt x="739" y="404"/>
                    <a:pt x="737" y="401"/>
                    <a:pt x="736" y="399"/>
                  </a:cubicBezTo>
                  <a:cubicBezTo>
                    <a:pt x="735" y="398"/>
                    <a:pt x="735" y="395"/>
                    <a:pt x="735" y="393"/>
                  </a:cubicBezTo>
                  <a:cubicBezTo>
                    <a:pt x="735" y="392"/>
                    <a:pt x="733" y="389"/>
                    <a:pt x="733" y="388"/>
                  </a:cubicBezTo>
                  <a:cubicBezTo>
                    <a:pt x="733" y="386"/>
                    <a:pt x="733" y="381"/>
                    <a:pt x="734" y="379"/>
                  </a:cubicBezTo>
                  <a:cubicBezTo>
                    <a:pt x="734" y="377"/>
                    <a:pt x="736" y="374"/>
                    <a:pt x="737" y="373"/>
                  </a:cubicBezTo>
                  <a:cubicBezTo>
                    <a:pt x="738" y="371"/>
                    <a:pt x="740" y="368"/>
                    <a:pt x="741" y="367"/>
                  </a:cubicBezTo>
                  <a:cubicBezTo>
                    <a:pt x="742" y="365"/>
                    <a:pt x="744" y="363"/>
                    <a:pt x="744" y="361"/>
                  </a:cubicBezTo>
                  <a:cubicBezTo>
                    <a:pt x="744" y="360"/>
                    <a:pt x="744" y="356"/>
                    <a:pt x="744" y="355"/>
                  </a:cubicBezTo>
                  <a:cubicBezTo>
                    <a:pt x="744" y="353"/>
                    <a:pt x="744" y="348"/>
                    <a:pt x="744" y="346"/>
                  </a:cubicBezTo>
                  <a:cubicBezTo>
                    <a:pt x="745" y="345"/>
                    <a:pt x="746" y="341"/>
                    <a:pt x="747" y="340"/>
                  </a:cubicBezTo>
                  <a:cubicBezTo>
                    <a:pt x="747" y="339"/>
                    <a:pt x="749" y="337"/>
                    <a:pt x="750" y="336"/>
                  </a:cubicBezTo>
                  <a:cubicBezTo>
                    <a:pt x="751" y="335"/>
                    <a:pt x="752" y="333"/>
                    <a:pt x="753" y="332"/>
                  </a:cubicBezTo>
                  <a:cubicBezTo>
                    <a:pt x="754" y="331"/>
                    <a:pt x="755" y="328"/>
                    <a:pt x="755" y="326"/>
                  </a:cubicBezTo>
                  <a:cubicBezTo>
                    <a:pt x="755" y="325"/>
                    <a:pt x="754" y="322"/>
                    <a:pt x="753" y="321"/>
                  </a:cubicBezTo>
                  <a:cubicBezTo>
                    <a:pt x="753" y="320"/>
                    <a:pt x="751" y="318"/>
                    <a:pt x="751" y="317"/>
                  </a:cubicBezTo>
                  <a:cubicBezTo>
                    <a:pt x="750" y="316"/>
                    <a:pt x="749" y="314"/>
                    <a:pt x="749" y="314"/>
                  </a:cubicBezTo>
                  <a:cubicBezTo>
                    <a:pt x="749" y="312"/>
                    <a:pt x="750" y="310"/>
                    <a:pt x="750" y="309"/>
                  </a:cubicBezTo>
                  <a:cubicBezTo>
                    <a:pt x="751" y="307"/>
                    <a:pt x="752" y="304"/>
                    <a:pt x="753" y="303"/>
                  </a:cubicBezTo>
                  <a:cubicBezTo>
                    <a:pt x="754" y="302"/>
                    <a:pt x="756" y="300"/>
                    <a:pt x="757" y="299"/>
                  </a:cubicBezTo>
                  <a:cubicBezTo>
                    <a:pt x="758" y="298"/>
                    <a:pt x="760" y="296"/>
                    <a:pt x="761" y="295"/>
                  </a:cubicBezTo>
                  <a:cubicBezTo>
                    <a:pt x="761" y="293"/>
                    <a:pt x="760" y="289"/>
                    <a:pt x="759" y="288"/>
                  </a:cubicBezTo>
                  <a:cubicBezTo>
                    <a:pt x="758" y="287"/>
                    <a:pt x="755" y="286"/>
                    <a:pt x="754" y="285"/>
                  </a:cubicBezTo>
                  <a:cubicBezTo>
                    <a:pt x="753" y="285"/>
                    <a:pt x="749" y="284"/>
                    <a:pt x="748" y="284"/>
                  </a:cubicBezTo>
                  <a:cubicBezTo>
                    <a:pt x="746" y="283"/>
                    <a:pt x="744" y="280"/>
                    <a:pt x="742" y="279"/>
                  </a:cubicBezTo>
                  <a:cubicBezTo>
                    <a:pt x="741" y="278"/>
                    <a:pt x="738" y="277"/>
                    <a:pt x="737" y="277"/>
                  </a:cubicBezTo>
                  <a:cubicBezTo>
                    <a:pt x="736" y="277"/>
                    <a:pt x="733" y="278"/>
                    <a:pt x="732" y="278"/>
                  </a:cubicBezTo>
                  <a:cubicBezTo>
                    <a:pt x="731" y="278"/>
                    <a:pt x="728" y="277"/>
                    <a:pt x="727" y="277"/>
                  </a:cubicBezTo>
                  <a:cubicBezTo>
                    <a:pt x="725" y="276"/>
                    <a:pt x="722" y="274"/>
                    <a:pt x="720" y="273"/>
                  </a:cubicBezTo>
                  <a:cubicBezTo>
                    <a:pt x="718" y="273"/>
                    <a:pt x="714" y="272"/>
                    <a:pt x="712" y="273"/>
                  </a:cubicBezTo>
                  <a:cubicBezTo>
                    <a:pt x="711" y="273"/>
                    <a:pt x="709" y="274"/>
                    <a:pt x="708" y="275"/>
                  </a:cubicBezTo>
                  <a:cubicBezTo>
                    <a:pt x="707" y="276"/>
                    <a:pt x="707" y="280"/>
                    <a:pt x="707" y="281"/>
                  </a:cubicBezTo>
                  <a:cubicBezTo>
                    <a:pt x="706" y="283"/>
                    <a:pt x="705" y="286"/>
                    <a:pt x="704" y="287"/>
                  </a:cubicBezTo>
                  <a:cubicBezTo>
                    <a:pt x="703" y="288"/>
                    <a:pt x="702" y="290"/>
                    <a:pt x="701" y="291"/>
                  </a:cubicBezTo>
                  <a:cubicBezTo>
                    <a:pt x="700" y="291"/>
                    <a:pt x="697" y="292"/>
                    <a:pt x="695" y="292"/>
                  </a:cubicBezTo>
                  <a:cubicBezTo>
                    <a:pt x="694" y="291"/>
                    <a:pt x="691" y="291"/>
                    <a:pt x="690" y="290"/>
                  </a:cubicBezTo>
                  <a:cubicBezTo>
                    <a:pt x="689" y="289"/>
                    <a:pt x="687" y="286"/>
                    <a:pt x="686" y="285"/>
                  </a:cubicBezTo>
                  <a:cubicBezTo>
                    <a:pt x="685" y="283"/>
                    <a:pt x="683" y="280"/>
                    <a:pt x="683" y="279"/>
                  </a:cubicBezTo>
                  <a:cubicBezTo>
                    <a:pt x="682" y="278"/>
                    <a:pt x="682" y="275"/>
                    <a:pt x="681" y="273"/>
                  </a:cubicBezTo>
                  <a:cubicBezTo>
                    <a:pt x="681" y="272"/>
                    <a:pt x="679" y="270"/>
                    <a:pt x="679" y="268"/>
                  </a:cubicBezTo>
                  <a:cubicBezTo>
                    <a:pt x="678" y="267"/>
                    <a:pt x="676" y="265"/>
                    <a:pt x="676" y="264"/>
                  </a:cubicBezTo>
                  <a:cubicBezTo>
                    <a:pt x="675" y="263"/>
                    <a:pt x="675" y="262"/>
                    <a:pt x="675" y="261"/>
                  </a:cubicBezTo>
                  <a:cubicBezTo>
                    <a:pt x="675" y="260"/>
                    <a:pt x="676" y="257"/>
                    <a:pt x="677" y="256"/>
                  </a:cubicBezTo>
                  <a:cubicBezTo>
                    <a:pt x="677" y="256"/>
                    <a:pt x="679" y="254"/>
                    <a:pt x="679" y="253"/>
                  </a:cubicBezTo>
                  <a:cubicBezTo>
                    <a:pt x="679" y="252"/>
                    <a:pt x="679" y="250"/>
                    <a:pt x="679" y="250"/>
                  </a:cubicBezTo>
                  <a:cubicBezTo>
                    <a:pt x="678" y="248"/>
                    <a:pt x="676" y="247"/>
                    <a:pt x="675" y="246"/>
                  </a:cubicBezTo>
                  <a:cubicBezTo>
                    <a:pt x="674" y="244"/>
                    <a:pt x="672" y="241"/>
                    <a:pt x="671" y="239"/>
                  </a:cubicBezTo>
                  <a:cubicBezTo>
                    <a:pt x="671" y="237"/>
                    <a:pt x="670" y="234"/>
                    <a:pt x="669" y="232"/>
                  </a:cubicBezTo>
                  <a:cubicBezTo>
                    <a:pt x="669" y="231"/>
                    <a:pt x="669" y="227"/>
                    <a:pt x="668" y="226"/>
                  </a:cubicBezTo>
                  <a:cubicBezTo>
                    <a:pt x="667" y="224"/>
                    <a:pt x="665" y="223"/>
                    <a:pt x="664" y="222"/>
                  </a:cubicBezTo>
                  <a:cubicBezTo>
                    <a:pt x="661" y="220"/>
                    <a:pt x="657" y="216"/>
                    <a:pt x="655" y="214"/>
                  </a:cubicBezTo>
                  <a:cubicBezTo>
                    <a:pt x="653" y="212"/>
                    <a:pt x="649" y="209"/>
                    <a:pt x="647" y="208"/>
                  </a:cubicBezTo>
                  <a:cubicBezTo>
                    <a:pt x="645" y="207"/>
                    <a:pt x="641" y="204"/>
                    <a:pt x="639" y="203"/>
                  </a:cubicBezTo>
                  <a:cubicBezTo>
                    <a:pt x="636" y="202"/>
                    <a:pt x="632" y="201"/>
                    <a:pt x="630" y="200"/>
                  </a:cubicBezTo>
                  <a:cubicBezTo>
                    <a:pt x="628" y="199"/>
                    <a:pt x="625" y="197"/>
                    <a:pt x="624" y="196"/>
                  </a:cubicBezTo>
                  <a:cubicBezTo>
                    <a:pt x="622" y="195"/>
                    <a:pt x="621" y="191"/>
                    <a:pt x="620" y="190"/>
                  </a:cubicBezTo>
                  <a:cubicBezTo>
                    <a:pt x="619" y="188"/>
                    <a:pt x="618" y="185"/>
                    <a:pt x="617" y="183"/>
                  </a:cubicBezTo>
                  <a:cubicBezTo>
                    <a:pt x="616" y="182"/>
                    <a:pt x="615" y="181"/>
                    <a:pt x="614" y="181"/>
                  </a:cubicBezTo>
                  <a:cubicBezTo>
                    <a:pt x="612" y="181"/>
                    <a:pt x="609" y="182"/>
                    <a:pt x="608" y="181"/>
                  </a:cubicBezTo>
                  <a:cubicBezTo>
                    <a:pt x="607" y="181"/>
                    <a:pt x="606" y="179"/>
                    <a:pt x="605" y="178"/>
                  </a:cubicBezTo>
                  <a:cubicBezTo>
                    <a:pt x="605" y="177"/>
                    <a:pt x="605" y="174"/>
                    <a:pt x="604" y="173"/>
                  </a:cubicBezTo>
                  <a:cubicBezTo>
                    <a:pt x="603" y="172"/>
                    <a:pt x="602" y="170"/>
                    <a:pt x="601" y="170"/>
                  </a:cubicBezTo>
                  <a:cubicBezTo>
                    <a:pt x="599" y="169"/>
                    <a:pt x="597" y="167"/>
                    <a:pt x="595" y="166"/>
                  </a:cubicBezTo>
                  <a:cubicBezTo>
                    <a:pt x="594" y="165"/>
                    <a:pt x="592" y="162"/>
                    <a:pt x="590" y="161"/>
                  </a:cubicBezTo>
                  <a:cubicBezTo>
                    <a:pt x="589" y="160"/>
                    <a:pt x="586" y="158"/>
                    <a:pt x="585" y="157"/>
                  </a:cubicBezTo>
                  <a:cubicBezTo>
                    <a:pt x="584" y="157"/>
                    <a:pt x="581" y="155"/>
                    <a:pt x="579" y="154"/>
                  </a:cubicBezTo>
                  <a:cubicBezTo>
                    <a:pt x="578" y="154"/>
                    <a:pt x="576" y="152"/>
                    <a:pt x="576" y="151"/>
                  </a:cubicBezTo>
                  <a:cubicBezTo>
                    <a:pt x="575" y="149"/>
                    <a:pt x="575" y="147"/>
                    <a:pt x="576" y="145"/>
                  </a:cubicBezTo>
                  <a:cubicBezTo>
                    <a:pt x="576" y="144"/>
                    <a:pt x="577" y="141"/>
                    <a:pt x="576" y="140"/>
                  </a:cubicBezTo>
                  <a:cubicBezTo>
                    <a:pt x="576" y="139"/>
                    <a:pt x="574" y="137"/>
                    <a:pt x="574" y="137"/>
                  </a:cubicBezTo>
                  <a:cubicBezTo>
                    <a:pt x="572" y="136"/>
                    <a:pt x="570" y="135"/>
                    <a:pt x="568" y="135"/>
                  </a:cubicBezTo>
                  <a:cubicBezTo>
                    <a:pt x="567" y="134"/>
                    <a:pt x="564" y="131"/>
                    <a:pt x="563" y="129"/>
                  </a:cubicBezTo>
                  <a:cubicBezTo>
                    <a:pt x="563" y="128"/>
                    <a:pt x="562" y="126"/>
                    <a:pt x="562" y="124"/>
                  </a:cubicBezTo>
                  <a:cubicBezTo>
                    <a:pt x="562" y="123"/>
                    <a:pt x="564" y="122"/>
                    <a:pt x="565" y="121"/>
                  </a:cubicBezTo>
                  <a:cubicBezTo>
                    <a:pt x="565" y="121"/>
                    <a:pt x="566" y="119"/>
                    <a:pt x="566" y="119"/>
                  </a:cubicBezTo>
                  <a:cubicBezTo>
                    <a:pt x="567" y="117"/>
                    <a:pt x="567" y="115"/>
                    <a:pt x="566" y="113"/>
                  </a:cubicBezTo>
                  <a:cubicBezTo>
                    <a:pt x="566" y="112"/>
                    <a:pt x="563" y="111"/>
                    <a:pt x="562" y="110"/>
                  </a:cubicBezTo>
                  <a:cubicBezTo>
                    <a:pt x="561" y="109"/>
                    <a:pt x="559" y="106"/>
                    <a:pt x="558" y="105"/>
                  </a:cubicBezTo>
                  <a:cubicBezTo>
                    <a:pt x="557" y="104"/>
                    <a:pt x="556" y="102"/>
                    <a:pt x="556" y="100"/>
                  </a:cubicBezTo>
                  <a:cubicBezTo>
                    <a:pt x="555" y="99"/>
                    <a:pt x="556" y="97"/>
                    <a:pt x="556" y="96"/>
                  </a:cubicBezTo>
                  <a:cubicBezTo>
                    <a:pt x="555" y="94"/>
                    <a:pt x="554" y="91"/>
                    <a:pt x="553" y="89"/>
                  </a:cubicBezTo>
                  <a:cubicBezTo>
                    <a:pt x="552" y="87"/>
                    <a:pt x="550" y="81"/>
                    <a:pt x="550" y="79"/>
                  </a:cubicBezTo>
                  <a:cubicBezTo>
                    <a:pt x="550" y="76"/>
                    <a:pt x="550" y="69"/>
                    <a:pt x="550" y="66"/>
                  </a:cubicBezTo>
                  <a:cubicBezTo>
                    <a:pt x="550" y="63"/>
                    <a:pt x="551" y="57"/>
                    <a:pt x="551" y="55"/>
                  </a:cubicBezTo>
                  <a:cubicBezTo>
                    <a:pt x="552" y="52"/>
                    <a:pt x="553" y="48"/>
                    <a:pt x="554" y="45"/>
                  </a:cubicBezTo>
                  <a:cubicBezTo>
                    <a:pt x="555" y="44"/>
                    <a:pt x="556" y="41"/>
                    <a:pt x="558" y="40"/>
                  </a:cubicBezTo>
                  <a:cubicBezTo>
                    <a:pt x="556" y="39"/>
                    <a:pt x="554" y="38"/>
                    <a:pt x="553" y="38"/>
                  </a:cubicBezTo>
                  <a:cubicBezTo>
                    <a:pt x="552" y="38"/>
                    <a:pt x="551" y="38"/>
                    <a:pt x="550" y="38"/>
                  </a:cubicBezTo>
                  <a:cubicBezTo>
                    <a:pt x="549" y="37"/>
                    <a:pt x="549" y="35"/>
                    <a:pt x="548" y="35"/>
                  </a:cubicBezTo>
                  <a:cubicBezTo>
                    <a:pt x="548" y="34"/>
                    <a:pt x="545" y="34"/>
                    <a:pt x="544" y="33"/>
                  </a:cubicBezTo>
                  <a:cubicBezTo>
                    <a:pt x="543" y="32"/>
                    <a:pt x="545" y="30"/>
                    <a:pt x="544" y="29"/>
                  </a:cubicBezTo>
                  <a:cubicBezTo>
                    <a:pt x="544" y="28"/>
                    <a:pt x="543" y="26"/>
                    <a:pt x="543" y="25"/>
                  </a:cubicBezTo>
                  <a:cubicBezTo>
                    <a:pt x="542" y="25"/>
                    <a:pt x="540" y="25"/>
                    <a:pt x="539" y="25"/>
                  </a:cubicBezTo>
                  <a:cubicBezTo>
                    <a:pt x="538" y="25"/>
                    <a:pt x="536" y="25"/>
                    <a:pt x="536" y="24"/>
                  </a:cubicBezTo>
                  <a:cubicBezTo>
                    <a:pt x="535" y="23"/>
                    <a:pt x="536" y="20"/>
                    <a:pt x="535" y="19"/>
                  </a:cubicBezTo>
                  <a:cubicBezTo>
                    <a:pt x="535" y="18"/>
                    <a:pt x="532" y="19"/>
                    <a:pt x="532" y="19"/>
                  </a:cubicBezTo>
                  <a:cubicBezTo>
                    <a:pt x="531" y="18"/>
                    <a:pt x="530" y="15"/>
                    <a:pt x="530" y="14"/>
                  </a:cubicBezTo>
                  <a:cubicBezTo>
                    <a:pt x="530" y="13"/>
                    <a:pt x="529" y="11"/>
                    <a:pt x="528" y="11"/>
                  </a:cubicBezTo>
                  <a:cubicBezTo>
                    <a:pt x="527" y="10"/>
                    <a:pt x="525" y="11"/>
                    <a:pt x="523" y="10"/>
                  </a:cubicBezTo>
                  <a:cubicBezTo>
                    <a:pt x="522" y="10"/>
                    <a:pt x="521" y="9"/>
                    <a:pt x="520" y="8"/>
                  </a:cubicBezTo>
                  <a:cubicBezTo>
                    <a:pt x="519" y="7"/>
                    <a:pt x="520" y="3"/>
                    <a:pt x="519" y="2"/>
                  </a:cubicBezTo>
                  <a:cubicBezTo>
                    <a:pt x="518" y="1"/>
                    <a:pt x="515" y="0"/>
                    <a:pt x="515" y="0"/>
                  </a:cubicBezTo>
                  <a:cubicBezTo>
                    <a:pt x="515" y="0"/>
                    <a:pt x="471" y="6"/>
                    <a:pt x="457" y="7"/>
                  </a:cubicBezTo>
                  <a:cubicBezTo>
                    <a:pt x="426" y="11"/>
                    <a:pt x="366" y="17"/>
                    <a:pt x="336" y="20"/>
                  </a:cubicBezTo>
                  <a:cubicBezTo>
                    <a:pt x="306" y="23"/>
                    <a:pt x="245" y="27"/>
                    <a:pt x="214" y="30"/>
                  </a:cubicBezTo>
                  <a:cubicBezTo>
                    <a:pt x="200" y="31"/>
                    <a:pt x="171" y="34"/>
                    <a:pt x="156" y="35"/>
                  </a:cubicBezTo>
                  <a:cubicBezTo>
                    <a:pt x="141" y="35"/>
                    <a:pt x="112" y="36"/>
                    <a:pt x="97" y="37"/>
                  </a:cubicBezTo>
                  <a:cubicBezTo>
                    <a:pt x="77" y="37"/>
                    <a:pt x="27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5" y="43"/>
                    <a:pt x="6" y="45"/>
                    <a:pt x="7" y="47"/>
                  </a:cubicBezTo>
                  <a:cubicBezTo>
                    <a:pt x="7" y="50"/>
                    <a:pt x="6" y="54"/>
                    <a:pt x="5" y="55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8"/>
                    <a:pt x="4" y="59"/>
                    <a:pt x="5" y="60"/>
                  </a:cubicBezTo>
                  <a:cubicBezTo>
                    <a:pt x="7" y="62"/>
                    <a:pt x="7" y="65"/>
                    <a:pt x="7" y="67"/>
                  </a:cubicBezTo>
                  <a:cubicBezTo>
                    <a:pt x="7" y="68"/>
                    <a:pt x="6" y="69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7" y="72"/>
                  </a:cubicBezTo>
                  <a:cubicBezTo>
                    <a:pt x="7" y="73"/>
                    <a:pt x="7" y="73"/>
                    <a:pt x="7" y="74"/>
                  </a:cubicBezTo>
                  <a:cubicBezTo>
                    <a:pt x="7" y="74"/>
                    <a:pt x="7" y="74"/>
                    <a:pt x="7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6"/>
                    <a:pt x="11" y="77"/>
                    <a:pt x="11" y="80"/>
                  </a:cubicBezTo>
                  <a:cubicBezTo>
                    <a:pt x="11" y="81"/>
                    <a:pt x="11" y="82"/>
                    <a:pt x="11" y="82"/>
                  </a:cubicBezTo>
                  <a:cubicBezTo>
                    <a:pt x="12" y="83"/>
                    <a:pt x="13" y="84"/>
                    <a:pt x="14" y="84"/>
                  </a:cubicBezTo>
                  <a:cubicBezTo>
                    <a:pt x="16" y="84"/>
                    <a:pt x="18" y="85"/>
                    <a:pt x="19" y="87"/>
                  </a:cubicBezTo>
                  <a:cubicBezTo>
                    <a:pt x="21" y="89"/>
                    <a:pt x="20" y="91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2" y="92"/>
                    <a:pt x="23" y="92"/>
                  </a:cubicBezTo>
                  <a:cubicBezTo>
                    <a:pt x="24" y="92"/>
                    <a:pt x="24" y="92"/>
                    <a:pt x="25" y="92"/>
                  </a:cubicBezTo>
                  <a:cubicBezTo>
                    <a:pt x="27" y="93"/>
                    <a:pt x="29" y="95"/>
                    <a:pt x="30" y="97"/>
                  </a:cubicBezTo>
                  <a:cubicBezTo>
                    <a:pt x="32" y="99"/>
                    <a:pt x="32" y="103"/>
                    <a:pt x="32" y="104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7"/>
                    <a:pt x="32" y="107"/>
                    <a:pt x="33" y="108"/>
                  </a:cubicBezTo>
                  <a:cubicBezTo>
                    <a:pt x="34" y="109"/>
                    <a:pt x="35" y="110"/>
                    <a:pt x="36" y="111"/>
                  </a:cubicBezTo>
                  <a:cubicBezTo>
                    <a:pt x="36" y="112"/>
                    <a:pt x="37" y="113"/>
                    <a:pt x="37" y="113"/>
                  </a:cubicBezTo>
                  <a:cubicBezTo>
                    <a:pt x="38" y="114"/>
                    <a:pt x="39" y="114"/>
                    <a:pt x="41" y="115"/>
                  </a:cubicBezTo>
                  <a:cubicBezTo>
                    <a:pt x="42" y="117"/>
                    <a:pt x="44" y="121"/>
                    <a:pt x="44" y="123"/>
                  </a:cubicBezTo>
                  <a:cubicBezTo>
                    <a:pt x="45" y="126"/>
                    <a:pt x="44" y="128"/>
                    <a:pt x="43" y="130"/>
                  </a:cubicBezTo>
                  <a:cubicBezTo>
                    <a:pt x="43" y="130"/>
                    <a:pt x="44" y="130"/>
                    <a:pt x="45" y="130"/>
                  </a:cubicBezTo>
                  <a:cubicBezTo>
                    <a:pt x="45" y="130"/>
                    <a:pt x="45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8" y="131"/>
                    <a:pt x="50" y="133"/>
                    <a:pt x="51" y="133"/>
                  </a:cubicBezTo>
                  <a:cubicBezTo>
                    <a:pt x="52" y="134"/>
                    <a:pt x="52" y="136"/>
                    <a:pt x="53" y="137"/>
                  </a:cubicBezTo>
                  <a:cubicBezTo>
                    <a:pt x="53" y="137"/>
                    <a:pt x="53" y="137"/>
                    <a:pt x="53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41"/>
                    <a:pt x="59" y="142"/>
                    <a:pt x="60" y="142"/>
                  </a:cubicBezTo>
                  <a:cubicBezTo>
                    <a:pt x="60" y="143"/>
                    <a:pt x="61" y="143"/>
                    <a:pt x="61" y="144"/>
                  </a:cubicBezTo>
                  <a:cubicBezTo>
                    <a:pt x="62" y="144"/>
                    <a:pt x="64" y="144"/>
                    <a:pt x="65" y="145"/>
                  </a:cubicBezTo>
                  <a:cubicBezTo>
                    <a:pt x="67" y="147"/>
                    <a:pt x="69" y="150"/>
                    <a:pt x="69" y="151"/>
                  </a:cubicBezTo>
                  <a:cubicBezTo>
                    <a:pt x="69" y="151"/>
                    <a:pt x="69" y="151"/>
                    <a:pt x="70" y="152"/>
                  </a:cubicBezTo>
                  <a:cubicBezTo>
                    <a:pt x="70" y="152"/>
                    <a:pt x="71" y="151"/>
                    <a:pt x="72" y="151"/>
                  </a:cubicBezTo>
                  <a:cubicBezTo>
                    <a:pt x="73" y="151"/>
                    <a:pt x="73" y="151"/>
                    <a:pt x="74" y="152"/>
                  </a:cubicBezTo>
                  <a:cubicBezTo>
                    <a:pt x="77" y="153"/>
                    <a:pt x="78" y="155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9" y="158"/>
                    <a:pt x="81" y="158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2" y="158"/>
                    <a:pt x="83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7"/>
                    <a:pt x="84" y="154"/>
                    <a:pt x="86" y="153"/>
                  </a:cubicBezTo>
                  <a:cubicBezTo>
                    <a:pt x="87" y="152"/>
                    <a:pt x="88" y="151"/>
                    <a:pt x="91" y="151"/>
                  </a:cubicBezTo>
                  <a:cubicBezTo>
                    <a:pt x="91" y="151"/>
                    <a:pt x="92" y="151"/>
                    <a:pt x="92" y="151"/>
                  </a:cubicBezTo>
                  <a:cubicBezTo>
                    <a:pt x="93" y="151"/>
                    <a:pt x="94" y="150"/>
                    <a:pt x="94" y="150"/>
                  </a:cubicBezTo>
                  <a:cubicBezTo>
                    <a:pt x="96" y="150"/>
                    <a:pt x="97" y="150"/>
                    <a:pt x="98" y="150"/>
                  </a:cubicBezTo>
                  <a:cubicBezTo>
                    <a:pt x="99" y="150"/>
                    <a:pt x="100" y="150"/>
                    <a:pt x="101" y="150"/>
                  </a:cubicBezTo>
                  <a:cubicBezTo>
                    <a:pt x="103" y="151"/>
                    <a:pt x="107" y="154"/>
                    <a:pt x="107" y="157"/>
                  </a:cubicBezTo>
                  <a:cubicBezTo>
                    <a:pt x="107" y="158"/>
                    <a:pt x="107" y="159"/>
                    <a:pt x="107" y="160"/>
                  </a:cubicBezTo>
                  <a:cubicBezTo>
                    <a:pt x="108" y="160"/>
                    <a:pt x="111" y="161"/>
                    <a:pt x="112" y="163"/>
                  </a:cubicBezTo>
                  <a:cubicBezTo>
                    <a:pt x="114" y="164"/>
                    <a:pt x="115" y="167"/>
                    <a:pt x="115" y="169"/>
                  </a:cubicBezTo>
                  <a:cubicBezTo>
                    <a:pt x="115" y="171"/>
                    <a:pt x="114" y="172"/>
                    <a:pt x="114" y="174"/>
                  </a:cubicBezTo>
                  <a:cubicBezTo>
                    <a:pt x="117" y="175"/>
                    <a:pt x="118" y="180"/>
                    <a:pt x="118" y="180"/>
                  </a:cubicBezTo>
                  <a:cubicBezTo>
                    <a:pt x="118" y="182"/>
                    <a:pt x="118" y="185"/>
                    <a:pt x="117" y="186"/>
                  </a:cubicBezTo>
                  <a:cubicBezTo>
                    <a:pt x="116" y="188"/>
                    <a:pt x="114" y="191"/>
                    <a:pt x="111" y="192"/>
                  </a:cubicBezTo>
                  <a:cubicBezTo>
                    <a:pt x="110" y="192"/>
                    <a:pt x="109" y="192"/>
                    <a:pt x="107" y="192"/>
                  </a:cubicBezTo>
                  <a:cubicBezTo>
                    <a:pt x="106" y="192"/>
                    <a:pt x="105" y="192"/>
                    <a:pt x="103" y="192"/>
                  </a:cubicBezTo>
                  <a:cubicBezTo>
                    <a:pt x="103" y="192"/>
                    <a:pt x="103" y="193"/>
                    <a:pt x="103" y="193"/>
                  </a:cubicBezTo>
                  <a:cubicBezTo>
                    <a:pt x="103" y="194"/>
                    <a:pt x="102" y="198"/>
                    <a:pt x="100" y="199"/>
                  </a:cubicBezTo>
                  <a:cubicBezTo>
                    <a:pt x="99" y="200"/>
                    <a:pt x="98" y="200"/>
                    <a:pt x="96" y="200"/>
                  </a:cubicBezTo>
                  <a:cubicBezTo>
                    <a:pt x="95" y="200"/>
                    <a:pt x="94" y="200"/>
                    <a:pt x="94" y="200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3" y="200"/>
                    <a:pt x="93" y="201"/>
                  </a:cubicBezTo>
                  <a:cubicBezTo>
                    <a:pt x="93" y="201"/>
                    <a:pt x="93" y="202"/>
                    <a:pt x="92" y="203"/>
                  </a:cubicBezTo>
                  <a:cubicBezTo>
                    <a:pt x="92" y="203"/>
                    <a:pt x="92" y="203"/>
                    <a:pt x="92" y="204"/>
                  </a:cubicBezTo>
                  <a:cubicBezTo>
                    <a:pt x="93" y="205"/>
                    <a:pt x="95" y="206"/>
                    <a:pt x="95" y="208"/>
                  </a:cubicBezTo>
                  <a:cubicBezTo>
                    <a:pt x="96" y="211"/>
                    <a:pt x="93" y="216"/>
                    <a:pt x="90" y="217"/>
                  </a:cubicBezTo>
                  <a:cubicBezTo>
                    <a:pt x="90" y="218"/>
                    <a:pt x="89" y="218"/>
                    <a:pt x="88" y="218"/>
                  </a:cubicBezTo>
                  <a:cubicBezTo>
                    <a:pt x="87" y="218"/>
                    <a:pt x="87" y="218"/>
                    <a:pt x="86" y="218"/>
                  </a:cubicBezTo>
                  <a:cubicBezTo>
                    <a:pt x="86" y="218"/>
                    <a:pt x="87" y="219"/>
                    <a:pt x="87" y="219"/>
                  </a:cubicBezTo>
                  <a:cubicBezTo>
                    <a:pt x="87" y="219"/>
                    <a:pt x="87" y="219"/>
                    <a:pt x="88" y="219"/>
                  </a:cubicBezTo>
                  <a:cubicBezTo>
                    <a:pt x="88" y="220"/>
                    <a:pt x="89" y="220"/>
                    <a:pt x="90" y="221"/>
                  </a:cubicBezTo>
                  <a:cubicBezTo>
                    <a:pt x="91" y="221"/>
                    <a:pt x="92" y="223"/>
                    <a:pt x="93" y="224"/>
                  </a:cubicBezTo>
                  <a:cubicBezTo>
                    <a:pt x="94" y="225"/>
                    <a:pt x="94" y="226"/>
                    <a:pt x="95" y="227"/>
                  </a:cubicBezTo>
                  <a:cubicBezTo>
                    <a:pt x="95" y="228"/>
                    <a:pt x="95" y="228"/>
                    <a:pt x="95" y="229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7" y="229"/>
                    <a:pt x="98" y="229"/>
                    <a:pt x="100" y="230"/>
                  </a:cubicBezTo>
                  <a:cubicBezTo>
                    <a:pt x="102" y="231"/>
                    <a:pt x="103" y="233"/>
                    <a:pt x="103" y="235"/>
                  </a:cubicBezTo>
                  <a:cubicBezTo>
                    <a:pt x="103" y="235"/>
                    <a:pt x="103" y="235"/>
                    <a:pt x="103" y="236"/>
                  </a:cubicBezTo>
                  <a:cubicBezTo>
                    <a:pt x="104" y="236"/>
                    <a:pt x="106" y="236"/>
                    <a:pt x="107" y="238"/>
                  </a:cubicBezTo>
                  <a:cubicBezTo>
                    <a:pt x="107" y="238"/>
                    <a:pt x="108" y="239"/>
                    <a:pt x="108" y="239"/>
                  </a:cubicBezTo>
                  <a:cubicBezTo>
                    <a:pt x="109" y="239"/>
                    <a:pt x="109" y="239"/>
                    <a:pt x="110" y="239"/>
                  </a:cubicBezTo>
                  <a:cubicBezTo>
                    <a:pt x="110" y="239"/>
                    <a:pt x="110" y="239"/>
                    <a:pt x="111" y="239"/>
                  </a:cubicBezTo>
                  <a:cubicBezTo>
                    <a:pt x="113" y="239"/>
                    <a:pt x="115" y="240"/>
                    <a:pt x="117" y="241"/>
                  </a:cubicBezTo>
                  <a:cubicBezTo>
                    <a:pt x="118" y="243"/>
                    <a:pt x="121" y="247"/>
                    <a:pt x="119" y="251"/>
                  </a:cubicBezTo>
                  <a:cubicBezTo>
                    <a:pt x="118" y="253"/>
                    <a:pt x="117" y="254"/>
                    <a:pt x="115" y="255"/>
                  </a:cubicBezTo>
                  <a:cubicBezTo>
                    <a:pt x="115" y="256"/>
                    <a:pt x="115" y="257"/>
                    <a:pt x="116" y="258"/>
                  </a:cubicBezTo>
                  <a:cubicBezTo>
                    <a:pt x="116" y="258"/>
                    <a:pt x="116" y="259"/>
                    <a:pt x="116" y="259"/>
                  </a:cubicBezTo>
                  <a:cubicBezTo>
                    <a:pt x="116" y="259"/>
                    <a:pt x="116" y="259"/>
                    <a:pt x="117" y="259"/>
                  </a:cubicBezTo>
                  <a:cubicBezTo>
                    <a:pt x="117" y="259"/>
                    <a:pt x="118" y="259"/>
                    <a:pt x="120" y="260"/>
                  </a:cubicBezTo>
                  <a:cubicBezTo>
                    <a:pt x="121" y="260"/>
                    <a:pt x="123" y="262"/>
                    <a:pt x="125" y="263"/>
                  </a:cubicBezTo>
                  <a:cubicBezTo>
                    <a:pt x="126" y="265"/>
                    <a:pt x="127" y="268"/>
                    <a:pt x="128" y="270"/>
                  </a:cubicBezTo>
                  <a:cubicBezTo>
                    <a:pt x="128" y="270"/>
                    <a:pt x="128" y="271"/>
                    <a:pt x="128" y="271"/>
                  </a:cubicBezTo>
                  <a:cubicBezTo>
                    <a:pt x="128" y="271"/>
                    <a:pt x="129" y="271"/>
                    <a:pt x="129" y="272"/>
                  </a:cubicBezTo>
                  <a:cubicBezTo>
                    <a:pt x="131" y="273"/>
                    <a:pt x="133" y="275"/>
                    <a:pt x="133" y="276"/>
                  </a:cubicBezTo>
                  <a:cubicBezTo>
                    <a:pt x="133" y="276"/>
                    <a:pt x="133" y="276"/>
                    <a:pt x="134" y="277"/>
                  </a:cubicBezTo>
                  <a:cubicBezTo>
                    <a:pt x="134" y="277"/>
                    <a:pt x="134" y="277"/>
                    <a:pt x="135" y="278"/>
                  </a:cubicBezTo>
                  <a:cubicBezTo>
                    <a:pt x="135" y="278"/>
                    <a:pt x="135" y="278"/>
                    <a:pt x="135" y="278"/>
                  </a:cubicBezTo>
                  <a:cubicBezTo>
                    <a:pt x="135" y="277"/>
                    <a:pt x="136" y="276"/>
                    <a:pt x="136" y="276"/>
                  </a:cubicBezTo>
                  <a:cubicBezTo>
                    <a:pt x="137" y="276"/>
                    <a:pt x="139" y="274"/>
                    <a:pt x="142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45" y="275"/>
                    <a:pt x="147" y="276"/>
                    <a:pt x="148" y="278"/>
                  </a:cubicBezTo>
                  <a:cubicBezTo>
                    <a:pt x="148" y="278"/>
                    <a:pt x="148" y="278"/>
                    <a:pt x="149" y="278"/>
                  </a:cubicBezTo>
                  <a:cubicBezTo>
                    <a:pt x="149" y="278"/>
                    <a:pt x="149" y="278"/>
                    <a:pt x="149" y="278"/>
                  </a:cubicBezTo>
                  <a:cubicBezTo>
                    <a:pt x="150" y="277"/>
                    <a:pt x="151" y="277"/>
                    <a:pt x="152" y="277"/>
                  </a:cubicBezTo>
                  <a:cubicBezTo>
                    <a:pt x="153" y="277"/>
                    <a:pt x="154" y="278"/>
                    <a:pt x="155" y="278"/>
                  </a:cubicBezTo>
                  <a:cubicBezTo>
                    <a:pt x="157" y="279"/>
                    <a:pt x="159" y="282"/>
                    <a:pt x="159" y="284"/>
                  </a:cubicBezTo>
                  <a:cubicBezTo>
                    <a:pt x="160" y="286"/>
                    <a:pt x="159" y="288"/>
                    <a:pt x="159" y="290"/>
                  </a:cubicBezTo>
                  <a:cubicBezTo>
                    <a:pt x="158" y="290"/>
                    <a:pt x="158" y="291"/>
                    <a:pt x="157" y="292"/>
                  </a:cubicBezTo>
                  <a:cubicBezTo>
                    <a:pt x="177" y="664"/>
                    <a:pt x="177" y="664"/>
                    <a:pt x="177" y="664"/>
                  </a:cubicBezTo>
                  <a:cubicBezTo>
                    <a:pt x="182" y="745"/>
                    <a:pt x="182" y="745"/>
                    <a:pt x="182" y="745"/>
                  </a:cubicBezTo>
                  <a:cubicBezTo>
                    <a:pt x="357" y="733"/>
                    <a:pt x="357" y="733"/>
                    <a:pt x="357" y="733"/>
                  </a:cubicBezTo>
                  <a:cubicBezTo>
                    <a:pt x="433" y="727"/>
                    <a:pt x="433" y="727"/>
                    <a:pt x="433" y="727"/>
                  </a:cubicBezTo>
                  <a:cubicBezTo>
                    <a:pt x="523" y="720"/>
                    <a:pt x="523" y="720"/>
                    <a:pt x="523" y="720"/>
                  </a:cubicBezTo>
                  <a:cubicBezTo>
                    <a:pt x="585" y="716"/>
                    <a:pt x="585" y="716"/>
                    <a:pt x="585" y="716"/>
                  </a:cubicBezTo>
                  <a:cubicBezTo>
                    <a:pt x="785" y="696"/>
                    <a:pt x="785" y="696"/>
                    <a:pt x="785" y="696"/>
                  </a:cubicBezTo>
                  <a:cubicBezTo>
                    <a:pt x="786" y="695"/>
                    <a:pt x="790" y="695"/>
                    <a:pt x="792" y="695"/>
                  </a:cubicBezTo>
                  <a:cubicBezTo>
                    <a:pt x="793" y="695"/>
                    <a:pt x="794" y="695"/>
                    <a:pt x="794" y="695"/>
                  </a:cubicBezTo>
                  <a:cubicBezTo>
                    <a:pt x="797" y="696"/>
                    <a:pt x="801" y="698"/>
                    <a:pt x="802" y="701"/>
                  </a:cubicBezTo>
                  <a:cubicBezTo>
                    <a:pt x="803" y="703"/>
                    <a:pt x="803" y="705"/>
                    <a:pt x="803" y="707"/>
                  </a:cubicBezTo>
                  <a:cubicBezTo>
                    <a:pt x="803" y="707"/>
                    <a:pt x="803" y="707"/>
                    <a:pt x="803" y="707"/>
                  </a:cubicBezTo>
                  <a:cubicBezTo>
                    <a:pt x="804" y="708"/>
                    <a:pt x="804" y="709"/>
                    <a:pt x="805" y="709"/>
                  </a:cubicBezTo>
                  <a:cubicBezTo>
                    <a:pt x="806" y="710"/>
                    <a:pt x="808" y="711"/>
                    <a:pt x="808" y="712"/>
                  </a:cubicBezTo>
                  <a:cubicBezTo>
                    <a:pt x="810" y="712"/>
                    <a:pt x="812" y="712"/>
                    <a:pt x="814" y="713"/>
                  </a:cubicBezTo>
                  <a:cubicBezTo>
                    <a:pt x="816" y="716"/>
                    <a:pt x="817" y="720"/>
                    <a:pt x="817" y="723"/>
                  </a:cubicBezTo>
                  <a:cubicBezTo>
                    <a:pt x="816" y="724"/>
                    <a:pt x="815" y="726"/>
                    <a:pt x="814" y="727"/>
                  </a:cubicBezTo>
                  <a:cubicBezTo>
                    <a:pt x="815" y="727"/>
                    <a:pt x="816" y="729"/>
                    <a:pt x="817" y="730"/>
                  </a:cubicBezTo>
                  <a:cubicBezTo>
                    <a:pt x="817" y="730"/>
                    <a:pt x="819" y="736"/>
                    <a:pt x="817" y="740"/>
                  </a:cubicBezTo>
                  <a:cubicBezTo>
                    <a:pt x="816" y="742"/>
                    <a:pt x="814" y="743"/>
                    <a:pt x="813" y="743"/>
                  </a:cubicBezTo>
                  <a:cubicBezTo>
                    <a:pt x="812" y="743"/>
                    <a:pt x="812" y="743"/>
                    <a:pt x="812" y="743"/>
                  </a:cubicBezTo>
                  <a:cubicBezTo>
                    <a:pt x="812" y="744"/>
                    <a:pt x="811" y="744"/>
                    <a:pt x="811" y="744"/>
                  </a:cubicBezTo>
                  <a:cubicBezTo>
                    <a:pt x="811" y="744"/>
                    <a:pt x="811" y="745"/>
                    <a:pt x="811" y="745"/>
                  </a:cubicBezTo>
                  <a:cubicBezTo>
                    <a:pt x="810" y="745"/>
                    <a:pt x="810" y="746"/>
                    <a:pt x="810" y="746"/>
                  </a:cubicBezTo>
                  <a:cubicBezTo>
                    <a:pt x="810" y="748"/>
                    <a:pt x="809" y="750"/>
                    <a:pt x="808" y="751"/>
                  </a:cubicBezTo>
                  <a:cubicBezTo>
                    <a:pt x="806" y="753"/>
                    <a:pt x="804" y="754"/>
                    <a:pt x="802" y="755"/>
                  </a:cubicBezTo>
                  <a:cubicBezTo>
                    <a:pt x="802" y="755"/>
                    <a:pt x="801" y="755"/>
                    <a:pt x="800" y="756"/>
                  </a:cubicBezTo>
                  <a:cubicBezTo>
                    <a:pt x="800" y="756"/>
                    <a:pt x="799" y="757"/>
                    <a:pt x="799" y="757"/>
                  </a:cubicBezTo>
                  <a:cubicBezTo>
                    <a:pt x="799" y="758"/>
                    <a:pt x="798" y="758"/>
                    <a:pt x="798" y="758"/>
                  </a:cubicBezTo>
                  <a:cubicBezTo>
                    <a:pt x="798" y="758"/>
                    <a:pt x="798" y="759"/>
                    <a:pt x="797" y="759"/>
                  </a:cubicBezTo>
                  <a:cubicBezTo>
                    <a:pt x="797" y="760"/>
                    <a:pt x="797" y="761"/>
                    <a:pt x="797" y="762"/>
                  </a:cubicBezTo>
                  <a:cubicBezTo>
                    <a:pt x="797" y="764"/>
                    <a:pt x="795" y="767"/>
                    <a:pt x="795" y="767"/>
                  </a:cubicBezTo>
                  <a:cubicBezTo>
                    <a:pt x="794" y="769"/>
                    <a:pt x="792" y="770"/>
                    <a:pt x="791" y="771"/>
                  </a:cubicBezTo>
                  <a:cubicBezTo>
                    <a:pt x="790" y="772"/>
                    <a:pt x="790" y="772"/>
                    <a:pt x="790" y="772"/>
                  </a:cubicBezTo>
                  <a:cubicBezTo>
                    <a:pt x="789" y="773"/>
                    <a:pt x="789" y="773"/>
                    <a:pt x="788" y="774"/>
                  </a:cubicBezTo>
                  <a:cubicBezTo>
                    <a:pt x="787" y="774"/>
                    <a:pt x="786" y="775"/>
                    <a:pt x="786" y="775"/>
                  </a:cubicBezTo>
                  <a:cubicBezTo>
                    <a:pt x="786" y="775"/>
                    <a:pt x="785" y="776"/>
                    <a:pt x="785" y="778"/>
                  </a:cubicBezTo>
                  <a:cubicBezTo>
                    <a:pt x="785" y="779"/>
                    <a:pt x="785" y="779"/>
                    <a:pt x="785" y="780"/>
                  </a:cubicBezTo>
                  <a:cubicBezTo>
                    <a:pt x="784" y="781"/>
                    <a:pt x="784" y="783"/>
                    <a:pt x="784" y="784"/>
                  </a:cubicBezTo>
                  <a:cubicBezTo>
                    <a:pt x="784" y="784"/>
                    <a:pt x="784" y="785"/>
                    <a:pt x="783" y="785"/>
                  </a:cubicBezTo>
                  <a:cubicBezTo>
                    <a:pt x="871" y="775"/>
                    <a:pt x="871" y="775"/>
                    <a:pt x="871" y="775"/>
                  </a:cubicBezTo>
                  <a:cubicBezTo>
                    <a:pt x="871" y="774"/>
                    <a:pt x="871" y="772"/>
                    <a:pt x="871" y="771"/>
                  </a:cubicBezTo>
                  <a:cubicBezTo>
                    <a:pt x="871" y="770"/>
                    <a:pt x="870" y="767"/>
                    <a:pt x="871" y="766"/>
                  </a:cubicBezTo>
                  <a:cubicBezTo>
                    <a:pt x="871" y="765"/>
                    <a:pt x="872" y="764"/>
                    <a:pt x="873" y="764"/>
                  </a:cubicBezTo>
                  <a:cubicBezTo>
                    <a:pt x="875" y="762"/>
                    <a:pt x="879" y="761"/>
                    <a:pt x="880" y="760"/>
                  </a:cubicBezTo>
                  <a:cubicBezTo>
                    <a:pt x="881" y="758"/>
                    <a:pt x="882" y="756"/>
                    <a:pt x="882" y="754"/>
                  </a:cubicBezTo>
                  <a:cubicBezTo>
                    <a:pt x="882" y="753"/>
                    <a:pt x="880" y="750"/>
                    <a:pt x="878" y="749"/>
                  </a:cubicBezTo>
                  <a:cubicBezTo>
                    <a:pt x="877" y="748"/>
                    <a:pt x="875" y="747"/>
                    <a:pt x="874" y="747"/>
                  </a:cubicBezTo>
                  <a:cubicBezTo>
                    <a:pt x="872" y="746"/>
                    <a:pt x="868" y="746"/>
                    <a:pt x="867" y="745"/>
                  </a:cubicBezTo>
                  <a:cubicBezTo>
                    <a:pt x="866" y="744"/>
                    <a:pt x="863" y="743"/>
                    <a:pt x="862" y="741"/>
                  </a:cubicBezTo>
                  <a:cubicBezTo>
                    <a:pt x="862" y="740"/>
                    <a:pt x="862" y="738"/>
                    <a:pt x="863" y="738"/>
                  </a:cubicBezTo>
                  <a:cubicBezTo>
                    <a:pt x="863" y="737"/>
                    <a:pt x="866" y="736"/>
                    <a:pt x="867" y="736"/>
                  </a:cubicBezTo>
                  <a:cubicBezTo>
                    <a:pt x="868" y="736"/>
                    <a:pt x="871" y="736"/>
                    <a:pt x="872" y="736"/>
                  </a:cubicBezTo>
                  <a:cubicBezTo>
                    <a:pt x="873" y="737"/>
                    <a:pt x="875" y="738"/>
                    <a:pt x="876" y="739"/>
                  </a:cubicBezTo>
                  <a:cubicBezTo>
                    <a:pt x="877" y="739"/>
                    <a:pt x="879" y="739"/>
                    <a:pt x="881" y="738"/>
                  </a:cubicBezTo>
                  <a:cubicBezTo>
                    <a:pt x="882" y="738"/>
                    <a:pt x="884" y="736"/>
                    <a:pt x="885" y="735"/>
                  </a:cubicBezTo>
                  <a:cubicBezTo>
                    <a:pt x="885" y="734"/>
                    <a:pt x="887" y="732"/>
                    <a:pt x="887" y="731"/>
                  </a:cubicBezTo>
                  <a:cubicBezTo>
                    <a:pt x="886" y="729"/>
                    <a:pt x="884" y="728"/>
                    <a:pt x="882" y="728"/>
                  </a:cubicBezTo>
                  <a:cubicBezTo>
                    <a:pt x="881" y="727"/>
                    <a:pt x="878" y="728"/>
                    <a:pt x="877" y="728"/>
                  </a:cubicBezTo>
                  <a:cubicBezTo>
                    <a:pt x="876" y="727"/>
                    <a:pt x="874" y="727"/>
                    <a:pt x="874" y="726"/>
                  </a:cubicBezTo>
                  <a:cubicBezTo>
                    <a:pt x="873" y="725"/>
                    <a:pt x="873" y="723"/>
                    <a:pt x="873" y="722"/>
                  </a:cubicBezTo>
                  <a:cubicBezTo>
                    <a:pt x="873" y="721"/>
                    <a:pt x="875" y="720"/>
                    <a:pt x="876" y="719"/>
                  </a:cubicBezTo>
                  <a:cubicBezTo>
                    <a:pt x="878" y="719"/>
                    <a:pt x="882" y="721"/>
                    <a:pt x="884" y="721"/>
                  </a:cubicBezTo>
                  <a:cubicBezTo>
                    <a:pt x="884" y="720"/>
                    <a:pt x="886" y="719"/>
                    <a:pt x="886" y="718"/>
                  </a:cubicBezTo>
                  <a:cubicBezTo>
                    <a:pt x="887" y="717"/>
                    <a:pt x="888" y="714"/>
                    <a:pt x="888" y="712"/>
                  </a:cubicBezTo>
                  <a:cubicBezTo>
                    <a:pt x="888" y="711"/>
                    <a:pt x="885" y="709"/>
                    <a:pt x="884" y="708"/>
                  </a:cubicBezTo>
                  <a:cubicBezTo>
                    <a:pt x="884" y="707"/>
                    <a:pt x="883" y="705"/>
                    <a:pt x="883" y="704"/>
                  </a:cubicBezTo>
                  <a:cubicBezTo>
                    <a:pt x="883" y="703"/>
                    <a:pt x="883" y="702"/>
                    <a:pt x="884" y="701"/>
                  </a:cubicBezTo>
                  <a:cubicBezTo>
                    <a:pt x="884" y="700"/>
                    <a:pt x="884" y="698"/>
                    <a:pt x="884" y="697"/>
                  </a:cubicBezTo>
                  <a:cubicBezTo>
                    <a:pt x="884" y="696"/>
                    <a:pt x="883" y="694"/>
                    <a:pt x="883" y="693"/>
                  </a:cubicBezTo>
                  <a:cubicBezTo>
                    <a:pt x="882" y="692"/>
                    <a:pt x="881" y="690"/>
                    <a:pt x="880" y="689"/>
                  </a:cubicBezTo>
                  <a:cubicBezTo>
                    <a:pt x="879" y="688"/>
                    <a:pt x="877" y="687"/>
                    <a:pt x="876" y="686"/>
                  </a:cubicBezTo>
                  <a:cubicBezTo>
                    <a:pt x="876" y="685"/>
                    <a:pt x="875" y="682"/>
                    <a:pt x="875" y="681"/>
                  </a:cubicBezTo>
                  <a:cubicBezTo>
                    <a:pt x="876" y="680"/>
                    <a:pt x="877" y="678"/>
                    <a:pt x="878" y="677"/>
                  </a:cubicBezTo>
                  <a:cubicBezTo>
                    <a:pt x="879" y="677"/>
                    <a:pt x="881" y="676"/>
                    <a:pt x="881" y="676"/>
                  </a:cubicBezTo>
                  <a:cubicBezTo>
                    <a:pt x="882" y="676"/>
                    <a:pt x="885" y="676"/>
                    <a:pt x="886" y="676"/>
                  </a:cubicBezTo>
                  <a:cubicBezTo>
                    <a:pt x="887" y="677"/>
                    <a:pt x="889" y="678"/>
                    <a:pt x="890" y="679"/>
                  </a:cubicBezTo>
                  <a:cubicBezTo>
                    <a:pt x="890" y="679"/>
                    <a:pt x="891" y="681"/>
                    <a:pt x="891" y="682"/>
                  </a:cubicBezTo>
                  <a:cubicBezTo>
                    <a:pt x="891" y="683"/>
                    <a:pt x="891" y="685"/>
                    <a:pt x="891" y="686"/>
                  </a:cubicBezTo>
                  <a:cubicBezTo>
                    <a:pt x="891" y="687"/>
                    <a:pt x="890" y="689"/>
                    <a:pt x="889" y="690"/>
                  </a:cubicBezTo>
                  <a:cubicBezTo>
                    <a:pt x="889" y="690"/>
                    <a:pt x="888" y="691"/>
                    <a:pt x="888" y="692"/>
                  </a:cubicBezTo>
                  <a:cubicBezTo>
                    <a:pt x="888" y="693"/>
                    <a:pt x="888" y="694"/>
                    <a:pt x="889" y="695"/>
                  </a:cubicBezTo>
                  <a:cubicBezTo>
                    <a:pt x="889" y="696"/>
                    <a:pt x="890" y="698"/>
                    <a:pt x="892" y="699"/>
                  </a:cubicBezTo>
                  <a:cubicBezTo>
                    <a:pt x="892" y="699"/>
                    <a:pt x="894" y="698"/>
                    <a:pt x="894" y="698"/>
                  </a:cubicBezTo>
                  <a:cubicBezTo>
                    <a:pt x="895" y="697"/>
                    <a:pt x="897" y="695"/>
                    <a:pt x="898" y="694"/>
                  </a:cubicBezTo>
                  <a:cubicBezTo>
                    <a:pt x="899" y="694"/>
                    <a:pt x="899" y="692"/>
                    <a:pt x="899" y="691"/>
                  </a:cubicBezTo>
                  <a:cubicBezTo>
                    <a:pt x="899" y="690"/>
                    <a:pt x="899" y="690"/>
                    <a:pt x="899" y="689"/>
                  </a:cubicBezTo>
                  <a:cubicBezTo>
                    <a:pt x="899" y="688"/>
                    <a:pt x="899" y="685"/>
                    <a:pt x="900" y="684"/>
                  </a:cubicBezTo>
                  <a:cubicBezTo>
                    <a:pt x="900" y="682"/>
                    <a:pt x="901" y="678"/>
                    <a:pt x="901" y="676"/>
                  </a:cubicBezTo>
                  <a:cubicBezTo>
                    <a:pt x="901" y="674"/>
                    <a:pt x="900" y="670"/>
                    <a:pt x="901" y="668"/>
                  </a:cubicBezTo>
                  <a:cubicBezTo>
                    <a:pt x="901" y="667"/>
                    <a:pt x="903" y="665"/>
                    <a:pt x="904" y="665"/>
                  </a:cubicBezTo>
                  <a:cubicBezTo>
                    <a:pt x="905" y="664"/>
                    <a:pt x="907" y="664"/>
                    <a:pt x="908" y="664"/>
                  </a:cubicBezTo>
                  <a:cubicBezTo>
                    <a:pt x="909" y="664"/>
                    <a:pt x="912" y="666"/>
                    <a:pt x="912" y="667"/>
                  </a:cubicBezTo>
                  <a:cubicBezTo>
                    <a:pt x="912" y="667"/>
                    <a:pt x="913" y="670"/>
                    <a:pt x="913" y="671"/>
                  </a:cubicBezTo>
                  <a:cubicBezTo>
                    <a:pt x="915" y="672"/>
                    <a:pt x="918" y="675"/>
                    <a:pt x="920" y="675"/>
                  </a:cubicBezTo>
                  <a:cubicBezTo>
                    <a:pt x="921" y="675"/>
                    <a:pt x="923" y="674"/>
                    <a:pt x="924" y="673"/>
                  </a:cubicBezTo>
                  <a:cubicBezTo>
                    <a:pt x="925" y="672"/>
                    <a:pt x="926" y="669"/>
                    <a:pt x="926" y="667"/>
                  </a:cubicBezTo>
                  <a:cubicBezTo>
                    <a:pt x="927" y="666"/>
                    <a:pt x="927" y="663"/>
                    <a:pt x="927" y="661"/>
                  </a:cubicBezTo>
                  <a:cubicBezTo>
                    <a:pt x="928" y="660"/>
                    <a:pt x="929" y="658"/>
                    <a:pt x="929" y="657"/>
                  </a:cubicBezTo>
                  <a:cubicBezTo>
                    <a:pt x="929" y="656"/>
                    <a:pt x="929" y="653"/>
                    <a:pt x="928" y="652"/>
                  </a:cubicBezTo>
                  <a:cubicBezTo>
                    <a:pt x="927" y="651"/>
                    <a:pt x="925" y="651"/>
                    <a:pt x="924" y="650"/>
                  </a:cubicBezTo>
                  <a:cubicBezTo>
                    <a:pt x="924" y="649"/>
                    <a:pt x="923" y="647"/>
                    <a:pt x="923" y="646"/>
                  </a:cubicBezTo>
                  <a:cubicBezTo>
                    <a:pt x="923" y="645"/>
                    <a:pt x="924" y="642"/>
                    <a:pt x="926" y="641"/>
                  </a:cubicBezTo>
                  <a:cubicBezTo>
                    <a:pt x="927" y="641"/>
                    <a:pt x="930" y="640"/>
                    <a:pt x="931" y="640"/>
                  </a:cubicBezTo>
                  <a:cubicBezTo>
                    <a:pt x="932" y="640"/>
                    <a:pt x="933" y="642"/>
                    <a:pt x="934" y="641"/>
                  </a:cubicBezTo>
                  <a:cubicBezTo>
                    <a:pt x="935" y="641"/>
                    <a:pt x="936" y="639"/>
                    <a:pt x="936" y="63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778250" y="3819525"/>
              <a:ext cx="587375" cy="549275"/>
            </a:xfrm>
            <a:custGeom>
              <a:avLst/>
              <a:gdLst>
                <a:gd name="T0" fmla="*/ 523 w 696"/>
                <a:gd name="T1" fmla="*/ 607 h 650"/>
                <a:gd name="T2" fmla="*/ 540 w 696"/>
                <a:gd name="T3" fmla="*/ 590 h 650"/>
                <a:gd name="T4" fmla="*/ 538 w 696"/>
                <a:gd name="T5" fmla="*/ 577 h 650"/>
                <a:gd name="T6" fmla="*/ 535 w 696"/>
                <a:gd name="T7" fmla="*/ 557 h 650"/>
                <a:gd name="T8" fmla="*/ 532 w 696"/>
                <a:gd name="T9" fmla="*/ 553 h 650"/>
                <a:gd name="T10" fmla="*/ 526 w 696"/>
                <a:gd name="T11" fmla="*/ 552 h 650"/>
                <a:gd name="T12" fmla="*/ 522 w 696"/>
                <a:gd name="T13" fmla="*/ 548 h 650"/>
                <a:gd name="T14" fmla="*/ 515 w 696"/>
                <a:gd name="T15" fmla="*/ 534 h 650"/>
                <a:gd name="T16" fmla="*/ 521 w 696"/>
                <a:gd name="T17" fmla="*/ 512 h 650"/>
                <a:gd name="T18" fmla="*/ 522 w 696"/>
                <a:gd name="T19" fmla="*/ 506 h 650"/>
                <a:gd name="T20" fmla="*/ 534 w 696"/>
                <a:gd name="T21" fmla="*/ 499 h 650"/>
                <a:gd name="T22" fmla="*/ 525 w 696"/>
                <a:gd name="T23" fmla="*/ 488 h 650"/>
                <a:gd name="T24" fmla="*/ 542 w 696"/>
                <a:gd name="T25" fmla="*/ 483 h 650"/>
                <a:gd name="T26" fmla="*/ 537 w 696"/>
                <a:gd name="T27" fmla="*/ 460 h 650"/>
                <a:gd name="T28" fmla="*/ 537 w 696"/>
                <a:gd name="T29" fmla="*/ 451 h 650"/>
                <a:gd name="T30" fmla="*/ 544 w 696"/>
                <a:gd name="T31" fmla="*/ 444 h 650"/>
                <a:gd name="T32" fmla="*/ 553 w 696"/>
                <a:gd name="T33" fmla="*/ 430 h 650"/>
                <a:gd name="T34" fmla="*/ 556 w 696"/>
                <a:gd name="T35" fmla="*/ 423 h 650"/>
                <a:gd name="T36" fmla="*/ 549 w 696"/>
                <a:gd name="T37" fmla="*/ 414 h 650"/>
                <a:gd name="T38" fmla="*/ 555 w 696"/>
                <a:gd name="T39" fmla="*/ 410 h 650"/>
                <a:gd name="T40" fmla="*/ 569 w 696"/>
                <a:gd name="T41" fmla="*/ 389 h 650"/>
                <a:gd name="T42" fmla="*/ 577 w 696"/>
                <a:gd name="T43" fmla="*/ 384 h 650"/>
                <a:gd name="T44" fmla="*/ 586 w 696"/>
                <a:gd name="T45" fmla="*/ 376 h 650"/>
                <a:gd name="T46" fmla="*/ 594 w 696"/>
                <a:gd name="T47" fmla="*/ 350 h 650"/>
                <a:gd name="T48" fmla="*/ 590 w 696"/>
                <a:gd name="T49" fmla="*/ 322 h 650"/>
                <a:gd name="T50" fmla="*/ 605 w 696"/>
                <a:gd name="T51" fmla="*/ 323 h 650"/>
                <a:gd name="T52" fmla="*/ 591 w 696"/>
                <a:gd name="T53" fmla="*/ 312 h 650"/>
                <a:gd name="T54" fmla="*/ 595 w 696"/>
                <a:gd name="T55" fmla="*/ 312 h 650"/>
                <a:gd name="T56" fmla="*/ 601 w 696"/>
                <a:gd name="T57" fmla="*/ 300 h 650"/>
                <a:gd name="T58" fmla="*/ 609 w 696"/>
                <a:gd name="T59" fmla="*/ 294 h 650"/>
                <a:gd name="T60" fmla="*/ 629 w 696"/>
                <a:gd name="T61" fmla="*/ 282 h 650"/>
                <a:gd name="T62" fmla="*/ 623 w 696"/>
                <a:gd name="T63" fmla="*/ 258 h 650"/>
                <a:gd name="T64" fmla="*/ 639 w 696"/>
                <a:gd name="T65" fmla="*/ 239 h 650"/>
                <a:gd name="T66" fmla="*/ 643 w 696"/>
                <a:gd name="T67" fmla="*/ 230 h 650"/>
                <a:gd name="T68" fmla="*/ 634 w 696"/>
                <a:gd name="T69" fmla="*/ 213 h 650"/>
                <a:gd name="T70" fmla="*/ 642 w 696"/>
                <a:gd name="T71" fmla="*/ 193 h 650"/>
                <a:gd name="T72" fmla="*/ 631 w 696"/>
                <a:gd name="T73" fmla="*/ 195 h 650"/>
                <a:gd name="T74" fmla="*/ 645 w 696"/>
                <a:gd name="T75" fmla="*/ 180 h 650"/>
                <a:gd name="T76" fmla="*/ 648 w 696"/>
                <a:gd name="T77" fmla="*/ 176 h 650"/>
                <a:gd name="T78" fmla="*/ 662 w 696"/>
                <a:gd name="T79" fmla="*/ 171 h 650"/>
                <a:gd name="T80" fmla="*/ 662 w 696"/>
                <a:gd name="T81" fmla="*/ 153 h 650"/>
                <a:gd name="T82" fmla="*/ 662 w 696"/>
                <a:gd name="T83" fmla="*/ 146 h 650"/>
                <a:gd name="T84" fmla="*/ 670 w 696"/>
                <a:gd name="T85" fmla="*/ 127 h 650"/>
                <a:gd name="T86" fmla="*/ 689 w 696"/>
                <a:gd name="T87" fmla="*/ 113 h 650"/>
                <a:gd name="T88" fmla="*/ 686 w 696"/>
                <a:gd name="T89" fmla="*/ 98 h 650"/>
                <a:gd name="T90" fmla="*/ 685 w 696"/>
                <a:gd name="T91" fmla="*/ 87 h 650"/>
                <a:gd name="T92" fmla="*/ 600 w 696"/>
                <a:gd name="T93" fmla="*/ 72 h 650"/>
                <a:gd name="T94" fmla="*/ 622 w 696"/>
                <a:gd name="T95" fmla="*/ 48 h 650"/>
                <a:gd name="T96" fmla="*/ 627 w 696"/>
                <a:gd name="T97" fmla="*/ 25 h 650"/>
                <a:gd name="T98" fmla="*/ 611 w 696"/>
                <a:gd name="T99" fmla="*/ 0 h 650"/>
                <a:gd name="T100" fmla="*/ 0 w 696"/>
                <a:gd name="T101" fmla="*/ 50 h 650"/>
                <a:gd name="T102" fmla="*/ 54 w 696"/>
                <a:gd name="T103" fmla="*/ 554 h 650"/>
                <a:gd name="T104" fmla="*/ 65 w 696"/>
                <a:gd name="T105" fmla="*/ 557 h 650"/>
                <a:gd name="T106" fmla="*/ 86 w 696"/>
                <a:gd name="T107" fmla="*/ 551 h 650"/>
                <a:gd name="T108" fmla="*/ 107 w 696"/>
                <a:gd name="T109" fmla="*/ 556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6" h="650">
                  <a:moveTo>
                    <a:pt x="265" y="639"/>
                  </a:moveTo>
                  <a:cubicBezTo>
                    <a:pt x="487" y="623"/>
                    <a:pt x="487" y="623"/>
                    <a:pt x="487" y="623"/>
                  </a:cubicBezTo>
                  <a:cubicBezTo>
                    <a:pt x="536" y="620"/>
                    <a:pt x="536" y="620"/>
                    <a:pt x="536" y="620"/>
                  </a:cubicBezTo>
                  <a:cubicBezTo>
                    <a:pt x="537" y="618"/>
                    <a:pt x="538" y="616"/>
                    <a:pt x="537" y="615"/>
                  </a:cubicBezTo>
                  <a:cubicBezTo>
                    <a:pt x="537" y="614"/>
                    <a:pt x="533" y="612"/>
                    <a:pt x="532" y="611"/>
                  </a:cubicBezTo>
                  <a:cubicBezTo>
                    <a:pt x="531" y="611"/>
                    <a:pt x="528" y="610"/>
                    <a:pt x="527" y="610"/>
                  </a:cubicBezTo>
                  <a:cubicBezTo>
                    <a:pt x="526" y="609"/>
                    <a:pt x="524" y="608"/>
                    <a:pt x="523" y="607"/>
                  </a:cubicBezTo>
                  <a:cubicBezTo>
                    <a:pt x="523" y="606"/>
                    <a:pt x="523" y="603"/>
                    <a:pt x="524" y="602"/>
                  </a:cubicBezTo>
                  <a:cubicBezTo>
                    <a:pt x="524" y="601"/>
                    <a:pt x="526" y="600"/>
                    <a:pt x="528" y="600"/>
                  </a:cubicBezTo>
                  <a:cubicBezTo>
                    <a:pt x="529" y="600"/>
                    <a:pt x="530" y="601"/>
                    <a:pt x="531" y="601"/>
                  </a:cubicBezTo>
                  <a:cubicBezTo>
                    <a:pt x="533" y="601"/>
                    <a:pt x="536" y="602"/>
                    <a:pt x="537" y="602"/>
                  </a:cubicBezTo>
                  <a:cubicBezTo>
                    <a:pt x="538" y="602"/>
                    <a:pt x="539" y="600"/>
                    <a:pt x="539" y="600"/>
                  </a:cubicBezTo>
                  <a:cubicBezTo>
                    <a:pt x="540" y="598"/>
                    <a:pt x="540" y="596"/>
                    <a:pt x="540" y="594"/>
                  </a:cubicBezTo>
                  <a:cubicBezTo>
                    <a:pt x="540" y="593"/>
                    <a:pt x="540" y="591"/>
                    <a:pt x="540" y="590"/>
                  </a:cubicBezTo>
                  <a:cubicBezTo>
                    <a:pt x="539" y="589"/>
                    <a:pt x="538" y="587"/>
                    <a:pt x="539" y="586"/>
                  </a:cubicBezTo>
                  <a:cubicBezTo>
                    <a:pt x="539" y="585"/>
                    <a:pt x="542" y="585"/>
                    <a:pt x="542" y="584"/>
                  </a:cubicBezTo>
                  <a:cubicBezTo>
                    <a:pt x="543" y="583"/>
                    <a:pt x="544" y="582"/>
                    <a:pt x="544" y="581"/>
                  </a:cubicBezTo>
                  <a:cubicBezTo>
                    <a:pt x="545" y="580"/>
                    <a:pt x="546" y="578"/>
                    <a:pt x="545" y="577"/>
                  </a:cubicBezTo>
                  <a:cubicBezTo>
                    <a:pt x="545" y="576"/>
                    <a:pt x="544" y="574"/>
                    <a:pt x="544" y="574"/>
                  </a:cubicBezTo>
                  <a:cubicBezTo>
                    <a:pt x="543" y="573"/>
                    <a:pt x="541" y="573"/>
                    <a:pt x="540" y="574"/>
                  </a:cubicBezTo>
                  <a:cubicBezTo>
                    <a:pt x="539" y="574"/>
                    <a:pt x="538" y="576"/>
                    <a:pt x="538" y="577"/>
                  </a:cubicBezTo>
                  <a:cubicBezTo>
                    <a:pt x="537" y="578"/>
                    <a:pt x="537" y="581"/>
                    <a:pt x="536" y="582"/>
                  </a:cubicBezTo>
                  <a:cubicBezTo>
                    <a:pt x="535" y="582"/>
                    <a:pt x="534" y="580"/>
                    <a:pt x="533" y="579"/>
                  </a:cubicBezTo>
                  <a:cubicBezTo>
                    <a:pt x="532" y="578"/>
                    <a:pt x="532" y="576"/>
                    <a:pt x="532" y="575"/>
                  </a:cubicBezTo>
                  <a:cubicBezTo>
                    <a:pt x="531" y="574"/>
                    <a:pt x="529" y="571"/>
                    <a:pt x="529" y="569"/>
                  </a:cubicBezTo>
                  <a:cubicBezTo>
                    <a:pt x="529" y="568"/>
                    <a:pt x="529" y="565"/>
                    <a:pt x="530" y="564"/>
                  </a:cubicBezTo>
                  <a:cubicBezTo>
                    <a:pt x="530" y="563"/>
                    <a:pt x="532" y="562"/>
                    <a:pt x="533" y="561"/>
                  </a:cubicBezTo>
                  <a:cubicBezTo>
                    <a:pt x="533" y="560"/>
                    <a:pt x="534" y="558"/>
                    <a:pt x="535" y="557"/>
                  </a:cubicBezTo>
                  <a:cubicBezTo>
                    <a:pt x="536" y="556"/>
                    <a:pt x="538" y="556"/>
                    <a:pt x="538" y="555"/>
                  </a:cubicBezTo>
                  <a:cubicBezTo>
                    <a:pt x="539" y="554"/>
                    <a:pt x="540" y="552"/>
                    <a:pt x="541" y="551"/>
                  </a:cubicBezTo>
                  <a:cubicBezTo>
                    <a:pt x="541" y="550"/>
                    <a:pt x="541" y="548"/>
                    <a:pt x="540" y="547"/>
                  </a:cubicBezTo>
                  <a:cubicBezTo>
                    <a:pt x="540" y="546"/>
                    <a:pt x="538" y="545"/>
                    <a:pt x="538" y="545"/>
                  </a:cubicBezTo>
                  <a:cubicBezTo>
                    <a:pt x="537" y="545"/>
                    <a:pt x="536" y="545"/>
                    <a:pt x="535" y="546"/>
                  </a:cubicBezTo>
                  <a:cubicBezTo>
                    <a:pt x="535" y="546"/>
                    <a:pt x="534" y="549"/>
                    <a:pt x="534" y="550"/>
                  </a:cubicBezTo>
                  <a:cubicBezTo>
                    <a:pt x="534" y="551"/>
                    <a:pt x="533" y="552"/>
                    <a:pt x="532" y="553"/>
                  </a:cubicBezTo>
                  <a:cubicBezTo>
                    <a:pt x="532" y="554"/>
                    <a:pt x="530" y="556"/>
                    <a:pt x="529" y="557"/>
                  </a:cubicBezTo>
                  <a:cubicBezTo>
                    <a:pt x="528" y="558"/>
                    <a:pt x="527" y="559"/>
                    <a:pt x="526" y="560"/>
                  </a:cubicBezTo>
                  <a:cubicBezTo>
                    <a:pt x="525" y="560"/>
                    <a:pt x="523" y="560"/>
                    <a:pt x="522" y="560"/>
                  </a:cubicBezTo>
                  <a:cubicBezTo>
                    <a:pt x="521" y="560"/>
                    <a:pt x="520" y="558"/>
                    <a:pt x="519" y="557"/>
                  </a:cubicBezTo>
                  <a:cubicBezTo>
                    <a:pt x="519" y="556"/>
                    <a:pt x="519" y="554"/>
                    <a:pt x="519" y="553"/>
                  </a:cubicBezTo>
                  <a:cubicBezTo>
                    <a:pt x="520" y="552"/>
                    <a:pt x="521" y="552"/>
                    <a:pt x="522" y="552"/>
                  </a:cubicBezTo>
                  <a:cubicBezTo>
                    <a:pt x="523" y="551"/>
                    <a:pt x="525" y="552"/>
                    <a:pt x="526" y="552"/>
                  </a:cubicBezTo>
                  <a:cubicBezTo>
                    <a:pt x="526" y="551"/>
                    <a:pt x="528" y="551"/>
                    <a:pt x="528" y="550"/>
                  </a:cubicBezTo>
                  <a:cubicBezTo>
                    <a:pt x="529" y="549"/>
                    <a:pt x="529" y="548"/>
                    <a:pt x="529" y="547"/>
                  </a:cubicBezTo>
                  <a:cubicBezTo>
                    <a:pt x="529" y="546"/>
                    <a:pt x="529" y="543"/>
                    <a:pt x="529" y="542"/>
                  </a:cubicBezTo>
                  <a:cubicBezTo>
                    <a:pt x="528" y="541"/>
                    <a:pt x="527" y="540"/>
                    <a:pt x="526" y="540"/>
                  </a:cubicBezTo>
                  <a:cubicBezTo>
                    <a:pt x="525" y="540"/>
                    <a:pt x="524" y="540"/>
                    <a:pt x="523" y="540"/>
                  </a:cubicBezTo>
                  <a:cubicBezTo>
                    <a:pt x="523" y="540"/>
                    <a:pt x="523" y="542"/>
                    <a:pt x="523" y="543"/>
                  </a:cubicBezTo>
                  <a:cubicBezTo>
                    <a:pt x="523" y="544"/>
                    <a:pt x="523" y="547"/>
                    <a:pt x="522" y="548"/>
                  </a:cubicBezTo>
                  <a:cubicBezTo>
                    <a:pt x="522" y="549"/>
                    <a:pt x="520" y="549"/>
                    <a:pt x="519" y="549"/>
                  </a:cubicBezTo>
                  <a:cubicBezTo>
                    <a:pt x="518" y="550"/>
                    <a:pt x="516" y="550"/>
                    <a:pt x="515" y="550"/>
                  </a:cubicBezTo>
                  <a:cubicBezTo>
                    <a:pt x="514" y="549"/>
                    <a:pt x="515" y="547"/>
                    <a:pt x="515" y="546"/>
                  </a:cubicBezTo>
                  <a:cubicBezTo>
                    <a:pt x="515" y="545"/>
                    <a:pt x="517" y="544"/>
                    <a:pt x="518" y="543"/>
                  </a:cubicBezTo>
                  <a:cubicBezTo>
                    <a:pt x="518" y="542"/>
                    <a:pt x="519" y="541"/>
                    <a:pt x="520" y="540"/>
                  </a:cubicBezTo>
                  <a:cubicBezTo>
                    <a:pt x="520" y="539"/>
                    <a:pt x="520" y="537"/>
                    <a:pt x="519" y="537"/>
                  </a:cubicBezTo>
                  <a:cubicBezTo>
                    <a:pt x="518" y="536"/>
                    <a:pt x="516" y="534"/>
                    <a:pt x="515" y="534"/>
                  </a:cubicBezTo>
                  <a:cubicBezTo>
                    <a:pt x="514" y="533"/>
                    <a:pt x="513" y="532"/>
                    <a:pt x="512" y="531"/>
                  </a:cubicBezTo>
                  <a:cubicBezTo>
                    <a:pt x="512" y="530"/>
                    <a:pt x="513" y="527"/>
                    <a:pt x="514" y="526"/>
                  </a:cubicBezTo>
                  <a:cubicBezTo>
                    <a:pt x="515" y="525"/>
                    <a:pt x="517" y="523"/>
                    <a:pt x="519" y="523"/>
                  </a:cubicBezTo>
                  <a:cubicBezTo>
                    <a:pt x="520" y="523"/>
                    <a:pt x="523" y="524"/>
                    <a:pt x="524" y="524"/>
                  </a:cubicBezTo>
                  <a:cubicBezTo>
                    <a:pt x="525" y="523"/>
                    <a:pt x="526" y="522"/>
                    <a:pt x="526" y="521"/>
                  </a:cubicBezTo>
                  <a:cubicBezTo>
                    <a:pt x="527" y="519"/>
                    <a:pt x="525" y="516"/>
                    <a:pt x="525" y="515"/>
                  </a:cubicBezTo>
                  <a:cubicBezTo>
                    <a:pt x="524" y="514"/>
                    <a:pt x="522" y="512"/>
                    <a:pt x="521" y="512"/>
                  </a:cubicBezTo>
                  <a:cubicBezTo>
                    <a:pt x="520" y="511"/>
                    <a:pt x="517" y="513"/>
                    <a:pt x="516" y="513"/>
                  </a:cubicBezTo>
                  <a:cubicBezTo>
                    <a:pt x="515" y="513"/>
                    <a:pt x="513" y="512"/>
                    <a:pt x="512" y="511"/>
                  </a:cubicBezTo>
                  <a:cubicBezTo>
                    <a:pt x="511" y="511"/>
                    <a:pt x="510" y="509"/>
                    <a:pt x="510" y="508"/>
                  </a:cubicBezTo>
                  <a:cubicBezTo>
                    <a:pt x="510" y="506"/>
                    <a:pt x="512" y="504"/>
                    <a:pt x="513" y="503"/>
                  </a:cubicBezTo>
                  <a:cubicBezTo>
                    <a:pt x="514" y="503"/>
                    <a:pt x="516" y="502"/>
                    <a:pt x="517" y="502"/>
                  </a:cubicBezTo>
                  <a:cubicBezTo>
                    <a:pt x="518" y="502"/>
                    <a:pt x="520" y="502"/>
                    <a:pt x="521" y="503"/>
                  </a:cubicBezTo>
                  <a:cubicBezTo>
                    <a:pt x="521" y="503"/>
                    <a:pt x="522" y="505"/>
                    <a:pt x="522" y="506"/>
                  </a:cubicBezTo>
                  <a:cubicBezTo>
                    <a:pt x="523" y="507"/>
                    <a:pt x="525" y="507"/>
                    <a:pt x="526" y="508"/>
                  </a:cubicBezTo>
                  <a:cubicBezTo>
                    <a:pt x="528" y="509"/>
                    <a:pt x="530" y="511"/>
                    <a:pt x="532" y="511"/>
                  </a:cubicBezTo>
                  <a:cubicBezTo>
                    <a:pt x="533" y="510"/>
                    <a:pt x="535" y="508"/>
                    <a:pt x="536" y="508"/>
                  </a:cubicBezTo>
                  <a:cubicBezTo>
                    <a:pt x="536" y="507"/>
                    <a:pt x="538" y="507"/>
                    <a:pt x="538" y="507"/>
                  </a:cubicBezTo>
                  <a:cubicBezTo>
                    <a:pt x="539" y="506"/>
                    <a:pt x="540" y="504"/>
                    <a:pt x="540" y="503"/>
                  </a:cubicBezTo>
                  <a:cubicBezTo>
                    <a:pt x="540" y="502"/>
                    <a:pt x="538" y="501"/>
                    <a:pt x="537" y="500"/>
                  </a:cubicBezTo>
                  <a:cubicBezTo>
                    <a:pt x="536" y="500"/>
                    <a:pt x="535" y="499"/>
                    <a:pt x="534" y="499"/>
                  </a:cubicBezTo>
                  <a:cubicBezTo>
                    <a:pt x="533" y="499"/>
                    <a:pt x="532" y="501"/>
                    <a:pt x="531" y="501"/>
                  </a:cubicBezTo>
                  <a:cubicBezTo>
                    <a:pt x="530" y="502"/>
                    <a:pt x="527" y="502"/>
                    <a:pt x="526" y="502"/>
                  </a:cubicBezTo>
                  <a:cubicBezTo>
                    <a:pt x="524" y="502"/>
                    <a:pt x="522" y="500"/>
                    <a:pt x="522" y="499"/>
                  </a:cubicBezTo>
                  <a:cubicBezTo>
                    <a:pt x="521" y="498"/>
                    <a:pt x="521" y="496"/>
                    <a:pt x="520" y="495"/>
                  </a:cubicBezTo>
                  <a:cubicBezTo>
                    <a:pt x="520" y="494"/>
                    <a:pt x="520" y="491"/>
                    <a:pt x="520" y="490"/>
                  </a:cubicBezTo>
                  <a:cubicBezTo>
                    <a:pt x="520" y="489"/>
                    <a:pt x="522" y="488"/>
                    <a:pt x="522" y="488"/>
                  </a:cubicBezTo>
                  <a:cubicBezTo>
                    <a:pt x="523" y="488"/>
                    <a:pt x="525" y="488"/>
                    <a:pt x="525" y="488"/>
                  </a:cubicBezTo>
                  <a:cubicBezTo>
                    <a:pt x="526" y="488"/>
                    <a:pt x="527" y="489"/>
                    <a:pt x="527" y="490"/>
                  </a:cubicBezTo>
                  <a:cubicBezTo>
                    <a:pt x="528" y="490"/>
                    <a:pt x="530" y="489"/>
                    <a:pt x="531" y="489"/>
                  </a:cubicBezTo>
                  <a:cubicBezTo>
                    <a:pt x="532" y="489"/>
                    <a:pt x="535" y="489"/>
                    <a:pt x="536" y="489"/>
                  </a:cubicBezTo>
                  <a:cubicBezTo>
                    <a:pt x="537" y="489"/>
                    <a:pt x="539" y="490"/>
                    <a:pt x="540" y="490"/>
                  </a:cubicBezTo>
                  <a:cubicBezTo>
                    <a:pt x="541" y="490"/>
                    <a:pt x="543" y="490"/>
                    <a:pt x="543" y="489"/>
                  </a:cubicBezTo>
                  <a:cubicBezTo>
                    <a:pt x="544" y="489"/>
                    <a:pt x="544" y="487"/>
                    <a:pt x="544" y="486"/>
                  </a:cubicBezTo>
                  <a:cubicBezTo>
                    <a:pt x="544" y="485"/>
                    <a:pt x="543" y="483"/>
                    <a:pt x="542" y="483"/>
                  </a:cubicBezTo>
                  <a:cubicBezTo>
                    <a:pt x="540" y="482"/>
                    <a:pt x="537" y="483"/>
                    <a:pt x="536" y="483"/>
                  </a:cubicBezTo>
                  <a:cubicBezTo>
                    <a:pt x="535" y="482"/>
                    <a:pt x="533" y="481"/>
                    <a:pt x="532" y="480"/>
                  </a:cubicBezTo>
                  <a:cubicBezTo>
                    <a:pt x="531" y="478"/>
                    <a:pt x="530" y="475"/>
                    <a:pt x="530" y="474"/>
                  </a:cubicBezTo>
                  <a:cubicBezTo>
                    <a:pt x="530" y="472"/>
                    <a:pt x="532" y="470"/>
                    <a:pt x="533" y="469"/>
                  </a:cubicBezTo>
                  <a:cubicBezTo>
                    <a:pt x="534" y="468"/>
                    <a:pt x="537" y="468"/>
                    <a:pt x="538" y="466"/>
                  </a:cubicBezTo>
                  <a:cubicBezTo>
                    <a:pt x="539" y="466"/>
                    <a:pt x="539" y="463"/>
                    <a:pt x="538" y="462"/>
                  </a:cubicBezTo>
                  <a:cubicBezTo>
                    <a:pt x="538" y="462"/>
                    <a:pt x="537" y="460"/>
                    <a:pt x="537" y="460"/>
                  </a:cubicBezTo>
                  <a:cubicBezTo>
                    <a:pt x="536" y="459"/>
                    <a:pt x="533" y="458"/>
                    <a:pt x="532" y="458"/>
                  </a:cubicBezTo>
                  <a:cubicBezTo>
                    <a:pt x="531" y="458"/>
                    <a:pt x="528" y="459"/>
                    <a:pt x="527" y="458"/>
                  </a:cubicBezTo>
                  <a:cubicBezTo>
                    <a:pt x="527" y="458"/>
                    <a:pt x="526" y="457"/>
                    <a:pt x="526" y="456"/>
                  </a:cubicBezTo>
                  <a:cubicBezTo>
                    <a:pt x="526" y="455"/>
                    <a:pt x="526" y="453"/>
                    <a:pt x="527" y="453"/>
                  </a:cubicBezTo>
                  <a:cubicBezTo>
                    <a:pt x="528" y="452"/>
                    <a:pt x="531" y="453"/>
                    <a:pt x="532" y="452"/>
                  </a:cubicBezTo>
                  <a:cubicBezTo>
                    <a:pt x="533" y="452"/>
                    <a:pt x="533" y="450"/>
                    <a:pt x="534" y="450"/>
                  </a:cubicBezTo>
                  <a:cubicBezTo>
                    <a:pt x="535" y="450"/>
                    <a:pt x="537" y="450"/>
                    <a:pt x="537" y="451"/>
                  </a:cubicBezTo>
                  <a:cubicBezTo>
                    <a:pt x="538" y="452"/>
                    <a:pt x="538" y="454"/>
                    <a:pt x="539" y="455"/>
                  </a:cubicBezTo>
                  <a:cubicBezTo>
                    <a:pt x="540" y="456"/>
                    <a:pt x="542" y="456"/>
                    <a:pt x="543" y="456"/>
                  </a:cubicBezTo>
                  <a:cubicBezTo>
                    <a:pt x="544" y="456"/>
                    <a:pt x="544" y="454"/>
                    <a:pt x="544" y="453"/>
                  </a:cubicBezTo>
                  <a:cubicBezTo>
                    <a:pt x="545" y="452"/>
                    <a:pt x="544" y="450"/>
                    <a:pt x="544" y="450"/>
                  </a:cubicBezTo>
                  <a:cubicBezTo>
                    <a:pt x="543" y="449"/>
                    <a:pt x="542" y="449"/>
                    <a:pt x="541" y="448"/>
                  </a:cubicBezTo>
                  <a:cubicBezTo>
                    <a:pt x="541" y="447"/>
                    <a:pt x="541" y="446"/>
                    <a:pt x="541" y="445"/>
                  </a:cubicBezTo>
                  <a:cubicBezTo>
                    <a:pt x="541" y="445"/>
                    <a:pt x="544" y="444"/>
                    <a:pt x="544" y="444"/>
                  </a:cubicBezTo>
                  <a:cubicBezTo>
                    <a:pt x="545" y="444"/>
                    <a:pt x="547" y="444"/>
                    <a:pt x="548" y="444"/>
                  </a:cubicBezTo>
                  <a:cubicBezTo>
                    <a:pt x="549" y="444"/>
                    <a:pt x="551" y="445"/>
                    <a:pt x="552" y="444"/>
                  </a:cubicBezTo>
                  <a:cubicBezTo>
                    <a:pt x="553" y="444"/>
                    <a:pt x="555" y="443"/>
                    <a:pt x="555" y="442"/>
                  </a:cubicBezTo>
                  <a:cubicBezTo>
                    <a:pt x="555" y="441"/>
                    <a:pt x="555" y="439"/>
                    <a:pt x="555" y="438"/>
                  </a:cubicBezTo>
                  <a:cubicBezTo>
                    <a:pt x="555" y="437"/>
                    <a:pt x="556" y="436"/>
                    <a:pt x="556" y="435"/>
                  </a:cubicBezTo>
                  <a:cubicBezTo>
                    <a:pt x="556" y="434"/>
                    <a:pt x="556" y="432"/>
                    <a:pt x="555" y="431"/>
                  </a:cubicBezTo>
                  <a:cubicBezTo>
                    <a:pt x="555" y="431"/>
                    <a:pt x="553" y="430"/>
                    <a:pt x="553" y="430"/>
                  </a:cubicBezTo>
                  <a:cubicBezTo>
                    <a:pt x="552" y="431"/>
                    <a:pt x="550" y="432"/>
                    <a:pt x="549" y="432"/>
                  </a:cubicBezTo>
                  <a:cubicBezTo>
                    <a:pt x="547" y="432"/>
                    <a:pt x="544" y="431"/>
                    <a:pt x="543" y="430"/>
                  </a:cubicBezTo>
                  <a:cubicBezTo>
                    <a:pt x="542" y="429"/>
                    <a:pt x="542" y="427"/>
                    <a:pt x="543" y="426"/>
                  </a:cubicBezTo>
                  <a:cubicBezTo>
                    <a:pt x="543" y="425"/>
                    <a:pt x="544" y="423"/>
                    <a:pt x="544" y="422"/>
                  </a:cubicBezTo>
                  <a:cubicBezTo>
                    <a:pt x="545" y="421"/>
                    <a:pt x="547" y="419"/>
                    <a:pt x="548" y="419"/>
                  </a:cubicBezTo>
                  <a:cubicBezTo>
                    <a:pt x="549" y="419"/>
                    <a:pt x="551" y="419"/>
                    <a:pt x="552" y="419"/>
                  </a:cubicBezTo>
                  <a:cubicBezTo>
                    <a:pt x="553" y="420"/>
                    <a:pt x="555" y="423"/>
                    <a:pt x="556" y="423"/>
                  </a:cubicBezTo>
                  <a:cubicBezTo>
                    <a:pt x="557" y="424"/>
                    <a:pt x="560" y="424"/>
                    <a:pt x="561" y="423"/>
                  </a:cubicBezTo>
                  <a:cubicBezTo>
                    <a:pt x="562" y="423"/>
                    <a:pt x="564" y="422"/>
                    <a:pt x="564" y="421"/>
                  </a:cubicBezTo>
                  <a:cubicBezTo>
                    <a:pt x="564" y="420"/>
                    <a:pt x="564" y="417"/>
                    <a:pt x="564" y="416"/>
                  </a:cubicBezTo>
                  <a:cubicBezTo>
                    <a:pt x="564" y="415"/>
                    <a:pt x="562" y="414"/>
                    <a:pt x="561" y="414"/>
                  </a:cubicBezTo>
                  <a:cubicBezTo>
                    <a:pt x="560" y="414"/>
                    <a:pt x="558" y="414"/>
                    <a:pt x="557" y="414"/>
                  </a:cubicBezTo>
                  <a:cubicBezTo>
                    <a:pt x="556" y="414"/>
                    <a:pt x="555" y="415"/>
                    <a:pt x="554" y="415"/>
                  </a:cubicBezTo>
                  <a:cubicBezTo>
                    <a:pt x="552" y="415"/>
                    <a:pt x="550" y="414"/>
                    <a:pt x="549" y="414"/>
                  </a:cubicBezTo>
                  <a:cubicBezTo>
                    <a:pt x="548" y="414"/>
                    <a:pt x="546" y="413"/>
                    <a:pt x="545" y="412"/>
                  </a:cubicBezTo>
                  <a:cubicBezTo>
                    <a:pt x="544" y="411"/>
                    <a:pt x="544" y="409"/>
                    <a:pt x="543" y="408"/>
                  </a:cubicBezTo>
                  <a:cubicBezTo>
                    <a:pt x="543" y="407"/>
                    <a:pt x="543" y="405"/>
                    <a:pt x="544" y="404"/>
                  </a:cubicBezTo>
                  <a:cubicBezTo>
                    <a:pt x="544" y="404"/>
                    <a:pt x="546" y="404"/>
                    <a:pt x="546" y="404"/>
                  </a:cubicBezTo>
                  <a:cubicBezTo>
                    <a:pt x="547" y="405"/>
                    <a:pt x="548" y="405"/>
                    <a:pt x="549" y="406"/>
                  </a:cubicBezTo>
                  <a:cubicBezTo>
                    <a:pt x="549" y="406"/>
                    <a:pt x="551" y="408"/>
                    <a:pt x="551" y="409"/>
                  </a:cubicBezTo>
                  <a:cubicBezTo>
                    <a:pt x="552" y="409"/>
                    <a:pt x="554" y="410"/>
                    <a:pt x="555" y="410"/>
                  </a:cubicBezTo>
                  <a:cubicBezTo>
                    <a:pt x="556" y="410"/>
                    <a:pt x="557" y="409"/>
                    <a:pt x="557" y="409"/>
                  </a:cubicBezTo>
                  <a:cubicBezTo>
                    <a:pt x="558" y="408"/>
                    <a:pt x="558" y="405"/>
                    <a:pt x="558" y="404"/>
                  </a:cubicBezTo>
                  <a:cubicBezTo>
                    <a:pt x="558" y="403"/>
                    <a:pt x="557" y="400"/>
                    <a:pt x="558" y="399"/>
                  </a:cubicBezTo>
                  <a:cubicBezTo>
                    <a:pt x="559" y="398"/>
                    <a:pt x="562" y="397"/>
                    <a:pt x="564" y="396"/>
                  </a:cubicBezTo>
                  <a:cubicBezTo>
                    <a:pt x="565" y="396"/>
                    <a:pt x="567" y="397"/>
                    <a:pt x="567" y="396"/>
                  </a:cubicBezTo>
                  <a:cubicBezTo>
                    <a:pt x="568" y="396"/>
                    <a:pt x="570" y="394"/>
                    <a:pt x="570" y="393"/>
                  </a:cubicBezTo>
                  <a:cubicBezTo>
                    <a:pt x="570" y="392"/>
                    <a:pt x="569" y="390"/>
                    <a:pt x="569" y="389"/>
                  </a:cubicBezTo>
                  <a:cubicBezTo>
                    <a:pt x="568" y="388"/>
                    <a:pt x="566" y="387"/>
                    <a:pt x="566" y="386"/>
                  </a:cubicBezTo>
                  <a:cubicBezTo>
                    <a:pt x="565" y="385"/>
                    <a:pt x="565" y="383"/>
                    <a:pt x="565" y="383"/>
                  </a:cubicBezTo>
                  <a:cubicBezTo>
                    <a:pt x="566" y="382"/>
                    <a:pt x="567" y="381"/>
                    <a:pt x="568" y="381"/>
                  </a:cubicBezTo>
                  <a:cubicBezTo>
                    <a:pt x="569" y="381"/>
                    <a:pt x="572" y="381"/>
                    <a:pt x="573" y="381"/>
                  </a:cubicBezTo>
                  <a:cubicBezTo>
                    <a:pt x="575" y="381"/>
                    <a:pt x="577" y="380"/>
                    <a:pt x="578" y="380"/>
                  </a:cubicBezTo>
                  <a:cubicBezTo>
                    <a:pt x="579" y="381"/>
                    <a:pt x="579" y="382"/>
                    <a:pt x="579" y="383"/>
                  </a:cubicBezTo>
                  <a:cubicBezTo>
                    <a:pt x="579" y="383"/>
                    <a:pt x="577" y="383"/>
                    <a:pt x="577" y="384"/>
                  </a:cubicBezTo>
                  <a:cubicBezTo>
                    <a:pt x="576" y="385"/>
                    <a:pt x="576" y="387"/>
                    <a:pt x="576" y="388"/>
                  </a:cubicBezTo>
                  <a:cubicBezTo>
                    <a:pt x="576" y="389"/>
                    <a:pt x="578" y="391"/>
                    <a:pt x="579" y="391"/>
                  </a:cubicBezTo>
                  <a:cubicBezTo>
                    <a:pt x="580" y="391"/>
                    <a:pt x="582" y="390"/>
                    <a:pt x="582" y="389"/>
                  </a:cubicBezTo>
                  <a:cubicBezTo>
                    <a:pt x="583" y="389"/>
                    <a:pt x="584" y="386"/>
                    <a:pt x="584" y="385"/>
                  </a:cubicBezTo>
                  <a:cubicBezTo>
                    <a:pt x="583" y="384"/>
                    <a:pt x="582" y="383"/>
                    <a:pt x="582" y="382"/>
                  </a:cubicBezTo>
                  <a:cubicBezTo>
                    <a:pt x="582" y="381"/>
                    <a:pt x="582" y="379"/>
                    <a:pt x="582" y="378"/>
                  </a:cubicBezTo>
                  <a:cubicBezTo>
                    <a:pt x="583" y="378"/>
                    <a:pt x="585" y="377"/>
                    <a:pt x="586" y="376"/>
                  </a:cubicBezTo>
                  <a:cubicBezTo>
                    <a:pt x="587" y="376"/>
                    <a:pt x="589" y="374"/>
                    <a:pt x="590" y="374"/>
                  </a:cubicBezTo>
                  <a:cubicBezTo>
                    <a:pt x="591" y="373"/>
                    <a:pt x="592" y="371"/>
                    <a:pt x="593" y="369"/>
                  </a:cubicBezTo>
                  <a:cubicBezTo>
                    <a:pt x="593" y="369"/>
                    <a:pt x="594" y="366"/>
                    <a:pt x="593" y="365"/>
                  </a:cubicBezTo>
                  <a:cubicBezTo>
                    <a:pt x="593" y="364"/>
                    <a:pt x="590" y="364"/>
                    <a:pt x="589" y="363"/>
                  </a:cubicBezTo>
                  <a:cubicBezTo>
                    <a:pt x="588" y="362"/>
                    <a:pt x="588" y="360"/>
                    <a:pt x="588" y="360"/>
                  </a:cubicBezTo>
                  <a:cubicBezTo>
                    <a:pt x="588" y="358"/>
                    <a:pt x="589" y="354"/>
                    <a:pt x="590" y="353"/>
                  </a:cubicBezTo>
                  <a:cubicBezTo>
                    <a:pt x="591" y="352"/>
                    <a:pt x="593" y="351"/>
                    <a:pt x="594" y="350"/>
                  </a:cubicBezTo>
                  <a:cubicBezTo>
                    <a:pt x="594" y="349"/>
                    <a:pt x="595" y="346"/>
                    <a:pt x="594" y="345"/>
                  </a:cubicBezTo>
                  <a:cubicBezTo>
                    <a:pt x="594" y="344"/>
                    <a:pt x="593" y="342"/>
                    <a:pt x="592" y="342"/>
                  </a:cubicBezTo>
                  <a:cubicBezTo>
                    <a:pt x="591" y="341"/>
                    <a:pt x="589" y="340"/>
                    <a:pt x="588" y="339"/>
                  </a:cubicBezTo>
                  <a:cubicBezTo>
                    <a:pt x="588" y="338"/>
                    <a:pt x="586" y="336"/>
                    <a:pt x="586" y="335"/>
                  </a:cubicBezTo>
                  <a:cubicBezTo>
                    <a:pt x="586" y="333"/>
                    <a:pt x="586" y="329"/>
                    <a:pt x="586" y="328"/>
                  </a:cubicBezTo>
                  <a:cubicBezTo>
                    <a:pt x="586" y="327"/>
                    <a:pt x="587" y="324"/>
                    <a:pt x="587" y="323"/>
                  </a:cubicBezTo>
                  <a:cubicBezTo>
                    <a:pt x="588" y="323"/>
                    <a:pt x="589" y="322"/>
                    <a:pt x="590" y="322"/>
                  </a:cubicBezTo>
                  <a:cubicBezTo>
                    <a:pt x="591" y="322"/>
                    <a:pt x="592" y="323"/>
                    <a:pt x="592" y="324"/>
                  </a:cubicBezTo>
                  <a:cubicBezTo>
                    <a:pt x="593" y="324"/>
                    <a:pt x="593" y="325"/>
                    <a:pt x="593" y="326"/>
                  </a:cubicBezTo>
                  <a:cubicBezTo>
                    <a:pt x="592" y="327"/>
                    <a:pt x="591" y="329"/>
                    <a:pt x="591" y="330"/>
                  </a:cubicBezTo>
                  <a:cubicBezTo>
                    <a:pt x="592" y="331"/>
                    <a:pt x="594" y="332"/>
                    <a:pt x="595" y="332"/>
                  </a:cubicBezTo>
                  <a:cubicBezTo>
                    <a:pt x="595" y="332"/>
                    <a:pt x="597" y="331"/>
                    <a:pt x="597" y="331"/>
                  </a:cubicBezTo>
                  <a:cubicBezTo>
                    <a:pt x="599" y="330"/>
                    <a:pt x="600" y="327"/>
                    <a:pt x="602" y="326"/>
                  </a:cubicBezTo>
                  <a:cubicBezTo>
                    <a:pt x="602" y="325"/>
                    <a:pt x="605" y="324"/>
                    <a:pt x="605" y="323"/>
                  </a:cubicBezTo>
                  <a:cubicBezTo>
                    <a:pt x="605" y="322"/>
                    <a:pt x="603" y="319"/>
                    <a:pt x="602" y="319"/>
                  </a:cubicBezTo>
                  <a:cubicBezTo>
                    <a:pt x="601" y="319"/>
                    <a:pt x="599" y="319"/>
                    <a:pt x="599" y="319"/>
                  </a:cubicBezTo>
                  <a:cubicBezTo>
                    <a:pt x="598" y="319"/>
                    <a:pt x="597" y="320"/>
                    <a:pt x="596" y="320"/>
                  </a:cubicBezTo>
                  <a:cubicBezTo>
                    <a:pt x="595" y="320"/>
                    <a:pt x="593" y="320"/>
                    <a:pt x="592" y="319"/>
                  </a:cubicBezTo>
                  <a:cubicBezTo>
                    <a:pt x="591" y="319"/>
                    <a:pt x="589" y="318"/>
                    <a:pt x="589" y="317"/>
                  </a:cubicBezTo>
                  <a:cubicBezTo>
                    <a:pt x="588" y="317"/>
                    <a:pt x="587" y="315"/>
                    <a:pt x="587" y="314"/>
                  </a:cubicBezTo>
                  <a:cubicBezTo>
                    <a:pt x="587" y="313"/>
                    <a:pt x="590" y="313"/>
                    <a:pt x="591" y="312"/>
                  </a:cubicBezTo>
                  <a:cubicBezTo>
                    <a:pt x="591" y="311"/>
                    <a:pt x="590" y="309"/>
                    <a:pt x="590" y="308"/>
                  </a:cubicBezTo>
                  <a:cubicBezTo>
                    <a:pt x="590" y="307"/>
                    <a:pt x="590" y="305"/>
                    <a:pt x="590" y="305"/>
                  </a:cubicBezTo>
                  <a:cubicBezTo>
                    <a:pt x="590" y="304"/>
                    <a:pt x="590" y="303"/>
                    <a:pt x="591" y="302"/>
                  </a:cubicBezTo>
                  <a:cubicBezTo>
                    <a:pt x="592" y="302"/>
                    <a:pt x="594" y="302"/>
                    <a:pt x="595" y="302"/>
                  </a:cubicBezTo>
                  <a:cubicBezTo>
                    <a:pt x="596" y="303"/>
                    <a:pt x="595" y="305"/>
                    <a:pt x="595" y="306"/>
                  </a:cubicBezTo>
                  <a:cubicBezTo>
                    <a:pt x="595" y="306"/>
                    <a:pt x="595" y="308"/>
                    <a:pt x="595" y="309"/>
                  </a:cubicBezTo>
                  <a:cubicBezTo>
                    <a:pt x="595" y="310"/>
                    <a:pt x="594" y="312"/>
                    <a:pt x="595" y="312"/>
                  </a:cubicBezTo>
                  <a:cubicBezTo>
                    <a:pt x="595" y="313"/>
                    <a:pt x="597" y="315"/>
                    <a:pt x="598" y="315"/>
                  </a:cubicBezTo>
                  <a:cubicBezTo>
                    <a:pt x="599" y="316"/>
                    <a:pt x="601" y="316"/>
                    <a:pt x="602" y="315"/>
                  </a:cubicBezTo>
                  <a:cubicBezTo>
                    <a:pt x="602" y="315"/>
                    <a:pt x="603" y="313"/>
                    <a:pt x="603" y="312"/>
                  </a:cubicBezTo>
                  <a:cubicBezTo>
                    <a:pt x="604" y="311"/>
                    <a:pt x="604" y="310"/>
                    <a:pt x="604" y="309"/>
                  </a:cubicBezTo>
                  <a:cubicBezTo>
                    <a:pt x="604" y="308"/>
                    <a:pt x="602" y="307"/>
                    <a:pt x="602" y="306"/>
                  </a:cubicBezTo>
                  <a:cubicBezTo>
                    <a:pt x="601" y="305"/>
                    <a:pt x="600" y="304"/>
                    <a:pt x="600" y="303"/>
                  </a:cubicBezTo>
                  <a:cubicBezTo>
                    <a:pt x="600" y="302"/>
                    <a:pt x="601" y="301"/>
                    <a:pt x="601" y="300"/>
                  </a:cubicBezTo>
                  <a:cubicBezTo>
                    <a:pt x="601" y="299"/>
                    <a:pt x="600" y="296"/>
                    <a:pt x="599" y="295"/>
                  </a:cubicBezTo>
                  <a:cubicBezTo>
                    <a:pt x="599" y="294"/>
                    <a:pt x="597" y="293"/>
                    <a:pt x="597" y="291"/>
                  </a:cubicBezTo>
                  <a:cubicBezTo>
                    <a:pt x="597" y="290"/>
                    <a:pt x="597" y="288"/>
                    <a:pt x="597" y="287"/>
                  </a:cubicBezTo>
                  <a:cubicBezTo>
                    <a:pt x="598" y="286"/>
                    <a:pt x="600" y="286"/>
                    <a:pt x="602" y="286"/>
                  </a:cubicBezTo>
                  <a:cubicBezTo>
                    <a:pt x="603" y="286"/>
                    <a:pt x="605" y="286"/>
                    <a:pt x="606" y="287"/>
                  </a:cubicBezTo>
                  <a:cubicBezTo>
                    <a:pt x="606" y="288"/>
                    <a:pt x="605" y="291"/>
                    <a:pt x="606" y="292"/>
                  </a:cubicBezTo>
                  <a:cubicBezTo>
                    <a:pt x="607" y="293"/>
                    <a:pt x="608" y="294"/>
                    <a:pt x="609" y="294"/>
                  </a:cubicBezTo>
                  <a:cubicBezTo>
                    <a:pt x="610" y="294"/>
                    <a:pt x="613" y="292"/>
                    <a:pt x="614" y="292"/>
                  </a:cubicBezTo>
                  <a:cubicBezTo>
                    <a:pt x="615" y="291"/>
                    <a:pt x="617" y="291"/>
                    <a:pt x="618" y="291"/>
                  </a:cubicBezTo>
                  <a:cubicBezTo>
                    <a:pt x="619" y="291"/>
                    <a:pt x="620" y="293"/>
                    <a:pt x="621" y="293"/>
                  </a:cubicBezTo>
                  <a:cubicBezTo>
                    <a:pt x="622" y="292"/>
                    <a:pt x="624" y="291"/>
                    <a:pt x="624" y="290"/>
                  </a:cubicBezTo>
                  <a:cubicBezTo>
                    <a:pt x="624" y="289"/>
                    <a:pt x="622" y="288"/>
                    <a:pt x="622" y="287"/>
                  </a:cubicBezTo>
                  <a:cubicBezTo>
                    <a:pt x="623" y="286"/>
                    <a:pt x="624" y="285"/>
                    <a:pt x="625" y="284"/>
                  </a:cubicBezTo>
                  <a:cubicBezTo>
                    <a:pt x="626" y="284"/>
                    <a:pt x="628" y="282"/>
                    <a:pt x="629" y="282"/>
                  </a:cubicBezTo>
                  <a:cubicBezTo>
                    <a:pt x="630" y="281"/>
                    <a:pt x="631" y="279"/>
                    <a:pt x="631" y="278"/>
                  </a:cubicBezTo>
                  <a:cubicBezTo>
                    <a:pt x="631" y="277"/>
                    <a:pt x="630" y="274"/>
                    <a:pt x="629" y="273"/>
                  </a:cubicBezTo>
                  <a:cubicBezTo>
                    <a:pt x="628" y="272"/>
                    <a:pt x="625" y="272"/>
                    <a:pt x="624" y="271"/>
                  </a:cubicBezTo>
                  <a:cubicBezTo>
                    <a:pt x="623" y="271"/>
                    <a:pt x="621" y="268"/>
                    <a:pt x="621" y="267"/>
                  </a:cubicBezTo>
                  <a:cubicBezTo>
                    <a:pt x="620" y="267"/>
                    <a:pt x="619" y="266"/>
                    <a:pt x="619" y="265"/>
                  </a:cubicBezTo>
                  <a:cubicBezTo>
                    <a:pt x="619" y="264"/>
                    <a:pt x="620" y="261"/>
                    <a:pt x="621" y="260"/>
                  </a:cubicBezTo>
                  <a:cubicBezTo>
                    <a:pt x="621" y="259"/>
                    <a:pt x="622" y="258"/>
                    <a:pt x="623" y="258"/>
                  </a:cubicBezTo>
                  <a:cubicBezTo>
                    <a:pt x="624" y="257"/>
                    <a:pt x="626" y="259"/>
                    <a:pt x="627" y="259"/>
                  </a:cubicBezTo>
                  <a:cubicBezTo>
                    <a:pt x="628" y="260"/>
                    <a:pt x="630" y="259"/>
                    <a:pt x="631" y="259"/>
                  </a:cubicBezTo>
                  <a:cubicBezTo>
                    <a:pt x="632" y="259"/>
                    <a:pt x="634" y="257"/>
                    <a:pt x="635" y="256"/>
                  </a:cubicBezTo>
                  <a:cubicBezTo>
                    <a:pt x="635" y="256"/>
                    <a:pt x="636" y="254"/>
                    <a:pt x="636" y="253"/>
                  </a:cubicBezTo>
                  <a:cubicBezTo>
                    <a:pt x="637" y="252"/>
                    <a:pt x="637" y="251"/>
                    <a:pt x="637" y="251"/>
                  </a:cubicBezTo>
                  <a:cubicBezTo>
                    <a:pt x="637" y="249"/>
                    <a:pt x="636" y="245"/>
                    <a:pt x="636" y="244"/>
                  </a:cubicBezTo>
                  <a:cubicBezTo>
                    <a:pt x="637" y="242"/>
                    <a:pt x="638" y="240"/>
                    <a:pt x="639" y="239"/>
                  </a:cubicBezTo>
                  <a:cubicBezTo>
                    <a:pt x="640" y="239"/>
                    <a:pt x="642" y="239"/>
                    <a:pt x="643" y="239"/>
                  </a:cubicBezTo>
                  <a:cubicBezTo>
                    <a:pt x="644" y="239"/>
                    <a:pt x="646" y="241"/>
                    <a:pt x="647" y="241"/>
                  </a:cubicBezTo>
                  <a:cubicBezTo>
                    <a:pt x="648" y="241"/>
                    <a:pt x="650" y="241"/>
                    <a:pt x="651" y="240"/>
                  </a:cubicBezTo>
                  <a:cubicBezTo>
                    <a:pt x="652" y="239"/>
                    <a:pt x="653" y="237"/>
                    <a:pt x="652" y="236"/>
                  </a:cubicBezTo>
                  <a:cubicBezTo>
                    <a:pt x="652" y="235"/>
                    <a:pt x="650" y="234"/>
                    <a:pt x="649" y="234"/>
                  </a:cubicBezTo>
                  <a:cubicBezTo>
                    <a:pt x="648" y="234"/>
                    <a:pt x="646" y="234"/>
                    <a:pt x="645" y="234"/>
                  </a:cubicBezTo>
                  <a:cubicBezTo>
                    <a:pt x="644" y="233"/>
                    <a:pt x="643" y="231"/>
                    <a:pt x="643" y="230"/>
                  </a:cubicBezTo>
                  <a:cubicBezTo>
                    <a:pt x="643" y="229"/>
                    <a:pt x="645" y="228"/>
                    <a:pt x="645" y="227"/>
                  </a:cubicBezTo>
                  <a:cubicBezTo>
                    <a:pt x="646" y="226"/>
                    <a:pt x="648" y="225"/>
                    <a:pt x="648" y="224"/>
                  </a:cubicBezTo>
                  <a:cubicBezTo>
                    <a:pt x="648" y="223"/>
                    <a:pt x="647" y="220"/>
                    <a:pt x="646" y="219"/>
                  </a:cubicBezTo>
                  <a:cubicBezTo>
                    <a:pt x="646" y="219"/>
                    <a:pt x="644" y="218"/>
                    <a:pt x="644" y="218"/>
                  </a:cubicBezTo>
                  <a:cubicBezTo>
                    <a:pt x="643" y="217"/>
                    <a:pt x="641" y="219"/>
                    <a:pt x="640" y="219"/>
                  </a:cubicBezTo>
                  <a:cubicBezTo>
                    <a:pt x="639" y="219"/>
                    <a:pt x="637" y="218"/>
                    <a:pt x="636" y="217"/>
                  </a:cubicBezTo>
                  <a:cubicBezTo>
                    <a:pt x="635" y="217"/>
                    <a:pt x="634" y="215"/>
                    <a:pt x="634" y="213"/>
                  </a:cubicBezTo>
                  <a:cubicBezTo>
                    <a:pt x="634" y="213"/>
                    <a:pt x="634" y="211"/>
                    <a:pt x="635" y="210"/>
                  </a:cubicBezTo>
                  <a:cubicBezTo>
                    <a:pt x="636" y="209"/>
                    <a:pt x="639" y="210"/>
                    <a:pt x="641" y="209"/>
                  </a:cubicBezTo>
                  <a:cubicBezTo>
                    <a:pt x="641" y="209"/>
                    <a:pt x="642" y="207"/>
                    <a:pt x="643" y="207"/>
                  </a:cubicBezTo>
                  <a:cubicBezTo>
                    <a:pt x="643" y="206"/>
                    <a:pt x="642" y="203"/>
                    <a:pt x="642" y="202"/>
                  </a:cubicBezTo>
                  <a:cubicBezTo>
                    <a:pt x="642" y="201"/>
                    <a:pt x="644" y="200"/>
                    <a:pt x="644" y="199"/>
                  </a:cubicBezTo>
                  <a:cubicBezTo>
                    <a:pt x="645" y="199"/>
                    <a:pt x="645" y="196"/>
                    <a:pt x="644" y="196"/>
                  </a:cubicBezTo>
                  <a:cubicBezTo>
                    <a:pt x="644" y="195"/>
                    <a:pt x="642" y="193"/>
                    <a:pt x="642" y="193"/>
                  </a:cubicBezTo>
                  <a:cubicBezTo>
                    <a:pt x="641" y="192"/>
                    <a:pt x="641" y="190"/>
                    <a:pt x="640" y="190"/>
                  </a:cubicBezTo>
                  <a:cubicBezTo>
                    <a:pt x="639" y="190"/>
                    <a:pt x="638" y="190"/>
                    <a:pt x="637" y="190"/>
                  </a:cubicBezTo>
                  <a:cubicBezTo>
                    <a:pt x="636" y="190"/>
                    <a:pt x="636" y="192"/>
                    <a:pt x="636" y="192"/>
                  </a:cubicBezTo>
                  <a:cubicBezTo>
                    <a:pt x="636" y="193"/>
                    <a:pt x="638" y="194"/>
                    <a:pt x="638" y="195"/>
                  </a:cubicBezTo>
                  <a:cubicBezTo>
                    <a:pt x="638" y="196"/>
                    <a:pt x="637" y="198"/>
                    <a:pt x="636" y="198"/>
                  </a:cubicBezTo>
                  <a:cubicBezTo>
                    <a:pt x="636" y="199"/>
                    <a:pt x="633" y="199"/>
                    <a:pt x="632" y="198"/>
                  </a:cubicBezTo>
                  <a:cubicBezTo>
                    <a:pt x="632" y="198"/>
                    <a:pt x="631" y="196"/>
                    <a:pt x="631" y="195"/>
                  </a:cubicBezTo>
                  <a:cubicBezTo>
                    <a:pt x="631" y="193"/>
                    <a:pt x="631" y="190"/>
                    <a:pt x="632" y="189"/>
                  </a:cubicBezTo>
                  <a:cubicBezTo>
                    <a:pt x="632" y="188"/>
                    <a:pt x="634" y="188"/>
                    <a:pt x="635" y="187"/>
                  </a:cubicBezTo>
                  <a:cubicBezTo>
                    <a:pt x="636" y="186"/>
                    <a:pt x="636" y="185"/>
                    <a:pt x="637" y="184"/>
                  </a:cubicBezTo>
                  <a:cubicBezTo>
                    <a:pt x="637" y="183"/>
                    <a:pt x="636" y="181"/>
                    <a:pt x="637" y="180"/>
                  </a:cubicBezTo>
                  <a:cubicBezTo>
                    <a:pt x="637" y="179"/>
                    <a:pt x="638" y="178"/>
                    <a:pt x="639" y="178"/>
                  </a:cubicBezTo>
                  <a:cubicBezTo>
                    <a:pt x="640" y="177"/>
                    <a:pt x="642" y="177"/>
                    <a:pt x="643" y="178"/>
                  </a:cubicBezTo>
                  <a:cubicBezTo>
                    <a:pt x="644" y="178"/>
                    <a:pt x="644" y="179"/>
                    <a:pt x="645" y="180"/>
                  </a:cubicBezTo>
                  <a:cubicBezTo>
                    <a:pt x="645" y="181"/>
                    <a:pt x="644" y="182"/>
                    <a:pt x="644" y="183"/>
                  </a:cubicBezTo>
                  <a:cubicBezTo>
                    <a:pt x="645" y="185"/>
                    <a:pt x="645" y="187"/>
                    <a:pt x="646" y="188"/>
                  </a:cubicBezTo>
                  <a:cubicBezTo>
                    <a:pt x="646" y="189"/>
                    <a:pt x="648" y="189"/>
                    <a:pt x="649" y="189"/>
                  </a:cubicBezTo>
                  <a:cubicBezTo>
                    <a:pt x="650" y="189"/>
                    <a:pt x="651" y="187"/>
                    <a:pt x="652" y="187"/>
                  </a:cubicBezTo>
                  <a:cubicBezTo>
                    <a:pt x="652" y="186"/>
                    <a:pt x="654" y="183"/>
                    <a:pt x="654" y="182"/>
                  </a:cubicBezTo>
                  <a:cubicBezTo>
                    <a:pt x="654" y="181"/>
                    <a:pt x="653" y="178"/>
                    <a:pt x="652" y="178"/>
                  </a:cubicBezTo>
                  <a:cubicBezTo>
                    <a:pt x="652" y="177"/>
                    <a:pt x="649" y="176"/>
                    <a:pt x="648" y="176"/>
                  </a:cubicBezTo>
                  <a:cubicBezTo>
                    <a:pt x="647" y="175"/>
                    <a:pt x="646" y="172"/>
                    <a:pt x="646" y="170"/>
                  </a:cubicBezTo>
                  <a:cubicBezTo>
                    <a:pt x="646" y="169"/>
                    <a:pt x="648" y="166"/>
                    <a:pt x="649" y="165"/>
                  </a:cubicBezTo>
                  <a:cubicBezTo>
                    <a:pt x="649" y="164"/>
                    <a:pt x="652" y="162"/>
                    <a:pt x="653" y="162"/>
                  </a:cubicBezTo>
                  <a:cubicBezTo>
                    <a:pt x="654" y="162"/>
                    <a:pt x="655" y="162"/>
                    <a:pt x="656" y="162"/>
                  </a:cubicBezTo>
                  <a:cubicBezTo>
                    <a:pt x="657" y="163"/>
                    <a:pt x="658" y="164"/>
                    <a:pt x="658" y="164"/>
                  </a:cubicBezTo>
                  <a:cubicBezTo>
                    <a:pt x="658" y="165"/>
                    <a:pt x="658" y="168"/>
                    <a:pt x="659" y="169"/>
                  </a:cubicBezTo>
                  <a:cubicBezTo>
                    <a:pt x="659" y="169"/>
                    <a:pt x="661" y="170"/>
                    <a:pt x="662" y="171"/>
                  </a:cubicBezTo>
                  <a:cubicBezTo>
                    <a:pt x="663" y="171"/>
                    <a:pt x="664" y="171"/>
                    <a:pt x="665" y="170"/>
                  </a:cubicBezTo>
                  <a:cubicBezTo>
                    <a:pt x="666" y="170"/>
                    <a:pt x="667" y="168"/>
                    <a:pt x="667" y="167"/>
                  </a:cubicBezTo>
                  <a:cubicBezTo>
                    <a:pt x="668" y="166"/>
                    <a:pt x="668" y="164"/>
                    <a:pt x="667" y="163"/>
                  </a:cubicBezTo>
                  <a:cubicBezTo>
                    <a:pt x="667" y="162"/>
                    <a:pt x="665" y="161"/>
                    <a:pt x="664" y="161"/>
                  </a:cubicBezTo>
                  <a:cubicBezTo>
                    <a:pt x="663" y="161"/>
                    <a:pt x="662" y="162"/>
                    <a:pt x="661" y="161"/>
                  </a:cubicBezTo>
                  <a:cubicBezTo>
                    <a:pt x="660" y="161"/>
                    <a:pt x="659" y="159"/>
                    <a:pt x="659" y="158"/>
                  </a:cubicBezTo>
                  <a:cubicBezTo>
                    <a:pt x="659" y="157"/>
                    <a:pt x="661" y="154"/>
                    <a:pt x="662" y="153"/>
                  </a:cubicBezTo>
                  <a:cubicBezTo>
                    <a:pt x="663" y="152"/>
                    <a:pt x="666" y="151"/>
                    <a:pt x="667" y="151"/>
                  </a:cubicBezTo>
                  <a:cubicBezTo>
                    <a:pt x="668" y="150"/>
                    <a:pt x="671" y="149"/>
                    <a:pt x="671" y="148"/>
                  </a:cubicBezTo>
                  <a:cubicBezTo>
                    <a:pt x="672" y="147"/>
                    <a:pt x="672" y="145"/>
                    <a:pt x="671" y="144"/>
                  </a:cubicBezTo>
                  <a:cubicBezTo>
                    <a:pt x="671" y="143"/>
                    <a:pt x="670" y="141"/>
                    <a:pt x="669" y="141"/>
                  </a:cubicBezTo>
                  <a:cubicBezTo>
                    <a:pt x="669" y="141"/>
                    <a:pt x="668" y="142"/>
                    <a:pt x="668" y="143"/>
                  </a:cubicBezTo>
                  <a:cubicBezTo>
                    <a:pt x="667" y="143"/>
                    <a:pt x="667" y="145"/>
                    <a:pt x="666" y="145"/>
                  </a:cubicBezTo>
                  <a:cubicBezTo>
                    <a:pt x="665" y="146"/>
                    <a:pt x="663" y="146"/>
                    <a:pt x="662" y="146"/>
                  </a:cubicBezTo>
                  <a:cubicBezTo>
                    <a:pt x="661" y="145"/>
                    <a:pt x="659" y="143"/>
                    <a:pt x="658" y="142"/>
                  </a:cubicBezTo>
                  <a:cubicBezTo>
                    <a:pt x="657" y="142"/>
                    <a:pt x="656" y="140"/>
                    <a:pt x="655" y="139"/>
                  </a:cubicBezTo>
                  <a:cubicBezTo>
                    <a:pt x="655" y="137"/>
                    <a:pt x="654" y="134"/>
                    <a:pt x="655" y="133"/>
                  </a:cubicBezTo>
                  <a:cubicBezTo>
                    <a:pt x="655" y="131"/>
                    <a:pt x="658" y="129"/>
                    <a:pt x="659" y="128"/>
                  </a:cubicBezTo>
                  <a:cubicBezTo>
                    <a:pt x="660" y="127"/>
                    <a:pt x="662" y="125"/>
                    <a:pt x="663" y="125"/>
                  </a:cubicBezTo>
                  <a:cubicBezTo>
                    <a:pt x="664" y="125"/>
                    <a:pt x="665" y="129"/>
                    <a:pt x="666" y="129"/>
                  </a:cubicBezTo>
                  <a:cubicBezTo>
                    <a:pt x="667" y="129"/>
                    <a:pt x="669" y="127"/>
                    <a:pt x="670" y="127"/>
                  </a:cubicBezTo>
                  <a:cubicBezTo>
                    <a:pt x="671" y="127"/>
                    <a:pt x="673" y="127"/>
                    <a:pt x="674" y="126"/>
                  </a:cubicBezTo>
                  <a:cubicBezTo>
                    <a:pt x="675" y="126"/>
                    <a:pt x="677" y="125"/>
                    <a:pt x="678" y="124"/>
                  </a:cubicBezTo>
                  <a:cubicBezTo>
                    <a:pt x="678" y="123"/>
                    <a:pt x="677" y="120"/>
                    <a:pt x="677" y="119"/>
                  </a:cubicBezTo>
                  <a:cubicBezTo>
                    <a:pt x="677" y="118"/>
                    <a:pt x="678" y="117"/>
                    <a:pt x="679" y="116"/>
                  </a:cubicBezTo>
                  <a:cubicBezTo>
                    <a:pt x="680" y="116"/>
                    <a:pt x="682" y="116"/>
                    <a:pt x="683" y="116"/>
                  </a:cubicBezTo>
                  <a:cubicBezTo>
                    <a:pt x="684" y="116"/>
                    <a:pt x="686" y="116"/>
                    <a:pt x="686" y="116"/>
                  </a:cubicBezTo>
                  <a:cubicBezTo>
                    <a:pt x="687" y="115"/>
                    <a:pt x="689" y="114"/>
                    <a:pt x="689" y="113"/>
                  </a:cubicBezTo>
                  <a:cubicBezTo>
                    <a:pt x="690" y="112"/>
                    <a:pt x="690" y="110"/>
                    <a:pt x="690" y="109"/>
                  </a:cubicBezTo>
                  <a:cubicBezTo>
                    <a:pt x="689" y="108"/>
                    <a:pt x="687" y="107"/>
                    <a:pt x="686" y="107"/>
                  </a:cubicBezTo>
                  <a:cubicBezTo>
                    <a:pt x="685" y="107"/>
                    <a:pt x="682" y="107"/>
                    <a:pt x="681" y="107"/>
                  </a:cubicBezTo>
                  <a:cubicBezTo>
                    <a:pt x="681" y="107"/>
                    <a:pt x="679" y="106"/>
                    <a:pt x="679" y="106"/>
                  </a:cubicBezTo>
                  <a:cubicBezTo>
                    <a:pt x="679" y="105"/>
                    <a:pt x="679" y="103"/>
                    <a:pt x="679" y="102"/>
                  </a:cubicBezTo>
                  <a:cubicBezTo>
                    <a:pt x="680" y="101"/>
                    <a:pt x="681" y="99"/>
                    <a:pt x="682" y="98"/>
                  </a:cubicBezTo>
                  <a:cubicBezTo>
                    <a:pt x="683" y="98"/>
                    <a:pt x="685" y="98"/>
                    <a:pt x="686" y="98"/>
                  </a:cubicBezTo>
                  <a:cubicBezTo>
                    <a:pt x="688" y="98"/>
                    <a:pt x="690" y="98"/>
                    <a:pt x="691" y="99"/>
                  </a:cubicBezTo>
                  <a:cubicBezTo>
                    <a:pt x="692" y="99"/>
                    <a:pt x="692" y="101"/>
                    <a:pt x="693" y="101"/>
                  </a:cubicBezTo>
                  <a:cubicBezTo>
                    <a:pt x="694" y="101"/>
                    <a:pt x="695" y="100"/>
                    <a:pt x="696" y="100"/>
                  </a:cubicBezTo>
                  <a:cubicBezTo>
                    <a:pt x="696" y="99"/>
                    <a:pt x="696" y="97"/>
                    <a:pt x="696" y="96"/>
                  </a:cubicBezTo>
                  <a:cubicBezTo>
                    <a:pt x="696" y="95"/>
                    <a:pt x="695" y="93"/>
                    <a:pt x="694" y="92"/>
                  </a:cubicBezTo>
                  <a:cubicBezTo>
                    <a:pt x="693" y="91"/>
                    <a:pt x="689" y="91"/>
                    <a:pt x="688" y="91"/>
                  </a:cubicBezTo>
                  <a:cubicBezTo>
                    <a:pt x="687" y="90"/>
                    <a:pt x="685" y="88"/>
                    <a:pt x="685" y="87"/>
                  </a:cubicBezTo>
                  <a:cubicBezTo>
                    <a:pt x="684" y="86"/>
                    <a:pt x="684" y="83"/>
                    <a:pt x="684" y="81"/>
                  </a:cubicBezTo>
                  <a:cubicBezTo>
                    <a:pt x="684" y="81"/>
                    <a:pt x="684" y="81"/>
                    <a:pt x="684" y="81"/>
                  </a:cubicBezTo>
                  <a:cubicBezTo>
                    <a:pt x="593" y="91"/>
                    <a:pt x="593" y="91"/>
                    <a:pt x="593" y="91"/>
                  </a:cubicBezTo>
                  <a:cubicBezTo>
                    <a:pt x="593" y="91"/>
                    <a:pt x="594" y="88"/>
                    <a:pt x="594" y="87"/>
                  </a:cubicBezTo>
                  <a:cubicBezTo>
                    <a:pt x="595" y="86"/>
                    <a:pt x="596" y="84"/>
                    <a:pt x="597" y="82"/>
                  </a:cubicBezTo>
                  <a:cubicBezTo>
                    <a:pt x="597" y="81"/>
                    <a:pt x="598" y="78"/>
                    <a:pt x="598" y="77"/>
                  </a:cubicBezTo>
                  <a:cubicBezTo>
                    <a:pt x="598" y="76"/>
                    <a:pt x="599" y="73"/>
                    <a:pt x="600" y="72"/>
                  </a:cubicBezTo>
                  <a:cubicBezTo>
                    <a:pt x="601" y="71"/>
                    <a:pt x="603" y="69"/>
                    <a:pt x="604" y="68"/>
                  </a:cubicBezTo>
                  <a:cubicBezTo>
                    <a:pt x="605" y="67"/>
                    <a:pt x="608" y="65"/>
                    <a:pt x="609" y="64"/>
                  </a:cubicBezTo>
                  <a:cubicBezTo>
                    <a:pt x="609" y="64"/>
                    <a:pt x="610" y="62"/>
                    <a:pt x="610" y="61"/>
                  </a:cubicBezTo>
                  <a:cubicBezTo>
                    <a:pt x="610" y="60"/>
                    <a:pt x="609" y="58"/>
                    <a:pt x="610" y="58"/>
                  </a:cubicBezTo>
                  <a:cubicBezTo>
                    <a:pt x="610" y="57"/>
                    <a:pt x="612" y="55"/>
                    <a:pt x="613" y="54"/>
                  </a:cubicBezTo>
                  <a:cubicBezTo>
                    <a:pt x="613" y="54"/>
                    <a:pt x="615" y="52"/>
                    <a:pt x="615" y="51"/>
                  </a:cubicBezTo>
                  <a:cubicBezTo>
                    <a:pt x="617" y="50"/>
                    <a:pt x="621" y="49"/>
                    <a:pt x="622" y="48"/>
                  </a:cubicBezTo>
                  <a:cubicBezTo>
                    <a:pt x="623" y="47"/>
                    <a:pt x="623" y="44"/>
                    <a:pt x="624" y="43"/>
                  </a:cubicBezTo>
                  <a:cubicBezTo>
                    <a:pt x="624" y="43"/>
                    <a:pt x="624" y="41"/>
                    <a:pt x="625" y="40"/>
                  </a:cubicBezTo>
                  <a:cubicBezTo>
                    <a:pt x="625" y="40"/>
                    <a:pt x="627" y="39"/>
                    <a:pt x="628" y="39"/>
                  </a:cubicBezTo>
                  <a:cubicBezTo>
                    <a:pt x="628" y="39"/>
                    <a:pt x="630" y="38"/>
                    <a:pt x="630" y="37"/>
                  </a:cubicBezTo>
                  <a:cubicBezTo>
                    <a:pt x="631" y="36"/>
                    <a:pt x="630" y="33"/>
                    <a:pt x="630" y="32"/>
                  </a:cubicBezTo>
                  <a:cubicBezTo>
                    <a:pt x="629" y="31"/>
                    <a:pt x="628" y="29"/>
                    <a:pt x="627" y="29"/>
                  </a:cubicBezTo>
                  <a:cubicBezTo>
                    <a:pt x="627" y="28"/>
                    <a:pt x="627" y="26"/>
                    <a:pt x="627" y="25"/>
                  </a:cubicBezTo>
                  <a:cubicBezTo>
                    <a:pt x="627" y="24"/>
                    <a:pt x="629" y="23"/>
                    <a:pt x="629" y="22"/>
                  </a:cubicBezTo>
                  <a:cubicBezTo>
                    <a:pt x="630" y="21"/>
                    <a:pt x="629" y="18"/>
                    <a:pt x="628" y="17"/>
                  </a:cubicBezTo>
                  <a:cubicBezTo>
                    <a:pt x="628" y="17"/>
                    <a:pt x="626" y="17"/>
                    <a:pt x="625" y="17"/>
                  </a:cubicBezTo>
                  <a:cubicBezTo>
                    <a:pt x="623" y="16"/>
                    <a:pt x="621" y="14"/>
                    <a:pt x="620" y="13"/>
                  </a:cubicBezTo>
                  <a:cubicBezTo>
                    <a:pt x="619" y="12"/>
                    <a:pt x="617" y="10"/>
                    <a:pt x="616" y="9"/>
                  </a:cubicBezTo>
                  <a:cubicBezTo>
                    <a:pt x="616" y="8"/>
                    <a:pt x="617" y="5"/>
                    <a:pt x="616" y="3"/>
                  </a:cubicBezTo>
                  <a:cubicBezTo>
                    <a:pt x="615" y="2"/>
                    <a:pt x="613" y="0"/>
                    <a:pt x="611" y="0"/>
                  </a:cubicBezTo>
                  <a:cubicBezTo>
                    <a:pt x="609" y="0"/>
                    <a:pt x="604" y="1"/>
                    <a:pt x="604" y="1"/>
                  </a:cubicBezTo>
                  <a:cubicBezTo>
                    <a:pt x="404" y="21"/>
                    <a:pt x="404" y="21"/>
                    <a:pt x="404" y="21"/>
                  </a:cubicBezTo>
                  <a:cubicBezTo>
                    <a:pt x="342" y="25"/>
                    <a:pt x="342" y="25"/>
                    <a:pt x="342" y="25"/>
                  </a:cubicBezTo>
                  <a:cubicBezTo>
                    <a:pt x="251" y="32"/>
                    <a:pt x="251" y="32"/>
                    <a:pt x="251" y="32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" y="241"/>
                    <a:pt x="37" y="241"/>
                    <a:pt x="37" y="241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7" y="544"/>
                    <a:pt x="47" y="544"/>
                    <a:pt x="47" y="544"/>
                  </a:cubicBezTo>
                  <a:cubicBezTo>
                    <a:pt x="48" y="544"/>
                    <a:pt x="49" y="545"/>
                    <a:pt x="50" y="546"/>
                  </a:cubicBezTo>
                  <a:cubicBezTo>
                    <a:pt x="53" y="548"/>
                    <a:pt x="53" y="551"/>
                    <a:pt x="53" y="552"/>
                  </a:cubicBezTo>
                  <a:cubicBezTo>
                    <a:pt x="52" y="553"/>
                    <a:pt x="52" y="553"/>
                    <a:pt x="52" y="553"/>
                  </a:cubicBezTo>
                  <a:cubicBezTo>
                    <a:pt x="53" y="554"/>
                    <a:pt x="54" y="554"/>
                    <a:pt x="54" y="554"/>
                  </a:cubicBezTo>
                  <a:cubicBezTo>
                    <a:pt x="55" y="555"/>
                    <a:pt x="56" y="556"/>
                    <a:pt x="56" y="556"/>
                  </a:cubicBezTo>
                  <a:cubicBezTo>
                    <a:pt x="57" y="556"/>
                    <a:pt x="57" y="556"/>
                    <a:pt x="58" y="556"/>
                  </a:cubicBezTo>
                  <a:cubicBezTo>
                    <a:pt x="59" y="556"/>
                    <a:pt x="59" y="556"/>
                    <a:pt x="60" y="556"/>
                  </a:cubicBezTo>
                  <a:cubicBezTo>
                    <a:pt x="61" y="556"/>
                    <a:pt x="61" y="557"/>
                    <a:pt x="62" y="557"/>
                  </a:cubicBezTo>
                  <a:cubicBezTo>
                    <a:pt x="63" y="557"/>
                    <a:pt x="64" y="557"/>
                    <a:pt x="65" y="557"/>
                  </a:cubicBezTo>
                  <a:cubicBezTo>
                    <a:pt x="65" y="557"/>
                    <a:pt x="65" y="557"/>
                    <a:pt x="65" y="557"/>
                  </a:cubicBezTo>
                  <a:cubicBezTo>
                    <a:pt x="65" y="557"/>
                    <a:pt x="65" y="557"/>
                    <a:pt x="65" y="557"/>
                  </a:cubicBezTo>
                  <a:cubicBezTo>
                    <a:pt x="66" y="557"/>
                    <a:pt x="67" y="557"/>
                    <a:pt x="67" y="557"/>
                  </a:cubicBezTo>
                  <a:cubicBezTo>
                    <a:pt x="68" y="557"/>
                    <a:pt x="70" y="555"/>
                    <a:pt x="71" y="555"/>
                  </a:cubicBezTo>
                  <a:cubicBezTo>
                    <a:pt x="72" y="555"/>
                    <a:pt x="74" y="555"/>
                    <a:pt x="75" y="555"/>
                  </a:cubicBezTo>
                  <a:cubicBezTo>
                    <a:pt x="76" y="555"/>
                    <a:pt x="78" y="555"/>
                    <a:pt x="79" y="555"/>
                  </a:cubicBezTo>
                  <a:cubicBezTo>
                    <a:pt x="79" y="556"/>
                    <a:pt x="79" y="556"/>
                    <a:pt x="80" y="556"/>
                  </a:cubicBezTo>
                  <a:cubicBezTo>
                    <a:pt x="80" y="556"/>
                    <a:pt x="80" y="556"/>
                    <a:pt x="80" y="556"/>
                  </a:cubicBezTo>
                  <a:cubicBezTo>
                    <a:pt x="81" y="554"/>
                    <a:pt x="83" y="551"/>
                    <a:pt x="86" y="551"/>
                  </a:cubicBezTo>
                  <a:cubicBezTo>
                    <a:pt x="87" y="551"/>
                    <a:pt x="87" y="551"/>
                    <a:pt x="88" y="551"/>
                  </a:cubicBezTo>
                  <a:cubicBezTo>
                    <a:pt x="89" y="551"/>
                    <a:pt x="92" y="551"/>
                    <a:pt x="93" y="552"/>
                  </a:cubicBezTo>
                  <a:cubicBezTo>
                    <a:pt x="94" y="553"/>
                    <a:pt x="95" y="554"/>
                    <a:pt x="95" y="555"/>
                  </a:cubicBezTo>
                  <a:cubicBezTo>
                    <a:pt x="96" y="554"/>
                    <a:pt x="97" y="554"/>
                    <a:pt x="97" y="553"/>
                  </a:cubicBezTo>
                  <a:cubicBezTo>
                    <a:pt x="99" y="552"/>
                    <a:pt x="100" y="552"/>
                    <a:pt x="101" y="552"/>
                  </a:cubicBezTo>
                  <a:cubicBezTo>
                    <a:pt x="103" y="552"/>
                    <a:pt x="104" y="553"/>
                    <a:pt x="105" y="554"/>
                  </a:cubicBezTo>
                  <a:cubicBezTo>
                    <a:pt x="106" y="554"/>
                    <a:pt x="107" y="555"/>
                    <a:pt x="107" y="556"/>
                  </a:cubicBezTo>
                  <a:cubicBezTo>
                    <a:pt x="111" y="556"/>
                    <a:pt x="111" y="556"/>
                    <a:pt x="111" y="556"/>
                  </a:cubicBezTo>
                  <a:cubicBezTo>
                    <a:pt x="112" y="561"/>
                    <a:pt x="112" y="561"/>
                    <a:pt x="112" y="561"/>
                  </a:cubicBezTo>
                  <a:cubicBezTo>
                    <a:pt x="117" y="650"/>
                    <a:pt x="117" y="650"/>
                    <a:pt x="117" y="650"/>
                  </a:cubicBezTo>
                  <a:lnTo>
                    <a:pt x="265" y="63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240213" y="4178300"/>
              <a:ext cx="3175" cy="1588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0 h 3"/>
                <a:gd name="T4" fmla="*/ 2 w 3"/>
                <a:gd name="T5" fmla="*/ 0 h 3"/>
                <a:gd name="T6" fmla="*/ 0 w 3"/>
                <a:gd name="T7" fmla="*/ 1 h 3"/>
                <a:gd name="T8" fmla="*/ 0 w 3"/>
                <a:gd name="T9" fmla="*/ 3 h 3"/>
                <a:gd name="T10" fmla="*/ 0 w 3"/>
                <a:gd name="T11" fmla="*/ 3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2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198938" y="4014788"/>
              <a:ext cx="412750" cy="725488"/>
            </a:xfrm>
            <a:custGeom>
              <a:avLst/>
              <a:gdLst>
                <a:gd name="T0" fmla="*/ 395 w 490"/>
                <a:gd name="T1" fmla="*/ 5 h 862"/>
                <a:gd name="T2" fmla="*/ 141 w 490"/>
                <a:gd name="T3" fmla="*/ 30 h 862"/>
                <a:gd name="T4" fmla="*/ 127 w 490"/>
                <a:gd name="T5" fmla="*/ 35 h 862"/>
                <a:gd name="T6" fmla="*/ 135 w 490"/>
                <a:gd name="T7" fmla="*/ 55 h 862"/>
                <a:gd name="T8" fmla="*/ 119 w 490"/>
                <a:gd name="T9" fmla="*/ 66 h 862"/>
                <a:gd name="T10" fmla="*/ 108 w 490"/>
                <a:gd name="T11" fmla="*/ 68 h 862"/>
                <a:gd name="T12" fmla="*/ 110 w 490"/>
                <a:gd name="T13" fmla="*/ 84 h 862"/>
                <a:gd name="T14" fmla="*/ 102 w 490"/>
                <a:gd name="T15" fmla="*/ 105 h 862"/>
                <a:gd name="T16" fmla="*/ 96 w 490"/>
                <a:gd name="T17" fmla="*/ 126 h 862"/>
                <a:gd name="T18" fmla="*/ 91 w 490"/>
                <a:gd name="T19" fmla="*/ 150 h 862"/>
                <a:gd name="T20" fmla="*/ 81 w 490"/>
                <a:gd name="T21" fmla="*/ 166 h 862"/>
                <a:gd name="T22" fmla="*/ 67 w 490"/>
                <a:gd name="T23" fmla="*/ 171 h 862"/>
                <a:gd name="T24" fmla="*/ 71 w 490"/>
                <a:gd name="T25" fmla="*/ 193 h 862"/>
                <a:gd name="T26" fmla="*/ 56 w 490"/>
                <a:gd name="T27" fmla="*/ 219 h 862"/>
                <a:gd name="T28" fmla="*/ 46 w 490"/>
                <a:gd name="T29" fmla="*/ 231 h 862"/>
                <a:gd name="T30" fmla="*/ 39 w 490"/>
                <a:gd name="T31" fmla="*/ 248 h 862"/>
                <a:gd name="T32" fmla="*/ 42 w 490"/>
                <a:gd name="T33" fmla="*/ 265 h 862"/>
                <a:gd name="T34" fmla="*/ 40 w 490"/>
                <a:gd name="T35" fmla="*/ 282 h 862"/>
                <a:gd name="T36" fmla="*/ 28 w 490"/>
                <a:gd name="T37" fmla="*/ 298 h 862"/>
                <a:gd name="T38" fmla="*/ 21 w 490"/>
                <a:gd name="T39" fmla="*/ 300 h 862"/>
                <a:gd name="T40" fmla="*/ 36 w 490"/>
                <a:gd name="T41" fmla="*/ 311 h 862"/>
                <a:gd name="T42" fmla="*/ 41 w 490"/>
                <a:gd name="T43" fmla="*/ 330 h 862"/>
                <a:gd name="T44" fmla="*/ 36 w 490"/>
                <a:gd name="T45" fmla="*/ 338 h 862"/>
                <a:gd name="T46" fmla="*/ 53 w 490"/>
                <a:gd name="T47" fmla="*/ 346 h 862"/>
                <a:gd name="T48" fmla="*/ 47 w 490"/>
                <a:gd name="T49" fmla="*/ 360 h 862"/>
                <a:gd name="T50" fmla="*/ 44 w 490"/>
                <a:gd name="T51" fmla="*/ 384 h 862"/>
                <a:gd name="T52" fmla="*/ 55 w 490"/>
                <a:gd name="T53" fmla="*/ 410 h 862"/>
                <a:gd name="T54" fmla="*/ 43 w 490"/>
                <a:gd name="T55" fmla="*/ 435 h 862"/>
                <a:gd name="T56" fmla="*/ 56 w 490"/>
                <a:gd name="T57" fmla="*/ 451 h 862"/>
                <a:gd name="T58" fmla="*/ 67 w 490"/>
                <a:gd name="T59" fmla="*/ 473 h 862"/>
                <a:gd name="T60" fmla="*/ 75 w 490"/>
                <a:gd name="T61" fmla="*/ 501 h 862"/>
                <a:gd name="T62" fmla="*/ 79 w 490"/>
                <a:gd name="T63" fmla="*/ 522 h 862"/>
                <a:gd name="T64" fmla="*/ 67 w 490"/>
                <a:gd name="T65" fmla="*/ 557 h 862"/>
                <a:gd name="T66" fmla="*/ 58 w 490"/>
                <a:gd name="T67" fmla="*/ 577 h 862"/>
                <a:gd name="T68" fmla="*/ 52 w 490"/>
                <a:gd name="T69" fmla="*/ 580 h 862"/>
                <a:gd name="T70" fmla="*/ 46 w 490"/>
                <a:gd name="T71" fmla="*/ 594 h 862"/>
                <a:gd name="T72" fmla="*/ 36 w 490"/>
                <a:gd name="T73" fmla="*/ 610 h 862"/>
                <a:gd name="T74" fmla="*/ 32 w 490"/>
                <a:gd name="T75" fmla="*/ 615 h 862"/>
                <a:gd name="T76" fmla="*/ 26 w 490"/>
                <a:gd name="T77" fmla="*/ 638 h 862"/>
                <a:gd name="T78" fmla="*/ 10 w 490"/>
                <a:gd name="T79" fmla="*/ 662 h 862"/>
                <a:gd name="T80" fmla="*/ 18 w 490"/>
                <a:gd name="T81" fmla="*/ 674 h 862"/>
                <a:gd name="T82" fmla="*/ 4 w 490"/>
                <a:gd name="T83" fmla="*/ 710 h 862"/>
                <a:gd name="T84" fmla="*/ 0 w 490"/>
                <a:gd name="T85" fmla="*/ 728 h 862"/>
                <a:gd name="T86" fmla="*/ 70 w 490"/>
                <a:gd name="T87" fmla="*/ 738 h 862"/>
                <a:gd name="T88" fmla="*/ 282 w 490"/>
                <a:gd name="T89" fmla="*/ 733 h 862"/>
                <a:gd name="T90" fmla="*/ 280 w 490"/>
                <a:gd name="T91" fmla="*/ 748 h 862"/>
                <a:gd name="T92" fmla="*/ 274 w 490"/>
                <a:gd name="T93" fmla="*/ 763 h 862"/>
                <a:gd name="T94" fmla="*/ 274 w 490"/>
                <a:gd name="T95" fmla="*/ 777 h 862"/>
                <a:gd name="T96" fmla="*/ 279 w 490"/>
                <a:gd name="T97" fmla="*/ 792 h 862"/>
                <a:gd name="T98" fmla="*/ 291 w 490"/>
                <a:gd name="T99" fmla="*/ 806 h 862"/>
                <a:gd name="T100" fmla="*/ 304 w 490"/>
                <a:gd name="T101" fmla="*/ 826 h 862"/>
                <a:gd name="T102" fmla="*/ 311 w 490"/>
                <a:gd name="T103" fmla="*/ 844 h 862"/>
                <a:gd name="T104" fmla="*/ 318 w 490"/>
                <a:gd name="T105" fmla="*/ 854 h 862"/>
                <a:gd name="T106" fmla="*/ 332 w 490"/>
                <a:gd name="T107" fmla="*/ 861 h 862"/>
                <a:gd name="T108" fmla="*/ 348 w 490"/>
                <a:gd name="T109" fmla="*/ 840 h 862"/>
                <a:gd name="T110" fmla="*/ 351 w 490"/>
                <a:gd name="T111" fmla="*/ 823 h 862"/>
                <a:gd name="T112" fmla="*/ 356 w 490"/>
                <a:gd name="T113" fmla="*/ 834 h 862"/>
                <a:gd name="T114" fmla="*/ 384 w 490"/>
                <a:gd name="T115" fmla="*/ 823 h 862"/>
                <a:gd name="T116" fmla="*/ 419 w 490"/>
                <a:gd name="T117" fmla="*/ 816 h 862"/>
                <a:gd name="T118" fmla="*/ 440 w 490"/>
                <a:gd name="T119" fmla="*/ 819 h 862"/>
                <a:gd name="T120" fmla="*/ 473 w 490"/>
                <a:gd name="T121" fmla="*/ 816 h 862"/>
                <a:gd name="T122" fmla="*/ 490 w 490"/>
                <a:gd name="T123" fmla="*/ 807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0" h="862">
                  <a:moveTo>
                    <a:pt x="446" y="544"/>
                  </a:moveTo>
                  <a:cubicBezTo>
                    <a:pt x="436" y="17"/>
                    <a:pt x="436" y="17"/>
                    <a:pt x="436" y="17"/>
                  </a:cubicBezTo>
                  <a:cubicBezTo>
                    <a:pt x="430" y="17"/>
                    <a:pt x="430" y="17"/>
                    <a:pt x="430" y="17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19" y="0"/>
                    <a:pt x="419" y="0"/>
                    <a:pt x="418" y="0"/>
                  </a:cubicBezTo>
                  <a:cubicBezTo>
                    <a:pt x="412" y="1"/>
                    <a:pt x="401" y="4"/>
                    <a:pt x="395" y="5"/>
                  </a:cubicBezTo>
                  <a:cubicBezTo>
                    <a:pt x="380" y="7"/>
                    <a:pt x="351" y="10"/>
                    <a:pt x="337" y="11"/>
                  </a:cubicBezTo>
                  <a:cubicBezTo>
                    <a:pt x="322" y="13"/>
                    <a:pt x="293" y="16"/>
                    <a:pt x="279" y="18"/>
                  </a:cubicBezTo>
                  <a:cubicBezTo>
                    <a:pt x="263" y="20"/>
                    <a:pt x="232" y="23"/>
                    <a:pt x="216" y="25"/>
                  </a:cubicBezTo>
                  <a:cubicBezTo>
                    <a:pt x="201" y="27"/>
                    <a:pt x="167" y="21"/>
                    <a:pt x="144" y="22"/>
                  </a:cubicBezTo>
                  <a:cubicBezTo>
                    <a:pt x="144" y="23"/>
                    <a:pt x="143" y="23"/>
                    <a:pt x="143" y="24"/>
                  </a:cubicBezTo>
                  <a:cubicBezTo>
                    <a:pt x="143" y="26"/>
                    <a:pt x="142" y="28"/>
                    <a:pt x="141" y="30"/>
                  </a:cubicBezTo>
                  <a:cubicBezTo>
                    <a:pt x="139" y="32"/>
                    <a:pt x="136" y="33"/>
                    <a:pt x="134" y="34"/>
                  </a:cubicBezTo>
                  <a:cubicBezTo>
                    <a:pt x="133" y="35"/>
                    <a:pt x="131" y="35"/>
                    <a:pt x="130" y="35"/>
                  </a:cubicBezTo>
                  <a:cubicBezTo>
                    <a:pt x="129" y="35"/>
                    <a:pt x="128" y="35"/>
                    <a:pt x="128" y="34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7" y="34"/>
                    <a:pt x="127" y="34"/>
                    <a:pt x="127" y="3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8" y="35"/>
                    <a:pt x="128" y="37"/>
                    <a:pt x="129" y="37"/>
                  </a:cubicBezTo>
                  <a:cubicBezTo>
                    <a:pt x="129" y="37"/>
                    <a:pt x="129" y="37"/>
                    <a:pt x="130" y="37"/>
                  </a:cubicBezTo>
                  <a:cubicBezTo>
                    <a:pt x="131" y="38"/>
                    <a:pt x="133" y="38"/>
                    <a:pt x="135" y="40"/>
                  </a:cubicBezTo>
                  <a:cubicBezTo>
                    <a:pt x="136" y="41"/>
                    <a:pt x="139" y="45"/>
                    <a:pt x="138" y="48"/>
                  </a:cubicBezTo>
                  <a:cubicBezTo>
                    <a:pt x="138" y="50"/>
                    <a:pt x="137" y="53"/>
                    <a:pt x="135" y="55"/>
                  </a:cubicBezTo>
                  <a:cubicBezTo>
                    <a:pt x="134" y="56"/>
                    <a:pt x="133" y="57"/>
                    <a:pt x="132" y="57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9"/>
                    <a:pt x="131" y="60"/>
                    <a:pt x="131" y="61"/>
                  </a:cubicBezTo>
                  <a:cubicBezTo>
                    <a:pt x="130" y="64"/>
                    <a:pt x="127" y="67"/>
                    <a:pt x="124" y="68"/>
                  </a:cubicBezTo>
                  <a:cubicBezTo>
                    <a:pt x="124" y="68"/>
                    <a:pt x="124" y="68"/>
                    <a:pt x="123" y="68"/>
                  </a:cubicBezTo>
                  <a:cubicBezTo>
                    <a:pt x="121" y="68"/>
                    <a:pt x="120" y="67"/>
                    <a:pt x="119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8" y="66"/>
                    <a:pt x="117" y="67"/>
                    <a:pt x="117" y="67"/>
                  </a:cubicBezTo>
                  <a:cubicBezTo>
                    <a:pt x="115" y="68"/>
                    <a:pt x="114" y="69"/>
                    <a:pt x="111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10" y="69"/>
                    <a:pt x="109" y="69"/>
                    <a:pt x="108" y="68"/>
                  </a:cubicBezTo>
                  <a:cubicBezTo>
                    <a:pt x="108" y="70"/>
                    <a:pt x="108" y="70"/>
                    <a:pt x="108" y="71"/>
                  </a:cubicBezTo>
                  <a:cubicBezTo>
                    <a:pt x="108" y="72"/>
                    <a:pt x="108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9" y="74"/>
                    <a:pt x="110" y="76"/>
                    <a:pt x="111" y="78"/>
                  </a:cubicBezTo>
                  <a:cubicBezTo>
                    <a:pt x="111" y="80"/>
                    <a:pt x="111" y="82"/>
                    <a:pt x="110" y="84"/>
                  </a:cubicBezTo>
                  <a:cubicBezTo>
                    <a:pt x="110" y="85"/>
                    <a:pt x="109" y="86"/>
                    <a:pt x="109" y="86"/>
                  </a:cubicBezTo>
                  <a:cubicBezTo>
                    <a:pt x="111" y="88"/>
                    <a:pt x="112" y="91"/>
                    <a:pt x="112" y="93"/>
                  </a:cubicBezTo>
                  <a:cubicBezTo>
                    <a:pt x="112" y="96"/>
                    <a:pt x="109" y="98"/>
                    <a:pt x="108" y="99"/>
                  </a:cubicBezTo>
                  <a:cubicBezTo>
                    <a:pt x="108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6" y="101"/>
                  </a:cubicBezTo>
                  <a:cubicBezTo>
                    <a:pt x="105" y="103"/>
                    <a:pt x="104" y="104"/>
                    <a:pt x="102" y="105"/>
                  </a:cubicBezTo>
                  <a:cubicBezTo>
                    <a:pt x="102" y="106"/>
                    <a:pt x="100" y="107"/>
                    <a:pt x="97" y="107"/>
                  </a:cubicBezTo>
                  <a:cubicBezTo>
                    <a:pt x="97" y="108"/>
                    <a:pt x="98" y="108"/>
                    <a:pt x="98" y="108"/>
                  </a:cubicBezTo>
                  <a:cubicBezTo>
                    <a:pt x="99" y="109"/>
                    <a:pt x="101" y="112"/>
                    <a:pt x="101" y="114"/>
                  </a:cubicBezTo>
                  <a:cubicBezTo>
                    <a:pt x="102" y="117"/>
                    <a:pt x="101" y="120"/>
                    <a:pt x="100" y="123"/>
                  </a:cubicBezTo>
                  <a:cubicBezTo>
                    <a:pt x="99" y="124"/>
                    <a:pt x="98" y="125"/>
                    <a:pt x="96" y="12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6" y="127"/>
                    <a:pt x="96" y="128"/>
                    <a:pt x="96" y="129"/>
                  </a:cubicBezTo>
                  <a:cubicBezTo>
                    <a:pt x="97" y="130"/>
                    <a:pt x="99" y="131"/>
                    <a:pt x="100" y="133"/>
                  </a:cubicBezTo>
                  <a:cubicBezTo>
                    <a:pt x="101" y="136"/>
                    <a:pt x="100" y="140"/>
                    <a:pt x="100" y="141"/>
                  </a:cubicBezTo>
                  <a:cubicBezTo>
                    <a:pt x="99" y="143"/>
                    <a:pt x="97" y="146"/>
                    <a:pt x="95" y="147"/>
                  </a:cubicBezTo>
                  <a:cubicBezTo>
                    <a:pt x="94" y="148"/>
                    <a:pt x="93" y="149"/>
                    <a:pt x="92" y="150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1"/>
                    <a:pt x="90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2"/>
                    <a:pt x="91" y="153"/>
                    <a:pt x="91" y="155"/>
                  </a:cubicBezTo>
                  <a:cubicBezTo>
                    <a:pt x="91" y="158"/>
                    <a:pt x="89" y="161"/>
                    <a:pt x="88" y="163"/>
                  </a:cubicBezTo>
                  <a:cubicBezTo>
                    <a:pt x="88" y="163"/>
                    <a:pt x="85" y="166"/>
                    <a:pt x="81" y="166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79" y="166"/>
                    <a:pt x="78" y="165"/>
                    <a:pt x="77" y="165"/>
                  </a:cubicBezTo>
                  <a:cubicBezTo>
                    <a:pt x="76" y="167"/>
                    <a:pt x="74" y="170"/>
                    <a:pt x="72" y="171"/>
                  </a:cubicBezTo>
                  <a:cubicBezTo>
                    <a:pt x="71" y="171"/>
                    <a:pt x="70" y="172"/>
                    <a:pt x="69" y="172"/>
                  </a:cubicBezTo>
                  <a:cubicBezTo>
                    <a:pt x="68" y="172"/>
                    <a:pt x="67" y="171"/>
                    <a:pt x="67" y="171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6" y="171"/>
                    <a:pt x="65" y="172"/>
                    <a:pt x="65" y="172"/>
                  </a:cubicBezTo>
                  <a:cubicBezTo>
                    <a:pt x="65" y="173"/>
                    <a:pt x="65" y="174"/>
                    <a:pt x="65" y="175"/>
                  </a:cubicBezTo>
                  <a:cubicBezTo>
                    <a:pt x="65" y="176"/>
                    <a:pt x="65" y="178"/>
                    <a:pt x="64" y="179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7" y="180"/>
                    <a:pt x="70" y="182"/>
                    <a:pt x="71" y="184"/>
                  </a:cubicBezTo>
                  <a:cubicBezTo>
                    <a:pt x="72" y="186"/>
                    <a:pt x="72" y="190"/>
                    <a:pt x="71" y="193"/>
                  </a:cubicBezTo>
                  <a:cubicBezTo>
                    <a:pt x="69" y="196"/>
                    <a:pt x="66" y="197"/>
                    <a:pt x="64" y="198"/>
                  </a:cubicBezTo>
                  <a:cubicBezTo>
                    <a:pt x="64" y="198"/>
                    <a:pt x="63" y="199"/>
                    <a:pt x="62" y="199"/>
                  </a:cubicBezTo>
                  <a:cubicBezTo>
                    <a:pt x="64" y="201"/>
                    <a:pt x="64" y="205"/>
                    <a:pt x="63" y="206"/>
                  </a:cubicBezTo>
                  <a:cubicBezTo>
                    <a:pt x="63" y="207"/>
                    <a:pt x="63" y="208"/>
                    <a:pt x="62" y="209"/>
                  </a:cubicBezTo>
                  <a:cubicBezTo>
                    <a:pt x="62" y="211"/>
                    <a:pt x="62" y="212"/>
                    <a:pt x="62" y="214"/>
                  </a:cubicBezTo>
                  <a:cubicBezTo>
                    <a:pt x="60" y="217"/>
                    <a:pt x="57" y="219"/>
                    <a:pt x="56" y="219"/>
                  </a:cubicBezTo>
                  <a:cubicBezTo>
                    <a:pt x="55" y="219"/>
                    <a:pt x="54" y="220"/>
                    <a:pt x="52" y="220"/>
                  </a:cubicBezTo>
                  <a:cubicBezTo>
                    <a:pt x="52" y="220"/>
                    <a:pt x="51" y="220"/>
                    <a:pt x="51" y="220"/>
                  </a:cubicBezTo>
                  <a:cubicBezTo>
                    <a:pt x="52" y="221"/>
                    <a:pt x="52" y="222"/>
                    <a:pt x="52" y="224"/>
                  </a:cubicBezTo>
                  <a:cubicBezTo>
                    <a:pt x="52" y="224"/>
                    <a:pt x="51" y="229"/>
                    <a:pt x="48" y="231"/>
                  </a:cubicBezTo>
                  <a:cubicBezTo>
                    <a:pt x="47" y="231"/>
                    <a:pt x="46" y="231"/>
                    <a:pt x="45" y="231"/>
                  </a:cubicBezTo>
                  <a:cubicBezTo>
                    <a:pt x="45" y="231"/>
                    <a:pt x="46" y="231"/>
                    <a:pt x="46" y="231"/>
                  </a:cubicBezTo>
                  <a:cubicBezTo>
                    <a:pt x="46" y="233"/>
                    <a:pt x="46" y="237"/>
                    <a:pt x="44" y="239"/>
                  </a:cubicBezTo>
                  <a:cubicBezTo>
                    <a:pt x="43" y="241"/>
                    <a:pt x="41" y="242"/>
                    <a:pt x="39" y="243"/>
                  </a:cubicBezTo>
                  <a:cubicBezTo>
                    <a:pt x="39" y="243"/>
                    <a:pt x="38" y="243"/>
                    <a:pt x="38" y="243"/>
                  </a:cubicBezTo>
                  <a:cubicBezTo>
                    <a:pt x="38" y="244"/>
                    <a:pt x="38" y="244"/>
                    <a:pt x="37" y="245"/>
                  </a:cubicBezTo>
                  <a:cubicBezTo>
                    <a:pt x="37" y="245"/>
                    <a:pt x="38" y="246"/>
                    <a:pt x="38" y="247"/>
                  </a:cubicBezTo>
                  <a:cubicBezTo>
                    <a:pt x="38" y="247"/>
                    <a:pt x="39" y="247"/>
                    <a:pt x="39" y="248"/>
                  </a:cubicBezTo>
                  <a:cubicBezTo>
                    <a:pt x="39" y="248"/>
                    <a:pt x="40" y="247"/>
                    <a:pt x="40" y="247"/>
                  </a:cubicBezTo>
                  <a:cubicBezTo>
                    <a:pt x="41" y="247"/>
                    <a:pt x="42" y="247"/>
                    <a:pt x="43" y="247"/>
                  </a:cubicBezTo>
                  <a:cubicBezTo>
                    <a:pt x="44" y="247"/>
                    <a:pt x="45" y="247"/>
                    <a:pt x="46" y="248"/>
                  </a:cubicBezTo>
                  <a:cubicBezTo>
                    <a:pt x="49" y="249"/>
                    <a:pt x="51" y="253"/>
                    <a:pt x="51" y="256"/>
                  </a:cubicBezTo>
                  <a:cubicBezTo>
                    <a:pt x="52" y="258"/>
                    <a:pt x="51" y="261"/>
                    <a:pt x="49" y="263"/>
                  </a:cubicBezTo>
                  <a:cubicBezTo>
                    <a:pt x="47" y="265"/>
                    <a:pt x="43" y="265"/>
                    <a:pt x="42" y="265"/>
                  </a:cubicBezTo>
                  <a:cubicBezTo>
                    <a:pt x="42" y="265"/>
                    <a:pt x="42" y="265"/>
                    <a:pt x="42" y="265"/>
                  </a:cubicBezTo>
                  <a:cubicBezTo>
                    <a:pt x="41" y="265"/>
                    <a:pt x="41" y="265"/>
                    <a:pt x="40" y="265"/>
                  </a:cubicBezTo>
                  <a:cubicBezTo>
                    <a:pt x="41" y="265"/>
                    <a:pt x="41" y="266"/>
                    <a:pt x="42" y="266"/>
                  </a:cubicBezTo>
                  <a:cubicBezTo>
                    <a:pt x="45" y="268"/>
                    <a:pt x="46" y="270"/>
                    <a:pt x="47" y="272"/>
                  </a:cubicBezTo>
                  <a:cubicBezTo>
                    <a:pt x="47" y="275"/>
                    <a:pt x="46" y="279"/>
                    <a:pt x="44" y="281"/>
                  </a:cubicBezTo>
                  <a:cubicBezTo>
                    <a:pt x="43" y="282"/>
                    <a:pt x="41" y="282"/>
                    <a:pt x="40" y="282"/>
                  </a:cubicBezTo>
                  <a:cubicBezTo>
                    <a:pt x="40" y="282"/>
                    <a:pt x="40" y="282"/>
                    <a:pt x="40" y="282"/>
                  </a:cubicBezTo>
                  <a:cubicBezTo>
                    <a:pt x="39" y="284"/>
                    <a:pt x="37" y="285"/>
                    <a:pt x="35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3" y="286"/>
                    <a:pt x="33" y="286"/>
                    <a:pt x="33" y="286"/>
                  </a:cubicBezTo>
                  <a:cubicBezTo>
                    <a:pt x="33" y="288"/>
                    <a:pt x="34" y="290"/>
                    <a:pt x="33" y="292"/>
                  </a:cubicBezTo>
                  <a:cubicBezTo>
                    <a:pt x="33" y="294"/>
                    <a:pt x="30" y="297"/>
                    <a:pt x="28" y="298"/>
                  </a:cubicBezTo>
                  <a:cubicBezTo>
                    <a:pt x="27" y="299"/>
                    <a:pt x="26" y="299"/>
                    <a:pt x="25" y="299"/>
                  </a:cubicBezTo>
                  <a:cubicBezTo>
                    <a:pt x="24" y="299"/>
                    <a:pt x="23" y="299"/>
                    <a:pt x="22" y="298"/>
                  </a:cubicBezTo>
                  <a:cubicBezTo>
                    <a:pt x="22" y="298"/>
                    <a:pt x="22" y="298"/>
                    <a:pt x="21" y="298"/>
                  </a:cubicBezTo>
                  <a:cubicBezTo>
                    <a:pt x="21" y="299"/>
                    <a:pt x="20" y="299"/>
                    <a:pt x="20" y="299"/>
                  </a:cubicBezTo>
                  <a:cubicBezTo>
                    <a:pt x="20" y="299"/>
                    <a:pt x="20" y="299"/>
                    <a:pt x="20" y="300"/>
                  </a:cubicBezTo>
                  <a:cubicBezTo>
                    <a:pt x="20" y="300"/>
                    <a:pt x="21" y="300"/>
                    <a:pt x="21" y="300"/>
                  </a:cubicBezTo>
                  <a:cubicBezTo>
                    <a:pt x="23" y="301"/>
                    <a:pt x="24" y="302"/>
                    <a:pt x="26" y="304"/>
                  </a:cubicBezTo>
                  <a:cubicBezTo>
                    <a:pt x="26" y="304"/>
                    <a:pt x="26" y="304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5"/>
                    <a:pt x="29" y="305"/>
                    <a:pt x="30" y="305"/>
                  </a:cubicBezTo>
                  <a:cubicBezTo>
                    <a:pt x="31" y="306"/>
                    <a:pt x="34" y="308"/>
                    <a:pt x="35" y="310"/>
                  </a:cubicBezTo>
                  <a:cubicBezTo>
                    <a:pt x="36" y="310"/>
                    <a:pt x="36" y="310"/>
                    <a:pt x="36" y="311"/>
                  </a:cubicBezTo>
                  <a:cubicBezTo>
                    <a:pt x="37" y="310"/>
                    <a:pt x="38" y="309"/>
                    <a:pt x="39" y="309"/>
                  </a:cubicBezTo>
                  <a:cubicBezTo>
                    <a:pt x="40" y="309"/>
                    <a:pt x="40" y="309"/>
                    <a:pt x="40" y="309"/>
                  </a:cubicBezTo>
                  <a:cubicBezTo>
                    <a:pt x="43" y="310"/>
                    <a:pt x="46" y="312"/>
                    <a:pt x="47" y="314"/>
                  </a:cubicBezTo>
                  <a:cubicBezTo>
                    <a:pt x="48" y="317"/>
                    <a:pt x="48" y="321"/>
                    <a:pt x="48" y="323"/>
                  </a:cubicBezTo>
                  <a:cubicBezTo>
                    <a:pt x="47" y="325"/>
                    <a:pt x="44" y="328"/>
                    <a:pt x="44" y="328"/>
                  </a:cubicBezTo>
                  <a:cubicBezTo>
                    <a:pt x="43" y="329"/>
                    <a:pt x="42" y="330"/>
                    <a:pt x="41" y="330"/>
                  </a:cubicBezTo>
                  <a:cubicBezTo>
                    <a:pt x="41" y="330"/>
                    <a:pt x="41" y="331"/>
                    <a:pt x="41" y="331"/>
                  </a:cubicBezTo>
                  <a:cubicBezTo>
                    <a:pt x="41" y="331"/>
                    <a:pt x="40" y="331"/>
                    <a:pt x="40" y="332"/>
                  </a:cubicBezTo>
                  <a:cubicBezTo>
                    <a:pt x="40" y="332"/>
                    <a:pt x="39" y="333"/>
                    <a:pt x="39" y="334"/>
                  </a:cubicBezTo>
                  <a:cubicBezTo>
                    <a:pt x="38" y="335"/>
                    <a:pt x="38" y="335"/>
                    <a:pt x="37" y="336"/>
                  </a:cubicBezTo>
                  <a:cubicBezTo>
                    <a:pt x="37" y="336"/>
                    <a:pt x="37" y="336"/>
                    <a:pt x="36" y="336"/>
                  </a:cubicBezTo>
                  <a:cubicBezTo>
                    <a:pt x="36" y="337"/>
                    <a:pt x="36" y="338"/>
                    <a:pt x="36" y="338"/>
                  </a:cubicBezTo>
                  <a:cubicBezTo>
                    <a:pt x="36" y="339"/>
                    <a:pt x="37" y="340"/>
                    <a:pt x="37" y="341"/>
                  </a:cubicBezTo>
                  <a:cubicBezTo>
                    <a:pt x="37" y="341"/>
                    <a:pt x="37" y="341"/>
                    <a:pt x="37" y="341"/>
                  </a:cubicBezTo>
                  <a:cubicBezTo>
                    <a:pt x="38" y="340"/>
                    <a:pt x="38" y="340"/>
                    <a:pt x="39" y="339"/>
                  </a:cubicBezTo>
                  <a:cubicBezTo>
                    <a:pt x="40" y="339"/>
                    <a:pt x="42" y="338"/>
                    <a:pt x="44" y="338"/>
                  </a:cubicBezTo>
                  <a:cubicBezTo>
                    <a:pt x="45" y="338"/>
                    <a:pt x="47" y="338"/>
                    <a:pt x="48" y="339"/>
                  </a:cubicBezTo>
                  <a:cubicBezTo>
                    <a:pt x="50" y="341"/>
                    <a:pt x="52" y="344"/>
                    <a:pt x="53" y="346"/>
                  </a:cubicBezTo>
                  <a:cubicBezTo>
                    <a:pt x="53" y="348"/>
                    <a:pt x="52" y="350"/>
                    <a:pt x="51" y="353"/>
                  </a:cubicBezTo>
                  <a:cubicBezTo>
                    <a:pt x="51" y="353"/>
                    <a:pt x="51" y="353"/>
                    <a:pt x="51" y="353"/>
                  </a:cubicBezTo>
                  <a:cubicBezTo>
                    <a:pt x="50" y="355"/>
                    <a:pt x="49" y="357"/>
                    <a:pt x="48" y="358"/>
                  </a:cubicBezTo>
                  <a:cubicBezTo>
                    <a:pt x="48" y="358"/>
                    <a:pt x="47" y="359"/>
                    <a:pt x="47" y="359"/>
                  </a:cubicBezTo>
                  <a:cubicBezTo>
                    <a:pt x="47" y="359"/>
                    <a:pt x="47" y="359"/>
                    <a:pt x="47" y="359"/>
                  </a:cubicBezTo>
                  <a:cubicBezTo>
                    <a:pt x="47" y="359"/>
                    <a:pt x="47" y="360"/>
                    <a:pt x="47" y="360"/>
                  </a:cubicBezTo>
                  <a:cubicBezTo>
                    <a:pt x="47" y="362"/>
                    <a:pt x="47" y="363"/>
                    <a:pt x="47" y="365"/>
                  </a:cubicBezTo>
                  <a:cubicBezTo>
                    <a:pt x="47" y="366"/>
                    <a:pt x="47" y="370"/>
                    <a:pt x="46" y="372"/>
                  </a:cubicBezTo>
                  <a:cubicBezTo>
                    <a:pt x="45" y="373"/>
                    <a:pt x="44" y="376"/>
                    <a:pt x="41" y="377"/>
                  </a:cubicBezTo>
                  <a:cubicBezTo>
                    <a:pt x="40" y="377"/>
                    <a:pt x="39" y="377"/>
                    <a:pt x="38" y="377"/>
                  </a:cubicBezTo>
                  <a:cubicBezTo>
                    <a:pt x="38" y="377"/>
                    <a:pt x="38" y="377"/>
                    <a:pt x="38" y="377"/>
                  </a:cubicBezTo>
                  <a:cubicBezTo>
                    <a:pt x="40" y="379"/>
                    <a:pt x="43" y="381"/>
                    <a:pt x="44" y="384"/>
                  </a:cubicBezTo>
                  <a:cubicBezTo>
                    <a:pt x="45" y="387"/>
                    <a:pt x="43" y="390"/>
                    <a:pt x="43" y="392"/>
                  </a:cubicBezTo>
                  <a:cubicBezTo>
                    <a:pt x="45" y="392"/>
                    <a:pt x="47" y="394"/>
                    <a:pt x="49" y="395"/>
                  </a:cubicBezTo>
                  <a:cubicBezTo>
                    <a:pt x="50" y="397"/>
                    <a:pt x="50" y="399"/>
                    <a:pt x="51" y="401"/>
                  </a:cubicBezTo>
                  <a:cubicBezTo>
                    <a:pt x="51" y="401"/>
                    <a:pt x="51" y="401"/>
                    <a:pt x="51" y="402"/>
                  </a:cubicBezTo>
                  <a:cubicBezTo>
                    <a:pt x="51" y="402"/>
                    <a:pt x="52" y="403"/>
                    <a:pt x="52" y="403"/>
                  </a:cubicBezTo>
                  <a:cubicBezTo>
                    <a:pt x="54" y="405"/>
                    <a:pt x="55" y="408"/>
                    <a:pt x="55" y="410"/>
                  </a:cubicBezTo>
                  <a:cubicBezTo>
                    <a:pt x="55" y="414"/>
                    <a:pt x="52" y="419"/>
                    <a:pt x="50" y="421"/>
                  </a:cubicBezTo>
                  <a:cubicBezTo>
                    <a:pt x="49" y="422"/>
                    <a:pt x="47" y="423"/>
                    <a:pt x="46" y="424"/>
                  </a:cubicBezTo>
                  <a:cubicBezTo>
                    <a:pt x="45" y="424"/>
                    <a:pt x="45" y="424"/>
                    <a:pt x="45" y="424"/>
                  </a:cubicBezTo>
                  <a:cubicBezTo>
                    <a:pt x="43" y="425"/>
                    <a:pt x="43" y="426"/>
                    <a:pt x="42" y="426"/>
                  </a:cubicBezTo>
                  <a:cubicBezTo>
                    <a:pt x="42" y="427"/>
                    <a:pt x="42" y="429"/>
                    <a:pt x="42" y="431"/>
                  </a:cubicBezTo>
                  <a:cubicBezTo>
                    <a:pt x="42" y="432"/>
                    <a:pt x="42" y="434"/>
                    <a:pt x="43" y="435"/>
                  </a:cubicBezTo>
                  <a:cubicBezTo>
                    <a:pt x="43" y="435"/>
                    <a:pt x="43" y="435"/>
                    <a:pt x="43" y="435"/>
                  </a:cubicBezTo>
                  <a:cubicBezTo>
                    <a:pt x="43" y="435"/>
                    <a:pt x="44" y="435"/>
                    <a:pt x="45" y="435"/>
                  </a:cubicBezTo>
                  <a:cubicBezTo>
                    <a:pt x="45" y="435"/>
                    <a:pt x="46" y="435"/>
                    <a:pt x="46" y="435"/>
                  </a:cubicBezTo>
                  <a:cubicBezTo>
                    <a:pt x="49" y="435"/>
                    <a:pt x="53" y="435"/>
                    <a:pt x="55" y="436"/>
                  </a:cubicBezTo>
                  <a:cubicBezTo>
                    <a:pt x="57" y="438"/>
                    <a:pt x="60" y="442"/>
                    <a:pt x="59" y="446"/>
                  </a:cubicBezTo>
                  <a:cubicBezTo>
                    <a:pt x="59" y="448"/>
                    <a:pt x="58" y="450"/>
                    <a:pt x="56" y="451"/>
                  </a:cubicBezTo>
                  <a:cubicBezTo>
                    <a:pt x="57" y="451"/>
                    <a:pt x="58" y="450"/>
                    <a:pt x="59" y="450"/>
                  </a:cubicBezTo>
                  <a:cubicBezTo>
                    <a:pt x="59" y="450"/>
                    <a:pt x="59" y="450"/>
                    <a:pt x="59" y="450"/>
                  </a:cubicBezTo>
                  <a:cubicBezTo>
                    <a:pt x="63" y="450"/>
                    <a:pt x="66" y="453"/>
                    <a:pt x="67" y="455"/>
                  </a:cubicBezTo>
                  <a:cubicBezTo>
                    <a:pt x="69" y="457"/>
                    <a:pt x="69" y="462"/>
                    <a:pt x="69" y="465"/>
                  </a:cubicBezTo>
                  <a:cubicBezTo>
                    <a:pt x="68" y="468"/>
                    <a:pt x="64" y="471"/>
                    <a:pt x="63" y="472"/>
                  </a:cubicBezTo>
                  <a:cubicBezTo>
                    <a:pt x="64" y="472"/>
                    <a:pt x="66" y="472"/>
                    <a:pt x="67" y="473"/>
                  </a:cubicBezTo>
                  <a:cubicBezTo>
                    <a:pt x="69" y="475"/>
                    <a:pt x="71" y="477"/>
                    <a:pt x="72" y="479"/>
                  </a:cubicBezTo>
                  <a:cubicBezTo>
                    <a:pt x="72" y="481"/>
                    <a:pt x="72" y="482"/>
                    <a:pt x="71" y="484"/>
                  </a:cubicBezTo>
                  <a:cubicBezTo>
                    <a:pt x="71" y="484"/>
                    <a:pt x="71" y="484"/>
                    <a:pt x="72" y="484"/>
                  </a:cubicBezTo>
                  <a:cubicBezTo>
                    <a:pt x="74" y="486"/>
                    <a:pt x="76" y="489"/>
                    <a:pt x="76" y="491"/>
                  </a:cubicBezTo>
                  <a:cubicBezTo>
                    <a:pt x="77" y="494"/>
                    <a:pt x="78" y="498"/>
                    <a:pt x="75" y="501"/>
                  </a:cubicBezTo>
                  <a:cubicBezTo>
                    <a:pt x="75" y="501"/>
                    <a:pt x="75" y="501"/>
                    <a:pt x="75" y="501"/>
                  </a:cubicBezTo>
                  <a:cubicBezTo>
                    <a:pt x="76" y="501"/>
                    <a:pt x="76" y="501"/>
                    <a:pt x="77" y="501"/>
                  </a:cubicBezTo>
                  <a:cubicBezTo>
                    <a:pt x="77" y="501"/>
                    <a:pt x="77" y="501"/>
                    <a:pt x="78" y="501"/>
                  </a:cubicBezTo>
                  <a:cubicBezTo>
                    <a:pt x="79" y="501"/>
                    <a:pt x="83" y="501"/>
                    <a:pt x="86" y="504"/>
                  </a:cubicBezTo>
                  <a:cubicBezTo>
                    <a:pt x="88" y="506"/>
                    <a:pt x="88" y="511"/>
                    <a:pt x="88" y="513"/>
                  </a:cubicBezTo>
                  <a:cubicBezTo>
                    <a:pt x="87" y="516"/>
                    <a:pt x="84" y="519"/>
                    <a:pt x="82" y="520"/>
                  </a:cubicBezTo>
                  <a:cubicBezTo>
                    <a:pt x="82" y="520"/>
                    <a:pt x="80" y="522"/>
                    <a:pt x="79" y="522"/>
                  </a:cubicBezTo>
                  <a:cubicBezTo>
                    <a:pt x="79" y="525"/>
                    <a:pt x="78" y="529"/>
                    <a:pt x="77" y="529"/>
                  </a:cubicBezTo>
                  <a:cubicBezTo>
                    <a:pt x="76" y="532"/>
                    <a:pt x="75" y="534"/>
                    <a:pt x="72" y="535"/>
                  </a:cubicBezTo>
                  <a:cubicBezTo>
                    <a:pt x="73" y="536"/>
                    <a:pt x="74" y="537"/>
                    <a:pt x="75" y="539"/>
                  </a:cubicBezTo>
                  <a:cubicBezTo>
                    <a:pt x="76" y="541"/>
                    <a:pt x="76" y="545"/>
                    <a:pt x="75" y="547"/>
                  </a:cubicBezTo>
                  <a:cubicBezTo>
                    <a:pt x="75" y="549"/>
                    <a:pt x="73" y="551"/>
                    <a:pt x="72" y="552"/>
                  </a:cubicBezTo>
                  <a:cubicBezTo>
                    <a:pt x="71" y="554"/>
                    <a:pt x="68" y="556"/>
                    <a:pt x="67" y="557"/>
                  </a:cubicBezTo>
                  <a:cubicBezTo>
                    <a:pt x="66" y="557"/>
                    <a:pt x="66" y="558"/>
                    <a:pt x="66" y="558"/>
                  </a:cubicBezTo>
                  <a:cubicBezTo>
                    <a:pt x="66" y="559"/>
                    <a:pt x="66" y="560"/>
                    <a:pt x="65" y="561"/>
                  </a:cubicBezTo>
                  <a:cubicBezTo>
                    <a:pt x="65" y="561"/>
                    <a:pt x="65" y="561"/>
                    <a:pt x="64" y="562"/>
                  </a:cubicBezTo>
                  <a:cubicBezTo>
                    <a:pt x="65" y="563"/>
                    <a:pt x="66" y="564"/>
                    <a:pt x="66" y="565"/>
                  </a:cubicBezTo>
                  <a:cubicBezTo>
                    <a:pt x="67" y="568"/>
                    <a:pt x="65" y="571"/>
                    <a:pt x="64" y="572"/>
                  </a:cubicBezTo>
                  <a:cubicBezTo>
                    <a:pt x="63" y="573"/>
                    <a:pt x="60" y="576"/>
                    <a:pt x="58" y="577"/>
                  </a:cubicBezTo>
                  <a:cubicBezTo>
                    <a:pt x="57" y="578"/>
                    <a:pt x="56" y="578"/>
                    <a:pt x="55" y="578"/>
                  </a:cubicBezTo>
                  <a:cubicBezTo>
                    <a:pt x="54" y="578"/>
                    <a:pt x="53" y="578"/>
                    <a:pt x="53" y="578"/>
                  </a:cubicBezTo>
                  <a:cubicBezTo>
                    <a:pt x="53" y="578"/>
                    <a:pt x="53" y="578"/>
                    <a:pt x="52" y="578"/>
                  </a:cubicBezTo>
                  <a:cubicBezTo>
                    <a:pt x="52" y="578"/>
                    <a:pt x="52" y="578"/>
                    <a:pt x="52" y="578"/>
                  </a:cubicBezTo>
                  <a:cubicBezTo>
                    <a:pt x="52" y="578"/>
                    <a:pt x="52" y="579"/>
                    <a:pt x="52" y="579"/>
                  </a:cubicBezTo>
                  <a:cubicBezTo>
                    <a:pt x="52" y="579"/>
                    <a:pt x="52" y="580"/>
                    <a:pt x="52" y="580"/>
                  </a:cubicBezTo>
                  <a:cubicBezTo>
                    <a:pt x="53" y="582"/>
                    <a:pt x="54" y="584"/>
                    <a:pt x="53" y="587"/>
                  </a:cubicBezTo>
                  <a:cubicBezTo>
                    <a:pt x="52" y="589"/>
                    <a:pt x="50" y="590"/>
                    <a:pt x="49" y="591"/>
                  </a:cubicBezTo>
                  <a:cubicBezTo>
                    <a:pt x="49" y="591"/>
                    <a:pt x="49" y="591"/>
                    <a:pt x="49" y="591"/>
                  </a:cubicBezTo>
                  <a:cubicBezTo>
                    <a:pt x="48" y="592"/>
                    <a:pt x="48" y="592"/>
                    <a:pt x="47" y="592"/>
                  </a:cubicBezTo>
                  <a:cubicBezTo>
                    <a:pt x="47" y="592"/>
                    <a:pt x="47" y="592"/>
                    <a:pt x="47" y="593"/>
                  </a:cubicBezTo>
                  <a:cubicBezTo>
                    <a:pt x="47" y="593"/>
                    <a:pt x="46" y="593"/>
                    <a:pt x="46" y="594"/>
                  </a:cubicBezTo>
                  <a:cubicBezTo>
                    <a:pt x="46" y="594"/>
                    <a:pt x="45" y="595"/>
                    <a:pt x="44" y="596"/>
                  </a:cubicBezTo>
                  <a:cubicBezTo>
                    <a:pt x="44" y="596"/>
                    <a:pt x="44" y="596"/>
                    <a:pt x="44" y="596"/>
                  </a:cubicBezTo>
                  <a:cubicBezTo>
                    <a:pt x="44" y="597"/>
                    <a:pt x="45" y="597"/>
                    <a:pt x="45" y="598"/>
                  </a:cubicBezTo>
                  <a:cubicBezTo>
                    <a:pt x="46" y="601"/>
                    <a:pt x="46" y="605"/>
                    <a:pt x="44" y="607"/>
                  </a:cubicBezTo>
                  <a:cubicBezTo>
                    <a:pt x="42" y="609"/>
                    <a:pt x="39" y="610"/>
                    <a:pt x="37" y="610"/>
                  </a:cubicBezTo>
                  <a:cubicBezTo>
                    <a:pt x="37" y="610"/>
                    <a:pt x="36" y="610"/>
                    <a:pt x="36" y="610"/>
                  </a:cubicBezTo>
                  <a:cubicBezTo>
                    <a:pt x="33" y="609"/>
                    <a:pt x="31" y="606"/>
                    <a:pt x="30" y="604"/>
                  </a:cubicBezTo>
                  <a:cubicBezTo>
                    <a:pt x="30" y="605"/>
                    <a:pt x="30" y="605"/>
                    <a:pt x="30" y="605"/>
                  </a:cubicBezTo>
                  <a:cubicBezTo>
                    <a:pt x="30" y="606"/>
                    <a:pt x="30" y="607"/>
                    <a:pt x="30" y="608"/>
                  </a:cubicBezTo>
                  <a:cubicBezTo>
                    <a:pt x="30" y="608"/>
                    <a:pt x="29" y="609"/>
                    <a:pt x="29" y="609"/>
                  </a:cubicBezTo>
                  <a:cubicBezTo>
                    <a:pt x="29" y="609"/>
                    <a:pt x="29" y="610"/>
                    <a:pt x="29" y="610"/>
                  </a:cubicBezTo>
                  <a:cubicBezTo>
                    <a:pt x="30" y="611"/>
                    <a:pt x="31" y="613"/>
                    <a:pt x="32" y="615"/>
                  </a:cubicBezTo>
                  <a:cubicBezTo>
                    <a:pt x="32" y="618"/>
                    <a:pt x="30" y="621"/>
                    <a:pt x="29" y="622"/>
                  </a:cubicBezTo>
                  <a:cubicBezTo>
                    <a:pt x="27" y="623"/>
                    <a:pt x="26" y="624"/>
                    <a:pt x="25" y="624"/>
                  </a:cubicBezTo>
                  <a:cubicBezTo>
                    <a:pt x="25" y="624"/>
                    <a:pt x="25" y="624"/>
                    <a:pt x="25" y="624"/>
                  </a:cubicBezTo>
                  <a:cubicBezTo>
                    <a:pt x="25" y="624"/>
                    <a:pt x="24" y="624"/>
                    <a:pt x="24" y="624"/>
                  </a:cubicBezTo>
                  <a:cubicBezTo>
                    <a:pt x="25" y="625"/>
                    <a:pt x="25" y="626"/>
                    <a:pt x="25" y="627"/>
                  </a:cubicBezTo>
                  <a:cubicBezTo>
                    <a:pt x="27" y="632"/>
                    <a:pt x="27" y="635"/>
                    <a:pt x="26" y="638"/>
                  </a:cubicBezTo>
                  <a:cubicBezTo>
                    <a:pt x="26" y="639"/>
                    <a:pt x="25" y="640"/>
                    <a:pt x="25" y="641"/>
                  </a:cubicBezTo>
                  <a:cubicBezTo>
                    <a:pt x="26" y="643"/>
                    <a:pt x="27" y="646"/>
                    <a:pt x="27" y="648"/>
                  </a:cubicBezTo>
                  <a:cubicBezTo>
                    <a:pt x="26" y="651"/>
                    <a:pt x="24" y="653"/>
                    <a:pt x="21" y="656"/>
                  </a:cubicBezTo>
                  <a:cubicBezTo>
                    <a:pt x="21" y="656"/>
                    <a:pt x="21" y="656"/>
                    <a:pt x="20" y="656"/>
                  </a:cubicBezTo>
                  <a:cubicBezTo>
                    <a:pt x="20" y="657"/>
                    <a:pt x="17" y="659"/>
                    <a:pt x="15" y="660"/>
                  </a:cubicBezTo>
                  <a:cubicBezTo>
                    <a:pt x="14" y="661"/>
                    <a:pt x="11" y="662"/>
                    <a:pt x="10" y="662"/>
                  </a:cubicBezTo>
                  <a:cubicBezTo>
                    <a:pt x="10" y="662"/>
                    <a:pt x="10" y="662"/>
                    <a:pt x="10" y="662"/>
                  </a:cubicBezTo>
                  <a:cubicBezTo>
                    <a:pt x="10" y="663"/>
                    <a:pt x="10" y="665"/>
                    <a:pt x="10" y="666"/>
                  </a:cubicBezTo>
                  <a:cubicBezTo>
                    <a:pt x="11" y="667"/>
                    <a:pt x="11" y="668"/>
                    <a:pt x="11" y="669"/>
                  </a:cubicBezTo>
                  <a:cubicBezTo>
                    <a:pt x="12" y="669"/>
                    <a:pt x="13" y="671"/>
                    <a:pt x="14" y="671"/>
                  </a:cubicBezTo>
                  <a:cubicBezTo>
                    <a:pt x="14" y="671"/>
                    <a:pt x="14" y="671"/>
                    <a:pt x="14" y="672"/>
                  </a:cubicBezTo>
                  <a:cubicBezTo>
                    <a:pt x="15" y="672"/>
                    <a:pt x="17" y="673"/>
                    <a:pt x="18" y="674"/>
                  </a:cubicBezTo>
                  <a:cubicBezTo>
                    <a:pt x="19" y="676"/>
                    <a:pt x="21" y="680"/>
                    <a:pt x="20" y="684"/>
                  </a:cubicBezTo>
                  <a:cubicBezTo>
                    <a:pt x="19" y="688"/>
                    <a:pt x="15" y="689"/>
                    <a:pt x="14" y="690"/>
                  </a:cubicBezTo>
                  <a:cubicBezTo>
                    <a:pt x="14" y="690"/>
                    <a:pt x="13" y="690"/>
                    <a:pt x="13" y="690"/>
                  </a:cubicBezTo>
                  <a:cubicBezTo>
                    <a:pt x="14" y="692"/>
                    <a:pt x="15" y="695"/>
                    <a:pt x="15" y="697"/>
                  </a:cubicBezTo>
                  <a:cubicBezTo>
                    <a:pt x="15" y="697"/>
                    <a:pt x="15" y="702"/>
                    <a:pt x="13" y="706"/>
                  </a:cubicBezTo>
                  <a:cubicBezTo>
                    <a:pt x="11" y="708"/>
                    <a:pt x="7" y="709"/>
                    <a:pt x="4" y="710"/>
                  </a:cubicBezTo>
                  <a:cubicBezTo>
                    <a:pt x="3" y="710"/>
                    <a:pt x="3" y="710"/>
                    <a:pt x="3" y="710"/>
                  </a:cubicBezTo>
                  <a:cubicBezTo>
                    <a:pt x="3" y="710"/>
                    <a:pt x="2" y="710"/>
                    <a:pt x="1" y="710"/>
                  </a:cubicBezTo>
                  <a:cubicBezTo>
                    <a:pt x="3" y="712"/>
                    <a:pt x="5" y="715"/>
                    <a:pt x="5" y="717"/>
                  </a:cubicBezTo>
                  <a:cubicBezTo>
                    <a:pt x="5" y="720"/>
                    <a:pt x="3" y="724"/>
                    <a:pt x="3" y="725"/>
                  </a:cubicBezTo>
                  <a:cubicBezTo>
                    <a:pt x="2" y="726"/>
                    <a:pt x="1" y="727"/>
                    <a:pt x="0" y="728"/>
                  </a:cubicBezTo>
                  <a:cubicBezTo>
                    <a:pt x="0" y="728"/>
                    <a:pt x="0" y="728"/>
                    <a:pt x="0" y="728"/>
                  </a:cubicBezTo>
                  <a:cubicBezTo>
                    <a:pt x="1" y="728"/>
                    <a:pt x="1" y="729"/>
                    <a:pt x="1" y="729"/>
                  </a:cubicBezTo>
                  <a:cubicBezTo>
                    <a:pt x="2" y="729"/>
                    <a:pt x="2" y="729"/>
                    <a:pt x="3" y="729"/>
                  </a:cubicBezTo>
                  <a:cubicBezTo>
                    <a:pt x="4" y="730"/>
                    <a:pt x="6" y="730"/>
                    <a:pt x="7" y="732"/>
                  </a:cubicBezTo>
                  <a:cubicBezTo>
                    <a:pt x="9" y="733"/>
                    <a:pt x="11" y="737"/>
                    <a:pt x="11" y="740"/>
                  </a:cubicBezTo>
                  <a:cubicBezTo>
                    <a:pt x="12" y="741"/>
                    <a:pt x="11" y="743"/>
                    <a:pt x="11" y="744"/>
                  </a:cubicBezTo>
                  <a:cubicBezTo>
                    <a:pt x="70" y="738"/>
                    <a:pt x="70" y="738"/>
                    <a:pt x="70" y="738"/>
                  </a:cubicBezTo>
                  <a:cubicBezTo>
                    <a:pt x="158" y="730"/>
                    <a:pt x="158" y="730"/>
                    <a:pt x="158" y="730"/>
                  </a:cubicBezTo>
                  <a:cubicBezTo>
                    <a:pt x="280" y="716"/>
                    <a:pt x="280" y="716"/>
                    <a:pt x="280" y="716"/>
                  </a:cubicBezTo>
                  <a:cubicBezTo>
                    <a:pt x="282" y="719"/>
                    <a:pt x="282" y="719"/>
                    <a:pt x="282" y="719"/>
                  </a:cubicBezTo>
                  <a:cubicBezTo>
                    <a:pt x="285" y="722"/>
                    <a:pt x="285" y="723"/>
                    <a:pt x="285" y="724"/>
                  </a:cubicBezTo>
                  <a:cubicBezTo>
                    <a:pt x="285" y="726"/>
                    <a:pt x="284" y="729"/>
                    <a:pt x="283" y="731"/>
                  </a:cubicBezTo>
                  <a:cubicBezTo>
                    <a:pt x="283" y="732"/>
                    <a:pt x="283" y="732"/>
                    <a:pt x="282" y="733"/>
                  </a:cubicBezTo>
                  <a:cubicBezTo>
                    <a:pt x="282" y="733"/>
                    <a:pt x="282" y="733"/>
                    <a:pt x="282" y="733"/>
                  </a:cubicBezTo>
                  <a:cubicBezTo>
                    <a:pt x="283" y="734"/>
                    <a:pt x="283" y="736"/>
                    <a:pt x="283" y="738"/>
                  </a:cubicBezTo>
                  <a:cubicBezTo>
                    <a:pt x="282" y="740"/>
                    <a:pt x="281" y="742"/>
                    <a:pt x="280" y="743"/>
                  </a:cubicBezTo>
                  <a:cubicBezTo>
                    <a:pt x="280" y="743"/>
                    <a:pt x="280" y="743"/>
                    <a:pt x="280" y="743"/>
                  </a:cubicBezTo>
                  <a:cubicBezTo>
                    <a:pt x="280" y="743"/>
                    <a:pt x="280" y="744"/>
                    <a:pt x="280" y="744"/>
                  </a:cubicBezTo>
                  <a:cubicBezTo>
                    <a:pt x="280" y="746"/>
                    <a:pt x="280" y="747"/>
                    <a:pt x="280" y="748"/>
                  </a:cubicBezTo>
                  <a:cubicBezTo>
                    <a:pt x="280" y="749"/>
                    <a:pt x="279" y="750"/>
                    <a:pt x="279" y="751"/>
                  </a:cubicBezTo>
                  <a:cubicBezTo>
                    <a:pt x="279" y="752"/>
                    <a:pt x="280" y="754"/>
                    <a:pt x="280" y="756"/>
                  </a:cubicBezTo>
                  <a:cubicBezTo>
                    <a:pt x="279" y="758"/>
                    <a:pt x="278" y="760"/>
                    <a:pt x="277" y="761"/>
                  </a:cubicBezTo>
                  <a:cubicBezTo>
                    <a:pt x="276" y="761"/>
                    <a:pt x="276" y="761"/>
                    <a:pt x="276" y="761"/>
                  </a:cubicBezTo>
                  <a:cubicBezTo>
                    <a:pt x="276" y="761"/>
                    <a:pt x="276" y="762"/>
                    <a:pt x="275" y="762"/>
                  </a:cubicBezTo>
                  <a:cubicBezTo>
                    <a:pt x="275" y="762"/>
                    <a:pt x="275" y="763"/>
                    <a:pt x="274" y="763"/>
                  </a:cubicBezTo>
                  <a:cubicBezTo>
                    <a:pt x="274" y="763"/>
                    <a:pt x="274" y="764"/>
                    <a:pt x="274" y="764"/>
                  </a:cubicBezTo>
                  <a:cubicBezTo>
                    <a:pt x="274" y="764"/>
                    <a:pt x="274" y="764"/>
                    <a:pt x="274" y="765"/>
                  </a:cubicBezTo>
                  <a:cubicBezTo>
                    <a:pt x="275" y="766"/>
                    <a:pt x="276" y="768"/>
                    <a:pt x="275" y="770"/>
                  </a:cubicBezTo>
                  <a:cubicBezTo>
                    <a:pt x="275" y="772"/>
                    <a:pt x="274" y="774"/>
                    <a:pt x="273" y="775"/>
                  </a:cubicBezTo>
                  <a:cubicBezTo>
                    <a:pt x="273" y="775"/>
                    <a:pt x="273" y="775"/>
                    <a:pt x="273" y="775"/>
                  </a:cubicBezTo>
                  <a:cubicBezTo>
                    <a:pt x="273" y="776"/>
                    <a:pt x="274" y="776"/>
                    <a:pt x="274" y="777"/>
                  </a:cubicBezTo>
                  <a:cubicBezTo>
                    <a:pt x="274" y="778"/>
                    <a:pt x="274" y="780"/>
                    <a:pt x="274" y="781"/>
                  </a:cubicBezTo>
                  <a:cubicBezTo>
                    <a:pt x="274" y="781"/>
                    <a:pt x="274" y="781"/>
                    <a:pt x="274" y="782"/>
                  </a:cubicBezTo>
                  <a:cubicBezTo>
                    <a:pt x="274" y="782"/>
                    <a:pt x="274" y="782"/>
                    <a:pt x="274" y="782"/>
                  </a:cubicBezTo>
                  <a:cubicBezTo>
                    <a:pt x="275" y="782"/>
                    <a:pt x="276" y="783"/>
                    <a:pt x="277" y="785"/>
                  </a:cubicBezTo>
                  <a:cubicBezTo>
                    <a:pt x="278" y="787"/>
                    <a:pt x="278" y="789"/>
                    <a:pt x="278" y="791"/>
                  </a:cubicBezTo>
                  <a:cubicBezTo>
                    <a:pt x="278" y="791"/>
                    <a:pt x="278" y="792"/>
                    <a:pt x="279" y="792"/>
                  </a:cubicBezTo>
                  <a:cubicBezTo>
                    <a:pt x="279" y="793"/>
                    <a:pt x="280" y="795"/>
                    <a:pt x="280" y="796"/>
                  </a:cubicBezTo>
                  <a:cubicBezTo>
                    <a:pt x="281" y="797"/>
                    <a:pt x="284" y="800"/>
                    <a:pt x="285" y="802"/>
                  </a:cubicBezTo>
                  <a:cubicBezTo>
                    <a:pt x="285" y="802"/>
                    <a:pt x="285" y="802"/>
                    <a:pt x="285" y="802"/>
                  </a:cubicBezTo>
                  <a:cubicBezTo>
                    <a:pt x="286" y="802"/>
                    <a:pt x="287" y="804"/>
                    <a:pt x="288" y="804"/>
                  </a:cubicBezTo>
                  <a:cubicBezTo>
                    <a:pt x="288" y="804"/>
                    <a:pt x="288" y="804"/>
                    <a:pt x="289" y="804"/>
                  </a:cubicBezTo>
                  <a:cubicBezTo>
                    <a:pt x="290" y="805"/>
                    <a:pt x="291" y="805"/>
                    <a:pt x="291" y="806"/>
                  </a:cubicBezTo>
                  <a:cubicBezTo>
                    <a:pt x="293" y="807"/>
                    <a:pt x="296" y="809"/>
                    <a:pt x="297" y="810"/>
                  </a:cubicBezTo>
                  <a:cubicBezTo>
                    <a:pt x="298" y="813"/>
                    <a:pt x="301" y="817"/>
                    <a:pt x="301" y="819"/>
                  </a:cubicBezTo>
                  <a:cubicBezTo>
                    <a:pt x="302" y="820"/>
                    <a:pt x="302" y="822"/>
                    <a:pt x="302" y="823"/>
                  </a:cubicBezTo>
                  <a:cubicBezTo>
                    <a:pt x="302" y="824"/>
                    <a:pt x="302" y="825"/>
                    <a:pt x="302" y="825"/>
                  </a:cubicBezTo>
                  <a:cubicBezTo>
                    <a:pt x="302" y="825"/>
                    <a:pt x="302" y="825"/>
                    <a:pt x="302" y="825"/>
                  </a:cubicBezTo>
                  <a:cubicBezTo>
                    <a:pt x="303" y="826"/>
                    <a:pt x="303" y="826"/>
                    <a:pt x="304" y="826"/>
                  </a:cubicBezTo>
                  <a:cubicBezTo>
                    <a:pt x="305" y="827"/>
                    <a:pt x="305" y="828"/>
                    <a:pt x="306" y="828"/>
                  </a:cubicBezTo>
                  <a:cubicBezTo>
                    <a:pt x="306" y="829"/>
                    <a:pt x="306" y="829"/>
                    <a:pt x="307" y="830"/>
                  </a:cubicBezTo>
                  <a:cubicBezTo>
                    <a:pt x="307" y="830"/>
                    <a:pt x="307" y="830"/>
                    <a:pt x="307" y="830"/>
                  </a:cubicBezTo>
                  <a:cubicBezTo>
                    <a:pt x="308" y="830"/>
                    <a:pt x="310" y="831"/>
                    <a:pt x="311" y="832"/>
                  </a:cubicBezTo>
                  <a:cubicBezTo>
                    <a:pt x="313" y="835"/>
                    <a:pt x="313" y="839"/>
                    <a:pt x="313" y="841"/>
                  </a:cubicBezTo>
                  <a:cubicBezTo>
                    <a:pt x="312" y="842"/>
                    <a:pt x="312" y="843"/>
                    <a:pt x="311" y="844"/>
                  </a:cubicBezTo>
                  <a:cubicBezTo>
                    <a:pt x="312" y="844"/>
                    <a:pt x="312" y="844"/>
                    <a:pt x="312" y="844"/>
                  </a:cubicBezTo>
                  <a:cubicBezTo>
                    <a:pt x="312" y="845"/>
                    <a:pt x="312" y="845"/>
                    <a:pt x="312" y="846"/>
                  </a:cubicBezTo>
                  <a:cubicBezTo>
                    <a:pt x="313" y="846"/>
                    <a:pt x="313" y="847"/>
                    <a:pt x="313" y="847"/>
                  </a:cubicBezTo>
                  <a:cubicBezTo>
                    <a:pt x="314" y="848"/>
                    <a:pt x="315" y="848"/>
                    <a:pt x="316" y="850"/>
                  </a:cubicBezTo>
                  <a:cubicBezTo>
                    <a:pt x="316" y="851"/>
                    <a:pt x="316" y="852"/>
                    <a:pt x="316" y="853"/>
                  </a:cubicBezTo>
                  <a:cubicBezTo>
                    <a:pt x="317" y="853"/>
                    <a:pt x="318" y="854"/>
                    <a:pt x="318" y="854"/>
                  </a:cubicBezTo>
                  <a:cubicBezTo>
                    <a:pt x="319" y="855"/>
                    <a:pt x="320" y="856"/>
                    <a:pt x="320" y="856"/>
                  </a:cubicBezTo>
                  <a:cubicBezTo>
                    <a:pt x="320" y="856"/>
                    <a:pt x="327" y="856"/>
                    <a:pt x="327" y="856"/>
                  </a:cubicBezTo>
                  <a:cubicBezTo>
                    <a:pt x="325" y="861"/>
                    <a:pt x="325" y="861"/>
                    <a:pt x="325" y="861"/>
                  </a:cubicBezTo>
                  <a:cubicBezTo>
                    <a:pt x="327" y="861"/>
                    <a:pt x="328" y="861"/>
                    <a:pt x="329" y="860"/>
                  </a:cubicBezTo>
                  <a:cubicBezTo>
                    <a:pt x="330" y="860"/>
                    <a:pt x="331" y="858"/>
                    <a:pt x="332" y="858"/>
                  </a:cubicBezTo>
                  <a:cubicBezTo>
                    <a:pt x="332" y="859"/>
                    <a:pt x="332" y="861"/>
                    <a:pt x="332" y="861"/>
                  </a:cubicBezTo>
                  <a:cubicBezTo>
                    <a:pt x="333" y="862"/>
                    <a:pt x="334" y="862"/>
                    <a:pt x="335" y="861"/>
                  </a:cubicBezTo>
                  <a:cubicBezTo>
                    <a:pt x="336" y="861"/>
                    <a:pt x="337" y="859"/>
                    <a:pt x="337" y="858"/>
                  </a:cubicBezTo>
                  <a:cubicBezTo>
                    <a:pt x="338" y="857"/>
                    <a:pt x="337" y="854"/>
                    <a:pt x="338" y="852"/>
                  </a:cubicBezTo>
                  <a:cubicBezTo>
                    <a:pt x="338" y="851"/>
                    <a:pt x="340" y="848"/>
                    <a:pt x="341" y="846"/>
                  </a:cubicBezTo>
                  <a:cubicBezTo>
                    <a:pt x="342" y="845"/>
                    <a:pt x="344" y="844"/>
                    <a:pt x="345" y="843"/>
                  </a:cubicBezTo>
                  <a:cubicBezTo>
                    <a:pt x="346" y="842"/>
                    <a:pt x="348" y="840"/>
                    <a:pt x="348" y="840"/>
                  </a:cubicBezTo>
                  <a:cubicBezTo>
                    <a:pt x="349" y="839"/>
                    <a:pt x="351" y="837"/>
                    <a:pt x="352" y="836"/>
                  </a:cubicBezTo>
                  <a:cubicBezTo>
                    <a:pt x="352" y="835"/>
                    <a:pt x="352" y="833"/>
                    <a:pt x="352" y="832"/>
                  </a:cubicBezTo>
                  <a:cubicBezTo>
                    <a:pt x="351" y="831"/>
                    <a:pt x="349" y="831"/>
                    <a:pt x="348" y="831"/>
                  </a:cubicBezTo>
                  <a:cubicBezTo>
                    <a:pt x="348" y="830"/>
                    <a:pt x="346" y="830"/>
                    <a:pt x="345" y="829"/>
                  </a:cubicBezTo>
                  <a:cubicBezTo>
                    <a:pt x="345" y="828"/>
                    <a:pt x="346" y="826"/>
                    <a:pt x="346" y="826"/>
                  </a:cubicBezTo>
                  <a:cubicBezTo>
                    <a:pt x="347" y="825"/>
                    <a:pt x="350" y="823"/>
                    <a:pt x="351" y="823"/>
                  </a:cubicBezTo>
                  <a:cubicBezTo>
                    <a:pt x="352" y="823"/>
                    <a:pt x="354" y="823"/>
                    <a:pt x="355" y="824"/>
                  </a:cubicBezTo>
                  <a:cubicBezTo>
                    <a:pt x="355" y="824"/>
                    <a:pt x="356" y="825"/>
                    <a:pt x="357" y="826"/>
                  </a:cubicBezTo>
                  <a:cubicBezTo>
                    <a:pt x="357" y="826"/>
                    <a:pt x="359" y="827"/>
                    <a:pt x="360" y="827"/>
                  </a:cubicBezTo>
                  <a:cubicBezTo>
                    <a:pt x="360" y="828"/>
                    <a:pt x="360" y="829"/>
                    <a:pt x="359" y="830"/>
                  </a:cubicBezTo>
                  <a:cubicBezTo>
                    <a:pt x="359" y="830"/>
                    <a:pt x="357" y="830"/>
                    <a:pt x="357" y="831"/>
                  </a:cubicBezTo>
                  <a:cubicBezTo>
                    <a:pt x="357" y="831"/>
                    <a:pt x="356" y="833"/>
                    <a:pt x="356" y="834"/>
                  </a:cubicBezTo>
                  <a:cubicBezTo>
                    <a:pt x="357" y="835"/>
                    <a:pt x="358" y="836"/>
                    <a:pt x="359" y="836"/>
                  </a:cubicBezTo>
                  <a:cubicBezTo>
                    <a:pt x="360" y="836"/>
                    <a:pt x="362" y="835"/>
                    <a:pt x="363" y="835"/>
                  </a:cubicBezTo>
                  <a:cubicBezTo>
                    <a:pt x="365" y="834"/>
                    <a:pt x="367" y="831"/>
                    <a:pt x="369" y="830"/>
                  </a:cubicBezTo>
                  <a:cubicBezTo>
                    <a:pt x="370" y="830"/>
                    <a:pt x="373" y="830"/>
                    <a:pt x="374" y="829"/>
                  </a:cubicBezTo>
                  <a:cubicBezTo>
                    <a:pt x="376" y="828"/>
                    <a:pt x="378" y="826"/>
                    <a:pt x="379" y="825"/>
                  </a:cubicBezTo>
                  <a:cubicBezTo>
                    <a:pt x="380" y="825"/>
                    <a:pt x="383" y="824"/>
                    <a:pt x="384" y="823"/>
                  </a:cubicBezTo>
                  <a:cubicBezTo>
                    <a:pt x="385" y="822"/>
                    <a:pt x="387" y="821"/>
                    <a:pt x="388" y="820"/>
                  </a:cubicBezTo>
                  <a:cubicBezTo>
                    <a:pt x="390" y="820"/>
                    <a:pt x="394" y="819"/>
                    <a:pt x="396" y="819"/>
                  </a:cubicBezTo>
                  <a:cubicBezTo>
                    <a:pt x="398" y="818"/>
                    <a:pt x="401" y="815"/>
                    <a:pt x="403" y="815"/>
                  </a:cubicBezTo>
                  <a:cubicBezTo>
                    <a:pt x="404" y="814"/>
                    <a:pt x="407" y="814"/>
                    <a:pt x="409" y="814"/>
                  </a:cubicBezTo>
                  <a:cubicBezTo>
                    <a:pt x="411" y="814"/>
                    <a:pt x="415" y="814"/>
                    <a:pt x="417" y="815"/>
                  </a:cubicBezTo>
                  <a:cubicBezTo>
                    <a:pt x="417" y="815"/>
                    <a:pt x="418" y="816"/>
                    <a:pt x="419" y="816"/>
                  </a:cubicBezTo>
                  <a:cubicBezTo>
                    <a:pt x="420" y="816"/>
                    <a:pt x="421" y="815"/>
                    <a:pt x="421" y="814"/>
                  </a:cubicBezTo>
                  <a:cubicBezTo>
                    <a:pt x="422" y="813"/>
                    <a:pt x="421" y="811"/>
                    <a:pt x="421" y="811"/>
                  </a:cubicBezTo>
                  <a:cubicBezTo>
                    <a:pt x="422" y="810"/>
                    <a:pt x="424" y="811"/>
                    <a:pt x="425" y="811"/>
                  </a:cubicBezTo>
                  <a:cubicBezTo>
                    <a:pt x="426" y="811"/>
                    <a:pt x="428" y="812"/>
                    <a:pt x="429" y="812"/>
                  </a:cubicBezTo>
                  <a:cubicBezTo>
                    <a:pt x="430" y="813"/>
                    <a:pt x="433" y="815"/>
                    <a:pt x="435" y="816"/>
                  </a:cubicBezTo>
                  <a:cubicBezTo>
                    <a:pt x="436" y="817"/>
                    <a:pt x="438" y="819"/>
                    <a:pt x="440" y="819"/>
                  </a:cubicBezTo>
                  <a:cubicBezTo>
                    <a:pt x="441" y="819"/>
                    <a:pt x="444" y="819"/>
                    <a:pt x="445" y="818"/>
                  </a:cubicBezTo>
                  <a:cubicBezTo>
                    <a:pt x="446" y="817"/>
                    <a:pt x="448" y="815"/>
                    <a:pt x="449" y="815"/>
                  </a:cubicBezTo>
                  <a:cubicBezTo>
                    <a:pt x="451" y="814"/>
                    <a:pt x="454" y="814"/>
                    <a:pt x="456" y="814"/>
                  </a:cubicBezTo>
                  <a:cubicBezTo>
                    <a:pt x="457" y="814"/>
                    <a:pt x="459" y="815"/>
                    <a:pt x="461" y="815"/>
                  </a:cubicBezTo>
                  <a:cubicBezTo>
                    <a:pt x="462" y="815"/>
                    <a:pt x="466" y="815"/>
                    <a:pt x="468" y="815"/>
                  </a:cubicBezTo>
                  <a:cubicBezTo>
                    <a:pt x="469" y="815"/>
                    <a:pt x="472" y="815"/>
                    <a:pt x="473" y="816"/>
                  </a:cubicBezTo>
                  <a:cubicBezTo>
                    <a:pt x="474" y="816"/>
                    <a:pt x="475" y="819"/>
                    <a:pt x="476" y="819"/>
                  </a:cubicBezTo>
                  <a:cubicBezTo>
                    <a:pt x="477" y="820"/>
                    <a:pt x="481" y="819"/>
                    <a:pt x="482" y="818"/>
                  </a:cubicBezTo>
                  <a:cubicBezTo>
                    <a:pt x="483" y="817"/>
                    <a:pt x="481" y="815"/>
                    <a:pt x="482" y="814"/>
                  </a:cubicBezTo>
                  <a:cubicBezTo>
                    <a:pt x="483" y="813"/>
                    <a:pt x="486" y="814"/>
                    <a:pt x="487" y="813"/>
                  </a:cubicBezTo>
                  <a:cubicBezTo>
                    <a:pt x="488" y="812"/>
                    <a:pt x="489" y="810"/>
                    <a:pt x="490" y="809"/>
                  </a:cubicBezTo>
                  <a:cubicBezTo>
                    <a:pt x="490" y="809"/>
                    <a:pt x="490" y="808"/>
                    <a:pt x="490" y="807"/>
                  </a:cubicBezTo>
                  <a:lnTo>
                    <a:pt x="446" y="5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221163" y="4237038"/>
              <a:ext cx="6350" cy="1588"/>
            </a:xfrm>
            <a:custGeom>
              <a:avLst/>
              <a:gdLst>
                <a:gd name="T0" fmla="*/ 0 w 7"/>
                <a:gd name="T1" fmla="*/ 0 h 3"/>
                <a:gd name="T2" fmla="*/ 1 w 7"/>
                <a:gd name="T3" fmla="*/ 2 h 3"/>
                <a:gd name="T4" fmla="*/ 2 w 7"/>
                <a:gd name="T5" fmla="*/ 3 h 3"/>
                <a:gd name="T6" fmla="*/ 2 w 7"/>
                <a:gd name="T7" fmla="*/ 3 h 3"/>
                <a:gd name="T8" fmla="*/ 3 w 7"/>
                <a:gd name="T9" fmla="*/ 3 h 3"/>
                <a:gd name="T10" fmla="*/ 7 w 7"/>
                <a:gd name="T11" fmla="*/ 0 h 3"/>
                <a:gd name="T12" fmla="*/ 7 w 7"/>
                <a:gd name="T13" fmla="*/ 0 h 3"/>
                <a:gd name="T14" fmla="*/ 6 w 7"/>
                <a:gd name="T15" fmla="*/ 0 h 3"/>
                <a:gd name="T16" fmla="*/ 3 w 7"/>
                <a:gd name="T17" fmla="*/ 1 h 3"/>
                <a:gd name="T18" fmla="*/ 1 w 7"/>
                <a:gd name="T19" fmla="*/ 1 h 3"/>
                <a:gd name="T20" fmla="*/ 0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557713" y="3973513"/>
              <a:ext cx="466725" cy="738188"/>
            </a:xfrm>
            <a:custGeom>
              <a:avLst/>
              <a:gdLst>
                <a:gd name="T0" fmla="*/ 547 w 555"/>
                <a:gd name="T1" fmla="*/ 663 h 875"/>
                <a:gd name="T2" fmla="*/ 539 w 555"/>
                <a:gd name="T3" fmla="*/ 652 h 875"/>
                <a:gd name="T4" fmla="*/ 534 w 555"/>
                <a:gd name="T5" fmla="*/ 642 h 875"/>
                <a:gd name="T6" fmla="*/ 532 w 555"/>
                <a:gd name="T7" fmla="*/ 630 h 875"/>
                <a:gd name="T8" fmla="*/ 533 w 555"/>
                <a:gd name="T9" fmla="*/ 612 h 875"/>
                <a:gd name="T10" fmla="*/ 534 w 555"/>
                <a:gd name="T11" fmla="*/ 591 h 875"/>
                <a:gd name="T12" fmla="*/ 528 w 555"/>
                <a:gd name="T13" fmla="*/ 571 h 875"/>
                <a:gd name="T14" fmla="*/ 519 w 555"/>
                <a:gd name="T15" fmla="*/ 560 h 875"/>
                <a:gd name="T16" fmla="*/ 513 w 555"/>
                <a:gd name="T17" fmla="*/ 542 h 875"/>
                <a:gd name="T18" fmla="*/ 514 w 555"/>
                <a:gd name="T19" fmla="*/ 524 h 875"/>
                <a:gd name="T20" fmla="*/ 519 w 555"/>
                <a:gd name="T21" fmla="*/ 504 h 875"/>
                <a:gd name="T22" fmla="*/ 515 w 555"/>
                <a:gd name="T23" fmla="*/ 483 h 875"/>
                <a:gd name="T24" fmla="*/ 526 w 555"/>
                <a:gd name="T25" fmla="*/ 470 h 875"/>
                <a:gd name="T26" fmla="*/ 532 w 555"/>
                <a:gd name="T27" fmla="*/ 463 h 875"/>
                <a:gd name="T28" fmla="*/ 534 w 555"/>
                <a:gd name="T29" fmla="*/ 454 h 875"/>
                <a:gd name="T30" fmla="*/ 523 w 555"/>
                <a:gd name="T31" fmla="*/ 450 h 875"/>
                <a:gd name="T32" fmla="*/ 520 w 555"/>
                <a:gd name="T33" fmla="*/ 442 h 875"/>
                <a:gd name="T34" fmla="*/ 519 w 555"/>
                <a:gd name="T35" fmla="*/ 430 h 875"/>
                <a:gd name="T36" fmla="*/ 514 w 555"/>
                <a:gd name="T37" fmla="*/ 422 h 875"/>
                <a:gd name="T38" fmla="*/ 504 w 555"/>
                <a:gd name="T39" fmla="*/ 407 h 875"/>
                <a:gd name="T40" fmla="*/ 496 w 555"/>
                <a:gd name="T41" fmla="*/ 393 h 875"/>
                <a:gd name="T42" fmla="*/ 491 w 555"/>
                <a:gd name="T43" fmla="*/ 383 h 875"/>
                <a:gd name="T44" fmla="*/ 485 w 555"/>
                <a:gd name="T45" fmla="*/ 371 h 875"/>
                <a:gd name="T46" fmla="*/ 477 w 555"/>
                <a:gd name="T47" fmla="*/ 360 h 875"/>
                <a:gd name="T48" fmla="*/ 350 w 555"/>
                <a:gd name="T49" fmla="*/ 2 h 875"/>
                <a:gd name="T50" fmla="*/ 138 w 555"/>
                <a:gd name="T51" fmla="*/ 31 h 875"/>
                <a:gd name="T52" fmla="*/ 0 w 555"/>
                <a:gd name="T53" fmla="*/ 47 h 875"/>
                <a:gd name="T54" fmla="*/ 26 w 555"/>
                <a:gd name="T55" fmla="*/ 592 h 875"/>
                <a:gd name="T56" fmla="*/ 76 w 555"/>
                <a:gd name="T57" fmla="*/ 854 h 875"/>
                <a:gd name="T58" fmla="*/ 91 w 555"/>
                <a:gd name="T59" fmla="*/ 853 h 875"/>
                <a:gd name="T60" fmla="*/ 96 w 555"/>
                <a:gd name="T61" fmla="*/ 861 h 875"/>
                <a:gd name="T62" fmla="*/ 108 w 555"/>
                <a:gd name="T63" fmla="*/ 850 h 875"/>
                <a:gd name="T64" fmla="*/ 106 w 555"/>
                <a:gd name="T65" fmla="*/ 829 h 875"/>
                <a:gd name="T66" fmla="*/ 111 w 555"/>
                <a:gd name="T67" fmla="*/ 813 h 875"/>
                <a:gd name="T68" fmla="*/ 113 w 555"/>
                <a:gd name="T69" fmla="*/ 799 h 875"/>
                <a:gd name="T70" fmla="*/ 125 w 555"/>
                <a:gd name="T71" fmla="*/ 799 h 875"/>
                <a:gd name="T72" fmla="*/ 132 w 555"/>
                <a:gd name="T73" fmla="*/ 808 h 875"/>
                <a:gd name="T74" fmla="*/ 132 w 555"/>
                <a:gd name="T75" fmla="*/ 822 h 875"/>
                <a:gd name="T76" fmla="*/ 135 w 555"/>
                <a:gd name="T77" fmla="*/ 836 h 875"/>
                <a:gd name="T78" fmla="*/ 147 w 555"/>
                <a:gd name="T79" fmla="*/ 844 h 875"/>
                <a:gd name="T80" fmla="*/ 156 w 555"/>
                <a:gd name="T81" fmla="*/ 851 h 875"/>
                <a:gd name="T82" fmla="*/ 159 w 555"/>
                <a:gd name="T83" fmla="*/ 863 h 875"/>
                <a:gd name="T84" fmla="*/ 142 w 555"/>
                <a:gd name="T85" fmla="*/ 867 h 875"/>
                <a:gd name="T86" fmla="*/ 131 w 555"/>
                <a:gd name="T87" fmla="*/ 869 h 875"/>
                <a:gd name="T88" fmla="*/ 128 w 555"/>
                <a:gd name="T89" fmla="*/ 875 h 875"/>
                <a:gd name="T90" fmla="*/ 151 w 555"/>
                <a:gd name="T91" fmla="*/ 871 h 875"/>
                <a:gd name="T92" fmla="*/ 206 w 555"/>
                <a:gd name="T93" fmla="*/ 851 h 875"/>
                <a:gd name="T94" fmla="*/ 202 w 555"/>
                <a:gd name="T95" fmla="*/ 851 h 875"/>
                <a:gd name="T96" fmla="*/ 207 w 555"/>
                <a:gd name="T97" fmla="*/ 842 h 875"/>
                <a:gd name="T98" fmla="*/ 215 w 555"/>
                <a:gd name="T99" fmla="*/ 830 h 875"/>
                <a:gd name="T100" fmla="*/ 211 w 555"/>
                <a:gd name="T101" fmla="*/ 823 h 875"/>
                <a:gd name="T102" fmla="*/ 205 w 555"/>
                <a:gd name="T103" fmla="*/ 813 h 875"/>
                <a:gd name="T104" fmla="*/ 208 w 555"/>
                <a:gd name="T105" fmla="*/ 798 h 875"/>
                <a:gd name="T106" fmla="*/ 199 w 555"/>
                <a:gd name="T107" fmla="*/ 782 h 875"/>
                <a:gd name="T108" fmla="*/ 182 w 555"/>
                <a:gd name="T109" fmla="*/ 769 h 875"/>
                <a:gd name="T110" fmla="*/ 168 w 555"/>
                <a:gd name="T111" fmla="*/ 756 h 875"/>
                <a:gd name="T112" fmla="*/ 171 w 555"/>
                <a:gd name="T113" fmla="*/ 737 h 875"/>
                <a:gd name="T114" fmla="*/ 402 w 555"/>
                <a:gd name="T115" fmla="*/ 701 h 875"/>
                <a:gd name="T116" fmla="*/ 554 w 555"/>
                <a:gd name="T117" fmla="*/ 673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5" h="875">
                  <a:moveTo>
                    <a:pt x="554" y="673"/>
                  </a:moveTo>
                  <a:cubicBezTo>
                    <a:pt x="553" y="671"/>
                    <a:pt x="552" y="668"/>
                    <a:pt x="551" y="666"/>
                  </a:cubicBezTo>
                  <a:cubicBezTo>
                    <a:pt x="551" y="665"/>
                    <a:pt x="548" y="664"/>
                    <a:pt x="547" y="663"/>
                  </a:cubicBezTo>
                  <a:cubicBezTo>
                    <a:pt x="547" y="662"/>
                    <a:pt x="546" y="659"/>
                    <a:pt x="545" y="658"/>
                  </a:cubicBezTo>
                  <a:cubicBezTo>
                    <a:pt x="545" y="657"/>
                    <a:pt x="542" y="656"/>
                    <a:pt x="541" y="656"/>
                  </a:cubicBezTo>
                  <a:cubicBezTo>
                    <a:pt x="540" y="655"/>
                    <a:pt x="539" y="653"/>
                    <a:pt x="539" y="652"/>
                  </a:cubicBezTo>
                  <a:cubicBezTo>
                    <a:pt x="538" y="651"/>
                    <a:pt x="536" y="650"/>
                    <a:pt x="536" y="650"/>
                  </a:cubicBezTo>
                  <a:cubicBezTo>
                    <a:pt x="535" y="649"/>
                    <a:pt x="534" y="647"/>
                    <a:pt x="534" y="647"/>
                  </a:cubicBezTo>
                  <a:cubicBezTo>
                    <a:pt x="534" y="645"/>
                    <a:pt x="535" y="643"/>
                    <a:pt x="534" y="642"/>
                  </a:cubicBezTo>
                  <a:cubicBezTo>
                    <a:pt x="534" y="641"/>
                    <a:pt x="533" y="639"/>
                    <a:pt x="532" y="638"/>
                  </a:cubicBezTo>
                  <a:cubicBezTo>
                    <a:pt x="531" y="637"/>
                    <a:pt x="530" y="634"/>
                    <a:pt x="530" y="633"/>
                  </a:cubicBezTo>
                  <a:cubicBezTo>
                    <a:pt x="530" y="632"/>
                    <a:pt x="532" y="631"/>
                    <a:pt x="532" y="630"/>
                  </a:cubicBezTo>
                  <a:cubicBezTo>
                    <a:pt x="532" y="628"/>
                    <a:pt x="533" y="625"/>
                    <a:pt x="533" y="624"/>
                  </a:cubicBezTo>
                  <a:cubicBezTo>
                    <a:pt x="533" y="622"/>
                    <a:pt x="531" y="619"/>
                    <a:pt x="531" y="617"/>
                  </a:cubicBezTo>
                  <a:cubicBezTo>
                    <a:pt x="531" y="616"/>
                    <a:pt x="532" y="613"/>
                    <a:pt x="533" y="612"/>
                  </a:cubicBezTo>
                  <a:cubicBezTo>
                    <a:pt x="533" y="610"/>
                    <a:pt x="534" y="606"/>
                    <a:pt x="534" y="604"/>
                  </a:cubicBezTo>
                  <a:cubicBezTo>
                    <a:pt x="534" y="602"/>
                    <a:pt x="532" y="599"/>
                    <a:pt x="532" y="597"/>
                  </a:cubicBezTo>
                  <a:cubicBezTo>
                    <a:pt x="532" y="595"/>
                    <a:pt x="534" y="593"/>
                    <a:pt x="534" y="591"/>
                  </a:cubicBezTo>
                  <a:cubicBezTo>
                    <a:pt x="535" y="589"/>
                    <a:pt x="534" y="586"/>
                    <a:pt x="533" y="584"/>
                  </a:cubicBezTo>
                  <a:cubicBezTo>
                    <a:pt x="532" y="583"/>
                    <a:pt x="530" y="580"/>
                    <a:pt x="529" y="578"/>
                  </a:cubicBezTo>
                  <a:cubicBezTo>
                    <a:pt x="529" y="577"/>
                    <a:pt x="529" y="573"/>
                    <a:pt x="528" y="571"/>
                  </a:cubicBezTo>
                  <a:cubicBezTo>
                    <a:pt x="528" y="570"/>
                    <a:pt x="528" y="568"/>
                    <a:pt x="527" y="567"/>
                  </a:cubicBezTo>
                  <a:cubicBezTo>
                    <a:pt x="526" y="566"/>
                    <a:pt x="523" y="565"/>
                    <a:pt x="522" y="564"/>
                  </a:cubicBezTo>
                  <a:cubicBezTo>
                    <a:pt x="521" y="564"/>
                    <a:pt x="519" y="562"/>
                    <a:pt x="519" y="560"/>
                  </a:cubicBezTo>
                  <a:cubicBezTo>
                    <a:pt x="518" y="559"/>
                    <a:pt x="517" y="556"/>
                    <a:pt x="517" y="554"/>
                  </a:cubicBezTo>
                  <a:cubicBezTo>
                    <a:pt x="517" y="553"/>
                    <a:pt x="516" y="549"/>
                    <a:pt x="516" y="547"/>
                  </a:cubicBezTo>
                  <a:cubicBezTo>
                    <a:pt x="515" y="546"/>
                    <a:pt x="514" y="544"/>
                    <a:pt x="513" y="542"/>
                  </a:cubicBezTo>
                  <a:cubicBezTo>
                    <a:pt x="513" y="540"/>
                    <a:pt x="511" y="534"/>
                    <a:pt x="511" y="534"/>
                  </a:cubicBezTo>
                  <a:cubicBezTo>
                    <a:pt x="511" y="533"/>
                    <a:pt x="510" y="528"/>
                    <a:pt x="511" y="527"/>
                  </a:cubicBezTo>
                  <a:cubicBezTo>
                    <a:pt x="512" y="526"/>
                    <a:pt x="514" y="525"/>
                    <a:pt x="514" y="524"/>
                  </a:cubicBezTo>
                  <a:cubicBezTo>
                    <a:pt x="515" y="523"/>
                    <a:pt x="517" y="519"/>
                    <a:pt x="517" y="518"/>
                  </a:cubicBezTo>
                  <a:cubicBezTo>
                    <a:pt x="517" y="518"/>
                    <a:pt x="517" y="513"/>
                    <a:pt x="517" y="512"/>
                  </a:cubicBezTo>
                  <a:cubicBezTo>
                    <a:pt x="517" y="510"/>
                    <a:pt x="519" y="506"/>
                    <a:pt x="519" y="504"/>
                  </a:cubicBezTo>
                  <a:cubicBezTo>
                    <a:pt x="519" y="502"/>
                    <a:pt x="517" y="499"/>
                    <a:pt x="517" y="497"/>
                  </a:cubicBezTo>
                  <a:cubicBezTo>
                    <a:pt x="517" y="495"/>
                    <a:pt x="519" y="490"/>
                    <a:pt x="518" y="488"/>
                  </a:cubicBezTo>
                  <a:cubicBezTo>
                    <a:pt x="518" y="487"/>
                    <a:pt x="515" y="485"/>
                    <a:pt x="515" y="483"/>
                  </a:cubicBezTo>
                  <a:cubicBezTo>
                    <a:pt x="515" y="481"/>
                    <a:pt x="517" y="478"/>
                    <a:pt x="518" y="476"/>
                  </a:cubicBezTo>
                  <a:cubicBezTo>
                    <a:pt x="519" y="475"/>
                    <a:pt x="522" y="474"/>
                    <a:pt x="523" y="473"/>
                  </a:cubicBezTo>
                  <a:cubicBezTo>
                    <a:pt x="524" y="472"/>
                    <a:pt x="525" y="471"/>
                    <a:pt x="526" y="470"/>
                  </a:cubicBezTo>
                  <a:cubicBezTo>
                    <a:pt x="526" y="469"/>
                    <a:pt x="525" y="467"/>
                    <a:pt x="526" y="466"/>
                  </a:cubicBezTo>
                  <a:cubicBezTo>
                    <a:pt x="527" y="465"/>
                    <a:pt x="530" y="466"/>
                    <a:pt x="531" y="466"/>
                  </a:cubicBezTo>
                  <a:cubicBezTo>
                    <a:pt x="532" y="465"/>
                    <a:pt x="532" y="464"/>
                    <a:pt x="532" y="463"/>
                  </a:cubicBezTo>
                  <a:cubicBezTo>
                    <a:pt x="532" y="462"/>
                    <a:pt x="532" y="461"/>
                    <a:pt x="533" y="460"/>
                  </a:cubicBezTo>
                  <a:cubicBezTo>
                    <a:pt x="533" y="460"/>
                    <a:pt x="535" y="459"/>
                    <a:pt x="535" y="458"/>
                  </a:cubicBezTo>
                  <a:cubicBezTo>
                    <a:pt x="536" y="457"/>
                    <a:pt x="535" y="454"/>
                    <a:pt x="534" y="454"/>
                  </a:cubicBezTo>
                  <a:cubicBezTo>
                    <a:pt x="533" y="453"/>
                    <a:pt x="530" y="454"/>
                    <a:pt x="529" y="454"/>
                  </a:cubicBezTo>
                  <a:cubicBezTo>
                    <a:pt x="528" y="453"/>
                    <a:pt x="528" y="451"/>
                    <a:pt x="527" y="450"/>
                  </a:cubicBezTo>
                  <a:cubicBezTo>
                    <a:pt x="526" y="450"/>
                    <a:pt x="524" y="450"/>
                    <a:pt x="523" y="450"/>
                  </a:cubicBezTo>
                  <a:cubicBezTo>
                    <a:pt x="522" y="450"/>
                    <a:pt x="520" y="450"/>
                    <a:pt x="520" y="450"/>
                  </a:cubicBezTo>
                  <a:cubicBezTo>
                    <a:pt x="519" y="449"/>
                    <a:pt x="517" y="448"/>
                    <a:pt x="517" y="447"/>
                  </a:cubicBezTo>
                  <a:cubicBezTo>
                    <a:pt x="517" y="445"/>
                    <a:pt x="519" y="443"/>
                    <a:pt x="520" y="442"/>
                  </a:cubicBezTo>
                  <a:cubicBezTo>
                    <a:pt x="520" y="441"/>
                    <a:pt x="520" y="438"/>
                    <a:pt x="520" y="437"/>
                  </a:cubicBezTo>
                  <a:cubicBezTo>
                    <a:pt x="520" y="436"/>
                    <a:pt x="519" y="434"/>
                    <a:pt x="519" y="433"/>
                  </a:cubicBezTo>
                  <a:cubicBezTo>
                    <a:pt x="519" y="432"/>
                    <a:pt x="519" y="431"/>
                    <a:pt x="519" y="430"/>
                  </a:cubicBezTo>
                  <a:cubicBezTo>
                    <a:pt x="520" y="429"/>
                    <a:pt x="520" y="427"/>
                    <a:pt x="520" y="427"/>
                  </a:cubicBezTo>
                  <a:cubicBezTo>
                    <a:pt x="519" y="426"/>
                    <a:pt x="517" y="427"/>
                    <a:pt x="516" y="426"/>
                  </a:cubicBezTo>
                  <a:cubicBezTo>
                    <a:pt x="515" y="425"/>
                    <a:pt x="514" y="423"/>
                    <a:pt x="514" y="422"/>
                  </a:cubicBezTo>
                  <a:cubicBezTo>
                    <a:pt x="513" y="420"/>
                    <a:pt x="513" y="416"/>
                    <a:pt x="512" y="415"/>
                  </a:cubicBezTo>
                  <a:cubicBezTo>
                    <a:pt x="512" y="413"/>
                    <a:pt x="509" y="411"/>
                    <a:pt x="508" y="410"/>
                  </a:cubicBezTo>
                  <a:cubicBezTo>
                    <a:pt x="507" y="409"/>
                    <a:pt x="505" y="407"/>
                    <a:pt x="504" y="407"/>
                  </a:cubicBezTo>
                  <a:cubicBezTo>
                    <a:pt x="503" y="406"/>
                    <a:pt x="500" y="405"/>
                    <a:pt x="500" y="404"/>
                  </a:cubicBezTo>
                  <a:cubicBezTo>
                    <a:pt x="499" y="403"/>
                    <a:pt x="498" y="400"/>
                    <a:pt x="497" y="399"/>
                  </a:cubicBezTo>
                  <a:cubicBezTo>
                    <a:pt x="497" y="397"/>
                    <a:pt x="496" y="394"/>
                    <a:pt x="496" y="393"/>
                  </a:cubicBezTo>
                  <a:cubicBezTo>
                    <a:pt x="495" y="392"/>
                    <a:pt x="494" y="390"/>
                    <a:pt x="494" y="389"/>
                  </a:cubicBezTo>
                  <a:cubicBezTo>
                    <a:pt x="493" y="389"/>
                    <a:pt x="492" y="388"/>
                    <a:pt x="491" y="387"/>
                  </a:cubicBezTo>
                  <a:cubicBezTo>
                    <a:pt x="491" y="386"/>
                    <a:pt x="491" y="384"/>
                    <a:pt x="491" y="383"/>
                  </a:cubicBezTo>
                  <a:cubicBezTo>
                    <a:pt x="490" y="382"/>
                    <a:pt x="490" y="380"/>
                    <a:pt x="489" y="379"/>
                  </a:cubicBezTo>
                  <a:cubicBezTo>
                    <a:pt x="489" y="378"/>
                    <a:pt x="488" y="377"/>
                    <a:pt x="487" y="376"/>
                  </a:cubicBezTo>
                  <a:cubicBezTo>
                    <a:pt x="487" y="375"/>
                    <a:pt x="486" y="372"/>
                    <a:pt x="485" y="371"/>
                  </a:cubicBezTo>
                  <a:cubicBezTo>
                    <a:pt x="484" y="370"/>
                    <a:pt x="481" y="370"/>
                    <a:pt x="481" y="369"/>
                  </a:cubicBezTo>
                  <a:cubicBezTo>
                    <a:pt x="480" y="368"/>
                    <a:pt x="482" y="365"/>
                    <a:pt x="481" y="364"/>
                  </a:cubicBezTo>
                  <a:cubicBezTo>
                    <a:pt x="481" y="363"/>
                    <a:pt x="477" y="360"/>
                    <a:pt x="477" y="360"/>
                  </a:cubicBezTo>
                  <a:cubicBezTo>
                    <a:pt x="477" y="360"/>
                    <a:pt x="418" y="178"/>
                    <a:pt x="418" y="178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1"/>
                    <a:pt x="353" y="1"/>
                    <a:pt x="350" y="2"/>
                  </a:cubicBezTo>
                  <a:cubicBezTo>
                    <a:pt x="328" y="5"/>
                    <a:pt x="283" y="11"/>
                    <a:pt x="261" y="14"/>
                  </a:cubicBezTo>
                  <a:cubicBezTo>
                    <a:pt x="245" y="16"/>
                    <a:pt x="212" y="22"/>
                    <a:pt x="195" y="24"/>
                  </a:cubicBezTo>
                  <a:cubicBezTo>
                    <a:pt x="181" y="26"/>
                    <a:pt x="152" y="29"/>
                    <a:pt x="138" y="31"/>
                  </a:cubicBezTo>
                  <a:cubicBezTo>
                    <a:pt x="123" y="33"/>
                    <a:pt x="92" y="37"/>
                    <a:pt x="77" y="39"/>
                  </a:cubicBezTo>
                  <a:cubicBezTo>
                    <a:pt x="64" y="40"/>
                    <a:pt x="37" y="42"/>
                    <a:pt x="24" y="44"/>
                  </a:cubicBezTo>
                  <a:cubicBezTo>
                    <a:pt x="18" y="44"/>
                    <a:pt x="8" y="46"/>
                    <a:pt x="0" y="47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6" y="592"/>
                    <a:pt x="26" y="592"/>
                    <a:pt x="26" y="592"/>
                  </a:cubicBezTo>
                  <a:cubicBezTo>
                    <a:pt x="70" y="853"/>
                    <a:pt x="70" y="853"/>
                    <a:pt x="70" y="853"/>
                  </a:cubicBezTo>
                  <a:cubicBezTo>
                    <a:pt x="71" y="852"/>
                    <a:pt x="72" y="852"/>
                    <a:pt x="73" y="852"/>
                  </a:cubicBezTo>
                  <a:cubicBezTo>
                    <a:pt x="74" y="852"/>
                    <a:pt x="75" y="854"/>
                    <a:pt x="76" y="854"/>
                  </a:cubicBezTo>
                  <a:cubicBezTo>
                    <a:pt x="78" y="854"/>
                    <a:pt x="80" y="854"/>
                    <a:pt x="81" y="854"/>
                  </a:cubicBezTo>
                  <a:cubicBezTo>
                    <a:pt x="83" y="854"/>
                    <a:pt x="85" y="851"/>
                    <a:pt x="87" y="851"/>
                  </a:cubicBezTo>
                  <a:cubicBezTo>
                    <a:pt x="88" y="851"/>
                    <a:pt x="90" y="853"/>
                    <a:pt x="91" y="853"/>
                  </a:cubicBezTo>
                  <a:cubicBezTo>
                    <a:pt x="93" y="854"/>
                    <a:pt x="96" y="854"/>
                    <a:pt x="97" y="855"/>
                  </a:cubicBezTo>
                  <a:cubicBezTo>
                    <a:pt x="97" y="856"/>
                    <a:pt x="95" y="857"/>
                    <a:pt x="95" y="858"/>
                  </a:cubicBezTo>
                  <a:cubicBezTo>
                    <a:pt x="95" y="859"/>
                    <a:pt x="95" y="861"/>
                    <a:pt x="96" y="861"/>
                  </a:cubicBezTo>
                  <a:cubicBezTo>
                    <a:pt x="97" y="862"/>
                    <a:pt x="99" y="861"/>
                    <a:pt x="100" y="861"/>
                  </a:cubicBezTo>
                  <a:cubicBezTo>
                    <a:pt x="102" y="860"/>
                    <a:pt x="104" y="858"/>
                    <a:pt x="105" y="857"/>
                  </a:cubicBezTo>
                  <a:cubicBezTo>
                    <a:pt x="106" y="855"/>
                    <a:pt x="108" y="852"/>
                    <a:pt x="108" y="850"/>
                  </a:cubicBezTo>
                  <a:cubicBezTo>
                    <a:pt x="108" y="848"/>
                    <a:pt x="107" y="843"/>
                    <a:pt x="107" y="841"/>
                  </a:cubicBezTo>
                  <a:cubicBezTo>
                    <a:pt x="107" y="839"/>
                    <a:pt x="108" y="835"/>
                    <a:pt x="108" y="833"/>
                  </a:cubicBezTo>
                  <a:cubicBezTo>
                    <a:pt x="107" y="832"/>
                    <a:pt x="106" y="830"/>
                    <a:pt x="106" y="829"/>
                  </a:cubicBezTo>
                  <a:cubicBezTo>
                    <a:pt x="106" y="827"/>
                    <a:pt x="106" y="825"/>
                    <a:pt x="107" y="824"/>
                  </a:cubicBezTo>
                  <a:cubicBezTo>
                    <a:pt x="107" y="823"/>
                    <a:pt x="107" y="819"/>
                    <a:pt x="108" y="818"/>
                  </a:cubicBezTo>
                  <a:cubicBezTo>
                    <a:pt x="108" y="817"/>
                    <a:pt x="111" y="815"/>
                    <a:pt x="111" y="813"/>
                  </a:cubicBezTo>
                  <a:cubicBezTo>
                    <a:pt x="111" y="812"/>
                    <a:pt x="111" y="810"/>
                    <a:pt x="111" y="809"/>
                  </a:cubicBezTo>
                  <a:cubicBezTo>
                    <a:pt x="111" y="808"/>
                    <a:pt x="110" y="805"/>
                    <a:pt x="110" y="804"/>
                  </a:cubicBezTo>
                  <a:cubicBezTo>
                    <a:pt x="110" y="803"/>
                    <a:pt x="113" y="801"/>
                    <a:pt x="113" y="799"/>
                  </a:cubicBezTo>
                  <a:cubicBezTo>
                    <a:pt x="114" y="798"/>
                    <a:pt x="116" y="795"/>
                    <a:pt x="117" y="795"/>
                  </a:cubicBezTo>
                  <a:cubicBezTo>
                    <a:pt x="118" y="795"/>
                    <a:pt x="121" y="796"/>
                    <a:pt x="122" y="796"/>
                  </a:cubicBezTo>
                  <a:cubicBezTo>
                    <a:pt x="123" y="797"/>
                    <a:pt x="124" y="799"/>
                    <a:pt x="125" y="799"/>
                  </a:cubicBezTo>
                  <a:cubicBezTo>
                    <a:pt x="126" y="800"/>
                    <a:pt x="128" y="799"/>
                    <a:pt x="129" y="800"/>
                  </a:cubicBezTo>
                  <a:cubicBezTo>
                    <a:pt x="130" y="800"/>
                    <a:pt x="131" y="801"/>
                    <a:pt x="132" y="802"/>
                  </a:cubicBezTo>
                  <a:cubicBezTo>
                    <a:pt x="132" y="804"/>
                    <a:pt x="131" y="807"/>
                    <a:pt x="132" y="808"/>
                  </a:cubicBezTo>
                  <a:cubicBezTo>
                    <a:pt x="132" y="809"/>
                    <a:pt x="134" y="811"/>
                    <a:pt x="134" y="812"/>
                  </a:cubicBezTo>
                  <a:cubicBezTo>
                    <a:pt x="135" y="814"/>
                    <a:pt x="135" y="817"/>
                    <a:pt x="135" y="819"/>
                  </a:cubicBezTo>
                  <a:cubicBezTo>
                    <a:pt x="134" y="820"/>
                    <a:pt x="133" y="821"/>
                    <a:pt x="132" y="822"/>
                  </a:cubicBezTo>
                  <a:cubicBezTo>
                    <a:pt x="132" y="823"/>
                    <a:pt x="131" y="825"/>
                    <a:pt x="132" y="827"/>
                  </a:cubicBezTo>
                  <a:cubicBezTo>
                    <a:pt x="132" y="828"/>
                    <a:pt x="135" y="829"/>
                    <a:pt x="135" y="830"/>
                  </a:cubicBezTo>
                  <a:cubicBezTo>
                    <a:pt x="136" y="831"/>
                    <a:pt x="135" y="835"/>
                    <a:pt x="135" y="836"/>
                  </a:cubicBezTo>
                  <a:cubicBezTo>
                    <a:pt x="136" y="838"/>
                    <a:pt x="139" y="839"/>
                    <a:pt x="140" y="840"/>
                  </a:cubicBezTo>
                  <a:cubicBezTo>
                    <a:pt x="141" y="841"/>
                    <a:pt x="143" y="843"/>
                    <a:pt x="144" y="844"/>
                  </a:cubicBezTo>
                  <a:cubicBezTo>
                    <a:pt x="145" y="844"/>
                    <a:pt x="146" y="844"/>
                    <a:pt x="147" y="844"/>
                  </a:cubicBezTo>
                  <a:cubicBezTo>
                    <a:pt x="148" y="844"/>
                    <a:pt x="149" y="846"/>
                    <a:pt x="150" y="847"/>
                  </a:cubicBezTo>
                  <a:cubicBezTo>
                    <a:pt x="151" y="847"/>
                    <a:pt x="151" y="850"/>
                    <a:pt x="152" y="850"/>
                  </a:cubicBezTo>
                  <a:cubicBezTo>
                    <a:pt x="153" y="851"/>
                    <a:pt x="155" y="851"/>
                    <a:pt x="156" y="851"/>
                  </a:cubicBezTo>
                  <a:cubicBezTo>
                    <a:pt x="158" y="852"/>
                    <a:pt x="161" y="854"/>
                    <a:pt x="162" y="855"/>
                  </a:cubicBezTo>
                  <a:cubicBezTo>
                    <a:pt x="163" y="856"/>
                    <a:pt x="164" y="859"/>
                    <a:pt x="163" y="860"/>
                  </a:cubicBezTo>
                  <a:cubicBezTo>
                    <a:pt x="163" y="861"/>
                    <a:pt x="160" y="863"/>
                    <a:pt x="159" y="863"/>
                  </a:cubicBezTo>
                  <a:cubicBezTo>
                    <a:pt x="158" y="864"/>
                    <a:pt x="154" y="865"/>
                    <a:pt x="153" y="866"/>
                  </a:cubicBezTo>
                  <a:cubicBezTo>
                    <a:pt x="151" y="866"/>
                    <a:pt x="148" y="867"/>
                    <a:pt x="146" y="867"/>
                  </a:cubicBezTo>
                  <a:cubicBezTo>
                    <a:pt x="145" y="867"/>
                    <a:pt x="143" y="868"/>
                    <a:pt x="142" y="867"/>
                  </a:cubicBezTo>
                  <a:cubicBezTo>
                    <a:pt x="141" y="867"/>
                    <a:pt x="139" y="865"/>
                    <a:pt x="137" y="865"/>
                  </a:cubicBezTo>
                  <a:cubicBezTo>
                    <a:pt x="136" y="865"/>
                    <a:pt x="135" y="867"/>
                    <a:pt x="134" y="868"/>
                  </a:cubicBezTo>
                  <a:cubicBezTo>
                    <a:pt x="133" y="868"/>
                    <a:pt x="131" y="869"/>
                    <a:pt x="131" y="869"/>
                  </a:cubicBezTo>
                  <a:cubicBezTo>
                    <a:pt x="129" y="870"/>
                    <a:pt x="126" y="869"/>
                    <a:pt x="125" y="870"/>
                  </a:cubicBezTo>
                  <a:cubicBezTo>
                    <a:pt x="124" y="871"/>
                    <a:pt x="123" y="873"/>
                    <a:pt x="123" y="874"/>
                  </a:cubicBezTo>
                  <a:cubicBezTo>
                    <a:pt x="124" y="875"/>
                    <a:pt x="127" y="875"/>
                    <a:pt x="128" y="875"/>
                  </a:cubicBezTo>
                  <a:cubicBezTo>
                    <a:pt x="129" y="875"/>
                    <a:pt x="132" y="874"/>
                    <a:pt x="133" y="873"/>
                  </a:cubicBezTo>
                  <a:cubicBezTo>
                    <a:pt x="135" y="873"/>
                    <a:pt x="138" y="873"/>
                    <a:pt x="140" y="873"/>
                  </a:cubicBezTo>
                  <a:cubicBezTo>
                    <a:pt x="143" y="872"/>
                    <a:pt x="149" y="871"/>
                    <a:pt x="151" y="871"/>
                  </a:cubicBezTo>
                  <a:cubicBezTo>
                    <a:pt x="155" y="870"/>
                    <a:pt x="162" y="869"/>
                    <a:pt x="166" y="868"/>
                  </a:cubicBezTo>
                  <a:cubicBezTo>
                    <a:pt x="171" y="866"/>
                    <a:pt x="183" y="862"/>
                    <a:pt x="188" y="860"/>
                  </a:cubicBezTo>
                  <a:cubicBezTo>
                    <a:pt x="193" y="858"/>
                    <a:pt x="202" y="853"/>
                    <a:pt x="206" y="851"/>
                  </a:cubicBezTo>
                  <a:cubicBezTo>
                    <a:pt x="207" y="851"/>
                    <a:pt x="207" y="851"/>
                    <a:pt x="207" y="851"/>
                  </a:cubicBezTo>
                  <a:cubicBezTo>
                    <a:pt x="207" y="850"/>
                    <a:pt x="206" y="850"/>
                    <a:pt x="206" y="849"/>
                  </a:cubicBezTo>
                  <a:cubicBezTo>
                    <a:pt x="205" y="849"/>
                    <a:pt x="203" y="852"/>
                    <a:pt x="202" y="851"/>
                  </a:cubicBezTo>
                  <a:cubicBezTo>
                    <a:pt x="201" y="851"/>
                    <a:pt x="200" y="848"/>
                    <a:pt x="201" y="848"/>
                  </a:cubicBezTo>
                  <a:cubicBezTo>
                    <a:pt x="201" y="846"/>
                    <a:pt x="204" y="846"/>
                    <a:pt x="205" y="845"/>
                  </a:cubicBezTo>
                  <a:cubicBezTo>
                    <a:pt x="206" y="845"/>
                    <a:pt x="207" y="843"/>
                    <a:pt x="207" y="842"/>
                  </a:cubicBezTo>
                  <a:cubicBezTo>
                    <a:pt x="208" y="841"/>
                    <a:pt x="207" y="838"/>
                    <a:pt x="208" y="837"/>
                  </a:cubicBezTo>
                  <a:cubicBezTo>
                    <a:pt x="208" y="836"/>
                    <a:pt x="209" y="834"/>
                    <a:pt x="209" y="833"/>
                  </a:cubicBezTo>
                  <a:cubicBezTo>
                    <a:pt x="210" y="832"/>
                    <a:pt x="214" y="831"/>
                    <a:pt x="215" y="830"/>
                  </a:cubicBezTo>
                  <a:cubicBezTo>
                    <a:pt x="216" y="829"/>
                    <a:pt x="217" y="827"/>
                    <a:pt x="217" y="826"/>
                  </a:cubicBezTo>
                  <a:cubicBezTo>
                    <a:pt x="217" y="825"/>
                    <a:pt x="216" y="824"/>
                    <a:pt x="215" y="823"/>
                  </a:cubicBezTo>
                  <a:cubicBezTo>
                    <a:pt x="214" y="823"/>
                    <a:pt x="212" y="824"/>
                    <a:pt x="211" y="823"/>
                  </a:cubicBezTo>
                  <a:cubicBezTo>
                    <a:pt x="210" y="823"/>
                    <a:pt x="209" y="822"/>
                    <a:pt x="208" y="822"/>
                  </a:cubicBezTo>
                  <a:cubicBezTo>
                    <a:pt x="207" y="821"/>
                    <a:pt x="208" y="818"/>
                    <a:pt x="207" y="817"/>
                  </a:cubicBezTo>
                  <a:cubicBezTo>
                    <a:pt x="207" y="816"/>
                    <a:pt x="206" y="814"/>
                    <a:pt x="205" y="813"/>
                  </a:cubicBezTo>
                  <a:cubicBezTo>
                    <a:pt x="205" y="812"/>
                    <a:pt x="205" y="810"/>
                    <a:pt x="206" y="808"/>
                  </a:cubicBezTo>
                  <a:cubicBezTo>
                    <a:pt x="206" y="807"/>
                    <a:pt x="208" y="806"/>
                    <a:pt x="209" y="804"/>
                  </a:cubicBezTo>
                  <a:cubicBezTo>
                    <a:pt x="209" y="803"/>
                    <a:pt x="208" y="799"/>
                    <a:pt x="208" y="798"/>
                  </a:cubicBezTo>
                  <a:cubicBezTo>
                    <a:pt x="208" y="796"/>
                    <a:pt x="209" y="792"/>
                    <a:pt x="208" y="790"/>
                  </a:cubicBezTo>
                  <a:cubicBezTo>
                    <a:pt x="208" y="789"/>
                    <a:pt x="206" y="785"/>
                    <a:pt x="205" y="784"/>
                  </a:cubicBezTo>
                  <a:cubicBezTo>
                    <a:pt x="203" y="783"/>
                    <a:pt x="200" y="782"/>
                    <a:pt x="199" y="782"/>
                  </a:cubicBezTo>
                  <a:cubicBezTo>
                    <a:pt x="197" y="781"/>
                    <a:pt x="193" y="780"/>
                    <a:pt x="191" y="779"/>
                  </a:cubicBezTo>
                  <a:cubicBezTo>
                    <a:pt x="190" y="778"/>
                    <a:pt x="188" y="777"/>
                    <a:pt x="187" y="776"/>
                  </a:cubicBezTo>
                  <a:cubicBezTo>
                    <a:pt x="186" y="774"/>
                    <a:pt x="184" y="770"/>
                    <a:pt x="182" y="769"/>
                  </a:cubicBezTo>
                  <a:cubicBezTo>
                    <a:pt x="181" y="768"/>
                    <a:pt x="179" y="766"/>
                    <a:pt x="178" y="765"/>
                  </a:cubicBezTo>
                  <a:cubicBezTo>
                    <a:pt x="176" y="764"/>
                    <a:pt x="172" y="762"/>
                    <a:pt x="171" y="760"/>
                  </a:cubicBezTo>
                  <a:cubicBezTo>
                    <a:pt x="170" y="759"/>
                    <a:pt x="168" y="757"/>
                    <a:pt x="168" y="756"/>
                  </a:cubicBezTo>
                  <a:cubicBezTo>
                    <a:pt x="168" y="754"/>
                    <a:pt x="170" y="752"/>
                    <a:pt x="171" y="750"/>
                  </a:cubicBezTo>
                  <a:cubicBezTo>
                    <a:pt x="171" y="748"/>
                    <a:pt x="171" y="745"/>
                    <a:pt x="171" y="743"/>
                  </a:cubicBezTo>
                  <a:cubicBezTo>
                    <a:pt x="171" y="742"/>
                    <a:pt x="171" y="738"/>
                    <a:pt x="171" y="737"/>
                  </a:cubicBezTo>
                  <a:cubicBezTo>
                    <a:pt x="171" y="736"/>
                    <a:pt x="172" y="733"/>
                    <a:pt x="172" y="733"/>
                  </a:cubicBezTo>
                  <a:cubicBezTo>
                    <a:pt x="172" y="733"/>
                    <a:pt x="270" y="720"/>
                    <a:pt x="303" y="715"/>
                  </a:cubicBezTo>
                  <a:cubicBezTo>
                    <a:pt x="328" y="712"/>
                    <a:pt x="378" y="705"/>
                    <a:pt x="402" y="701"/>
                  </a:cubicBezTo>
                  <a:cubicBezTo>
                    <a:pt x="422" y="698"/>
                    <a:pt x="462" y="691"/>
                    <a:pt x="482" y="688"/>
                  </a:cubicBezTo>
                  <a:cubicBezTo>
                    <a:pt x="498" y="685"/>
                    <a:pt x="542" y="679"/>
                    <a:pt x="555" y="677"/>
                  </a:cubicBezTo>
                  <a:cubicBezTo>
                    <a:pt x="555" y="675"/>
                    <a:pt x="554" y="674"/>
                    <a:pt x="554" y="67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508375" y="2798763"/>
              <a:ext cx="706437" cy="465138"/>
            </a:xfrm>
            <a:custGeom>
              <a:avLst/>
              <a:gdLst>
                <a:gd name="T0" fmla="*/ 135 w 837"/>
                <a:gd name="T1" fmla="*/ 550 h 551"/>
                <a:gd name="T2" fmla="*/ 293 w 837"/>
                <a:gd name="T3" fmla="*/ 540 h 551"/>
                <a:gd name="T4" fmla="*/ 652 w 837"/>
                <a:gd name="T5" fmla="*/ 506 h 551"/>
                <a:gd name="T6" fmla="*/ 663 w 837"/>
                <a:gd name="T7" fmla="*/ 516 h 551"/>
                <a:gd name="T8" fmla="*/ 677 w 837"/>
                <a:gd name="T9" fmla="*/ 527 h 551"/>
                <a:gd name="T10" fmla="*/ 690 w 837"/>
                <a:gd name="T11" fmla="*/ 542 h 551"/>
                <a:gd name="T12" fmla="*/ 703 w 837"/>
                <a:gd name="T13" fmla="*/ 544 h 551"/>
                <a:gd name="T14" fmla="*/ 701 w 837"/>
                <a:gd name="T15" fmla="*/ 509 h 551"/>
                <a:gd name="T16" fmla="*/ 734 w 837"/>
                <a:gd name="T17" fmla="*/ 488 h 551"/>
                <a:gd name="T18" fmla="*/ 745 w 837"/>
                <a:gd name="T19" fmla="*/ 451 h 551"/>
                <a:gd name="T20" fmla="*/ 742 w 837"/>
                <a:gd name="T21" fmla="*/ 411 h 551"/>
                <a:gd name="T22" fmla="*/ 722 w 837"/>
                <a:gd name="T23" fmla="*/ 393 h 551"/>
                <a:gd name="T24" fmla="*/ 734 w 837"/>
                <a:gd name="T25" fmla="*/ 362 h 551"/>
                <a:gd name="T26" fmla="*/ 765 w 837"/>
                <a:gd name="T27" fmla="*/ 353 h 551"/>
                <a:gd name="T28" fmla="*/ 799 w 837"/>
                <a:gd name="T29" fmla="*/ 338 h 551"/>
                <a:gd name="T30" fmla="*/ 817 w 837"/>
                <a:gd name="T31" fmla="*/ 316 h 551"/>
                <a:gd name="T32" fmla="*/ 828 w 837"/>
                <a:gd name="T33" fmla="*/ 287 h 551"/>
                <a:gd name="T34" fmla="*/ 837 w 837"/>
                <a:gd name="T35" fmla="*/ 253 h 551"/>
                <a:gd name="T36" fmla="*/ 823 w 837"/>
                <a:gd name="T37" fmla="*/ 223 h 551"/>
                <a:gd name="T38" fmla="*/ 795 w 837"/>
                <a:gd name="T39" fmla="*/ 194 h 551"/>
                <a:gd name="T40" fmla="*/ 761 w 837"/>
                <a:gd name="T41" fmla="*/ 173 h 551"/>
                <a:gd name="T42" fmla="*/ 752 w 837"/>
                <a:gd name="T43" fmla="*/ 146 h 551"/>
                <a:gd name="T44" fmla="*/ 700 w 837"/>
                <a:gd name="T45" fmla="*/ 117 h 551"/>
                <a:gd name="T46" fmla="*/ 685 w 837"/>
                <a:gd name="T47" fmla="*/ 67 h 551"/>
                <a:gd name="T48" fmla="*/ 689 w 837"/>
                <a:gd name="T49" fmla="*/ 32 h 551"/>
                <a:gd name="T50" fmla="*/ 672 w 837"/>
                <a:gd name="T51" fmla="*/ 9 h 551"/>
                <a:gd name="T52" fmla="*/ 216 w 837"/>
                <a:gd name="T53" fmla="*/ 34 h 551"/>
                <a:gd name="T54" fmla="*/ 2 w 837"/>
                <a:gd name="T55" fmla="*/ 53 h 551"/>
                <a:gd name="T56" fmla="*/ 10 w 837"/>
                <a:gd name="T57" fmla="*/ 71 h 551"/>
                <a:gd name="T58" fmla="*/ 5 w 837"/>
                <a:gd name="T59" fmla="*/ 86 h 551"/>
                <a:gd name="T60" fmla="*/ 18 w 837"/>
                <a:gd name="T61" fmla="*/ 93 h 551"/>
                <a:gd name="T62" fmla="*/ 21 w 837"/>
                <a:gd name="T63" fmla="*/ 116 h 551"/>
                <a:gd name="T64" fmla="*/ 15 w 837"/>
                <a:gd name="T65" fmla="*/ 135 h 551"/>
                <a:gd name="T66" fmla="*/ 12 w 837"/>
                <a:gd name="T67" fmla="*/ 153 h 551"/>
                <a:gd name="T68" fmla="*/ 5 w 837"/>
                <a:gd name="T69" fmla="*/ 167 h 551"/>
                <a:gd name="T70" fmla="*/ 0 w 837"/>
                <a:gd name="T71" fmla="*/ 181 h 551"/>
                <a:gd name="T72" fmla="*/ 8 w 837"/>
                <a:gd name="T73" fmla="*/ 187 h 551"/>
                <a:gd name="T74" fmla="*/ 19 w 837"/>
                <a:gd name="T75" fmla="*/ 204 h 551"/>
                <a:gd name="T76" fmla="*/ 26 w 837"/>
                <a:gd name="T77" fmla="*/ 214 h 551"/>
                <a:gd name="T78" fmla="*/ 32 w 837"/>
                <a:gd name="T79" fmla="*/ 240 h 551"/>
                <a:gd name="T80" fmla="*/ 44 w 837"/>
                <a:gd name="T81" fmla="*/ 264 h 551"/>
                <a:gd name="T82" fmla="*/ 49 w 837"/>
                <a:gd name="T83" fmla="*/ 281 h 551"/>
                <a:gd name="T84" fmla="*/ 62 w 837"/>
                <a:gd name="T85" fmla="*/ 304 h 551"/>
                <a:gd name="T86" fmla="*/ 67 w 837"/>
                <a:gd name="T87" fmla="*/ 325 h 551"/>
                <a:gd name="T88" fmla="*/ 75 w 837"/>
                <a:gd name="T89" fmla="*/ 334 h 551"/>
                <a:gd name="T90" fmla="*/ 76 w 837"/>
                <a:gd name="T91" fmla="*/ 362 h 551"/>
                <a:gd name="T92" fmla="*/ 83 w 837"/>
                <a:gd name="T93" fmla="*/ 379 h 551"/>
                <a:gd name="T94" fmla="*/ 95 w 837"/>
                <a:gd name="T95" fmla="*/ 392 h 551"/>
                <a:gd name="T96" fmla="*/ 100 w 837"/>
                <a:gd name="T97" fmla="*/ 412 h 551"/>
                <a:gd name="T98" fmla="*/ 107 w 837"/>
                <a:gd name="T99" fmla="*/ 434 h 551"/>
                <a:gd name="T100" fmla="*/ 110 w 837"/>
                <a:gd name="T101" fmla="*/ 456 h 551"/>
                <a:gd name="T102" fmla="*/ 112 w 837"/>
                <a:gd name="T103" fmla="*/ 477 h 551"/>
                <a:gd name="T104" fmla="*/ 120 w 837"/>
                <a:gd name="T105" fmla="*/ 496 h 551"/>
                <a:gd name="T106" fmla="*/ 118 w 837"/>
                <a:gd name="T107" fmla="*/ 516 h 551"/>
                <a:gd name="T108" fmla="*/ 117 w 837"/>
                <a:gd name="T109" fmla="*/ 53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551">
                  <a:moveTo>
                    <a:pt x="127" y="541"/>
                  </a:moveTo>
                  <a:cubicBezTo>
                    <a:pt x="127" y="542"/>
                    <a:pt x="128" y="542"/>
                    <a:pt x="128" y="542"/>
                  </a:cubicBezTo>
                  <a:cubicBezTo>
                    <a:pt x="129" y="543"/>
                    <a:pt x="130" y="545"/>
                    <a:pt x="130" y="547"/>
                  </a:cubicBezTo>
                  <a:cubicBezTo>
                    <a:pt x="130" y="549"/>
                    <a:pt x="129" y="550"/>
                    <a:pt x="129" y="551"/>
                  </a:cubicBezTo>
                  <a:cubicBezTo>
                    <a:pt x="130" y="551"/>
                    <a:pt x="131" y="551"/>
                    <a:pt x="132" y="551"/>
                  </a:cubicBezTo>
                  <a:cubicBezTo>
                    <a:pt x="133" y="550"/>
                    <a:pt x="134" y="550"/>
                    <a:pt x="135" y="550"/>
                  </a:cubicBezTo>
                  <a:cubicBezTo>
                    <a:pt x="136" y="550"/>
                    <a:pt x="136" y="550"/>
                    <a:pt x="136" y="550"/>
                  </a:cubicBezTo>
                  <a:cubicBezTo>
                    <a:pt x="136" y="550"/>
                    <a:pt x="137" y="550"/>
                    <a:pt x="137" y="550"/>
                  </a:cubicBezTo>
                  <a:cubicBezTo>
                    <a:pt x="138" y="545"/>
                    <a:pt x="138" y="545"/>
                    <a:pt x="138" y="545"/>
                  </a:cubicBezTo>
                  <a:cubicBezTo>
                    <a:pt x="160" y="545"/>
                    <a:pt x="214" y="543"/>
                    <a:pt x="235" y="542"/>
                  </a:cubicBezTo>
                  <a:cubicBezTo>
                    <a:pt x="239" y="542"/>
                    <a:pt x="245" y="542"/>
                    <a:pt x="250" y="542"/>
                  </a:cubicBezTo>
                  <a:cubicBezTo>
                    <a:pt x="265" y="542"/>
                    <a:pt x="283" y="541"/>
                    <a:pt x="293" y="540"/>
                  </a:cubicBezTo>
                  <a:cubicBezTo>
                    <a:pt x="303" y="540"/>
                    <a:pt x="318" y="538"/>
                    <a:pt x="332" y="537"/>
                  </a:cubicBezTo>
                  <a:cubicBezTo>
                    <a:pt x="339" y="537"/>
                    <a:pt x="347" y="536"/>
                    <a:pt x="352" y="535"/>
                  </a:cubicBezTo>
                  <a:cubicBezTo>
                    <a:pt x="364" y="534"/>
                    <a:pt x="382" y="533"/>
                    <a:pt x="400" y="532"/>
                  </a:cubicBezTo>
                  <a:cubicBezTo>
                    <a:pt x="427" y="530"/>
                    <a:pt x="456" y="528"/>
                    <a:pt x="474" y="526"/>
                  </a:cubicBezTo>
                  <a:cubicBezTo>
                    <a:pt x="504" y="523"/>
                    <a:pt x="564" y="517"/>
                    <a:pt x="594" y="513"/>
                  </a:cubicBezTo>
                  <a:cubicBezTo>
                    <a:pt x="608" y="512"/>
                    <a:pt x="651" y="506"/>
                    <a:pt x="652" y="506"/>
                  </a:cubicBezTo>
                  <a:cubicBezTo>
                    <a:pt x="653" y="506"/>
                    <a:pt x="653" y="506"/>
                    <a:pt x="653" y="506"/>
                  </a:cubicBezTo>
                  <a:cubicBezTo>
                    <a:pt x="654" y="506"/>
                    <a:pt x="654" y="506"/>
                    <a:pt x="654" y="506"/>
                  </a:cubicBezTo>
                  <a:cubicBezTo>
                    <a:pt x="660" y="508"/>
                    <a:pt x="661" y="510"/>
                    <a:pt x="661" y="510"/>
                  </a:cubicBezTo>
                  <a:cubicBezTo>
                    <a:pt x="663" y="512"/>
                    <a:pt x="663" y="514"/>
                    <a:pt x="663" y="516"/>
                  </a:cubicBezTo>
                  <a:cubicBezTo>
                    <a:pt x="663" y="516"/>
                    <a:pt x="663" y="516"/>
                    <a:pt x="663" y="516"/>
                  </a:cubicBezTo>
                  <a:cubicBezTo>
                    <a:pt x="663" y="516"/>
                    <a:pt x="663" y="516"/>
                    <a:pt x="663" y="516"/>
                  </a:cubicBezTo>
                  <a:cubicBezTo>
                    <a:pt x="664" y="516"/>
                    <a:pt x="665" y="516"/>
                    <a:pt x="665" y="516"/>
                  </a:cubicBezTo>
                  <a:cubicBezTo>
                    <a:pt x="667" y="516"/>
                    <a:pt x="668" y="516"/>
                    <a:pt x="669" y="517"/>
                  </a:cubicBezTo>
                  <a:cubicBezTo>
                    <a:pt x="671" y="519"/>
                    <a:pt x="672" y="521"/>
                    <a:pt x="673" y="523"/>
                  </a:cubicBezTo>
                  <a:cubicBezTo>
                    <a:pt x="673" y="523"/>
                    <a:pt x="673" y="523"/>
                    <a:pt x="673" y="523"/>
                  </a:cubicBezTo>
                  <a:cubicBezTo>
                    <a:pt x="673" y="524"/>
                    <a:pt x="673" y="524"/>
                    <a:pt x="673" y="525"/>
                  </a:cubicBezTo>
                  <a:cubicBezTo>
                    <a:pt x="674" y="525"/>
                    <a:pt x="676" y="525"/>
                    <a:pt x="677" y="527"/>
                  </a:cubicBezTo>
                  <a:cubicBezTo>
                    <a:pt x="679" y="528"/>
                    <a:pt x="679" y="530"/>
                    <a:pt x="679" y="531"/>
                  </a:cubicBezTo>
                  <a:cubicBezTo>
                    <a:pt x="679" y="531"/>
                    <a:pt x="679" y="531"/>
                    <a:pt x="679" y="531"/>
                  </a:cubicBezTo>
                  <a:cubicBezTo>
                    <a:pt x="681" y="531"/>
                    <a:pt x="682" y="531"/>
                    <a:pt x="683" y="532"/>
                  </a:cubicBezTo>
                  <a:cubicBezTo>
                    <a:pt x="686" y="534"/>
                    <a:pt x="687" y="537"/>
                    <a:pt x="687" y="538"/>
                  </a:cubicBezTo>
                  <a:cubicBezTo>
                    <a:pt x="688" y="539"/>
                    <a:pt x="688" y="540"/>
                    <a:pt x="688" y="541"/>
                  </a:cubicBezTo>
                  <a:cubicBezTo>
                    <a:pt x="688" y="541"/>
                    <a:pt x="689" y="541"/>
                    <a:pt x="690" y="542"/>
                  </a:cubicBezTo>
                  <a:cubicBezTo>
                    <a:pt x="690" y="542"/>
                    <a:pt x="691" y="543"/>
                    <a:pt x="691" y="544"/>
                  </a:cubicBezTo>
                  <a:cubicBezTo>
                    <a:pt x="692" y="544"/>
                    <a:pt x="692" y="544"/>
                    <a:pt x="692" y="544"/>
                  </a:cubicBezTo>
                  <a:cubicBezTo>
                    <a:pt x="694" y="544"/>
                    <a:pt x="695" y="545"/>
                    <a:pt x="698" y="546"/>
                  </a:cubicBezTo>
                  <a:cubicBezTo>
                    <a:pt x="700" y="547"/>
                    <a:pt x="700" y="547"/>
                    <a:pt x="700" y="547"/>
                  </a:cubicBezTo>
                  <a:cubicBezTo>
                    <a:pt x="700" y="547"/>
                    <a:pt x="700" y="547"/>
                    <a:pt x="700" y="547"/>
                  </a:cubicBezTo>
                  <a:cubicBezTo>
                    <a:pt x="701" y="546"/>
                    <a:pt x="703" y="545"/>
                    <a:pt x="703" y="544"/>
                  </a:cubicBezTo>
                  <a:cubicBezTo>
                    <a:pt x="704" y="542"/>
                    <a:pt x="702" y="539"/>
                    <a:pt x="702" y="538"/>
                  </a:cubicBezTo>
                  <a:cubicBezTo>
                    <a:pt x="702" y="536"/>
                    <a:pt x="704" y="533"/>
                    <a:pt x="704" y="531"/>
                  </a:cubicBezTo>
                  <a:cubicBezTo>
                    <a:pt x="704" y="529"/>
                    <a:pt x="703" y="525"/>
                    <a:pt x="702" y="524"/>
                  </a:cubicBezTo>
                  <a:cubicBezTo>
                    <a:pt x="701" y="523"/>
                    <a:pt x="697" y="523"/>
                    <a:pt x="696" y="522"/>
                  </a:cubicBezTo>
                  <a:cubicBezTo>
                    <a:pt x="696" y="520"/>
                    <a:pt x="696" y="518"/>
                    <a:pt x="696" y="516"/>
                  </a:cubicBezTo>
                  <a:cubicBezTo>
                    <a:pt x="697" y="514"/>
                    <a:pt x="699" y="511"/>
                    <a:pt x="701" y="509"/>
                  </a:cubicBezTo>
                  <a:cubicBezTo>
                    <a:pt x="702" y="508"/>
                    <a:pt x="706" y="505"/>
                    <a:pt x="707" y="504"/>
                  </a:cubicBezTo>
                  <a:cubicBezTo>
                    <a:pt x="709" y="503"/>
                    <a:pt x="714" y="502"/>
                    <a:pt x="716" y="501"/>
                  </a:cubicBezTo>
                  <a:cubicBezTo>
                    <a:pt x="718" y="501"/>
                    <a:pt x="722" y="502"/>
                    <a:pt x="723" y="501"/>
                  </a:cubicBezTo>
                  <a:cubicBezTo>
                    <a:pt x="725" y="500"/>
                    <a:pt x="727" y="497"/>
                    <a:pt x="729" y="496"/>
                  </a:cubicBezTo>
                  <a:cubicBezTo>
                    <a:pt x="729" y="496"/>
                    <a:pt x="732" y="495"/>
                    <a:pt x="732" y="494"/>
                  </a:cubicBezTo>
                  <a:cubicBezTo>
                    <a:pt x="733" y="493"/>
                    <a:pt x="734" y="490"/>
                    <a:pt x="734" y="488"/>
                  </a:cubicBezTo>
                  <a:cubicBezTo>
                    <a:pt x="733" y="487"/>
                    <a:pt x="732" y="485"/>
                    <a:pt x="732" y="483"/>
                  </a:cubicBezTo>
                  <a:cubicBezTo>
                    <a:pt x="731" y="482"/>
                    <a:pt x="732" y="480"/>
                    <a:pt x="732" y="479"/>
                  </a:cubicBezTo>
                  <a:cubicBezTo>
                    <a:pt x="733" y="478"/>
                    <a:pt x="734" y="476"/>
                    <a:pt x="734" y="475"/>
                  </a:cubicBezTo>
                  <a:cubicBezTo>
                    <a:pt x="734" y="472"/>
                    <a:pt x="732" y="468"/>
                    <a:pt x="733" y="466"/>
                  </a:cubicBezTo>
                  <a:cubicBezTo>
                    <a:pt x="734" y="463"/>
                    <a:pt x="738" y="459"/>
                    <a:pt x="739" y="457"/>
                  </a:cubicBezTo>
                  <a:cubicBezTo>
                    <a:pt x="741" y="455"/>
                    <a:pt x="744" y="453"/>
                    <a:pt x="745" y="451"/>
                  </a:cubicBezTo>
                  <a:cubicBezTo>
                    <a:pt x="746" y="450"/>
                    <a:pt x="748" y="447"/>
                    <a:pt x="748" y="446"/>
                  </a:cubicBezTo>
                  <a:cubicBezTo>
                    <a:pt x="749" y="445"/>
                    <a:pt x="749" y="442"/>
                    <a:pt x="749" y="440"/>
                  </a:cubicBezTo>
                  <a:cubicBezTo>
                    <a:pt x="749" y="438"/>
                    <a:pt x="748" y="433"/>
                    <a:pt x="748" y="431"/>
                  </a:cubicBezTo>
                  <a:cubicBezTo>
                    <a:pt x="748" y="429"/>
                    <a:pt x="747" y="424"/>
                    <a:pt x="747" y="422"/>
                  </a:cubicBezTo>
                  <a:cubicBezTo>
                    <a:pt x="747" y="420"/>
                    <a:pt x="747" y="417"/>
                    <a:pt x="746" y="415"/>
                  </a:cubicBezTo>
                  <a:cubicBezTo>
                    <a:pt x="745" y="414"/>
                    <a:pt x="743" y="412"/>
                    <a:pt x="742" y="411"/>
                  </a:cubicBezTo>
                  <a:cubicBezTo>
                    <a:pt x="742" y="410"/>
                    <a:pt x="741" y="408"/>
                    <a:pt x="740" y="408"/>
                  </a:cubicBezTo>
                  <a:cubicBezTo>
                    <a:pt x="739" y="407"/>
                    <a:pt x="736" y="409"/>
                    <a:pt x="735" y="409"/>
                  </a:cubicBezTo>
                  <a:cubicBezTo>
                    <a:pt x="734" y="408"/>
                    <a:pt x="733" y="406"/>
                    <a:pt x="732" y="405"/>
                  </a:cubicBezTo>
                  <a:cubicBezTo>
                    <a:pt x="731" y="404"/>
                    <a:pt x="731" y="401"/>
                    <a:pt x="730" y="400"/>
                  </a:cubicBezTo>
                  <a:cubicBezTo>
                    <a:pt x="729" y="399"/>
                    <a:pt x="726" y="398"/>
                    <a:pt x="725" y="397"/>
                  </a:cubicBezTo>
                  <a:cubicBezTo>
                    <a:pt x="724" y="396"/>
                    <a:pt x="723" y="394"/>
                    <a:pt x="722" y="393"/>
                  </a:cubicBezTo>
                  <a:cubicBezTo>
                    <a:pt x="722" y="391"/>
                    <a:pt x="724" y="388"/>
                    <a:pt x="725" y="386"/>
                  </a:cubicBezTo>
                  <a:cubicBezTo>
                    <a:pt x="726" y="385"/>
                    <a:pt x="727" y="384"/>
                    <a:pt x="728" y="383"/>
                  </a:cubicBezTo>
                  <a:cubicBezTo>
                    <a:pt x="728" y="381"/>
                    <a:pt x="729" y="379"/>
                    <a:pt x="729" y="377"/>
                  </a:cubicBezTo>
                  <a:cubicBezTo>
                    <a:pt x="729" y="375"/>
                    <a:pt x="729" y="371"/>
                    <a:pt x="729" y="369"/>
                  </a:cubicBezTo>
                  <a:cubicBezTo>
                    <a:pt x="729" y="368"/>
                    <a:pt x="728" y="364"/>
                    <a:pt x="729" y="363"/>
                  </a:cubicBezTo>
                  <a:cubicBezTo>
                    <a:pt x="730" y="362"/>
                    <a:pt x="733" y="362"/>
                    <a:pt x="734" y="362"/>
                  </a:cubicBezTo>
                  <a:cubicBezTo>
                    <a:pt x="735" y="361"/>
                    <a:pt x="736" y="359"/>
                    <a:pt x="736" y="359"/>
                  </a:cubicBezTo>
                  <a:cubicBezTo>
                    <a:pt x="737" y="358"/>
                    <a:pt x="739" y="359"/>
                    <a:pt x="740" y="359"/>
                  </a:cubicBezTo>
                  <a:cubicBezTo>
                    <a:pt x="742" y="360"/>
                    <a:pt x="745" y="360"/>
                    <a:pt x="746" y="360"/>
                  </a:cubicBezTo>
                  <a:cubicBezTo>
                    <a:pt x="748" y="359"/>
                    <a:pt x="750" y="356"/>
                    <a:pt x="751" y="355"/>
                  </a:cubicBezTo>
                  <a:cubicBezTo>
                    <a:pt x="753" y="354"/>
                    <a:pt x="756" y="353"/>
                    <a:pt x="758" y="353"/>
                  </a:cubicBezTo>
                  <a:cubicBezTo>
                    <a:pt x="760" y="352"/>
                    <a:pt x="763" y="353"/>
                    <a:pt x="765" y="353"/>
                  </a:cubicBezTo>
                  <a:cubicBezTo>
                    <a:pt x="767" y="353"/>
                    <a:pt x="771" y="353"/>
                    <a:pt x="772" y="352"/>
                  </a:cubicBezTo>
                  <a:cubicBezTo>
                    <a:pt x="775" y="352"/>
                    <a:pt x="780" y="350"/>
                    <a:pt x="782" y="348"/>
                  </a:cubicBezTo>
                  <a:cubicBezTo>
                    <a:pt x="783" y="347"/>
                    <a:pt x="784" y="342"/>
                    <a:pt x="785" y="341"/>
                  </a:cubicBezTo>
                  <a:cubicBezTo>
                    <a:pt x="786" y="340"/>
                    <a:pt x="788" y="338"/>
                    <a:pt x="789" y="337"/>
                  </a:cubicBezTo>
                  <a:cubicBezTo>
                    <a:pt x="790" y="337"/>
                    <a:pt x="792" y="337"/>
                    <a:pt x="793" y="337"/>
                  </a:cubicBezTo>
                  <a:cubicBezTo>
                    <a:pt x="795" y="337"/>
                    <a:pt x="798" y="338"/>
                    <a:pt x="799" y="338"/>
                  </a:cubicBezTo>
                  <a:cubicBezTo>
                    <a:pt x="800" y="338"/>
                    <a:pt x="804" y="337"/>
                    <a:pt x="805" y="336"/>
                  </a:cubicBezTo>
                  <a:cubicBezTo>
                    <a:pt x="806" y="335"/>
                    <a:pt x="805" y="333"/>
                    <a:pt x="806" y="332"/>
                  </a:cubicBezTo>
                  <a:cubicBezTo>
                    <a:pt x="807" y="330"/>
                    <a:pt x="808" y="328"/>
                    <a:pt x="810" y="327"/>
                  </a:cubicBezTo>
                  <a:cubicBezTo>
                    <a:pt x="811" y="327"/>
                    <a:pt x="813" y="327"/>
                    <a:pt x="814" y="326"/>
                  </a:cubicBezTo>
                  <a:cubicBezTo>
                    <a:pt x="815" y="326"/>
                    <a:pt x="817" y="323"/>
                    <a:pt x="817" y="322"/>
                  </a:cubicBezTo>
                  <a:cubicBezTo>
                    <a:pt x="818" y="321"/>
                    <a:pt x="817" y="318"/>
                    <a:pt x="817" y="316"/>
                  </a:cubicBezTo>
                  <a:cubicBezTo>
                    <a:pt x="817" y="316"/>
                    <a:pt x="816" y="314"/>
                    <a:pt x="816" y="313"/>
                  </a:cubicBezTo>
                  <a:cubicBezTo>
                    <a:pt x="816" y="312"/>
                    <a:pt x="815" y="309"/>
                    <a:pt x="816" y="308"/>
                  </a:cubicBezTo>
                  <a:cubicBezTo>
                    <a:pt x="816" y="306"/>
                    <a:pt x="819" y="304"/>
                    <a:pt x="819" y="303"/>
                  </a:cubicBezTo>
                  <a:cubicBezTo>
                    <a:pt x="819" y="301"/>
                    <a:pt x="818" y="298"/>
                    <a:pt x="819" y="296"/>
                  </a:cubicBezTo>
                  <a:cubicBezTo>
                    <a:pt x="820" y="295"/>
                    <a:pt x="823" y="292"/>
                    <a:pt x="824" y="290"/>
                  </a:cubicBezTo>
                  <a:cubicBezTo>
                    <a:pt x="825" y="289"/>
                    <a:pt x="827" y="288"/>
                    <a:pt x="828" y="287"/>
                  </a:cubicBezTo>
                  <a:cubicBezTo>
                    <a:pt x="829" y="286"/>
                    <a:pt x="832" y="285"/>
                    <a:pt x="833" y="283"/>
                  </a:cubicBezTo>
                  <a:cubicBezTo>
                    <a:pt x="834" y="282"/>
                    <a:pt x="833" y="278"/>
                    <a:pt x="833" y="276"/>
                  </a:cubicBezTo>
                  <a:cubicBezTo>
                    <a:pt x="834" y="274"/>
                    <a:pt x="835" y="271"/>
                    <a:pt x="835" y="270"/>
                  </a:cubicBezTo>
                  <a:cubicBezTo>
                    <a:pt x="835" y="268"/>
                    <a:pt x="836" y="264"/>
                    <a:pt x="836" y="262"/>
                  </a:cubicBezTo>
                  <a:cubicBezTo>
                    <a:pt x="835" y="261"/>
                    <a:pt x="833" y="259"/>
                    <a:pt x="833" y="257"/>
                  </a:cubicBezTo>
                  <a:cubicBezTo>
                    <a:pt x="834" y="256"/>
                    <a:pt x="836" y="254"/>
                    <a:pt x="837" y="253"/>
                  </a:cubicBezTo>
                  <a:cubicBezTo>
                    <a:pt x="837" y="250"/>
                    <a:pt x="837" y="246"/>
                    <a:pt x="836" y="244"/>
                  </a:cubicBezTo>
                  <a:cubicBezTo>
                    <a:pt x="835" y="243"/>
                    <a:pt x="832" y="242"/>
                    <a:pt x="831" y="241"/>
                  </a:cubicBezTo>
                  <a:cubicBezTo>
                    <a:pt x="831" y="239"/>
                    <a:pt x="833" y="236"/>
                    <a:pt x="832" y="234"/>
                  </a:cubicBezTo>
                  <a:cubicBezTo>
                    <a:pt x="832" y="233"/>
                    <a:pt x="832" y="230"/>
                    <a:pt x="831" y="229"/>
                  </a:cubicBezTo>
                  <a:cubicBezTo>
                    <a:pt x="830" y="228"/>
                    <a:pt x="828" y="227"/>
                    <a:pt x="827" y="227"/>
                  </a:cubicBezTo>
                  <a:cubicBezTo>
                    <a:pt x="826" y="226"/>
                    <a:pt x="824" y="223"/>
                    <a:pt x="823" y="223"/>
                  </a:cubicBezTo>
                  <a:cubicBezTo>
                    <a:pt x="821" y="221"/>
                    <a:pt x="818" y="220"/>
                    <a:pt x="817" y="219"/>
                  </a:cubicBezTo>
                  <a:cubicBezTo>
                    <a:pt x="815" y="218"/>
                    <a:pt x="811" y="218"/>
                    <a:pt x="809" y="217"/>
                  </a:cubicBezTo>
                  <a:cubicBezTo>
                    <a:pt x="807" y="217"/>
                    <a:pt x="804" y="216"/>
                    <a:pt x="802" y="215"/>
                  </a:cubicBezTo>
                  <a:cubicBezTo>
                    <a:pt x="800" y="214"/>
                    <a:pt x="797" y="212"/>
                    <a:pt x="796" y="210"/>
                  </a:cubicBezTo>
                  <a:cubicBezTo>
                    <a:pt x="794" y="208"/>
                    <a:pt x="793" y="204"/>
                    <a:pt x="793" y="202"/>
                  </a:cubicBezTo>
                  <a:cubicBezTo>
                    <a:pt x="793" y="200"/>
                    <a:pt x="795" y="196"/>
                    <a:pt x="795" y="194"/>
                  </a:cubicBezTo>
                  <a:cubicBezTo>
                    <a:pt x="794" y="192"/>
                    <a:pt x="791" y="189"/>
                    <a:pt x="789" y="188"/>
                  </a:cubicBezTo>
                  <a:cubicBezTo>
                    <a:pt x="787" y="186"/>
                    <a:pt x="783" y="184"/>
                    <a:pt x="781" y="183"/>
                  </a:cubicBezTo>
                  <a:cubicBezTo>
                    <a:pt x="780" y="182"/>
                    <a:pt x="776" y="182"/>
                    <a:pt x="775" y="181"/>
                  </a:cubicBezTo>
                  <a:cubicBezTo>
                    <a:pt x="774" y="180"/>
                    <a:pt x="772" y="178"/>
                    <a:pt x="770" y="177"/>
                  </a:cubicBezTo>
                  <a:cubicBezTo>
                    <a:pt x="770" y="177"/>
                    <a:pt x="768" y="177"/>
                    <a:pt x="767" y="176"/>
                  </a:cubicBezTo>
                  <a:cubicBezTo>
                    <a:pt x="765" y="176"/>
                    <a:pt x="762" y="174"/>
                    <a:pt x="761" y="173"/>
                  </a:cubicBezTo>
                  <a:cubicBezTo>
                    <a:pt x="761" y="172"/>
                    <a:pt x="760" y="170"/>
                    <a:pt x="761" y="170"/>
                  </a:cubicBezTo>
                  <a:cubicBezTo>
                    <a:pt x="761" y="169"/>
                    <a:pt x="762" y="167"/>
                    <a:pt x="762" y="167"/>
                  </a:cubicBezTo>
                  <a:cubicBezTo>
                    <a:pt x="762" y="166"/>
                    <a:pt x="762" y="166"/>
                    <a:pt x="762" y="166"/>
                  </a:cubicBezTo>
                  <a:cubicBezTo>
                    <a:pt x="762" y="165"/>
                    <a:pt x="761" y="162"/>
                    <a:pt x="761" y="161"/>
                  </a:cubicBezTo>
                  <a:cubicBezTo>
                    <a:pt x="760" y="159"/>
                    <a:pt x="758" y="157"/>
                    <a:pt x="757" y="155"/>
                  </a:cubicBezTo>
                  <a:cubicBezTo>
                    <a:pt x="756" y="153"/>
                    <a:pt x="754" y="148"/>
                    <a:pt x="752" y="146"/>
                  </a:cubicBezTo>
                  <a:cubicBezTo>
                    <a:pt x="750" y="145"/>
                    <a:pt x="746" y="144"/>
                    <a:pt x="744" y="143"/>
                  </a:cubicBezTo>
                  <a:cubicBezTo>
                    <a:pt x="740" y="142"/>
                    <a:pt x="733" y="143"/>
                    <a:pt x="729" y="142"/>
                  </a:cubicBezTo>
                  <a:cubicBezTo>
                    <a:pt x="727" y="141"/>
                    <a:pt x="721" y="139"/>
                    <a:pt x="719" y="138"/>
                  </a:cubicBezTo>
                  <a:cubicBezTo>
                    <a:pt x="716" y="137"/>
                    <a:pt x="711" y="135"/>
                    <a:pt x="709" y="133"/>
                  </a:cubicBezTo>
                  <a:cubicBezTo>
                    <a:pt x="708" y="132"/>
                    <a:pt x="705" y="130"/>
                    <a:pt x="704" y="129"/>
                  </a:cubicBezTo>
                  <a:cubicBezTo>
                    <a:pt x="702" y="126"/>
                    <a:pt x="701" y="120"/>
                    <a:pt x="700" y="117"/>
                  </a:cubicBezTo>
                  <a:cubicBezTo>
                    <a:pt x="700" y="115"/>
                    <a:pt x="700" y="111"/>
                    <a:pt x="699" y="109"/>
                  </a:cubicBezTo>
                  <a:cubicBezTo>
                    <a:pt x="698" y="108"/>
                    <a:pt x="695" y="107"/>
                    <a:pt x="694" y="106"/>
                  </a:cubicBezTo>
                  <a:cubicBezTo>
                    <a:pt x="693" y="105"/>
                    <a:pt x="692" y="102"/>
                    <a:pt x="692" y="101"/>
                  </a:cubicBezTo>
                  <a:cubicBezTo>
                    <a:pt x="691" y="99"/>
                    <a:pt x="691" y="94"/>
                    <a:pt x="690" y="91"/>
                  </a:cubicBezTo>
                  <a:cubicBezTo>
                    <a:pt x="690" y="89"/>
                    <a:pt x="687" y="85"/>
                    <a:pt x="686" y="83"/>
                  </a:cubicBezTo>
                  <a:cubicBezTo>
                    <a:pt x="685" y="79"/>
                    <a:pt x="684" y="71"/>
                    <a:pt x="685" y="67"/>
                  </a:cubicBezTo>
                  <a:cubicBezTo>
                    <a:pt x="685" y="65"/>
                    <a:pt x="688" y="61"/>
                    <a:pt x="689" y="59"/>
                  </a:cubicBezTo>
                  <a:cubicBezTo>
                    <a:pt x="690" y="58"/>
                    <a:pt x="691" y="54"/>
                    <a:pt x="692" y="52"/>
                  </a:cubicBezTo>
                  <a:cubicBezTo>
                    <a:pt x="692" y="51"/>
                    <a:pt x="694" y="49"/>
                    <a:pt x="695" y="47"/>
                  </a:cubicBezTo>
                  <a:cubicBezTo>
                    <a:pt x="695" y="46"/>
                    <a:pt x="696" y="44"/>
                    <a:pt x="696" y="43"/>
                  </a:cubicBezTo>
                  <a:cubicBezTo>
                    <a:pt x="696" y="42"/>
                    <a:pt x="695" y="39"/>
                    <a:pt x="694" y="38"/>
                  </a:cubicBezTo>
                  <a:cubicBezTo>
                    <a:pt x="693" y="36"/>
                    <a:pt x="690" y="33"/>
                    <a:pt x="689" y="32"/>
                  </a:cubicBezTo>
                  <a:cubicBezTo>
                    <a:pt x="687" y="31"/>
                    <a:pt x="684" y="29"/>
                    <a:pt x="682" y="29"/>
                  </a:cubicBezTo>
                  <a:cubicBezTo>
                    <a:pt x="681" y="28"/>
                    <a:pt x="677" y="28"/>
                    <a:pt x="676" y="26"/>
                  </a:cubicBezTo>
                  <a:cubicBezTo>
                    <a:pt x="675" y="26"/>
                    <a:pt x="675" y="24"/>
                    <a:pt x="675" y="23"/>
                  </a:cubicBezTo>
                  <a:cubicBezTo>
                    <a:pt x="675" y="22"/>
                    <a:pt x="676" y="20"/>
                    <a:pt x="676" y="19"/>
                  </a:cubicBezTo>
                  <a:cubicBezTo>
                    <a:pt x="676" y="18"/>
                    <a:pt x="677" y="15"/>
                    <a:pt x="676" y="13"/>
                  </a:cubicBezTo>
                  <a:cubicBezTo>
                    <a:pt x="676" y="12"/>
                    <a:pt x="672" y="10"/>
                    <a:pt x="672" y="9"/>
                  </a:cubicBezTo>
                  <a:cubicBezTo>
                    <a:pt x="672" y="7"/>
                    <a:pt x="674" y="5"/>
                    <a:pt x="674" y="3"/>
                  </a:cubicBezTo>
                  <a:cubicBezTo>
                    <a:pt x="674" y="2"/>
                    <a:pt x="673" y="1"/>
                    <a:pt x="673" y="0"/>
                  </a:cubicBezTo>
                  <a:cubicBezTo>
                    <a:pt x="609" y="6"/>
                    <a:pt x="609" y="6"/>
                    <a:pt x="609" y="6"/>
                  </a:cubicBezTo>
                  <a:cubicBezTo>
                    <a:pt x="443" y="21"/>
                    <a:pt x="443" y="21"/>
                    <a:pt x="443" y="2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51"/>
                    <a:pt x="2" y="52"/>
                    <a:pt x="2" y="52"/>
                  </a:cubicBezTo>
                  <a:cubicBezTo>
                    <a:pt x="2" y="52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5"/>
                    <a:pt x="4" y="56"/>
                    <a:pt x="4" y="57"/>
                  </a:cubicBezTo>
                  <a:cubicBezTo>
                    <a:pt x="4" y="57"/>
                    <a:pt x="4" y="58"/>
                    <a:pt x="4" y="58"/>
                  </a:cubicBezTo>
                  <a:cubicBezTo>
                    <a:pt x="5" y="58"/>
                    <a:pt x="5" y="58"/>
                    <a:pt x="5" y="59"/>
                  </a:cubicBezTo>
                  <a:cubicBezTo>
                    <a:pt x="7" y="60"/>
                    <a:pt x="8" y="61"/>
                    <a:pt x="9" y="62"/>
                  </a:cubicBezTo>
                  <a:cubicBezTo>
                    <a:pt x="10" y="65"/>
                    <a:pt x="10" y="69"/>
                    <a:pt x="10" y="71"/>
                  </a:cubicBezTo>
                  <a:cubicBezTo>
                    <a:pt x="10" y="72"/>
                    <a:pt x="9" y="73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5"/>
                    <a:pt x="10" y="77"/>
                    <a:pt x="10" y="79"/>
                  </a:cubicBezTo>
                  <a:cubicBezTo>
                    <a:pt x="9" y="81"/>
                    <a:pt x="8" y="84"/>
                    <a:pt x="6" y="85"/>
                  </a:cubicBezTo>
                  <a:cubicBezTo>
                    <a:pt x="6" y="85"/>
                    <a:pt x="5" y="85"/>
                    <a:pt x="5" y="85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6" y="87"/>
                    <a:pt x="6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7" y="87"/>
                    <a:pt x="7" y="88"/>
                    <a:pt x="8" y="88"/>
                  </a:cubicBezTo>
                  <a:cubicBezTo>
                    <a:pt x="9" y="88"/>
                    <a:pt x="9" y="88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3" y="88"/>
                    <a:pt x="17" y="91"/>
                    <a:pt x="18" y="93"/>
                  </a:cubicBezTo>
                  <a:cubicBezTo>
                    <a:pt x="20" y="95"/>
                    <a:pt x="19" y="98"/>
                    <a:pt x="19" y="100"/>
                  </a:cubicBezTo>
                  <a:cubicBezTo>
                    <a:pt x="19" y="100"/>
                    <a:pt x="19" y="101"/>
                    <a:pt x="19" y="101"/>
                  </a:cubicBezTo>
                  <a:cubicBezTo>
                    <a:pt x="19" y="101"/>
                    <a:pt x="19" y="101"/>
                    <a:pt x="19" y="102"/>
                  </a:cubicBezTo>
                  <a:cubicBezTo>
                    <a:pt x="20" y="102"/>
                    <a:pt x="21" y="103"/>
                    <a:pt x="21" y="104"/>
                  </a:cubicBezTo>
                  <a:cubicBezTo>
                    <a:pt x="23" y="106"/>
                    <a:pt x="24" y="111"/>
                    <a:pt x="23" y="114"/>
                  </a:cubicBezTo>
                  <a:cubicBezTo>
                    <a:pt x="22" y="115"/>
                    <a:pt x="22" y="116"/>
                    <a:pt x="21" y="116"/>
                  </a:cubicBezTo>
                  <a:cubicBezTo>
                    <a:pt x="21" y="117"/>
                    <a:pt x="21" y="118"/>
                    <a:pt x="21" y="119"/>
                  </a:cubicBezTo>
                  <a:cubicBezTo>
                    <a:pt x="20" y="122"/>
                    <a:pt x="17" y="125"/>
                    <a:pt x="17" y="125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6" y="127"/>
                    <a:pt x="17" y="128"/>
                    <a:pt x="17" y="129"/>
                  </a:cubicBezTo>
                  <a:cubicBezTo>
                    <a:pt x="18" y="132"/>
                    <a:pt x="16" y="133"/>
                    <a:pt x="15" y="135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5" y="135"/>
                    <a:pt x="17" y="139"/>
                    <a:pt x="16" y="142"/>
                  </a:cubicBezTo>
                  <a:cubicBezTo>
                    <a:pt x="16" y="144"/>
                    <a:pt x="14" y="146"/>
                    <a:pt x="13" y="147"/>
                  </a:cubicBezTo>
                  <a:cubicBezTo>
                    <a:pt x="13" y="147"/>
                    <a:pt x="13" y="147"/>
                    <a:pt x="12" y="147"/>
                  </a:cubicBezTo>
                  <a:cubicBezTo>
                    <a:pt x="12" y="148"/>
                    <a:pt x="11" y="148"/>
                    <a:pt x="11" y="148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2" y="150"/>
                    <a:pt x="12" y="152"/>
                    <a:pt x="12" y="153"/>
                  </a:cubicBezTo>
                  <a:cubicBezTo>
                    <a:pt x="12" y="155"/>
                    <a:pt x="11" y="156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61"/>
                    <a:pt x="9" y="162"/>
                    <a:pt x="8" y="164"/>
                  </a:cubicBezTo>
                  <a:cubicBezTo>
                    <a:pt x="7" y="165"/>
                    <a:pt x="6" y="165"/>
                    <a:pt x="5" y="166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5" y="169"/>
                    <a:pt x="5" y="171"/>
                    <a:pt x="3" y="173"/>
                  </a:cubicBezTo>
                  <a:cubicBezTo>
                    <a:pt x="3" y="174"/>
                    <a:pt x="2" y="174"/>
                    <a:pt x="2" y="175"/>
                  </a:cubicBezTo>
                  <a:cubicBezTo>
                    <a:pt x="2" y="175"/>
                    <a:pt x="2" y="176"/>
                    <a:pt x="1" y="176"/>
                  </a:cubicBezTo>
                  <a:cubicBezTo>
                    <a:pt x="1" y="177"/>
                    <a:pt x="1" y="178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2" y="181"/>
                    <a:pt x="3" y="182"/>
                    <a:pt x="4" y="182"/>
                  </a:cubicBezTo>
                  <a:cubicBezTo>
                    <a:pt x="5" y="183"/>
                    <a:pt x="6" y="185"/>
                    <a:pt x="7" y="186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7" y="186"/>
                    <a:pt x="8" y="187"/>
                    <a:pt x="8" y="187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9" y="188"/>
                    <a:pt x="10" y="188"/>
                    <a:pt x="11" y="189"/>
                  </a:cubicBezTo>
                  <a:cubicBezTo>
                    <a:pt x="12" y="190"/>
                    <a:pt x="13" y="192"/>
                    <a:pt x="14" y="193"/>
                  </a:cubicBezTo>
                  <a:cubicBezTo>
                    <a:pt x="14" y="194"/>
                    <a:pt x="14" y="195"/>
                    <a:pt x="15" y="196"/>
                  </a:cubicBezTo>
                  <a:cubicBezTo>
                    <a:pt x="15" y="197"/>
                    <a:pt x="16" y="197"/>
                    <a:pt x="16" y="198"/>
                  </a:cubicBezTo>
                  <a:cubicBezTo>
                    <a:pt x="18" y="200"/>
                    <a:pt x="19" y="203"/>
                    <a:pt x="19" y="204"/>
                  </a:cubicBezTo>
                  <a:cubicBezTo>
                    <a:pt x="19" y="205"/>
                    <a:pt x="19" y="206"/>
                    <a:pt x="19" y="207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20" y="209"/>
                    <a:pt x="21" y="210"/>
                    <a:pt x="22" y="212"/>
                  </a:cubicBezTo>
                  <a:cubicBezTo>
                    <a:pt x="22" y="213"/>
                    <a:pt x="22" y="213"/>
                    <a:pt x="22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4" y="214"/>
                    <a:pt x="25" y="214"/>
                    <a:pt x="26" y="214"/>
                  </a:cubicBezTo>
                  <a:cubicBezTo>
                    <a:pt x="28" y="215"/>
                    <a:pt x="32" y="216"/>
                    <a:pt x="34" y="219"/>
                  </a:cubicBezTo>
                  <a:cubicBezTo>
                    <a:pt x="36" y="221"/>
                    <a:pt x="37" y="226"/>
                    <a:pt x="36" y="229"/>
                  </a:cubicBezTo>
                  <a:cubicBezTo>
                    <a:pt x="36" y="232"/>
                    <a:pt x="34" y="233"/>
                    <a:pt x="33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2" y="236"/>
                    <a:pt x="31" y="236"/>
                    <a:pt x="31" y="236"/>
                  </a:cubicBezTo>
                  <a:cubicBezTo>
                    <a:pt x="32" y="237"/>
                    <a:pt x="32" y="238"/>
                    <a:pt x="32" y="240"/>
                  </a:cubicBezTo>
                  <a:cubicBezTo>
                    <a:pt x="32" y="242"/>
                    <a:pt x="31" y="243"/>
                    <a:pt x="31" y="244"/>
                  </a:cubicBezTo>
                  <a:cubicBezTo>
                    <a:pt x="32" y="244"/>
                    <a:pt x="32" y="245"/>
                    <a:pt x="33" y="246"/>
                  </a:cubicBezTo>
                  <a:cubicBezTo>
                    <a:pt x="34" y="247"/>
                    <a:pt x="36" y="249"/>
                    <a:pt x="36" y="250"/>
                  </a:cubicBezTo>
                  <a:cubicBezTo>
                    <a:pt x="37" y="252"/>
                    <a:pt x="37" y="253"/>
                    <a:pt x="37" y="254"/>
                  </a:cubicBezTo>
                  <a:cubicBezTo>
                    <a:pt x="38" y="255"/>
                    <a:pt x="40" y="255"/>
                    <a:pt x="42" y="257"/>
                  </a:cubicBezTo>
                  <a:cubicBezTo>
                    <a:pt x="44" y="259"/>
                    <a:pt x="44" y="262"/>
                    <a:pt x="44" y="264"/>
                  </a:cubicBezTo>
                  <a:cubicBezTo>
                    <a:pt x="44" y="265"/>
                    <a:pt x="44" y="269"/>
                    <a:pt x="42" y="271"/>
                  </a:cubicBezTo>
                  <a:cubicBezTo>
                    <a:pt x="42" y="272"/>
                    <a:pt x="41" y="273"/>
                    <a:pt x="40" y="273"/>
                  </a:cubicBezTo>
                  <a:cubicBezTo>
                    <a:pt x="40" y="274"/>
                    <a:pt x="40" y="274"/>
                    <a:pt x="40" y="275"/>
                  </a:cubicBezTo>
                  <a:cubicBezTo>
                    <a:pt x="41" y="275"/>
                    <a:pt x="42" y="276"/>
                    <a:pt x="42" y="276"/>
                  </a:cubicBezTo>
                  <a:cubicBezTo>
                    <a:pt x="43" y="277"/>
                    <a:pt x="44" y="278"/>
                    <a:pt x="44" y="279"/>
                  </a:cubicBezTo>
                  <a:cubicBezTo>
                    <a:pt x="46" y="279"/>
                    <a:pt x="48" y="279"/>
                    <a:pt x="49" y="281"/>
                  </a:cubicBezTo>
                  <a:cubicBezTo>
                    <a:pt x="52" y="283"/>
                    <a:pt x="52" y="288"/>
                    <a:pt x="52" y="290"/>
                  </a:cubicBezTo>
                  <a:cubicBezTo>
                    <a:pt x="52" y="292"/>
                    <a:pt x="51" y="293"/>
                    <a:pt x="50" y="294"/>
                  </a:cubicBezTo>
                  <a:cubicBezTo>
                    <a:pt x="51" y="294"/>
                    <a:pt x="53" y="294"/>
                    <a:pt x="54" y="295"/>
                  </a:cubicBezTo>
                  <a:cubicBezTo>
                    <a:pt x="56" y="296"/>
                    <a:pt x="56" y="298"/>
                    <a:pt x="57" y="300"/>
                  </a:cubicBezTo>
                  <a:cubicBezTo>
                    <a:pt x="57" y="300"/>
                    <a:pt x="58" y="300"/>
                    <a:pt x="58" y="300"/>
                  </a:cubicBezTo>
                  <a:cubicBezTo>
                    <a:pt x="60" y="301"/>
                    <a:pt x="61" y="302"/>
                    <a:pt x="62" y="304"/>
                  </a:cubicBezTo>
                  <a:cubicBezTo>
                    <a:pt x="63" y="304"/>
                    <a:pt x="63" y="304"/>
                    <a:pt x="64" y="304"/>
                  </a:cubicBezTo>
                  <a:cubicBezTo>
                    <a:pt x="67" y="305"/>
                    <a:pt x="70" y="310"/>
                    <a:pt x="70" y="311"/>
                  </a:cubicBezTo>
                  <a:cubicBezTo>
                    <a:pt x="71" y="312"/>
                    <a:pt x="72" y="317"/>
                    <a:pt x="71" y="320"/>
                  </a:cubicBezTo>
                  <a:cubicBezTo>
                    <a:pt x="70" y="322"/>
                    <a:pt x="68" y="323"/>
                    <a:pt x="67" y="324"/>
                  </a:cubicBezTo>
                  <a:cubicBezTo>
                    <a:pt x="67" y="324"/>
                    <a:pt x="67" y="324"/>
                    <a:pt x="67" y="324"/>
                  </a:cubicBezTo>
                  <a:cubicBezTo>
                    <a:pt x="67" y="324"/>
                    <a:pt x="67" y="325"/>
                    <a:pt x="67" y="325"/>
                  </a:cubicBezTo>
                  <a:cubicBezTo>
                    <a:pt x="67" y="325"/>
                    <a:pt x="68" y="326"/>
                    <a:pt x="68" y="326"/>
                  </a:cubicBezTo>
                  <a:cubicBezTo>
                    <a:pt x="69" y="326"/>
                    <a:pt x="69" y="327"/>
                    <a:pt x="70" y="327"/>
                  </a:cubicBezTo>
                  <a:cubicBezTo>
                    <a:pt x="70" y="327"/>
                    <a:pt x="70" y="327"/>
                    <a:pt x="70" y="327"/>
                  </a:cubicBezTo>
                  <a:cubicBezTo>
                    <a:pt x="71" y="328"/>
                    <a:pt x="73" y="329"/>
                    <a:pt x="73" y="331"/>
                  </a:cubicBezTo>
                  <a:cubicBezTo>
                    <a:pt x="74" y="331"/>
                    <a:pt x="74" y="332"/>
                    <a:pt x="74" y="333"/>
                  </a:cubicBezTo>
                  <a:cubicBezTo>
                    <a:pt x="74" y="333"/>
                    <a:pt x="75" y="333"/>
                    <a:pt x="75" y="334"/>
                  </a:cubicBezTo>
                  <a:cubicBezTo>
                    <a:pt x="77" y="335"/>
                    <a:pt x="80" y="337"/>
                    <a:pt x="80" y="341"/>
                  </a:cubicBezTo>
                  <a:cubicBezTo>
                    <a:pt x="81" y="343"/>
                    <a:pt x="80" y="344"/>
                    <a:pt x="79" y="345"/>
                  </a:cubicBezTo>
                  <a:cubicBezTo>
                    <a:pt x="79" y="347"/>
                    <a:pt x="79" y="348"/>
                    <a:pt x="78" y="350"/>
                  </a:cubicBezTo>
                  <a:cubicBezTo>
                    <a:pt x="78" y="350"/>
                    <a:pt x="78" y="350"/>
                    <a:pt x="78" y="350"/>
                  </a:cubicBezTo>
                  <a:cubicBezTo>
                    <a:pt x="79" y="352"/>
                    <a:pt x="80" y="353"/>
                    <a:pt x="80" y="355"/>
                  </a:cubicBezTo>
                  <a:cubicBezTo>
                    <a:pt x="80" y="359"/>
                    <a:pt x="78" y="361"/>
                    <a:pt x="76" y="362"/>
                  </a:cubicBezTo>
                  <a:cubicBezTo>
                    <a:pt x="77" y="364"/>
                    <a:pt x="78" y="367"/>
                    <a:pt x="77" y="368"/>
                  </a:cubicBezTo>
                  <a:cubicBezTo>
                    <a:pt x="77" y="369"/>
                    <a:pt x="77" y="370"/>
                    <a:pt x="76" y="372"/>
                  </a:cubicBezTo>
                  <a:cubicBezTo>
                    <a:pt x="76" y="372"/>
                    <a:pt x="76" y="372"/>
                    <a:pt x="76" y="372"/>
                  </a:cubicBezTo>
                  <a:cubicBezTo>
                    <a:pt x="79" y="374"/>
                    <a:pt x="80" y="376"/>
                    <a:pt x="80" y="379"/>
                  </a:cubicBezTo>
                  <a:cubicBezTo>
                    <a:pt x="80" y="379"/>
                    <a:pt x="80" y="379"/>
                    <a:pt x="80" y="379"/>
                  </a:cubicBezTo>
                  <a:cubicBezTo>
                    <a:pt x="81" y="379"/>
                    <a:pt x="82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6" y="379"/>
                    <a:pt x="90" y="381"/>
                    <a:pt x="91" y="383"/>
                  </a:cubicBezTo>
                  <a:cubicBezTo>
                    <a:pt x="93" y="387"/>
                    <a:pt x="92" y="392"/>
                    <a:pt x="92" y="392"/>
                  </a:cubicBezTo>
                  <a:cubicBezTo>
                    <a:pt x="92" y="392"/>
                    <a:pt x="92" y="392"/>
                    <a:pt x="92" y="392"/>
                  </a:cubicBezTo>
                  <a:cubicBezTo>
                    <a:pt x="92" y="392"/>
                    <a:pt x="92" y="392"/>
                    <a:pt x="93" y="392"/>
                  </a:cubicBezTo>
                  <a:cubicBezTo>
                    <a:pt x="93" y="392"/>
                    <a:pt x="94" y="392"/>
                    <a:pt x="95" y="392"/>
                  </a:cubicBezTo>
                  <a:cubicBezTo>
                    <a:pt x="98" y="393"/>
                    <a:pt x="100" y="397"/>
                    <a:pt x="101" y="400"/>
                  </a:cubicBezTo>
                  <a:cubicBezTo>
                    <a:pt x="101" y="402"/>
                    <a:pt x="100" y="404"/>
                    <a:pt x="100" y="405"/>
                  </a:cubicBezTo>
                  <a:cubicBezTo>
                    <a:pt x="99" y="405"/>
                    <a:pt x="99" y="406"/>
                    <a:pt x="99" y="406"/>
                  </a:cubicBezTo>
                  <a:cubicBezTo>
                    <a:pt x="99" y="406"/>
                    <a:pt x="99" y="408"/>
                    <a:pt x="100" y="408"/>
                  </a:cubicBezTo>
                  <a:cubicBezTo>
                    <a:pt x="100" y="409"/>
                    <a:pt x="100" y="410"/>
                    <a:pt x="100" y="411"/>
                  </a:cubicBezTo>
                  <a:cubicBezTo>
                    <a:pt x="100" y="411"/>
                    <a:pt x="100" y="412"/>
                    <a:pt x="100" y="412"/>
                  </a:cubicBezTo>
                  <a:cubicBezTo>
                    <a:pt x="100" y="414"/>
                    <a:pt x="100" y="416"/>
                    <a:pt x="99" y="418"/>
                  </a:cubicBezTo>
                  <a:cubicBezTo>
                    <a:pt x="99" y="418"/>
                    <a:pt x="99" y="418"/>
                    <a:pt x="99" y="419"/>
                  </a:cubicBezTo>
                  <a:cubicBezTo>
                    <a:pt x="99" y="419"/>
                    <a:pt x="100" y="419"/>
                    <a:pt x="100" y="419"/>
                  </a:cubicBezTo>
                  <a:cubicBezTo>
                    <a:pt x="101" y="419"/>
                    <a:pt x="101" y="419"/>
                    <a:pt x="102" y="419"/>
                  </a:cubicBezTo>
                  <a:cubicBezTo>
                    <a:pt x="104" y="419"/>
                    <a:pt x="107" y="422"/>
                    <a:pt x="108" y="425"/>
                  </a:cubicBezTo>
                  <a:cubicBezTo>
                    <a:pt x="109" y="427"/>
                    <a:pt x="109" y="431"/>
                    <a:pt x="107" y="434"/>
                  </a:cubicBezTo>
                  <a:cubicBezTo>
                    <a:pt x="106" y="435"/>
                    <a:pt x="104" y="436"/>
                    <a:pt x="103" y="436"/>
                  </a:cubicBezTo>
                  <a:cubicBezTo>
                    <a:pt x="104" y="437"/>
                    <a:pt x="104" y="439"/>
                    <a:pt x="104" y="440"/>
                  </a:cubicBezTo>
                  <a:cubicBezTo>
                    <a:pt x="104" y="440"/>
                    <a:pt x="105" y="440"/>
                    <a:pt x="105" y="440"/>
                  </a:cubicBezTo>
                  <a:cubicBezTo>
                    <a:pt x="107" y="440"/>
                    <a:pt x="109" y="441"/>
                    <a:pt x="111" y="442"/>
                  </a:cubicBezTo>
                  <a:cubicBezTo>
                    <a:pt x="113" y="443"/>
                    <a:pt x="117" y="449"/>
                    <a:pt x="114" y="453"/>
                  </a:cubicBezTo>
                  <a:cubicBezTo>
                    <a:pt x="113" y="455"/>
                    <a:pt x="112" y="456"/>
                    <a:pt x="110" y="456"/>
                  </a:cubicBezTo>
                  <a:cubicBezTo>
                    <a:pt x="111" y="456"/>
                    <a:pt x="111" y="457"/>
                    <a:pt x="111" y="457"/>
                  </a:cubicBezTo>
                  <a:cubicBezTo>
                    <a:pt x="112" y="460"/>
                    <a:pt x="111" y="465"/>
                    <a:pt x="111" y="467"/>
                  </a:cubicBezTo>
                  <a:cubicBezTo>
                    <a:pt x="110" y="467"/>
                    <a:pt x="110" y="468"/>
                    <a:pt x="110" y="469"/>
                  </a:cubicBezTo>
                  <a:cubicBezTo>
                    <a:pt x="110" y="469"/>
                    <a:pt x="110" y="469"/>
                    <a:pt x="110" y="469"/>
                  </a:cubicBezTo>
                  <a:cubicBezTo>
                    <a:pt x="111" y="470"/>
                    <a:pt x="112" y="471"/>
                    <a:pt x="112" y="474"/>
                  </a:cubicBezTo>
                  <a:cubicBezTo>
                    <a:pt x="112" y="475"/>
                    <a:pt x="112" y="476"/>
                    <a:pt x="112" y="477"/>
                  </a:cubicBezTo>
                  <a:cubicBezTo>
                    <a:pt x="113" y="478"/>
                    <a:pt x="114" y="479"/>
                    <a:pt x="115" y="480"/>
                  </a:cubicBezTo>
                  <a:cubicBezTo>
                    <a:pt x="116" y="482"/>
                    <a:pt x="116" y="484"/>
                    <a:pt x="115" y="486"/>
                  </a:cubicBezTo>
                  <a:cubicBezTo>
                    <a:pt x="115" y="487"/>
                    <a:pt x="115" y="487"/>
                    <a:pt x="115" y="487"/>
                  </a:cubicBezTo>
                  <a:cubicBezTo>
                    <a:pt x="115" y="487"/>
                    <a:pt x="115" y="488"/>
                    <a:pt x="115" y="488"/>
                  </a:cubicBezTo>
                  <a:cubicBezTo>
                    <a:pt x="116" y="489"/>
                    <a:pt x="117" y="489"/>
                    <a:pt x="118" y="490"/>
                  </a:cubicBezTo>
                  <a:cubicBezTo>
                    <a:pt x="119" y="491"/>
                    <a:pt x="120" y="494"/>
                    <a:pt x="120" y="496"/>
                  </a:cubicBezTo>
                  <a:cubicBezTo>
                    <a:pt x="120" y="496"/>
                    <a:pt x="121" y="501"/>
                    <a:pt x="118" y="504"/>
                  </a:cubicBezTo>
                  <a:cubicBezTo>
                    <a:pt x="118" y="505"/>
                    <a:pt x="117" y="505"/>
                    <a:pt x="116" y="505"/>
                  </a:cubicBezTo>
                  <a:cubicBezTo>
                    <a:pt x="116" y="506"/>
                    <a:pt x="116" y="507"/>
                    <a:pt x="116" y="507"/>
                  </a:cubicBezTo>
                  <a:cubicBezTo>
                    <a:pt x="117" y="509"/>
                    <a:pt x="116" y="510"/>
                    <a:pt x="116" y="511"/>
                  </a:cubicBezTo>
                  <a:cubicBezTo>
                    <a:pt x="116" y="511"/>
                    <a:pt x="116" y="511"/>
                    <a:pt x="116" y="511"/>
                  </a:cubicBezTo>
                  <a:cubicBezTo>
                    <a:pt x="117" y="513"/>
                    <a:pt x="118" y="514"/>
                    <a:pt x="118" y="516"/>
                  </a:cubicBezTo>
                  <a:cubicBezTo>
                    <a:pt x="118" y="519"/>
                    <a:pt x="115" y="522"/>
                    <a:pt x="115" y="523"/>
                  </a:cubicBezTo>
                  <a:cubicBezTo>
                    <a:pt x="114" y="524"/>
                    <a:pt x="114" y="524"/>
                    <a:pt x="113" y="525"/>
                  </a:cubicBezTo>
                  <a:cubicBezTo>
                    <a:pt x="113" y="525"/>
                    <a:pt x="113" y="525"/>
                    <a:pt x="112" y="525"/>
                  </a:cubicBezTo>
                  <a:cubicBezTo>
                    <a:pt x="112" y="525"/>
                    <a:pt x="112" y="525"/>
                    <a:pt x="112" y="525"/>
                  </a:cubicBezTo>
                  <a:cubicBezTo>
                    <a:pt x="113" y="526"/>
                    <a:pt x="114" y="526"/>
                    <a:pt x="114" y="527"/>
                  </a:cubicBezTo>
                  <a:cubicBezTo>
                    <a:pt x="116" y="528"/>
                    <a:pt x="116" y="530"/>
                    <a:pt x="117" y="532"/>
                  </a:cubicBezTo>
                  <a:cubicBezTo>
                    <a:pt x="117" y="532"/>
                    <a:pt x="117" y="532"/>
                    <a:pt x="117" y="532"/>
                  </a:cubicBezTo>
                  <a:cubicBezTo>
                    <a:pt x="117" y="532"/>
                    <a:pt x="118" y="532"/>
                    <a:pt x="119" y="532"/>
                  </a:cubicBezTo>
                  <a:cubicBezTo>
                    <a:pt x="120" y="532"/>
                    <a:pt x="121" y="532"/>
                    <a:pt x="122" y="533"/>
                  </a:cubicBezTo>
                  <a:cubicBezTo>
                    <a:pt x="125" y="534"/>
                    <a:pt x="126" y="538"/>
                    <a:pt x="127" y="540"/>
                  </a:cubicBezTo>
                  <a:cubicBezTo>
                    <a:pt x="127" y="541"/>
                    <a:pt x="127" y="541"/>
                    <a:pt x="127" y="54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416300" y="1968500"/>
              <a:ext cx="765175" cy="862013"/>
            </a:xfrm>
            <a:custGeom>
              <a:avLst/>
              <a:gdLst>
                <a:gd name="T0" fmla="*/ 718 w 907"/>
                <a:gd name="T1" fmla="*/ 985 h 1022"/>
                <a:gd name="T2" fmla="*/ 775 w 907"/>
                <a:gd name="T3" fmla="*/ 937 h 1022"/>
                <a:gd name="T4" fmla="*/ 715 w 907"/>
                <a:gd name="T5" fmla="*/ 886 h 1022"/>
                <a:gd name="T6" fmla="*/ 683 w 907"/>
                <a:gd name="T7" fmla="*/ 851 h 1022"/>
                <a:gd name="T8" fmla="*/ 620 w 907"/>
                <a:gd name="T9" fmla="*/ 814 h 1022"/>
                <a:gd name="T10" fmla="*/ 576 w 907"/>
                <a:gd name="T11" fmla="*/ 791 h 1022"/>
                <a:gd name="T12" fmla="*/ 570 w 907"/>
                <a:gd name="T13" fmla="*/ 748 h 1022"/>
                <a:gd name="T14" fmla="*/ 568 w 907"/>
                <a:gd name="T15" fmla="*/ 710 h 1022"/>
                <a:gd name="T16" fmla="*/ 576 w 907"/>
                <a:gd name="T17" fmla="*/ 665 h 1022"/>
                <a:gd name="T18" fmla="*/ 544 w 907"/>
                <a:gd name="T19" fmla="*/ 640 h 1022"/>
                <a:gd name="T20" fmla="*/ 557 w 907"/>
                <a:gd name="T21" fmla="*/ 595 h 1022"/>
                <a:gd name="T22" fmla="*/ 592 w 907"/>
                <a:gd name="T23" fmla="*/ 565 h 1022"/>
                <a:gd name="T24" fmla="*/ 610 w 907"/>
                <a:gd name="T25" fmla="*/ 544 h 1022"/>
                <a:gd name="T26" fmla="*/ 619 w 907"/>
                <a:gd name="T27" fmla="*/ 431 h 1022"/>
                <a:gd name="T28" fmla="*/ 661 w 907"/>
                <a:gd name="T29" fmla="*/ 388 h 1022"/>
                <a:gd name="T30" fmla="*/ 704 w 907"/>
                <a:gd name="T31" fmla="*/ 346 h 1022"/>
                <a:gd name="T32" fmla="*/ 746 w 907"/>
                <a:gd name="T33" fmla="*/ 290 h 1022"/>
                <a:gd name="T34" fmla="*/ 877 w 907"/>
                <a:gd name="T35" fmla="*/ 210 h 1022"/>
                <a:gd name="T36" fmla="*/ 898 w 907"/>
                <a:gd name="T37" fmla="*/ 182 h 1022"/>
                <a:gd name="T38" fmla="*/ 857 w 907"/>
                <a:gd name="T39" fmla="*/ 188 h 1022"/>
                <a:gd name="T40" fmla="*/ 809 w 907"/>
                <a:gd name="T41" fmla="*/ 179 h 1022"/>
                <a:gd name="T42" fmla="*/ 769 w 907"/>
                <a:gd name="T43" fmla="*/ 182 h 1022"/>
                <a:gd name="T44" fmla="*/ 747 w 907"/>
                <a:gd name="T45" fmla="*/ 159 h 1022"/>
                <a:gd name="T46" fmla="*/ 706 w 907"/>
                <a:gd name="T47" fmla="*/ 189 h 1022"/>
                <a:gd name="T48" fmla="*/ 669 w 907"/>
                <a:gd name="T49" fmla="*/ 201 h 1022"/>
                <a:gd name="T50" fmla="*/ 650 w 907"/>
                <a:gd name="T51" fmla="*/ 182 h 1022"/>
                <a:gd name="T52" fmla="*/ 614 w 907"/>
                <a:gd name="T53" fmla="*/ 166 h 1022"/>
                <a:gd name="T54" fmla="*/ 594 w 907"/>
                <a:gd name="T55" fmla="*/ 150 h 1022"/>
                <a:gd name="T56" fmla="*/ 578 w 907"/>
                <a:gd name="T57" fmla="*/ 174 h 1022"/>
                <a:gd name="T58" fmla="*/ 557 w 907"/>
                <a:gd name="T59" fmla="*/ 144 h 1022"/>
                <a:gd name="T60" fmla="*/ 534 w 907"/>
                <a:gd name="T61" fmla="*/ 134 h 1022"/>
                <a:gd name="T62" fmla="*/ 511 w 907"/>
                <a:gd name="T63" fmla="*/ 121 h 1022"/>
                <a:gd name="T64" fmla="*/ 464 w 907"/>
                <a:gd name="T65" fmla="*/ 114 h 1022"/>
                <a:gd name="T66" fmla="*/ 440 w 907"/>
                <a:gd name="T67" fmla="*/ 129 h 1022"/>
                <a:gd name="T68" fmla="*/ 404 w 907"/>
                <a:gd name="T69" fmla="*/ 139 h 1022"/>
                <a:gd name="T70" fmla="*/ 370 w 907"/>
                <a:gd name="T71" fmla="*/ 118 h 1022"/>
                <a:gd name="T72" fmla="*/ 333 w 907"/>
                <a:gd name="T73" fmla="*/ 112 h 1022"/>
                <a:gd name="T74" fmla="*/ 293 w 907"/>
                <a:gd name="T75" fmla="*/ 100 h 1022"/>
                <a:gd name="T76" fmla="*/ 284 w 907"/>
                <a:gd name="T77" fmla="*/ 58 h 1022"/>
                <a:gd name="T78" fmla="*/ 267 w 907"/>
                <a:gd name="T79" fmla="*/ 7 h 1022"/>
                <a:gd name="T80" fmla="*/ 93 w 907"/>
                <a:gd name="T81" fmla="*/ 71 h 1022"/>
                <a:gd name="T82" fmla="*/ 8 w 907"/>
                <a:gd name="T83" fmla="*/ 102 h 1022"/>
                <a:gd name="T84" fmla="*/ 18 w 907"/>
                <a:gd name="T85" fmla="*/ 136 h 1022"/>
                <a:gd name="T86" fmla="*/ 16 w 907"/>
                <a:gd name="T87" fmla="*/ 165 h 1022"/>
                <a:gd name="T88" fmla="*/ 17 w 907"/>
                <a:gd name="T89" fmla="*/ 205 h 1022"/>
                <a:gd name="T90" fmla="*/ 20 w 907"/>
                <a:gd name="T91" fmla="*/ 228 h 1022"/>
                <a:gd name="T92" fmla="*/ 27 w 907"/>
                <a:gd name="T93" fmla="*/ 254 h 1022"/>
                <a:gd name="T94" fmla="*/ 39 w 907"/>
                <a:gd name="T95" fmla="*/ 281 h 1022"/>
                <a:gd name="T96" fmla="*/ 49 w 907"/>
                <a:gd name="T97" fmla="*/ 307 h 1022"/>
                <a:gd name="T98" fmla="*/ 54 w 907"/>
                <a:gd name="T99" fmla="*/ 340 h 1022"/>
                <a:gd name="T100" fmla="*/ 57 w 907"/>
                <a:gd name="T101" fmla="*/ 370 h 1022"/>
                <a:gd name="T102" fmla="*/ 58 w 907"/>
                <a:gd name="T103" fmla="*/ 396 h 1022"/>
                <a:gd name="T104" fmla="*/ 69 w 907"/>
                <a:gd name="T105" fmla="*/ 431 h 1022"/>
                <a:gd name="T106" fmla="*/ 66 w 907"/>
                <a:gd name="T107" fmla="*/ 470 h 1022"/>
                <a:gd name="T108" fmla="*/ 73 w 907"/>
                <a:gd name="T109" fmla="*/ 502 h 1022"/>
                <a:gd name="T110" fmla="*/ 84 w 907"/>
                <a:gd name="T111" fmla="*/ 526 h 1022"/>
                <a:gd name="T112" fmla="*/ 98 w 907"/>
                <a:gd name="T113" fmla="*/ 575 h 1022"/>
                <a:gd name="T114" fmla="*/ 95 w 907"/>
                <a:gd name="T115" fmla="*/ 626 h 1022"/>
                <a:gd name="T116" fmla="*/ 75 w 907"/>
                <a:gd name="T117" fmla="*/ 649 h 1022"/>
                <a:gd name="T118" fmla="*/ 77 w 907"/>
                <a:gd name="T119" fmla="*/ 677 h 1022"/>
                <a:gd name="T120" fmla="*/ 98 w 907"/>
                <a:gd name="T121" fmla="*/ 693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7" h="1022">
                  <a:moveTo>
                    <a:pt x="110" y="702"/>
                  </a:moveTo>
                  <a:cubicBezTo>
                    <a:pt x="112" y="704"/>
                    <a:pt x="115" y="710"/>
                    <a:pt x="115" y="712"/>
                  </a:cubicBezTo>
                  <a:cubicBezTo>
                    <a:pt x="116" y="713"/>
                    <a:pt x="116" y="713"/>
                    <a:pt x="116" y="713"/>
                  </a:cubicBezTo>
                  <a:cubicBezTo>
                    <a:pt x="128" y="1022"/>
                    <a:pt x="128" y="1022"/>
                    <a:pt x="128" y="1022"/>
                  </a:cubicBezTo>
                  <a:cubicBezTo>
                    <a:pt x="248" y="1017"/>
                    <a:pt x="248" y="1017"/>
                    <a:pt x="248" y="1017"/>
                  </a:cubicBezTo>
                  <a:cubicBezTo>
                    <a:pt x="325" y="1013"/>
                    <a:pt x="325" y="1013"/>
                    <a:pt x="325" y="1013"/>
                  </a:cubicBezTo>
                  <a:cubicBezTo>
                    <a:pt x="401" y="1009"/>
                    <a:pt x="401" y="1009"/>
                    <a:pt x="401" y="1009"/>
                  </a:cubicBezTo>
                  <a:cubicBezTo>
                    <a:pt x="552" y="1000"/>
                    <a:pt x="552" y="1000"/>
                    <a:pt x="552" y="1000"/>
                  </a:cubicBezTo>
                  <a:cubicBezTo>
                    <a:pt x="718" y="985"/>
                    <a:pt x="718" y="985"/>
                    <a:pt x="718" y="985"/>
                  </a:cubicBezTo>
                  <a:cubicBezTo>
                    <a:pt x="779" y="979"/>
                    <a:pt x="779" y="979"/>
                    <a:pt x="779" y="979"/>
                  </a:cubicBezTo>
                  <a:cubicBezTo>
                    <a:pt x="778" y="979"/>
                    <a:pt x="778" y="979"/>
                    <a:pt x="778" y="978"/>
                  </a:cubicBezTo>
                  <a:cubicBezTo>
                    <a:pt x="777" y="977"/>
                    <a:pt x="778" y="974"/>
                    <a:pt x="778" y="972"/>
                  </a:cubicBezTo>
                  <a:cubicBezTo>
                    <a:pt x="778" y="971"/>
                    <a:pt x="775" y="969"/>
                    <a:pt x="775" y="967"/>
                  </a:cubicBezTo>
                  <a:cubicBezTo>
                    <a:pt x="775" y="966"/>
                    <a:pt x="775" y="963"/>
                    <a:pt x="775" y="961"/>
                  </a:cubicBezTo>
                  <a:cubicBezTo>
                    <a:pt x="775" y="960"/>
                    <a:pt x="773" y="958"/>
                    <a:pt x="773" y="957"/>
                  </a:cubicBezTo>
                  <a:cubicBezTo>
                    <a:pt x="772" y="955"/>
                    <a:pt x="772" y="952"/>
                    <a:pt x="772" y="950"/>
                  </a:cubicBezTo>
                  <a:cubicBezTo>
                    <a:pt x="772" y="948"/>
                    <a:pt x="774" y="945"/>
                    <a:pt x="774" y="944"/>
                  </a:cubicBezTo>
                  <a:cubicBezTo>
                    <a:pt x="775" y="942"/>
                    <a:pt x="776" y="938"/>
                    <a:pt x="775" y="937"/>
                  </a:cubicBezTo>
                  <a:cubicBezTo>
                    <a:pt x="775" y="935"/>
                    <a:pt x="773" y="933"/>
                    <a:pt x="772" y="931"/>
                  </a:cubicBezTo>
                  <a:cubicBezTo>
                    <a:pt x="771" y="930"/>
                    <a:pt x="770" y="927"/>
                    <a:pt x="769" y="926"/>
                  </a:cubicBezTo>
                  <a:cubicBezTo>
                    <a:pt x="768" y="923"/>
                    <a:pt x="764" y="920"/>
                    <a:pt x="762" y="918"/>
                  </a:cubicBezTo>
                  <a:cubicBezTo>
                    <a:pt x="760" y="915"/>
                    <a:pt x="756" y="911"/>
                    <a:pt x="754" y="908"/>
                  </a:cubicBezTo>
                  <a:cubicBezTo>
                    <a:pt x="752" y="906"/>
                    <a:pt x="749" y="901"/>
                    <a:pt x="747" y="899"/>
                  </a:cubicBezTo>
                  <a:cubicBezTo>
                    <a:pt x="745" y="898"/>
                    <a:pt x="740" y="897"/>
                    <a:pt x="737" y="897"/>
                  </a:cubicBezTo>
                  <a:cubicBezTo>
                    <a:pt x="735" y="897"/>
                    <a:pt x="730" y="898"/>
                    <a:pt x="728" y="897"/>
                  </a:cubicBezTo>
                  <a:cubicBezTo>
                    <a:pt x="726" y="897"/>
                    <a:pt x="722" y="894"/>
                    <a:pt x="721" y="893"/>
                  </a:cubicBezTo>
                  <a:cubicBezTo>
                    <a:pt x="719" y="891"/>
                    <a:pt x="717" y="888"/>
                    <a:pt x="715" y="886"/>
                  </a:cubicBezTo>
                  <a:cubicBezTo>
                    <a:pt x="714" y="885"/>
                    <a:pt x="712" y="884"/>
                    <a:pt x="711" y="883"/>
                  </a:cubicBezTo>
                  <a:cubicBezTo>
                    <a:pt x="710" y="883"/>
                    <a:pt x="709" y="882"/>
                    <a:pt x="708" y="881"/>
                  </a:cubicBezTo>
                  <a:cubicBezTo>
                    <a:pt x="707" y="880"/>
                    <a:pt x="703" y="878"/>
                    <a:pt x="701" y="877"/>
                  </a:cubicBezTo>
                  <a:cubicBezTo>
                    <a:pt x="699" y="876"/>
                    <a:pt x="695" y="875"/>
                    <a:pt x="694" y="874"/>
                  </a:cubicBezTo>
                  <a:cubicBezTo>
                    <a:pt x="693" y="873"/>
                    <a:pt x="691" y="870"/>
                    <a:pt x="690" y="869"/>
                  </a:cubicBezTo>
                  <a:cubicBezTo>
                    <a:pt x="690" y="868"/>
                    <a:pt x="688" y="865"/>
                    <a:pt x="688" y="864"/>
                  </a:cubicBezTo>
                  <a:cubicBezTo>
                    <a:pt x="687" y="862"/>
                    <a:pt x="686" y="859"/>
                    <a:pt x="686" y="858"/>
                  </a:cubicBezTo>
                  <a:cubicBezTo>
                    <a:pt x="685" y="857"/>
                    <a:pt x="683" y="857"/>
                    <a:pt x="683" y="856"/>
                  </a:cubicBezTo>
                  <a:cubicBezTo>
                    <a:pt x="682" y="855"/>
                    <a:pt x="683" y="852"/>
                    <a:pt x="683" y="851"/>
                  </a:cubicBezTo>
                  <a:cubicBezTo>
                    <a:pt x="683" y="850"/>
                    <a:pt x="682" y="847"/>
                    <a:pt x="681" y="846"/>
                  </a:cubicBezTo>
                  <a:cubicBezTo>
                    <a:pt x="680" y="845"/>
                    <a:pt x="676" y="843"/>
                    <a:pt x="674" y="842"/>
                  </a:cubicBezTo>
                  <a:cubicBezTo>
                    <a:pt x="672" y="842"/>
                    <a:pt x="668" y="840"/>
                    <a:pt x="666" y="840"/>
                  </a:cubicBezTo>
                  <a:cubicBezTo>
                    <a:pt x="663" y="839"/>
                    <a:pt x="658" y="836"/>
                    <a:pt x="655" y="835"/>
                  </a:cubicBezTo>
                  <a:cubicBezTo>
                    <a:pt x="652" y="835"/>
                    <a:pt x="645" y="835"/>
                    <a:pt x="642" y="833"/>
                  </a:cubicBezTo>
                  <a:cubicBezTo>
                    <a:pt x="640" y="832"/>
                    <a:pt x="637" y="829"/>
                    <a:pt x="636" y="827"/>
                  </a:cubicBezTo>
                  <a:cubicBezTo>
                    <a:pt x="634" y="826"/>
                    <a:pt x="632" y="822"/>
                    <a:pt x="631" y="821"/>
                  </a:cubicBezTo>
                  <a:cubicBezTo>
                    <a:pt x="630" y="819"/>
                    <a:pt x="629" y="815"/>
                    <a:pt x="627" y="814"/>
                  </a:cubicBezTo>
                  <a:cubicBezTo>
                    <a:pt x="625" y="813"/>
                    <a:pt x="621" y="815"/>
                    <a:pt x="620" y="814"/>
                  </a:cubicBezTo>
                  <a:cubicBezTo>
                    <a:pt x="618" y="814"/>
                    <a:pt x="617" y="813"/>
                    <a:pt x="616" y="812"/>
                  </a:cubicBezTo>
                  <a:cubicBezTo>
                    <a:pt x="614" y="812"/>
                    <a:pt x="610" y="812"/>
                    <a:pt x="609" y="812"/>
                  </a:cubicBezTo>
                  <a:cubicBezTo>
                    <a:pt x="607" y="812"/>
                    <a:pt x="604" y="814"/>
                    <a:pt x="603" y="813"/>
                  </a:cubicBezTo>
                  <a:cubicBezTo>
                    <a:pt x="601" y="812"/>
                    <a:pt x="601" y="809"/>
                    <a:pt x="599" y="809"/>
                  </a:cubicBezTo>
                  <a:cubicBezTo>
                    <a:pt x="598" y="808"/>
                    <a:pt x="596" y="808"/>
                    <a:pt x="595" y="807"/>
                  </a:cubicBezTo>
                  <a:cubicBezTo>
                    <a:pt x="594" y="807"/>
                    <a:pt x="592" y="805"/>
                    <a:pt x="591" y="804"/>
                  </a:cubicBezTo>
                  <a:cubicBezTo>
                    <a:pt x="590" y="803"/>
                    <a:pt x="589" y="801"/>
                    <a:pt x="588" y="800"/>
                  </a:cubicBezTo>
                  <a:cubicBezTo>
                    <a:pt x="587" y="799"/>
                    <a:pt x="583" y="797"/>
                    <a:pt x="582" y="796"/>
                  </a:cubicBezTo>
                  <a:cubicBezTo>
                    <a:pt x="580" y="794"/>
                    <a:pt x="578" y="792"/>
                    <a:pt x="576" y="791"/>
                  </a:cubicBezTo>
                  <a:cubicBezTo>
                    <a:pt x="575" y="790"/>
                    <a:pt x="574" y="788"/>
                    <a:pt x="572" y="787"/>
                  </a:cubicBezTo>
                  <a:cubicBezTo>
                    <a:pt x="571" y="787"/>
                    <a:pt x="568" y="786"/>
                    <a:pt x="567" y="784"/>
                  </a:cubicBezTo>
                  <a:cubicBezTo>
                    <a:pt x="566" y="784"/>
                    <a:pt x="566" y="781"/>
                    <a:pt x="566" y="780"/>
                  </a:cubicBezTo>
                  <a:cubicBezTo>
                    <a:pt x="566" y="779"/>
                    <a:pt x="569" y="778"/>
                    <a:pt x="569" y="776"/>
                  </a:cubicBezTo>
                  <a:cubicBezTo>
                    <a:pt x="570" y="775"/>
                    <a:pt x="569" y="772"/>
                    <a:pt x="569" y="771"/>
                  </a:cubicBezTo>
                  <a:cubicBezTo>
                    <a:pt x="569" y="769"/>
                    <a:pt x="571" y="766"/>
                    <a:pt x="571" y="764"/>
                  </a:cubicBezTo>
                  <a:cubicBezTo>
                    <a:pt x="570" y="763"/>
                    <a:pt x="568" y="761"/>
                    <a:pt x="568" y="760"/>
                  </a:cubicBezTo>
                  <a:cubicBezTo>
                    <a:pt x="569" y="758"/>
                    <a:pt x="571" y="756"/>
                    <a:pt x="571" y="755"/>
                  </a:cubicBezTo>
                  <a:cubicBezTo>
                    <a:pt x="572" y="753"/>
                    <a:pt x="571" y="750"/>
                    <a:pt x="570" y="748"/>
                  </a:cubicBezTo>
                  <a:cubicBezTo>
                    <a:pt x="570" y="747"/>
                    <a:pt x="568" y="746"/>
                    <a:pt x="568" y="745"/>
                  </a:cubicBezTo>
                  <a:cubicBezTo>
                    <a:pt x="567" y="743"/>
                    <a:pt x="569" y="739"/>
                    <a:pt x="569" y="738"/>
                  </a:cubicBezTo>
                  <a:cubicBezTo>
                    <a:pt x="568" y="736"/>
                    <a:pt x="566" y="734"/>
                    <a:pt x="565" y="733"/>
                  </a:cubicBezTo>
                  <a:cubicBezTo>
                    <a:pt x="565" y="732"/>
                    <a:pt x="563" y="731"/>
                    <a:pt x="563" y="730"/>
                  </a:cubicBezTo>
                  <a:cubicBezTo>
                    <a:pt x="563" y="729"/>
                    <a:pt x="564" y="726"/>
                    <a:pt x="564" y="725"/>
                  </a:cubicBezTo>
                  <a:cubicBezTo>
                    <a:pt x="565" y="724"/>
                    <a:pt x="568" y="723"/>
                    <a:pt x="569" y="722"/>
                  </a:cubicBezTo>
                  <a:cubicBezTo>
                    <a:pt x="569" y="721"/>
                    <a:pt x="570" y="719"/>
                    <a:pt x="569" y="718"/>
                  </a:cubicBezTo>
                  <a:cubicBezTo>
                    <a:pt x="569" y="717"/>
                    <a:pt x="567" y="715"/>
                    <a:pt x="567" y="714"/>
                  </a:cubicBezTo>
                  <a:cubicBezTo>
                    <a:pt x="567" y="713"/>
                    <a:pt x="568" y="711"/>
                    <a:pt x="568" y="710"/>
                  </a:cubicBezTo>
                  <a:cubicBezTo>
                    <a:pt x="567" y="709"/>
                    <a:pt x="566" y="707"/>
                    <a:pt x="566" y="706"/>
                  </a:cubicBezTo>
                  <a:cubicBezTo>
                    <a:pt x="566" y="705"/>
                    <a:pt x="568" y="703"/>
                    <a:pt x="568" y="702"/>
                  </a:cubicBezTo>
                  <a:cubicBezTo>
                    <a:pt x="568" y="700"/>
                    <a:pt x="565" y="696"/>
                    <a:pt x="565" y="694"/>
                  </a:cubicBezTo>
                  <a:cubicBezTo>
                    <a:pt x="565" y="692"/>
                    <a:pt x="566" y="689"/>
                    <a:pt x="567" y="687"/>
                  </a:cubicBezTo>
                  <a:cubicBezTo>
                    <a:pt x="568" y="686"/>
                    <a:pt x="571" y="684"/>
                    <a:pt x="571" y="683"/>
                  </a:cubicBezTo>
                  <a:cubicBezTo>
                    <a:pt x="572" y="681"/>
                    <a:pt x="570" y="679"/>
                    <a:pt x="571" y="677"/>
                  </a:cubicBezTo>
                  <a:cubicBezTo>
                    <a:pt x="571" y="676"/>
                    <a:pt x="572" y="674"/>
                    <a:pt x="572" y="673"/>
                  </a:cubicBezTo>
                  <a:cubicBezTo>
                    <a:pt x="573" y="672"/>
                    <a:pt x="575" y="671"/>
                    <a:pt x="575" y="670"/>
                  </a:cubicBezTo>
                  <a:cubicBezTo>
                    <a:pt x="576" y="669"/>
                    <a:pt x="576" y="666"/>
                    <a:pt x="576" y="665"/>
                  </a:cubicBezTo>
                  <a:cubicBezTo>
                    <a:pt x="576" y="663"/>
                    <a:pt x="575" y="661"/>
                    <a:pt x="574" y="659"/>
                  </a:cubicBezTo>
                  <a:cubicBezTo>
                    <a:pt x="573" y="658"/>
                    <a:pt x="571" y="657"/>
                    <a:pt x="571" y="657"/>
                  </a:cubicBezTo>
                  <a:cubicBezTo>
                    <a:pt x="570" y="656"/>
                    <a:pt x="567" y="654"/>
                    <a:pt x="567" y="652"/>
                  </a:cubicBezTo>
                  <a:cubicBezTo>
                    <a:pt x="566" y="651"/>
                    <a:pt x="566" y="649"/>
                    <a:pt x="566" y="648"/>
                  </a:cubicBezTo>
                  <a:cubicBezTo>
                    <a:pt x="565" y="647"/>
                    <a:pt x="565" y="645"/>
                    <a:pt x="564" y="644"/>
                  </a:cubicBezTo>
                  <a:cubicBezTo>
                    <a:pt x="563" y="643"/>
                    <a:pt x="561" y="641"/>
                    <a:pt x="560" y="640"/>
                  </a:cubicBezTo>
                  <a:cubicBezTo>
                    <a:pt x="559" y="640"/>
                    <a:pt x="557" y="643"/>
                    <a:pt x="555" y="643"/>
                  </a:cubicBezTo>
                  <a:cubicBezTo>
                    <a:pt x="554" y="644"/>
                    <a:pt x="551" y="644"/>
                    <a:pt x="550" y="643"/>
                  </a:cubicBezTo>
                  <a:cubicBezTo>
                    <a:pt x="548" y="643"/>
                    <a:pt x="545" y="642"/>
                    <a:pt x="544" y="640"/>
                  </a:cubicBezTo>
                  <a:cubicBezTo>
                    <a:pt x="543" y="638"/>
                    <a:pt x="546" y="635"/>
                    <a:pt x="546" y="633"/>
                  </a:cubicBezTo>
                  <a:cubicBezTo>
                    <a:pt x="546" y="632"/>
                    <a:pt x="544" y="630"/>
                    <a:pt x="544" y="629"/>
                  </a:cubicBezTo>
                  <a:cubicBezTo>
                    <a:pt x="544" y="627"/>
                    <a:pt x="544" y="622"/>
                    <a:pt x="544" y="620"/>
                  </a:cubicBezTo>
                  <a:cubicBezTo>
                    <a:pt x="545" y="619"/>
                    <a:pt x="546" y="616"/>
                    <a:pt x="547" y="615"/>
                  </a:cubicBezTo>
                  <a:cubicBezTo>
                    <a:pt x="548" y="614"/>
                    <a:pt x="551" y="612"/>
                    <a:pt x="553" y="611"/>
                  </a:cubicBezTo>
                  <a:cubicBezTo>
                    <a:pt x="554" y="610"/>
                    <a:pt x="555" y="608"/>
                    <a:pt x="556" y="607"/>
                  </a:cubicBezTo>
                  <a:cubicBezTo>
                    <a:pt x="556" y="606"/>
                    <a:pt x="556" y="604"/>
                    <a:pt x="556" y="603"/>
                  </a:cubicBezTo>
                  <a:cubicBezTo>
                    <a:pt x="556" y="602"/>
                    <a:pt x="557" y="601"/>
                    <a:pt x="557" y="600"/>
                  </a:cubicBezTo>
                  <a:cubicBezTo>
                    <a:pt x="557" y="599"/>
                    <a:pt x="556" y="596"/>
                    <a:pt x="557" y="595"/>
                  </a:cubicBezTo>
                  <a:cubicBezTo>
                    <a:pt x="557" y="595"/>
                    <a:pt x="559" y="594"/>
                    <a:pt x="560" y="593"/>
                  </a:cubicBezTo>
                  <a:cubicBezTo>
                    <a:pt x="561" y="592"/>
                    <a:pt x="560" y="588"/>
                    <a:pt x="561" y="586"/>
                  </a:cubicBezTo>
                  <a:cubicBezTo>
                    <a:pt x="562" y="584"/>
                    <a:pt x="566" y="581"/>
                    <a:pt x="568" y="580"/>
                  </a:cubicBezTo>
                  <a:cubicBezTo>
                    <a:pt x="569" y="578"/>
                    <a:pt x="573" y="577"/>
                    <a:pt x="575" y="576"/>
                  </a:cubicBezTo>
                  <a:cubicBezTo>
                    <a:pt x="576" y="575"/>
                    <a:pt x="578" y="573"/>
                    <a:pt x="579" y="572"/>
                  </a:cubicBezTo>
                  <a:cubicBezTo>
                    <a:pt x="580" y="571"/>
                    <a:pt x="580" y="568"/>
                    <a:pt x="580" y="568"/>
                  </a:cubicBezTo>
                  <a:cubicBezTo>
                    <a:pt x="581" y="567"/>
                    <a:pt x="583" y="567"/>
                    <a:pt x="584" y="567"/>
                  </a:cubicBezTo>
                  <a:cubicBezTo>
                    <a:pt x="585" y="567"/>
                    <a:pt x="588" y="568"/>
                    <a:pt x="589" y="568"/>
                  </a:cubicBezTo>
                  <a:cubicBezTo>
                    <a:pt x="590" y="568"/>
                    <a:pt x="591" y="566"/>
                    <a:pt x="592" y="565"/>
                  </a:cubicBezTo>
                  <a:cubicBezTo>
                    <a:pt x="592" y="564"/>
                    <a:pt x="592" y="562"/>
                    <a:pt x="593" y="561"/>
                  </a:cubicBezTo>
                  <a:cubicBezTo>
                    <a:pt x="593" y="560"/>
                    <a:pt x="594" y="559"/>
                    <a:pt x="595" y="558"/>
                  </a:cubicBezTo>
                  <a:cubicBezTo>
                    <a:pt x="596" y="558"/>
                    <a:pt x="597" y="558"/>
                    <a:pt x="598" y="558"/>
                  </a:cubicBezTo>
                  <a:cubicBezTo>
                    <a:pt x="599" y="558"/>
                    <a:pt x="600" y="559"/>
                    <a:pt x="600" y="559"/>
                  </a:cubicBezTo>
                  <a:cubicBezTo>
                    <a:pt x="601" y="559"/>
                    <a:pt x="603" y="559"/>
                    <a:pt x="603" y="559"/>
                  </a:cubicBezTo>
                  <a:cubicBezTo>
                    <a:pt x="604" y="558"/>
                    <a:pt x="605" y="555"/>
                    <a:pt x="605" y="554"/>
                  </a:cubicBezTo>
                  <a:cubicBezTo>
                    <a:pt x="605" y="553"/>
                    <a:pt x="604" y="550"/>
                    <a:pt x="605" y="549"/>
                  </a:cubicBezTo>
                  <a:cubicBezTo>
                    <a:pt x="606" y="549"/>
                    <a:pt x="608" y="550"/>
                    <a:pt x="609" y="549"/>
                  </a:cubicBezTo>
                  <a:cubicBezTo>
                    <a:pt x="610" y="548"/>
                    <a:pt x="610" y="544"/>
                    <a:pt x="610" y="544"/>
                  </a:cubicBezTo>
                  <a:cubicBezTo>
                    <a:pt x="601" y="446"/>
                    <a:pt x="601" y="446"/>
                    <a:pt x="601" y="446"/>
                  </a:cubicBezTo>
                  <a:cubicBezTo>
                    <a:pt x="601" y="446"/>
                    <a:pt x="604" y="447"/>
                    <a:pt x="605" y="447"/>
                  </a:cubicBezTo>
                  <a:cubicBezTo>
                    <a:pt x="606" y="448"/>
                    <a:pt x="609" y="449"/>
                    <a:pt x="610" y="449"/>
                  </a:cubicBezTo>
                  <a:cubicBezTo>
                    <a:pt x="612" y="448"/>
                    <a:pt x="615" y="446"/>
                    <a:pt x="615" y="444"/>
                  </a:cubicBezTo>
                  <a:cubicBezTo>
                    <a:pt x="616" y="443"/>
                    <a:pt x="616" y="441"/>
                    <a:pt x="615" y="440"/>
                  </a:cubicBezTo>
                  <a:cubicBezTo>
                    <a:pt x="615" y="439"/>
                    <a:pt x="612" y="439"/>
                    <a:pt x="612" y="438"/>
                  </a:cubicBezTo>
                  <a:cubicBezTo>
                    <a:pt x="612" y="437"/>
                    <a:pt x="613" y="436"/>
                    <a:pt x="613" y="435"/>
                  </a:cubicBezTo>
                  <a:cubicBezTo>
                    <a:pt x="614" y="435"/>
                    <a:pt x="617" y="436"/>
                    <a:pt x="618" y="435"/>
                  </a:cubicBezTo>
                  <a:cubicBezTo>
                    <a:pt x="619" y="434"/>
                    <a:pt x="618" y="431"/>
                    <a:pt x="619" y="431"/>
                  </a:cubicBezTo>
                  <a:cubicBezTo>
                    <a:pt x="621" y="430"/>
                    <a:pt x="624" y="430"/>
                    <a:pt x="625" y="430"/>
                  </a:cubicBezTo>
                  <a:cubicBezTo>
                    <a:pt x="625" y="430"/>
                    <a:pt x="626" y="430"/>
                    <a:pt x="627" y="430"/>
                  </a:cubicBezTo>
                  <a:cubicBezTo>
                    <a:pt x="626" y="429"/>
                    <a:pt x="626" y="429"/>
                    <a:pt x="626" y="428"/>
                  </a:cubicBezTo>
                  <a:cubicBezTo>
                    <a:pt x="625" y="427"/>
                    <a:pt x="625" y="425"/>
                    <a:pt x="625" y="423"/>
                  </a:cubicBezTo>
                  <a:cubicBezTo>
                    <a:pt x="625" y="423"/>
                    <a:pt x="626" y="421"/>
                    <a:pt x="627" y="421"/>
                  </a:cubicBezTo>
                  <a:cubicBezTo>
                    <a:pt x="629" y="419"/>
                    <a:pt x="633" y="415"/>
                    <a:pt x="635" y="413"/>
                  </a:cubicBezTo>
                  <a:cubicBezTo>
                    <a:pt x="640" y="409"/>
                    <a:pt x="649" y="400"/>
                    <a:pt x="654" y="397"/>
                  </a:cubicBezTo>
                  <a:cubicBezTo>
                    <a:pt x="655" y="396"/>
                    <a:pt x="658" y="395"/>
                    <a:pt x="660" y="394"/>
                  </a:cubicBezTo>
                  <a:cubicBezTo>
                    <a:pt x="661" y="392"/>
                    <a:pt x="661" y="389"/>
                    <a:pt x="661" y="388"/>
                  </a:cubicBezTo>
                  <a:cubicBezTo>
                    <a:pt x="663" y="386"/>
                    <a:pt x="666" y="382"/>
                    <a:pt x="668" y="381"/>
                  </a:cubicBezTo>
                  <a:cubicBezTo>
                    <a:pt x="668" y="381"/>
                    <a:pt x="670" y="380"/>
                    <a:pt x="671" y="380"/>
                  </a:cubicBezTo>
                  <a:cubicBezTo>
                    <a:pt x="673" y="379"/>
                    <a:pt x="675" y="377"/>
                    <a:pt x="676" y="376"/>
                  </a:cubicBezTo>
                  <a:cubicBezTo>
                    <a:pt x="677" y="375"/>
                    <a:pt x="679" y="371"/>
                    <a:pt x="680" y="370"/>
                  </a:cubicBezTo>
                  <a:cubicBezTo>
                    <a:pt x="681" y="368"/>
                    <a:pt x="684" y="365"/>
                    <a:pt x="685" y="364"/>
                  </a:cubicBezTo>
                  <a:cubicBezTo>
                    <a:pt x="687" y="363"/>
                    <a:pt x="690" y="361"/>
                    <a:pt x="692" y="360"/>
                  </a:cubicBezTo>
                  <a:cubicBezTo>
                    <a:pt x="693" y="359"/>
                    <a:pt x="696" y="357"/>
                    <a:pt x="697" y="356"/>
                  </a:cubicBezTo>
                  <a:cubicBezTo>
                    <a:pt x="698" y="354"/>
                    <a:pt x="697" y="351"/>
                    <a:pt x="698" y="350"/>
                  </a:cubicBezTo>
                  <a:cubicBezTo>
                    <a:pt x="699" y="349"/>
                    <a:pt x="703" y="347"/>
                    <a:pt x="704" y="346"/>
                  </a:cubicBezTo>
                  <a:cubicBezTo>
                    <a:pt x="707" y="343"/>
                    <a:pt x="710" y="337"/>
                    <a:pt x="712" y="334"/>
                  </a:cubicBezTo>
                  <a:cubicBezTo>
                    <a:pt x="713" y="333"/>
                    <a:pt x="716" y="330"/>
                    <a:pt x="717" y="328"/>
                  </a:cubicBezTo>
                  <a:cubicBezTo>
                    <a:pt x="719" y="326"/>
                    <a:pt x="720" y="322"/>
                    <a:pt x="722" y="320"/>
                  </a:cubicBezTo>
                  <a:cubicBezTo>
                    <a:pt x="722" y="319"/>
                    <a:pt x="724" y="318"/>
                    <a:pt x="724" y="317"/>
                  </a:cubicBezTo>
                  <a:cubicBezTo>
                    <a:pt x="725" y="315"/>
                    <a:pt x="726" y="312"/>
                    <a:pt x="727" y="311"/>
                  </a:cubicBezTo>
                  <a:cubicBezTo>
                    <a:pt x="728" y="310"/>
                    <a:pt x="731" y="308"/>
                    <a:pt x="731" y="307"/>
                  </a:cubicBezTo>
                  <a:cubicBezTo>
                    <a:pt x="733" y="306"/>
                    <a:pt x="735" y="302"/>
                    <a:pt x="736" y="301"/>
                  </a:cubicBezTo>
                  <a:cubicBezTo>
                    <a:pt x="737" y="299"/>
                    <a:pt x="738" y="297"/>
                    <a:pt x="739" y="295"/>
                  </a:cubicBezTo>
                  <a:cubicBezTo>
                    <a:pt x="740" y="294"/>
                    <a:pt x="745" y="291"/>
                    <a:pt x="746" y="290"/>
                  </a:cubicBezTo>
                  <a:cubicBezTo>
                    <a:pt x="749" y="288"/>
                    <a:pt x="753" y="284"/>
                    <a:pt x="755" y="282"/>
                  </a:cubicBezTo>
                  <a:cubicBezTo>
                    <a:pt x="758" y="279"/>
                    <a:pt x="763" y="272"/>
                    <a:pt x="766" y="269"/>
                  </a:cubicBezTo>
                  <a:cubicBezTo>
                    <a:pt x="770" y="266"/>
                    <a:pt x="780" y="260"/>
                    <a:pt x="784" y="257"/>
                  </a:cubicBezTo>
                  <a:cubicBezTo>
                    <a:pt x="788" y="254"/>
                    <a:pt x="795" y="249"/>
                    <a:pt x="799" y="247"/>
                  </a:cubicBezTo>
                  <a:cubicBezTo>
                    <a:pt x="807" y="242"/>
                    <a:pt x="824" y="235"/>
                    <a:pt x="832" y="231"/>
                  </a:cubicBezTo>
                  <a:cubicBezTo>
                    <a:pt x="837" y="229"/>
                    <a:pt x="847" y="225"/>
                    <a:pt x="852" y="222"/>
                  </a:cubicBezTo>
                  <a:cubicBezTo>
                    <a:pt x="855" y="221"/>
                    <a:pt x="860" y="218"/>
                    <a:pt x="862" y="217"/>
                  </a:cubicBezTo>
                  <a:cubicBezTo>
                    <a:pt x="864" y="215"/>
                    <a:pt x="867" y="212"/>
                    <a:pt x="869" y="211"/>
                  </a:cubicBezTo>
                  <a:cubicBezTo>
                    <a:pt x="871" y="211"/>
                    <a:pt x="875" y="211"/>
                    <a:pt x="877" y="210"/>
                  </a:cubicBezTo>
                  <a:cubicBezTo>
                    <a:pt x="878" y="209"/>
                    <a:pt x="879" y="206"/>
                    <a:pt x="880" y="205"/>
                  </a:cubicBezTo>
                  <a:cubicBezTo>
                    <a:pt x="882" y="203"/>
                    <a:pt x="886" y="200"/>
                    <a:pt x="888" y="199"/>
                  </a:cubicBezTo>
                  <a:cubicBezTo>
                    <a:pt x="889" y="197"/>
                    <a:pt x="893" y="194"/>
                    <a:pt x="895" y="192"/>
                  </a:cubicBezTo>
                  <a:cubicBezTo>
                    <a:pt x="896" y="191"/>
                    <a:pt x="896" y="189"/>
                    <a:pt x="898" y="188"/>
                  </a:cubicBezTo>
                  <a:cubicBezTo>
                    <a:pt x="899" y="188"/>
                    <a:pt x="900" y="189"/>
                    <a:pt x="901" y="189"/>
                  </a:cubicBezTo>
                  <a:cubicBezTo>
                    <a:pt x="902" y="190"/>
                    <a:pt x="905" y="190"/>
                    <a:pt x="906" y="189"/>
                  </a:cubicBezTo>
                  <a:cubicBezTo>
                    <a:pt x="907" y="188"/>
                    <a:pt x="907" y="186"/>
                    <a:pt x="906" y="185"/>
                  </a:cubicBezTo>
                  <a:cubicBezTo>
                    <a:pt x="905" y="184"/>
                    <a:pt x="902" y="184"/>
                    <a:pt x="901" y="184"/>
                  </a:cubicBezTo>
                  <a:cubicBezTo>
                    <a:pt x="900" y="183"/>
                    <a:pt x="899" y="182"/>
                    <a:pt x="898" y="182"/>
                  </a:cubicBezTo>
                  <a:cubicBezTo>
                    <a:pt x="897" y="182"/>
                    <a:pt x="896" y="184"/>
                    <a:pt x="895" y="185"/>
                  </a:cubicBezTo>
                  <a:cubicBezTo>
                    <a:pt x="893" y="185"/>
                    <a:pt x="890" y="185"/>
                    <a:pt x="889" y="185"/>
                  </a:cubicBezTo>
                  <a:cubicBezTo>
                    <a:pt x="887" y="184"/>
                    <a:pt x="884" y="182"/>
                    <a:pt x="882" y="182"/>
                  </a:cubicBezTo>
                  <a:cubicBezTo>
                    <a:pt x="881" y="182"/>
                    <a:pt x="878" y="183"/>
                    <a:pt x="877" y="184"/>
                  </a:cubicBezTo>
                  <a:cubicBezTo>
                    <a:pt x="876" y="185"/>
                    <a:pt x="874" y="188"/>
                    <a:pt x="872" y="189"/>
                  </a:cubicBezTo>
                  <a:cubicBezTo>
                    <a:pt x="871" y="190"/>
                    <a:pt x="869" y="191"/>
                    <a:pt x="868" y="191"/>
                  </a:cubicBezTo>
                  <a:cubicBezTo>
                    <a:pt x="867" y="191"/>
                    <a:pt x="865" y="190"/>
                    <a:pt x="864" y="189"/>
                  </a:cubicBezTo>
                  <a:cubicBezTo>
                    <a:pt x="863" y="189"/>
                    <a:pt x="862" y="187"/>
                    <a:pt x="861" y="187"/>
                  </a:cubicBezTo>
                  <a:cubicBezTo>
                    <a:pt x="860" y="187"/>
                    <a:pt x="858" y="188"/>
                    <a:pt x="857" y="188"/>
                  </a:cubicBezTo>
                  <a:cubicBezTo>
                    <a:pt x="856" y="188"/>
                    <a:pt x="854" y="187"/>
                    <a:pt x="853" y="186"/>
                  </a:cubicBezTo>
                  <a:cubicBezTo>
                    <a:pt x="852" y="185"/>
                    <a:pt x="852" y="181"/>
                    <a:pt x="851" y="180"/>
                  </a:cubicBezTo>
                  <a:cubicBezTo>
                    <a:pt x="851" y="179"/>
                    <a:pt x="849" y="176"/>
                    <a:pt x="848" y="176"/>
                  </a:cubicBezTo>
                  <a:cubicBezTo>
                    <a:pt x="847" y="175"/>
                    <a:pt x="844" y="174"/>
                    <a:pt x="843" y="173"/>
                  </a:cubicBezTo>
                  <a:cubicBezTo>
                    <a:pt x="840" y="173"/>
                    <a:pt x="836" y="171"/>
                    <a:pt x="833" y="171"/>
                  </a:cubicBezTo>
                  <a:cubicBezTo>
                    <a:pt x="832" y="172"/>
                    <a:pt x="830" y="174"/>
                    <a:pt x="828" y="174"/>
                  </a:cubicBezTo>
                  <a:cubicBezTo>
                    <a:pt x="826" y="175"/>
                    <a:pt x="823" y="176"/>
                    <a:pt x="821" y="176"/>
                  </a:cubicBezTo>
                  <a:cubicBezTo>
                    <a:pt x="819" y="176"/>
                    <a:pt x="815" y="176"/>
                    <a:pt x="813" y="176"/>
                  </a:cubicBezTo>
                  <a:cubicBezTo>
                    <a:pt x="812" y="176"/>
                    <a:pt x="810" y="179"/>
                    <a:pt x="809" y="179"/>
                  </a:cubicBezTo>
                  <a:cubicBezTo>
                    <a:pt x="807" y="179"/>
                    <a:pt x="806" y="177"/>
                    <a:pt x="804" y="177"/>
                  </a:cubicBezTo>
                  <a:cubicBezTo>
                    <a:pt x="803" y="177"/>
                    <a:pt x="802" y="178"/>
                    <a:pt x="801" y="178"/>
                  </a:cubicBezTo>
                  <a:cubicBezTo>
                    <a:pt x="800" y="179"/>
                    <a:pt x="798" y="177"/>
                    <a:pt x="797" y="177"/>
                  </a:cubicBezTo>
                  <a:cubicBezTo>
                    <a:pt x="795" y="177"/>
                    <a:pt x="793" y="179"/>
                    <a:pt x="792" y="179"/>
                  </a:cubicBezTo>
                  <a:cubicBezTo>
                    <a:pt x="791" y="180"/>
                    <a:pt x="789" y="182"/>
                    <a:pt x="787" y="181"/>
                  </a:cubicBezTo>
                  <a:cubicBezTo>
                    <a:pt x="786" y="181"/>
                    <a:pt x="786" y="177"/>
                    <a:pt x="785" y="176"/>
                  </a:cubicBezTo>
                  <a:cubicBezTo>
                    <a:pt x="783" y="175"/>
                    <a:pt x="780" y="177"/>
                    <a:pt x="779" y="178"/>
                  </a:cubicBezTo>
                  <a:cubicBezTo>
                    <a:pt x="778" y="179"/>
                    <a:pt x="776" y="181"/>
                    <a:pt x="775" y="181"/>
                  </a:cubicBezTo>
                  <a:cubicBezTo>
                    <a:pt x="773" y="182"/>
                    <a:pt x="770" y="181"/>
                    <a:pt x="769" y="182"/>
                  </a:cubicBezTo>
                  <a:cubicBezTo>
                    <a:pt x="767" y="182"/>
                    <a:pt x="765" y="185"/>
                    <a:pt x="763" y="185"/>
                  </a:cubicBezTo>
                  <a:cubicBezTo>
                    <a:pt x="762" y="185"/>
                    <a:pt x="762" y="182"/>
                    <a:pt x="761" y="181"/>
                  </a:cubicBezTo>
                  <a:cubicBezTo>
                    <a:pt x="761" y="180"/>
                    <a:pt x="759" y="179"/>
                    <a:pt x="759" y="178"/>
                  </a:cubicBezTo>
                  <a:cubicBezTo>
                    <a:pt x="758" y="177"/>
                    <a:pt x="760" y="176"/>
                    <a:pt x="760" y="175"/>
                  </a:cubicBezTo>
                  <a:cubicBezTo>
                    <a:pt x="760" y="174"/>
                    <a:pt x="758" y="172"/>
                    <a:pt x="758" y="171"/>
                  </a:cubicBezTo>
                  <a:cubicBezTo>
                    <a:pt x="757" y="170"/>
                    <a:pt x="755" y="170"/>
                    <a:pt x="754" y="170"/>
                  </a:cubicBezTo>
                  <a:cubicBezTo>
                    <a:pt x="753" y="169"/>
                    <a:pt x="752" y="167"/>
                    <a:pt x="752" y="166"/>
                  </a:cubicBezTo>
                  <a:cubicBezTo>
                    <a:pt x="751" y="165"/>
                    <a:pt x="752" y="162"/>
                    <a:pt x="751" y="161"/>
                  </a:cubicBezTo>
                  <a:cubicBezTo>
                    <a:pt x="751" y="160"/>
                    <a:pt x="748" y="160"/>
                    <a:pt x="747" y="159"/>
                  </a:cubicBezTo>
                  <a:cubicBezTo>
                    <a:pt x="746" y="159"/>
                    <a:pt x="743" y="160"/>
                    <a:pt x="742" y="160"/>
                  </a:cubicBezTo>
                  <a:cubicBezTo>
                    <a:pt x="741" y="161"/>
                    <a:pt x="739" y="162"/>
                    <a:pt x="738" y="163"/>
                  </a:cubicBezTo>
                  <a:cubicBezTo>
                    <a:pt x="736" y="164"/>
                    <a:pt x="734" y="164"/>
                    <a:pt x="733" y="165"/>
                  </a:cubicBezTo>
                  <a:cubicBezTo>
                    <a:pt x="732" y="166"/>
                    <a:pt x="731" y="168"/>
                    <a:pt x="730" y="169"/>
                  </a:cubicBezTo>
                  <a:cubicBezTo>
                    <a:pt x="729" y="170"/>
                    <a:pt x="727" y="171"/>
                    <a:pt x="726" y="171"/>
                  </a:cubicBezTo>
                  <a:cubicBezTo>
                    <a:pt x="725" y="172"/>
                    <a:pt x="722" y="173"/>
                    <a:pt x="721" y="174"/>
                  </a:cubicBezTo>
                  <a:cubicBezTo>
                    <a:pt x="719" y="175"/>
                    <a:pt x="716" y="177"/>
                    <a:pt x="715" y="179"/>
                  </a:cubicBezTo>
                  <a:cubicBezTo>
                    <a:pt x="713" y="180"/>
                    <a:pt x="711" y="184"/>
                    <a:pt x="710" y="185"/>
                  </a:cubicBezTo>
                  <a:cubicBezTo>
                    <a:pt x="709" y="186"/>
                    <a:pt x="707" y="188"/>
                    <a:pt x="706" y="189"/>
                  </a:cubicBezTo>
                  <a:cubicBezTo>
                    <a:pt x="705" y="190"/>
                    <a:pt x="702" y="192"/>
                    <a:pt x="701" y="192"/>
                  </a:cubicBezTo>
                  <a:cubicBezTo>
                    <a:pt x="700" y="193"/>
                    <a:pt x="696" y="192"/>
                    <a:pt x="695" y="193"/>
                  </a:cubicBezTo>
                  <a:cubicBezTo>
                    <a:pt x="694" y="193"/>
                    <a:pt x="694" y="194"/>
                    <a:pt x="693" y="194"/>
                  </a:cubicBezTo>
                  <a:cubicBezTo>
                    <a:pt x="692" y="195"/>
                    <a:pt x="690" y="197"/>
                    <a:pt x="689" y="198"/>
                  </a:cubicBezTo>
                  <a:cubicBezTo>
                    <a:pt x="687" y="199"/>
                    <a:pt x="684" y="200"/>
                    <a:pt x="683" y="200"/>
                  </a:cubicBezTo>
                  <a:cubicBezTo>
                    <a:pt x="681" y="199"/>
                    <a:pt x="682" y="195"/>
                    <a:pt x="680" y="194"/>
                  </a:cubicBezTo>
                  <a:cubicBezTo>
                    <a:pt x="679" y="194"/>
                    <a:pt x="676" y="195"/>
                    <a:pt x="675" y="195"/>
                  </a:cubicBezTo>
                  <a:cubicBezTo>
                    <a:pt x="674" y="196"/>
                    <a:pt x="673" y="198"/>
                    <a:pt x="672" y="199"/>
                  </a:cubicBezTo>
                  <a:cubicBezTo>
                    <a:pt x="672" y="199"/>
                    <a:pt x="670" y="201"/>
                    <a:pt x="669" y="201"/>
                  </a:cubicBezTo>
                  <a:cubicBezTo>
                    <a:pt x="668" y="201"/>
                    <a:pt x="666" y="197"/>
                    <a:pt x="666" y="196"/>
                  </a:cubicBezTo>
                  <a:cubicBezTo>
                    <a:pt x="666" y="195"/>
                    <a:pt x="668" y="192"/>
                    <a:pt x="668" y="191"/>
                  </a:cubicBezTo>
                  <a:cubicBezTo>
                    <a:pt x="667" y="190"/>
                    <a:pt x="665" y="190"/>
                    <a:pt x="664" y="190"/>
                  </a:cubicBezTo>
                  <a:cubicBezTo>
                    <a:pt x="663" y="190"/>
                    <a:pt x="661" y="192"/>
                    <a:pt x="660" y="191"/>
                  </a:cubicBezTo>
                  <a:cubicBezTo>
                    <a:pt x="659" y="191"/>
                    <a:pt x="658" y="190"/>
                    <a:pt x="657" y="190"/>
                  </a:cubicBezTo>
                  <a:cubicBezTo>
                    <a:pt x="656" y="190"/>
                    <a:pt x="655" y="190"/>
                    <a:pt x="654" y="190"/>
                  </a:cubicBezTo>
                  <a:cubicBezTo>
                    <a:pt x="653" y="190"/>
                    <a:pt x="651" y="190"/>
                    <a:pt x="650" y="189"/>
                  </a:cubicBezTo>
                  <a:cubicBezTo>
                    <a:pt x="650" y="188"/>
                    <a:pt x="652" y="186"/>
                    <a:pt x="652" y="185"/>
                  </a:cubicBezTo>
                  <a:cubicBezTo>
                    <a:pt x="652" y="184"/>
                    <a:pt x="650" y="183"/>
                    <a:pt x="650" y="182"/>
                  </a:cubicBezTo>
                  <a:cubicBezTo>
                    <a:pt x="649" y="181"/>
                    <a:pt x="650" y="178"/>
                    <a:pt x="649" y="177"/>
                  </a:cubicBezTo>
                  <a:cubicBezTo>
                    <a:pt x="649" y="177"/>
                    <a:pt x="647" y="175"/>
                    <a:pt x="646" y="175"/>
                  </a:cubicBezTo>
                  <a:cubicBezTo>
                    <a:pt x="645" y="175"/>
                    <a:pt x="643" y="178"/>
                    <a:pt x="641" y="178"/>
                  </a:cubicBezTo>
                  <a:cubicBezTo>
                    <a:pt x="640" y="178"/>
                    <a:pt x="639" y="176"/>
                    <a:pt x="638" y="176"/>
                  </a:cubicBezTo>
                  <a:cubicBezTo>
                    <a:pt x="637" y="175"/>
                    <a:pt x="634" y="177"/>
                    <a:pt x="632" y="176"/>
                  </a:cubicBezTo>
                  <a:cubicBezTo>
                    <a:pt x="630" y="175"/>
                    <a:pt x="627" y="171"/>
                    <a:pt x="625" y="171"/>
                  </a:cubicBezTo>
                  <a:cubicBezTo>
                    <a:pt x="624" y="171"/>
                    <a:pt x="622" y="172"/>
                    <a:pt x="621" y="172"/>
                  </a:cubicBezTo>
                  <a:cubicBezTo>
                    <a:pt x="620" y="172"/>
                    <a:pt x="618" y="170"/>
                    <a:pt x="617" y="170"/>
                  </a:cubicBezTo>
                  <a:cubicBezTo>
                    <a:pt x="616" y="169"/>
                    <a:pt x="614" y="167"/>
                    <a:pt x="614" y="166"/>
                  </a:cubicBezTo>
                  <a:cubicBezTo>
                    <a:pt x="613" y="165"/>
                    <a:pt x="613" y="164"/>
                    <a:pt x="613" y="163"/>
                  </a:cubicBezTo>
                  <a:cubicBezTo>
                    <a:pt x="613" y="162"/>
                    <a:pt x="614" y="160"/>
                    <a:pt x="614" y="159"/>
                  </a:cubicBezTo>
                  <a:cubicBezTo>
                    <a:pt x="614" y="158"/>
                    <a:pt x="614" y="156"/>
                    <a:pt x="613" y="156"/>
                  </a:cubicBezTo>
                  <a:cubicBezTo>
                    <a:pt x="612" y="156"/>
                    <a:pt x="610" y="157"/>
                    <a:pt x="610" y="157"/>
                  </a:cubicBezTo>
                  <a:cubicBezTo>
                    <a:pt x="609" y="156"/>
                    <a:pt x="610" y="154"/>
                    <a:pt x="609" y="153"/>
                  </a:cubicBezTo>
                  <a:cubicBezTo>
                    <a:pt x="609" y="153"/>
                    <a:pt x="607" y="151"/>
                    <a:pt x="607" y="151"/>
                  </a:cubicBezTo>
                  <a:cubicBezTo>
                    <a:pt x="605" y="151"/>
                    <a:pt x="603" y="153"/>
                    <a:pt x="602" y="153"/>
                  </a:cubicBezTo>
                  <a:cubicBezTo>
                    <a:pt x="601" y="153"/>
                    <a:pt x="598" y="152"/>
                    <a:pt x="597" y="152"/>
                  </a:cubicBezTo>
                  <a:cubicBezTo>
                    <a:pt x="596" y="152"/>
                    <a:pt x="595" y="150"/>
                    <a:pt x="594" y="150"/>
                  </a:cubicBezTo>
                  <a:cubicBezTo>
                    <a:pt x="593" y="150"/>
                    <a:pt x="592" y="151"/>
                    <a:pt x="592" y="152"/>
                  </a:cubicBezTo>
                  <a:cubicBezTo>
                    <a:pt x="591" y="152"/>
                    <a:pt x="591" y="154"/>
                    <a:pt x="590" y="154"/>
                  </a:cubicBezTo>
                  <a:cubicBezTo>
                    <a:pt x="589" y="155"/>
                    <a:pt x="587" y="153"/>
                    <a:pt x="586" y="153"/>
                  </a:cubicBezTo>
                  <a:cubicBezTo>
                    <a:pt x="585" y="153"/>
                    <a:pt x="581" y="152"/>
                    <a:pt x="579" y="153"/>
                  </a:cubicBezTo>
                  <a:cubicBezTo>
                    <a:pt x="578" y="154"/>
                    <a:pt x="576" y="158"/>
                    <a:pt x="576" y="160"/>
                  </a:cubicBezTo>
                  <a:cubicBezTo>
                    <a:pt x="576" y="162"/>
                    <a:pt x="579" y="164"/>
                    <a:pt x="580" y="165"/>
                  </a:cubicBezTo>
                  <a:cubicBezTo>
                    <a:pt x="580" y="166"/>
                    <a:pt x="583" y="167"/>
                    <a:pt x="583" y="169"/>
                  </a:cubicBezTo>
                  <a:cubicBezTo>
                    <a:pt x="583" y="170"/>
                    <a:pt x="584" y="172"/>
                    <a:pt x="583" y="173"/>
                  </a:cubicBezTo>
                  <a:cubicBezTo>
                    <a:pt x="582" y="174"/>
                    <a:pt x="579" y="173"/>
                    <a:pt x="578" y="174"/>
                  </a:cubicBezTo>
                  <a:cubicBezTo>
                    <a:pt x="577" y="175"/>
                    <a:pt x="576" y="177"/>
                    <a:pt x="575" y="178"/>
                  </a:cubicBezTo>
                  <a:cubicBezTo>
                    <a:pt x="574" y="178"/>
                    <a:pt x="572" y="179"/>
                    <a:pt x="571" y="179"/>
                  </a:cubicBezTo>
                  <a:cubicBezTo>
                    <a:pt x="569" y="178"/>
                    <a:pt x="569" y="175"/>
                    <a:pt x="568" y="174"/>
                  </a:cubicBezTo>
                  <a:cubicBezTo>
                    <a:pt x="568" y="173"/>
                    <a:pt x="567" y="169"/>
                    <a:pt x="567" y="168"/>
                  </a:cubicBezTo>
                  <a:cubicBezTo>
                    <a:pt x="566" y="166"/>
                    <a:pt x="564" y="164"/>
                    <a:pt x="563" y="163"/>
                  </a:cubicBezTo>
                  <a:cubicBezTo>
                    <a:pt x="562" y="162"/>
                    <a:pt x="559" y="160"/>
                    <a:pt x="558" y="159"/>
                  </a:cubicBezTo>
                  <a:cubicBezTo>
                    <a:pt x="558" y="158"/>
                    <a:pt x="556" y="155"/>
                    <a:pt x="556" y="154"/>
                  </a:cubicBezTo>
                  <a:cubicBezTo>
                    <a:pt x="556" y="152"/>
                    <a:pt x="557" y="150"/>
                    <a:pt x="557" y="149"/>
                  </a:cubicBezTo>
                  <a:cubicBezTo>
                    <a:pt x="558" y="148"/>
                    <a:pt x="558" y="145"/>
                    <a:pt x="557" y="144"/>
                  </a:cubicBezTo>
                  <a:cubicBezTo>
                    <a:pt x="557" y="143"/>
                    <a:pt x="555" y="142"/>
                    <a:pt x="554" y="141"/>
                  </a:cubicBezTo>
                  <a:cubicBezTo>
                    <a:pt x="553" y="140"/>
                    <a:pt x="550" y="139"/>
                    <a:pt x="548" y="140"/>
                  </a:cubicBezTo>
                  <a:cubicBezTo>
                    <a:pt x="547" y="140"/>
                    <a:pt x="546" y="142"/>
                    <a:pt x="545" y="142"/>
                  </a:cubicBezTo>
                  <a:cubicBezTo>
                    <a:pt x="544" y="143"/>
                    <a:pt x="542" y="143"/>
                    <a:pt x="541" y="143"/>
                  </a:cubicBezTo>
                  <a:cubicBezTo>
                    <a:pt x="539" y="144"/>
                    <a:pt x="536" y="146"/>
                    <a:pt x="534" y="145"/>
                  </a:cubicBezTo>
                  <a:cubicBezTo>
                    <a:pt x="532" y="145"/>
                    <a:pt x="530" y="143"/>
                    <a:pt x="529" y="141"/>
                  </a:cubicBezTo>
                  <a:cubicBezTo>
                    <a:pt x="528" y="141"/>
                    <a:pt x="527" y="139"/>
                    <a:pt x="527" y="138"/>
                  </a:cubicBezTo>
                  <a:cubicBezTo>
                    <a:pt x="527" y="137"/>
                    <a:pt x="528" y="134"/>
                    <a:pt x="528" y="134"/>
                  </a:cubicBezTo>
                  <a:cubicBezTo>
                    <a:pt x="530" y="133"/>
                    <a:pt x="532" y="134"/>
                    <a:pt x="534" y="134"/>
                  </a:cubicBezTo>
                  <a:cubicBezTo>
                    <a:pt x="535" y="133"/>
                    <a:pt x="537" y="133"/>
                    <a:pt x="537" y="132"/>
                  </a:cubicBezTo>
                  <a:cubicBezTo>
                    <a:pt x="538" y="132"/>
                    <a:pt x="538" y="130"/>
                    <a:pt x="538" y="129"/>
                  </a:cubicBezTo>
                  <a:cubicBezTo>
                    <a:pt x="538" y="128"/>
                    <a:pt x="538" y="126"/>
                    <a:pt x="538" y="125"/>
                  </a:cubicBezTo>
                  <a:cubicBezTo>
                    <a:pt x="537" y="124"/>
                    <a:pt x="535" y="124"/>
                    <a:pt x="534" y="123"/>
                  </a:cubicBezTo>
                  <a:cubicBezTo>
                    <a:pt x="534" y="123"/>
                    <a:pt x="532" y="124"/>
                    <a:pt x="531" y="124"/>
                  </a:cubicBezTo>
                  <a:cubicBezTo>
                    <a:pt x="531" y="124"/>
                    <a:pt x="530" y="125"/>
                    <a:pt x="529" y="126"/>
                  </a:cubicBezTo>
                  <a:cubicBezTo>
                    <a:pt x="528" y="126"/>
                    <a:pt x="525" y="126"/>
                    <a:pt x="523" y="126"/>
                  </a:cubicBezTo>
                  <a:cubicBezTo>
                    <a:pt x="522" y="126"/>
                    <a:pt x="519" y="125"/>
                    <a:pt x="517" y="124"/>
                  </a:cubicBezTo>
                  <a:cubicBezTo>
                    <a:pt x="516" y="123"/>
                    <a:pt x="512" y="121"/>
                    <a:pt x="511" y="121"/>
                  </a:cubicBezTo>
                  <a:cubicBezTo>
                    <a:pt x="509" y="120"/>
                    <a:pt x="505" y="117"/>
                    <a:pt x="503" y="116"/>
                  </a:cubicBezTo>
                  <a:cubicBezTo>
                    <a:pt x="503" y="116"/>
                    <a:pt x="500" y="116"/>
                    <a:pt x="500" y="116"/>
                  </a:cubicBezTo>
                  <a:cubicBezTo>
                    <a:pt x="499" y="115"/>
                    <a:pt x="499" y="113"/>
                    <a:pt x="498" y="113"/>
                  </a:cubicBezTo>
                  <a:cubicBezTo>
                    <a:pt x="497" y="112"/>
                    <a:pt x="493" y="114"/>
                    <a:pt x="491" y="114"/>
                  </a:cubicBezTo>
                  <a:cubicBezTo>
                    <a:pt x="489" y="114"/>
                    <a:pt x="484" y="114"/>
                    <a:pt x="481" y="114"/>
                  </a:cubicBezTo>
                  <a:cubicBezTo>
                    <a:pt x="479" y="115"/>
                    <a:pt x="476" y="117"/>
                    <a:pt x="474" y="117"/>
                  </a:cubicBezTo>
                  <a:cubicBezTo>
                    <a:pt x="473" y="116"/>
                    <a:pt x="472" y="115"/>
                    <a:pt x="471" y="115"/>
                  </a:cubicBezTo>
                  <a:cubicBezTo>
                    <a:pt x="470" y="114"/>
                    <a:pt x="469" y="112"/>
                    <a:pt x="468" y="112"/>
                  </a:cubicBezTo>
                  <a:cubicBezTo>
                    <a:pt x="467" y="112"/>
                    <a:pt x="465" y="114"/>
                    <a:pt x="464" y="114"/>
                  </a:cubicBezTo>
                  <a:cubicBezTo>
                    <a:pt x="462" y="114"/>
                    <a:pt x="460" y="114"/>
                    <a:pt x="459" y="114"/>
                  </a:cubicBezTo>
                  <a:cubicBezTo>
                    <a:pt x="458" y="114"/>
                    <a:pt x="456" y="114"/>
                    <a:pt x="455" y="115"/>
                  </a:cubicBezTo>
                  <a:cubicBezTo>
                    <a:pt x="455" y="115"/>
                    <a:pt x="453" y="116"/>
                    <a:pt x="453" y="117"/>
                  </a:cubicBezTo>
                  <a:cubicBezTo>
                    <a:pt x="452" y="117"/>
                    <a:pt x="452" y="118"/>
                    <a:pt x="452" y="119"/>
                  </a:cubicBezTo>
                  <a:cubicBezTo>
                    <a:pt x="451" y="119"/>
                    <a:pt x="450" y="120"/>
                    <a:pt x="450" y="121"/>
                  </a:cubicBezTo>
                  <a:cubicBezTo>
                    <a:pt x="448" y="121"/>
                    <a:pt x="445" y="121"/>
                    <a:pt x="444" y="121"/>
                  </a:cubicBezTo>
                  <a:cubicBezTo>
                    <a:pt x="442" y="122"/>
                    <a:pt x="440" y="122"/>
                    <a:pt x="440" y="123"/>
                  </a:cubicBezTo>
                  <a:cubicBezTo>
                    <a:pt x="439" y="124"/>
                    <a:pt x="439" y="125"/>
                    <a:pt x="439" y="126"/>
                  </a:cubicBezTo>
                  <a:cubicBezTo>
                    <a:pt x="439" y="126"/>
                    <a:pt x="440" y="128"/>
                    <a:pt x="440" y="129"/>
                  </a:cubicBezTo>
                  <a:cubicBezTo>
                    <a:pt x="439" y="129"/>
                    <a:pt x="438" y="131"/>
                    <a:pt x="438" y="131"/>
                  </a:cubicBezTo>
                  <a:cubicBezTo>
                    <a:pt x="437" y="132"/>
                    <a:pt x="436" y="133"/>
                    <a:pt x="435" y="133"/>
                  </a:cubicBezTo>
                  <a:cubicBezTo>
                    <a:pt x="433" y="134"/>
                    <a:pt x="429" y="136"/>
                    <a:pt x="427" y="136"/>
                  </a:cubicBezTo>
                  <a:cubicBezTo>
                    <a:pt x="426" y="137"/>
                    <a:pt x="423" y="136"/>
                    <a:pt x="422" y="136"/>
                  </a:cubicBezTo>
                  <a:cubicBezTo>
                    <a:pt x="421" y="137"/>
                    <a:pt x="419" y="137"/>
                    <a:pt x="419" y="138"/>
                  </a:cubicBezTo>
                  <a:cubicBezTo>
                    <a:pt x="418" y="138"/>
                    <a:pt x="416" y="139"/>
                    <a:pt x="415" y="139"/>
                  </a:cubicBezTo>
                  <a:cubicBezTo>
                    <a:pt x="414" y="139"/>
                    <a:pt x="413" y="139"/>
                    <a:pt x="412" y="139"/>
                  </a:cubicBezTo>
                  <a:cubicBezTo>
                    <a:pt x="411" y="139"/>
                    <a:pt x="409" y="138"/>
                    <a:pt x="408" y="138"/>
                  </a:cubicBezTo>
                  <a:cubicBezTo>
                    <a:pt x="407" y="138"/>
                    <a:pt x="405" y="139"/>
                    <a:pt x="404" y="139"/>
                  </a:cubicBezTo>
                  <a:cubicBezTo>
                    <a:pt x="403" y="139"/>
                    <a:pt x="401" y="139"/>
                    <a:pt x="401" y="139"/>
                  </a:cubicBezTo>
                  <a:cubicBezTo>
                    <a:pt x="400" y="139"/>
                    <a:pt x="398" y="137"/>
                    <a:pt x="398" y="136"/>
                  </a:cubicBezTo>
                  <a:cubicBezTo>
                    <a:pt x="398" y="134"/>
                    <a:pt x="399" y="132"/>
                    <a:pt x="399" y="131"/>
                  </a:cubicBezTo>
                  <a:cubicBezTo>
                    <a:pt x="399" y="129"/>
                    <a:pt x="398" y="127"/>
                    <a:pt x="397" y="125"/>
                  </a:cubicBezTo>
                  <a:cubicBezTo>
                    <a:pt x="397" y="124"/>
                    <a:pt x="396" y="122"/>
                    <a:pt x="395" y="121"/>
                  </a:cubicBezTo>
                  <a:cubicBezTo>
                    <a:pt x="394" y="121"/>
                    <a:pt x="393" y="120"/>
                    <a:pt x="392" y="120"/>
                  </a:cubicBezTo>
                  <a:cubicBezTo>
                    <a:pt x="390" y="120"/>
                    <a:pt x="386" y="123"/>
                    <a:pt x="384" y="123"/>
                  </a:cubicBezTo>
                  <a:cubicBezTo>
                    <a:pt x="382" y="123"/>
                    <a:pt x="379" y="120"/>
                    <a:pt x="377" y="120"/>
                  </a:cubicBezTo>
                  <a:cubicBezTo>
                    <a:pt x="375" y="119"/>
                    <a:pt x="372" y="118"/>
                    <a:pt x="370" y="118"/>
                  </a:cubicBezTo>
                  <a:cubicBezTo>
                    <a:pt x="369" y="118"/>
                    <a:pt x="366" y="120"/>
                    <a:pt x="364" y="120"/>
                  </a:cubicBezTo>
                  <a:cubicBezTo>
                    <a:pt x="362" y="121"/>
                    <a:pt x="359" y="121"/>
                    <a:pt x="358" y="121"/>
                  </a:cubicBezTo>
                  <a:cubicBezTo>
                    <a:pt x="356" y="121"/>
                    <a:pt x="352" y="122"/>
                    <a:pt x="350" y="121"/>
                  </a:cubicBezTo>
                  <a:cubicBezTo>
                    <a:pt x="349" y="121"/>
                    <a:pt x="347" y="119"/>
                    <a:pt x="347" y="118"/>
                  </a:cubicBezTo>
                  <a:cubicBezTo>
                    <a:pt x="346" y="117"/>
                    <a:pt x="346" y="115"/>
                    <a:pt x="345" y="114"/>
                  </a:cubicBezTo>
                  <a:cubicBezTo>
                    <a:pt x="345" y="113"/>
                    <a:pt x="344" y="111"/>
                    <a:pt x="343" y="111"/>
                  </a:cubicBezTo>
                  <a:cubicBezTo>
                    <a:pt x="343" y="110"/>
                    <a:pt x="341" y="109"/>
                    <a:pt x="340" y="109"/>
                  </a:cubicBezTo>
                  <a:cubicBezTo>
                    <a:pt x="339" y="109"/>
                    <a:pt x="338" y="109"/>
                    <a:pt x="337" y="110"/>
                  </a:cubicBezTo>
                  <a:cubicBezTo>
                    <a:pt x="336" y="110"/>
                    <a:pt x="334" y="112"/>
                    <a:pt x="333" y="112"/>
                  </a:cubicBezTo>
                  <a:cubicBezTo>
                    <a:pt x="332" y="112"/>
                    <a:pt x="331" y="110"/>
                    <a:pt x="330" y="110"/>
                  </a:cubicBezTo>
                  <a:cubicBezTo>
                    <a:pt x="329" y="110"/>
                    <a:pt x="327" y="110"/>
                    <a:pt x="326" y="111"/>
                  </a:cubicBezTo>
                  <a:cubicBezTo>
                    <a:pt x="325" y="111"/>
                    <a:pt x="325" y="113"/>
                    <a:pt x="324" y="113"/>
                  </a:cubicBezTo>
                  <a:cubicBezTo>
                    <a:pt x="324" y="114"/>
                    <a:pt x="322" y="114"/>
                    <a:pt x="321" y="114"/>
                  </a:cubicBezTo>
                  <a:cubicBezTo>
                    <a:pt x="320" y="114"/>
                    <a:pt x="318" y="113"/>
                    <a:pt x="317" y="113"/>
                  </a:cubicBezTo>
                  <a:cubicBezTo>
                    <a:pt x="314" y="112"/>
                    <a:pt x="309" y="111"/>
                    <a:pt x="307" y="110"/>
                  </a:cubicBezTo>
                  <a:cubicBezTo>
                    <a:pt x="305" y="109"/>
                    <a:pt x="303" y="108"/>
                    <a:pt x="302" y="107"/>
                  </a:cubicBezTo>
                  <a:cubicBezTo>
                    <a:pt x="300" y="106"/>
                    <a:pt x="298" y="105"/>
                    <a:pt x="296" y="103"/>
                  </a:cubicBezTo>
                  <a:cubicBezTo>
                    <a:pt x="295" y="103"/>
                    <a:pt x="294" y="101"/>
                    <a:pt x="293" y="100"/>
                  </a:cubicBezTo>
                  <a:cubicBezTo>
                    <a:pt x="293" y="99"/>
                    <a:pt x="292" y="96"/>
                    <a:pt x="292" y="95"/>
                  </a:cubicBezTo>
                  <a:cubicBezTo>
                    <a:pt x="292" y="94"/>
                    <a:pt x="293" y="92"/>
                    <a:pt x="293" y="91"/>
                  </a:cubicBezTo>
                  <a:cubicBezTo>
                    <a:pt x="293" y="90"/>
                    <a:pt x="294" y="87"/>
                    <a:pt x="294" y="86"/>
                  </a:cubicBezTo>
                  <a:cubicBezTo>
                    <a:pt x="293" y="85"/>
                    <a:pt x="293" y="82"/>
                    <a:pt x="292" y="81"/>
                  </a:cubicBezTo>
                  <a:cubicBezTo>
                    <a:pt x="292" y="79"/>
                    <a:pt x="292" y="75"/>
                    <a:pt x="292" y="73"/>
                  </a:cubicBezTo>
                  <a:cubicBezTo>
                    <a:pt x="291" y="72"/>
                    <a:pt x="291" y="69"/>
                    <a:pt x="290" y="68"/>
                  </a:cubicBezTo>
                  <a:cubicBezTo>
                    <a:pt x="290" y="67"/>
                    <a:pt x="289" y="65"/>
                    <a:pt x="288" y="64"/>
                  </a:cubicBezTo>
                  <a:cubicBezTo>
                    <a:pt x="287" y="63"/>
                    <a:pt x="286" y="63"/>
                    <a:pt x="286" y="63"/>
                  </a:cubicBezTo>
                  <a:cubicBezTo>
                    <a:pt x="285" y="62"/>
                    <a:pt x="285" y="59"/>
                    <a:pt x="284" y="58"/>
                  </a:cubicBezTo>
                  <a:cubicBezTo>
                    <a:pt x="284" y="56"/>
                    <a:pt x="285" y="52"/>
                    <a:pt x="285" y="50"/>
                  </a:cubicBezTo>
                  <a:cubicBezTo>
                    <a:pt x="285" y="49"/>
                    <a:pt x="285" y="47"/>
                    <a:pt x="284" y="46"/>
                  </a:cubicBezTo>
                  <a:cubicBezTo>
                    <a:pt x="284" y="45"/>
                    <a:pt x="282" y="43"/>
                    <a:pt x="282" y="42"/>
                  </a:cubicBezTo>
                  <a:cubicBezTo>
                    <a:pt x="281" y="40"/>
                    <a:pt x="279" y="35"/>
                    <a:pt x="278" y="33"/>
                  </a:cubicBezTo>
                  <a:cubicBezTo>
                    <a:pt x="277" y="30"/>
                    <a:pt x="277" y="23"/>
                    <a:pt x="276" y="20"/>
                  </a:cubicBezTo>
                  <a:cubicBezTo>
                    <a:pt x="276" y="19"/>
                    <a:pt x="275" y="16"/>
                    <a:pt x="274" y="15"/>
                  </a:cubicBezTo>
                  <a:cubicBezTo>
                    <a:pt x="274" y="14"/>
                    <a:pt x="275" y="11"/>
                    <a:pt x="275" y="10"/>
                  </a:cubicBezTo>
                  <a:cubicBezTo>
                    <a:pt x="274" y="9"/>
                    <a:pt x="272" y="7"/>
                    <a:pt x="271" y="7"/>
                  </a:cubicBezTo>
                  <a:cubicBezTo>
                    <a:pt x="270" y="6"/>
                    <a:pt x="268" y="7"/>
                    <a:pt x="267" y="7"/>
                  </a:cubicBezTo>
                  <a:cubicBezTo>
                    <a:pt x="266" y="7"/>
                    <a:pt x="265" y="5"/>
                    <a:pt x="264" y="4"/>
                  </a:cubicBezTo>
                  <a:cubicBezTo>
                    <a:pt x="262" y="3"/>
                    <a:pt x="260" y="0"/>
                    <a:pt x="258" y="0"/>
                  </a:cubicBezTo>
                  <a:cubicBezTo>
                    <a:pt x="256" y="0"/>
                    <a:pt x="253" y="1"/>
                    <a:pt x="251" y="1"/>
                  </a:cubicBezTo>
                  <a:cubicBezTo>
                    <a:pt x="250" y="2"/>
                    <a:pt x="249" y="3"/>
                    <a:pt x="248" y="4"/>
                  </a:cubicBezTo>
                  <a:cubicBezTo>
                    <a:pt x="247" y="4"/>
                    <a:pt x="244" y="5"/>
                    <a:pt x="243" y="4"/>
                  </a:cubicBezTo>
                  <a:cubicBezTo>
                    <a:pt x="241" y="4"/>
                    <a:pt x="239" y="2"/>
                    <a:pt x="238" y="1"/>
                  </a:cubicBezTo>
                  <a:cubicBezTo>
                    <a:pt x="237" y="1"/>
                    <a:pt x="236" y="0"/>
                    <a:pt x="235" y="0"/>
                  </a:cubicBezTo>
                  <a:cubicBezTo>
                    <a:pt x="222" y="9"/>
                    <a:pt x="237" y="65"/>
                    <a:pt x="237" y="65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76"/>
                    <a:pt x="1" y="78"/>
                    <a:pt x="1" y="78"/>
                  </a:cubicBezTo>
                  <a:cubicBezTo>
                    <a:pt x="1" y="79"/>
                    <a:pt x="1" y="80"/>
                    <a:pt x="1" y="81"/>
                  </a:cubicBezTo>
                  <a:cubicBezTo>
                    <a:pt x="1" y="81"/>
                    <a:pt x="1" y="82"/>
                    <a:pt x="1" y="82"/>
                  </a:cubicBezTo>
                  <a:cubicBezTo>
                    <a:pt x="1" y="83"/>
                    <a:pt x="2" y="86"/>
                    <a:pt x="3" y="87"/>
                  </a:cubicBezTo>
                  <a:cubicBezTo>
                    <a:pt x="4" y="88"/>
                    <a:pt x="4" y="90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6" y="94"/>
                    <a:pt x="7" y="97"/>
                    <a:pt x="8" y="98"/>
                  </a:cubicBezTo>
                  <a:cubicBezTo>
                    <a:pt x="8" y="100"/>
                    <a:pt x="8" y="101"/>
                    <a:pt x="8" y="102"/>
                  </a:cubicBezTo>
                  <a:cubicBezTo>
                    <a:pt x="8" y="103"/>
                    <a:pt x="8" y="103"/>
                    <a:pt x="8" y="104"/>
                  </a:cubicBezTo>
                  <a:cubicBezTo>
                    <a:pt x="8" y="104"/>
                    <a:pt x="8" y="104"/>
                    <a:pt x="9" y="104"/>
                  </a:cubicBezTo>
                  <a:cubicBezTo>
                    <a:pt x="9" y="105"/>
                    <a:pt x="10" y="106"/>
                    <a:pt x="10" y="108"/>
                  </a:cubicBezTo>
                  <a:cubicBezTo>
                    <a:pt x="11" y="109"/>
                    <a:pt x="11" y="111"/>
                    <a:pt x="11" y="113"/>
                  </a:cubicBezTo>
                  <a:cubicBezTo>
                    <a:pt x="11" y="114"/>
                    <a:pt x="11" y="115"/>
                    <a:pt x="11" y="116"/>
                  </a:cubicBezTo>
                  <a:cubicBezTo>
                    <a:pt x="11" y="116"/>
                    <a:pt x="13" y="118"/>
                    <a:pt x="13" y="119"/>
                  </a:cubicBezTo>
                  <a:cubicBezTo>
                    <a:pt x="14" y="120"/>
                    <a:pt x="15" y="121"/>
                    <a:pt x="16" y="123"/>
                  </a:cubicBezTo>
                  <a:cubicBezTo>
                    <a:pt x="17" y="125"/>
                    <a:pt x="18" y="127"/>
                    <a:pt x="19" y="129"/>
                  </a:cubicBezTo>
                  <a:cubicBezTo>
                    <a:pt x="19" y="131"/>
                    <a:pt x="19" y="134"/>
                    <a:pt x="18" y="136"/>
                  </a:cubicBezTo>
                  <a:cubicBezTo>
                    <a:pt x="18" y="138"/>
                    <a:pt x="17" y="139"/>
                    <a:pt x="16" y="140"/>
                  </a:cubicBezTo>
                  <a:cubicBezTo>
                    <a:pt x="16" y="140"/>
                    <a:pt x="16" y="141"/>
                    <a:pt x="16" y="141"/>
                  </a:cubicBezTo>
                  <a:cubicBezTo>
                    <a:pt x="15" y="141"/>
                    <a:pt x="15" y="143"/>
                    <a:pt x="15" y="143"/>
                  </a:cubicBezTo>
                  <a:cubicBezTo>
                    <a:pt x="15" y="145"/>
                    <a:pt x="15" y="146"/>
                    <a:pt x="14" y="148"/>
                  </a:cubicBezTo>
                  <a:cubicBezTo>
                    <a:pt x="14" y="149"/>
                    <a:pt x="13" y="150"/>
                    <a:pt x="12" y="152"/>
                  </a:cubicBezTo>
                  <a:cubicBezTo>
                    <a:pt x="12" y="152"/>
                    <a:pt x="11" y="153"/>
                    <a:pt x="11" y="153"/>
                  </a:cubicBezTo>
                  <a:cubicBezTo>
                    <a:pt x="11" y="154"/>
                    <a:pt x="11" y="156"/>
                    <a:pt x="12" y="157"/>
                  </a:cubicBezTo>
                  <a:cubicBezTo>
                    <a:pt x="12" y="158"/>
                    <a:pt x="13" y="159"/>
                    <a:pt x="13" y="160"/>
                  </a:cubicBezTo>
                  <a:cubicBezTo>
                    <a:pt x="14" y="161"/>
                    <a:pt x="16" y="163"/>
                    <a:pt x="16" y="165"/>
                  </a:cubicBezTo>
                  <a:cubicBezTo>
                    <a:pt x="17" y="169"/>
                    <a:pt x="17" y="175"/>
                    <a:pt x="16" y="177"/>
                  </a:cubicBezTo>
                  <a:cubicBezTo>
                    <a:pt x="16" y="178"/>
                    <a:pt x="16" y="179"/>
                    <a:pt x="15" y="180"/>
                  </a:cubicBezTo>
                  <a:cubicBezTo>
                    <a:pt x="15" y="181"/>
                    <a:pt x="15" y="181"/>
                    <a:pt x="15" y="182"/>
                  </a:cubicBezTo>
                  <a:cubicBezTo>
                    <a:pt x="15" y="183"/>
                    <a:pt x="15" y="185"/>
                    <a:pt x="15" y="186"/>
                  </a:cubicBezTo>
                  <a:cubicBezTo>
                    <a:pt x="15" y="186"/>
                    <a:pt x="15" y="187"/>
                    <a:pt x="16" y="188"/>
                  </a:cubicBezTo>
                  <a:cubicBezTo>
                    <a:pt x="17" y="190"/>
                    <a:pt x="18" y="192"/>
                    <a:pt x="19" y="194"/>
                  </a:cubicBezTo>
                  <a:cubicBezTo>
                    <a:pt x="19" y="196"/>
                    <a:pt x="18" y="199"/>
                    <a:pt x="18" y="202"/>
                  </a:cubicBezTo>
                  <a:cubicBezTo>
                    <a:pt x="17" y="202"/>
                    <a:pt x="17" y="203"/>
                    <a:pt x="17" y="203"/>
                  </a:cubicBezTo>
                  <a:cubicBezTo>
                    <a:pt x="17" y="204"/>
                    <a:pt x="17" y="204"/>
                    <a:pt x="17" y="205"/>
                  </a:cubicBezTo>
                  <a:cubicBezTo>
                    <a:pt x="16" y="205"/>
                    <a:pt x="16" y="207"/>
                    <a:pt x="16" y="207"/>
                  </a:cubicBezTo>
                  <a:cubicBezTo>
                    <a:pt x="16" y="208"/>
                    <a:pt x="16" y="210"/>
                    <a:pt x="16" y="211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6" y="213"/>
                    <a:pt x="16" y="214"/>
                    <a:pt x="16" y="215"/>
                  </a:cubicBezTo>
                  <a:cubicBezTo>
                    <a:pt x="16" y="216"/>
                    <a:pt x="16" y="218"/>
                    <a:pt x="16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7" y="220"/>
                    <a:pt x="18" y="221"/>
                    <a:pt x="18" y="222"/>
                  </a:cubicBezTo>
                  <a:cubicBezTo>
                    <a:pt x="19" y="224"/>
                    <a:pt x="19" y="225"/>
                    <a:pt x="19" y="226"/>
                  </a:cubicBezTo>
                  <a:cubicBezTo>
                    <a:pt x="19" y="227"/>
                    <a:pt x="20" y="227"/>
                    <a:pt x="20" y="228"/>
                  </a:cubicBezTo>
                  <a:cubicBezTo>
                    <a:pt x="20" y="229"/>
                    <a:pt x="21" y="230"/>
                    <a:pt x="21" y="231"/>
                  </a:cubicBezTo>
                  <a:cubicBezTo>
                    <a:pt x="21" y="231"/>
                    <a:pt x="21" y="232"/>
                    <a:pt x="22" y="232"/>
                  </a:cubicBezTo>
                  <a:cubicBezTo>
                    <a:pt x="22" y="232"/>
                    <a:pt x="22" y="233"/>
                    <a:pt x="22" y="233"/>
                  </a:cubicBezTo>
                  <a:cubicBezTo>
                    <a:pt x="23" y="234"/>
                    <a:pt x="23" y="235"/>
                    <a:pt x="24" y="236"/>
                  </a:cubicBezTo>
                  <a:cubicBezTo>
                    <a:pt x="24" y="238"/>
                    <a:pt x="24" y="239"/>
                    <a:pt x="24" y="240"/>
                  </a:cubicBezTo>
                  <a:cubicBezTo>
                    <a:pt x="24" y="241"/>
                    <a:pt x="24" y="242"/>
                    <a:pt x="24" y="242"/>
                  </a:cubicBezTo>
                  <a:cubicBezTo>
                    <a:pt x="24" y="243"/>
                    <a:pt x="25" y="244"/>
                    <a:pt x="25" y="245"/>
                  </a:cubicBezTo>
                  <a:cubicBezTo>
                    <a:pt x="26" y="247"/>
                    <a:pt x="27" y="248"/>
                    <a:pt x="27" y="250"/>
                  </a:cubicBezTo>
                  <a:cubicBezTo>
                    <a:pt x="27" y="251"/>
                    <a:pt x="27" y="252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8" y="254"/>
                    <a:pt x="30" y="255"/>
                    <a:pt x="31" y="257"/>
                  </a:cubicBezTo>
                  <a:cubicBezTo>
                    <a:pt x="32" y="259"/>
                    <a:pt x="31" y="261"/>
                    <a:pt x="31" y="263"/>
                  </a:cubicBezTo>
                  <a:cubicBezTo>
                    <a:pt x="32" y="264"/>
                    <a:pt x="33" y="264"/>
                    <a:pt x="33" y="265"/>
                  </a:cubicBezTo>
                  <a:cubicBezTo>
                    <a:pt x="35" y="267"/>
                    <a:pt x="37" y="271"/>
                    <a:pt x="37" y="273"/>
                  </a:cubicBezTo>
                  <a:cubicBezTo>
                    <a:pt x="38" y="275"/>
                    <a:pt x="37" y="276"/>
                    <a:pt x="37" y="278"/>
                  </a:cubicBezTo>
                  <a:cubicBezTo>
                    <a:pt x="37" y="278"/>
                    <a:pt x="37" y="278"/>
                    <a:pt x="37" y="279"/>
                  </a:cubicBezTo>
                  <a:cubicBezTo>
                    <a:pt x="37" y="279"/>
                    <a:pt x="37" y="279"/>
                    <a:pt x="37" y="279"/>
                  </a:cubicBezTo>
                  <a:cubicBezTo>
                    <a:pt x="38" y="280"/>
                    <a:pt x="38" y="280"/>
                    <a:pt x="39" y="281"/>
                  </a:cubicBezTo>
                  <a:cubicBezTo>
                    <a:pt x="39" y="281"/>
                    <a:pt x="39" y="281"/>
                    <a:pt x="39" y="282"/>
                  </a:cubicBezTo>
                  <a:cubicBezTo>
                    <a:pt x="41" y="284"/>
                    <a:pt x="42" y="286"/>
                    <a:pt x="43" y="287"/>
                  </a:cubicBezTo>
                  <a:cubicBezTo>
                    <a:pt x="44" y="289"/>
                    <a:pt x="44" y="291"/>
                    <a:pt x="44" y="293"/>
                  </a:cubicBezTo>
                  <a:cubicBezTo>
                    <a:pt x="44" y="293"/>
                    <a:pt x="44" y="294"/>
                    <a:pt x="44" y="295"/>
                  </a:cubicBezTo>
                  <a:cubicBezTo>
                    <a:pt x="44" y="295"/>
                    <a:pt x="44" y="295"/>
                    <a:pt x="44" y="296"/>
                  </a:cubicBezTo>
                  <a:cubicBezTo>
                    <a:pt x="45" y="297"/>
                    <a:pt x="46" y="298"/>
                    <a:pt x="47" y="299"/>
                  </a:cubicBezTo>
                  <a:cubicBezTo>
                    <a:pt x="48" y="301"/>
                    <a:pt x="48" y="303"/>
                    <a:pt x="48" y="304"/>
                  </a:cubicBezTo>
                  <a:cubicBezTo>
                    <a:pt x="48" y="305"/>
                    <a:pt x="48" y="306"/>
                    <a:pt x="48" y="306"/>
                  </a:cubicBezTo>
                  <a:cubicBezTo>
                    <a:pt x="48" y="306"/>
                    <a:pt x="49" y="307"/>
                    <a:pt x="49" y="307"/>
                  </a:cubicBezTo>
                  <a:cubicBezTo>
                    <a:pt x="49" y="307"/>
                    <a:pt x="50" y="308"/>
                    <a:pt x="51" y="309"/>
                  </a:cubicBezTo>
                  <a:cubicBezTo>
                    <a:pt x="51" y="309"/>
                    <a:pt x="53" y="312"/>
                    <a:pt x="54" y="315"/>
                  </a:cubicBezTo>
                  <a:cubicBezTo>
                    <a:pt x="54" y="317"/>
                    <a:pt x="54" y="319"/>
                    <a:pt x="53" y="321"/>
                  </a:cubicBezTo>
                  <a:cubicBezTo>
                    <a:pt x="53" y="322"/>
                    <a:pt x="53" y="323"/>
                    <a:pt x="53" y="323"/>
                  </a:cubicBezTo>
                  <a:cubicBezTo>
                    <a:pt x="53" y="323"/>
                    <a:pt x="53" y="324"/>
                    <a:pt x="53" y="324"/>
                  </a:cubicBezTo>
                  <a:cubicBezTo>
                    <a:pt x="53" y="325"/>
                    <a:pt x="53" y="327"/>
                    <a:pt x="53" y="327"/>
                  </a:cubicBezTo>
                  <a:cubicBezTo>
                    <a:pt x="53" y="328"/>
                    <a:pt x="53" y="328"/>
                    <a:pt x="53" y="329"/>
                  </a:cubicBezTo>
                  <a:cubicBezTo>
                    <a:pt x="54" y="330"/>
                    <a:pt x="55" y="332"/>
                    <a:pt x="55" y="334"/>
                  </a:cubicBezTo>
                  <a:cubicBezTo>
                    <a:pt x="55" y="336"/>
                    <a:pt x="55" y="338"/>
                    <a:pt x="54" y="340"/>
                  </a:cubicBezTo>
                  <a:cubicBezTo>
                    <a:pt x="54" y="340"/>
                    <a:pt x="54" y="341"/>
                    <a:pt x="54" y="341"/>
                  </a:cubicBezTo>
                  <a:cubicBezTo>
                    <a:pt x="54" y="341"/>
                    <a:pt x="54" y="342"/>
                    <a:pt x="53" y="342"/>
                  </a:cubicBezTo>
                  <a:cubicBezTo>
                    <a:pt x="53" y="343"/>
                    <a:pt x="53" y="344"/>
                    <a:pt x="53" y="344"/>
                  </a:cubicBezTo>
                  <a:cubicBezTo>
                    <a:pt x="54" y="345"/>
                    <a:pt x="55" y="347"/>
                    <a:pt x="56" y="348"/>
                  </a:cubicBezTo>
                  <a:cubicBezTo>
                    <a:pt x="57" y="351"/>
                    <a:pt x="56" y="353"/>
                    <a:pt x="55" y="355"/>
                  </a:cubicBezTo>
                  <a:cubicBezTo>
                    <a:pt x="55" y="356"/>
                    <a:pt x="55" y="356"/>
                    <a:pt x="55" y="356"/>
                  </a:cubicBezTo>
                  <a:cubicBezTo>
                    <a:pt x="55" y="357"/>
                    <a:pt x="55" y="357"/>
                    <a:pt x="55" y="357"/>
                  </a:cubicBezTo>
                  <a:cubicBezTo>
                    <a:pt x="57" y="359"/>
                    <a:pt x="58" y="361"/>
                    <a:pt x="58" y="363"/>
                  </a:cubicBezTo>
                  <a:cubicBezTo>
                    <a:pt x="59" y="365"/>
                    <a:pt x="58" y="368"/>
                    <a:pt x="57" y="370"/>
                  </a:cubicBezTo>
                  <a:cubicBezTo>
                    <a:pt x="57" y="370"/>
                    <a:pt x="57" y="371"/>
                    <a:pt x="57" y="371"/>
                  </a:cubicBezTo>
                  <a:cubicBezTo>
                    <a:pt x="57" y="372"/>
                    <a:pt x="57" y="373"/>
                    <a:pt x="57" y="374"/>
                  </a:cubicBezTo>
                  <a:cubicBezTo>
                    <a:pt x="57" y="375"/>
                    <a:pt x="58" y="377"/>
                    <a:pt x="58" y="379"/>
                  </a:cubicBezTo>
                  <a:cubicBezTo>
                    <a:pt x="58" y="380"/>
                    <a:pt x="57" y="382"/>
                    <a:pt x="56" y="383"/>
                  </a:cubicBezTo>
                  <a:cubicBezTo>
                    <a:pt x="56" y="384"/>
                    <a:pt x="56" y="385"/>
                    <a:pt x="56" y="385"/>
                  </a:cubicBezTo>
                  <a:cubicBezTo>
                    <a:pt x="56" y="385"/>
                    <a:pt x="56" y="386"/>
                    <a:pt x="56" y="386"/>
                  </a:cubicBezTo>
                  <a:cubicBezTo>
                    <a:pt x="57" y="387"/>
                    <a:pt x="59" y="389"/>
                    <a:pt x="59" y="391"/>
                  </a:cubicBezTo>
                  <a:cubicBezTo>
                    <a:pt x="59" y="393"/>
                    <a:pt x="59" y="394"/>
                    <a:pt x="59" y="395"/>
                  </a:cubicBezTo>
                  <a:cubicBezTo>
                    <a:pt x="59" y="395"/>
                    <a:pt x="59" y="396"/>
                    <a:pt x="58" y="396"/>
                  </a:cubicBezTo>
                  <a:cubicBezTo>
                    <a:pt x="59" y="396"/>
                    <a:pt x="59" y="397"/>
                    <a:pt x="59" y="397"/>
                  </a:cubicBezTo>
                  <a:cubicBezTo>
                    <a:pt x="60" y="399"/>
                    <a:pt x="60" y="400"/>
                    <a:pt x="60" y="401"/>
                  </a:cubicBezTo>
                  <a:cubicBezTo>
                    <a:pt x="61" y="404"/>
                    <a:pt x="61" y="409"/>
                    <a:pt x="60" y="411"/>
                  </a:cubicBezTo>
                  <a:cubicBezTo>
                    <a:pt x="60" y="412"/>
                    <a:pt x="60" y="413"/>
                    <a:pt x="60" y="415"/>
                  </a:cubicBezTo>
                  <a:cubicBezTo>
                    <a:pt x="59" y="416"/>
                    <a:pt x="59" y="417"/>
                    <a:pt x="59" y="417"/>
                  </a:cubicBezTo>
                  <a:cubicBezTo>
                    <a:pt x="59" y="418"/>
                    <a:pt x="59" y="419"/>
                    <a:pt x="60" y="420"/>
                  </a:cubicBezTo>
                  <a:cubicBezTo>
                    <a:pt x="60" y="420"/>
                    <a:pt x="62" y="421"/>
                    <a:pt x="63" y="422"/>
                  </a:cubicBezTo>
                  <a:cubicBezTo>
                    <a:pt x="64" y="424"/>
                    <a:pt x="64" y="426"/>
                    <a:pt x="64" y="427"/>
                  </a:cubicBezTo>
                  <a:cubicBezTo>
                    <a:pt x="66" y="428"/>
                    <a:pt x="68" y="429"/>
                    <a:pt x="69" y="431"/>
                  </a:cubicBezTo>
                  <a:cubicBezTo>
                    <a:pt x="70" y="435"/>
                    <a:pt x="68" y="438"/>
                    <a:pt x="67" y="441"/>
                  </a:cubicBezTo>
                  <a:cubicBezTo>
                    <a:pt x="67" y="441"/>
                    <a:pt x="66" y="442"/>
                    <a:pt x="66" y="442"/>
                  </a:cubicBezTo>
                  <a:cubicBezTo>
                    <a:pt x="66" y="442"/>
                    <a:pt x="66" y="443"/>
                    <a:pt x="66" y="443"/>
                  </a:cubicBezTo>
                  <a:cubicBezTo>
                    <a:pt x="67" y="445"/>
                    <a:pt x="68" y="446"/>
                    <a:pt x="67" y="449"/>
                  </a:cubicBezTo>
                  <a:cubicBezTo>
                    <a:pt x="67" y="450"/>
                    <a:pt x="66" y="452"/>
                    <a:pt x="65" y="453"/>
                  </a:cubicBezTo>
                  <a:cubicBezTo>
                    <a:pt x="65" y="454"/>
                    <a:pt x="65" y="454"/>
                    <a:pt x="66" y="455"/>
                  </a:cubicBezTo>
                  <a:cubicBezTo>
                    <a:pt x="66" y="457"/>
                    <a:pt x="67" y="458"/>
                    <a:pt x="67" y="460"/>
                  </a:cubicBezTo>
                  <a:cubicBezTo>
                    <a:pt x="67" y="462"/>
                    <a:pt x="67" y="466"/>
                    <a:pt x="67" y="468"/>
                  </a:cubicBezTo>
                  <a:cubicBezTo>
                    <a:pt x="67" y="468"/>
                    <a:pt x="67" y="469"/>
                    <a:pt x="66" y="470"/>
                  </a:cubicBezTo>
                  <a:cubicBezTo>
                    <a:pt x="67" y="470"/>
                    <a:pt x="67" y="470"/>
                    <a:pt x="67" y="470"/>
                  </a:cubicBezTo>
                  <a:cubicBezTo>
                    <a:pt x="67" y="471"/>
                    <a:pt x="68" y="473"/>
                    <a:pt x="68" y="474"/>
                  </a:cubicBezTo>
                  <a:cubicBezTo>
                    <a:pt x="68" y="476"/>
                    <a:pt x="67" y="478"/>
                    <a:pt x="66" y="479"/>
                  </a:cubicBezTo>
                  <a:cubicBezTo>
                    <a:pt x="66" y="479"/>
                    <a:pt x="66" y="479"/>
                    <a:pt x="66" y="479"/>
                  </a:cubicBezTo>
                  <a:cubicBezTo>
                    <a:pt x="66" y="480"/>
                    <a:pt x="67" y="481"/>
                    <a:pt x="68" y="483"/>
                  </a:cubicBezTo>
                  <a:cubicBezTo>
                    <a:pt x="68" y="483"/>
                    <a:pt x="69" y="484"/>
                    <a:pt x="69" y="484"/>
                  </a:cubicBezTo>
                  <a:cubicBezTo>
                    <a:pt x="71" y="486"/>
                    <a:pt x="72" y="488"/>
                    <a:pt x="73" y="490"/>
                  </a:cubicBezTo>
                  <a:cubicBezTo>
                    <a:pt x="74" y="493"/>
                    <a:pt x="73" y="496"/>
                    <a:pt x="73" y="498"/>
                  </a:cubicBezTo>
                  <a:cubicBezTo>
                    <a:pt x="73" y="500"/>
                    <a:pt x="73" y="502"/>
                    <a:pt x="73" y="502"/>
                  </a:cubicBezTo>
                  <a:cubicBezTo>
                    <a:pt x="73" y="503"/>
                    <a:pt x="74" y="505"/>
                    <a:pt x="74" y="507"/>
                  </a:cubicBezTo>
                  <a:cubicBezTo>
                    <a:pt x="75" y="508"/>
                    <a:pt x="76" y="510"/>
                    <a:pt x="76" y="511"/>
                  </a:cubicBezTo>
                  <a:cubicBezTo>
                    <a:pt x="76" y="512"/>
                    <a:pt x="77" y="513"/>
                    <a:pt x="77" y="514"/>
                  </a:cubicBezTo>
                  <a:cubicBezTo>
                    <a:pt x="77" y="514"/>
                    <a:pt x="77" y="515"/>
                    <a:pt x="77" y="515"/>
                  </a:cubicBezTo>
                  <a:cubicBezTo>
                    <a:pt x="77" y="515"/>
                    <a:pt x="78" y="516"/>
                    <a:pt x="78" y="516"/>
                  </a:cubicBezTo>
                  <a:cubicBezTo>
                    <a:pt x="79" y="517"/>
                    <a:pt x="80" y="518"/>
                    <a:pt x="80" y="519"/>
                  </a:cubicBezTo>
                  <a:cubicBezTo>
                    <a:pt x="81" y="520"/>
                    <a:pt x="81" y="521"/>
                    <a:pt x="82" y="523"/>
                  </a:cubicBezTo>
                  <a:cubicBezTo>
                    <a:pt x="82" y="523"/>
                    <a:pt x="83" y="525"/>
                    <a:pt x="83" y="525"/>
                  </a:cubicBezTo>
                  <a:cubicBezTo>
                    <a:pt x="83" y="525"/>
                    <a:pt x="84" y="526"/>
                    <a:pt x="84" y="526"/>
                  </a:cubicBezTo>
                  <a:cubicBezTo>
                    <a:pt x="85" y="526"/>
                    <a:pt x="86" y="527"/>
                    <a:pt x="87" y="528"/>
                  </a:cubicBezTo>
                  <a:cubicBezTo>
                    <a:pt x="88" y="529"/>
                    <a:pt x="91" y="533"/>
                    <a:pt x="91" y="536"/>
                  </a:cubicBezTo>
                  <a:cubicBezTo>
                    <a:pt x="92" y="538"/>
                    <a:pt x="92" y="541"/>
                    <a:pt x="92" y="543"/>
                  </a:cubicBezTo>
                  <a:cubicBezTo>
                    <a:pt x="92" y="544"/>
                    <a:pt x="92" y="545"/>
                    <a:pt x="92" y="546"/>
                  </a:cubicBezTo>
                  <a:cubicBezTo>
                    <a:pt x="92" y="546"/>
                    <a:pt x="92" y="546"/>
                    <a:pt x="92" y="546"/>
                  </a:cubicBezTo>
                  <a:cubicBezTo>
                    <a:pt x="92" y="549"/>
                    <a:pt x="92" y="554"/>
                    <a:pt x="92" y="556"/>
                  </a:cubicBezTo>
                  <a:cubicBezTo>
                    <a:pt x="93" y="557"/>
                    <a:pt x="94" y="559"/>
                    <a:pt x="94" y="561"/>
                  </a:cubicBezTo>
                  <a:cubicBezTo>
                    <a:pt x="95" y="562"/>
                    <a:pt x="96" y="564"/>
                    <a:pt x="96" y="565"/>
                  </a:cubicBezTo>
                  <a:cubicBezTo>
                    <a:pt x="97" y="569"/>
                    <a:pt x="98" y="573"/>
                    <a:pt x="98" y="575"/>
                  </a:cubicBezTo>
                  <a:cubicBezTo>
                    <a:pt x="99" y="578"/>
                    <a:pt x="98" y="583"/>
                    <a:pt x="98" y="585"/>
                  </a:cubicBezTo>
                  <a:cubicBezTo>
                    <a:pt x="98" y="586"/>
                    <a:pt x="97" y="587"/>
                    <a:pt x="96" y="589"/>
                  </a:cubicBezTo>
                  <a:cubicBezTo>
                    <a:pt x="96" y="589"/>
                    <a:pt x="96" y="590"/>
                    <a:pt x="96" y="591"/>
                  </a:cubicBezTo>
                  <a:cubicBezTo>
                    <a:pt x="96" y="592"/>
                    <a:pt x="96" y="594"/>
                    <a:pt x="96" y="595"/>
                  </a:cubicBezTo>
                  <a:cubicBezTo>
                    <a:pt x="96" y="596"/>
                    <a:pt x="97" y="597"/>
                    <a:pt x="97" y="598"/>
                  </a:cubicBezTo>
                  <a:cubicBezTo>
                    <a:pt x="97" y="599"/>
                    <a:pt x="97" y="604"/>
                    <a:pt x="98" y="607"/>
                  </a:cubicBezTo>
                  <a:cubicBezTo>
                    <a:pt x="98" y="609"/>
                    <a:pt x="98" y="609"/>
                    <a:pt x="98" y="609"/>
                  </a:cubicBezTo>
                  <a:cubicBezTo>
                    <a:pt x="99" y="611"/>
                    <a:pt x="99" y="614"/>
                    <a:pt x="99" y="616"/>
                  </a:cubicBezTo>
                  <a:cubicBezTo>
                    <a:pt x="99" y="620"/>
                    <a:pt x="97" y="624"/>
                    <a:pt x="95" y="626"/>
                  </a:cubicBezTo>
                  <a:cubicBezTo>
                    <a:pt x="95" y="628"/>
                    <a:pt x="94" y="629"/>
                    <a:pt x="93" y="630"/>
                  </a:cubicBezTo>
                  <a:cubicBezTo>
                    <a:pt x="92" y="630"/>
                    <a:pt x="92" y="631"/>
                    <a:pt x="91" y="631"/>
                  </a:cubicBezTo>
                  <a:cubicBezTo>
                    <a:pt x="91" y="632"/>
                    <a:pt x="91" y="632"/>
                    <a:pt x="91" y="633"/>
                  </a:cubicBezTo>
                  <a:cubicBezTo>
                    <a:pt x="91" y="635"/>
                    <a:pt x="90" y="636"/>
                    <a:pt x="89" y="638"/>
                  </a:cubicBezTo>
                  <a:cubicBezTo>
                    <a:pt x="89" y="639"/>
                    <a:pt x="87" y="642"/>
                    <a:pt x="85" y="643"/>
                  </a:cubicBezTo>
                  <a:cubicBezTo>
                    <a:pt x="83" y="644"/>
                    <a:pt x="82" y="644"/>
                    <a:pt x="80" y="645"/>
                  </a:cubicBezTo>
                  <a:cubicBezTo>
                    <a:pt x="80" y="645"/>
                    <a:pt x="80" y="645"/>
                    <a:pt x="79" y="645"/>
                  </a:cubicBezTo>
                  <a:cubicBezTo>
                    <a:pt x="79" y="645"/>
                    <a:pt x="77" y="647"/>
                    <a:pt x="76" y="648"/>
                  </a:cubicBezTo>
                  <a:cubicBezTo>
                    <a:pt x="76" y="648"/>
                    <a:pt x="75" y="649"/>
                    <a:pt x="75" y="649"/>
                  </a:cubicBezTo>
                  <a:cubicBezTo>
                    <a:pt x="74" y="650"/>
                    <a:pt x="71" y="653"/>
                    <a:pt x="70" y="654"/>
                  </a:cubicBezTo>
                  <a:cubicBezTo>
                    <a:pt x="69" y="655"/>
                    <a:pt x="69" y="655"/>
                    <a:pt x="68" y="656"/>
                  </a:cubicBezTo>
                  <a:cubicBezTo>
                    <a:pt x="67" y="656"/>
                    <a:pt x="66" y="657"/>
                    <a:pt x="66" y="658"/>
                  </a:cubicBezTo>
                  <a:cubicBezTo>
                    <a:pt x="66" y="659"/>
                    <a:pt x="66" y="661"/>
                    <a:pt x="66" y="662"/>
                  </a:cubicBezTo>
                  <a:cubicBezTo>
                    <a:pt x="66" y="662"/>
                    <a:pt x="67" y="663"/>
                    <a:pt x="68" y="664"/>
                  </a:cubicBezTo>
                  <a:cubicBezTo>
                    <a:pt x="68" y="664"/>
                    <a:pt x="68" y="664"/>
                    <a:pt x="68" y="664"/>
                  </a:cubicBezTo>
                  <a:cubicBezTo>
                    <a:pt x="68" y="665"/>
                    <a:pt x="69" y="666"/>
                    <a:pt x="70" y="667"/>
                  </a:cubicBezTo>
                  <a:cubicBezTo>
                    <a:pt x="71" y="668"/>
                    <a:pt x="72" y="669"/>
                    <a:pt x="73" y="670"/>
                  </a:cubicBezTo>
                  <a:cubicBezTo>
                    <a:pt x="74" y="672"/>
                    <a:pt x="76" y="675"/>
                    <a:pt x="77" y="677"/>
                  </a:cubicBezTo>
                  <a:cubicBezTo>
                    <a:pt x="78" y="678"/>
                    <a:pt x="78" y="680"/>
                    <a:pt x="79" y="681"/>
                  </a:cubicBezTo>
                  <a:cubicBezTo>
                    <a:pt x="79" y="682"/>
                    <a:pt x="79" y="683"/>
                    <a:pt x="80" y="684"/>
                  </a:cubicBezTo>
                  <a:cubicBezTo>
                    <a:pt x="80" y="685"/>
                    <a:pt x="83" y="688"/>
                    <a:pt x="84" y="689"/>
                  </a:cubicBezTo>
                  <a:cubicBezTo>
                    <a:pt x="84" y="690"/>
                    <a:pt x="85" y="691"/>
                    <a:pt x="85" y="691"/>
                  </a:cubicBezTo>
                  <a:cubicBezTo>
                    <a:pt x="86" y="691"/>
                    <a:pt x="87" y="691"/>
                    <a:pt x="87" y="691"/>
                  </a:cubicBezTo>
                  <a:cubicBezTo>
                    <a:pt x="88" y="691"/>
                    <a:pt x="90" y="690"/>
                    <a:pt x="91" y="690"/>
                  </a:cubicBezTo>
                  <a:cubicBezTo>
                    <a:pt x="92" y="690"/>
                    <a:pt x="93" y="691"/>
                    <a:pt x="93" y="691"/>
                  </a:cubicBezTo>
                  <a:cubicBezTo>
                    <a:pt x="95" y="691"/>
                    <a:pt x="96" y="692"/>
                    <a:pt x="97" y="693"/>
                  </a:cubicBezTo>
                  <a:cubicBezTo>
                    <a:pt x="97" y="693"/>
                    <a:pt x="97" y="693"/>
                    <a:pt x="98" y="693"/>
                  </a:cubicBezTo>
                  <a:cubicBezTo>
                    <a:pt x="98" y="693"/>
                    <a:pt x="99" y="694"/>
                    <a:pt x="99" y="694"/>
                  </a:cubicBezTo>
                  <a:cubicBezTo>
                    <a:pt x="101" y="695"/>
                    <a:pt x="103" y="695"/>
                    <a:pt x="104" y="696"/>
                  </a:cubicBezTo>
                  <a:cubicBezTo>
                    <a:pt x="106" y="698"/>
                    <a:pt x="109" y="700"/>
                    <a:pt x="110" y="7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879850" y="2287588"/>
              <a:ext cx="612775" cy="650875"/>
            </a:xfrm>
            <a:custGeom>
              <a:avLst/>
              <a:gdLst>
                <a:gd name="T0" fmla="*/ 708 w 726"/>
                <a:gd name="T1" fmla="*/ 251 h 772"/>
                <a:gd name="T2" fmla="*/ 694 w 726"/>
                <a:gd name="T3" fmla="*/ 268 h 772"/>
                <a:gd name="T4" fmla="*/ 681 w 726"/>
                <a:gd name="T5" fmla="*/ 303 h 772"/>
                <a:gd name="T6" fmla="*/ 675 w 726"/>
                <a:gd name="T7" fmla="*/ 314 h 772"/>
                <a:gd name="T8" fmla="*/ 644 w 726"/>
                <a:gd name="T9" fmla="*/ 353 h 772"/>
                <a:gd name="T10" fmla="*/ 614 w 726"/>
                <a:gd name="T11" fmla="*/ 382 h 772"/>
                <a:gd name="T12" fmla="*/ 617 w 726"/>
                <a:gd name="T13" fmla="*/ 343 h 772"/>
                <a:gd name="T14" fmla="*/ 631 w 726"/>
                <a:gd name="T15" fmla="*/ 307 h 772"/>
                <a:gd name="T16" fmla="*/ 647 w 726"/>
                <a:gd name="T17" fmla="*/ 278 h 772"/>
                <a:gd name="T18" fmla="*/ 639 w 726"/>
                <a:gd name="T19" fmla="*/ 237 h 772"/>
                <a:gd name="T20" fmla="*/ 611 w 726"/>
                <a:gd name="T21" fmla="*/ 235 h 772"/>
                <a:gd name="T22" fmla="*/ 619 w 726"/>
                <a:gd name="T23" fmla="*/ 192 h 772"/>
                <a:gd name="T24" fmla="*/ 589 w 726"/>
                <a:gd name="T25" fmla="*/ 168 h 772"/>
                <a:gd name="T26" fmla="*/ 572 w 726"/>
                <a:gd name="T27" fmla="*/ 146 h 772"/>
                <a:gd name="T28" fmla="*/ 527 w 726"/>
                <a:gd name="T29" fmla="*/ 137 h 772"/>
                <a:gd name="T30" fmla="*/ 488 w 726"/>
                <a:gd name="T31" fmla="*/ 137 h 772"/>
                <a:gd name="T32" fmla="*/ 312 w 726"/>
                <a:gd name="T33" fmla="*/ 82 h 772"/>
                <a:gd name="T34" fmla="*/ 281 w 726"/>
                <a:gd name="T35" fmla="*/ 64 h 772"/>
                <a:gd name="T36" fmla="*/ 244 w 726"/>
                <a:gd name="T37" fmla="*/ 47 h 772"/>
                <a:gd name="T38" fmla="*/ 218 w 726"/>
                <a:gd name="T39" fmla="*/ 62 h 772"/>
                <a:gd name="T40" fmla="*/ 230 w 726"/>
                <a:gd name="T41" fmla="*/ 24 h 772"/>
                <a:gd name="T42" fmla="*/ 214 w 726"/>
                <a:gd name="T43" fmla="*/ 7 h 772"/>
                <a:gd name="T44" fmla="*/ 189 w 726"/>
                <a:gd name="T45" fmla="*/ 20 h 772"/>
                <a:gd name="T46" fmla="*/ 157 w 726"/>
                <a:gd name="T47" fmla="*/ 36 h 772"/>
                <a:gd name="T48" fmla="*/ 103 w 726"/>
                <a:gd name="T49" fmla="*/ 59 h 772"/>
                <a:gd name="T50" fmla="*/ 74 w 726"/>
                <a:gd name="T51" fmla="*/ 57 h 772"/>
                <a:gd name="T52" fmla="*/ 61 w 726"/>
                <a:gd name="T53" fmla="*/ 176 h 772"/>
                <a:gd name="T54" fmla="*/ 39 w 726"/>
                <a:gd name="T55" fmla="*/ 195 h 772"/>
                <a:gd name="T56" fmla="*/ 13 w 726"/>
                <a:gd name="T57" fmla="*/ 220 h 772"/>
                <a:gd name="T58" fmla="*/ 0 w 726"/>
                <a:gd name="T59" fmla="*/ 243 h 772"/>
                <a:gd name="T60" fmla="*/ 11 w 726"/>
                <a:gd name="T61" fmla="*/ 257 h 772"/>
                <a:gd name="T62" fmla="*/ 26 w 726"/>
                <a:gd name="T63" fmla="*/ 275 h 772"/>
                <a:gd name="T64" fmla="*/ 24 w 726"/>
                <a:gd name="T65" fmla="*/ 311 h 772"/>
                <a:gd name="T66" fmla="*/ 24 w 726"/>
                <a:gd name="T67" fmla="*/ 347 h 772"/>
                <a:gd name="T68" fmla="*/ 24 w 726"/>
                <a:gd name="T69" fmla="*/ 365 h 772"/>
                <a:gd name="T70" fmla="*/ 23 w 726"/>
                <a:gd name="T71" fmla="*/ 403 h 772"/>
                <a:gd name="T72" fmla="*/ 45 w 726"/>
                <a:gd name="T73" fmla="*/ 422 h 772"/>
                <a:gd name="T74" fmla="*/ 71 w 726"/>
                <a:gd name="T75" fmla="*/ 431 h 772"/>
                <a:gd name="T76" fmla="*/ 95 w 726"/>
                <a:gd name="T77" fmla="*/ 451 h 772"/>
                <a:gd name="T78" fmla="*/ 139 w 726"/>
                <a:gd name="T79" fmla="*/ 472 h 772"/>
                <a:gd name="T80" fmla="*/ 154 w 726"/>
                <a:gd name="T81" fmla="*/ 494 h 772"/>
                <a:gd name="T82" fmla="*/ 181 w 726"/>
                <a:gd name="T83" fmla="*/ 515 h 772"/>
                <a:gd name="T84" fmla="*/ 217 w 726"/>
                <a:gd name="T85" fmla="*/ 536 h 772"/>
                <a:gd name="T86" fmla="*/ 229 w 726"/>
                <a:gd name="T87" fmla="*/ 570 h 772"/>
                <a:gd name="T88" fmla="*/ 234 w 726"/>
                <a:gd name="T89" fmla="*/ 598 h 772"/>
                <a:gd name="T90" fmla="*/ 241 w 726"/>
                <a:gd name="T91" fmla="*/ 617 h 772"/>
                <a:gd name="T92" fmla="*/ 260 w 726"/>
                <a:gd name="T93" fmla="*/ 655 h 772"/>
                <a:gd name="T94" fmla="*/ 255 w 726"/>
                <a:gd name="T95" fmla="*/ 696 h 772"/>
                <a:gd name="T96" fmla="*/ 268 w 726"/>
                <a:gd name="T97" fmla="*/ 732 h 772"/>
                <a:gd name="T98" fmla="*/ 323 w 726"/>
                <a:gd name="T99" fmla="*/ 760 h 772"/>
                <a:gd name="T100" fmla="*/ 680 w 726"/>
                <a:gd name="T101" fmla="*/ 708 h 772"/>
                <a:gd name="T102" fmla="*/ 670 w 726"/>
                <a:gd name="T103" fmla="*/ 659 h 772"/>
                <a:gd name="T104" fmla="*/ 660 w 726"/>
                <a:gd name="T105" fmla="*/ 619 h 772"/>
                <a:gd name="T106" fmla="*/ 665 w 726"/>
                <a:gd name="T107" fmla="*/ 560 h 772"/>
                <a:gd name="T108" fmla="*/ 662 w 726"/>
                <a:gd name="T109" fmla="*/ 499 h 772"/>
                <a:gd name="T110" fmla="*/ 680 w 726"/>
                <a:gd name="T111" fmla="*/ 442 h 772"/>
                <a:gd name="T112" fmla="*/ 681 w 726"/>
                <a:gd name="T113" fmla="*/ 365 h 772"/>
                <a:gd name="T114" fmla="*/ 699 w 726"/>
                <a:gd name="T115" fmla="*/ 317 h 772"/>
                <a:gd name="T116" fmla="*/ 708 w 726"/>
                <a:gd name="T117" fmla="*/ 288 h 772"/>
                <a:gd name="T118" fmla="*/ 716 w 726"/>
                <a:gd name="T119" fmla="*/ 253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6" h="772">
                  <a:moveTo>
                    <a:pt x="726" y="238"/>
                  </a:moveTo>
                  <a:cubicBezTo>
                    <a:pt x="726" y="237"/>
                    <a:pt x="723" y="235"/>
                    <a:pt x="722" y="235"/>
                  </a:cubicBezTo>
                  <a:cubicBezTo>
                    <a:pt x="721" y="235"/>
                    <a:pt x="719" y="236"/>
                    <a:pt x="717" y="236"/>
                  </a:cubicBezTo>
                  <a:cubicBezTo>
                    <a:pt x="717" y="236"/>
                    <a:pt x="715" y="236"/>
                    <a:pt x="714" y="236"/>
                  </a:cubicBezTo>
                  <a:cubicBezTo>
                    <a:pt x="713" y="237"/>
                    <a:pt x="713" y="239"/>
                    <a:pt x="712" y="239"/>
                  </a:cubicBezTo>
                  <a:cubicBezTo>
                    <a:pt x="711" y="240"/>
                    <a:pt x="710" y="241"/>
                    <a:pt x="710" y="241"/>
                  </a:cubicBezTo>
                  <a:cubicBezTo>
                    <a:pt x="709" y="242"/>
                    <a:pt x="707" y="242"/>
                    <a:pt x="706" y="243"/>
                  </a:cubicBezTo>
                  <a:cubicBezTo>
                    <a:pt x="706" y="244"/>
                    <a:pt x="706" y="246"/>
                    <a:pt x="706" y="247"/>
                  </a:cubicBezTo>
                  <a:cubicBezTo>
                    <a:pt x="706" y="248"/>
                    <a:pt x="708" y="250"/>
                    <a:pt x="708" y="251"/>
                  </a:cubicBezTo>
                  <a:cubicBezTo>
                    <a:pt x="708" y="252"/>
                    <a:pt x="708" y="254"/>
                    <a:pt x="707" y="254"/>
                  </a:cubicBezTo>
                  <a:cubicBezTo>
                    <a:pt x="707" y="255"/>
                    <a:pt x="705" y="254"/>
                    <a:pt x="704" y="255"/>
                  </a:cubicBezTo>
                  <a:cubicBezTo>
                    <a:pt x="704" y="255"/>
                    <a:pt x="703" y="256"/>
                    <a:pt x="702" y="257"/>
                  </a:cubicBezTo>
                  <a:cubicBezTo>
                    <a:pt x="702" y="257"/>
                    <a:pt x="701" y="258"/>
                    <a:pt x="700" y="259"/>
                  </a:cubicBezTo>
                  <a:cubicBezTo>
                    <a:pt x="700" y="259"/>
                    <a:pt x="699" y="260"/>
                    <a:pt x="698" y="260"/>
                  </a:cubicBezTo>
                  <a:cubicBezTo>
                    <a:pt x="697" y="260"/>
                    <a:pt x="696" y="258"/>
                    <a:pt x="695" y="259"/>
                  </a:cubicBezTo>
                  <a:cubicBezTo>
                    <a:pt x="694" y="259"/>
                    <a:pt x="694" y="260"/>
                    <a:pt x="694" y="261"/>
                  </a:cubicBezTo>
                  <a:cubicBezTo>
                    <a:pt x="694" y="262"/>
                    <a:pt x="694" y="264"/>
                    <a:pt x="694" y="265"/>
                  </a:cubicBezTo>
                  <a:cubicBezTo>
                    <a:pt x="694" y="265"/>
                    <a:pt x="694" y="267"/>
                    <a:pt x="694" y="268"/>
                  </a:cubicBezTo>
                  <a:cubicBezTo>
                    <a:pt x="694" y="269"/>
                    <a:pt x="692" y="270"/>
                    <a:pt x="692" y="271"/>
                  </a:cubicBezTo>
                  <a:cubicBezTo>
                    <a:pt x="692" y="272"/>
                    <a:pt x="692" y="275"/>
                    <a:pt x="691" y="276"/>
                  </a:cubicBezTo>
                  <a:cubicBezTo>
                    <a:pt x="691" y="277"/>
                    <a:pt x="689" y="279"/>
                    <a:pt x="688" y="281"/>
                  </a:cubicBezTo>
                  <a:cubicBezTo>
                    <a:pt x="688" y="281"/>
                    <a:pt x="688" y="282"/>
                    <a:pt x="687" y="283"/>
                  </a:cubicBezTo>
                  <a:cubicBezTo>
                    <a:pt x="687" y="284"/>
                    <a:pt x="686" y="286"/>
                    <a:pt x="686" y="287"/>
                  </a:cubicBezTo>
                  <a:cubicBezTo>
                    <a:pt x="685" y="288"/>
                    <a:pt x="685" y="290"/>
                    <a:pt x="685" y="291"/>
                  </a:cubicBezTo>
                  <a:cubicBezTo>
                    <a:pt x="684" y="291"/>
                    <a:pt x="683" y="292"/>
                    <a:pt x="683" y="293"/>
                  </a:cubicBezTo>
                  <a:cubicBezTo>
                    <a:pt x="682" y="294"/>
                    <a:pt x="682" y="297"/>
                    <a:pt x="681" y="298"/>
                  </a:cubicBezTo>
                  <a:cubicBezTo>
                    <a:pt x="681" y="299"/>
                    <a:pt x="681" y="302"/>
                    <a:pt x="681" y="303"/>
                  </a:cubicBezTo>
                  <a:cubicBezTo>
                    <a:pt x="680" y="304"/>
                    <a:pt x="680" y="305"/>
                    <a:pt x="680" y="306"/>
                  </a:cubicBezTo>
                  <a:cubicBezTo>
                    <a:pt x="679" y="306"/>
                    <a:pt x="680" y="308"/>
                    <a:pt x="681" y="308"/>
                  </a:cubicBezTo>
                  <a:cubicBezTo>
                    <a:pt x="681" y="309"/>
                    <a:pt x="683" y="310"/>
                    <a:pt x="683" y="310"/>
                  </a:cubicBezTo>
                  <a:cubicBezTo>
                    <a:pt x="683" y="311"/>
                    <a:pt x="684" y="314"/>
                    <a:pt x="684" y="315"/>
                  </a:cubicBezTo>
                  <a:cubicBezTo>
                    <a:pt x="684" y="315"/>
                    <a:pt x="684" y="317"/>
                    <a:pt x="684" y="318"/>
                  </a:cubicBezTo>
                  <a:cubicBezTo>
                    <a:pt x="683" y="318"/>
                    <a:pt x="681" y="318"/>
                    <a:pt x="681" y="318"/>
                  </a:cubicBezTo>
                  <a:cubicBezTo>
                    <a:pt x="680" y="318"/>
                    <a:pt x="679" y="317"/>
                    <a:pt x="679" y="317"/>
                  </a:cubicBezTo>
                  <a:cubicBezTo>
                    <a:pt x="678" y="316"/>
                    <a:pt x="678" y="314"/>
                    <a:pt x="677" y="313"/>
                  </a:cubicBezTo>
                  <a:cubicBezTo>
                    <a:pt x="677" y="313"/>
                    <a:pt x="676" y="313"/>
                    <a:pt x="675" y="314"/>
                  </a:cubicBezTo>
                  <a:cubicBezTo>
                    <a:pt x="674" y="314"/>
                    <a:pt x="673" y="317"/>
                    <a:pt x="672" y="318"/>
                  </a:cubicBezTo>
                  <a:cubicBezTo>
                    <a:pt x="671" y="319"/>
                    <a:pt x="669" y="319"/>
                    <a:pt x="668" y="319"/>
                  </a:cubicBezTo>
                  <a:cubicBezTo>
                    <a:pt x="667" y="319"/>
                    <a:pt x="665" y="320"/>
                    <a:pt x="665" y="321"/>
                  </a:cubicBezTo>
                  <a:cubicBezTo>
                    <a:pt x="663" y="321"/>
                    <a:pt x="661" y="321"/>
                    <a:pt x="660" y="322"/>
                  </a:cubicBezTo>
                  <a:cubicBezTo>
                    <a:pt x="658" y="322"/>
                    <a:pt x="656" y="325"/>
                    <a:pt x="655" y="326"/>
                  </a:cubicBezTo>
                  <a:cubicBezTo>
                    <a:pt x="654" y="327"/>
                    <a:pt x="652" y="330"/>
                    <a:pt x="651" y="331"/>
                  </a:cubicBezTo>
                  <a:cubicBezTo>
                    <a:pt x="649" y="334"/>
                    <a:pt x="647" y="339"/>
                    <a:pt x="646" y="341"/>
                  </a:cubicBezTo>
                  <a:cubicBezTo>
                    <a:pt x="646" y="342"/>
                    <a:pt x="645" y="345"/>
                    <a:pt x="645" y="346"/>
                  </a:cubicBezTo>
                  <a:cubicBezTo>
                    <a:pt x="644" y="348"/>
                    <a:pt x="644" y="351"/>
                    <a:pt x="644" y="353"/>
                  </a:cubicBezTo>
                  <a:cubicBezTo>
                    <a:pt x="644" y="354"/>
                    <a:pt x="643" y="357"/>
                    <a:pt x="642" y="358"/>
                  </a:cubicBezTo>
                  <a:cubicBezTo>
                    <a:pt x="642" y="359"/>
                    <a:pt x="641" y="360"/>
                    <a:pt x="640" y="361"/>
                  </a:cubicBezTo>
                  <a:cubicBezTo>
                    <a:pt x="638" y="362"/>
                    <a:pt x="635" y="363"/>
                    <a:pt x="634" y="363"/>
                  </a:cubicBezTo>
                  <a:cubicBezTo>
                    <a:pt x="633" y="364"/>
                    <a:pt x="630" y="366"/>
                    <a:pt x="629" y="367"/>
                  </a:cubicBezTo>
                  <a:cubicBezTo>
                    <a:pt x="628" y="368"/>
                    <a:pt x="627" y="370"/>
                    <a:pt x="626" y="371"/>
                  </a:cubicBezTo>
                  <a:cubicBezTo>
                    <a:pt x="626" y="372"/>
                    <a:pt x="626" y="375"/>
                    <a:pt x="625" y="376"/>
                  </a:cubicBezTo>
                  <a:cubicBezTo>
                    <a:pt x="625" y="378"/>
                    <a:pt x="624" y="381"/>
                    <a:pt x="623" y="382"/>
                  </a:cubicBezTo>
                  <a:cubicBezTo>
                    <a:pt x="622" y="383"/>
                    <a:pt x="620" y="384"/>
                    <a:pt x="619" y="384"/>
                  </a:cubicBezTo>
                  <a:cubicBezTo>
                    <a:pt x="618" y="384"/>
                    <a:pt x="616" y="382"/>
                    <a:pt x="614" y="382"/>
                  </a:cubicBezTo>
                  <a:cubicBezTo>
                    <a:pt x="614" y="381"/>
                    <a:pt x="612" y="381"/>
                    <a:pt x="612" y="381"/>
                  </a:cubicBezTo>
                  <a:cubicBezTo>
                    <a:pt x="611" y="380"/>
                    <a:pt x="609" y="379"/>
                    <a:pt x="609" y="377"/>
                  </a:cubicBezTo>
                  <a:cubicBezTo>
                    <a:pt x="608" y="376"/>
                    <a:pt x="610" y="374"/>
                    <a:pt x="611" y="373"/>
                  </a:cubicBezTo>
                  <a:cubicBezTo>
                    <a:pt x="612" y="373"/>
                    <a:pt x="613" y="371"/>
                    <a:pt x="614" y="370"/>
                  </a:cubicBezTo>
                  <a:cubicBezTo>
                    <a:pt x="614" y="369"/>
                    <a:pt x="612" y="367"/>
                    <a:pt x="612" y="366"/>
                  </a:cubicBezTo>
                  <a:cubicBezTo>
                    <a:pt x="612" y="364"/>
                    <a:pt x="614" y="360"/>
                    <a:pt x="614" y="358"/>
                  </a:cubicBezTo>
                  <a:cubicBezTo>
                    <a:pt x="614" y="357"/>
                    <a:pt x="614" y="354"/>
                    <a:pt x="614" y="353"/>
                  </a:cubicBezTo>
                  <a:cubicBezTo>
                    <a:pt x="614" y="351"/>
                    <a:pt x="614" y="348"/>
                    <a:pt x="614" y="347"/>
                  </a:cubicBezTo>
                  <a:cubicBezTo>
                    <a:pt x="615" y="346"/>
                    <a:pt x="616" y="344"/>
                    <a:pt x="617" y="343"/>
                  </a:cubicBezTo>
                  <a:cubicBezTo>
                    <a:pt x="617" y="342"/>
                    <a:pt x="619" y="340"/>
                    <a:pt x="619" y="339"/>
                  </a:cubicBezTo>
                  <a:cubicBezTo>
                    <a:pt x="620" y="338"/>
                    <a:pt x="619" y="335"/>
                    <a:pt x="620" y="334"/>
                  </a:cubicBezTo>
                  <a:cubicBezTo>
                    <a:pt x="620" y="333"/>
                    <a:pt x="622" y="331"/>
                    <a:pt x="622" y="329"/>
                  </a:cubicBezTo>
                  <a:cubicBezTo>
                    <a:pt x="623" y="329"/>
                    <a:pt x="624" y="328"/>
                    <a:pt x="624" y="327"/>
                  </a:cubicBezTo>
                  <a:cubicBezTo>
                    <a:pt x="625" y="326"/>
                    <a:pt x="625" y="323"/>
                    <a:pt x="626" y="322"/>
                  </a:cubicBezTo>
                  <a:cubicBezTo>
                    <a:pt x="626" y="321"/>
                    <a:pt x="629" y="319"/>
                    <a:pt x="628" y="317"/>
                  </a:cubicBezTo>
                  <a:cubicBezTo>
                    <a:pt x="628" y="316"/>
                    <a:pt x="626" y="316"/>
                    <a:pt x="626" y="316"/>
                  </a:cubicBezTo>
                  <a:cubicBezTo>
                    <a:pt x="625" y="314"/>
                    <a:pt x="626" y="312"/>
                    <a:pt x="626" y="311"/>
                  </a:cubicBezTo>
                  <a:cubicBezTo>
                    <a:pt x="627" y="309"/>
                    <a:pt x="629" y="308"/>
                    <a:pt x="631" y="307"/>
                  </a:cubicBezTo>
                  <a:cubicBezTo>
                    <a:pt x="632" y="306"/>
                    <a:pt x="634" y="304"/>
                    <a:pt x="635" y="304"/>
                  </a:cubicBezTo>
                  <a:cubicBezTo>
                    <a:pt x="636" y="303"/>
                    <a:pt x="639" y="303"/>
                    <a:pt x="640" y="302"/>
                  </a:cubicBezTo>
                  <a:cubicBezTo>
                    <a:pt x="641" y="302"/>
                    <a:pt x="645" y="302"/>
                    <a:pt x="646" y="301"/>
                  </a:cubicBezTo>
                  <a:cubicBezTo>
                    <a:pt x="647" y="301"/>
                    <a:pt x="648" y="300"/>
                    <a:pt x="648" y="299"/>
                  </a:cubicBezTo>
                  <a:cubicBezTo>
                    <a:pt x="649" y="298"/>
                    <a:pt x="650" y="297"/>
                    <a:pt x="650" y="296"/>
                  </a:cubicBezTo>
                  <a:cubicBezTo>
                    <a:pt x="650" y="294"/>
                    <a:pt x="649" y="291"/>
                    <a:pt x="650" y="289"/>
                  </a:cubicBezTo>
                  <a:cubicBezTo>
                    <a:pt x="650" y="288"/>
                    <a:pt x="651" y="285"/>
                    <a:pt x="651" y="284"/>
                  </a:cubicBezTo>
                  <a:cubicBezTo>
                    <a:pt x="651" y="283"/>
                    <a:pt x="651" y="280"/>
                    <a:pt x="651" y="279"/>
                  </a:cubicBezTo>
                  <a:cubicBezTo>
                    <a:pt x="649" y="279"/>
                    <a:pt x="648" y="279"/>
                    <a:pt x="647" y="278"/>
                  </a:cubicBezTo>
                  <a:cubicBezTo>
                    <a:pt x="645" y="278"/>
                    <a:pt x="642" y="277"/>
                    <a:pt x="641" y="276"/>
                  </a:cubicBezTo>
                  <a:cubicBezTo>
                    <a:pt x="641" y="275"/>
                    <a:pt x="641" y="274"/>
                    <a:pt x="641" y="273"/>
                  </a:cubicBezTo>
                  <a:cubicBezTo>
                    <a:pt x="640" y="272"/>
                    <a:pt x="638" y="271"/>
                    <a:pt x="637" y="270"/>
                  </a:cubicBezTo>
                  <a:cubicBezTo>
                    <a:pt x="636" y="269"/>
                    <a:pt x="634" y="268"/>
                    <a:pt x="633" y="267"/>
                  </a:cubicBezTo>
                  <a:cubicBezTo>
                    <a:pt x="633" y="266"/>
                    <a:pt x="632" y="262"/>
                    <a:pt x="632" y="261"/>
                  </a:cubicBezTo>
                  <a:cubicBezTo>
                    <a:pt x="632" y="259"/>
                    <a:pt x="634" y="254"/>
                    <a:pt x="634" y="252"/>
                  </a:cubicBezTo>
                  <a:cubicBezTo>
                    <a:pt x="634" y="251"/>
                    <a:pt x="635" y="247"/>
                    <a:pt x="636" y="246"/>
                  </a:cubicBezTo>
                  <a:cubicBezTo>
                    <a:pt x="636" y="244"/>
                    <a:pt x="638" y="242"/>
                    <a:pt x="638" y="240"/>
                  </a:cubicBezTo>
                  <a:cubicBezTo>
                    <a:pt x="639" y="240"/>
                    <a:pt x="640" y="238"/>
                    <a:pt x="639" y="237"/>
                  </a:cubicBezTo>
                  <a:cubicBezTo>
                    <a:pt x="639" y="236"/>
                    <a:pt x="639" y="234"/>
                    <a:pt x="638" y="233"/>
                  </a:cubicBezTo>
                  <a:cubicBezTo>
                    <a:pt x="637" y="232"/>
                    <a:pt x="636" y="231"/>
                    <a:pt x="635" y="230"/>
                  </a:cubicBezTo>
                  <a:cubicBezTo>
                    <a:pt x="634" y="230"/>
                    <a:pt x="631" y="230"/>
                    <a:pt x="631" y="231"/>
                  </a:cubicBezTo>
                  <a:cubicBezTo>
                    <a:pt x="630" y="232"/>
                    <a:pt x="630" y="234"/>
                    <a:pt x="629" y="235"/>
                  </a:cubicBezTo>
                  <a:cubicBezTo>
                    <a:pt x="629" y="236"/>
                    <a:pt x="627" y="237"/>
                    <a:pt x="626" y="238"/>
                  </a:cubicBezTo>
                  <a:cubicBezTo>
                    <a:pt x="624" y="238"/>
                    <a:pt x="621" y="237"/>
                    <a:pt x="620" y="238"/>
                  </a:cubicBezTo>
                  <a:cubicBezTo>
                    <a:pt x="619" y="238"/>
                    <a:pt x="617" y="240"/>
                    <a:pt x="616" y="240"/>
                  </a:cubicBezTo>
                  <a:cubicBezTo>
                    <a:pt x="614" y="240"/>
                    <a:pt x="612" y="240"/>
                    <a:pt x="611" y="239"/>
                  </a:cubicBezTo>
                  <a:cubicBezTo>
                    <a:pt x="610" y="238"/>
                    <a:pt x="610" y="236"/>
                    <a:pt x="611" y="235"/>
                  </a:cubicBezTo>
                  <a:cubicBezTo>
                    <a:pt x="611" y="234"/>
                    <a:pt x="614" y="233"/>
                    <a:pt x="614" y="231"/>
                  </a:cubicBezTo>
                  <a:cubicBezTo>
                    <a:pt x="614" y="230"/>
                    <a:pt x="612" y="227"/>
                    <a:pt x="612" y="225"/>
                  </a:cubicBezTo>
                  <a:cubicBezTo>
                    <a:pt x="612" y="224"/>
                    <a:pt x="613" y="223"/>
                    <a:pt x="613" y="222"/>
                  </a:cubicBezTo>
                  <a:cubicBezTo>
                    <a:pt x="614" y="221"/>
                    <a:pt x="616" y="221"/>
                    <a:pt x="617" y="220"/>
                  </a:cubicBezTo>
                  <a:cubicBezTo>
                    <a:pt x="618" y="219"/>
                    <a:pt x="618" y="217"/>
                    <a:pt x="618" y="216"/>
                  </a:cubicBezTo>
                  <a:cubicBezTo>
                    <a:pt x="618" y="213"/>
                    <a:pt x="615" y="207"/>
                    <a:pt x="615" y="205"/>
                  </a:cubicBezTo>
                  <a:cubicBezTo>
                    <a:pt x="614" y="204"/>
                    <a:pt x="614" y="202"/>
                    <a:pt x="615" y="201"/>
                  </a:cubicBezTo>
                  <a:cubicBezTo>
                    <a:pt x="615" y="200"/>
                    <a:pt x="618" y="200"/>
                    <a:pt x="618" y="199"/>
                  </a:cubicBezTo>
                  <a:cubicBezTo>
                    <a:pt x="619" y="198"/>
                    <a:pt x="620" y="194"/>
                    <a:pt x="619" y="192"/>
                  </a:cubicBezTo>
                  <a:cubicBezTo>
                    <a:pt x="619" y="190"/>
                    <a:pt x="613" y="189"/>
                    <a:pt x="612" y="187"/>
                  </a:cubicBezTo>
                  <a:cubicBezTo>
                    <a:pt x="612" y="186"/>
                    <a:pt x="612" y="184"/>
                    <a:pt x="612" y="183"/>
                  </a:cubicBezTo>
                  <a:cubicBezTo>
                    <a:pt x="612" y="182"/>
                    <a:pt x="615" y="182"/>
                    <a:pt x="616" y="181"/>
                  </a:cubicBezTo>
                  <a:cubicBezTo>
                    <a:pt x="616" y="180"/>
                    <a:pt x="614" y="177"/>
                    <a:pt x="613" y="176"/>
                  </a:cubicBezTo>
                  <a:cubicBezTo>
                    <a:pt x="611" y="175"/>
                    <a:pt x="606" y="175"/>
                    <a:pt x="605" y="174"/>
                  </a:cubicBezTo>
                  <a:cubicBezTo>
                    <a:pt x="604" y="173"/>
                    <a:pt x="603" y="171"/>
                    <a:pt x="603" y="170"/>
                  </a:cubicBezTo>
                  <a:cubicBezTo>
                    <a:pt x="602" y="169"/>
                    <a:pt x="599" y="168"/>
                    <a:pt x="597" y="168"/>
                  </a:cubicBezTo>
                  <a:cubicBezTo>
                    <a:pt x="596" y="168"/>
                    <a:pt x="593" y="171"/>
                    <a:pt x="592" y="170"/>
                  </a:cubicBezTo>
                  <a:cubicBezTo>
                    <a:pt x="591" y="170"/>
                    <a:pt x="590" y="169"/>
                    <a:pt x="589" y="168"/>
                  </a:cubicBezTo>
                  <a:cubicBezTo>
                    <a:pt x="588" y="168"/>
                    <a:pt x="589" y="165"/>
                    <a:pt x="588" y="165"/>
                  </a:cubicBezTo>
                  <a:cubicBezTo>
                    <a:pt x="586" y="164"/>
                    <a:pt x="584" y="166"/>
                    <a:pt x="582" y="166"/>
                  </a:cubicBezTo>
                  <a:cubicBezTo>
                    <a:pt x="581" y="167"/>
                    <a:pt x="579" y="169"/>
                    <a:pt x="578" y="169"/>
                  </a:cubicBezTo>
                  <a:cubicBezTo>
                    <a:pt x="576" y="169"/>
                    <a:pt x="573" y="167"/>
                    <a:pt x="572" y="166"/>
                  </a:cubicBezTo>
                  <a:cubicBezTo>
                    <a:pt x="571" y="164"/>
                    <a:pt x="570" y="161"/>
                    <a:pt x="570" y="159"/>
                  </a:cubicBezTo>
                  <a:cubicBezTo>
                    <a:pt x="570" y="158"/>
                    <a:pt x="572" y="157"/>
                    <a:pt x="573" y="156"/>
                  </a:cubicBezTo>
                  <a:cubicBezTo>
                    <a:pt x="573" y="155"/>
                    <a:pt x="575" y="154"/>
                    <a:pt x="575" y="153"/>
                  </a:cubicBezTo>
                  <a:cubicBezTo>
                    <a:pt x="575" y="152"/>
                    <a:pt x="573" y="151"/>
                    <a:pt x="573" y="150"/>
                  </a:cubicBezTo>
                  <a:cubicBezTo>
                    <a:pt x="573" y="149"/>
                    <a:pt x="573" y="147"/>
                    <a:pt x="572" y="146"/>
                  </a:cubicBezTo>
                  <a:cubicBezTo>
                    <a:pt x="572" y="145"/>
                    <a:pt x="570" y="144"/>
                    <a:pt x="569" y="144"/>
                  </a:cubicBezTo>
                  <a:cubicBezTo>
                    <a:pt x="568" y="143"/>
                    <a:pt x="565" y="141"/>
                    <a:pt x="563" y="141"/>
                  </a:cubicBezTo>
                  <a:cubicBezTo>
                    <a:pt x="562" y="141"/>
                    <a:pt x="560" y="142"/>
                    <a:pt x="559" y="142"/>
                  </a:cubicBezTo>
                  <a:cubicBezTo>
                    <a:pt x="557" y="142"/>
                    <a:pt x="555" y="140"/>
                    <a:pt x="553" y="140"/>
                  </a:cubicBezTo>
                  <a:cubicBezTo>
                    <a:pt x="551" y="140"/>
                    <a:pt x="548" y="143"/>
                    <a:pt x="546" y="143"/>
                  </a:cubicBezTo>
                  <a:cubicBezTo>
                    <a:pt x="545" y="143"/>
                    <a:pt x="542" y="140"/>
                    <a:pt x="540" y="139"/>
                  </a:cubicBezTo>
                  <a:cubicBezTo>
                    <a:pt x="539" y="139"/>
                    <a:pt x="537" y="138"/>
                    <a:pt x="535" y="138"/>
                  </a:cubicBezTo>
                  <a:cubicBezTo>
                    <a:pt x="535" y="138"/>
                    <a:pt x="534" y="140"/>
                    <a:pt x="533" y="140"/>
                  </a:cubicBezTo>
                  <a:cubicBezTo>
                    <a:pt x="531" y="140"/>
                    <a:pt x="529" y="137"/>
                    <a:pt x="527" y="137"/>
                  </a:cubicBezTo>
                  <a:cubicBezTo>
                    <a:pt x="526" y="136"/>
                    <a:pt x="523" y="137"/>
                    <a:pt x="522" y="137"/>
                  </a:cubicBezTo>
                  <a:cubicBezTo>
                    <a:pt x="521" y="136"/>
                    <a:pt x="519" y="134"/>
                    <a:pt x="518" y="134"/>
                  </a:cubicBezTo>
                  <a:cubicBezTo>
                    <a:pt x="517" y="134"/>
                    <a:pt x="514" y="135"/>
                    <a:pt x="512" y="136"/>
                  </a:cubicBezTo>
                  <a:cubicBezTo>
                    <a:pt x="510" y="137"/>
                    <a:pt x="508" y="140"/>
                    <a:pt x="506" y="140"/>
                  </a:cubicBezTo>
                  <a:cubicBezTo>
                    <a:pt x="505" y="141"/>
                    <a:pt x="503" y="141"/>
                    <a:pt x="503" y="140"/>
                  </a:cubicBezTo>
                  <a:cubicBezTo>
                    <a:pt x="502" y="140"/>
                    <a:pt x="501" y="138"/>
                    <a:pt x="500" y="137"/>
                  </a:cubicBezTo>
                  <a:cubicBezTo>
                    <a:pt x="499" y="137"/>
                    <a:pt x="496" y="137"/>
                    <a:pt x="495" y="137"/>
                  </a:cubicBezTo>
                  <a:cubicBezTo>
                    <a:pt x="494" y="136"/>
                    <a:pt x="492" y="135"/>
                    <a:pt x="492" y="136"/>
                  </a:cubicBezTo>
                  <a:cubicBezTo>
                    <a:pt x="491" y="136"/>
                    <a:pt x="489" y="137"/>
                    <a:pt x="488" y="137"/>
                  </a:cubicBezTo>
                  <a:cubicBezTo>
                    <a:pt x="487" y="137"/>
                    <a:pt x="486" y="136"/>
                    <a:pt x="485" y="136"/>
                  </a:cubicBezTo>
                  <a:cubicBezTo>
                    <a:pt x="484" y="136"/>
                    <a:pt x="482" y="138"/>
                    <a:pt x="482" y="138"/>
                  </a:cubicBezTo>
                  <a:cubicBezTo>
                    <a:pt x="449" y="122"/>
                    <a:pt x="449" y="122"/>
                    <a:pt x="449" y="122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5" y="101"/>
                    <a:pt x="322" y="99"/>
                    <a:pt x="321" y="98"/>
                  </a:cubicBezTo>
                  <a:cubicBezTo>
                    <a:pt x="320" y="97"/>
                    <a:pt x="318" y="95"/>
                    <a:pt x="318" y="94"/>
                  </a:cubicBezTo>
                  <a:cubicBezTo>
                    <a:pt x="317" y="93"/>
                    <a:pt x="316" y="92"/>
                    <a:pt x="315" y="92"/>
                  </a:cubicBezTo>
                  <a:cubicBezTo>
                    <a:pt x="315" y="91"/>
                    <a:pt x="315" y="89"/>
                    <a:pt x="314" y="88"/>
                  </a:cubicBezTo>
                  <a:cubicBezTo>
                    <a:pt x="314" y="86"/>
                    <a:pt x="313" y="83"/>
                    <a:pt x="312" y="82"/>
                  </a:cubicBezTo>
                  <a:cubicBezTo>
                    <a:pt x="311" y="81"/>
                    <a:pt x="309" y="78"/>
                    <a:pt x="307" y="77"/>
                  </a:cubicBezTo>
                  <a:cubicBezTo>
                    <a:pt x="306" y="75"/>
                    <a:pt x="304" y="73"/>
                    <a:pt x="303" y="72"/>
                  </a:cubicBezTo>
                  <a:cubicBezTo>
                    <a:pt x="302" y="72"/>
                    <a:pt x="299" y="72"/>
                    <a:pt x="298" y="72"/>
                  </a:cubicBezTo>
                  <a:cubicBezTo>
                    <a:pt x="297" y="72"/>
                    <a:pt x="295" y="71"/>
                    <a:pt x="294" y="71"/>
                  </a:cubicBezTo>
                  <a:cubicBezTo>
                    <a:pt x="294" y="70"/>
                    <a:pt x="294" y="69"/>
                    <a:pt x="294" y="68"/>
                  </a:cubicBezTo>
                  <a:cubicBezTo>
                    <a:pt x="293" y="67"/>
                    <a:pt x="291" y="66"/>
                    <a:pt x="291" y="66"/>
                  </a:cubicBezTo>
                  <a:cubicBezTo>
                    <a:pt x="289" y="66"/>
                    <a:pt x="287" y="68"/>
                    <a:pt x="286" y="69"/>
                  </a:cubicBezTo>
                  <a:cubicBezTo>
                    <a:pt x="285" y="69"/>
                    <a:pt x="282" y="69"/>
                    <a:pt x="282" y="68"/>
                  </a:cubicBezTo>
                  <a:cubicBezTo>
                    <a:pt x="281" y="68"/>
                    <a:pt x="281" y="65"/>
                    <a:pt x="281" y="64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280" y="64"/>
                    <a:pt x="280" y="64"/>
                    <a:pt x="280" y="64"/>
                  </a:cubicBezTo>
                  <a:cubicBezTo>
                    <a:pt x="278" y="65"/>
                    <a:pt x="276" y="65"/>
                    <a:pt x="274" y="64"/>
                  </a:cubicBezTo>
                  <a:cubicBezTo>
                    <a:pt x="273" y="64"/>
                    <a:pt x="271" y="62"/>
                    <a:pt x="269" y="62"/>
                  </a:cubicBezTo>
                  <a:cubicBezTo>
                    <a:pt x="268" y="62"/>
                    <a:pt x="265" y="63"/>
                    <a:pt x="264" y="63"/>
                  </a:cubicBezTo>
                  <a:cubicBezTo>
                    <a:pt x="263" y="63"/>
                    <a:pt x="262" y="61"/>
                    <a:pt x="261" y="61"/>
                  </a:cubicBezTo>
                  <a:cubicBezTo>
                    <a:pt x="259" y="60"/>
                    <a:pt x="256" y="57"/>
                    <a:pt x="254" y="56"/>
                  </a:cubicBezTo>
                  <a:cubicBezTo>
                    <a:pt x="253" y="55"/>
                    <a:pt x="250" y="53"/>
                    <a:pt x="248" y="52"/>
                  </a:cubicBezTo>
                  <a:cubicBezTo>
                    <a:pt x="247" y="51"/>
                    <a:pt x="246" y="48"/>
                    <a:pt x="244" y="47"/>
                  </a:cubicBezTo>
                  <a:cubicBezTo>
                    <a:pt x="243" y="46"/>
                    <a:pt x="240" y="46"/>
                    <a:pt x="239" y="46"/>
                  </a:cubicBezTo>
                  <a:cubicBezTo>
                    <a:pt x="239" y="46"/>
                    <a:pt x="238" y="48"/>
                    <a:pt x="237" y="49"/>
                  </a:cubicBezTo>
                  <a:cubicBezTo>
                    <a:pt x="237" y="50"/>
                    <a:pt x="237" y="53"/>
                    <a:pt x="236" y="55"/>
                  </a:cubicBezTo>
                  <a:cubicBezTo>
                    <a:pt x="236" y="56"/>
                    <a:pt x="236" y="58"/>
                    <a:pt x="235" y="59"/>
                  </a:cubicBezTo>
                  <a:cubicBezTo>
                    <a:pt x="233" y="61"/>
                    <a:pt x="229" y="62"/>
                    <a:pt x="227" y="63"/>
                  </a:cubicBezTo>
                  <a:cubicBezTo>
                    <a:pt x="226" y="64"/>
                    <a:pt x="225" y="66"/>
                    <a:pt x="224" y="66"/>
                  </a:cubicBezTo>
                  <a:cubicBezTo>
                    <a:pt x="223" y="67"/>
                    <a:pt x="221" y="69"/>
                    <a:pt x="219" y="69"/>
                  </a:cubicBezTo>
                  <a:cubicBezTo>
                    <a:pt x="218" y="69"/>
                    <a:pt x="215" y="68"/>
                    <a:pt x="215" y="66"/>
                  </a:cubicBezTo>
                  <a:cubicBezTo>
                    <a:pt x="214" y="65"/>
                    <a:pt x="217" y="63"/>
                    <a:pt x="218" y="62"/>
                  </a:cubicBezTo>
                  <a:cubicBezTo>
                    <a:pt x="218" y="61"/>
                    <a:pt x="218" y="58"/>
                    <a:pt x="218" y="56"/>
                  </a:cubicBezTo>
                  <a:cubicBezTo>
                    <a:pt x="219" y="55"/>
                    <a:pt x="220" y="54"/>
                    <a:pt x="221" y="53"/>
                  </a:cubicBezTo>
                  <a:cubicBezTo>
                    <a:pt x="222" y="52"/>
                    <a:pt x="224" y="51"/>
                    <a:pt x="225" y="50"/>
                  </a:cubicBezTo>
                  <a:cubicBezTo>
                    <a:pt x="225" y="50"/>
                    <a:pt x="226" y="48"/>
                    <a:pt x="226" y="47"/>
                  </a:cubicBezTo>
                  <a:cubicBezTo>
                    <a:pt x="226" y="46"/>
                    <a:pt x="226" y="43"/>
                    <a:pt x="226" y="42"/>
                  </a:cubicBezTo>
                  <a:cubicBezTo>
                    <a:pt x="225" y="41"/>
                    <a:pt x="223" y="40"/>
                    <a:pt x="222" y="39"/>
                  </a:cubicBezTo>
                  <a:cubicBezTo>
                    <a:pt x="222" y="37"/>
                    <a:pt x="223" y="34"/>
                    <a:pt x="224" y="32"/>
                  </a:cubicBezTo>
                  <a:cubicBezTo>
                    <a:pt x="225" y="31"/>
                    <a:pt x="226" y="30"/>
                    <a:pt x="227" y="29"/>
                  </a:cubicBezTo>
                  <a:cubicBezTo>
                    <a:pt x="228" y="28"/>
                    <a:pt x="230" y="26"/>
                    <a:pt x="230" y="24"/>
                  </a:cubicBezTo>
                  <a:cubicBezTo>
                    <a:pt x="231" y="23"/>
                    <a:pt x="231" y="20"/>
                    <a:pt x="232" y="18"/>
                  </a:cubicBezTo>
                  <a:cubicBezTo>
                    <a:pt x="232" y="17"/>
                    <a:pt x="234" y="15"/>
                    <a:pt x="234" y="13"/>
                  </a:cubicBezTo>
                  <a:cubicBezTo>
                    <a:pt x="235" y="12"/>
                    <a:pt x="234" y="10"/>
                    <a:pt x="234" y="9"/>
                  </a:cubicBezTo>
                  <a:cubicBezTo>
                    <a:pt x="233" y="8"/>
                    <a:pt x="230" y="6"/>
                    <a:pt x="229" y="5"/>
                  </a:cubicBezTo>
                  <a:cubicBezTo>
                    <a:pt x="228" y="4"/>
                    <a:pt x="226" y="2"/>
                    <a:pt x="225" y="1"/>
                  </a:cubicBezTo>
                  <a:cubicBezTo>
                    <a:pt x="224" y="1"/>
                    <a:pt x="222" y="0"/>
                    <a:pt x="221" y="0"/>
                  </a:cubicBezTo>
                  <a:cubicBezTo>
                    <a:pt x="220" y="0"/>
                    <a:pt x="219" y="2"/>
                    <a:pt x="218" y="2"/>
                  </a:cubicBezTo>
                  <a:cubicBezTo>
                    <a:pt x="217" y="3"/>
                    <a:pt x="216" y="3"/>
                    <a:pt x="215" y="4"/>
                  </a:cubicBezTo>
                  <a:cubicBezTo>
                    <a:pt x="215" y="5"/>
                    <a:pt x="215" y="7"/>
                    <a:pt x="214" y="7"/>
                  </a:cubicBezTo>
                  <a:cubicBezTo>
                    <a:pt x="213" y="8"/>
                    <a:pt x="212" y="8"/>
                    <a:pt x="211" y="8"/>
                  </a:cubicBezTo>
                  <a:cubicBezTo>
                    <a:pt x="210" y="7"/>
                    <a:pt x="210" y="5"/>
                    <a:pt x="209" y="5"/>
                  </a:cubicBezTo>
                  <a:cubicBezTo>
                    <a:pt x="208" y="5"/>
                    <a:pt x="206" y="7"/>
                    <a:pt x="205" y="8"/>
                  </a:cubicBezTo>
                  <a:cubicBezTo>
                    <a:pt x="204" y="9"/>
                    <a:pt x="203" y="11"/>
                    <a:pt x="203" y="12"/>
                  </a:cubicBezTo>
                  <a:cubicBezTo>
                    <a:pt x="202" y="12"/>
                    <a:pt x="200" y="13"/>
                    <a:pt x="200" y="13"/>
                  </a:cubicBezTo>
                  <a:cubicBezTo>
                    <a:pt x="200" y="14"/>
                    <a:pt x="200" y="17"/>
                    <a:pt x="199" y="18"/>
                  </a:cubicBezTo>
                  <a:cubicBezTo>
                    <a:pt x="198" y="19"/>
                    <a:pt x="196" y="19"/>
                    <a:pt x="195" y="19"/>
                  </a:cubicBezTo>
                  <a:cubicBezTo>
                    <a:pt x="194" y="20"/>
                    <a:pt x="194" y="23"/>
                    <a:pt x="193" y="23"/>
                  </a:cubicBezTo>
                  <a:cubicBezTo>
                    <a:pt x="192" y="23"/>
                    <a:pt x="190" y="20"/>
                    <a:pt x="189" y="20"/>
                  </a:cubicBezTo>
                  <a:cubicBezTo>
                    <a:pt x="188" y="20"/>
                    <a:pt x="187" y="23"/>
                    <a:pt x="186" y="23"/>
                  </a:cubicBezTo>
                  <a:cubicBezTo>
                    <a:pt x="185" y="24"/>
                    <a:pt x="183" y="25"/>
                    <a:pt x="182" y="25"/>
                  </a:cubicBezTo>
                  <a:cubicBezTo>
                    <a:pt x="181" y="25"/>
                    <a:pt x="180" y="21"/>
                    <a:pt x="179" y="21"/>
                  </a:cubicBezTo>
                  <a:cubicBezTo>
                    <a:pt x="178" y="21"/>
                    <a:pt x="177" y="24"/>
                    <a:pt x="177" y="24"/>
                  </a:cubicBezTo>
                  <a:cubicBezTo>
                    <a:pt x="176" y="25"/>
                    <a:pt x="176" y="28"/>
                    <a:pt x="175" y="29"/>
                  </a:cubicBezTo>
                  <a:cubicBezTo>
                    <a:pt x="174" y="30"/>
                    <a:pt x="170" y="28"/>
                    <a:pt x="169" y="29"/>
                  </a:cubicBezTo>
                  <a:cubicBezTo>
                    <a:pt x="167" y="29"/>
                    <a:pt x="165" y="32"/>
                    <a:pt x="164" y="33"/>
                  </a:cubicBezTo>
                  <a:cubicBezTo>
                    <a:pt x="164" y="33"/>
                    <a:pt x="163" y="35"/>
                    <a:pt x="163" y="36"/>
                  </a:cubicBezTo>
                  <a:cubicBezTo>
                    <a:pt x="161" y="37"/>
                    <a:pt x="158" y="36"/>
                    <a:pt x="157" y="36"/>
                  </a:cubicBezTo>
                  <a:cubicBezTo>
                    <a:pt x="155" y="37"/>
                    <a:pt x="153" y="41"/>
                    <a:pt x="151" y="41"/>
                  </a:cubicBezTo>
                  <a:cubicBezTo>
                    <a:pt x="150" y="42"/>
                    <a:pt x="148" y="42"/>
                    <a:pt x="147" y="43"/>
                  </a:cubicBezTo>
                  <a:cubicBezTo>
                    <a:pt x="146" y="43"/>
                    <a:pt x="144" y="45"/>
                    <a:pt x="143" y="45"/>
                  </a:cubicBezTo>
                  <a:cubicBezTo>
                    <a:pt x="141" y="45"/>
                    <a:pt x="138" y="44"/>
                    <a:pt x="136" y="45"/>
                  </a:cubicBezTo>
                  <a:cubicBezTo>
                    <a:pt x="135" y="45"/>
                    <a:pt x="133" y="47"/>
                    <a:pt x="132" y="48"/>
                  </a:cubicBezTo>
                  <a:cubicBezTo>
                    <a:pt x="130" y="49"/>
                    <a:pt x="126" y="50"/>
                    <a:pt x="124" y="51"/>
                  </a:cubicBezTo>
                  <a:cubicBezTo>
                    <a:pt x="122" y="52"/>
                    <a:pt x="119" y="54"/>
                    <a:pt x="118" y="55"/>
                  </a:cubicBezTo>
                  <a:cubicBezTo>
                    <a:pt x="116" y="56"/>
                    <a:pt x="112" y="59"/>
                    <a:pt x="109" y="60"/>
                  </a:cubicBezTo>
                  <a:cubicBezTo>
                    <a:pt x="108" y="60"/>
                    <a:pt x="104" y="59"/>
                    <a:pt x="103" y="59"/>
                  </a:cubicBezTo>
                  <a:cubicBezTo>
                    <a:pt x="102" y="60"/>
                    <a:pt x="100" y="61"/>
                    <a:pt x="99" y="61"/>
                  </a:cubicBezTo>
                  <a:cubicBezTo>
                    <a:pt x="98" y="62"/>
                    <a:pt x="96" y="61"/>
                    <a:pt x="95" y="61"/>
                  </a:cubicBezTo>
                  <a:cubicBezTo>
                    <a:pt x="93" y="61"/>
                    <a:pt x="91" y="59"/>
                    <a:pt x="90" y="59"/>
                  </a:cubicBezTo>
                  <a:cubicBezTo>
                    <a:pt x="88" y="58"/>
                    <a:pt x="86" y="58"/>
                    <a:pt x="84" y="58"/>
                  </a:cubicBezTo>
                  <a:cubicBezTo>
                    <a:pt x="84" y="57"/>
                    <a:pt x="82" y="57"/>
                    <a:pt x="81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7"/>
                    <a:pt x="78" y="57"/>
                    <a:pt x="78" y="57"/>
                  </a:cubicBezTo>
                  <a:cubicBezTo>
                    <a:pt x="78" y="57"/>
                    <a:pt x="77" y="57"/>
                    <a:pt x="77" y="57"/>
                  </a:cubicBezTo>
                  <a:cubicBezTo>
                    <a:pt x="76" y="57"/>
                    <a:pt x="75" y="57"/>
                    <a:pt x="74" y="57"/>
                  </a:cubicBezTo>
                  <a:cubicBezTo>
                    <a:pt x="74" y="59"/>
                    <a:pt x="73" y="60"/>
                    <a:pt x="72" y="61"/>
                  </a:cubicBezTo>
                  <a:cubicBezTo>
                    <a:pt x="72" y="64"/>
                    <a:pt x="72" y="67"/>
                    <a:pt x="71" y="68"/>
                  </a:cubicBezTo>
                  <a:cubicBezTo>
                    <a:pt x="70" y="71"/>
                    <a:pt x="66" y="75"/>
                    <a:pt x="63" y="76"/>
                  </a:cubicBezTo>
                  <a:cubicBezTo>
                    <a:pt x="62" y="76"/>
                    <a:pt x="62" y="76"/>
                    <a:pt x="61" y="76"/>
                  </a:cubicBezTo>
                  <a:cubicBezTo>
                    <a:pt x="60" y="76"/>
                    <a:pt x="59" y="76"/>
                    <a:pt x="58" y="76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6" y="173"/>
                    <a:pt x="64" y="174"/>
                    <a:pt x="63" y="175"/>
                  </a:cubicBezTo>
                  <a:cubicBezTo>
                    <a:pt x="63" y="175"/>
                    <a:pt x="62" y="176"/>
                    <a:pt x="61" y="176"/>
                  </a:cubicBezTo>
                  <a:cubicBezTo>
                    <a:pt x="61" y="176"/>
                    <a:pt x="61" y="177"/>
                    <a:pt x="61" y="177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0" y="180"/>
                    <a:pt x="60" y="183"/>
                    <a:pt x="58" y="184"/>
                  </a:cubicBezTo>
                  <a:cubicBezTo>
                    <a:pt x="56" y="186"/>
                    <a:pt x="53" y="186"/>
                    <a:pt x="52" y="186"/>
                  </a:cubicBezTo>
                  <a:cubicBezTo>
                    <a:pt x="51" y="186"/>
                    <a:pt x="51" y="186"/>
                    <a:pt x="51" y="186"/>
                  </a:cubicBezTo>
                  <a:cubicBezTo>
                    <a:pt x="50" y="186"/>
                    <a:pt x="49" y="186"/>
                    <a:pt x="48" y="186"/>
                  </a:cubicBezTo>
                  <a:cubicBezTo>
                    <a:pt x="48" y="187"/>
                    <a:pt x="48" y="189"/>
                    <a:pt x="47" y="190"/>
                  </a:cubicBezTo>
                  <a:cubicBezTo>
                    <a:pt x="46" y="191"/>
                    <a:pt x="44" y="194"/>
                    <a:pt x="41" y="195"/>
                  </a:cubicBezTo>
                  <a:cubicBezTo>
                    <a:pt x="40" y="195"/>
                    <a:pt x="40" y="195"/>
                    <a:pt x="39" y="195"/>
                  </a:cubicBezTo>
                  <a:cubicBezTo>
                    <a:pt x="38" y="195"/>
                    <a:pt x="37" y="195"/>
                    <a:pt x="35" y="194"/>
                  </a:cubicBezTo>
                  <a:cubicBezTo>
                    <a:pt x="35" y="195"/>
                    <a:pt x="35" y="196"/>
                    <a:pt x="34" y="197"/>
                  </a:cubicBezTo>
                  <a:cubicBezTo>
                    <a:pt x="33" y="199"/>
                    <a:pt x="30" y="202"/>
                    <a:pt x="29" y="202"/>
                  </a:cubicBezTo>
                  <a:cubicBezTo>
                    <a:pt x="28" y="203"/>
                    <a:pt x="26" y="204"/>
                    <a:pt x="25" y="204"/>
                  </a:cubicBezTo>
                  <a:cubicBezTo>
                    <a:pt x="24" y="205"/>
                    <a:pt x="22" y="205"/>
                    <a:pt x="22" y="206"/>
                  </a:cubicBezTo>
                  <a:cubicBezTo>
                    <a:pt x="20" y="207"/>
                    <a:pt x="17" y="210"/>
                    <a:pt x="17" y="211"/>
                  </a:cubicBezTo>
                  <a:cubicBezTo>
                    <a:pt x="16" y="211"/>
                    <a:pt x="16" y="212"/>
                    <a:pt x="16" y="212"/>
                  </a:cubicBezTo>
                  <a:cubicBezTo>
                    <a:pt x="16" y="214"/>
                    <a:pt x="16" y="216"/>
                    <a:pt x="15" y="218"/>
                  </a:cubicBezTo>
                  <a:cubicBezTo>
                    <a:pt x="14" y="219"/>
                    <a:pt x="14" y="220"/>
                    <a:pt x="13" y="220"/>
                  </a:cubicBezTo>
                  <a:cubicBezTo>
                    <a:pt x="13" y="221"/>
                    <a:pt x="13" y="222"/>
                    <a:pt x="13" y="223"/>
                  </a:cubicBezTo>
                  <a:cubicBezTo>
                    <a:pt x="13" y="224"/>
                    <a:pt x="12" y="225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2" y="227"/>
                    <a:pt x="12" y="229"/>
                    <a:pt x="12" y="230"/>
                  </a:cubicBezTo>
                  <a:cubicBezTo>
                    <a:pt x="11" y="233"/>
                    <a:pt x="7" y="237"/>
                    <a:pt x="7" y="237"/>
                  </a:cubicBezTo>
                  <a:cubicBezTo>
                    <a:pt x="6" y="238"/>
                    <a:pt x="5" y="239"/>
                    <a:pt x="4" y="239"/>
                  </a:cubicBezTo>
                  <a:cubicBezTo>
                    <a:pt x="3" y="240"/>
                    <a:pt x="2" y="240"/>
                    <a:pt x="2" y="241"/>
                  </a:cubicBezTo>
                  <a:cubicBezTo>
                    <a:pt x="1" y="241"/>
                    <a:pt x="1" y="243"/>
                    <a:pt x="0" y="243"/>
                  </a:cubicBezTo>
                  <a:cubicBezTo>
                    <a:pt x="0" y="245"/>
                    <a:pt x="0" y="248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" y="251"/>
                    <a:pt x="2" y="253"/>
                    <a:pt x="2" y="255"/>
                  </a:cubicBezTo>
                  <a:cubicBezTo>
                    <a:pt x="2" y="257"/>
                    <a:pt x="2" y="258"/>
                    <a:pt x="1" y="260"/>
                  </a:cubicBezTo>
                  <a:cubicBezTo>
                    <a:pt x="1" y="260"/>
                    <a:pt x="2" y="260"/>
                    <a:pt x="2" y="260"/>
                  </a:cubicBezTo>
                  <a:cubicBezTo>
                    <a:pt x="2" y="260"/>
                    <a:pt x="3" y="261"/>
                    <a:pt x="4" y="261"/>
                  </a:cubicBezTo>
                  <a:cubicBezTo>
                    <a:pt x="4" y="261"/>
                    <a:pt x="4" y="261"/>
                    <a:pt x="5" y="261"/>
                  </a:cubicBezTo>
                  <a:cubicBezTo>
                    <a:pt x="5" y="260"/>
                    <a:pt x="5" y="260"/>
                    <a:pt x="5" y="260"/>
                  </a:cubicBezTo>
                  <a:cubicBezTo>
                    <a:pt x="6" y="259"/>
                    <a:pt x="8" y="257"/>
                    <a:pt x="11" y="257"/>
                  </a:cubicBezTo>
                  <a:cubicBezTo>
                    <a:pt x="11" y="257"/>
                    <a:pt x="11" y="257"/>
                    <a:pt x="11" y="257"/>
                  </a:cubicBezTo>
                  <a:cubicBezTo>
                    <a:pt x="11" y="257"/>
                    <a:pt x="11" y="257"/>
                    <a:pt x="11" y="257"/>
                  </a:cubicBezTo>
                  <a:cubicBezTo>
                    <a:pt x="12" y="257"/>
                    <a:pt x="15" y="258"/>
                    <a:pt x="20" y="263"/>
                  </a:cubicBezTo>
                  <a:cubicBezTo>
                    <a:pt x="20" y="265"/>
                    <a:pt x="21" y="266"/>
                    <a:pt x="22" y="268"/>
                  </a:cubicBezTo>
                  <a:cubicBezTo>
                    <a:pt x="22" y="269"/>
                    <a:pt x="22" y="270"/>
                    <a:pt x="22" y="271"/>
                  </a:cubicBezTo>
                  <a:cubicBezTo>
                    <a:pt x="22" y="271"/>
                    <a:pt x="22" y="272"/>
                    <a:pt x="22" y="272"/>
                  </a:cubicBezTo>
                  <a:cubicBezTo>
                    <a:pt x="23" y="273"/>
                    <a:pt x="24" y="274"/>
                    <a:pt x="25" y="274"/>
                  </a:cubicBezTo>
                  <a:cubicBezTo>
                    <a:pt x="25" y="275"/>
                    <a:pt x="25" y="275"/>
                    <a:pt x="25" y="275"/>
                  </a:cubicBezTo>
                  <a:cubicBezTo>
                    <a:pt x="25" y="275"/>
                    <a:pt x="26" y="275"/>
                    <a:pt x="26" y="275"/>
                  </a:cubicBezTo>
                  <a:cubicBezTo>
                    <a:pt x="27" y="276"/>
                    <a:pt x="28" y="277"/>
                    <a:pt x="29" y="278"/>
                  </a:cubicBezTo>
                  <a:cubicBezTo>
                    <a:pt x="30" y="280"/>
                    <a:pt x="32" y="284"/>
                    <a:pt x="32" y="286"/>
                  </a:cubicBezTo>
                  <a:cubicBezTo>
                    <a:pt x="32" y="289"/>
                    <a:pt x="32" y="293"/>
                    <a:pt x="31" y="295"/>
                  </a:cubicBezTo>
                  <a:cubicBezTo>
                    <a:pt x="30" y="296"/>
                    <a:pt x="29" y="297"/>
                    <a:pt x="28" y="298"/>
                  </a:cubicBezTo>
                  <a:cubicBezTo>
                    <a:pt x="28" y="298"/>
                    <a:pt x="28" y="298"/>
                    <a:pt x="28" y="298"/>
                  </a:cubicBezTo>
                  <a:cubicBezTo>
                    <a:pt x="27" y="299"/>
                    <a:pt x="27" y="299"/>
                    <a:pt x="27" y="300"/>
                  </a:cubicBezTo>
                  <a:cubicBezTo>
                    <a:pt x="27" y="300"/>
                    <a:pt x="27" y="300"/>
                    <a:pt x="27" y="301"/>
                  </a:cubicBezTo>
                  <a:cubicBezTo>
                    <a:pt x="27" y="302"/>
                    <a:pt x="28" y="304"/>
                    <a:pt x="27" y="306"/>
                  </a:cubicBezTo>
                  <a:cubicBezTo>
                    <a:pt x="27" y="308"/>
                    <a:pt x="25" y="310"/>
                    <a:pt x="24" y="311"/>
                  </a:cubicBezTo>
                  <a:cubicBezTo>
                    <a:pt x="23" y="311"/>
                    <a:pt x="23" y="312"/>
                    <a:pt x="23" y="312"/>
                  </a:cubicBezTo>
                  <a:cubicBezTo>
                    <a:pt x="22" y="313"/>
                    <a:pt x="21" y="315"/>
                    <a:pt x="21" y="316"/>
                  </a:cubicBezTo>
                  <a:cubicBezTo>
                    <a:pt x="21" y="316"/>
                    <a:pt x="22" y="317"/>
                    <a:pt x="22" y="318"/>
                  </a:cubicBezTo>
                  <a:cubicBezTo>
                    <a:pt x="23" y="320"/>
                    <a:pt x="24" y="322"/>
                    <a:pt x="24" y="324"/>
                  </a:cubicBezTo>
                  <a:cubicBezTo>
                    <a:pt x="24" y="326"/>
                    <a:pt x="23" y="327"/>
                    <a:pt x="23" y="329"/>
                  </a:cubicBezTo>
                  <a:cubicBezTo>
                    <a:pt x="23" y="330"/>
                    <a:pt x="24" y="331"/>
                    <a:pt x="24" y="332"/>
                  </a:cubicBezTo>
                  <a:cubicBezTo>
                    <a:pt x="24" y="333"/>
                    <a:pt x="24" y="334"/>
                    <a:pt x="23" y="335"/>
                  </a:cubicBezTo>
                  <a:cubicBezTo>
                    <a:pt x="24" y="336"/>
                    <a:pt x="25" y="337"/>
                    <a:pt x="25" y="339"/>
                  </a:cubicBezTo>
                  <a:cubicBezTo>
                    <a:pt x="26" y="340"/>
                    <a:pt x="26" y="344"/>
                    <a:pt x="24" y="347"/>
                  </a:cubicBezTo>
                  <a:cubicBezTo>
                    <a:pt x="23" y="349"/>
                    <a:pt x="22" y="350"/>
                    <a:pt x="20" y="350"/>
                  </a:cubicBezTo>
                  <a:cubicBezTo>
                    <a:pt x="20" y="350"/>
                    <a:pt x="20" y="351"/>
                    <a:pt x="19" y="351"/>
                  </a:cubicBezTo>
                  <a:cubicBezTo>
                    <a:pt x="19" y="351"/>
                    <a:pt x="19" y="351"/>
                    <a:pt x="19" y="351"/>
                  </a:cubicBezTo>
                  <a:cubicBezTo>
                    <a:pt x="20" y="351"/>
                    <a:pt x="20" y="351"/>
                    <a:pt x="20" y="352"/>
                  </a:cubicBezTo>
                  <a:cubicBezTo>
                    <a:pt x="21" y="352"/>
                    <a:pt x="21" y="352"/>
                    <a:pt x="21" y="353"/>
                  </a:cubicBezTo>
                  <a:cubicBezTo>
                    <a:pt x="23" y="355"/>
                    <a:pt x="24" y="357"/>
                    <a:pt x="25" y="359"/>
                  </a:cubicBezTo>
                  <a:cubicBezTo>
                    <a:pt x="25" y="361"/>
                    <a:pt x="25" y="363"/>
                    <a:pt x="24" y="364"/>
                  </a:cubicBezTo>
                  <a:cubicBezTo>
                    <a:pt x="24" y="365"/>
                    <a:pt x="24" y="365"/>
                    <a:pt x="24" y="365"/>
                  </a:cubicBezTo>
                  <a:cubicBezTo>
                    <a:pt x="24" y="365"/>
                    <a:pt x="24" y="365"/>
                    <a:pt x="24" y="365"/>
                  </a:cubicBezTo>
                  <a:cubicBezTo>
                    <a:pt x="25" y="366"/>
                    <a:pt x="26" y="367"/>
                    <a:pt x="26" y="368"/>
                  </a:cubicBezTo>
                  <a:cubicBezTo>
                    <a:pt x="27" y="370"/>
                    <a:pt x="28" y="374"/>
                    <a:pt x="27" y="378"/>
                  </a:cubicBezTo>
                  <a:cubicBezTo>
                    <a:pt x="27" y="379"/>
                    <a:pt x="26" y="381"/>
                    <a:pt x="25" y="382"/>
                  </a:cubicBezTo>
                  <a:cubicBezTo>
                    <a:pt x="26" y="383"/>
                    <a:pt x="27" y="384"/>
                    <a:pt x="27" y="386"/>
                  </a:cubicBezTo>
                  <a:cubicBezTo>
                    <a:pt x="27" y="388"/>
                    <a:pt x="26" y="390"/>
                    <a:pt x="26" y="392"/>
                  </a:cubicBezTo>
                  <a:cubicBezTo>
                    <a:pt x="26" y="392"/>
                    <a:pt x="25" y="393"/>
                    <a:pt x="25" y="394"/>
                  </a:cubicBezTo>
                  <a:cubicBezTo>
                    <a:pt x="25" y="394"/>
                    <a:pt x="25" y="394"/>
                    <a:pt x="25" y="395"/>
                  </a:cubicBezTo>
                  <a:cubicBezTo>
                    <a:pt x="26" y="396"/>
                    <a:pt x="26" y="398"/>
                    <a:pt x="25" y="400"/>
                  </a:cubicBezTo>
                  <a:cubicBezTo>
                    <a:pt x="24" y="401"/>
                    <a:pt x="24" y="403"/>
                    <a:pt x="23" y="403"/>
                  </a:cubicBezTo>
                  <a:cubicBezTo>
                    <a:pt x="23" y="403"/>
                    <a:pt x="23" y="404"/>
                    <a:pt x="23" y="404"/>
                  </a:cubicBezTo>
                  <a:cubicBezTo>
                    <a:pt x="24" y="404"/>
                    <a:pt x="25" y="405"/>
                    <a:pt x="26" y="405"/>
                  </a:cubicBezTo>
                  <a:cubicBezTo>
                    <a:pt x="28" y="406"/>
                    <a:pt x="29" y="407"/>
                    <a:pt x="31" y="409"/>
                  </a:cubicBezTo>
                  <a:cubicBezTo>
                    <a:pt x="31" y="409"/>
                    <a:pt x="31" y="409"/>
                    <a:pt x="31" y="409"/>
                  </a:cubicBezTo>
                  <a:cubicBezTo>
                    <a:pt x="31" y="409"/>
                    <a:pt x="32" y="410"/>
                    <a:pt x="33" y="411"/>
                  </a:cubicBezTo>
                  <a:cubicBezTo>
                    <a:pt x="34" y="412"/>
                    <a:pt x="35" y="413"/>
                    <a:pt x="36" y="414"/>
                  </a:cubicBezTo>
                  <a:cubicBezTo>
                    <a:pt x="36" y="414"/>
                    <a:pt x="37" y="415"/>
                    <a:pt x="38" y="415"/>
                  </a:cubicBezTo>
                  <a:cubicBezTo>
                    <a:pt x="40" y="416"/>
                    <a:pt x="42" y="417"/>
                    <a:pt x="43" y="418"/>
                  </a:cubicBezTo>
                  <a:cubicBezTo>
                    <a:pt x="44" y="419"/>
                    <a:pt x="44" y="420"/>
                    <a:pt x="45" y="422"/>
                  </a:cubicBezTo>
                  <a:cubicBezTo>
                    <a:pt x="45" y="422"/>
                    <a:pt x="46" y="423"/>
                    <a:pt x="46" y="423"/>
                  </a:cubicBezTo>
                  <a:cubicBezTo>
                    <a:pt x="46" y="423"/>
                    <a:pt x="47" y="424"/>
                    <a:pt x="48" y="425"/>
                  </a:cubicBezTo>
                  <a:cubicBezTo>
                    <a:pt x="48" y="425"/>
                    <a:pt x="49" y="425"/>
                    <a:pt x="49" y="425"/>
                  </a:cubicBezTo>
                  <a:cubicBezTo>
                    <a:pt x="50" y="425"/>
                    <a:pt x="52" y="425"/>
                    <a:pt x="53" y="426"/>
                  </a:cubicBezTo>
                  <a:cubicBezTo>
                    <a:pt x="55" y="427"/>
                    <a:pt x="55" y="428"/>
                    <a:pt x="56" y="430"/>
                  </a:cubicBezTo>
                  <a:cubicBezTo>
                    <a:pt x="57" y="429"/>
                    <a:pt x="58" y="429"/>
                    <a:pt x="59" y="429"/>
                  </a:cubicBezTo>
                  <a:cubicBezTo>
                    <a:pt x="60" y="429"/>
                    <a:pt x="60" y="429"/>
                    <a:pt x="61" y="429"/>
                  </a:cubicBezTo>
                  <a:cubicBezTo>
                    <a:pt x="61" y="429"/>
                    <a:pt x="65" y="429"/>
                    <a:pt x="68" y="429"/>
                  </a:cubicBezTo>
                  <a:cubicBezTo>
                    <a:pt x="69" y="430"/>
                    <a:pt x="70" y="430"/>
                    <a:pt x="71" y="431"/>
                  </a:cubicBezTo>
                  <a:cubicBezTo>
                    <a:pt x="71" y="431"/>
                    <a:pt x="71" y="431"/>
                    <a:pt x="71" y="431"/>
                  </a:cubicBezTo>
                  <a:cubicBezTo>
                    <a:pt x="72" y="431"/>
                    <a:pt x="72" y="431"/>
                    <a:pt x="73" y="431"/>
                  </a:cubicBezTo>
                  <a:cubicBezTo>
                    <a:pt x="74" y="431"/>
                    <a:pt x="75" y="430"/>
                    <a:pt x="77" y="430"/>
                  </a:cubicBezTo>
                  <a:cubicBezTo>
                    <a:pt x="78" y="430"/>
                    <a:pt x="79" y="431"/>
                    <a:pt x="81" y="431"/>
                  </a:cubicBezTo>
                  <a:cubicBezTo>
                    <a:pt x="83" y="433"/>
                    <a:pt x="85" y="436"/>
                    <a:pt x="86" y="438"/>
                  </a:cubicBezTo>
                  <a:cubicBezTo>
                    <a:pt x="86" y="439"/>
                    <a:pt x="87" y="440"/>
                    <a:pt x="87" y="440"/>
                  </a:cubicBezTo>
                  <a:cubicBezTo>
                    <a:pt x="87" y="440"/>
                    <a:pt x="87" y="441"/>
                    <a:pt x="87" y="441"/>
                  </a:cubicBezTo>
                  <a:cubicBezTo>
                    <a:pt x="88" y="443"/>
                    <a:pt x="90" y="445"/>
                    <a:pt x="91" y="446"/>
                  </a:cubicBezTo>
                  <a:cubicBezTo>
                    <a:pt x="93" y="449"/>
                    <a:pt x="95" y="450"/>
                    <a:pt x="95" y="451"/>
                  </a:cubicBezTo>
                  <a:cubicBezTo>
                    <a:pt x="96" y="451"/>
                    <a:pt x="100" y="451"/>
                    <a:pt x="101" y="452"/>
                  </a:cubicBezTo>
                  <a:cubicBezTo>
                    <a:pt x="104" y="452"/>
                    <a:pt x="106" y="452"/>
                    <a:pt x="107" y="452"/>
                  </a:cubicBezTo>
                  <a:cubicBezTo>
                    <a:pt x="110" y="453"/>
                    <a:pt x="113" y="454"/>
                    <a:pt x="116" y="456"/>
                  </a:cubicBezTo>
                  <a:cubicBezTo>
                    <a:pt x="117" y="456"/>
                    <a:pt x="118" y="456"/>
                    <a:pt x="119" y="457"/>
                  </a:cubicBezTo>
                  <a:cubicBezTo>
                    <a:pt x="119" y="457"/>
                    <a:pt x="120" y="457"/>
                    <a:pt x="121" y="458"/>
                  </a:cubicBezTo>
                  <a:cubicBezTo>
                    <a:pt x="123" y="458"/>
                    <a:pt x="125" y="459"/>
                    <a:pt x="127" y="460"/>
                  </a:cubicBezTo>
                  <a:cubicBezTo>
                    <a:pt x="127" y="460"/>
                    <a:pt x="128" y="460"/>
                    <a:pt x="128" y="460"/>
                  </a:cubicBezTo>
                  <a:cubicBezTo>
                    <a:pt x="131" y="462"/>
                    <a:pt x="134" y="463"/>
                    <a:pt x="136" y="465"/>
                  </a:cubicBezTo>
                  <a:cubicBezTo>
                    <a:pt x="138" y="467"/>
                    <a:pt x="139" y="471"/>
                    <a:pt x="139" y="472"/>
                  </a:cubicBezTo>
                  <a:cubicBezTo>
                    <a:pt x="139" y="473"/>
                    <a:pt x="139" y="474"/>
                    <a:pt x="139" y="475"/>
                  </a:cubicBezTo>
                  <a:cubicBezTo>
                    <a:pt x="140" y="476"/>
                    <a:pt x="140" y="476"/>
                    <a:pt x="141" y="477"/>
                  </a:cubicBezTo>
                  <a:cubicBezTo>
                    <a:pt x="142" y="479"/>
                    <a:pt x="142" y="480"/>
                    <a:pt x="143" y="482"/>
                  </a:cubicBezTo>
                  <a:cubicBezTo>
                    <a:pt x="143" y="483"/>
                    <a:pt x="143" y="484"/>
                    <a:pt x="143" y="484"/>
                  </a:cubicBezTo>
                  <a:cubicBezTo>
                    <a:pt x="144" y="485"/>
                    <a:pt x="145" y="487"/>
                    <a:pt x="146" y="488"/>
                  </a:cubicBezTo>
                  <a:cubicBezTo>
                    <a:pt x="146" y="488"/>
                    <a:pt x="146" y="489"/>
                    <a:pt x="146" y="489"/>
                  </a:cubicBezTo>
                  <a:cubicBezTo>
                    <a:pt x="147" y="490"/>
                    <a:pt x="148" y="491"/>
                    <a:pt x="148" y="492"/>
                  </a:cubicBezTo>
                  <a:cubicBezTo>
                    <a:pt x="149" y="492"/>
                    <a:pt x="150" y="493"/>
                    <a:pt x="151" y="493"/>
                  </a:cubicBezTo>
                  <a:cubicBezTo>
                    <a:pt x="152" y="493"/>
                    <a:pt x="153" y="494"/>
                    <a:pt x="154" y="494"/>
                  </a:cubicBezTo>
                  <a:cubicBezTo>
                    <a:pt x="157" y="495"/>
                    <a:pt x="161" y="498"/>
                    <a:pt x="162" y="499"/>
                  </a:cubicBezTo>
                  <a:cubicBezTo>
                    <a:pt x="163" y="499"/>
                    <a:pt x="163" y="500"/>
                    <a:pt x="164" y="500"/>
                  </a:cubicBezTo>
                  <a:cubicBezTo>
                    <a:pt x="164" y="501"/>
                    <a:pt x="165" y="501"/>
                    <a:pt x="165" y="501"/>
                  </a:cubicBezTo>
                  <a:cubicBezTo>
                    <a:pt x="165" y="501"/>
                    <a:pt x="166" y="502"/>
                    <a:pt x="166" y="502"/>
                  </a:cubicBezTo>
                  <a:cubicBezTo>
                    <a:pt x="167" y="503"/>
                    <a:pt x="169" y="504"/>
                    <a:pt x="170" y="504"/>
                  </a:cubicBezTo>
                  <a:cubicBezTo>
                    <a:pt x="171" y="505"/>
                    <a:pt x="172" y="507"/>
                    <a:pt x="173" y="508"/>
                  </a:cubicBezTo>
                  <a:cubicBezTo>
                    <a:pt x="174" y="509"/>
                    <a:pt x="175" y="510"/>
                    <a:pt x="175" y="511"/>
                  </a:cubicBezTo>
                  <a:cubicBezTo>
                    <a:pt x="177" y="513"/>
                    <a:pt x="180" y="514"/>
                    <a:pt x="180" y="515"/>
                  </a:cubicBezTo>
                  <a:cubicBezTo>
                    <a:pt x="181" y="515"/>
                    <a:pt x="181" y="515"/>
                    <a:pt x="181" y="515"/>
                  </a:cubicBezTo>
                  <a:cubicBezTo>
                    <a:pt x="182" y="515"/>
                    <a:pt x="183" y="514"/>
                    <a:pt x="184" y="514"/>
                  </a:cubicBezTo>
                  <a:cubicBezTo>
                    <a:pt x="185" y="514"/>
                    <a:pt x="186" y="514"/>
                    <a:pt x="188" y="514"/>
                  </a:cubicBezTo>
                  <a:cubicBezTo>
                    <a:pt x="188" y="514"/>
                    <a:pt x="188" y="514"/>
                    <a:pt x="189" y="514"/>
                  </a:cubicBezTo>
                  <a:cubicBezTo>
                    <a:pt x="189" y="514"/>
                    <a:pt x="189" y="514"/>
                    <a:pt x="189" y="514"/>
                  </a:cubicBezTo>
                  <a:cubicBezTo>
                    <a:pt x="193" y="514"/>
                    <a:pt x="198" y="515"/>
                    <a:pt x="201" y="517"/>
                  </a:cubicBezTo>
                  <a:cubicBezTo>
                    <a:pt x="203" y="518"/>
                    <a:pt x="205" y="521"/>
                    <a:pt x="207" y="524"/>
                  </a:cubicBezTo>
                  <a:cubicBezTo>
                    <a:pt x="207" y="525"/>
                    <a:pt x="208" y="527"/>
                    <a:pt x="209" y="527"/>
                  </a:cubicBezTo>
                  <a:cubicBezTo>
                    <a:pt x="210" y="528"/>
                    <a:pt x="212" y="531"/>
                    <a:pt x="214" y="533"/>
                  </a:cubicBezTo>
                  <a:cubicBezTo>
                    <a:pt x="215" y="534"/>
                    <a:pt x="216" y="535"/>
                    <a:pt x="217" y="536"/>
                  </a:cubicBezTo>
                  <a:cubicBezTo>
                    <a:pt x="217" y="537"/>
                    <a:pt x="218" y="537"/>
                    <a:pt x="219" y="538"/>
                  </a:cubicBezTo>
                  <a:cubicBezTo>
                    <a:pt x="221" y="540"/>
                    <a:pt x="223" y="543"/>
                    <a:pt x="225" y="545"/>
                  </a:cubicBezTo>
                  <a:cubicBezTo>
                    <a:pt x="225" y="546"/>
                    <a:pt x="226" y="547"/>
                    <a:pt x="227" y="549"/>
                  </a:cubicBezTo>
                  <a:cubicBezTo>
                    <a:pt x="227" y="550"/>
                    <a:pt x="227" y="550"/>
                    <a:pt x="228" y="551"/>
                  </a:cubicBezTo>
                  <a:cubicBezTo>
                    <a:pt x="228" y="551"/>
                    <a:pt x="228" y="552"/>
                    <a:pt x="228" y="552"/>
                  </a:cubicBezTo>
                  <a:cubicBezTo>
                    <a:pt x="230" y="554"/>
                    <a:pt x="231" y="556"/>
                    <a:pt x="231" y="558"/>
                  </a:cubicBezTo>
                  <a:cubicBezTo>
                    <a:pt x="232" y="560"/>
                    <a:pt x="231" y="563"/>
                    <a:pt x="230" y="566"/>
                  </a:cubicBezTo>
                  <a:cubicBezTo>
                    <a:pt x="230" y="567"/>
                    <a:pt x="230" y="567"/>
                    <a:pt x="230" y="567"/>
                  </a:cubicBezTo>
                  <a:cubicBezTo>
                    <a:pt x="230" y="568"/>
                    <a:pt x="230" y="569"/>
                    <a:pt x="229" y="570"/>
                  </a:cubicBezTo>
                  <a:cubicBezTo>
                    <a:pt x="229" y="571"/>
                    <a:pt x="228" y="572"/>
                    <a:pt x="228" y="573"/>
                  </a:cubicBezTo>
                  <a:cubicBezTo>
                    <a:pt x="228" y="574"/>
                    <a:pt x="228" y="576"/>
                    <a:pt x="228" y="577"/>
                  </a:cubicBezTo>
                  <a:cubicBezTo>
                    <a:pt x="229" y="578"/>
                    <a:pt x="229" y="578"/>
                    <a:pt x="229" y="578"/>
                  </a:cubicBezTo>
                  <a:cubicBezTo>
                    <a:pt x="230" y="579"/>
                    <a:pt x="230" y="580"/>
                    <a:pt x="231" y="582"/>
                  </a:cubicBezTo>
                  <a:cubicBezTo>
                    <a:pt x="231" y="583"/>
                    <a:pt x="231" y="585"/>
                    <a:pt x="231" y="586"/>
                  </a:cubicBezTo>
                  <a:cubicBezTo>
                    <a:pt x="231" y="587"/>
                    <a:pt x="231" y="587"/>
                    <a:pt x="231" y="588"/>
                  </a:cubicBezTo>
                  <a:cubicBezTo>
                    <a:pt x="231" y="588"/>
                    <a:pt x="231" y="589"/>
                    <a:pt x="232" y="589"/>
                  </a:cubicBezTo>
                  <a:cubicBezTo>
                    <a:pt x="233" y="590"/>
                    <a:pt x="233" y="592"/>
                    <a:pt x="234" y="593"/>
                  </a:cubicBezTo>
                  <a:cubicBezTo>
                    <a:pt x="234" y="595"/>
                    <a:pt x="234" y="596"/>
                    <a:pt x="234" y="598"/>
                  </a:cubicBezTo>
                  <a:cubicBezTo>
                    <a:pt x="234" y="598"/>
                    <a:pt x="234" y="598"/>
                    <a:pt x="234" y="598"/>
                  </a:cubicBezTo>
                  <a:cubicBezTo>
                    <a:pt x="236" y="601"/>
                    <a:pt x="236" y="601"/>
                    <a:pt x="236" y="601"/>
                  </a:cubicBezTo>
                  <a:cubicBezTo>
                    <a:pt x="237" y="601"/>
                    <a:pt x="237" y="601"/>
                    <a:pt x="237" y="601"/>
                  </a:cubicBezTo>
                  <a:cubicBezTo>
                    <a:pt x="237" y="602"/>
                    <a:pt x="237" y="602"/>
                    <a:pt x="237" y="602"/>
                  </a:cubicBezTo>
                  <a:cubicBezTo>
                    <a:pt x="241" y="606"/>
                    <a:pt x="241" y="606"/>
                    <a:pt x="241" y="606"/>
                  </a:cubicBezTo>
                  <a:cubicBezTo>
                    <a:pt x="238" y="606"/>
                    <a:pt x="238" y="606"/>
                    <a:pt x="238" y="606"/>
                  </a:cubicBezTo>
                  <a:cubicBezTo>
                    <a:pt x="239" y="607"/>
                    <a:pt x="239" y="608"/>
                    <a:pt x="239" y="609"/>
                  </a:cubicBezTo>
                  <a:cubicBezTo>
                    <a:pt x="239" y="611"/>
                    <a:pt x="238" y="612"/>
                    <a:pt x="238" y="613"/>
                  </a:cubicBezTo>
                  <a:cubicBezTo>
                    <a:pt x="239" y="614"/>
                    <a:pt x="240" y="616"/>
                    <a:pt x="241" y="617"/>
                  </a:cubicBezTo>
                  <a:cubicBezTo>
                    <a:pt x="242" y="620"/>
                    <a:pt x="242" y="624"/>
                    <a:pt x="241" y="626"/>
                  </a:cubicBezTo>
                  <a:cubicBezTo>
                    <a:pt x="241" y="627"/>
                    <a:pt x="241" y="628"/>
                    <a:pt x="240" y="629"/>
                  </a:cubicBezTo>
                  <a:cubicBezTo>
                    <a:pt x="241" y="629"/>
                    <a:pt x="241" y="629"/>
                    <a:pt x="241" y="629"/>
                  </a:cubicBezTo>
                  <a:cubicBezTo>
                    <a:pt x="242" y="629"/>
                    <a:pt x="244" y="630"/>
                    <a:pt x="244" y="630"/>
                  </a:cubicBezTo>
                  <a:cubicBezTo>
                    <a:pt x="245" y="630"/>
                    <a:pt x="245" y="630"/>
                    <a:pt x="245" y="630"/>
                  </a:cubicBezTo>
                  <a:cubicBezTo>
                    <a:pt x="248" y="631"/>
                    <a:pt x="250" y="633"/>
                    <a:pt x="252" y="634"/>
                  </a:cubicBezTo>
                  <a:cubicBezTo>
                    <a:pt x="254" y="635"/>
                    <a:pt x="257" y="639"/>
                    <a:pt x="259" y="642"/>
                  </a:cubicBezTo>
                  <a:cubicBezTo>
                    <a:pt x="260" y="643"/>
                    <a:pt x="261" y="647"/>
                    <a:pt x="261" y="649"/>
                  </a:cubicBezTo>
                  <a:cubicBezTo>
                    <a:pt x="261" y="650"/>
                    <a:pt x="260" y="653"/>
                    <a:pt x="260" y="655"/>
                  </a:cubicBezTo>
                  <a:cubicBezTo>
                    <a:pt x="259" y="657"/>
                    <a:pt x="258" y="658"/>
                    <a:pt x="257" y="659"/>
                  </a:cubicBezTo>
                  <a:cubicBezTo>
                    <a:pt x="257" y="659"/>
                    <a:pt x="256" y="660"/>
                    <a:pt x="256" y="660"/>
                  </a:cubicBezTo>
                  <a:cubicBezTo>
                    <a:pt x="256" y="661"/>
                    <a:pt x="256" y="662"/>
                    <a:pt x="255" y="663"/>
                  </a:cubicBezTo>
                  <a:cubicBezTo>
                    <a:pt x="255" y="665"/>
                    <a:pt x="255" y="666"/>
                    <a:pt x="254" y="667"/>
                  </a:cubicBezTo>
                  <a:cubicBezTo>
                    <a:pt x="253" y="669"/>
                    <a:pt x="253" y="670"/>
                    <a:pt x="252" y="671"/>
                  </a:cubicBezTo>
                  <a:cubicBezTo>
                    <a:pt x="251" y="672"/>
                    <a:pt x="250" y="673"/>
                    <a:pt x="250" y="674"/>
                  </a:cubicBezTo>
                  <a:cubicBezTo>
                    <a:pt x="249" y="676"/>
                    <a:pt x="250" y="683"/>
                    <a:pt x="251" y="687"/>
                  </a:cubicBezTo>
                  <a:cubicBezTo>
                    <a:pt x="252" y="688"/>
                    <a:pt x="252" y="690"/>
                    <a:pt x="253" y="691"/>
                  </a:cubicBezTo>
                  <a:cubicBezTo>
                    <a:pt x="254" y="693"/>
                    <a:pt x="255" y="694"/>
                    <a:pt x="255" y="696"/>
                  </a:cubicBezTo>
                  <a:cubicBezTo>
                    <a:pt x="256" y="698"/>
                    <a:pt x="256" y="700"/>
                    <a:pt x="256" y="702"/>
                  </a:cubicBezTo>
                  <a:cubicBezTo>
                    <a:pt x="256" y="703"/>
                    <a:pt x="256" y="705"/>
                    <a:pt x="256" y="706"/>
                  </a:cubicBezTo>
                  <a:cubicBezTo>
                    <a:pt x="257" y="706"/>
                    <a:pt x="257" y="708"/>
                    <a:pt x="258" y="708"/>
                  </a:cubicBezTo>
                  <a:cubicBezTo>
                    <a:pt x="258" y="708"/>
                    <a:pt x="259" y="709"/>
                    <a:pt x="259" y="709"/>
                  </a:cubicBezTo>
                  <a:cubicBezTo>
                    <a:pt x="260" y="710"/>
                    <a:pt x="262" y="711"/>
                    <a:pt x="263" y="713"/>
                  </a:cubicBezTo>
                  <a:cubicBezTo>
                    <a:pt x="265" y="715"/>
                    <a:pt x="265" y="718"/>
                    <a:pt x="265" y="720"/>
                  </a:cubicBezTo>
                  <a:cubicBezTo>
                    <a:pt x="265" y="721"/>
                    <a:pt x="265" y="722"/>
                    <a:pt x="265" y="722"/>
                  </a:cubicBezTo>
                  <a:cubicBezTo>
                    <a:pt x="266" y="722"/>
                    <a:pt x="266" y="723"/>
                    <a:pt x="266" y="724"/>
                  </a:cubicBezTo>
                  <a:cubicBezTo>
                    <a:pt x="266" y="726"/>
                    <a:pt x="267" y="731"/>
                    <a:pt x="268" y="732"/>
                  </a:cubicBezTo>
                  <a:cubicBezTo>
                    <a:pt x="269" y="732"/>
                    <a:pt x="270" y="734"/>
                    <a:pt x="272" y="735"/>
                  </a:cubicBezTo>
                  <a:cubicBezTo>
                    <a:pt x="274" y="736"/>
                    <a:pt x="278" y="738"/>
                    <a:pt x="281" y="740"/>
                  </a:cubicBezTo>
                  <a:cubicBezTo>
                    <a:pt x="283" y="741"/>
                    <a:pt x="288" y="742"/>
                    <a:pt x="290" y="743"/>
                  </a:cubicBezTo>
                  <a:cubicBezTo>
                    <a:pt x="292" y="743"/>
                    <a:pt x="294" y="743"/>
                    <a:pt x="297" y="743"/>
                  </a:cubicBezTo>
                  <a:cubicBezTo>
                    <a:pt x="300" y="743"/>
                    <a:pt x="303" y="744"/>
                    <a:pt x="305" y="744"/>
                  </a:cubicBezTo>
                  <a:cubicBezTo>
                    <a:pt x="312" y="745"/>
                    <a:pt x="314" y="747"/>
                    <a:pt x="315" y="748"/>
                  </a:cubicBezTo>
                  <a:cubicBezTo>
                    <a:pt x="317" y="750"/>
                    <a:pt x="319" y="753"/>
                    <a:pt x="321" y="756"/>
                  </a:cubicBezTo>
                  <a:cubicBezTo>
                    <a:pt x="321" y="757"/>
                    <a:pt x="322" y="758"/>
                    <a:pt x="322" y="758"/>
                  </a:cubicBezTo>
                  <a:cubicBezTo>
                    <a:pt x="322" y="759"/>
                    <a:pt x="322" y="759"/>
                    <a:pt x="323" y="760"/>
                  </a:cubicBezTo>
                  <a:cubicBezTo>
                    <a:pt x="324" y="762"/>
                    <a:pt x="325" y="764"/>
                    <a:pt x="326" y="765"/>
                  </a:cubicBezTo>
                  <a:cubicBezTo>
                    <a:pt x="326" y="766"/>
                    <a:pt x="327" y="769"/>
                    <a:pt x="327" y="772"/>
                  </a:cubicBezTo>
                  <a:cubicBezTo>
                    <a:pt x="484" y="757"/>
                    <a:pt x="484" y="757"/>
                    <a:pt x="484" y="757"/>
                  </a:cubicBezTo>
                  <a:cubicBezTo>
                    <a:pt x="687" y="735"/>
                    <a:pt x="687" y="735"/>
                    <a:pt x="687" y="735"/>
                  </a:cubicBezTo>
                  <a:cubicBezTo>
                    <a:pt x="687" y="734"/>
                    <a:pt x="687" y="733"/>
                    <a:pt x="687" y="733"/>
                  </a:cubicBezTo>
                  <a:cubicBezTo>
                    <a:pt x="687" y="731"/>
                    <a:pt x="686" y="728"/>
                    <a:pt x="685" y="726"/>
                  </a:cubicBezTo>
                  <a:cubicBezTo>
                    <a:pt x="685" y="724"/>
                    <a:pt x="684" y="720"/>
                    <a:pt x="683" y="718"/>
                  </a:cubicBezTo>
                  <a:cubicBezTo>
                    <a:pt x="682" y="717"/>
                    <a:pt x="680" y="714"/>
                    <a:pt x="679" y="713"/>
                  </a:cubicBezTo>
                  <a:cubicBezTo>
                    <a:pt x="679" y="712"/>
                    <a:pt x="679" y="709"/>
                    <a:pt x="680" y="708"/>
                  </a:cubicBezTo>
                  <a:cubicBezTo>
                    <a:pt x="680" y="707"/>
                    <a:pt x="681" y="705"/>
                    <a:pt x="682" y="704"/>
                  </a:cubicBezTo>
                  <a:cubicBezTo>
                    <a:pt x="682" y="703"/>
                    <a:pt x="682" y="701"/>
                    <a:pt x="682" y="700"/>
                  </a:cubicBezTo>
                  <a:cubicBezTo>
                    <a:pt x="682" y="697"/>
                    <a:pt x="681" y="693"/>
                    <a:pt x="681" y="691"/>
                  </a:cubicBezTo>
                  <a:cubicBezTo>
                    <a:pt x="682" y="690"/>
                    <a:pt x="683" y="687"/>
                    <a:pt x="682" y="686"/>
                  </a:cubicBezTo>
                  <a:cubicBezTo>
                    <a:pt x="682" y="685"/>
                    <a:pt x="681" y="683"/>
                    <a:pt x="680" y="682"/>
                  </a:cubicBezTo>
                  <a:cubicBezTo>
                    <a:pt x="680" y="681"/>
                    <a:pt x="678" y="677"/>
                    <a:pt x="677" y="676"/>
                  </a:cubicBezTo>
                  <a:cubicBezTo>
                    <a:pt x="676" y="675"/>
                    <a:pt x="673" y="673"/>
                    <a:pt x="672" y="672"/>
                  </a:cubicBezTo>
                  <a:cubicBezTo>
                    <a:pt x="671" y="671"/>
                    <a:pt x="670" y="669"/>
                    <a:pt x="670" y="667"/>
                  </a:cubicBezTo>
                  <a:cubicBezTo>
                    <a:pt x="670" y="665"/>
                    <a:pt x="671" y="661"/>
                    <a:pt x="670" y="659"/>
                  </a:cubicBezTo>
                  <a:cubicBezTo>
                    <a:pt x="670" y="658"/>
                    <a:pt x="669" y="655"/>
                    <a:pt x="668" y="653"/>
                  </a:cubicBezTo>
                  <a:cubicBezTo>
                    <a:pt x="667" y="652"/>
                    <a:pt x="664" y="649"/>
                    <a:pt x="663" y="648"/>
                  </a:cubicBezTo>
                  <a:cubicBezTo>
                    <a:pt x="662" y="647"/>
                    <a:pt x="661" y="645"/>
                    <a:pt x="661" y="644"/>
                  </a:cubicBezTo>
                  <a:cubicBezTo>
                    <a:pt x="661" y="643"/>
                    <a:pt x="661" y="641"/>
                    <a:pt x="661" y="640"/>
                  </a:cubicBezTo>
                  <a:cubicBezTo>
                    <a:pt x="662" y="639"/>
                    <a:pt x="664" y="637"/>
                    <a:pt x="664" y="635"/>
                  </a:cubicBezTo>
                  <a:cubicBezTo>
                    <a:pt x="664" y="634"/>
                    <a:pt x="663" y="632"/>
                    <a:pt x="662" y="631"/>
                  </a:cubicBezTo>
                  <a:cubicBezTo>
                    <a:pt x="661" y="629"/>
                    <a:pt x="658" y="627"/>
                    <a:pt x="657" y="625"/>
                  </a:cubicBezTo>
                  <a:cubicBezTo>
                    <a:pt x="657" y="624"/>
                    <a:pt x="658" y="623"/>
                    <a:pt x="658" y="622"/>
                  </a:cubicBezTo>
                  <a:cubicBezTo>
                    <a:pt x="658" y="621"/>
                    <a:pt x="660" y="619"/>
                    <a:pt x="660" y="619"/>
                  </a:cubicBezTo>
                  <a:cubicBezTo>
                    <a:pt x="660" y="617"/>
                    <a:pt x="658" y="615"/>
                    <a:pt x="658" y="614"/>
                  </a:cubicBezTo>
                  <a:cubicBezTo>
                    <a:pt x="657" y="613"/>
                    <a:pt x="656" y="610"/>
                    <a:pt x="655" y="609"/>
                  </a:cubicBezTo>
                  <a:cubicBezTo>
                    <a:pt x="655" y="607"/>
                    <a:pt x="653" y="604"/>
                    <a:pt x="653" y="603"/>
                  </a:cubicBezTo>
                  <a:cubicBezTo>
                    <a:pt x="653" y="601"/>
                    <a:pt x="656" y="597"/>
                    <a:pt x="656" y="595"/>
                  </a:cubicBezTo>
                  <a:cubicBezTo>
                    <a:pt x="656" y="593"/>
                    <a:pt x="656" y="589"/>
                    <a:pt x="656" y="587"/>
                  </a:cubicBezTo>
                  <a:cubicBezTo>
                    <a:pt x="656" y="585"/>
                    <a:pt x="656" y="581"/>
                    <a:pt x="656" y="578"/>
                  </a:cubicBezTo>
                  <a:cubicBezTo>
                    <a:pt x="657" y="577"/>
                    <a:pt x="659" y="573"/>
                    <a:pt x="660" y="572"/>
                  </a:cubicBezTo>
                  <a:cubicBezTo>
                    <a:pt x="660" y="570"/>
                    <a:pt x="663" y="567"/>
                    <a:pt x="664" y="566"/>
                  </a:cubicBezTo>
                  <a:cubicBezTo>
                    <a:pt x="664" y="564"/>
                    <a:pt x="665" y="561"/>
                    <a:pt x="665" y="560"/>
                  </a:cubicBezTo>
                  <a:cubicBezTo>
                    <a:pt x="665" y="558"/>
                    <a:pt x="663" y="555"/>
                    <a:pt x="663" y="554"/>
                  </a:cubicBezTo>
                  <a:cubicBezTo>
                    <a:pt x="663" y="552"/>
                    <a:pt x="663" y="548"/>
                    <a:pt x="664" y="546"/>
                  </a:cubicBezTo>
                  <a:cubicBezTo>
                    <a:pt x="664" y="544"/>
                    <a:pt x="666" y="541"/>
                    <a:pt x="667" y="539"/>
                  </a:cubicBezTo>
                  <a:cubicBezTo>
                    <a:pt x="668" y="538"/>
                    <a:pt x="670" y="535"/>
                    <a:pt x="671" y="534"/>
                  </a:cubicBezTo>
                  <a:cubicBezTo>
                    <a:pt x="671" y="532"/>
                    <a:pt x="671" y="529"/>
                    <a:pt x="671" y="527"/>
                  </a:cubicBezTo>
                  <a:cubicBezTo>
                    <a:pt x="671" y="525"/>
                    <a:pt x="669" y="521"/>
                    <a:pt x="669" y="519"/>
                  </a:cubicBezTo>
                  <a:cubicBezTo>
                    <a:pt x="669" y="517"/>
                    <a:pt x="669" y="513"/>
                    <a:pt x="669" y="512"/>
                  </a:cubicBezTo>
                  <a:cubicBezTo>
                    <a:pt x="668" y="510"/>
                    <a:pt x="666" y="507"/>
                    <a:pt x="665" y="506"/>
                  </a:cubicBezTo>
                  <a:cubicBezTo>
                    <a:pt x="664" y="504"/>
                    <a:pt x="662" y="499"/>
                    <a:pt x="662" y="499"/>
                  </a:cubicBezTo>
                  <a:cubicBezTo>
                    <a:pt x="663" y="498"/>
                    <a:pt x="663" y="495"/>
                    <a:pt x="663" y="494"/>
                  </a:cubicBezTo>
                  <a:cubicBezTo>
                    <a:pt x="663" y="493"/>
                    <a:pt x="663" y="491"/>
                    <a:pt x="663" y="490"/>
                  </a:cubicBezTo>
                  <a:cubicBezTo>
                    <a:pt x="663" y="486"/>
                    <a:pt x="662" y="480"/>
                    <a:pt x="663" y="477"/>
                  </a:cubicBezTo>
                  <a:cubicBezTo>
                    <a:pt x="663" y="474"/>
                    <a:pt x="664" y="469"/>
                    <a:pt x="665" y="466"/>
                  </a:cubicBezTo>
                  <a:cubicBezTo>
                    <a:pt x="666" y="465"/>
                    <a:pt x="669" y="463"/>
                    <a:pt x="669" y="462"/>
                  </a:cubicBezTo>
                  <a:cubicBezTo>
                    <a:pt x="669" y="460"/>
                    <a:pt x="666" y="457"/>
                    <a:pt x="667" y="455"/>
                  </a:cubicBezTo>
                  <a:cubicBezTo>
                    <a:pt x="667" y="453"/>
                    <a:pt x="669" y="449"/>
                    <a:pt x="671" y="448"/>
                  </a:cubicBezTo>
                  <a:cubicBezTo>
                    <a:pt x="672" y="447"/>
                    <a:pt x="675" y="446"/>
                    <a:pt x="676" y="445"/>
                  </a:cubicBezTo>
                  <a:cubicBezTo>
                    <a:pt x="677" y="445"/>
                    <a:pt x="679" y="443"/>
                    <a:pt x="680" y="442"/>
                  </a:cubicBezTo>
                  <a:cubicBezTo>
                    <a:pt x="681" y="440"/>
                    <a:pt x="682" y="438"/>
                    <a:pt x="683" y="437"/>
                  </a:cubicBezTo>
                  <a:cubicBezTo>
                    <a:pt x="683" y="435"/>
                    <a:pt x="684" y="433"/>
                    <a:pt x="684" y="432"/>
                  </a:cubicBezTo>
                  <a:cubicBezTo>
                    <a:pt x="684" y="430"/>
                    <a:pt x="683" y="426"/>
                    <a:pt x="682" y="424"/>
                  </a:cubicBezTo>
                  <a:cubicBezTo>
                    <a:pt x="682" y="422"/>
                    <a:pt x="679" y="420"/>
                    <a:pt x="678" y="418"/>
                  </a:cubicBezTo>
                  <a:cubicBezTo>
                    <a:pt x="677" y="417"/>
                    <a:pt x="676" y="414"/>
                    <a:pt x="676" y="413"/>
                  </a:cubicBezTo>
                  <a:cubicBezTo>
                    <a:pt x="676" y="410"/>
                    <a:pt x="678" y="406"/>
                    <a:pt x="679" y="404"/>
                  </a:cubicBezTo>
                  <a:cubicBezTo>
                    <a:pt x="679" y="400"/>
                    <a:pt x="680" y="393"/>
                    <a:pt x="680" y="390"/>
                  </a:cubicBezTo>
                  <a:cubicBezTo>
                    <a:pt x="680" y="388"/>
                    <a:pt x="679" y="383"/>
                    <a:pt x="679" y="381"/>
                  </a:cubicBezTo>
                  <a:cubicBezTo>
                    <a:pt x="680" y="377"/>
                    <a:pt x="680" y="369"/>
                    <a:pt x="681" y="365"/>
                  </a:cubicBezTo>
                  <a:cubicBezTo>
                    <a:pt x="681" y="363"/>
                    <a:pt x="683" y="358"/>
                    <a:pt x="684" y="356"/>
                  </a:cubicBezTo>
                  <a:cubicBezTo>
                    <a:pt x="685" y="355"/>
                    <a:pt x="687" y="354"/>
                    <a:pt x="687" y="353"/>
                  </a:cubicBezTo>
                  <a:cubicBezTo>
                    <a:pt x="688" y="352"/>
                    <a:pt x="688" y="347"/>
                    <a:pt x="688" y="346"/>
                  </a:cubicBezTo>
                  <a:cubicBezTo>
                    <a:pt x="688" y="344"/>
                    <a:pt x="690" y="342"/>
                    <a:pt x="690" y="340"/>
                  </a:cubicBezTo>
                  <a:cubicBezTo>
                    <a:pt x="691" y="339"/>
                    <a:pt x="693" y="335"/>
                    <a:pt x="693" y="333"/>
                  </a:cubicBezTo>
                  <a:cubicBezTo>
                    <a:pt x="693" y="332"/>
                    <a:pt x="693" y="328"/>
                    <a:pt x="693" y="327"/>
                  </a:cubicBezTo>
                  <a:cubicBezTo>
                    <a:pt x="693" y="326"/>
                    <a:pt x="695" y="324"/>
                    <a:pt x="695" y="324"/>
                  </a:cubicBezTo>
                  <a:cubicBezTo>
                    <a:pt x="696" y="323"/>
                    <a:pt x="696" y="320"/>
                    <a:pt x="696" y="319"/>
                  </a:cubicBezTo>
                  <a:cubicBezTo>
                    <a:pt x="697" y="318"/>
                    <a:pt x="698" y="317"/>
                    <a:pt x="699" y="317"/>
                  </a:cubicBezTo>
                  <a:cubicBezTo>
                    <a:pt x="700" y="316"/>
                    <a:pt x="702" y="315"/>
                    <a:pt x="702" y="314"/>
                  </a:cubicBezTo>
                  <a:cubicBezTo>
                    <a:pt x="703" y="314"/>
                    <a:pt x="706" y="313"/>
                    <a:pt x="706" y="312"/>
                  </a:cubicBezTo>
                  <a:cubicBezTo>
                    <a:pt x="706" y="311"/>
                    <a:pt x="703" y="310"/>
                    <a:pt x="703" y="309"/>
                  </a:cubicBezTo>
                  <a:cubicBezTo>
                    <a:pt x="703" y="308"/>
                    <a:pt x="703" y="307"/>
                    <a:pt x="704" y="306"/>
                  </a:cubicBezTo>
                  <a:cubicBezTo>
                    <a:pt x="704" y="305"/>
                    <a:pt x="707" y="304"/>
                    <a:pt x="707" y="303"/>
                  </a:cubicBezTo>
                  <a:cubicBezTo>
                    <a:pt x="708" y="302"/>
                    <a:pt x="708" y="301"/>
                    <a:pt x="707" y="300"/>
                  </a:cubicBezTo>
                  <a:cubicBezTo>
                    <a:pt x="707" y="299"/>
                    <a:pt x="705" y="298"/>
                    <a:pt x="705" y="298"/>
                  </a:cubicBezTo>
                  <a:cubicBezTo>
                    <a:pt x="705" y="297"/>
                    <a:pt x="705" y="294"/>
                    <a:pt x="705" y="293"/>
                  </a:cubicBezTo>
                  <a:cubicBezTo>
                    <a:pt x="705" y="292"/>
                    <a:pt x="707" y="289"/>
                    <a:pt x="708" y="288"/>
                  </a:cubicBezTo>
                  <a:cubicBezTo>
                    <a:pt x="708" y="287"/>
                    <a:pt x="709" y="285"/>
                    <a:pt x="710" y="284"/>
                  </a:cubicBezTo>
                  <a:cubicBezTo>
                    <a:pt x="710" y="283"/>
                    <a:pt x="710" y="280"/>
                    <a:pt x="711" y="279"/>
                  </a:cubicBezTo>
                  <a:cubicBezTo>
                    <a:pt x="711" y="279"/>
                    <a:pt x="713" y="279"/>
                    <a:pt x="714" y="279"/>
                  </a:cubicBezTo>
                  <a:cubicBezTo>
                    <a:pt x="714" y="278"/>
                    <a:pt x="715" y="277"/>
                    <a:pt x="716" y="277"/>
                  </a:cubicBezTo>
                  <a:cubicBezTo>
                    <a:pt x="717" y="276"/>
                    <a:pt x="718" y="272"/>
                    <a:pt x="718" y="270"/>
                  </a:cubicBezTo>
                  <a:cubicBezTo>
                    <a:pt x="718" y="269"/>
                    <a:pt x="717" y="266"/>
                    <a:pt x="717" y="265"/>
                  </a:cubicBezTo>
                  <a:cubicBezTo>
                    <a:pt x="717" y="264"/>
                    <a:pt x="718" y="263"/>
                    <a:pt x="718" y="262"/>
                  </a:cubicBezTo>
                  <a:cubicBezTo>
                    <a:pt x="718" y="261"/>
                    <a:pt x="717" y="259"/>
                    <a:pt x="717" y="258"/>
                  </a:cubicBezTo>
                  <a:cubicBezTo>
                    <a:pt x="716" y="256"/>
                    <a:pt x="716" y="254"/>
                    <a:pt x="716" y="253"/>
                  </a:cubicBezTo>
                  <a:cubicBezTo>
                    <a:pt x="716" y="251"/>
                    <a:pt x="716" y="249"/>
                    <a:pt x="717" y="248"/>
                  </a:cubicBezTo>
                  <a:cubicBezTo>
                    <a:pt x="717" y="247"/>
                    <a:pt x="719" y="247"/>
                    <a:pt x="719" y="248"/>
                  </a:cubicBezTo>
                  <a:cubicBezTo>
                    <a:pt x="720" y="248"/>
                    <a:pt x="721" y="250"/>
                    <a:pt x="722" y="250"/>
                  </a:cubicBezTo>
                  <a:cubicBezTo>
                    <a:pt x="722" y="250"/>
                    <a:pt x="723" y="249"/>
                    <a:pt x="723" y="248"/>
                  </a:cubicBezTo>
                  <a:cubicBezTo>
                    <a:pt x="724" y="247"/>
                    <a:pt x="725" y="245"/>
                    <a:pt x="725" y="244"/>
                  </a:cubicBezTo>
                  <a:cubicBezTo>
                    <a:pt x="725" y="244"/>
                    <a:pt x="724" y="243"/>
                    <a:pt x="724" y="242"/>
                  </a:cubicBezTo>
                  <a:cubicBezTo>
                    <a:pt x="724" y="241"/>
                    <a:pt x="726" y="240"/>
                    <a:pt x="726" y="23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092575" y="2911475"/>
              <a:ext cx="469900" cy="815975"/>
            </a:xfrm>
            <a:custGeom>
              <a:avLst/>
              <a:gdLst>
                <a:gd name="T0" fmla="*/ 545 w 557"/>
                <a:gd name="T1" fmla="*/ 602 h 968"/>
                <a:gd name="T2" fmla="*/ 535 w 557"/>
                <a:gd name="T3" fmla="*/ 564 h 968"/>
                <a:gd name="T4" fmla="*/ 483 w 557"/>
                <a:gd name="T5" fmla="*/ 116 h 968"/>
                <a:gd name="T6" fmla="*/ 454 w 557"/>
                <a:gd name="T7" fmla="*/ 62 h 968"/>
                <a:gd name="T8" fmla="*/ 75 w 557"/>
                <a:gd name="T9" fmla="*/ 37 h 968"/>
                <a:gd name="T10" fmla="*/ 100 w 557"/>
                <a:gd name="T11" fmla="*/ 50 h 968"/>
                <a:gd name="T12" fmla="*/ 133 w 557"/>
                <a:gd name="T13" fmla="*/ 84 h 968"/>
                <a:gd name="T14" fmla="*/ 146 w 557"/>
                <a:gd name="T15" fmla="*/ 124 h 968"/>
                <a:gd name="T16" fmla="*/ 135 w 557"/>
                <a:gd name="T17" fmla="*/ 160 h 968"/>
                <a:gd name="T18" fmla="*/ 129 w 557"/>
                <a:gd name="T19" fmla="*/ 181 h 968"/>
                <a:gd name="T20" fmla="*/ 106 w 557"/>
                <a:gd name="T21" fmla="*/ 209 h 968"/>
                <a:gd name="T22" fmla="*/ 81 w 557"/>
                <a:gd name="T23" fmla="*/ 223 h 968"/>
                <a:gd name="T24" fmla="*/ 47 w 557"/>
                <a:gd name="T25" fmla="*/ 231 h 968"/>
                <a:gd name="T26" fmla="*/ 39 w 557"/>
                <a:gd name="T27" fmla="*/ 251 h 968"/>
                <a:gd name="T28" fmla="*/ 43 w 557"/>
                <a:gd name="T29" fmla="*/ 268 h 968"/>
                <a:gd name="T30" fmla="*/ 59 w 557"/>
                <a:gd name="T31" fmla="*/ 288 h 968"/>
                <a:gd name="T32" fmla="*/ 50 w 557"/>
                <a:gd name="T33" fmla="*/ 326 h 968"/>
                <a:gd name="T34" fmla="*/ 44 w 557"/>
                <a:gd name="T35" fmla="*/ 349 h 968"/>
                <a:gd name="T36" fmla="*/ 17 w 557"/>
                <a:gd name="T37" fmla="*/ 375 h 968"/>
                <a:gd name="T38" fmla="*/ 15 w 557"/>
                <a:gd name="T39" fmla="*/ 411 h 968"/>
                <a:gd name="T40" fmla="*/ 1 w 557"/>
                <a:gd name="T41" fmla="*/ 441 h 968"/>
                <a:gd name="T42" fmla="*/ 6 w 557"/>
                <a:gd name="T43" fmla="*/ 476 h 968"/>
                <a:gd name="T44" fmla="*/ 13 w 557"/>
                <a:gd name="T45" fmla="*/ 504 h 968"/>
                <a:gd name="T46" fmla="*/ 27 w 557"/>
                <a:gd name="T47" fmla="*/ 527 h 968"/>
                <a:gd name="T48" fmla="*/ 53 w 557"/>
                <a:gd name="T49" fmla="*/ 547 h 968"/>
                <a:gd name="T50" fmla="*/ 70 w 557"/>
                <a:gd name="T51" fmla="*/ 565 h 968"/>
                <a:gd name="T52" fmla="*/ 113 w 557"/>
                <a:gd name="T53" fmla="*/ 596 h 968"/>
                <a:gd name="T54" fmla="*/ 127 w 557"/>
                <a:gd name="T55" fmla="*/ 635 h 968"/>
                <a:gd name="T56" fmla="*/ 132 w 557"/>
                <a:gd name="T57" fmla="*/ 654 h 968"/>
                <a:gd name="T58" fmla="*/ 147 w 557"/>
                <a:gd name="T59" fmla="*/ 655 h 968"/>
                <a:gd name="T60" fmla="*/ 182 w 557"/>
                <a:gd name="T61" fmla="*/ 649 h 968"/>
                <a:gd name="T62" fmla="*/ 211 w 557"/>
                <a:gd name="T63" fmla="*/ 673 h 968"/>
                <a:gd name="T64" fmla="*/ 203 w 557"/>
                <a:gd name="T65" fmla="*/ 695 h 968"/>
                <a:gd name="T66" fmla="*/ 194 w 557"/>
                <a:gd name="T67" fmla="*/ 739 h 968"/>
                <a:gd name="T68" fmla="*/ 185 w 557"/>
                <a:gd name="T69" fmla="*/ 769 h 968"/>
                <a:gd name="T70" fmla="*/ 206 w 557"/>
                <a:gd name="T71" fmla="*/ 794 h 968"/>
                <a:gd name="T72" fmla="*/ 226 w 557"/>
                <a:gd name="T73" fmla="*/ 805 h 968"/>
                <a:gd name="T74" fmla="*/ 247 w 557"/>
                <a:gd name="T75" fmla="*/ 828 h 968"/>
                <a:gd name="T76" fmla="*/ 257 w 557"/>
                <a:gd name="T77" fmla="*/ 821 h 968"/>
                <a:gd name="T78" fmla="*/ 278 w 557"/>
                <a:gd name="T79" fmla="*/ 833 h 968"/>
                <a:gd name="T80" fmla="*/ 294 w 557"/>
                <a:gd name="T81" fmla="*/ 847 h 968"/>
                <a:gd name="T82" fmla="*/ 319 w 557"/>
                <a:gd name="T83" fmla="*/ 875 h 968"/>
                <a:gd name="T84" fmla="*/ 329 w 557"/>
                <a:gd name="T85" fmla="*/ 920 h 968"/>
                <a:gd name="T86" fmla="*/ 323 w 557"/>
                <a:gd name="T87" fmla="*/ 931 h 968"/>
                <a:gd name="T88" fmla="*/ 336 w 557"/>
                <a:gd name="T89" fmla="*/ 955 h 968"/>
                <a:gd name="T90" fmla="*/ 362 w 557"/>
                <a:gd name="T91" fmla="*/ 965 h 968"/>
                <a:gd name="T92" fmla="*/ 374 w 557"/>
                <a:gd name="T93" fmla="*/ 953 h 968"/>
                <a:gd name="T94" fmla="*/ 419 w 557"/>
                <a:gd name="T95" fmla="*/ 939 h 968"/>
                <a:gd name="T96" fmla="*/ 467 w 557"/>
                <a:gd name="T97" fmla="*/ 946 h 968"/>
                <a:gd name="T98" fmla="*/ 458 w 557"/>
                <a:gd name="T99" fmla="*/ 892 h 968"/>
                <a:gd name="T100" fmla="*/ 503 w 557"/>
                <a:gd name="T101" fmla="*/ 875 h 968"/>
                <a:gd name="T102" fmla="*/ 499 w 557"/>
                <a:gd name="T103" fmla="*/ 831 h 968"/>
                <a:gd name="T104" fmla="*/ 504 w 557"/>
                <a:gd name="T105" fmla="*/ 799 h 968"/>
                <a:gd name="T106" fmla="*/ 506 w 557"/>
                <a:gd name="T107" fmla="*/ 761 h 968"/>
                <a:gd name="T108" fmla="*/ 507 w 557"/>
                <a:gd name="T109" fmla="*/ 733 h 968"/>
                <a:gd name="T110" fmla="*/ 527 w 557"/>
                <a:gd name="T111" fmla="*/ 714 h 968"/>
                <a:gd name="T112" fmla="*/ 541 w 557"/>
                <a:gd name="T113" fmla="*/ 685 h 968"/>
                <a:gd name="T114" fmla="*/ 552 w 557"/>
                <a:gd name="T115" fmla="*/ 65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7" h="968">
                  <a:moveTo>
                    <a:pt x="555" y="635"/>
                  </a:moveTo>
                  <a:cubicBezTo>
                    <a:pt x="555" y="634"/>
                    <a:pt x="553" y="633"/>
                    <a:pt x="553" y="632"/>
                  </a:cubicBezTo>
                  <a:cubicBezTo>
                    <a:pt x="552" y="631"/>
                    <a:pt x="552" y="628"/>
                    <a:pt x="551" y="628"/>
                  </a:cubicBezTo>
                  <a:cubicBezTo>
                    <a:pt x="550" y="627"/>
                    <a:pt x="548" y="625"/>
                    <a:pt x="547" y="624"/>
                  </a:cubicBezTo>
                  <a:cubicBezTo>
                    <a:pt x="547" y="624"/>
                    <a:pt x="546" y="622"/>
                    <a:pt x="546" y="621"/>
                  </a:cubicBezTo>
                  <a:cubicBezTo>
                    <a:pt x="547" y="619"/>
                    <a:pt x="549" y="617"/>
                    <a:pt x="549" y="616"/>
                  </a:cubicBezTo>
                  <a:cubicBezTo>
                    <a:pt x="549" y="615"/>
                    <a:pt x="550" y="612"/>
                    <a:pt x="550" y="611"/>
                  </a:cubicBezTo>
                  <a:cubicBezTo>
                    <a:pt x="550" y="609"/>
                    <a:pt x="550" y="605"/>
                    <a:pt x="549" y="604"/>
                  </a:cubicBezTo>
                  <a:cubicBezTo>
                    <a:pt x="548" y="603"/>
                    <a:pt x="546" y="602"/>
                    <a:pt x="545" y="602"/>
                  </a:cubicBezTo>
                  <a:cubicBezTo>
                    <a:pt x="544" y="601"/>
                    <a:pt x="542" y="602"/>
                    <a:pt x="541" y="601"/>
                  </a:cubicBezTo>
                  <a:cubicBezTo>
                    <a:pt x="540" y="601"/>
                    <a:pt x="540" y="600"/>
                    <a:pt x="539" y="599"/>
                  </a:cubicBezTo>
                  <a:cubicBezTo>
                    <a:pt x="539" y="598"/>
                    <a:pt x="540" y="595"/>
                    <a:pt x="540" y="593"/>
                  </a:cubicBezTo>
                  <a:cubicBezTo>
                    <a:pt x="540" y="592"/>
                    <a:pt x="539" y="589"/>
                    <a:pt x="539" y="588"/>
                  </a:cubicBezTo>
                  <a:cubicBezTo>
                    <a:pt x="538" y="587"/>
                    <a:pt x="536" y="586"/>
                    <a:pt x="535" y="585"/>
                  </a:cubicBezTo>
                  <a:cubicBezTo>
                    <a:pt x="533" y="584"/>
                    <a:pt x="530" y="582"/>
                    <a:pt x="529" y="580"/>
                  </a:cubicBezTo>
                  <a:cubicBezTo>
                    <a:pt x="528" y="579"/>
                    <a:pt x="527" y="575"/>
                    <a:pt x="528" y="574"/>
                  </a:cubicBezTo>
                  <a:cubicBezTo>
                    <a:pt x="528" y="572"/>
                    <a:pt x="530" y="570"/>
                    <a:pt x="531" y="569"/>
                  </a:cubicBezTo>
                  <a:cubicBezTo>
                    <a:pt x="532" y="568"/>
                    <a:pt x="535" y="566"/>
                    <a:pt x="535" y="564"/>
                  </a:cubicBezTo>
                  <a:cubicBezTo>
                    <a:pt x="536" y="563"/>
                    <a:pt x="536" y="561"/>
                    <a:pt x="535" y="560"/>
                  </a:cubicBezTo>
                  <a:cubicBezTo>
                    <a:pt x="535" y="559"/>
                    <a:pt x="533" y="557"/>
                    <a:pt x="532" y="556"/>
                  </a:cubicBezTo>
                  <a:cubicBezTo>
                    <a:pt x="531" y="555"/>
                    <a:pt x="530" y="552"/>
                    <a:pt x="530" y="551"/>
                  </a:cubicBezTo>
                  <a:cubicBezTo>
                    <a:pt x="529" y="549"/>
                    <a:pt x="530" y="545"/>
                    <a:pt x="531" y="544"/>
                  </a:cubicBezTo>
                  <a:cubicBezTo>
                    <a:pt x="531" y="543"/>
                    <a:pt x="533" y="541"/>
                    <a:pt x="534" y="540"/>
                  </a:cubicBezTo>
                  <a:cubicBezTo>
                    <a:pt x="535" y="539"/>
                    <a:pt x="537" y="538"/>
                    <a:pt x="537" y="537"/>
                  </a:cubicBezTo>
                  <a:cubicBezTo>
                    <a:pt x="538" y="536"/>
                    <a:pt x="538" y="533"/>
                    <a:pt x="538" y="533"/>
                  </a:cubicBezTo>
                  <a:cubicBezTo>
                    <a:pt x="485" y="122"/>
                    <a:pt x="485" y="122"/>
                    <a:pt x="485" y="122"/>
                  </a:cubicBezTo>
                  <a:cubicBezTo>
                    <a:pt x="484" y="120"/>
                    <a:pt x="483" y="117"/>
                    <a:pt x="483" y="116"/>
                  </a:cubicBezTo>
                  <a:cubicBezTo>
                    <a:pt x="482" y="114"/>
                    <a:pt x="479" y="110"/>
                    <a:pt x="478" y="108"/>
                  </a:cubicBezTo>
                  <a:cubicBezTo>
                    <a:pt x="477" y="105"/>
                    <a:pt x="475" y="100"/>
                    <a:pt x="474" y="97"/>
                  </a:cubicBezTo>
                  <a:cubicBezTo>
                    <a:pt x="473" y="95"/>
                    <a:pt x="472" y="90"/>
                    <a:pt x="471" y="88"/>
                  </a:cubicBezTo>
                  <a:cubicBezTo>
                    <a:pt x="471" y="87"/>
                    <a:pt x="468" y="86"/>
                    <a:pt x="468" y="85"/>
                  </a:cubicBezTo>
                  <a:cubicBezTo>
                    <a:pt x="467" y="84"/>
                    <a:pt x="466" y="82"/>
                    <a:pt x="466" y="81"/>
                  </a:cubicBezTo>
                  <a:cubicBezTo>
                    <a:pt x="465" y="80"/>
                    <a:pt x="464" y="78"/>
                    <a:pt x="463" y="77"/>
                  </a:cubicBezTo>
                  <a:cubicBezTo>
                    <a:pt x="463" y="75"/>
                    <a:pt x="461" y="73"/>
                    <a:pt x="461" y="72"/>
                  </a:cubicBezTo>
                  <a:cubicBezTo>
                    <a:pt x="460" y="70"/>
                    <a:pt x="459" y="68"/>
                    <a:pt x="458" y="66"/>
                  </a:cubicBezTo>
                  <a:cubicBezTo>
                    <a:pt x="457" y="65"/>
                    <a:pt x="455" y="63"/>
                    <a:pt x="454" y="62"/>
                  </a:cubicBezTo>
                  <a:cubicBezTo>
                    <a:pt x="453" y="61"/>
                    <a:pt x="450" y="59"/>
                    <a:pt x="448" y="57"/>
                  </a:cubicBezTo>
                  <a:cubicBezTo>
                    <a:pt x="446" y="55"/>
                    <a:pt x="443" y="50"/>
                    <a:pt x="442" y="48"/>
                  </a:cubicBezTo>
                  <a:cubicBezTo>
                    <a:pt x="440" y="45"/>
                    <a:pt x="437" y="41"/>
                    <a:pt x="436" y="38"/>
                  </a:cubicBezTo>
                  <a:cubicBezTo>
                    <a:pt x="434" y="36"/>
                    <a:pt x="432" y="31"/>
                    <a:pt x="431" y="28"/>
                  </a:cubicBezTo>
                  <a:cubicBezTo>
                    <a:pt x="431" y="25"/>
                    <a:pt x="432" y="20"/>
                    <a:pt x="432" y="17"/>
                  </a:cubicBezTo>
                  <a:cubicBezTo>
                    <a:pt x="433" y="14"/>
                    <a:pt x="433" y="9"/>
                    <a:pt x="434" y="6"/>
                  </a:cubicBezTo>
                  <a:cubicBezTo>
                    <a:pt x="434" y="4"/>
                    <a:pt x="434" y="2"/>
                    <a:pt x="434" y="0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7" y="38"/>
                    <a:pt x="79" y="38"/>
                    <a:pt x="80" y="39"/>
                  </a:cubicBezTo>
                  <a:cubicBezTo>
                    <a:pt x="81" y="40"/>
                    <a:pt x="82" y="41"/>
                    <a:pt x="83" y="42"/>
                  </a:cubicBezTo>
                  <a:cubicBezTo>
                    <a:pt x="84" y="42"/>
                    <a:pt x="84" y="42"/>
                    <a:pt x="84" y="43"/>
                  </a:cubicBezTo>
                  <a:cubicBezTo>
                    <a:pt x="85" y="43"/>
                    <a:pt x="86" y="43"/>
                    <a:pt x="87" y="43"/>
                  </a:cubicBezTo>
                  <a:cubicBezTo>
                    <a:pt x="88" y="44"/>
                    <a:pt x="89" y="44"/>
                    <a:pt x="90" y="44"/>
                  </a:cubicBezTo>
                  <a:cubicBezTo>
                    <a:pt x="93" y="46"/>
                    <a:pt x="97" y="48"/>
                    <a:pt x="99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53"/>
                    <a:pt x="106" y="55"/>
                    <a:pt x="107" y="59"/>
                  </a:cubicBezTo>
                  <a:cubicBezTo>
                    <a:pt x="108" y="61"/>
                    <a:pt x="107" y="64"/>
                    <a:pt x="106" y="66"/>
                  </a:cubicBezTo>
                  <a:cubicBezTo>
                    <a:pt x="106" y="67"/>
                    <a:pt x="105" y="68"/>
                    <a:pt x="105" y="68"/>
                  </a:cubicBezTo>
                  <a:cubicBezTo>
                    <a:pt x="105" y="69"/>
                    <a:pt x="106" y="72"/>
                    <a:pt x="107" y="73"/>
                  </a:cubicBezTo>
                  <a:cubicBezTo>
                    <a:pt x="107" y="73"/>
                    <a:pt x="109" y="75"/>
                    <a:pt x="112" y="76"/>
                  </a:cubicBezTo>
                  <a:cubicBezTo>
                    <a:pt x="112" y="77"/>
                    <a:pt x="115" y="78"/>
                    <a:pt x="117" y="78"/>
                  </a:cubicBezTo>
                  <a:cubicBezTo>
                    <a:pt x="118" y="78"/>
                    <a:pt x="119" y="79"/>
                    <a:pt x="120" y="79"/>
                  </a:cubicBezTo>
                  <a:cubicBezTo>
                    <a:pt x="122" y="79"/>
                    <a:pt x="124" y="80"/>
                    <a:pt x="125" y="80"/>
                  </a:cubicBezTo>
                  <a:cubicBezTo>
                    <a:pt x="128" y="81"/>
                    <a:pt x="131" y="83"/>
                    <a:pt x="133" y="84"/>
                  </a:cubicBezTo>
                  <a:cubicBezTo>
                    <a:pt x="134" y="85"/>
                    <a:pt x="135" y="86"/>
                    <a:pt x="136" y="87"/>
                  </a:cubicBezTo>
                  <a:cubicBezTo>
                    <a:pt x="136" y="88"/>
                    <a:pt x="136" y="88"/>
                    <a:pt x="137" y="88"/>
                  </a:cubicBezTo>
                  <a:cubicBezTo>
                    <a:pt x="137" y="88"/>
                    <a:pt x="137" y="89"/>
                    <a:pt x="137" y="89"/>
                  </a:cubicBezTo>
                  <a:cubicBezTo>
                    <a:pt x="139" y="89"/>
                    <a:pt x="141" y="90"/>
                    <a:pt x="142" y="91"/>
                  </a:cubicBezTo>
                  <a:cubicBezTo>
                    <a:pt x="144" y="94"/>
                    <a:pt x="145" y="99"/>
                    <a:pt x="145" y="100"/>
                  </a:cubicBezTo>
                  <a:cubicBezTo>
                    <a:pt x="145" y="102"/>
                    <a:pt x="144" y="103"/>
                    <a:pt x="144" y="104"/>
                  </a:cubicBezTo>
                  <a:cubicBezTo>
                    <a:pt x="145" y="105"/>
                    <a:pt x="146" y="106"/>
                    <a:pt x="147" y="108"/>
                  </a:cubicBezTo>
                  <a:cubicBezTo>
                    <a:pt x="149" y="111"/>
                    <a:pt x="149" y="117"/>
                    <a:pt x="149" y="120"/>
                  </a:cubicBezTo>
                  <a:cubicBezTo>
                    <a:pt x="148" y="121"/>
                    <a:pt x="147" y="123"/>
                    <a:pt x="146" y="124"/>
                  </a:cubicBezTo>
                  <a:cubicBezTo>
                    <a:pt x="147" y="125"/>
                    <a:pt x="147" y="126"/>
                    <a:pt x="148" y="127"/>
                  </a:cubicBezTo>
                  <a:cubicBezTo>
                    <a:pt x="148" y="130"/>
                    <a:pt x="147" y="135"/>
                    <a:pt x="147" y="136"/>
                  </a:cubicBezTo>
                  <a:cubicBezTo>
                    <a:pt x="147" y="138"/>
                    <a:pt x="147" y="139"/>
                    <a:pt x="146" y="140"/>
                  </a:cubicBezTo>
                  <a:cubicBezTo>
                    <a:pt x="146" y="141"/>
                    <a:pt x="146" y="142"/>
                    <a:pt x="146" y="143"/>
                  </a:cubicBezTo>
                  <a:cubicBezTo>
                    <a:pt x="145" y="143"/>
                    <a:pt x="146" y="144"/>
                    <a:pt x="146" y="145"/>
                  </a:cubicBezTo>
                  <a:cubicBezTo>
                    <a:pt x="146" y="147"/>
                    <a:pt x="146" y="150"/>
                    <a:pt x="144" y="152"/>
                  </a:cubicBezTo>
                  <a:cubicBezTo>
                    <a:pt x="143" y="154"/>
                    <a:pt x="141" y="155"/>
                    <a:pt x="139" y="156"/>
                  </a:cubicBezTo>
                  <a:cubicBezTo>
                    <a:pt x="139" y="156"/>
                    <a:pt x="139" y="157"/>
                    <a:pt x="138" y="157"/>
                  </a:cubicBezTo>
                  <a:cubicBezTo>
                    <a:pt x="137" y="158"/>
                    <a:pt x="135" y="159"/>
                    <a:pt x="135" y="160"/>
                  </a:cubicBezTo>
                  <a:cubicBezTo>
                    <a:pt x="134" y="160"/>
                    <a:pt x="134" y="160"/>
                    <a:pt x="134" y="161"/>
                  </a:cubicBezTo>
                  <a:cubicBezTo>
                    <a:pt x="133" y="161"/>
                    <a:pt x="132" y="163"/>
                    <a:pt x="131" y="164"/>
                  </a:cubicBezTo>
                  <a:cubicBezTo>
                    <a:pt x="131" y="164"/>
                    <a:pt x="131" y="165"/>
                    <a:pt x="131" y="165"/>
                  </a:cubicBezTo>
                  <a:cubicBezTo>
                    <a:pt x="131" y="167"/>
                    <a:pt x="131" y="168"/>
                    <a:pt x="131" y="170"/>
                  </a:cubicBezTo>
                  <a:cubicBezTo>
                    <a:pt x="130" y="172"/>
                    <a:pt x="129" y="173"/>
                    <a:pt x="128" y="174"/>
                  </a:cubicBezTo>
                  <a:cubicBezTo>
                    <a:pt x="128" y="175"/>
                    <a:pt x="128" y="175"/>
                    <a:pt x="128" y="175"/>
                  </a:cubicBezTo>
                  <a:cubicBezTo>
                    <a:pt x="128" y="176"/>
                    <a:pt x="128" y="177"/>
                    <a:pt x="128" y="178"/>
                  </a:cubicBezTo>
                  <a:cubicBezTo>
                    <a:pt x="128" y="178"/>
                    <a:pt x="128" y="179"/>
                    <a:pt x="128" y="179"/>
                  </a:cubicBezTo>
                  <a:cubicBezTo>
                    <a:pt x="129" y="180"/>
                    <a:pt x="129" y="181"/>
                    <a:pt x="129" y="181"/>
                  </a:cubicBezTo>
                  <a:cubicBezTo>
                    <a:pt x="129" y="182"/>
                    <a:pt x="130" y="186"/>
                    <a:pt x="129" y="190"/>
                  </a:cubicBezTo>
                  <a:cubicBezTo>
                    <a:pt x="129" y="191"/>
                    <a:pt x="127" y="195"/>
                    <a:pt x="124" y="197"/>
                  </a:cubicBezTo>
                  <a:cubicBezTo>
                    <a:pt x="123" y="198"/>
                    <a:pt x="121" y="198"/>
                    <a:pt x="120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19" y="199"/>
                    <a:pt x="118" y="199"/>
                    <a:pt x="118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7" y="202"/>
                    <a:pt x="117" y="204"/>
                    <a:pt x="115" y="206"/>
                  </a:cubicBezTo>
                  <a:cubicBezTo>
                    <a:pt x="113" y="208"/>
                    <a:pt x="110" y="208"/>
                    <a:pt x="107" y="209"/>
                  </a:cubicBezTo>
                  <a:cubicBezTo>
                    <a:pt x="106" y="209"/>
                    <a:pt x="106" y="209"/>
                    <a:pt x="106" y="209"/>
                  </a:cubicBezTo>
                  <a:cubicBezTo>
                    <a:pt x="106" y="209"/>
                    <a:pt x="106" y="209"/>
                    <a:pt x="105" y="209"/>
                  </a:cubicBezTo>
                  <a:cubicBezTo>
                    <a:pt x="104" y="209"/>
                    <a:pt x="103" y="209"/>
                    <a:pt x="102" y="209"/>
                  </a:cubicBezTo>
                  <a:cubicBezTo>
                    <a:pt x="101" y="209"/>
                    <a:pt x="101" y="208"/>
                    <a:pt x="100" y="208"/>
                  </a:cubicBezTo>
                  <a:cubicBezTo>
                    <a:pt x="100" y="208"/>
                    <a:pt x="99" y="208"/>
                    <a:pt x="99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7" y="209"/>
                    <a:pt x="97" y="209"/>
                    <a:pt x="96" y="210"/>
                  </a:cubicBezTo>
                  <a:cubicBezTo>
                    <a:pt x="96" y="210"/>
                    <a:pt x="96" y="211"/>
                    <a:pt x="96" y="212"/>
                  </a:cubicBezTo>
                  <a:cubicBezTo>
                    <a:pt x="95" y="214"/>
                    <a:pt x="94" y="216"/>
                    <a:pt x="93" y="218"/>
                  </a:cubicBezTo>
                  <a:cubicBezTo>
                    <a:pt x="91" y="220"/>
                    <a:pt x="87" y="222"/>
                    <a:pt x="81" y="223"/>
                  </a:cubicBezTo>
                  <a:cubicBezTo>
                    <a:pt x="79" y="224"/>
                    <a:pt x="75" y="225"/>
                    <a:pt x="72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71" y="225"/>
                    <a:pt x="70" y="224"/>
                    <a:pt x="68" y="224"/>
                  </a:cubicBezTo>
                  <a:cubicBezTo>
                    <a:pt x="67" y="224"/>
                    <a:pt x="66" y="224"/>
                    <a:pt x="65" y="224"/>
                  </a:cubicBezTo>
                  <a:cubicBezTo>
                    <a:pt x="65" y="224"/>
                    <a:pt x="62" y="225"/>
                    <a:pt x="61" y="225"/>
                  </a:cubicBezTo>
                  <a:cubicBezTo>
                    <a:pt x="61" y="225"/>
                    <a:pt x="60" y="226"/>
                    <a:pt x="60" y="226"/>
                  </a:cubicBezTo>
                  <a:cubicBezTo>
                    <a:pt x="59" y="228"/>
                    <a:pt x="57" y="230"/>
                    <a:pt x="55" y="230"/>
                  </a:cubicBezTo>
                  <a:cubicBezTo>
                    <a:pt x="54" y="231"/>
                    <a:pt x="53" y="231"/>
                    <a:pt x="51" y="231"/>
                  </a:cubicBezTo>
                  <a:cubicBezTo>
                    <a:pt x="50" y="231"/>
                    <a:pt x="48" y="231"/>
                    <a:pt x="47" y="231"/>
                  </a:cubicBezTo>
                  <a:cubicBezTo>
                    <a:pt x="47" y="230"/>
                    <a:pt x="47" y="230"/>
                    <a:pt x="47" y="230"/>
                  </a:cubicBezTo>
                  <a:cubicBezTo>
                    <a:pt x="46" y="230"/>
                    <a:pt x="46" y="230"/>
                    <a:pt x="46" y="230"/>
                  </a:cubicBezTo>
                  <a:cubicBezTo>
                    <a:pt x="45" y="231"/>
                    <a:pt x="45" y="231"/>
                    <a:pt x="44" y="232"/>
                  </a:cubicBezTo>
                  <a:cubicBezTo>
                    <a:pt x="43" y="232"/>
                    <a:pt x="42" y="233"/>
                    <a:pt x="41" y="233"/>
                  </a:cubicBezTo>
                  <a:cubicBezTo>
                    <a:pt x="41" y="233"/>
                    <a:pt x="41" y="233"/>
                    <a:pt x="41" y="233"/>
                  </a:cubicBezTo>
                  <a:cubicBezTo>
                    <a:pt x="41" y="234"/>
                    <a:pt x="41" y="235"/>
                    <a:pt x="41" y="236"/>
                  </a:cubicBezTo>
                  <a:cubicBezTo>
                    <a:pt x="41" y="236"/>
                    <a:pt x="41" y="237"/>
                    <a:pt x="41" y="238"/>
                  </a:cubicBezTo>
                  <a:cubicBezTo>
                    <a:pt x="41" y="240"/>
                    <a:pt x="41" y="242"/>
                    <a:pt x="41" y="244"/>
                  </a:cubicBezTo>
                  <a:cubicBezTo>
                    <a:pt x="41" y="245"/>
                    <a:pt x="40" y="249"/>
                    <a:pt x="39" y="251"/>
                  </a:cubicBezTo>
                  <a:cubicBezTo>
                    <a:pt x="39" y="252"/>
                    <a:pt x="38" y="253"/>
                    <a:pt x="37" y="254"/>
                  </a:cubicBezTo>
                  <a:cubicBezTo>
                    <a:pt x="37" y="254"/>
                    <a:pt x="37" y="255"/>
                    <a:pt x="37" y="255"/>
                  </a:cubicBezTo>
                  <a:cubicBezTo>
                    <a:pt x="37" y="255"/>
                    <a:pt x="36" y="256"/>
                    <a:pt x="36" y="256"/>
                  </a:cubicBezTo>
                  <a:cubicBezTo>
                    <a:pt x="36" y="256"/>
                    <a:pt x="35" y="257"/>
                    <a:pt x="35" y="258"/>
                  </a:cubicBezTo>
                  <a:cubicBezTo>
                    <a:pt x="35" y="258"/>
                    <a:pt x="35" y="259"/>
                    <a:pt x="36" y="259"/>
                  </a:cubicBezTo>
                  <a:cubicBezTo>
                    <a:pt x="36" y="259"/>
                    <a:pt x="36" y="259"/>
                    <a:pt x="37" y="260"/>
                  </a:cubicBezTo>
                  <a:cubicBezTo>
                    <a:pt x="38" y="260"/>
                    <a:pt x="39" y="261"/>
                    <a:pt x="41" y="262"/>
                  </a:cubicBezTo>
                  <a:cubicBezTo>
                    <a:pt x="42" y="264"/>
                    <a:pt x="42" y="265"/>
                    <a:pt x="43" y="267"/>
                  </a:cubicBezTo>
                  <a:cubicBezTo>
                    <a:pt x="43" y="267"/>
                    <a:pt x="43" y="268"/>
                    <a:pt x="43" y="268"/>
                  </a:cubicBezTo>
                  <a:cubicBezTo>
                    <a:pt x="44" y="269"/>
                    <a:pt x="44" y="269"/>
                    <a:pt x="44" y="269"/>
                  </a:cubicBezTo>
                  <a:cubicBezTo>
                    <a:pt x="45" y="269"/>
                    <a:pt x="45" y="268"/>
                    <a:pt x="46" y="268"/>
                  </a:cubicBezTo>
                  <a:cubicBezTo>
                    <a:pt x="47" y="268"/>
                    <a:pt x="48" y="269"/>
                    <a:pt x="49" y="269"/>
                  </a:cubicBezTo>
                  <a:cubicBezTo>
                    <a:pt x="51" y="270"/>
                    <a:pt x="52" y="272"/>
                    <a:pt x="53" y="273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4" y="274"/>
                    <a:pt x="54" y="275"/>
                    <a:pt x="54" y="275"/>
                  </a:cubicBezTo>
                  <a:cubicBezTo>
                    <a:pt x="55" y="276"/>
                    <a:pt x="57" y="277"/>
                    <a:pt x="57" y="279"/>
                  </a:cubicBezTo>
                  <a:cubicBezTo>
                    <a:pt x="58" y="281"/>
                    <a:pt x="59" y="283"/>
                    <a:pt x="59" y="286"/>
                  </a:cubicBezTo>
                  <a:cubicBezTo>
                    <a:pt x="59" y="287"/>
                    <a:pt x="59" y="287"/>
                    <a:pt x="59" y="288"/>
                  </a:cubicBezTo>
                  <a:cubicBezTo>
                    <a:pt x="59" y="289"/>
                    <a:pt x="60" y="292"/>
                    <a:pt x="60" y="294"/>
                  </a:cubicBezTo>
                  <a:cubicBezTo>
                    <a:pt x="60" y="295"/>
                    <a:pt x="60" y="296"/>
                    <a:pt x="60" y="297"/>
                  </a:cubicBezTo>
                  <a:cubicBezTo>
                    <a:pt x="60" y="297"/>
                    <a:pt x="60" y="298"/>
                    <a:pt x="60" y="299"/>
                  </a:cubicBezTo>
                  <a:cubicBezTo>
                    <a:pt x="61" y="302"/>
                    <a:pt x="61" y="304"/>
                    <a:pt x="61" y="306"/>
                  </a:cubicBezTo>
                  <a:cubicBezTo>
                    <a:pt x="61" y="306"/>
                    <a:pt x="61" y="306"/>
                    <a:pt x="61" y="306"/>
                  </a:cubicBezTo>
                  <a:cubicBezTo>
                    <a:pt x="61" y="309"/>
                    <a:pt x="61" y="312"/>
                    <a:pt x="60" y="314"/>
                  </a:cubicBezTo>
                  <a:cubicBezTo>
                    <a:pt x="60" y="315"/>
                    <a:pt x="59" y="317"/>
                    <a:pt x="56" y="320"/>
                  </a:cubicBezTo>
                  <a:cubicBezTo>
                    <a:pt x="55" y="321"/>
                    <a:pt x="54" y="323"/>
                    <a:pt x="53" y="324"/>
                  </a:cubicBezTo>
                  <a:cubicBezTo>
                    <a:pt x="52" y="325"/>
                    <a:pt x="51" y="326"/>
                    <a:pt x="50" y="326"/>
                  </a:cubicBezTo>
                  <a:cubicBezTo>
                    <a:pt x="50" y="327"/>
                    <a:pt x="50" y="327"/>
                    <a:pt x="49" y="328"/>
                  </a:cubicBezTo>
                  <a:cubicBezTo>
                    <a:pt x="48" y="329"/>
                    <a:pt x="46" y="332"/>
                    <a:pt x="45" y="333"/>
                  </a:cubicBezTo>
                  <a:cubicBezTo>
                    <a:pt x="45" y="334"/>
                    <a:pt x="45" y="335"/>
                    <a:pt x="45" y="336"/>
                  </a:cubicBezTo>
                  <a:cubicBezTo>
                    <a:pt x="46" y="338"/>
                    <a:pt x="46" y="339"/>
                    <a:pt x="46" y="341"/>
                  </a:cubicBezTo>
                  <a:cubicBezTo>
                    <a:pt x="46" y="343"/>
                    <a:pt x="45" y="344"/>
                    <a:pt x="45" y="345"/>
                  </a:cubicBezTo>
                  <a:cubicBezTo>
                    <a:pt x="45" y="346"/>
                    <a:pt x="44" y="346"/>
                    <a:pt x="44" y="347"/>
                  </a:cubicBezTo>
                  <a:cubicBezTo>
                    <a:pt x="44" y="347"/>
                    <a:pt x="44" y="347"/>
                    <a:pt x="44" y="347"/>
                  </a:cubicBezTo>
                  <a:cubicBezTo>
                    <a:pt x="44" y="347"/>
                    <a:pt x="44" y="348"/>
                    <a:pt x="44" y="349"/>
                  </a:cubicBezTo>
                  <a:cubicBezTo>
                    <a:pt x="44" y="349"/>
                    <a:pt x="44" y="349"/>
                    <a:pt x="44" y="349"/>
                  </a:cubicBezTo>
                  <a:cubicBezTo>
                    <a:pt x="45" y="351"/>
                    <a:pt x="46" y="352"/>
                    <a:pt x="46" y="354"/>
                  </a:cubicBezTo>
                  <a:cubicBezTo>
                    <a:pt x="46" y="355"/>
                    <a:pt x="46" y="360"/>
                    <a:pt x="44" y="363"/>
                  </a:cubicBezTo>
                  <a:cubicBezTo>
                    <a:pt x="42" y="365"/>
                    <a:pt x="40" y="366"/>
                    <a:pt x="39" y="366"/>
                  </a:cubicBezTo>
                  <a:cubicBezTo>
                    <a:pt x="39" y="366"/>
                    <a:pt x="38" y="366"/>
                    <a:pt x="38" y="367"/>
                  </a:cubicBezTo>
                  <a:cubicBezTo>
                    <a:pt x="38" y="367"/>
                    <a:pt x="37" y="367"/>
                    <a:pt x="37" y="368"/>
                  </a:cubicBezTo>
                  <a:cubicBezTo>
                    <a:pt x="36" y="369"/>
                    <a:pt x="34" y="371"/>
                    <a:pt x="32" y="372"/>
                  </a:cubicBezTo>
                  <a:cubicBezTo>
                    <a:pt x="30" y="372"/>
                    <a:pt x="28" y="372"/>
                    <a:pt x="26" y="372"/>
                  </a:cubicBezTo>
                  <a:cubicBezTo>
                    <a:pt x="25" y="372"/>
                    <a:pt x="24" y="372"/>
                    <a:pt x="24" y="372"/>
                  </a:cubicBezTo>
                  <a:cubicBezTo>
                    <a:pt x="22" y="373"/>
                    <a:pt x="18" y="374"/>
                    <a:pt x="17" y="375"/>
                  </a:cubicBezTo>
                  <a:cubicBezTo>
                    <a:pt x="15" y="375"/>
                    <a:pt x="13" y="377"/>
                    <a:pt x="12" y="379"/>
                  </a:cubicBezTo>
                  <a:cubicBezTo>
                    <a:pt x="10" y="380"/>
                    <a:pt x="9" y="383"/>
                    <a:pt x="8" y="384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10" y="384"/>
                    <a:pt x="12" y="385"/>
                    <a:pt x="13" y="386"/>
                  </a:cubicBezTo>
                  <a:cubicBezTo>
                    <a:pt x="16" y="390"/>
                    <a:pt x="16" y="397"/>
                    <a:pt x="16" y="398"/>
                  </a:cubicBezTo>
                  <a:cubicBezTo>
                    <a:pt x="16" y="399"/>
                    <a:pt x="15" y="401"/>
                    <a:pt x="15" y="403"/>
                  </a:cubicBezTo>
                  <a:cubicBezTo>
                    <a:pt x="15" y="403"/>
                    <a:pt x="14" y="404"/>
                    <a:pt x="14" y="404"/>
                  </a:cubicBezTo>
                  <a:cubicBezTo>
                    <a:pt x="14" y="404"/>
                    <a:pt x="14" y="405"/>
                    <a:pt x="15" y="405"/>
                  </a:cubicBezTo>
                  <a:cubicBezTo>
                    <a:pt x="15" y="407"/>
                    <a:pt x="16" y="409"/>
                    <a:pt x="15" y="411"/>
                  </a:cubicBezTo>
                  <a:cubicBezTo>
                    <a:pt x="15" y="414"/>
                    <a:pt x="13" y="415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10" y="417"/>
                    <a:pt x="10" y="417"/>
                    <a:pt x="10" y="417"/>
                  </a:cubicBezTo>
                  <a:cubicBezTo>
                    <a:pt x="7" y="419"/>
                    <a:pt x="7" y="419"/>
                    <a:pt x="7" y="419"/>
                  </a:cubicBezTo>
                  <a:cubicBezTo>
                    <a:pt x="7" y="419"/>
                    <a:pt x="7" y="419"/>
                    <a:pt x="7" y="419"/>
                  </a:cubicBezTo>
                  <a:cubicBezTo>
                    <a:pt x="7" y="420"/>
                    <a:pt x="7" y="420"/>
                    <a:pt x="7" y="420"/>
                  </a:cubicBezTo>
                  <a:cubicBezTo>
                    <a:pt x="6" y="421"/>
                    <a:pt x="5" y="423"/>
                    <a:pt x="4" y="424"/>
                  </a:cubicBezTo>
                  <a:cubicBezTo>
                    <a:pt x="3" y="427"/>
                    <a:pt x="2" y="431"/>
                    <a:pt x="1" y="433"/>
                  </a:cubicBezTo>
                  <a:cubicBezTo>
                    <a:pt x="1" y="434"/>
                    <a:pt x="1" y="438"/>
                    <a:pt x="1" y="441"/>
                  </a:cubicBezTo>
                  <a:cubicBezTo>
                    <a:pt x="1" y="442"/>
                    <a:pt x="0" y="443"/>
                    <a:pt x="0" y="443"/>
                  </a:cubicBezTo>
                  <a:cubicBezTo>
                    <a:pt x="0" y="444"/>
                    <a:pt x="0" y="445"/>
                    <a:pt x="0" y="446"/>
                  </a:cubicBezTo>
                  <a:cubicBezTo>
                    <a:pt x="0" y="449"/>
                    <a:pt x="0" y="453"/>
                    <a:pt x="0" y="455"/>
                  </a:cubicBezTo>
                  <a:cubicBezTo>
                    <a:pt x="0" y="456"/>
                    <a:pt x="1" y="460"/>
                    <a:pt x="2" y="462"/>
                  </a:cubicBezTo>
                  <a:cubicBezTo>
                    <a:pt x="3" y="463"/>
                    <a:pt x="3" y="464"/>
                    <a:pt x="3" y="465"/>
                  </a:cubicBezTo>
                  <a:cubicBezTo>
                    <a:pt x="3" y="465"/>
                    <a:pt x="4" y="466"/>
                    <a:pt x="4" y="466"/>
                  </a:cubicBezTo>
                  <a:cubicBezTo>
                    <a:pt x="5" y="468"/>
                    <a:pt x="5" y="470"/>
                    <a:pt x="6" y="472"/>
                  </a:cubicBezTo>
                  <a:cubicBezTo>
                    <a:pt x="6" y="473"/>
                    <a:pt x="6" y="474"/>
                    <a:pt x="6" y="475"/>
                  </a:cubicBezTo>
                  <a:cubicBezTo>
                    <a:pt x="6" y="475"/>
                    <a:pt x="6" y="476"/>
                    <a:pt x="6" y="476"/>
                  </a:cubicBezTo>
                  <a:cubicBezTo>
                    <a:pt x="6" y="477"/>
                    <a:pt x="7" y="478"/>
                    <a:pt x="7" y="479"/>
                  </a:cubicBezTo>
                  <a:cubicBezTo>
                    <a:pt x="7" y="479"/>
                    <a:pt x="7" y="479"/>
                    <a:pt x="7" y="479"/>
                  </a:cubicBezTo>
                  <a:cubicBezTo>
                    <a:pt x="8" y="480"/>
                    <a:pt x="10" y="483"/>
                    <a:pt x="11" y="484"/>
                  </a:cubicBezTo>
                  <a:cubicBezTo>
                    <a:pt x="11" y="484"/>
                    <a:pt x="11" y="484"/>
                    <a:pt x="12" y="484"/>
                  </a:cubicBezTo>
                  <a:cubicBezTo>
                    <a:pt x="13" y="485"/>
                    <a:pt x="15" y="486"/>
                    <a:pt x="16" y="488"/>
                  </a:cubicBezTo>
                  <a:cubicBezTo>
                    <a:pt x="17" y="491"/>
                    <a:pt x="17" y="495"/>
                    <a:pt x="16" y="497"/>
                  </a:cubicBezTo>
                  <a:cubicBezTo>
                    <a:pt x="16" y="499"/>
                    <a:pt x="14" y="501"/>
                    <a:pt x="14" y="501"/>
                  </a:cubicBezTo>
                  <a:cubicBezTo>
                    <a:pt x="14" y="502"/>
                    <a:pt x="13" y="503"/>
                    <a:pt x="12" y="503"/>
                  </a:cubicBezTo>
                  <a:cubicBezTo>
                    <a:pt x="12" y="503"/>
                    <a:pt x="13" y="504"/>
                    <a:pt x="13" y="504"/>
                  </a:cubicBezTo>
                  <a:cubicBezTo>
                    <a:pt x="13" y="505"/>
                    <a:pt x="15" y="506"/>
                    <a:pt x="16" y="507"/>
                  </a:cubicBezTo>
                  <a:cubicBezTo>
                    <a:pt x="16" y="507"/>
                    <a:pt x="17" y="507"/>
                    <a:pt x="17" y="508"/>
                  </a:cubicBezTo>
                  <a:cubicBezTo>
                    <a:pt x="19" y="508"/>
                    <a:pt x="20" y="508"/>
                    <a:pt x="22" y="509"/>
                  </a:cubicBezTo>
                  <a:cubicBezTo>
                    <a:pt x="23" y="510"/>
                    <a:pt x="26" y="513"/>
                    <a:pt x="26" y="516"/>
                  </a:cubicBezTo>
                  <a:cubicBezTo>
                    <a:pt x="27" y="518"/>
                    <a:pt x="26" y="520"/>
                    <a:pt x="26" y="521"/>
                  </a:cubicBezTo>
                  <a:cubicBezTo>
                    <a:pt x="26" y="522"/>
                    <a:pt x="26" y="522"/>
                    <a:pt x="26" y="523"/>
                  </a:cubicBezTo>
                  <a:cubicBezTo>
                    <a:pt x="26" y="523"/>
                    <a:pt x="26" y="523"/>
                    <a:pt x="26" y="523"/>
                  </a:cubicBezTo>
                  <a:cubicBezTo>
                    <a:pt x="26" y="524"/>
                    <a:pt x="26" y="525"/>
                    <a:pt x="26" y="526"/>
                  </a:cubicBezTo>
                  <a:cubicBezTo>
                    <a:pt x="26" y="526"/>
                    <a:pt x="27" y="527"/>
                    <a:pt x="27" y="527"/>
                  </a:cubicBezTo>
                  <a:cubicBezTo>
                    <a:pt x="28" y="528"/>
                    <a:pt x="29" y="528"/>
                    <a:pt x="30" y="528"/>
                  </a:cubicBezTo>
                  <a:cubicBezTo>
                    <a:pt x="31" y="529"/>
                    <a:pt x="32" y="529"/>
                    <a:pt x="33" y="530"/>
                  </a:cubicBezTo>
                  <a:cubicBezTo>
                    <a:pt x="34" y="531"/>
                    <a:pt x="37" y="533"/>
                    <a:pt x="39" y="534"/>
                  </a:cubicBezTo>
                  <a:cubicBezTo>
                    <a:pt x="39" y="535"/>
                    <a:pt x="40" y="536"/>
                    <a:pt x="41" y="537"/>
                  </a:cubicBezTo>
                  <a:cubicBezTo>
                    <a:pt x="42" y="538"/>
                    <a:pt x="43" y="539"/>
                    <a:pt x="44" y="539"/>
                  </a:cubicBezTo>
                  <a:cubicBezTo>
                    <a:pt x="44" y="539"/>
                    <a:pt x="45" y="540"/>
                    <a:pt x="46" y="540"/>
                  </a:cubicBezTo>
                  <a:cubicBezTo>
                    <a:pt x="47" y="541"/>
                    <a:pt x="48" y="542"/>
                    <a:pt x="49" y="543"/>
                  </a:cubicBezTo>
                  <a:cubicBezTo>
                    <a:pt x="49" y="543"/>
                    <a:pt x="49" y="543"/>
                    <a:pt x="49" y="543"/>
                  </a:cubicBezTo>
                  <a:cubicBezTo>
                    <a:pt x="51" y="544"/>
                    <a:pt x="52" y="546"/>
                    <a:pt x="53" y="547"/>
                  </a:cubicBezTo>
                  <a:cubicBezTo>
                    <a:pt x="54" y="549"/>
                    <a:pt x="54" y="550"/>
                    <a:pt x="55" y="552"/>
                  </a:cubicBezTo>
                  <a:cubicBezTo>
                    <a:pt x="55" y="552"/>
                    <a:pt x="55" y="552"/>
                    <a:pt x="55" y="553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6" y="553"/>
                    <a:pt x="57" y="553"/>
                    <a:pt x="58" y="553"/>
                  </a:cubicBezTo>
                  <a:cubicBezTo>
                    <a:pt x="59" y="553"/>
                    <a:pt x="59" y="553"/>
                    <a:pt x="60" y="553"/>
                  </a:cubicBezTo>
                  <a:cubicBezTo>
                    <a:pt x="62" y="554"/>
                    <a:pt x="65" y="556"/>
                    <a:pt x="66" y="557"/>
                  </a:cubicBezTo>
                  <a:cubicBezTo>
                    <a:pt x="67" y="558"/>
                    <a:pt x="68" y="560"/>
                    <a:pt x="69" y="562"/>
                  </a:cubicBezTo>
                  <a:cubicBezTo>
                    <a:pt x="69" y="563"/>
                    <a:pt x="69" y="564"/>
                    <a:pt x="69" y="564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70" y="566"/>
                    <a:pt x="72" y="569"/>
                    <a:pt x="72" y="569"/>
                  </a:cubicBezTo>
                  <a:cubicBezTo>
                    <a:pt x="73" y="570"/>
                    <a:pt x="76" y="572"/>
                    <a:pt x="77" y="573"/>
                  </a:cubicBezTo>
                  <a:cubicBezTo>
                    <a:pt x="78" y="573"/>
                    <a:pt x="79" y="573"/>
                    <a:pt x="81" y="574"/>
                  </a:cubicBezTo>
                  <a:cubicBezTo>
                    <a:pt x="83" y="574"/>
                    <a:pt x="84" y="575"/>
                    <a:pt x="86" y="575"/>
                  </a:cubicBezTo>
                  <a:cubicBezTo>
                    <a:pt x="89" y="577"/>
                    <a:pt x="94" y="580"/>
                    <a:pt x="95" y="581"/>
                  </a:cubicBezTo>
                  <a:cubicBezTo>
                    <a:pt x="97" y="582"/>
                    <a:pt x="101" y="585"/>
                    <a:pt x="103" y="587"/>
                  </a:cubicBezTo>
                  <a:cubicBezTo>
                    <a:pt x="105" y="588"/>
                    <a:pt x="106" y="590"/>
                    <a:pt x="108" y="592"/>
                  </a:cubicBezTo>
                  <a:cubicBezTo>
                    <a:pt x="110" y="593"/>
                    <a:pt x="111" y="594"/>
                    <a:pt x="112" y="595"/>
                  </a:cubicBezTo>
                  <a:cubicBezTo>
                    <a:pt x="112" y="595"/>
                    <a:pt x="113" y="596"/>
                    <a:pt x="113" y="596"/>
                  </a:cubicBezTo>
                  <a:cubicBezTo>
                    <a:pt x="115" y="597"/>
                    <a:pt x="116" y="598"/>
                    <a:pt x="117" y="600"/>
                  </a:cubicBezTo>
                  <a:cubicBezTo>
                    <a:pt x="119" y="602"/>
                    <a:pt x="119" y="604"/>
                    <a:pt x="119" y="607"/>
                  </a:cubicBezTo>
                  <a:cubicBezTo>
                    <a:pt x="119" y="607"/>
                    <a:pt x="119" y="608"/>
                    <a:pt x="119" y="608"/>
                  </a:cubicBezTo>
                  <a:cubicBezTo>
                    <a:pt x="120" y="611"/>
                    <a:pt x="121" y="613"/>
                    <a:pt x="121" y="614"/>
                  </a:cubicBezTo>
                  <a:cubicBezTo>
                    <a:pt x="122" y="616"/>
                    <a:pt x="123" y="618"/>
                    <a:pt x="124" y="620"/>
                  </a:cubicBezTo>
                  <a:cubicBezTo>
                    <a:pt x="124" y="620"/>
                    <a:pt x="125" y="620"/>
                    <a:pt x="125" y="621"/>
                  </a:cubicBezTo>
                  <a:cubicBezTo>
                    <a:pt x="126" y="622"/>
                    <a:pt x="127" y="623"/>
                    <a:pt x="128" y="625"/>
                  </a:cubicBezTo>
                  <a:cubicBezTo>
                    <a:pt x="129" y="626"/>
                    <a:pt x="130" y="629"/>
                    <a:pt x="129" y="631"/>
                  </a:cubicBezTo>
                  <a:cubicBezTo>
                    <a:pt x="129" y="633"/>
                    <a:pt x="128" y="634"/>
                    <a:pt x="127" y="635"/>
                  </a:cubicBezTo>
                  <a:cubicBezTo>
                    <a:pt x="126" y="636"/>
                    <a:pt x="126" y="636"/>
                    <a:pt x="126" y="636"/>
                  </a:cubicBezTo>
                  <a:cubicBezTo>
                    <a:pt x="126" y="636"/>
                    <a:pt x="126" y="636"/>
                    <a:pt x="126" y="637"/>
                  </a:cubicBezTo>
                  <a:cubicBezTo>
                    <a:pt x="126" y="637"/>
                    <a:pt x="125" y="638"/>
                    <a:pt x="125" y="638"/>
                  </a:cubicBezTo>
                  <a:cubicBezTo>
                    <a:pt x="125" y="639"/>
                    <a:pt x="125" y="639"/>
                    <a:pt x="125" y="639"/>
                  </a:cubicBezTo>
                  <a:cubicBezTo>
                    <a:pt x="125" y="639"/>
                    <a:pt x="126" y="640"/>
                    <a:pt x="126" y="641"/>
                  </a:cubicBezTo>
                  <a:cubicBezTo>
                    <a:pt x="127" y="641"/>
                    <a:pt x="127" y="642"/>
                    <a:pt x="128" y="643"/>
                  </a:cubicBezTo>
                  <a:cubicBezTo>
                    <a:pt x="129" y="644"/>
                    <a:pt x="130" y="647"/>
                    <a:pt x="131" y="649"/>
                  </a:cubicBezTo>
                  <a:cubicBezTo>
                    <a:pt x="131" y="650"/>
                    <a:pt x="132" y="651"/>
                    <a:pt x="132" y="652"/>
                  </a:cubicBezTo>
                  <a:cubicBezTo>
                    <a:pt x="132" y="653"/>
                    <a:pt x="132" y="654"/>
                    <a:pt x="132" y="654"/>
                  </a:cubicBezTo>
                  <a:cubicBezTo>
                    <a:pt x="133" y="655"/>
                    <a:pt x="134" y="657"/>
                    <a:pt x="135" y="659"/>
                  </a:cubicBezTo>
                  <a:cubicBezTo>
                    <a:pt x="135" y="659"/>
                    <a:pt x="135" y="659"/>
                    <a:pt x="135" y="659"/>
                  </a:cubicBezTo>
                  <a:cubicBezTo>
                    <a:pt x="136" y="660"/>
                    <a:pt x="137" y="662"/>
                    <a:pt x="138" y="663"/>
                  </a:cubicBezTo>
                  <a:cubicBezTo>
                    <a:pt x="138" y="663"/>
                    <a:pt x="140" y="663"/>
                    <a:pt x="141" y="663"/>
                  </a:cubicBezTo>
                  <a:cubicBezTo>
                    <a:pt x="141" y="663"/>
                    <a:pt x="141" y="663"/>
                    <a:pt x="141" y="663"/>
                  </a:cubicBezTo>
                  <a:cubicBezTo>
                    <a:pt x="142" y="663"/>
                    <a:pt x="142" y="663"/>
                    <a:pt x="143" y="663"/>
                  </a:cubicBezTo>
                  <a:cubicBezTo>
                    <a:pt x="143" y="663"/>
                    <a:pt x="144" y="662"/>
                    <a:pt x="144" y="661"/>
                  </a:cubicBezTo>
                  <a:cubicBezTo>
                    <a:pt x="145" y="660"/>
                    <a:pt x="146" y="658"/>
                    <a:pt x="147" y="657"/>
                  </a:cubicBezTo>
                  <a:cubicBezTo>
                    <a:pt x="147" y="656"/>
                    <a:pt x="147" y="656"/>
                    <a:pt x="147" y="655"/>
                  </a:cubicBezTo>
                  <a:cubicBezTo>
                    <a:pt x="147" y="653"/>
                    <a:pt x="148" y="651"/>
                    <a:pt x="149" y="649"/>
                  </a:cubicBezTo>
                  <a:cubicBezTo>
                    <a:pt x="151" y="646"/>
                    <a:pt x="155" y="645"/>
                    <a:pt x="156" y="645"/>
                  </a:cubicBezTo>
                  <a:cubicBezTo>
                    <a:pt x="157" y="644"/>
                    <a:pt x="158" y="644"/>
                    <a:pt x="159" y="644"/>
                  </a:cubicBezTo>
                  <a:cubicBezTo>
                    <a:pt x="162" y="644"/>
                    <a:pt x="165" y="645"/>
                    <a:pt x="167" y="645"/>
                  </a:cubicBezTo>
                  <a:cubicBezTo>
                    <a:pt x="168" y="646"/>
                    <a:pt x="170" y="647"/>
                    <a:pt x="171" y="648"/>
                  </a:cubicBezTo>
                  <a:cubicBezTo>
                    <a:pt x="172" y="648"/>
                    <a:pt x="173" y="649"/>
                    <a:pt x="173" y="649"/>
                  </a:cubicBezTo>
                  <a:cubicBezTo>
                    <a:pt x="175" y="649"/>
                    <a:pt x="176" y="650"/>
                    <a:pt x="177" y="650"/>
                  </a:cubicBezTo>
                  <a:cubicBezTo>
                    <a:pt x="177" y="650"/>
                    <a:pt x="178" y="650"/>
                    <a:pt x="178" y="650"/>
                  </a:cubicBezTo>
                  <a:cubicBezTo>
                    <a:pt x="179" y="649"/>
                    <a:pt x="180" y="649"/>
                    <a:pt x="182" y="649"/>
                  </a:cubicBezTo>
                  <a:cubicBezTo>
                    <a:pt x="182" y="649"/>
                    <a:pt x="182" y="649"/>
                    <a:pt x="182" y="649"/>
                  </a:cubicBezTo>
                  <a:cubicBezTo>
                    <a:pt x="185" y="649"/>
                    <a:pt x="188" y="651"/>
                    <a:pt x="190" y="651"/>
                  </a:cubicBezTo>
                  <a:cubicBezTo>
                    <a:pt x="191" y="652"/>
                    <a:pt x="192" y="653"/>
                    <a:pt x="194" y="654"/>
                  </a:cubicBezTo>
                  <a:cubicBezTo>
                    <a:pt x="194" y="655"/>
                    <a:pt x="195" y="656"/>
                    <a:pt x="195" y="656"/>
                  </a:cubicBezTo>
                  <a:cubicBezTo>
                    <a:pt x="196" y="656"/>
                    <a:pt x="197" y="656"/>
                    <a:pt x="198" y="657"/>
                  </a:cubicBezTo>
                  <a:cubicBezTo>
                    <a:pt x="199" y="657"/>
                    <a:pt x="200" y="657"/>
                    <a:pt x="201" y="658"/>
                  </a:cubicBezTo>
                  <a:cubicBezTo>
                    <a:pt x="201" y="658"/>
                    <a:pt x="201" y="658"/>
                    <a:pt x="201" y="658"/>
                  </a:cubicBezTo>
                  <a:cubicBezTo>
                    <a:pt x="204" y="659"/>
                    <a:pt x="206" y="660"/>
                    <a:pt x="208" y="662"/>
                  </a:cubicBezTo>
                  <a:cubicBezTo>
                    <a:pt x="210" y="664"/>
                    <a:pt x="211" y="670"/>
                    <a:pt x="211" y="673"/>
                  </a:cubicBezTo>
                  <a:cubicBezTo>
                    <a:pt x="210" y="675"/>
                    <a:pt x="209" y="677"/>
                    <a:pt x="207" y="679"/>
                  </a:cubicBezTo>
                  <a:cubicBezTo>
                    <a:pt x="207" y="679"/>
                    <a:pt x="206" y="679"/>
                    <a:pt x="206" y="679"/>
                  </a:cubicBezTo>
                  <a:cubicBezTo>
                    <a:pt x="206" y="680"/>
                    <a:pt x="205" y="681"/>
                    <a:pt x="204" y="682"/>
                  </a:cubicBezTo>
                  <a:cubicBezTo>
                    <a:pt x="203" y="682"/>
                    <a:pt x="203" y="683"/>
                    <a:pt x="202" y="683"/>
                  </a:cubicBezTo>
                  <a:cubicBezTo>
                    <a:pt x="202" y="684"/>
                    <a:pt x="200" y="686"/>
                    <a:pt x="200" y="688"/>
                  </a:cubicBezTo>
                  <a:cubicBezTo>
                    <a:pt x="200" y="689"/>
                    <a:pt x="199" y="689"/>
                    <a:pt x="199" y="690"/>
                  </a:cubicBezTo>
                  <a:cubicBezTo>
                    <a:pt x="199" y="690"/>
                    <a:pt x="200" y="691"/>
                    <a:pt x="200" y="691"/>
                  </a:cubicBezTo>
                  <a:cubicBezTo>
                    <a:pt x="200" y="691"/>
                    <a:pt x="201" y="692"/>
                    <a:pt x="201" y="692"/>
                  </a:cubicBezTo>
                  <a:cubicBezTo>
                    <a:pt x="202" y="693"/>
                    <a:pt x="202" y="694"/>
                    <a:pt x="203" y="695"/>
                  </a:cubicBezTo>
                  <a:cubicBezTo>
                    <a:pt x="203" y="695"/>
                    <a:pt x="205" y="700"/>
                    <a:pt x="205" y="703"/>
                  </a:cubicBezTo>
                  <a:cubicBezTo>
                    <a:pt x="205" y="705"/>
                    <a:pt x="205" y="707"/>
                    <a:pt x="202" y="712"/>
                  </a:cubicBezTo>
                  <a:cubicBezTo>
                    <a:pt x="202" y="713"/>
                    <a:pt x="200" y="716"/>
                    <a:pt x="199" y="716"/>
                  </a:cubicBezTo>
                  <a:cubicBezTo>
                    <a:pt x="199" y="717"/>
                    <a:pt x="198" y="718"/>
                    <a:pt x="197" y="718"/>
                  </a:cubicBezTo>
                  <a:cubicBezTo>
                    <a:pt x="197" y="719"/>
                    <a:pt x="196" y="719"/>
                    <a:pt x="196" y="720"/>
                  </a:cubicBezTo>
                  <a:cubicBezTo>
                    <a:pt x="196" y="720"/>
                    <a:pt x="195" y="723"/>
                    <a:pt x="194" y="724"/>
                  </a:cubicBezTo>
                  <a:cubicBezTo>
                    <a:pt x="194" y="725"/>
                    <a:pt x="194" y="727"/>
                    <a:pt x="194" y="732"/>
                  </a:cubicBezTo>
                  <a:cubicBezTo>
                    <a:pt x="194" y="732"/>
                    <a:pt x="194" y="733"/>
                    <a:pt x="194" y="734"/>
                  </a:cubicBezTo>
                  <a:cubicBezTo>
                    <a:pt x="194" y="736"/>
                    <a:pt x="194" y="738"/>
                    <a:pt x="194" y="739"/>
                  </a:cubicBezTo>
                  <a:cubicBezTo>
                    <a:pt x="193" y="741"/>
                    <a:pt x="192" y="743"/>
                    <a:pt x="191" y="745"/>
                  </a:cubicBezTo>
                  <a:cubicBezTo>
                    <a:pt x="191" y="746"/>
                    <a:pt x="191" y="746"/>
                    <a:pt x="191" y="746"/>
                  </a:cubicBezTo>
                  <a:cubicBezTo>
                    <a:pt x="190" y="747"/>
                    <a:pt x="189" y="749"/>
                    <a:pt x="188" y="750"/>
                  </a:cubicBezTo>
                  <a:cubicBezTo>
                    <a:pt x="188" y="751"/>
                    <a:pt x="187" y="752"/>
                    <a:pt x="187" y="752"/>
                  </a:cubicBezTo>
                  <a:cubicBezTo>
                    <a:pt x="186" y="753"/>
                    <a:pt x="186" y="753"/>
                    <a:pt x="186" y="754"/>
                  </a:cubicBezTo>
                  <a:cubicBezTo>
                    <a:pt x="185" y="755"/>
                    <a:pt x="184" y="757"/>
                    <a:pt x="183" y="758"/>
                  </a:cubicBezTo>
                  <a:cubicBezTo>
                    <a:pt x="183" y="759"/>
                    <a:pt x="183" y="763"/>
                    <a:pt x="183" y="764"/>
                  </a:cubicBezTo>
                  <a:cubicBezTo>
                    <a:pt x="183" y="764"/>
                    <a:pt x="184" y="765"/>
                    <a:pt x="184" y="766"/>
                  </a:cubicBezTo>
                  <a:cubicBezTo>
                    <a:pt x="184" y="767"/>
                    <a:pt x="185" y="768"/>
                    <a:pt x="185" y="769"/>
                  </a:cubicBezTo>
                  <a:cubicBezTo>
                    <a:pt x="185" y="770"/>
                    <a:pt x="185" y="771"/>
                    <a:pt x="185" y="772"/>
                  </a:cubicBezTo>
                  <a:cubicBezTo>
                    <a:pt x="186" y="773"/>
                    <a:pt x="186" y="774"/>
                    <a:pt x="186" y="775"/>
                  </a:cubicBezTo>
                  <a:cubicBezTo>
                    <a:pt x="186" y="775"/>
                    <a:pt x="188" y="778"/>
                    <a:pt x="189" y="779"/>
                  </a:cubicBezTo>
                  <a:cubicBezTo>
                    <a:pt x="189" y="779"/>
                    <a:pt x="190" y="780"/>
                    <a:pt x="191" y="780"/>
                  </a:cubicBezTo>
                  <a:cubicBezTo>
                    <a:pt x="191" y="780"/>
                    <a:pt x="191" y="780"/>
                    <a:pt x="191" y="780"/>
                  </a:cubicBezTo>
                  <a:cubicBezTo>
                    <a:pt x="192" y="780"/>
                    <a:pt x="194" y="781"/>
                    <a:pt x="195" y="781"/>
                  </a:cubicBezTo>
                  <a:cubicBezTo>
                    <a:pt x="198" y="783"/>
                    <a:pt x="201" y="786"/>
                    <a:pt x="201" y="787"/>
                  </a:cubicBezTo>
                  <a:cubicBezTo>
                    <a:pt x="202" y="788"/>
                    <a:pt x="203" y="790"/>
                    <a:pt x="205" y="792"/>
                  </a:cubicBezTo>
                  <a:cubicBezTo>
                    <a:pt x="205" y="793"/>
                    <a:pt x="205" y="793"/>
                    <a:pt x="206" y="794"/>
                  </a:cubicBezTo>
                  <a:cubicBezTo>
                    <a:pt x="206" y="794"/>
                    <a:pt x="206" y="795"/>
                    <a:pt x="207" y="796"/>
                  </a:cubicBezTo>
                  <a:cubicBezTo>
                    <a:pt x="207" y="796"/>
                    <a:pt x="207" y="797"/>
                    <a:pt x="208" y="798"/>
                  </a:cubicBezTo>
                  <a:cubicBezTo>
                    <a:pt x="208" y="798"/>
                    <a:pt x="209" y="799"/>
                    <a:pt x="210" y="799"/>
                  </a:cubicBezTo>
                  <a:cubicBezTo>
                    <a:pt x="210" y="799"/>
                    <a:pt x="211" y="799"/>
                    <a:pt x="211" y="799"/>
                  </a:cubicBezTo>
                  <a:cubicBezTo>
                    <a:pt x="212" y="798"/>
                    <a:pt x="213" y="798"/>
                    <a:pt x="215" y="798"/>
                  </a:cubicBezTo>
                  <a:cubicBezTo>
                    <a:pt x="215" y="798"/>
                    <a:pt x="216" y="798"/>
                    <a:pt x="216" y="798"/>
                  </a:cubicBezTo>
                  <a:cubicBezTo>
                    <a:pt x="219" y="799"/>
                    <a:pt x="222" y="801"/>
                    <a:pt x="223" y="803"/>
                  </a:cubicBezTo>
                  <a:cubicBezTo>
                    <a:pt x="223" y="804"/>
                    <a:pt x="223" y="804"/>
                    <a:pt x="223" y="805"/>
                  </a:cubicBezTo>
                  <a:cubicBezTo>
                    <a:pt x="224" y="805"/>
                    <a:pt x="225" y="805"/>
                    <a:pt x="226" y="805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30" y="806"/>
                    <a:pt x="232" y="808"/>
                    <a:pt x="233" y="810"/>
                  </a:cubicBezTo>
                  <a:cubicBezTo>
                    <a:pt x="233" y="810"/>
                    <a:pt x="233" y="810"/>
                    <a:pt x="233" y="810"/>
                  </a:cubicBezTo>
                  <a:cubicBezTo>
                    <a:pt x="234" y="811"/>
                    <a:pt x="236" y="813"/>
                    <a:pt x="237" y="813"/>
                  </a:cubicBezTo>
                  <a:cubicBezTo>
                    <a:pt x="237" y="813"/>
                    <a:pt x="238" y="813"/>
                    <a:pt x="238" y="813"/>
                  </a:cubicBezTo>
                  <a:cubicBezTo>
                    <a:pt x="240" y="812"/>
                    <a:pt x="241" y="812"/>
                    <a:pt x="242" y="812"/>
                  </a:cubicBezTo>
                  <a:cubicBezTo>
                    <a:pt x="244" y="812"/>
                    <a:pt x="245" y="812"/>
                    <a:pt x="246" y="813"/>
                  </a:cubicBezTo>
                  <a:cubicBezTo>
                    <a:pt x="248" y="814"/>
                    <a:pt x="252" y="817"/>
                    <a:pt x="252" y="821"/>
                  </a:cubicBezTo>
                  <a:cubicBezTo>
                    <a:pt x="252" y="823"/>
                    <a:pt x="250" y="826"/>
                    <a:pt x="247" y="828"/>
                  </a:cubicBezTo>
                  <a:cubicBezTo>
                    <a:pt x="247" y="828"/>
                    <a:pt x="247" y="828"/>
                    <a:pt x="246" y="828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7" y="830"/>
                    <a:pt x="248" y="830"/>
                    <a:pt x="249" y="830"/>
                  </a:cubicBezTo>
                  <a:cubicBezTo>
                    <a:pt x="249" y="830"/>
                    <a:pt x="250" y="830"/>
                    <a:pt x="250" y="829"/>
                  </a:cubicBezTo>
                  <a:cubicBezTo>
                    <a:pt x="250" y="829"/>
                    <a:pt x="250" y="829"/>
                    <a:pt x="250" y="829"/>
                  </a:cubicBezTo>
                  <a:cubicBezTo>
                    <a:pt x="250" y="828"/>
                    <a:pt x="250" y="828"/>
                    <a:pt x="251" y="827"/>
                  </a:cubicBezTo>
                  <a:cubicBezTo>
                    <a:pt x="251" y="827"/>
                    <a:pt x="251" y="827"/>
                    <a:pt x="251" y="827"/>
                  </a:cubicBezTo>
                  <a:cubicBezTo>
                    <a:pt x="251" y="825"/>
                    <a:pt x="252" y="822"/>
                    <a:pt x="255" y="821"/>
                  </a:cubicBezTo>
                  <a:cubicBezTo>
                    <a:pt x="256" y="821"/>
                    <a:pt x="257" y="821"/>
                    <a:pt x="257" y="821"/>
                  </a:cubicBezTo>
                  <a:cubicBezTo>
                    <a:pt x="260" y="821"/>
                    <a:pt x="262" y="822"/>
                    <a:pt x="263" y="823"/>
                  </a:cubicBezTo>
                  <a:cubicBezTo>
                    <a:pt x="263" y="823"/>
                    <a:pt x="264" y="823"/>
                    <a:pt x="264" y="824"/>
                  </a:cubicBezTo>
                  <a:cubicBezTo>
                    <a:pt x="264" y="824"/>
                    <a:pt x="264" y="824"/>
                    <a:pt x="264" y="824"/>
                  </a:cubicBezTo>
                  <a:cubicBezTo>
                    <a:pt x="266" y="824"/>
                    <a:pt x="268" y="825"/>
                    <a:pt x="269" y="827"/>
                  </a:cubicBezTo>
                  <a:cubicBezTo>
                    <a:pt x="270" y="828"/>
                    <a:pt x="270" y="829"/>
                    <a:pt x="271" y="830"/>
                  </a:cubicBezTo>
                  <a:cubicBezTo>
                    <a:pt x="271" y="830"/>
                    <a:pt x="271" y="830"/>
                    <a:pt x="271" y="830"/>
                  </a:cubicBezTo>
                  <a:cubicBezTo>
                    <a:pt x="271" y="830"/>
                    <a:pt x="271" y="830"/>
                    <a:pt x="271" y="830"/>
                  </a:cubicBezTo>
                  <a:cubicBezTo>
                    <a:pt x="271" y="830"/>
                    <a:pt x="271" y="830"/>
                    <a:pt x="271" y="830"/>
                  </a:cubicBezTo>
                  <a:cubicBezTo>
                    <a:pt x="274" y="830"/>
                    <a:pt x="277" y="832"/>
                    <a:pt x="278" y="833"/>
                  </a:cubicBezTo>
                  <a:cubicBezTo>
                    <a:pt x="279" y="833"/>
                    <a:pt x="280" y="835"/>
                    <a:pt x="280" y="836"/>
                  </a:cubicBezTo>
                  <a:cubicBezTo>
                    <a:pt x="280" y="836"/>
                    <a:pt x="280" y="836"/>
                    <a:pt x="280" y="836"/>
                  </a:cubicBezTo>
                  <a:cubicBezTo>
                    <a:pt x="280" y="836"/>
                    <a:pt x="281" y="836"/>
                    <a:pt x="281" y="836"/>
                  </a:cubicBezTo>
                  <a:cubicBezTo>
                    <a:pt x="282" y="836"/>
                    <a:pt x="283" y="836"/>
                    <a:pt x="285" y="837"/>
                  </a:cubicBezTo>
                  <a:cubicBezTo>
                    <a:pt x="286" y="838"/>
                    <a:pt x="288" y="841"/>
                    <a:pt x="289" y="842"/>
                  </a:cubicBezTo>
                  <a:cubicBezTo>
                    <a:pt x="289" y="843"/>
                    <a:pt x="289" y="844"/>
                    <a:pt x="290" y="846"/>
                  </a:cubicBezTo>
                  <a:cubicBezTo>
                    <a:pt x="290" y="846"/>
                    <a:pt x="290" y="847"/>
                    <a:pt x="290" y="847"/>
                  </a:cubicBezTo>
                  <a:cubicBezTo>
                    <a:pt x="291" y="847"/>
                    <a:pt x="291" y="847"/>
                    <a:pt x="292" y="847"/>
                  </a:cubicBezTo>
                  <a:cubicBezTo>
                    <a:pt x="293" y="847"/>
                    <a:pt x="293" y="847"/>
                    <a:pt x="294" y="847"/>
                  </a:cubicBezTo>
                  <a:cubicBezTo>
                    <a:pt x="295" y="847"/>
                    <a:pt x="298" y="849"/>
                    <a:pt x="299" y="849"/>
                  </a:cubicBezTo>
                  <a:cubicBezTo>
                    <a:pt x="300" y="850"/>
                    <a:pt x="300" y="851"/>
                    <a:pt x="301" y="852"/>
                  </a:cubicBezTo>
                  <a:cubicBezTo>
                    <a:pt x="301" y="852"/>
                    <a:pt x="301" y="852"/>
                    <a:pt x="302" y="852"/>
                  </a:cubicBezTo>
                  <a:cubicBezTo>
                    <a:pt x="303" y="852"/>
                    <a:pt x="303" y="852"/>
                    <a:pt x="304" y="852"/>
                  </a:cubicBezTo>
                  <a:cubicBezTo>
                    <a:pt x="306" y="853"/>
                    <a:pt x="310" y="855"/>
                    <a:pt x="311" y="858"/>
                  </a:cubicBezTo>
                  <a:cubicBezTo>
                    <a:pt x="312" y="860"/>
                    <a:pt x="312" y="862"/>
                    <a:pt x="312" y="865"/>
                  </a:cubicBezTo>
                  <a:cubicBezTo>
                    <a:pt x="312" y="865"/>
                    <a:pt x="312" y="865"/>
                    <a:pt x="313" y="866"/>
                  </a:cubicBezTo>
                  <a:cubicBezTo>
                    <a:pt x="314" y="866"/>
                    <a:pt x="315" y="867"/>
                    <a:pt x="316" y="868"/>
                  </a:cubicBezTo>
                  <a:cubicBezTo>
                    <a:pt x="317" y="869"/>
                    <a:pt x="319" y="872"/>
                    <a:pt x="319" y="875"/>
                  </a:cubicBezTo>
                  <a:cubicBezTo>
                    <a:pt x="319" y="875"/>
                    <a:pt x="319" y="881"/>
                    <a:pt x="315" y="884"/>
                  </a:cubicBezTo>
                  <a:cubicBezTo>
                    <a:pt x="314" y="884"/>
                    <a:pt x="314" y="884"/>
                    <a:pt x="314" y="884"/>
                  </a:cubicBezTo>
                  <a:cubicBezTo>
                    <a:pt x="314" y="885"/>
                    <a:pt x="315" y="887"/>
                    <a:pt x="317" y="890"/>
                  </a:cubicBezTo>
                  <a:cubicBezTo>
                    <a:pt x="318" y="891"/>
                    <a:pt x="321" y="894"/>
                    <a:pt x="322" y="895"/>
                  </a:cubicBezTo>
                  <a:cubicBezTo>
                    <a:pt x="322" y="896"/>
                    <a:pt x="323" y="896"/>
                    <a:pt x="324" y="897"/>
                  </a:cubicBezTo>
                  <a:cubicBezTo>
                    <a:pt x="325" y="898"/>
                    <a:pt x="327" y="900"/>
                    <a:pt x="328" y="902"/>
                  </a:cubicBezTo>
                  <a:cubicBezTo>
                    <a:pt x="330" y="904"/>
                    <a:pt x="332" y="910"/>
                    <a:pt x="332" y="914"/>
                  </a:cubicBezTo>
                  <a:cubicBezTo>
                    <a:pt x="332" y="916"/>
                    <a:pt x="331" y="918"/>
                    <a:pt x="329" y="920"/>
                  </a:cubicBezTo>
                  <a:cubicBezTo>
                    <a:pt x="329" y="920"/>
                    <a:pt x="329" y="920"/>
                    <a:pt x="329" y="920"/>
                  </a:cubicBezTo>
                  <a:cubicBezTo>
                    <a:pt x="329" y="920"/>
                    <a:pt x="329" y="920"/>
                    <a:pt x="329" y="921"/>
                  </a:cubicBezTo>
                  <a:cubicBezTo>
                    <a:pt x="328" y="922"/>
                    <a:pt x="327" y="924"/>
                    <a:pt x="325" y="925"/>
                  </a:cubicBezTo>
                  <a:cubicBezTo>
                    <a:pt x="324" y="925"/>
                    <a:pt x="323" y="926"/>
                    <a:pt x="322" y="926"/>
                  </a:cubicBezTo>
                  <a:cubicBezTo>
                    <a:pt x="321" y="926"/>
                    <a:pt x="321" y="926"/>
                    <a:pt x="320" y="926"/>
                  </a:cubicBezTo>
                  <a:cubicBezTo>
                    <a:pt x="320" y="926"/>
                    <a:pt x="320" y="927"/>
                    <a:pt x="320" y="927"/>
                  </a:cubicBezTo>
                  <a:cubicBezTo>
                    <a:pt x="320" y="927"/>
                    <a:pt x="319" y="928"/>
                    <a:pt x="319" y="929"/>
                  </a:cubicBezTo>
                  <a:cubicBezTo>
                    <a:pt x="320" y="929"/>
                    <a:pt x="320" y="929"/>
                    <a:pt x="320" y="930"/>
                  </a:cubicBezTo>
                  <a:cubicBezTo>
                    <a:pt x="320" y="930"/>
                    <a:pt x="320" y="930"/>
                    <a:pt x="320" y="930"/>
                  </a:cubicBezTo>
                  <a:cubicBezTo>
                    <a:pt x="321" y="930"/>
                    <a:pt x="322" y="930"/>
                    <a:pt x="323" y="931"/>
                  </a:cubicBezTo>
                  <a:cubicBezTo>
                    <a:pt x="325" y="931"/>
                    <a:pt x="327" y="933"/>
                    <a:pt x="327" y="935"/>
                  </a:cubicBezTo>
                  <a:cubicBezTo>
                    <a:pt x="328" y="937"/>
                    <a:pt x="328" y="939"/>
                    <a:pt x="328" y="940"/>
                  </a:cubicBezTo>
                  <a:cubicBezTo>
                    <a:pt x="328" y="941"/>
                    <a:pt x="328" y="941"/>
                    <a:pt x="328" y="941"/>
                  </a:cubicBezTo>
                  <a:cubicBezTo>
                    <a:pt x="328" y="943"/>
                    <a:pt x="328" y="944"/>
                    <a:pt x="329" y="944"/>
                  </a:cubicBezTo>
                  <a:cubicBezTo>
                    <a:pt x="329" y="944"/>
                    <a:pt x="330" y="945"/>
                    <a:pt x="330" y="946"/>
                  </a:cubicBezTo>
                  <a:cubicBezTo>
                    <a:pt x="331" y="946"/>
                    <a:pt x="331" y="947"/>
                    <a:pt x="332" y="948"/>
                  </a:cubicBezTo>
                  <a:cubicBezTo>
                    <a:pt x="332" y="949"/>
                    <a:pt x="333" y="950"/>
                    <a:pt x="334" y="951"/>
                  </a:cubicBezTo>
                  <a:cubicBezTo>
                    <a:pt x="334" y="952"/>
                    <a:pt x="335" y="954"/>
                    <a:pt x="335" y="954"/>
                  </a:cubicBezTo>
                  <a:cubicBezTo>
                    <a:pt x="335" y="954"/>
                    <a:pt x="335" y="955"/>
                    <a:pt x="336" y="955"/>
                  </a:cubicBezTo>
                  <a:cubicBezTo>
                    <a:pt x="337" y="955"/>
                    <a:pt x="338" y="956"/>
                    <a:pt x="339" y="957"/>
                  </a:cubicBezTo>
                  <a:cubicBezTo>
                    <a:pt x="340" y="958"/>
                    <a:pt x="342" y="961"/>
                    <a:pt x="342" y="964"/>
                  </a:cubicBezTo>
                  <a:cubicBezTo>
                    <a:pt x="342" y="965"/>
                    <a:pt x="342" y="967"/>
                    <a:pt x="341" y="968"/>
                  </a:cubicBezTo>
                  <a:cubicBezTo>
                    <a:pt x="342" y="968"/>
                    <a:pt x="342" y="968"/>
                    <a:pt x="342" y="968"/>
                  </a:cubicBezTo>
                  <a:cubicBezTo>
                    <a:pt x="342" y="965"/>
                    <a:pt x="344" y="962"/>
                    <a:pt x="345" y="962"/>
                  </a:cubicBezTo>
                  <a:cubicBezTo>
                    <a:pt x="347" y="960"/>
                    <a:pt x="350" y="960"/>
                    <a:pt x="351" y="959"/>
                  </a:cubicBezTo>
                  <a:cubicBezTo>
                    <a:pt x="351" y="959"/>
                    <a:pt x="351" y="959"/>
                    <a:pt x="352" y="959"/>
                  </a:cubicBezTo>
                  <a:cubicBezTo>
                    <a:pt x="353" y="959"/>
                    <a:pt x="357" y="960"/>
                    <a:pt x="359" y="961"/>
                  </a:cubicBezTo>
                  <a:cubicBezTo>
                    <a:pt x="361" y="962"/>
                    <a:pt x="362" y="964"/>
                    <a:pt x="362" y="965"/>
                  </a:cubicBezTo>
                  <a:cubicBezTo>
                    <a:pt x="362" y="965"/>
                    <a:pt x="362" y="965"/>
                    <a:pt x="362" y="965"/>
                  </a:cubicBezTo>
                  <a:cubicBezTo>
                    <a:pt x="362" y="965"/>
                    <a:pt x="362" y="965"/>
                    <a:pt x="362" y="965"/>
                  </a:cubicBezTo>
                  <a:cubicBezTo>
                    <a:pt x="363" y="966"/>
                    <a:pt x="364" y="966"/>
                    <a:pt x="364" y="967"/>
                  </a:cubicBezTo>
                  <a:cubicBezTo>
                    <a:pt x="365" y="967"/>
                    <a:pt x="365" y="968"/>
                    <a:pt x="366" y="968"/>
                  </a:cubicBezTo>
                  <a:cubicBezTo>
                    <a:pt x="366" y="968"/>
                    <a:pt x="366" y="967"/>
                    <a:pt x="366" y="967"/>
                  </a:cubicBezTo>
                  <a:cubicBezTo>
                    <a:pt x="366" y="966"/>
                    <a:pt x="365" y="963"/>
                    <a:pt x="366" y="962"/>
                  </a:cubicBezTo>
                  <a:cubicBezTo>
                    <a:pt x="366" y="962"/>
                    <a:pt x="367" y="961"/>
                    <a:pt x="368" y="960"/>
                  </a:cubicBezTo>
                  <a:cubicBezTo>
                    <a:pt x="368" y="959"/>
                    <a:pt x="371" y="958"/>
                    <a:pt x="372" y="957"/>
                  </a:cubicBezTo>
                  <a:cubicBezTo>
                    <a:pt x="372" y="956"/>
                    <a:pt x="374" y="954"/>
                    <a:pt x="374" y="953"/>
                  </a:cubicBezTo>
                  <a:cubicBezTo>
                    <a:pt x="375" y="951"/>
                    <a:pt x="375" y="947"/>
                    <a:pt x="376" y="945"/>
                  </a:cubicBezTo>
                  <a:cubicBezTo>
                    <a:pt x="377" y="944"/>
                    <a:pt x="378" y="941"/>
                    <a:pt x="379" y="940"/>
                  </a:cubicBezTo>
                  <a:cubicBezTo>
                    <a:pt x="380" y="939"/>
                    <a:pt x="382" y="937"/>
                    <a:pt x="383" y="936"/>
                  </a:cubicBezTo>
                  <a:cubicBezTo>
                    <a:pt x="385" y="935"/>
                    <a:pt x="387" y="933"/>
                    <a:pt x="388" y="933"/>
                  </a:cubicBezTo>
                  <a:cubicBezTo>
                    <a:pt x="389" y="932"/>
                    <a:pt x="392" y="932"/>
                    <a:pt x="394" y="932"/>
                  </a:cubicBezTo>
                  <a:cubicBezTo>
                    <a:pt x="395" y="932"/>
                    <a:pt x="399" y="932"/>
                    <a:pt x="401" y="932"/>
                  </a:cubicBezTo>
                  <a:cubicBezTo>
                    <a:pt x="402" y="933"/>
                    <a:pt x="405" y="934"/>
                    <a:pt x="406" y="934"/>
                  </a:cubicBezTo>
                  <a:cubicBezTo>
                    <a:pt x="408" y="935"/>
                    <a:pt x="411" y="936"/>
                    <a:pt x="413" y="937"/>
                  </a:cubicBezTo>
                  <a:cubicBezTo>
                    <a:pt x="415" y="937"/>
                    <a:pt x="417" y="938"/>
                    <a:pt x="419" y="939"/>
                  </a:cubicBezTo>
                  <a:cubicBezTo>
                    <a:pt x="419" y="939"/>
                    <a:pt x="420" y="941"/>
                    <a:pt x="421" y="942"/>
                  </a:cubicBezTo>
                  <a:cubicBezTo>
                    <a:pt x="422" y="942"/>
                    <a:pt x="424" y="942"/>
                    <a:pt x="426" y="942"/>
                  </a:cubicBezTo>
                  <a:cubicBezTo>
                    <a:pt x="427" y="943"/>
                    <a:pt x="430" y="943"/>
                    <a:pt x="431" y="943"/>
                  </a:cubicBezTo>
                  <a:cubicBezTo>
                    <a:pt x="432" y="943"/>
                    <a:pt x="435" y="944"/>
                    <a:pt x="436" y="945"/>
                  </a:cubicBezTo>
                  <a:cubicBezTo>
                    <a:pt x="438" y="946"/>
                    <a:pt x="443" y="946"/>
                    <a:pt x="445" y="947"/>
                  </a:cubicBezTo>
                  <a:cubicBezTo>
                    <a:pt x="446" y="948"/>
                    <a:pt x="447" y="951"/>
                    <a:pt x="449" y="952"/>
                  </a:cubicBezTo>
                  <a:cubicBezTo>
                    <a:pt x="450" y="953"/>
                    <a:pt x="454" y="954"/>
                    <a:pt x="456" y="954"/>
                  </a:cubicBezTo>
                  <a:cubicBezTo>
                    <a:pt x="458" y="954"/>
                    <a:pt x="462" y="953"/>
                    <a:pt x="463" y="952"/>
                  </a:cubicBezTo>
                  <a:cubicBezTo>
                    <a:pt x="465" y="951"/>
                    <a:pt x="467" y="948"/>
                    <a:pt x="467" y="946"/>
                  </a:cubicBezTo>
                  <a:cubicBezTo>
                    <a:pt x="468" y="944"/>
                    <a:pt x="467" y="940"/>
                    <a:pt x="467" y="937"/>
                  </a:cubicBezTo>
                  <a:cubicBezTo>
                    <a:pt x="467" y="936"/>
                    <a:pt x="467" y="932"/>
                    <a:pt x="466" y="930"/>
                  </a:cubicBezTo>
                  <a:cubicBezTo>
                    <a:pt x="465" y="929"/>
                    <a:pt x="463" y="928"/>
                    <a:pt x="462" y="927"/>
                  </a:cubicBezTo>
                  <a:cubicBezTo>
                    <a:pt x="460" y="925"/>
                    <a:pt x="456" y="923"/>
                    <a:pt x="454" y="921"/>
                  </a:cubicBezTo>
                  <a:cubicBezTo>
                    <a:pt x="454" y="920"/>
                    <a:pt x="452" y="917"/>
                    <a:pt x="452" y="916"/>
                  </a:cubicBezTo>
                  <a:cubicBezTo>
                    <a:pt x="452" y="914"/>
                    <a:pt x="452" y="912"/>
                    <a:pt x="452" y="910"/>
                  </a:cubicBezTo>
                  <a:cubicBezTo>
                    <a:pt x="452" y="909"/>
                    <a:pt x="455" y="906"/>
                    <a:pt x="455" y="905"/>
                  </a:cubicBezTo>
                  <a:cubicBezTo>
                    <a:pt x="456" y="903"/>
                    <a:pt x="455" y="899"/>
                    <a:pt x="455" y="897"/>
                  </a:cubicBezTo>
                  <a:cubicBezTo>
                    <a:pt x="455" y="896"/>
                    <a:pt x="457" y="893"/>
                    <a:pt x="458" y="892"/>
                  </a:cubicBezTo>
                  <a:cubicBezTo>
                    <a:pt x="458" y="891"/>
                    <a:pt x="461" y="889"/>
                    <a:pt x="462" y="889"/>
                  </a:cubicBezTo>
                  <a:cubicBezTo>
                    <a:pt x="463" y="889"/>
                    <a:pt x="465" y="889"/>
                    <a:pt x="466" y="889"/>
                  </a:cubicBezTo>
                  <a:cubicBezTo>
                    <a:pt x="466" y="890"/>
                    <a:pt x="467" y="891"/>
                    <a:pt x="468" y="891"/>
                  </a:cubicBezTo>
                  <a:cubicBezTo>
                    <a:pt x="469" y="891"/>
                    <a:pt x="470" y="891"/>
                    <a:pt x="471" y="890"/>
                  </a:cubicBezTo>
                  <a:cubicBezTo>
                    <a:pt x="471" y="890"/>
                    <a:pt x="472" y="887"/>
                    <a:pt x="473" y="887"/>
                  </a:cubicBezTo>
                  <a:cubicBezTo>
                    <a:pt x="474" y="886"/>
                    <a:pt x="476" y="884"/>
                    <a:pt x="477" y="883"/>
                  </a:cubicBezTo>
                  <a:cubicBezTo>
                    <a:pt x="479" y="882"/>
                    <a:pt x="485" y="880"/>
                    <a:pt x="487" y="880"/>
                  </a:cubicBezTo>
                  <a:cubicBezTo>
                    <a:pt x="489" y="879"/>
                    <a:pt x="493" y="878"/>
                    <a:pt x="495" y="878"/>
                  </a:cubicBezTo>
                  <a:cubicBezTo>
                    <a:pt x="497" y="877"/>
                    <a:pt x="501" y="876"/>
                    <a:pt x="503" y="875"/>
                  </a:cubicBezTo>
                  <a:cubicBezTo>
                    <a:pt x="504" y="875"/>
                    <a:pt x="507" y="874"/>
                    <a:pt x="508" y="873"/>
                  </a:cubicBezTo>
                  <a:cubicBezTo>
                    <a:pt x="509" y="871"/>
                    <a:pt x="509" y="867"/>
                    <a:pt x="508" y="865"/>
                  </a:cubicBezTo>
                  <a:cubicBezTo>
                    <a:pt x="507" y="864"/>
                    <a:pt x="504" y="862"/>
                    <a:pt x="503" y="861"/>
                  </a:cubicBezTo>
                  <a:cubicBezTo>
                    <a:pt x="501" y="860"/>
                    <a:pt x="497" y="859"/>
                    <a:pt x="496" y="857"/>
                  </a:cubicBezTo>
                  <a:cubicBezTo>
                    <a:pt x="495" y="856"/>
                    <a:pt x="495" y="853"/>
                    <a:pt x="495" y="852"/>
                  </a:cubicBezTo>
                  <a:cubicBezTo>
                    <a:pt x="494" y="851"/>
                    <a:pt x="492" y="849"/>
                    <a:pt x="492" y="847"/>
                  </a:cubicBezTo>
                  <a:cubicBezTo>
                    <a:pt x="491" y="846"/>
                    <a:pt x="492" y="842"/>
                    <a:pt x="492" y="841"/>
                  </a:cubicBezTo>
                  <a:cubicBezTo>
                    <a:pt x="493" y="839"/>
                    <a:pt x="494" y="836"/>
                    <a:pt x="495" y="835"/>
                  </a:cubicBezTo>
                  <a:cubicBezTo>
                    <a:pt x="496" y="834"/>
                    <a:pt x="498" y="832"/>
                    <a:pt x="499" y="831"/>
                  </a:cubicBezTo>
                  <a:cubicBezTo>
                    <a:pt x="500" y="830"/>
                    <a:pt x="503" y="829"/>
                    <a:pt x="504" y="828"/>
                  </a:cubicBezTo>
                  <a:cubicBezTo>
                    <a:pt x="505" y="826"/>
                    <a:pt x="506" y="823"/>
                    <a:pt x="506" y="821"/>
                  </a:cubicBezTo>
                  <a:cubicBezTo>
                    <a:pt x="507" y="820"/>
                    <a:pt x="507" y="818"/>
                    <a:pt x="506" y="818"/>
                  </a:cubicBezTo>
                  <a:cubicBezTo>
                    <a:pt x="506" y="817"/>
                    <a:pt x="505" y="816"/>
                    <a:pt x="505" y="816"/>
                  </a:cubicBezTo>
                  <a:cubicBezTo>
                    <a:pt x="504" y="815"/>
                    <a:pt x="504" y="815"/>
                    <a:pt x="504" y="815"/>
                  </a:cubicBezTo>
                  <a:cubicBezTo>
                    <a:pt x="503" y="814"/>
                    <a:pt x="504" y="812"/>
                    <a:pt x="504" y="811"/>
                  </a:cubicBezTo>
                  <a:cubicBezTo>
                    <a:pt x="504" y="810"/>
                    <a:pt x="502" y="809"/>
                    <a:pt x="502" y="808"/>
                  </a:cubicBezTo>
                  <a:cubicBezTo>
                    <a:pt x="501" y="807"/>
                    <a:pt x="502" y="804"/>
                    <a:pt x="502" y="803"/>
                  </a:cubicBezTo>
                  <a:cubicBezTo>
                    <a:pt x="502" y="802"/>
                    <a:pt x="504" y="800"/>
                    <a:pt x="504" y="799"/>
                  </a:cubicBezTo>
                  <a:cubicBezTo>
                    <a:pt x="504" y="798"/>
                    <a:pt x="502" y="795"/>
                    <a:pt x="502" y="794"/>
                  </a:cubicBezTo>
                  <a:cubicBezTo>
                    <a:pt x="502" y="793"/>
                    <a:pt x="503" y="792"/>
                    <a:pt x="504" y="791"/>
                  </a:cubicBezTo>
                  <a:cubicBezTo>
                    <a:pt x="505" y="789"/>
                    <a:pt x="506" y="784"/>
                    <a:pt x="505" y="782"/>
                  </a:cubicBezTo>
                  <a:cubicBezTo>
                    <a:pt x="505" y="781"/>
                    <a:pt x="502" y="780"/>
                    <a:pt x="501" y="779"/>
                  </a:cubicBezTo>
                  <a:cubicBezTo>
                    <a:pt x="501" y="778"/>
                    <a:pt x="502" y="775"/>
                    <a:pt x="502" y="774"/>
                  </a:cubicBezTo>
                  <a:cubicBezTo>
                    <a:pt x="503" y="773"/>
                    <a:pt x="505" y="772"/>
                    <a:pt x="505" y="771"/>
                  </a:cubicBezTo>
                  <a:cubicBezTo>
                    <a:pt x="505" y="771"/>
                    <a:pt x="506" y="769"/>
                    <a:pt x="505" y="768"/>
                  </a:cubicBezTo>
                  <a:cubicBezTo>
                    <a:pt x="505" y="767"/>
                    <a:pt x="504" y="766"/>
                    <a:pt x="504" y="765"/>
                  </a:cubicBezTo>
                  <a:cubicBezTo>
                    <a:pt x="504" y="764"/>
                    <a:pt x="505" y="761"/>
                    <a:pt x="506" y="761"/>
                  </a:cubicBezTo>
                  <a:cubicBezTo>
                    <a:pt x="507" y="760"/>
                    <a:pt x="510" y="760"/>
                    <a:pt x="511" y="759"/>
                  </a:cubicBezTo>
                  <a:cubicBezTo>
                    <a:pt x="512" y="758"/>
                    <a:pt x="513" y="756"/>
                    <a:pt x="513" y="755"/>
                  </a:cubicBezTo>
                  <a:cubicBezTo>
                    <a:pt x="513" y="754"/>
                    <a:pt x="512" y="752"/>
                    <a:pt x="512" y="751"/>
                  </a:cubicBezTo>
                  <a:cubicBezTo>
                    <a:pt x="511" y="750"/>
                    <a:pt x="509" y="749"/>
                    <a:pt x="508" y="748"/>
                  </a:cubicBezTo>
                  <a:cubicBezTo>
                    <a:pt x="507" y="748"/>
                    <a:pt x="505" y="747"/>
                    <a:pt x="504" y="747"/>
                  </a:cubicBezTo>
                  <a:cubicBezTo>
                    <a:pt x="503" y="746"/>
                    <a:pt x="502" y="744"/>
                    <a:pt x="502" y="743"/>
                  </a:cubicBezTo>
                  <a:cubicBezTo>
                    <a:pt x="502" y="742"/>
                    <a:pt x="505" y="741"/>
                    <a:pt x="505" y="740"/>
                  </a:cubicBezTo>
                  <a:cubicBezTo>
                    <a:pt x="506" y="739"/>
                    <a:pt x="508" y="737"/>
                    <a:pt x="508" y="736"/>
                  </a:cubicBezTo>
                  <a:cubicBezTo>
                    <a:pt x="508" y="736"/>
                    <a:pt x="507" y="734"/>
                    <a:pt x="507" y="733"/>
                  </a:cubicBezTo>
                  <a:cubicBezTo>
                    <a:pt x="507" y="732"/>
                    <a:pt x="507" y="729"/>
                    <a:pt x="509" y="729"/>
                  </a:cubicBezTo>
                  <a:cubicBezTo>
                    <a:pt x="510" y="729"/>
                    <a:pt x="511" y="732"/>
                    <a:pt x="512" y="732"/>
                  </a:cubicBezTo>
                  <a:cubicBezTo>
                    <a:pt x="513" y="732"/>
                    <a:pt x="514" y="731"/>
                    <a:pt x="514" y="731"/>
                  </a:cubicBezTo>
                  <a:cubicBezTo>
                    <a:pt x="515" y="730"/>
                    <a:pt x="515" y="727"/>
                    <a:pt x="516" y="727"/>
                  </a:cubicBezTo>
                  <a:cubicBezTo>
                    <a:pt x="517" y="727"/>
                    <a:pt x="518" y="729"/>
                    <a:pt x="519" y="729"/>
                  </a:cubicBezTo>
                  <a:cubicBezTo>
                    <a:pt x="520" y="729"/>
                    <a:pt x="521" y="727"/>
                    <a:pt x="522" y="727"/>
                  </a:cubicBezTo>
                  <a:cubicBezTo>
                    <a:pt x="522" y="726"/>
                    <a:pt x="523" y="723"/>
                    <a:pt x="523" y="722"/>
                  </a:cubicBezTo>
                  <a:cubicBezTo>
                    <a:pt x="523" y="721"/>
                    <a:pt x="521" y="718"/>
                    <a:pt x="522" y="717"/>
                  </a:cubicBezTo>
                  <a:cubicBezTo>
                    <a:pt x="522" y="716"/>
                    <a:pt x="526" y="715"/>
                    <a:pt x="527" y="714"/>
                  </a:cubicBezTo>
                  <a:cubicBezTo>
                    <a:pt x="528" y="713"/>
                    <a:pt x="529" y="711"/>
                    <a:pt x="529" y="709"/>
                  </a:cubicBezTo>
                  <a:cubicBezTo>
                    <a:pt x="530" y="708"/>
                    <a:pt x="532" y="706"/>
                    <a:pt x="532" y="704"/>
                  </a:cubicBezTo>
                  <a:cubicBezTo>
                    <a:pt x="532" y="703"/>
                    <a:pt x="532" y="701"/>
                    <a:pt x="532" y="699"/>
                  </a:cubicBezTo>
                  <a:cubicBezTo>
                    <a:pt x="532" y="698"/>
                    <a:pt x="530" y="696"/>
                    <a:pt x="530" y="695"/>
                  </a:cubicBezTo>
                  <a:cubicBezTo>
                    <a:pt x="530" y="694"/>
                    <a:pt x="532" y="693"/>
                    <a:pt x="533" y="692"/>
                  </a:cubicBezTo>
                  <a:cubicBezTo>
                    <a:pt x="534" y="692"/>
                    <a:pt x="536" y="692"/>
                    <a:pt x="537" y="692"/>
                  </a:cubicBezTo>
                  <a:cubicBezTo>
                    <a:pt x="537" y="691"/>
                    <a:pt x="538" y="689"/>
                    <a:pt x="538" y="689"/>
                  </a:cubicBezTo>
                  <a:cubicBezTo>
                    <a:pt x="539" y="688"/>
                    <a:pt x="541" y="688"/>
                    <a:pt x="541" y="688"/>
                  </a:cubicBezTo>
                  <a:cubicBezTo>
                    <a:pt x="541" y="687"/>
                    <a:pt x="541" y="686"/>
                    <a:pt x="541" y="685"/>
                  </a:cubicBezTo>
                  <a:cubicBezTo>
                    <a:pt x="541" y="684"/>
                    <a:pt x="539" y="683"/>
                    <a:pt x="539" y="682"/>
                  </a:cubicBezTo>
                  <a:cubicBezTo>
                    <a:pt x="539" y="681"/>
                    <a:pt x="541" y="679"/>
                    <a:pt x="541" y="678"/>
                  </a:cubicBezTo>
                  <a:cubicBezTo>
                    <a:pt x="541" y="678"/>
                    <a:pt x="540" y="677"/>
                    <a:pt x="540" y="676"/>
                  </a:cubicBezTo>
                  <a:cubicBezTo>
                    <a:pt x="540" y="675"/>
                    <a:pt x="542" y="674"/>
                    <a:pt x="542" y="673"/>
                  </a:cubicBezTo>
                  <a:cubicBezTo>
                    <a:pt x="542" y="672"/>
                    <a:pt x="542" y="669"/>
                    <a:pt x="543" y="668"/>
                  </a:cubicBezTo>
                  <a:cubicBezTo>
                    <a:pt x="543" y="667"/>
                    <a:pt x="542" y="663"/>
                    <a:pt x="543" y="662"/>
                  </a:cubicBezTo>
                  <a:cubicBezTo>
                    <a:pt x="543" y="661"/>
                    <a:pt x="545" y="659"/>
                    <a:pt x="546" y="658"/>
                  </a:cubicBezTo>
                  <a:cubicBezTo>
                    <a:pt x="546" y="658"/>
                    <a:pt x="548" y="658"/>
                    <a:pt x="548" y="657"/>
                  </a:cubicBezTo>
                  <a:cubicBezTo>
                    <a:pt x="549" y="657"/>
                    <a:pt x="551" y="656"/>
                    <a:pt x="552" y="655"/>
                  </a:cubicBezTo>
                  <a:cubicBezTo>
                    <a:pt x="553" y="654"/>
                    <a:pt x="555" y="653"/>
                    <a:pt x="555" y="652"/>
                  </a:cubicBezTo>
                  <a:cubicBezTo>
                    <a:pt x="556" y="650"/>
                    <a:pt x="557" y="645"/>
                    <a:pt x="557" y="643"/>
                  </a:cubicBezTo>
                  <a:cubicBezTo>
                    <a:pt x="557" y="641"/>
                    <a:pt x="556" y="637"/>
                    <a:pt x="555" y="63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506913" y="2967038"/>
              <a:ext cx="360362" cy="636588"/>
            </a:xfrm>
            <a:custGeom>
              <a:avLst/>
              <a:gdLst>
                <a:gd name="T0" fmla="*/ 411 w 427"/>
                <a:gd name="T1" fmla="*/ 495 h 755"/>
                <a:gd name="T2" fmla="*/ 407 w 427"/>
                <a:gd name="T3" fmla="*/ 477 h 755"/>
                <a:gd name="T4" fmla="*/ 343 w 427"/>
                <a:gd name="T5" fmla="*/ 13 h 755"/>
                <a:gd name="T6" fmla="*/ 76 w 427"/>
                <a:gd name="T7" fmla="*/ 46 h 755"/>
                <a:gd name="T8" fmla="*/ 8 w 427"/>
                <a:gd name="T9" fmla="*/ 68 h 755"/>
                <a:gd name="T10" fmla="*/ 51 w 427"/>
                <a:gd name="T11" fmla="*/ 475 h 755"/>
                <a:gd name="T12" fmla="*/ 45 w 427"/>
                <a:gd name="T13" fmla="*/ 488 h 755"/>
                <a:gd name="T14" fmla="*/ 44 w 427"/>
                <a:gd name="T15" fmla="*/ 507 h 755"/>
                <a:gd name="T16" fmla="*/ 47 w 427"/>
                <a:gd name="T17" fmla="*/ 516 h 755"/>
                <a:gd name="T18" fmla="*/ 55 w 427"/>
                <a:gd name="T19" fmla="*/ 532 h 755"/>
                <a:gd name="T20" fmla="*/ 61 w 427"/>
                <a:gd name="T21" fmla="*/ 556 h 755"/>
                <a:gd name="T22" fmla="*/ 67 w 427"/>
                <a:gd name="T23" fmla="*/ 565 h 755"/>
                <a:gd name="T24" fmla="*/ 60 w 427"/>
                <a:gd name="T25" fmla="*/ 597 h 755"/>
                <a:gd name="T26" fmla="*/ 57 w 427"/>
                <a:gd name="T27" fmla="*/ 601 h 755"/>
                <a:gd name="T28" fmla="*/ 54 w 427"/>
                <a:gd name="T29" fmla="*/ 617 h 755"/>
                <a:gd name="T30" fmla="*/ 46 w 427"/>
                <a:gd name="T31" fmla="*/ 632 h 755"/>
                <a:gd name="T32" fmla="*/ 43 w 427"/>
                <a:gd name="T33" fmla="*/ 647 h 755"/>
                <a:gd name="T34" fmla="*/ 28 w 427"/>
                <a:gd name="T35" fmla="*/ 669 h 755"/>
                <a:gd name="T36" fmla="*/ 19 w 427"/>
                <a:gd name="T37" fmla="*/ 678 h 755"/>
                <a:gd name="T38" fmla="*/ 19 w 427"/>
                <a:gd name="T39" fmla="*/ 700 h 755"/>
                <a:gd name="T40" fmla="*/ 17 w 427"/>
                <a:gd name="T41" fmla="*/ 728 h 755"/>
                <a:gd name="T42" fmla="*/ 16 w 427"/>
                <a:gd name="T43" fmla="*/ 741 h 755"/>
                <a:gd name="T44" fmla="*/ 23 w 427"/>
                <a:gd name="T45" fmla="*/ 754 h 755"/>
                <a:gd name="T46" fmla="*/ 31 w 427"/>
                <a:gd name="T47" fmla="*/ 741 h 755"/>
                <a:gd name="T48" fmla="*/ 35 w 427"/>
                <a:gd name="T49" fmla="*/ 727 h 755"/>
                <a:gd name="T50" fmla="*/ 55 w 427"/>
                <a:gd name="T51" fmla="*/ 729 h 755"/>
                <a:gd name="T52" fmla="*/ 64 w 427"/>
                <a:gd name="T53" fmla="*/ 741 h 755"/>
                <a:gd name="T54" fmla="*/ 71 w 427"/>
                <a:gd name="T55" fmla="*/ 728 h 755"/>
                <a:gd name="T56" fmla="*/ 73 w 427"/>
                <a:gd name="T57" fmla="*/ 714 h 755"/>
                <a:gd name="T58" fmla="*/ 87 w 427"/>
                <a:gd name="T59" fmla="*/ 722 h 755"/>
                <a:gd name="T60" fmla="*/ 112 w 427"/>
                <a:gd name="T61" fmla="*/ 721 h 755"/>
                <a:gd name="T62" fmla="*/ 134 w 427"/>
                <a:gd name="T63" fmla="*/ 730 h 755"/>
                <a:gd name="T64" fmla="*/ 147 w 427"/>
                <a:gd name="T65" fmla="*/ 717 h 755"/>
                <a:gd name="T66" fmla="*/ 168 w 427"/>
                <a:gd name="T67" fmla="*/ 700 h 755"/>
                <a:gd name="T68" fmla="*/ 185 w 427"/>
                <a:gd name="T69" fmla="*/ 708 h 755"/>
                <a:gd name="T70" fmla="*/ 201 w 427"/>
                <a:gd name="T71" fmla="*/ 709 h 755"/>
                <a:gd name="T72" fmla="*/ 208 w 427"/>
                <a:gd name="T73" fmla="*/ 712 h 755"/>
                <a:gd name="T74" fmla="*/ 218 w 427"/>
                <a:gd name="T75" fmla="*/ 703 h 755"/>
                <a:gd name="T76" fmla="*/ 219 w 427"/>
                <a:gd name="T77" fmla="*/ 681 h 755"/>
                <a:gd name="T78" fmla="*/ 219 w 427"/>
                <a:gd name="T79" fmla="*/ 668 h 755"/>
                <a:gd name="T80" fmla="*/ 231 w 427"/>
                <a:gd name="T81" fmla="*/ 664 h 755"/>
                <a:gd name="T82" fmla="*/ 240 w 427"/>
                <a:gd name="T83" fmla="*/ 656 h 755"/>
                <a:gd name="T84" fmla="*/ 250 w 427"/>
                <a:gd name="T85" fmla="*/ 676 h 755"/>
                <a:gd name="T86" fmla="*/ 272 w 427"/>
                <a:gd name="T87" fmla="*/ 679 h 755"/>
                <a:gd name="T88" fmla="*/ 283 w 427"/>
                <a:gd name="T89" fmla="*/ 678 h 755"/>
                <a:gd name="T90" fmla="*/ 295 w 427"/>
                <a:gd name="T91" fmla="*/ 657 h 755"/>
                <a:gd name="T92" fmla="*/ 301 w 427"/>
                <a:gd name="T93" fmla="*/ 628 h 755"/>
                <a:gd name="T94" fmla="*/ 314 w 427"/>
                <a:gd name="T95" fmla="*/ 628 h 755"/>
                <a:gd name="T96" fmla="*/ 325 w 427"/>
                <a:gd name="T97" fmla="*/ 604 h 755"/>
                <a:gd name="T98" fmla="*/ 343 w 427"/>
                <a:gd name="T99" fmla="*/ 581 h 755"/>
                <a:gd name="T100" fmla="*/ 345 w 427"/>
                <a:gd name="T101" fmla="*/ 560 h 755"/>
                <a:gd name="T102" fmla="*/ 348 w 427"/>
                <a:gd name="T103" fmla="*/ 539 h 755"/>
                <a:gd name="T104" fmla="*/ 370 w 427"/>
                <a:gd name="T105" fmla="*/ 540 h 755"/>
                <a:gd name="T106" fmla="*/ 395 w 427"/>
                <a:gd name="T107" fmla="*/ 525 h 755"/>
                <a:gd name="T108" fmla="*/ 421 w 427"/>
                <a:gd name="T109" fmla="*/ 519 h 755"/>
                <a:gd name="T110" fmla="*/ 425 w 427"/>
                <a:gd name="T111" fmla="*/ 50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7" h="755">
                  <a:moveTo>
                    <a:pt x="426" y="500"/>
                  </a:moveTo>
                  <a:cubicBezTo>
                    <a:pt x="425" y="499"/>
                    <a:pt x="422" y="498"/>
                    <a:pt x="421" y="498"/>
                  </a:cubicBezTo>
                  <a:cubicBezTo>
                    <a:pt x="420" y="498"/>
                    <a:pt x="418" y="499"/>
                    <a:pt x="417" y="499"/>
                  </a:cubicBezTo>
                  <a:cubicBezTo>
                    <a:pt x="416" y="500"/>
                    <a:pt x="414" y="500"/>
                    <a:pt x="413" y="499"/>
                  </a:cubicBezTo>
                  <a:cubicBezTo>
                    <a:pt x="412" y="499"/>
                    <a:pt x="411" y="496"/>
                    <a:pt x="411" y="495"/>
                  </a:cubicBezTo>
                  <a:cubicBezTo>
                    <a:pt x="411" y="494"/>
                    <a:pt x="413" y="492"/>
                    <a:pt x="413" y="491"/>
                  </a:cubicBezTo>
                  <a:cubicBezTo>
                    <a:pt x="414" y="490"/>
                    <a:pt x="416" y="490"/>
                    <a:pt x="416" y="489"/>
                  </a:cubicBezTo>
                  <a:cubicBezTo>
                    <a:pt x="417" y="487"/>
                    <a:pt x="416" y="484"/>
                    <a:pt x="415" y="483"/>
                  </a:cubicBezTo>
                  <a:cubicBezTo>
                    <a:pt x="414" y="482"/>
                    <a:pt x="413" y="479"/>
                    <a:pt x="412" y="479"/>
                  </a:cubicBezTo>
                  <a:cubicBezTo>
                    <a:pt x="411" y="478"/>
                    <a:pt x="408" y="478"/>
                    <a:pt x="407" y="477"/>
                  </a:cubicBezTo>
                  <a:cubicBezTo>
                    <a:pt x="407" y="476"/>
                    <a:pt x="406" y="474"/>
                    <a:pt x="406" y="473"/>
                  </a:cubicBezTo>
                  <a:cubicBezTo>
                    <a:pt x="406" y="472"/>
                    <a:pt x="407" y="470"/>
                    <a:pt x="407" y="469"/>
                  </a:cubicBezTo>
                  <a:cubicBezTo>
                    <a:pt x="408" y="468"/>
                    <a:pt x="411" y="467"/>
                    <a:pt x="412" y="466"/>
                  </a:cubicBezTo>
                  <a:cubicBezTo>
                    <a:pt x="412" y="465"/>
                    <a:pt x="413" y="464"/>
                    <a:pt x="414" y="463"/>
                  </a:cubicBezTo>
                  <a:cubicBezTo>
                    <a:pt x="343" y="13"/>
                    <a:pt x="343" y="13"/>
                    <a:pt x="343" y="13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222" y="20"/>
                    <a:pt x="182" y="26"/>
                  </a:cubicBezTo>
                  <a:cubicBezTo>
                    <a:pt x="167" y="29"/>
                    <a:pt x="137" y="33"/>
                    <a:pt x="122" y="35"/>
                  </a:cubicBezTo>
                  <a:cubicBezTo>
                    <a:pt x="114" y="36"/>
                    <a:pt x="92" y="38"/>
                    <a:pt x="83" y="39"/>
                  </a:cubicBezTo>
                  <a:cubicBezTo>
                    <a:pt x="81" y="42"/>
                    <a:pt x="78" y="44"/>
                    <a:pt x="76" y="46"/>
                  </a:cubicBezTo>
                  <a:cubicBezTo>
                    <a:pt x="73" y="48"/>
                    <a:pt x="66" y="53"/>
                    <a:pt x="63" y="55"/>
                  </a:cubicBezTo>
                  <a:cubicBezTo>
                    <a:pt x="59" y="57"/>
                    <a:pt x="53" y="60"/>
                    <a:pt x="50" y="61"/>
                  </a:cubicBezTo>
                  <a:cubicBezTo>
                    <a:pt x="46" y="63"/>
                    <a:pt x="39" y="69"/>
                    <a:pt x="35" y="70"/>
                  </a:cubicBezTo>
                  <a:cubicBezTo>
                    <a:pt x="31" y="71"/>
                    <a:pt x="21" y="71"/>
                    <a:pt x="16" y="71"/>
                  </a:cubicBezTo>
                  <a:cubicBezTo>
                    <a:pt x="14" y="70"/>
                    <a:pt x="10" y="69"/>
                    <a:pt x="8" y="68"/>
                  </a:cubicBezTo>
                  <a:cubicBezTo>
                    <a:pt x="6" y="67"/>
                    <a:pt x="2" y="64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2" y="468"/>
                    <a:pt x="52" y="468"/>
                    <a:pt x="52" y="468"/>
                  </a:cubicBezTo>
                  <a:cubicBezTo>
                    <a:pt x="52" y="473"/>
                    <a:pt x="51" y="475"/>
                    <a:pt x="51" y="475"/>
                  </a:cubicBezTo>
                  <a:cubicBezTo>
                    <a:pt x="50" y="477"/>
                    <a:pt x="48" y="478"/>
                    <a:pt x="47" y="478"/>
                  </a:cubicBezTo>
                  <a:cubicBezTo>
                    <a:pt x="47" y="478"/>
                    <a:pt x="47" y="479"/>
                    <a:pt x="46" y="479"/>
                  </a:cubicBezTo>
                  <a:cubicBezTo>
                    <a:pt x="46" y="479"/>
                    <a:pt x="45" y="481"/>
                    <a:pt x="44" y="481"/>
                  </a:cubicBezTo>
                  <a:cubicBezTo>
                    <a:pt x="44" y="482"/>
                    <a:pt x="44" y="484"/>
                    <a:pt x="44" y="485"/>
                  </a:cubicBezTo>
                  <a:cubicBezTo>
                    <a:pt x="44" y="486"/>
                    <a:pt x="45" y="487"/>
                    <a:pt x="45" y="488"/>
                  </a:cubicBezTo>
                  <a:cubicBezTo>
                    <a:pt x="45" y="488"/>
                    <a:pt x="46" y="489"/>
                    <a:pt x="46" y="489"/>
                  </a:cubicBezTo>
                  <a:cubicBezTo>
                    <a:pt x="47" y="490"/>
                    <a:pt x="48" y="491"/>
                    <a:pt x="49" y="493"/>
                  </a:cubicBezTo>
                  <a:cubicBezTo>
                    <a:pt x="50" y="495"/>
                    <a:pt x="50" y="499"/>
                    <a:pt x="49" y="501"/>
                  </a:cubicBezTo>
                  <a:cubicBezTo>
                    <a:pt x="48" y="503"/>
                    <a:pt x="47" y="505"/>
                    <a:pt x="45" y="506"/>
                  </a:cubicBezTo>
                  <a:cubicBezTo>
                    <a:pt x="45" y="506"/>
                    <a:pt x="44" y="507"/>
                    <a:pt x="44" y="507"/>
                  </a:cubicBezTo>
                  <a:cubicBezTo>
                    <a:pt x="44" y="507"/>
                    <a:pt x="43" y="508"/>
                    <a:pt x="43" y="508"/>
                  </a:cubicBezTo>
                  <a:cubicBezTo>
                    <a:pt x="43" y="509"/>
                    <a:pt x="42" y="509"/>
                    <a:pt x="42" y="510"/>
                  </a:cubicBezTo>
                  <a:cubicBezTo>
                    <a:pt x="42" y="511"/>
                    <a:pt x="42" y="512"/>
                    <a:pt x="43" y="512"/>
                  </a:cubicBezTo>
                  <a:cubicBezTo>
                    <a:pt x="43" y="513"/>
                    <a:pt x="44" y="514"/>
                    <a:pt x="45" y="514"/>
                  </a:cubicBezTo>
                  <a:cubicBezTo>
                    <a:pt x="46" y="515"/>
                    <a:pt x="46" y="515"/>
                    <a:pt x="47" y="516"/>
                  </a:cubicBezTo>
                  <a:cubicBezTo>
                    <a:pt x="47" y="516"/>
                    <a:pt x="48" y="516"/>
                    <a:pt x="48" y="516"/>
                  </a:cubicBezTo>
                  <a:cubicBezTo>
                    <a:pt x="49" y="518"/>
                    <a:pt x="51" y="519"/>
                    <a:pt x="52" y="520"/>
                  </a:cubicBezTo>
                  <a:cubicBezTo>
                    <a:pt x="54" y="523"/>
                    <a:pt x="54" y="526"/>
                    <a:pt x="54" y="528"/>
                  </a:cubicBezTo>
                  <a:cubicBezTo>
                    <a:pt x="54" y="529"/>
                    <a:pt x="54" y="530"/>
                    <a:pt x="54" y="531"/>
                  </a:cubicBezTo>
                  <a:cubicBezTo>
                    <a:pt x="54" y="532"/>
                    <a:pt x="55" y="532"/>
                    <a:pt x="55" y="532"/>
                  </a:cubicBezTo>
                  <a:cubicBezTo>
                    <a:pt x="56" y="532"/>
                    <a:pt x="60" y="533"/>
                    <a:pt x="62" y="536"/>
                  </a:cubicBezTo>
                  <a:cubicBezTo>
                    <a:pt x="64" y="539"/>
                    <a:pt x="64" y="544"/>
                    <a:pt x="64" y="546"/>
                  </a:cubicBezTo>
                  <a:cubicBezTo>
                    <a:pt x="64" y="548"/>
                    <a:pt x="63" y="551"/>
                    <a:pt x="63" y="552"/>
                  </a:cubicBezTo>
                  <a:cubicBezTo>
                    <a:pt x="62" y="553"/>
                    <a:pt x="62" y="554"/>
                    <a:pt x="61" y="555"/>
                  </a:cubicBezTo>
                  <a:cubicBezTo>
                    <a:pt x="61" y="556"/>
                    <a:pt x="61" y="556"/>
                    <a:pt x="61" y="556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2" y="558"/>
                    <a:pt x="63" y="558"/>
                    <a:pt x="64" y="560"/>
                  </a:cubicBezTo>
                  <a:cubicBezTo>
                    <a:pt x="65" y="561"/>
                    <a:pt x="66" y="562"/>
                    <a:pt x="66" y="563"/>
                  </a:cubicBezTo>
                  <a:cubicBezTo>
                    <a:pt x="66" y="564"/>
                    <a:pt x="66" y="564"/>
                    <a:pt x="66" y="564"/>
                  </a:cubicBezTo>
                  <a:cubicBezTo>
                    <a:pt x="66" y="564"/>
                    <a:pt x="67" y="565"/>
                    <a:pt x="67" y="565"/>
                  </a:cubicBezTo>
                  <a:cubicBezTo>
                    <a:pt x="68" y="566"/>
                    <a:pt x="68" y="567"/>
                    <a:pt x="69" y="568"/>
                  </a:cubicBezTo>
                  <a:cubicBezTo>
                    <a:pt x="70" y="570"/>
                    <a:pt x="71" y="575"/>
                    <a:pt x="71" y="578"/>
                  </a:cubicBezTo>
                  <a:cubicBezTo>
                    <a:pt x="71" y="581"/>
                    <a:pt x="70" y="586"/>
                    <a:pt x="69" y="589"/>
                  </a:cubicBezTo>
                  <a:cubicBezTo>
                    <a:pt x="68" y="591"/>
                    <a:pt x="65" y="593"/>
                    <a:pt x="64" y="594"/>
                  </a:cubicBezTo>
                  <a:cubicBezTo>
                    <a:pt x="63" y="595"/>
                    <a:pt x="62" y="596"/>
                    <a:pt x="60" y="597"/>
                  </a:cubicBezTo>
                  <a:cubicBezTo>
                    <a:pt x="60" y="597"/>
                    <a:pt x="60" y="597"/>
                    <a:pt x="60" y="597"/>
                  </a:cubicBezTo>
                  <a:cubicBezTo>
                    <a:pt x="59" y="597"/>
                    <a:pt x="59" y="597"/>
                    <a:pt x="58" y="597"/>
                  </a:cubicBezTo>
                  <a:cubicBezTo>
                    <a:pt x="58" y="597"/>
                    <a:pt x="58" y="598"/>
                    <a:pt x="58" y="598"/>
                  </a:cubicBezTo>
                  <a:cubicBezTo>
                    <a:pt x="57" y="598"/>
                    <a:pt x="57" y="598"/>
                    <a:pt x="57" y="599"/>
                  </a:cubicBezTo>
                  <a:cubicBezTo>
                    <a:pt x="57" y="599"/>
                    <a:pt x="57" y="600"/>
                    <a:pt x="57" y="601"/>
                  </a:cubicBezTo>
                  <a:cubicBezTo>
                    <a:pt x="57" y="602"/>
                    <a:pt x="57" y="603"/>
                    <a:pt x="57" y="604"/>
                  </a:cubicBezTo>
                  <a:cubicBezTo>
                    <a:pt x="56" y="606"/>
                    <a:pt x="56" y="608"/>
                    <a:pt x="56" y="610"/>
                  </a:cubicBezTo>
                  <a:cubicBezTo>
                    <a:pt x="56" y="610"/>
                    <a:pt x="55" y="611"/>
                    <a:pt x="55" y="611"/>
                  </a:cubicBezTo>
                  <a:cubicBezTo>
                    <a:pt x="55" y="612"/>
                    <a:pt x="55" y="613"/>
                    <a:pt x="55" y="614"/>
                  </a:cubicBezTo>
                  <a:cubicBezTo>
                    <a:pt x="55" y="615"/>
                    <a:pt x="55" y="616"/>
                    <a:pt x="54" y="617"/>
                  </a:cubicBezTo>
                  <a:cubicBezTo>
                    <a:pt x="55" y="617"/>
                    <a:pt x="55" y="618"/>
                    <a:pt x="55" y="619"/>
                  </a:cubicBezTo>
                  <a:cubicBezTo>
                    <a:pt x="55" y="620"/>
                    <a:pt x="56" y="623"/>
                    <a:pt x="54" y="626"/>
                  </a:cubicBezTo>
                  <a:cubicBezTo>
                    <a:pt x="53" y="627"/>
                    <a:pt x="52" y="628"/>
                    <a:pt x="51" y="628"/>
                  </a:cubicBezTo>
                  <a:cubicBezTo>
                    <a:pt x="50" y="629"/>
                    <a:pt x="50" y="630"/>
                    <a:pt x="48" y="631"/>
                  </a:cubicBezTo>
                  <a:cubicBezTo>
                    <a:pt x="47" y="632"/>
                    <a:pt x="47" y="632"/>
                    <a:pt x="46" y="632"/>
                  </a:cubicBezTo>
                  <a:cubicBezTo>
                    <a:pt x="46" y="633"/>
                    <a:pt x="46" y="633"/>
                    <a:pt x="46" y="633"/>
                  </a:cubicBezTo>
                  <a:cubicBezTo>
                    <a:pt x="47" y="635"/>
                    <a:pt x="46" y="639"/>
                    <a:pt x="46" y="640"/>
                  </a:cubicBezTo>
                  <a:cubicBezTo>
                    <a:pt x="45" y="642"/>
                    <a:pt x="45" y="644"/>
                    <a:pt x="43" y="646"/>
                  </a:cubicBezTo>
                  <a:cubicBezTo>
                    <a:pt x="43" y="647"/>
                    <a:pt x="43" y="647"/>
                    <a:pt x="43" y="647"/>
                  </a:cubicBezTo>
                  <a:cubicBezTo>
                    <a:pt x="43" y="647"/>
                    <a:pt x="43" y="647"/>
                    <a:pt x="43" y="647"/>
                  </a:cubicBezTo>
                  <a:cubicBezTo>
                    <a:pt x="42" y="650"/>
                    <a:pt x="41" y="652"/>
                    <a:pt x="39" y="653"/>
                  </a:cubicBezTo>
                  <a:cubicBezTo>
                    <a:pt x="38" y="654"/>
                    <a:pt x="37" y="654"/>
                    <a:pt x="37" y="655"/>
                  </a:cubicBezTo>
                  <a:cubicBezTo>
                    <a:pt x="37" y="655"/>
                    <a:pt x="37" y="656"/>
                    <a:pt x="37" y="657"/>
                  </a:cubicBezTo>
                  <a:cubicBezTo>
                    <a:pt x="37" y="658"/>
                    <a:pt x="36" y="662"/>
                    <a:pt x="35" y="664"/>
                  </a:cubicBezTo>
                  <a:cubicBezTo>
                    <a:pt x="35" y="665"/>
                    <a:pt x="32" y="669"/>
                    <a:pt x="28" y="669"/>
                  </a:cubicBezTo>
                  <a:cubicBezTo>
                    <a:pt x="28" y="669"/>
                    <a:pt x="28" y="669"/>
                    <a:pt x="28" y="669"/>
                  </a:cubicBezTo>
                  <a:cubicBezTo>
                    <a:pt x="28" y="669"/>
                    <a:pt x="27" y="669"/>
                    <a:pt x="27" y="669"/>
                  </a:cubicBezTo>
                  <a:cubicBezTo>
                    <a:pt x="27" y="669"/>
                    <a:pt x="27" y="669"/>
                    <a:pt x="27" y="669"/>
                  </a:cubicBezTo>
                  <a:cubicBezTo>
                    <a:pt x="26" y="670"/>
                    <a:pt x="25" y="672"/>
                    <a:pt x="22" y="672"/>
                  </a:cubicBezTo>
                  <a:cubicBezTo>
                    <a:pt x="21" y="675"/>
                    <a:pt x="20" y="677"/>
                    <a:pt x="19" y="678"/>
                  </a:cubicBezTo>
                  <a:cubicBezTo>
                    <a:pt x="19" y="678"/>
                    <a:pt x="19" y="679"/>
                    <a:pt x="20" y="679"/>
                  </a:cubicBezTo>
                  <a:cubicBezTo>
                    <a:pt x="21" y="680"/>
                    <a:pt x="24" y="682"/>
                    <a:pt x="25" y="683"/>
                  </a:cubicBezTo>
                  <a:cubicBezTo>
                    <a:pt x="25" y="684"/>
                    <a:pt x="27" y="687"/>
                    <a:pt x="27" y="690"/>
                  </a:cubicBezTo>
                  <a:cubicBezTo>
                    <a:pt x="27" y="693"/>
                    <a:pt x="25" y="696"/>
                    <a:pt x="23" y="698"/>
                  </a:cubicBezTo>
                  <a:cubicBezTo>
                    <a:pt x="22" y="699"/>
                    <a:pt x="20" y="700"/>
                    <a:pt x="19" y="700"/>
                  </a:cubicBezTo>
                  <a:cubicBezTo>
                    <a:pt x="19" y="701"/>
                    <a:pt x="19" y="701"/>
                    <a:pt x="20" y="702"/>
                  </a:cubicBezTo>
                  <a:cubicBezTo>
                    <a:pt x="20" y="704"/>
                    <a:pt x="20" y="707"/>
                    <a:pt x="18" y="709"/>
                  </a:cubicBezTo>
                  <a:cubicBezTo>
                    <a:pt x="18" y="710"/>
                    <a:pt x="17" y="711"/>
                    <a:pt x="16" y="712"/>
                  </a:cubicBezTo>
                  <a:cubicBezTo>
                    <a:pt x="17" y="713"/>
                    <a:pt x="19" y="714"/>
                    <a:pt x="19" y="716"/>
                  </a:cubicBezTo>
                  <a:cubicBezTo>
                    <a:pt x="20" y="717"/>
                    <a:pt x="21" y="720"/>
                    <a:pt x="17" y="728"/>
                  </a:cubicBezTo>
                  <a:cubicBezTo>
                    <a:pt x="17" y="728"/>
                    <a:pt x="17" y="729"/>
                    <a:pt x="16" y="729"/>
                  </a:cubicBezTo>
                  <a:cubicBezTo>
                    <a:pt x="17" y="731"/>
                    <a:pt x="18" y="733"/>
                    <a:pt x="18" y="735"/>
                  </a:cubicBezTo>
                  <a:cubicBezTo>
                    <a:pt x="18" y="736"/>
                    <a:pt x="17" y="738"/>
                    <a:pt x="16" y="739"/>
                  </a:cubicBezTo>
                  <a:cubicBezTo>
                    <a:pt x="16" y="739"/>
                    <a:pt x="16" y="739"/>
                    <a:pt x="16" y="739"/>
                  </a:cubicBezTo>
                  <a:cubicBezTo>
                    <a:pt x="16" y="740"/>
                    <a:pt x="16" y="741"/>
                    <a:pt x="16" y="741"/>
                  </a:cubicBezTo>
                  <a:cubicBezTo>
                    <a:pt x="17" y="742"/>
                    <a:pt x="17" y="743"/>
                    <a:pt x="18" y="744"/>
                  </a:cubicBezTo>
                  <a:cubicBezTo>
                    <a:pt x="18" y="746"/>
                    <a:pt x="18" y="747"/>
                    <a:pt x="18" y="748"/>
                  </a:cubicBezTo>
                  <a:cubicBezTo>
                    <a:pt x="19" y="748"/>
                    <a:pt x="19" y="749"/>
                    <a:pt x="20" y="750"/>
                  </a:cubicBezTo>
                  <a:cubicBezTo>
                    <a:pt x="21" y="750"/>
                    <a:pt x="21" y="750"/>
                    <a:pt x="22" y="750"/>
                  </a:cubicBezTo>
                  <a:cubicBezTo>
                    <a:pt x="22" y="751"/>
                    <a:pt x="22" y="753"/>
                    <a:pt x="23" y="754"/>
                  </a:cubicBezTo>
                  <a:cubicBezTo>
                    <a:pt x="23" y="755"/>
                    <a:pt x="26" y="754"/>
                    <a:pt x="26" y="754"/>
                  </a:cubicBezTo>
                  <a:cubicBezTo>
                    <a:pt x="27" y="753"/>
                    <a:pt x="27" y="751"/>
                    <a:pt x="28" y="751"/>
                  </a:cubicBezTo>
                  <a:cubicBezTo>
                    <a:pt x="29" y="750"/>
                    <a:pt x="30" y="750"/>
                    <a:pt x="31" y="749"/>
                  </a:cubicBezTo>
                  <a:cubicBezTo>
                    <a:pt x="32" y="749"/>
                    <a:pt x="32" y="746"/>
                    <a:pt x="32" y="745"/>
                  </a:cubicBezTo>
                  <a:cubicBezTo>
                    <a:pt x="32" y="744"/>
                    <a:pt x="32" y="742"/>
                    <a:pt x="31" y="741"/>
                  </a:cubicBezTo>
                  <a:cubicBezTo>
                    <a:pt x="31" y="741"/>
                    <a:pt x="29" y="740"/>
                    <a:pt x="28" y="740"/>
                  </a:cubicBezTo>
                  <a:cubicBezTo>
                    <a:pt x="28" y="739"/>
                    <a:pt x="26" y="738"/>
                    <a:pt x="26" y="737"/>
                  </a:cubicBezTo>
                  <a:cubicBezTo>
                    <a:pt x="25" y="736"/>
                    <a:pt x="26" y="734"/>
                    <a:pt x="26" y="733"/>
                  </a:cubicBezTo>
                  <a:cubicBezTo>
                    <a:pt x="27" y="731"/>
                    <a:pt x="30" y="727"/>
                    <a:pt x="31" y="727"/>
                  </a:cubicBezTo>
                  <a:cubicBezTo>
                    <a:pt x="32" y="726"/>
                    <a:pt x="34" y="727"/>
                    <a:pt x="35" y="727"/>
                  </a:cubicBezTo>
                  <a:cubicBezTo>
                    <a:pt x="36" y="728"/>
                    <a:pt x="36" y="730"/>
                    <a:pt x="37" y="731"/>
                  </a:cubicBezTo>
                  <a:cubicBezTo>
                    <a:pt x="38" y="732"/>
                    <a:pt x="39" y="734"/>
                    <a:pt x="39" y="734"/>
                  </a:cubicBezTo>
                  <a:cubicBezTo>
                    <a:pt x="41" y="735"/>
                    <a:pt x="44" y="734"/>
                    <a:pt x="45" y="734"/>
                  </a:cubicBezTo>
                  <a:cubicBezTo>
                    <a:pt x="47" y="733"/>
                    <a:pt x="49" y="730"/>
                    <a:pt x="51" y="729"/>
                  </a:cubicBezTo>
                  <a:cubicBezTo>
                    <a:pt x="52" y="729"/>
                    <a:pt x="54" y="729"/>
                    <a:pt x="55" y="729"/>
                  </a:cubicBezTo>
                  <a:cubicBezTo>
                    <a:pt x="56" y="729"/>
                    <a:pt x="58" y="727"/>
                    <a:pt x="59" y="727"/>
                  </a:cubicBezTo>
                  <a:cubicBezTo>
                    <a:pt x="60" y="727"/>
                    <a:pt x="63" y="728"/>
                    <a:pt x="63" y="729"/>
                  </a:cubicBezTo>
                  <a:cubicBezTo>
                    <a:pt x="64" y="729"/>
                    <a:pt x="63" y="731"/>
                    <a:pt x="63" y="732"/>
                  </a:cubicBezTo>
                  <a:cubicBezTo>
                    <a:pt x="63" y="733"/>
                    <a:pt x="61" y="734"/>
                    <a:pt x="61" y="736"/>
                  </a:cubicBezTo>
                  <a:cubicBezTo>
                    <a:pt x="61" y="737"/>
                    <a:pt x="62" y="740"/>
                    <a:pt x="64" y="741"/>
                  </a:cubicBezTo>
                  <a:cubicBezTo>
                    <a:pt x="64" y="741"/>
                    <a:pt x="66" y="741"/>
                    <a:pt x="67" y="741"/>
                  </a:cubicBezTo>
                  <a:cubicBezTo>
                    <a:pt x="68" y="741"/>
                    <a:pt x="70" y="739"/>
                    <a:pt x="71" y="739"/>
                  </a:cubicBezTo>
                  <a:cubicBezTo>
                    <a:pt x="72" y="738"/>
                    <a:pt x="72" y="736"/>
                    <a:pt x="73" y="735"/>
                  </a:cubicBezTo>
                  <a:cubicBezTo>
                    <a:pt x="73" y="734"/>
                    <a:pt x="74" y="731"/>
                    <a:pt x="74" y="730"/>
                  </a:cubicBezTo>
                  <a:cubicBezTo>
                    <a:pt x="73" y="729"/>
                    <a:pt x="71" y="729"/>
                    <a:pt x="71" y="728"/>
                  </a:cubicBezTo>
                  <a:cubicBezTo>
                    <a:pt x="70" y="727"/>
                    <a:pt x="67" y="724"/>
                    <a:pt x="67" y="723"/>
                  </a:cubicBezTo>
                  <a:cubicBezTo>
                    <a:pt x="67" y="722"/>
                    <a:pt x="69" y="721"/>
                    <a:pt x="69" y="720"/>
                  </a:cubicBezTo>
                  <a:cubicBezTo>
                    <a:pt x="69" y="719"/>
                    <a:pt x="68" y="716"/>
                    <a:pt x="69" y="715"/>
                  </a:cubicBezTo>
                  <a:cubicBezTo>
                    <a:pt x="69" y="714"/>
                    <a:pt x="71" y="712"/>
                    <a:pt x="72" y="712"/>
                  </a:cubicBezTo>
                  <a:cubicBezTo>
                    <a:pt x="72" y="712"/>
                    <a:pt x="73" y="713"/>
                    <a:pt x="73" y="714"/>
                  </a:cubicBezTo>
                  <a:cubicBezTo>
                    <a:pt x="74" y="714"/>
                    <a:pt x="75" y="716"/>
                    <a:pt x="75" y="716"/>
                  </a:cubicBezTo>
                  <a:cubicBezTo>
                    <a:pt x="75" y="717"/>
                    <a:pt x="75" y="720"/>
                    <a:pt x="76" y="720"/>
                  </a:cubicBezTo>
                  <a:cubicBezTo>
                    <a:pt x="77" y="721"/>
                    <a:pt x="79" y="722"/>
                    <a:pt x="80" y="722"/>
                  </a:cubicBezTo>
                  <a:cubicBezTo>
                    <a:pt x="81" y="723"/>
                    <a:pt x="83" y="725"/>
                    <a:pt x="84" y="725"/>
                  </a:cubicBezTo>
                  <a:cubicBezTo>
                    <a:pt x="85" y="725"/>
                    <a:pt x="86" y="723"/>
                    <a:pt x="87" y="722"/>
                  </a:cubicBezTo>
                  <a:cubicBezTo>
                    <a:pt x="87" y="721"/>
                    <a:pt x="88" y="719"/>
                    <a:pt x="89" y="719"/>
                  </a:cubicBezTo>
                  <a:cubicBezTo>
                    <a:pt x="91" y="717"/>
                    <a:pt x="95" y="716"/>
                    <a:pt x="97" y="716"/>
                  </a:cubicBezTo>
                  <a:cubicBezTo>
                    <a:pt x="98" y="716"/>
                    <a:pt x="102" y="716"/>
                    <a:pt x="103" y="717"/>
                  </a:cubicBezTo>
                  <a:cubicBezTo>
                    <a:pt x="104" y="718"/>
                    <a:pt x="106" y="720"/>
                    <a:pt x="107" y="720"/>
                  </a:cubicBezTo>
                  <a:cubicBezTo>
                    <a:pt x="108" y="721"/>
                    <a:pt x="111" y="721"/>
                    <a:pt x="112" y="721"/>
                  </a:cubicBezTo>
                  <a:cubicBezTo>
                    <a:pt x="113" y="722"/>
                    <a:pt x="116" y="723"/>
                    <a:pt x="117" y="724"/>
                  </a:cubicBezTo>
                  <a:cubicBezTo>
                    <a:pt x="118" y="725"/>
                    <a:pt x="119" y="727"/>
                    <a:pt x="120" y="728"/>
                  </a:cubicBezTo>
                  <a:cubicBezTo>
                    <a:pt x="121" y="728"/>
                    <a:pt x="123" y="729"/>
                    <a:pt x="125" y="729"/>
                  </a:cubicBezTo>
                  <a:cubicBezTo>
                    <a:pt x="126" y="729"/>
                    <a:pt x="128" y="728"/>
                    <a:pt x="130" y="728"/>
                  </a:cubicBezTo>
                  <a:cubicBezTo>
                    <a:pt x="131" y="728"/>
                    <a:pt x="133" y="729"/>
                    <a:pt x="134" y="730"/>
                  </a:cubicBezTo>
                  <a:cubicBezTo>
                    <a:pt x="135" y="731"/>
                    <a:pt x="135" y="734"/>
                    <a:pt x="136" y="735"/>
                  </a:cubicBezTo>
                  <a:cubicBezTo>
                    <a:pt x="137" y="736"/>
                    <a:pt x="140" y="739"/>
                    <a:pt x="142" y="739"/>
                  </a:cubicBezTo>
                  <a:cubicBezTo>
                    <a:pt x="144" y="739"/>
                    <a:pt x="146" y="735"/>
                    <a:pt x="147" y="733"/>
                  </a:cubicBezTo>
                  <a:cubicBezTo>
                    <a:pt x="148" y="731"/>
                    <a:pt x="147" y="727"/>
                    <a:pt x="147" y="725"/>
                  </a:cubicBezTo>
                  <a:cubicBezTo>
                    <a:pt x="147" y="723"/>
                    <a:pt x="146" y="719"/>
                    <a:pt x="147" y="717"/>
                  </a:cubicBezTo>
                  <a:cubicBezTo>
                    <a:pt x="148" y="715"/>
                    <a:pt x="151" y="712"/>
                    <a:pt x="152" y="711"/>
                  </a:cubicBezTo>
                  <a:cubicBezTo>
                    <a:pt x="153" y="711"/>
                    <a:pt x="154" y="710"/>
                    <a:pt x="155" y="709"/>
                  </a:cubicBezTo>
                  <a:cubicBezTo>
                    <a:pt x="156" y="709"/>
                    <a:pt x="159" y="709"/>
                    <a:pt x="161" y="709"/>
                  </a:cubicBezTo>
                  <a:cubicBezTo>
                    <a:pt x="162" y="708"/>
                    <a:pt x="163" y="707"/>
                    <a:pt x="164" y="706"/>
                  </a:cubicBezTo>
                  <a:cubicBezTo>
                    <a:pt x="165" y="705"/>
                    <a:pt x="167" y="702"/>
                    <a:pt x="168" y="700"/>
                  </a:cubicBezTo>
                  <a:cubicBezTo>
                    <a:pt x="169" y="699"/>
                    <a:pt x="170" y="697"/>
                    <a:pt x="171" y="697"/>
                  </a:cubicBezTo>
                  <a:cubicBezTo>
                    <a:pt x="172" y="696"/>
                    <a:pt x="174" y="695"/>
                    <a:pt x="175" y="695"/>
                  </a:cubicBezTo>
                  <a:cubicBezTo>
                    <a:pt x="177" y="695"/>
                    <a:pt x="179" y="696"/>
                    <a:pt x="180" y="697"/>
                  </a:cubicBezTo>
                  <a:cubicBezTo>
                    <a:pt x="181" y="698"/>
                    <a:pt x="181" y="701"/>
                    <a:pt x="182" y="702"/>
                  </a:cubicBezTo>
                  <a:cubicBezTo>
                    <a:pt x="183" y="704"/>
                    <a:pt x="184" y="707"/>
                    <a:pt x="185" y="708"/>
                  </a:cubicBezTo>
                  <a:cubicBezTo>
                    <a:pt x="186" y="709"/>
                    <a:pt x="188" y="712"/>
                    <a:pt x="189" y="712"/>
                  </a:cubicBezTo>
                  <a:cubicBezTo>
                    <a:pt x="190" y="712"/>
                    <a:pt x="192" y="711"/>
                    <a:pt x="193" y="710"/>
                  </a:cubicBezTo>
                  <a:cubicBezTo>
                    <a:pt x="193" y="709"/>
                    <a:pt x="194" y="708"/>
                    <a:pt x="194" y="708"/>
                  </a:cubicBezTo>
                  <a:cubicBezTo>
                    <a:pt x="195" y="707"/>
                    <a:pt x="197" y="706"/>
                    <a:pt x="198" y="706"/>
                  </a:cubicBezTo>
                  <a:cubicBezTo>
                    <a:pt x="199" y="706"/>
                    <a:pt x="201" y="708"/>
                    <a:pt x="201" y="709"/>
                  </a:cubicBezTo>
                  <a:cubicBezTo>
                    <a:pt x="201" y="710"/>
                    <a:pt x="200" y="711"/>
                    <a:pt x="200" y="712"/>
                  </a:cubicBezTo>
                  <a:cubicBezTo>
                    <a:pt x="200" y="713"/>
                    <a:pt x="199" y="715"/>
                    <a:pt x="199" y="716"/>
                  </a:cubicBezTo>
                  <a:cubicBezTo>
                    <a:pt x="199" y="717"/>
                    <a:pt x="201" y="719"/>
                    <a:pt x="202" y="719"/>
                  </a:cubicBezTo>
                  <a:cubicBezTo>
                    <a:pt x="203" y="719"/>
                    <a:pt x="205" y="718"/>
                    <a:pt x="206" y="717"/>
                  </a:cubicBezTo>
                  <a:cubicBezTo>
                    <a:pt x="207" y="716"/>
                    <a:pt x="208" y="713"/>
                    <a:pt x="208" y="712"/>
                  </a:cubicBezTo>
                  <a:cubicBezTo>
                    <a:pt x="208" y="711"/>
                    <a:pt x="207" y="709"/>
                    <a:pt x="207" y="708"/>
                  </a:cubicBezTo>
                  <a:cubicBezTo>
                    <a:pt x="207" y="707"/>
                    <a:pt x="207" y="705"/>
                    <a:pt x="208" y="704"/>
                  </a:cubicBezTo>
                  <a:cubicBezTo>
                    <a:pt x="208" y="703"/>
                    <a:pt x="210" y="703"/>
                    <a:pt x="211" y="703"/>
                  </a:cubicBezTo>
                  <a:cubicBezTo>
                    <a:pt x="212" y="703"/>
                    <a:pt x="215" y="704"/>
                    <a:pt x="216" y="704"/>
                  </a:cubicBezTo>
                  <a:cubicBezTo>
                    <a:pt x="217" y="704"/>
                    <a:pt x="218" y="703"/>
                    <a:pt x="218" y="703"/>
                  </a:cubicBezTo>
                  <a:cubicBezTo>
                    <a:pt x="219" y="702"/>
                    <a:pt x="218" y="699"/>
                    <a:pt x="218" y="698"/>
                  </a:cubicBezTo>
                  <a:cubicBezTo>
                    <a:pt x="217" y="697"/>
                    <a:pt x="216" y="695"/>
                    <a:pt x="215" y="694"/>
                  </a:cubicBezTo>
                  <a:cubicBezTo>
                    <a:pt x="214" y="692"/>
                    <a:pt x="214" y="689"/>
                    <a:pt x="213" y="687"/>
                  </a:cubicBezTo>
                  <a:cubicBezTo>
                    <a:pt x="213" y="686"/>
                    <a:pt x="213" y="682"/>
                    <a:pt x="214" y="681"/>
                  </a:cubicBezTo>
                  <a:cubicBezTo>
                    <a:pt x="215" y="680"/>
                    <a:pt x="218" y="681"/>
                    <a:pt x="219" y="681"/>
                  </a:cubicBezTo>
                  <a:cubicBezTo>
                    <a:pt x="220" y="680"/>
                    <a:pt x="223" y="680"/>
                    <a:pt x="224" y="678"/>
                  </a:cubicBezTo>
                  <a:cubicBezTo>
                    <a:pt x="225" y="678"/>
                    <a:pt x="225" y="675"/>
                    <a:pt x="225" y="674"/>
                  </a:cubicBezTo>
                  <a:cubicBezTo>
                    <a:pt x="224" y="673"/>
                    <a:pt x="223" y="672"/>
                    <a:pt x="222" y="672"/>
                  </a:cubicBezTo>
                  <a:cubicBezTo>
                    <a:pt x="221" y="671"/>
                    <a:pt x="220" y="671"/>
                    <a:pt x="220" y="670"/>
                  </a:cubicBezTo>
                  <a:cubicBezTo>
                    <a:pt x="219" y="670"/>
                    <a:pt x="219" y="668"/>
                    <a:pt x="219" y="668"/>
                  </a:cubicBezTo>
                  <a:cubicBezTo>
                    <a:pt x="220" y="667"/>
                    <a:pt x="221" y="666"/>
                    <a:pt x="222" y="665"/>
                  </a:cubicBezTo>
                  <a:cubicBezTo>
                    <a:pt x="223" y="665"/>
                    <a:pt x="225" y="665"/>
                    <a:pt x="225" y="666"/>
                  </a:cubicBezTo>
                  <a:cubicBezTo>
                    <a:pt x="226" y="666"/>
                    <a:pt x="227" y="669"/>
                    <a:pt x="228" y="669"/>
                  </a:cubicBezTo>
                  <a:cubicBezTo>
                    <a:pt x="229" y="669"/>
                    <a:pt x="230" y="668"/>
                    <a:pt x="231" y="667"/>
                  </a:cubicBezTo>
                  <a:cubicBezTo>
                    <a:pt x="231" y="666"/>
                    <a:pt x="230" y="664"/>
                    <a:pt x="231" y="664"/>
                  </a:cubicBezTo>
                  <a:cubicBezTo>
                    <a:pt x="231" y="663"/>
                    <a:pt x="233" y="663"/>
                    <a:pt x="233" y="663"/>
                  </a:cubicBezTo>
                  <a:cubicBezTo>
                    <a:pt x="234" y="663"/>
                    <a:pt x="236" y="664"/>
                    <a:pt x="237" y="664"/>
                  </a:cubicBezTo>
                  <a:cubicBezTo>
                    <a:pt x="237" y="663"/>
                    <a:pt x="238" y="662"/>
                    <a:pt x="238" y="662"/>
                  </a:cubicBezTo>
                  <a:cubicBezTo>
                    <a:pt x="238" y="661"/>
                    <a:pt x="237" y="659"/>
                    <a:pt x="237" y="658"/>
                  </a:cubicBezTo>
                  <a:cubicBezTo>
                    <a:pt x="238" y="657"/>
                    <a:pt x="239" y="656"/>
                    <a:pt x="240" y="656"/>
                  </a:cubicBezTo>
                  <a:cubicBezTo>
                    <a:pt x="241" y="656"/>
                    <a:pt x="242" y="657"/>
                    <a:pt x="243" y="658"/>
                  </a:cubicBezTo>
                  <a:cubicBezTo>
                    <a:pt x="244" y="658"/>
                    <a:pt x="246" y="659"/>
                    <a:pt x="246" y="660"/>
                  </a:cubicBezTo>
                  <a:cubicBezTo>
                    <a:pt x="246" y="662"/>
                    <a:pt x="244" y="663"/>
                    <a:pt x="244" y="664"/>
                  </a:cubicBezTo>
                  <a:cubicBezTo>
                    <a:pt x="244" y="666"/>
                    <a:pt x="245" y="669"/>
                    <a:pt x="246" y="670"/>
                  </a:cubicBezTo>
                  <a:cubicBezTo>
                    <a:pt x="246" y="671"/>
                    <a:pt x="248" y="674"/>
                    <a:pt x="250" y="676"/>
                  </a:cubicBezTo>
                  <a:cubicBezTo>
                    <a:pt x="251" y="676"/>
                    <a:pt x="253" y="677"/>
                    <a:pt x="254" y="677"/>
                  </a:cubicBezTo>
                  <a:cubicBezTo>
                    <a:pt x="255" y="678"/>
                    <a:pt x="257" y="678"/>
                    <a:pt x="258" y="679"/>
                  </a:cubicBezTo>
                  <a:cubicBezTo>
                    <a:pt x="259" y="679"/>
                    <a:pt x="261" y="681"/>
                    <a:pt x="262" y="681"/>
                  </a:cubicBezTo>
                  <a:cubicBezTo>
                    <a:pt x="263" y="681"/>
                    <a:pt x="265" y="679"/>
                    <a:pt x="266" y="679"/>
                  </a:cubicBezTo>
                  <a:cubicBezTo>
                    <a:pt x="268" y="679"/>
                    <a:pt x="270" y="678"/>
                    <a:pt x="272" y="679"/>
                  </a:cubicBezTo>
                  <a:cubicBezTo>
                    <a:pt x="272" y="679"/>
                    <a:pt x="274" y="680"/>
                    <a:pt x="275" y="680"/>
                  </a:cubicBezTo>
                  <a:cubicBezTo>
                    <a:pt x="275" y="681"/>
                    <a:pt x="276" y="683"/>
                    <a:pt x="276" y="683"/>
                  </a:cubicBezTo>
                  <a:cubicBezTo>
                    <a:pt x="277" y="684"/>
                    <a:pt x="279" y="687"/>
                    <a:pt x="280" y="687"/>
                  </a:cubicBezTo>
                  <a:cubicBezTo>
                    <a:pt x="281" y="687"/>
                    <a:pt x="282" y="684"/>
                    <a:pt x="283" y="683"/>
                  </a:cubicBezTo>
                  <a:cubicBezTo>
                    <a:pt x="283" y="682"/>
                    <a:pt x="282" y="679"/>
                    <a:pt x="283" y="678"/>
                  </a:cubicBezTo>
                  <a:cubicBezTo>
                    <a:pt x="284" y="678"/>
                    <a:pt x="287" y="678"/>
                    <a:pt x="288" y="677"/>
                  </a:cubicBezTo>
                  <a:cubicBezTo>
                    <a:pt x="289" y="677"/>
                    <a:pt x="291" y="677"/>
                    <a:pt x="292" y="676"/>
                  </a:cubicBezTo>
                  <a:cubicBezTo>
                    <a:pt x="293" y="676"/>
                    <a:pt x="294" y="674"/>
                    <a:pt x="294" y="673"/>
                  </a:cubicBezTo>
                  <a:cubicBezTo>
                    <a:pt x="295" y="671"/>
                    <a:pt x="296" y="667"/>
                    <a:pt x="296" y="665"/>
                  </a:cubicBezTo>
                  <a:cubicBezTo>
                    <a:pt x="296" y="663"/>
                    <a:pt x="295" y="659"/>
                    <a:pt x="295" y="657"/>
                  </a:cubicBezTo>
                  <a:cubicBezTo>
                    <a:pt x="295" y="655"/>
                    <a:pt x="293" y="652"/>
                    <a:pt x="294" y="650"/>
                  </a:cubicBezTo>
                  <a:cubicBezTo>
                    <a:pt x="294" y="647"/>
                    <a:pt x="295" y="643"/>
                    <a:pt x="296" y="641"/>
                  </a:cubicBezTo>
                  <a:cubicBezTo>
                    <a:pt x="297" y="640"/>
                    <a:pt x="299" y="638"/>
                    <a:pt x="300" y="637"/>
                  </a:cubicBezTo>
                  <a:cubicBezTo>
                    <a:pt x="301" y="636"/>
                    <a:pt x="302" y="635"/>
                    <a:pt x="302" y="634"/>
                  </a:cubicBezTo>
                  <a:cubicBezTo>
                    <a:pt x="302" y="632"/>
                    <a:pt x="300" y="630"/>
                    <a:pt x="301" y="628"/>
                  </a:cubicBezTo>
                  <a:cubicBezTo>
                    <a:pt x="301" y="628"/>
                    <a:pt x="302" y="626"/>
                    <a:pt x="303" y="626"/>
                  </a:cubicBezTo>
                  <a:cubicBezTo>
                    <a:pt x="304" y="625"/>
                    <a:pt x="305" y="626"/>
                    <a:pt x="306" y="626"/>
                  </a:cubicBezTo>
                  <a:cubicBezTo>
                    <a:pt x="306" y="626"/>
                    <a:pt x="307" y="624"/>
                    <a:pt x="308" y="624"/>
                  </a:cubicBezTo>
                  <a:cubicBezTo>
                    <a:pt x="309" y="625"/>
                    <a:pt x="310" y="627"/>
                    <a:pt x="311" y="628"/>
                  </a:cubicBezTo>
                  <a:cubicBezTo>
                    <a:pt x="312" y="628"/>
                    <a:pt x="313" y="628"/>
                    <a:pt x="314" y="628"/>
                  </a:cubicBezTo>
                  <a:cubicBezTo>
                    <a:pt x="316" y="627"/>
                    <a:pt x="319" y="624"/>
                    <a:pt x="320" y="622"/>
                  </a:cubicBezTo>
                  <a:cubicBezTo>
                    <a:pt x="321" y="621"/>
                    <a:pt x="321" y="618"/>
                    <a:pt x="321" y="617"/>
                  </a:cubicBezTo>
                  <a:cubicBezTo>
                    <a:pt x="322" y="616"/>
                    <a:pt x="323" y="614"/>
                    <a:pt x="323" y="613"/>
                  </a:cubicBezTo>
                  <a:cubicBezTo>
                    <a:pt x="323" y="612"/>
                    <a:pt x="324" y="609"/>
                    <a:pt x="325" y="608"/>
                  </a:cubicBezTo>
                  <a:cubicBezTo>
                    <a:pt x="325" y="607"/>
                    <a:pt x="324" y="605"/>
                    <a:pt x="325" y="604"/>
                  </a:cubicBezTo>
                  <a:cubicBezTo>
                    <a:pt x="325" y="601"/>
                    <a:pt x="325" y="596"/>
                    <a:pt x="326" y="594"/>
                  </a:cubicBezTo>
                  <a:cubicBezTo>
                    <a:pt x="327" y="593"/>
                    <a:pt x="329" y="591"/>
                    <a:pt x="330" y="591"/>
                  </a:cubicBezTo>
                  <a:cubicBezTo>
                    <a:pt x="332" y="590"/>
                    <a:pt x="335" y="591"/>
                    <a:pt x="336" y="590"/>
                  </a:cubicBezTo>
                  <a:cubicBezTo>
                    <a:pt x="337" y="590"/>
                    <a:pt x="340" y="588"/>
                    <a:pt x="341" y="587"/>
                  </a:cubicBezTo>
                  <a:cubicBezTo>
                    <a:pt x="342" y="586"/>
                    <a:pt x="342" y="582"/>
                    <a:pt x="343" y="581"/>
                  </a:cubicBezTo>
                  <a:cubicBezTo>
                    <a:pt x="343" y="580"/>
                    <a:pt x="345" y="579"/>
                    <a:pt x="346" y="578"/>
                  </a:cubicBezTo>
                  <a:cubicBezTo>
                    <a:pt x="347" y="577"/>
                    <a:pt x="349" y="576"/>
                    <a:pt x="349" y="575"/>
                  </a:cubicBezTo>
                  <a:cubicBezTo>
                    <a:pt x="350" y="574"/>
                    <a:pt x="350" y="572"/>
                    <a:pt x="350" y="571"/>
                  </a:cubicBezTo>
                  <a:cubicBezTo>
                    <a:pt x="349" y="569"/>
                    <a:pt x="347" y="566"/>
                    <a:pt x="347" y="564"/>
                  </a:cubicBezTo>
                  <a:cubicBezTo>
                    <a:pt x="346" y="563"/>
                    <a:pt x="346" y="561"/>
                    <a:pt x="345" y="560"/>
                  </a:cubicBezTo>
                  <a:cubicBezTo>
                    <a:pt x="345" y="558"/>
                    <a:pt x="344" y="554"/>
                    <a:pt x="343" y="552"/>
                  </a:cubicBezTo>
                  <a:cubicBezTo>
                    <a:pt x="343" y="551"/>
                    <a:pt x="341" y="550"/>
                    <a:pt x="341" y="549"/>
                  </a:cubicBezTo>
                  <a:cubicBezTo>
                    <a:pt x="340" y="548"/>
                    <a:pt x="339" y="545"/>
                    <a:pt x="339" y="544"/>
                  </a:cubicBezTo>
                  <a:cubicBezTo>
                    <a:pt x="340" y="543"/>
                    <a:pt x="341" y="540"/>
                    <a:pt x="343" y="539"/>
                  </a:cubicBezTo>
                  <a:cubicBezTo>
                    <a:pt x="344" y="538"/>
                    <a:pt x="347" y="539"/>
                    <a:pt x="348" y="539"/>
                  </a:cubicBezTo>
                  <a:cubicBezTo>
                    <a:pt x="350" y="539"/>
                    <a:pt x="352" y="537"/>
                    <a:pt x="354" y="537"/>
                  </a:cubicBezTo>
                  <a:cubicBezTo>
                    <a:pt x="354" y="537"/>
                    <a:pt x="356" y="537"/>
                    <a:pt x="357" y="536"/>
                  </a:cubicBezTo>
                  <a:cubicBezTo>
                    <a:pt x="358" y="536"/>
                    <a:pt x="360" y="534"/>
                    <a:pt x="361" y="534"/>
                  </a:cubicBezTo>
                  <a:cubicBezTo>
                    <a:pt x="363" y="534"/>
                    <a:pt x="367" y="534"/>
                    <a:pt x="368" y="535"/>
                  </a:cubicBezTo>
                  <a:cubicBezTo>
                    <a:pt x="369" y="536"/>
                    <a:pt x="369" y="539"/>
                    <a:pt x="370" y="540"/>
                  </a:cubicBezTo>
                  <a:cubicBezTo>
                    <a:pt x="371" y="541"/>
                    <a:pt x="374" y="542"/>
                    <a:pt x="376" y="542"/>
                  </a:cubicBezTo>
                  <a:cubicBezTo>
                    <a:pt x="377" y="542"/>
                    <a:pt x="379" y="541"/>
                    <a:pt x="380" y="541"/>
                  </a:cubicBezTo>
                  <a:cubicBezTo>
                    <a:pt x="381" y="540"/>
                    <a:pt x="384" y="538"/>
                    <a:pt x="385" y="537"/>
                  </a:cubicBezTo>
                  <a:cubicBezTo>
                    <a:pt x="386" y="536"/>
                    <a:pt x="389" y="532"/>
                    <a:pt x="390" y="530"/>
                  </a:cubicBezTo>
                  <a:cubicBezTo>
                    <a:pt x="391" y="529"/>
                    <a:pt x="394" y="526"/>
                    <a:pt x="395" y="525"/>
                  </a:cubicBezTo>
                  <a:cubicBezTo>
                    <a:pt x="396" y="524"/>
                    <a:pt x="399" y="522"/>
                    <a:pt x="400" y="522"/>
                  </a:cubicBezTo>
                  <a:cubicBezTo>
                    <a:pt x="402" y="521"/>
                    <a:pt x="405" y="522"/>
                    <a:pt x="407" y="522"/>
                  </a:cubicBezTo>
                  <a:cubicBezTo>
                    <a:pt x="408" y="521"/>
                    <a:pt x="409" y="519"/>
                    <a:pt x="411" y="518"/>
                  </a:cubicBezTo>
                  <a:cubicBezTo>
                    <a:pt x="412" y="518"/>
                    <a:pt x="415" y="517"/>
                    <a:pt x="417" y="518"/>
                  </a:cubicBezTo>
                  <a:cubicBezTo>
                    <a:pt x="418" y="518"/>
                    <a:pt x="420" y="519"/>
                    <a:pt x="421" y="519"/>
                  </a:cubicBezTo>
                  <a:cubicBezTo>
                    <a:pt x="421" y="519"/>
                    <a:pt x="423" y="517"/>
                    <a:pt x="423" y="517"/>
                  </a:cubicBezTo>
                  <a:cubicBezTo>
                    <a:pt x="423" y="516"/>
                    <a:pt x="423" y="514"/>
                    <a:pt x="422" y="513"/>
                  </a:cubicBezTo>
                  <a:cubicBezTo>
                    <a:pt x="422" y="512"/>
                    <a:pt x="420" y="511"/>
                    <a:pt x="420" y="510"/>
                  </a:cubicBezTo>
                  <a:cubicBezTo>
                    <a:pt x="420" y="509"/>
                    <a:pt x="420" y="508"/>
                    <a:pt x="420" y="508"/>
                  </a:cubicBezTo>
                  <a:cubicBezTo>
                    <a:pt x="421" y="507"/>
                    <a:pt x="425" y="506"/>
                    <a:pt x="425" y="505"/>
                  </a:cubicBezTo>
                  <a:cubicBezTo>
                    <a:pt x="426" y="504"/>
                    <a:pt x="427" y="501"/>
                    <a:pt x="426" y="5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800600" y="2851150"/>
              <a:ext cx="488950" cy="563563"/>
            </a:xfrm>
            <a:custGeom>
              <a:avLst/>
              <a:gdLst>
                <a:gd name="T0" fmla="*/ 575 w 580"/>
                <a:gd name="T1" fmla="*/ 276 h 669"/>
                <a:gd name="T2" fmla="*/ 565 w 580"/>
                <a:gd name="T3" fmla="*/ 249 h 669"/>
                <a:gd name="T4" fmla="*/ 571 w 580"/>
                <a:gd name="T5" fmla="*/ 235 h 669"/>
                <a:gd name="T6" fmla="*/ 532 w 580"/>
                <a:gd name="T7" fmla="*/ 0 h 669"/>
                <a:gd name="T8" fmla="*/ 497 w 580"/>
                <a:gd name="T9" fmla="*/ 21 h 669"/>
                <a:gd name="T10" fmla="*/ 460 w 580"/>
                <a:gd name="T11" fmla="*/ 44 h 669"/>
                <a:gd name="T12" fmla="*/ 434 w 580"/>
                <a:gd name="T13" fmla="*/ 64 h 669"/>
                <a:gd name="T14" fmla="*/ 411 w 580"/>
                <a:gd name="T15" fmla="*/ 95 h 669"/>
                <a:gd name="T16" fmla="*/ 394 w 580"/>
                <a:gd name="T17" fmla="*/ 115 h 669"/>
                <a:gd name="T18" fmla="*/ 364 w 580"/>
                <a:gd name="T19" fmla="*/ 118 h 669"/>
                <a:gd name="T20" fmla="*/ 326 w 580"/>
                <a:gd name="T21" fmla="*/ 139 h 669"/>
                <a:gd name="T22" fmla="*/ 297 w 580"/>
                <a:gd name="T23" fmla="*/ 152 h 669"/>
                <a:gd name="T24" fmla="*/ 268 w 580"/>
                <a:gd name="T25" fmla="*/ 130 h 669"/>
                <a:gd name="T26" fmla="*/ 251 w 580"/>
                <a:gd name="T27" fmla="*/ 123 h 669"/>
                <a:gd name="T28" fmla="*/ 241 w 580"/>
                <a:gd name="T29" fmla="*/ 141 h 669"/>
                <a:gd name="T30" fmla="*/ 206 w 580"/>
                <a:gd name="T31" fmla="*/ 126 h 669"/>
                <a:gd name="T32" fmla="*/ 180 w 580"/>
                <a:gd name="T33" fmla="*/ 120 h 669"/>
                <a:gd name="T34" fmla="*/ 127 w 580"/>
                <a:gd name="T35" fmla="*/ 122 h 669"/>
                <a:gd name="T36" fmla="*/ 76 w 580"/>
                <a:gd name="T37" fmla="*/ 591 h 669"/>
                <a:gd name="T38" fmla="*/ 92 w 580"/>
                <a:gd name="T39" fmla="*/ 601 h 669"/>
                <a:gd name="T40" fmla="*/ 109 w 580"/>
                <a:gd name="T41" fmla="*/ 591 h 669"/>
                <a:gd name="T42" fmla="*/ 123 w 580"/>
                <a:gd name="T43" fmla="*/ 601 h 669"/>
                <a:gd name="T44" fmla="*/ 142 w 580"/>
                <a:gd name="T45" fmla="*/ 615 h 669"/>
                <a:gd name="T46" fmla="*/ 158 w 580"/>
                <a:gd name="T47" fmla="*/ 637 h 669"/>
                <a:gd name="T48" fmla="*/ 187 w 580"/>
                <a:gd name="T49" fmla="*/ 636 h 669"/>
                <a:gd name="T50" fmla="*/ 207 w 580"/>
                <a:gd name="T51" fmla="*/ 645 h 669"/>
                <a:gd name="T52" fmla="*/ 222 w 580"/>
                <a:gd name="T53" fmla="*/ 655 h 669"/>
                <a:gd name="T54" fmla="*/ 245 w 580"/>
                <a:gd name="T55" fmla="*/ 641 h 669"/>
                <a:gd name="T56" fmla="*/ 273 w 580"/>
                <a:gd name="T57" fmla="*/ 644 h 669"/>
                <a:gd name="T58" fmla="*/ 291 w 580"/>
                <a:gd name="T59" fmla="*/ 646 h 669"/>
                <a:gd name="T60" fmla="*/ 310 w 580"/>
                <a:gd name="T61" fmla="*/ 633 h 669"/>
                <a:gd name="T62" fmla="*/ 328 w 580"/>
                <a:gd name="T63" fmla="*/ 617 h 669"/>
                <a:gd name="T64" fmla="*/ 340 w 580"/>
                <a:gd name="T65" fmla="*/ 632 h 669"/>
                <a:gd name="T66" fmla="*/ 363 w 580"/>
                <a:gd name="T67" fmla="*/ 647 h 669"/>
                <a:gd name="T68" fmla="*/ 383 w 580"/>
                <a:gd name="T69" fmla="*/ 668 h 669"/>
                <a:gd name="T70" fmla="*/ 404 w 580"/>
                <a:gd name="T71" fmla="*/ 662 h 669"/>
                <a:gd name="T72" fmla="*/ 419 w 580"/>
                <a:gd name="T73" fmla="*/ 642 h 669"/>
                <a:gd name="T74" fmla="*/ 431 w 580"/>
                <a:gd name="T75" fmla="*/ 625 h 669"/>
                <a:gd name="T76" fmla="*/ 424 w 580"/>
                <a:gd name="T77" fmla="*/ 598 h 669"/>
                <a:gd name="T78" fmla="*/ 427 w 580"/>
                <a:gd name="T79" fmla="*/ 577 h 669"/>
                <a:gd name="T80" fmla="*/ 435 w 580"/>
                <a:gd name="T81" fmla="*/ 555 h 669"/>
                <a:gd name="T82" fmla="*/ 447 w 580"/>
                <a:gd name="T83" fmla="*/ 552 h 669"/>
                <a:gd name="T84" fmla="*/ 457 w 580"/>
                <a:gd name="T85" fmla="*/ 565 h 669"/>
                <a:gd name="T86" fmla="*/ 468 w 580"/>
                <a:gd name="T87" fmla="*/ 556 h 669"/>
                <a:gd name="T88" fmla="*/ 472 w 580"/>
                <a:gd name="T89" fmla="*/ 544 h 669"/>
                <a:gd name="T90" fmla="*/ 472 w 580"/>
                <a:gd name="T91" fmla="*/ 532 h 669"/>
                <a:gd name="T92" fmla="*/ 475 w 580"/>
                <a:gd name="T93" fmla="*/ 508 h 669"/>
                <a:gd name="T94" fmla="*/ 488 w 580"/>
                <a:gd name="T95" fmla="*/ 495 h 669"/>
                <a:gd name="T96" fmla="*/ 499 w 580"/>
                <a:gd name="T97" fmla="*/ 471 h 669"/>
                <a:gd name="T98" fmla="*/ 514 w 580"/>
                <a:gd name="T99" fmla="*/ 478 h 669"/>
                <a:gd name="T100" fmla="*/ 534 w 580"/>
                <a:gd name="T101" fmla="*/ 460 h 669"/>
                <a:gd name="T102" fmla="*/ 551 w 580"/>
                <a:gd name="T103" fmla="*/ 434 h 669"/>
                <a:gd name="T104" fmla="*/ 568 w 580"/>
                <a:gd name="T105" fmla="*/ 406 h 669"/>
                <a:gd name="T106" fmla="*/ 571 w 580"/>
                <a:gd name="T107" fmla="*/ 383 h 669"/>
                <a:gd name="T108" fmla="*/ 568 w 580"/>
                <a:gd name="T109" fmla="*/ 362 h 669"/>
                <a:gd name="T110" fmla="*/ 573 w 580"/>
                <a:gd name="T111" fmla="*/ 343 h 669"/>
                <a:gd name="T112" fmla="*/ 576 w 580"/>
                <a:gd name="T113" fmla="*/ 31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0" h="669">
                  <a:moveTo>
                    <a:pt x="579" y="294"/>
                  </a:moveTo>
                  <a:cubicBezTo>
                    <a:pt x="579" y="293"/>
                    <a:pt x="580" y="290"/>
                    <a:pt x="580" y="289"/>
                  </a:cubicBezTo>
                  <a:cubicBezTo>
                    <a:pt x="580" y="288"/>
                    <a:pt x="578" y="286"/>
                    <a:pt x="578" y="285"/>
                  </a:cubicBezTo>
                  <a:cubicBezTo>
                    <a:pt x="577" y="284"/>
                    <a:pt x="578" y="281"/>
                    <a:pt x="578" y="280"/>
                  </a:cubicBezTo>
                  <a:cubicBezTo>
                    <a:pt x="577" y="279"/>
                    <a:pt x="575" y="278"/>
                    <a:pt x="575" y="276"/>
                  </a:cubicBezTo>
                  <a:cubicBezTo>
                    <a:pt x="574" y="275"/>
                    <a:pt x="576" y="271"/>
                    <a:pt x="576" y="269"/>
                  </a:cubicBezTo>
                  <a:cubicBezTo>
                    <a:pt x="576" y="267"/>
                    <a:pt x="576" y="262"/>
                    <a:pt x="575" y="259"/>
                  </a:cubicBezTo>
                  <a:cubicBezTo>
                    <a:pt x="575" y="259"/>
                    <a:pt x="572" y="258"/>
                    <a:pt x="571" y="257"/>
                  </a:cubicBezTo>
                  <a:cubicBezTo>
                    <a:pt x="570" y="256"/>
                    <a:pt x="570" y="252"/>
                    <a:pt x="569" y="251"/>
                  </a:cubicBezTo>
                  <a:cubicBezTo>
                    <a:pt x="568" y="250"/>
                    <a:pt x="566" y="250"/>
                    <a:pt x="565" y="249"/>
                  </a:cubicBezTo>
                  <a:cubicBezTo>
                    <a:pt x="564" y="248"/>
                    <a:pt x="563" y="247"/>
                    <a:pt x="563" y="246"/>
                  </a:cubicBezTo>
                  <a:cubicBezTo>
                    <a:pt x="562" y="245"/>
                    <a:pt x="562" y="243"/>
                    <a:pt x="562" y="242"/>
                  </a:cubicBezTo>
                  <a:cubicBezTo>
                    <a:pt x="563" y="242"/>
                    <a:pt x="565" y="241"/>
                    <a:pt x="565" y="240"/>
                  </a:cubicBezTo>
                  <a:cubicBezTo>
                    <a:pt x="566" y="239"/>
                    <a:pt x="566" y="237"/>
                    <a:pt x="567" y="236"/>
                  </a:cubicBezTo>
                  <a:cubicBezTo>
                    <a:pt x="567" y="236"/>
                    <a:pt x="570" y="235"/>
                    <a:pt x="571" y="235"/>
                  </a:cubicBezTo>
                  <a:cubicBezTo>
                    <a:pt x="572" y="235"/>
                    <a:pt x="573" y="236"/>
                    <a:pt x="574" y="235"/>
                  </a:cubicBezTo>
                  <a:cubicBezTo>
                    <a:pt x="575" y="235"/>
                    <a:pt x="574" y="233"/>
                    <a:pt x="575" y="233"/>
                  </a:cubicBezTo>
                  <a:cubicBezTo>
                    <a:pt x="575" y="232"/>
                    <a:pt x="577" y="232"/>
                    <a:pt x="578" y="232"/>
                  </a:cubicBezTo>
                  <a:cubicBezTo>
                    <a:pt x="578" y="232"/>
                    <a:pt x="579" y="232"/>
                    <a:pt x="580" y="231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9" y="2"/>
                    <a:pt x="526" y="5"/>
                    <a:pt x="523" y="6"/>
                  </a:cubicBezTo>
                  <a:cubicBezTo>
                    <a:pt x="521" y="8"/>
                    <a:pt x="514" y="12"/>
                    <a:pt x="511" y="14"/>
                  </a:cubicBezTo>
                  <a:cubicBezTo>
                    <a:pt x="510" y="15"/>
                    <a:pt x="507" y="18"/>
                    <a:pt x="505" y="19"/>
                  </a:cubicBezTo>
                  <a:cubicBezTo>
                    <a:pt x="504" y="19"/>
                    <a:pt x="501" y="18"/>
                    <a:pt x="500" y="19"/>
                  </a:cubicBezTo>
                  <a:cubicBezTo>
                    <a:pt x="499" y="19"/>
                    <a:pt x="497" y="21"/>
                    <a:pt x="497" y="21"/>
                  </a:cubicBezTo>
                  <a:cubicBezTo>
                    <a:pt x="495" y="23"/>
                    <a:pt x="493" y="26"/>
                    <a:pt x="492" y="27"/>
                  </a:cubicBezTo>
                  <a:cubicBezTo>
                    <a:pt x="490" y="29"/>
                    <a:pt x="486" y="31"/>
                    <a:pt x="483" y="31"/>
                  </a:cubicBezTo>
                  <a:cubicBezTo>
                    <a:pt x="482" y="32"/>
                    <a:pt x="477" y="32"/>
                    <a:pt x="476" y="33"/>
                  </a:cubicBezTo>
                  <a:cubicBezTo>
                    <a:pt x="474" y="34"/>
                    <a:pt x="471" y="36"/>
                    <a:pt x="469" y="37"/>
                  </a:cubicBezTo>
                  <a:cubicBezTo>
                    <a:pt x="467" y="39"/>
                    <a:pt x="462" y="42"/>
                    <a:pt x="460" y="44"/>
                  </a:cubicBezTo>
                  <a:cubicBezTo>
                    <a:pt x="459" y="45"/>
                    <a:pt x="456" y="48"/>
                    <a:pt x="455" y="49"/>
                  </a:cubicBezTo>
                  <a:cubicBezTo>
                    <a:pt x="454" y="50"/>
                    <a:pt x="451" y="53"/>
                    <a:pt x="449" y="54"/>
                  </a:cubicBezTo>
                  <a:cubicBezTo>
                    <a:pt x="448" y="55"/>
                    <a:pt x="446" y="55"/>
                    <a:pt x="445" y="56"/>
                  </a:cubicBezTo>
                  <a:cubicBezTo>
                    <a:pt x="443" y="57"/>
                    <a:pt x="441" y="58"/>
                    <a:pt x="440" y="59"/>
                  </a:cubicBezTo>
                  <a:cubicBezTo>
                    <a:pt x="438" y="61"/>
                    <a:pt x="435" y="63"/>
                    <a:pt x="434" y="64"/>
                  </a:cubicBezTo>
                  <a:cubicBezTo>
                    <a:pt x="432" y="66"/>
                    <a:pt x="429" y="70"/>
                    <a:pt x="428" y="71"/>
                  </a:cubicBezTo>
                  <a:cubicBezTo>
                    <a:pt x="426" y="73"/>
                    <a:pt x="423" y="77"/>
                    <a:pt x="422" y="79"/>
                  </a:cubicBezTo>
                  <a:cubicBezTo>
                    <a:pt x="421" y="80"/>
                    <a:pt x="421" y="84"/>
                    <a:pt x="420" y="85"/>
                  </a:cubicBezTo>
                  <a:cubicBezTo>
                    <a:pt x="419" y="87"/>
                    <a:pt x="417" y="89"/>
                    <a:pt x="416" y="90"/>
                  </a:cubicBezTo>
                  <a:cubicBezTo>
                    <a:pt x="414" y="91"/>
                    <a:pt x="412" y="93"/>
                    <a:pt x="411" y="95"/>
                  </a:cubicBezTo>
                  <a:cubicBezTo>
                    <a:pt x="410" y="96"/>
                    <a:pt x="410" y="99"/>
                    <a:pt x="409" y="101"/>
                  </a:cubicBezTo>
                  <a:cubicBezTo>
                    <a:pt x="408" y="102"/>
                    <a:pt x="405" y="103"/>
                    <a:pt x="404" y="104"/>
                  </a:cubicBezTo>
                  <a:cubicBezTo>
                    <a:pt x="403" y="105"/>
                    <a:pt x="401" y="107"/>
                    <a:pt x="400" y="108"/>
                  </a:cubicBezTo>
                  <a:cubicBezTo>
                    <a:pt x="399" y="109"/>
                    <a:pt x="397" y="111"/>
                    <a:pt x="396" y="112"/>
                  </a:cubicBezTo>
                  <a:cubicBezTo>
                    <a:pt x="395" y="113"/>
                    <a:pt x="394" y="114"/>
                    <a:pt x="394" y="115"/>
                  </a:cubicBezTo>
                  <a:cubicBezTo>
                    <a:pt x="392" y="115"/>
                    <a:pt x="390" y="115"/>
                    <a:pt x="388" y="115"/>
                  </a:cubicBezTo>
                  <a:cubicBezTo>
                    <a:pt x="387" y="116"/>
                    <a:pt x="383" y="115"/>
                    <a:pt x="382" y="116"/>
                  </a:cubicBezTo>
                  <a:cubicBezTo>
                    <a:pt x="380" y="116"/>
                    <a:pt x="379" y="118"/>
                    <a:pt x="377" y="119"/>
                  </a:cubicBezTo>
                  <a:cubicBezTo>
                    <a:pt x="376" y="120"/>
                    <a:pt x="371" y="120"/>
                    <a:pt x="369" y="120"/>
                  </a:cubicBezTo>
                  <a:cubicBezTo>
                    <a:pt x="368" y="120"/>
                    <a:pt x="365" y="118"/>
                    <a:pt x="364" y="118"/>
                  </a:cubicBezTo>
                  <a:cubicBezTo>
                    <a:pt x="363" y="118"/>
                    <a:pt x="360" y="117"/>
                    <a:pt x="359" y="118"/>
                  </a:cubicBezTo>
                  <a:cubicBezTo>
                    <a:pt x="356" y="118"/>
                    <a:pt x="350" y="122"/>
                    <a:pt x="347" y="124"/>
                  </a:cubicBezTo>
                  <a:cubicBezTo>
                    <a:pt x="345" y="125"/>
                    <a:pt x="341" y="128"/>
                    <a:pt x="339" y="129"/>
                  </a:cubicBezTo>
                  <a:cubicBezTo>
                    <a:pt x="337" y="130"/>
                    <a:pt x="333" y="134"/>
                    <a:pt x="331" y="135"/>
                  </a:cubicBezTo>
                  <a:cubicBezTo>
                    <a:pt x="330" y="136"/>
                    <a:pt x="328" y="138"/>
                    <a:pt x="326" y="139"/>
                  </a:cubicBezTo>
                  <a:cubicBezTo>
                    <a:pt x="324" y="140"/>
                    <a:pt x="319" y="139"/>
                    <a:pt x="317" y="140"/>
                  </a:cubicBezTo>
                  <a:cubicBezTo>
                    <a:pt x="316" y="140"/>
                    <a:pt x="313" y="142"/>
                    <a:pt x="311" y="143"/>
                  </a:cubicBezTo>
                  <a:cubicBezTo>
                    <a:pt x="310" y="144"/>
                    <a:pt x="308" y="148"/>
                    <a:pt x="307" y="149"/>
                  </a:cubicBezTo>
                  <a:cubicBezTo>
                    <a:pt x="306" y="150"/>
                    <a:pt x="304" y="152"/>
                    <a:pt x="302" y="152"/>
                  </a:cubicBezTo>
                  <a:cubicBezTo>
                    <a:pt x="301" y="153"/>
                    <a:pt x="298" y="152"/>
                    <a:pt x="297" y="152"/>
                  </a:cubicBezTo>
                  <a:cubicBezTo>
                    <a:pt x="294" y="151"/>
                    <a:pt x="289" y="148"/>
                    <a:pt x="287" y="147"/>
                  </a:cubicBezTo>
                  <a:cubicBezTo>
                    <a:pt x="285" y="146"/>
                    <a:pt x="281" y="144"/>
                    <a:pt x="279" y="143"/>
                  </a:cubicBezTo>
                  <a:cubicBezTo>
                    <a:pt x="277" y="142"/>
                    <a:pt x="273" y="139"/>
                    <a:pt x="272" y="137"/>
                  </a:cubicBezTo>
                  <a:cubicBezTo>
                    <a:pt x="271" y="136"/>
                    <a:pt x="270" y="135"/>
                    <a:pt x="269" y="134"/>
                  </a:cubicBezTo>
                  <a:cubicBezTo>
                    <a:pt x="269" y="133"/>
                    <a:pt x="269" y="130"/>
                    <a:pt x="268" y="130"/>
                  </a:cubicBezTo>
                  <a:cubicBezTo>
                    <a:pt x="267" y="129"/>
                    <a:pt x="265" y="130"/>
                    <a:pt x="265" y="130"/>
                  </a:cubicBezTo>
                  <a:cubicBezTo>
                    <a:pt x="263" y="130"/>
                    <a:pt x="262" y="132"/>
                    <a:pt x="261" y="132"/>
                  </a:cubicBezTo>
                  <a:cubicBezTo>
                    <a:pt x="260" y="132"/>
                    <a:pt x="258" y="132"/>
                    <a:pt x="257" y="132"/>
                  </a:cubicBezTo>
                  <a:cubicBezTo>
                    <a:pt x="256" y="131"/>
                    <a:pt x="256" y="128"/>
                    <a:pt x="255" y="127"/>
                  </a:cubicBezTo>
                  <a:cubicBezTo>
                    <a:pt x="254" y="126"/>
                    <a:pt x="252" y="123"/>
                    <a:pt x="251" y="123"/>
                  </a:cubicBezTo>
                  <a:cubicBezTo>
                    <a:pt x="250" y="123"/>
                    <a:pt x="248" y="125"/>
                    <a:pt x="247" y="126"/>
                  </a:cubicBezTo>
                  <a:cubicBezTo>
                    <a:pt x="247" y="127"/>
                    <a:pt x="247" y="129"/>
                    <a:pt x="247" y="130"/>
                  </a:cubicBezTo>
                  <a:cubicBezTo>
                    <a:pt x="247" y="130"/>
                    <a:pt x="249" y="131"/>
                    <a:pt x="249" y="132"/>
                  </a:cubicBezTo>
                  <a:cubicBezTo>
                    <a:pt x="249" y="133"/>
                    <a:pt x="248" y="135"/>
                    <a:pt x="248" y="136"/>
                  </a:cubicBezTo>
                  <a:cubicBezTo>
                    <a:pt x="247" y="138"/>
                    <a:pt x="243" y="141"/>
                    <a:pt x="241" y="141"/>
                  </a:cubicBezTo>
                  <a:cubicBezTo>
                    <a:pt x="239" y="142"/>
                    <a:pt x="235" y="139"/>
                    <a:pt x="233" y="138"/>
                  </a:cubicBezTo>
                  <a:cubicBezTo>
                    <a:pt x="231" y="137"/>
                    <a:pt x="227" y="134"/>
                    <a:pt x="225" y="132"/>
                  </a:cubicBezTo>
                  <a:cubicBezTo>
                    <a:pt x="223" y="131"/>
                    <a:pt x="221" y="128"/>
                    <a:pt x="219" y="127"/>
                  </a:cubicBezTo>
                  <a:cubicBezTo>
                    <a:pt x="218" y="126"/>
                    <a:pt x="214" y="126"/>
                    <a:pt x="212" y="126"/>
                  </a:cubicBezTo>
                  <a:cubicBezTo>
                    <a:pt x="210" y="126"/>
                    <a:pt x="208" y="126"/>
                    <a:pt x="206" y="126"/>
                  </a:cubicBezTo>
                  <a:cubicBezTo>
                    <a:pt x="205" y="126"/>
                    <a:pt x="202" y="126"/>
                    <a:pt x="201" y="125"/>
                  </a:cubicBezTo>
                  <a:cubicBezTo>
                    <a:pt x="199" y="125"/>
                    <a:pt x="195" y="122"/>
                    <a:pt x="193" y="121"/>
                  </a:cubicBezTo>
                  <a:cubicBezTo>
                    <a:pt x="192" y="120"/>
                    <a:pt x="189" y="118"/>
                    <a:pt x="187" y="117"/>
                  </a:cubicBezTo>
                  <a:cubicBezTo>
                    <a:pt x="186" y="117"/>
                    <a:pt x="184" y="118"/>
                    <a:pt x="183" y="119"/>
                  </a:cubicBezTo>
                  <a:cubicBezTo>
                    <a:pt x="182" y="119"/>
                    <a:pt x="181" y="120"/>
                    <a:pt x="180" y="120"/>
                  </a:cubicBezTo>
                  <a:cubicBezTo>
                    <a:pt x="179" y="121"/>
                    <a:pt x="177" y="121"/>
                    <a:pt x="176" y="120"/>
                  </a:cubicBezTo>
                  <a:cubicBezTo>
                    <a:pt x="174" y="120"/>
                    <a:pt x="170" y="119"/>
                    <a:pt x="169" y="118"/>
                  </a:cubicBezTo>
                  <a:cubicBezTo>
                    <a:pt x="168" y="118"/>
                    <a:pt x="168" y="116"/>
                    <a:pt x="168" y="115"/>
                  </a:cubicBezTo>
                  <a:cubicBezTo>
                    <a:pt x="168" y="114"/>
                    <a:pt x="169" y="113"/>
                    <a:pt x="169" y="112"/>
                  </a:cubicBezTo>
                  <a:cubicBezTo>
                    <a:pt x="159" y="115"/>
                    <a:pt x="136" y="120"/>
                    <a:pt x="127" y="122"/>
                  </a:cubicBezTo>
                  <a:cubicBezTo>
                    <a:pt x="108" y="127"/>
                    <a:pt x="71" y="135"/>
                    <a:pt x="52" y="139"/>
                  </a:cubicBezTo>
                  <a:cubicBezTo>
                    <a:pt x="41" y="141"/>
                    <a:pt x="14" y="146"/>
                    <a:pt x="0" y="149"/>
                  </a:cubicBezTo>
                  <a:cubicBezTo>
                    <a:pt x="71" y="596"/>
                    <a:pt x="71" y="596"/>
                    <a:pt x="71" y="596"/>
                  </a:cubicBezTo>
                  <a:cubicBezTo>
                    <a:pt x="71" y="595"/>
                    <a:pt x="71" y="592"/>
                    <a:pt x="72" y="591"/>
                  </a:cubicBezTo>
                  <a:cubicBezTo>
                    <a:pt x="72" y="590"/>
                    <a:pt x="75" y="590"/>
                    <a:pt x="76" y="591"/>
                  </a:cubicBezTo>
                  <a:cubicBezTo>
                    <a:pt x="77" y="591"/>
                    <a:pt x="79" y="592"/>
                    <a:pt x="79" y="592"/>
                  </a:cubicBezTo>
                  <a:cubicBezTo>
                    <a:pt x="80" y="593"/>
                    <a:pt x="81" y="595"/>
                    <a:pt x="82" y="596"/>
                  </a:cubicBezTo>
                  <a:cubicBezTo>
                    <a:pt x="82" y="597"/>
                    <a:pt x="84" y="596"/>
                    <a:pt x="85" y="597"/>
                  </a:cubicBezTo>
                  <a:cubicBezTo>
                    <a:pt x="86" y="597"/>
                    <a:pt x="88" y="598"/>
                    <a:pt x="90" y="599"/>
                  </a:cubicBezTo>
                  <a:cubicBezTo>
                    <a:pt x="90" y="599"/>
                    <a:pt x="91" y="601"/>
                    <a:pt x="92" y="601"/>
                  </a:cubicBezTo>
                  <a:cubicBezTo>
                    <a:pt x="93" y="601"/>
                    <a:pt x="96" y="601"/>
                    <a:pt x="97" y="600"/>
                  </a:cubicBezTo>
                  <a:cubicBezTo>
                    <a:pt x="98" y="600"/>
                    <a:pt x="99" y="597"/>
                    <a:pt x="100" y="597"/>
                  </a:cubicBezTo>
                  <a:cubicBezTo>
                    <a:pt x="100" y="596"/>
                    <a:pt x="101" y="595"/>
                    <a:pt x="102" y="595"/>
                  </a:cubicBezTo>
                  <a:cubicBezTo>
                    <a:pt x="103" y="594"/>
                    <a:pt x="106" y="595"/>
                    <a:pt x="107" y="594"/>
                  </a:cubicBezTo>
                  <a:cubicBezTo>
                    <a:pt x="108" y="594"/>
                    <a:pt x="108" y="592"/>
                    <a:pt x="109" y="591"/>
                  </a:cubicBezTo>
                  <a:cubicBezTo>
                    <a:pt x="110" y="590"/>
                    <a:pt x="113" y="589"/>
                    <a:pt x="114" y="589"/>
                  </a:cubicBezTo>
                  <a:cubicBezTo>
                    <a:pt x="114" y="589"/>
                    <a:pt x="115" y="589"/>
                    <a:pt x="116" y="590"/>
                  </a:cubicBezTo>
                  <a:cubicBezTo>
                    <a:pt x="117" y="590"/>
                    <a:pt x="117" y="593"/>
                    <a:pt x="118" y="594"/>
                  </a:cubicBezTo>
                  <a:cubicBezTo>
                    <a:pt x="118" y="595"/>
                    <a:pt x="118" y="597"/>
                    <a:pt x="118" y="598"/>
                  </a:cubicBezTo>
                  <a:cubicBezTo>
                    <a:pt x="119" y="599"/>
                    <a:pt x="122" y="601"/>
                    <a:pt x="123" y="601"/>
                  </a:cubicBezTo>
                  <a:cubicBezTo>
                    <a:pt x="125" y="602"/>
                    <a:pt x="128" y="600"/>
                    <a:pt x="129" y="601"/>
                  </a:cubicBezTo>
                  <a:cubicBezTo>
                    <a:pt x="131" y="601"/>
                    <a:pt x="133" y="602"/>
                    <a:pt x="134" y="603"/>
                  </a:cubicBezTo>
                  <a:cubicBezTo>
                    <a:pt x="135" y="603"/>
                    <a:pt x="138" y="605"/>
                    <a:pt x="138" y="606"/>
                  </a:cubicBezTo>
                  <a:cubicBezTo>
                    <a:pt x="139" y="607"/>
                    <a:pt x="138" y="609"/>
                    <a:pt x="139" y="610"/>
                  </a:cubicBezTo>
                  <a:cubicBezTo>
                    <a:pt x="139" y="611"/>
                    <a:pt x="141" y="614"/>
                    <a:pt x="142" y="615"/>
                  </a:cubicBezTo>
                  <a:cubicBezTo>
                    <a:pt x="143" y="616"/>
                    <a:pt x="146" y="618"/>
                    <a:pt x="147" y="619"/>
                  </a:cubicBezTo>
                  <a:cubicBezTo>
                    <a:pt x="148" y="620"/>
                    <a:pt x="149" y="622"/>
                    <a:pt x="150" y="623"/>
                  </a:cubicBezTo>
                  <a:cubicBezTo>
                    <a:pt x="150" y="625"/>
                    <a:pt x="150" y="629"/>
                    <a:pt x="151" y="631"/>
                  </a:cubicBezTo>
                  <a:cubicBezTo>
                    <a:pt x="151" y="632"/>
                    <a:pt x="151" y="635"/>
                    <a:pt x="152" y="636"/>
                  </a:cubicBezTo>
                  <a:cubicBezTo>
                    <a:pt x="153" y="637"/>
                    <a:pt x="157" y="637"/>
                    <a:pt x="158" y="637"/>
                  </a:cubicBezTo>
                  <a:cubicBezTo>
                    <a:pt x="160" y="638"/>
                    <a:pt x="164" y="638"/>
                    <a:pt x="166" y="638"/>
                  </a:cubicBezTo>
                  <a:cubicBezTo>
                    <a:pt x="167" y="639"/>
                    <a:pt x="168" y="640"/>
                    <a:pt x="170" y="641"/>
                  </a:cubicBezTo>
                  <a:cubicBezTo>
                    <a:pt x="171" y="641"/>
                    <a:pt x="175" y="641"/>
                    <a:pt x="177" y="641"/>
                  </a:cubicBezTo>
                  <a:cubicBezTo>
                    <a:pt x="179" y="641"/>
                    <a:pt x="182" y="639"/>
                    <a:pt x="183" y="639"/>
                  </a:cubicBezTo>
                  <a:cubicBezTo>
                    <a:pt x="184" y="638"/>
                    <a:pt x="186" y="636"/>
                    <a:pt x="187" y="636"/>
                  </a:cubicBezTo>
                  <a:cubicBezTo>
                    <a:pt x="188" y="635"/>
                    <a:pt x="191" y="636"/>
                    <a:pt x="192" y="636"/>
                  </a:cubicBezTo>
                  <a:cubicBezTo>
                    <a:pt x="193" y="636"/>
                    <a:pt x="195" y="638"/>
                    <a:pt x="196" y="638"/>
                  </a:cubicBezTo>
                  <a:cubicBezTo>
                    <a:pt x="198" y="638"/>
                    <a:pt x="201" y="638"/>
                    <a:pt x="202" y="638"/>
                  </a:cubicBezTo>
                  <a:cubicBezTo>
                    <a:pt x="203" y="638"/>
                    <a:pt x="205" y="639"/>
                    <a:pt x="205" y="640"/>
                  </a:cubicBezTo>
                  <a:cubicBezTo>
                    <a:pt x="206" y="641"/>
                    <a:pt x="206" y="644"/>
                    <a:pt x="207" y="645"/>
                  </a:cubicBezTo>
                  <a:cubicBezTo>
                    <a:pt x="207" y="646"/>
                    <a:pt x="209" y="646"/>
                    <a:pt x="210" y="646"/>
                  </a:cubicBezTo>
                  <a:cubicBezTo>
                    <a:pt x="211" y="646"/>
                    <a:pt x="214" y="645"/>
                    <a:pt x="215" y="646"/>
                  </a:cubicBezTo>
                  <a:cubicBezTo>
                    <a:pt x="216" y="647"/>
                    <a:pt x="216" y="649"/>
                    <a:pt x="216" y="650"/>
                  </a:cubicBezTo>
                  <a:cubicBezTo>
                    <a:pt x="216" y="651"/>
                    <a:pt x="216" y="654"/>
                    <a:pt x="217" y="654"/>
                  </a:cubicBezTo>
                  <a:cubicBezTo>
                    <a:pt x="218" y="655"/>
                    <a:pt x="221" y="655"/>
                    <a:pt x="222" y="655"/>
                  </a:cubicBezTo>
                  <a:cubicBezTo>
                    <a:pt x="224" y="655"/>
                    <a:pt x="228" y="656"/>
                    <a:pt x="230" y="656"/>
                  </a:cubicBezTo>
                  <a:cubicBezTo>
                    <a:pt x="231" y="656"/>
                    <a:pt x="234" y="656"/>
                    <a:pt x="235" y="655"/>
                  </a:cubicBezTo>
                  <a:cubicBezTo>
                    <a:pt x="236" y="653"/>
                    <a:pt x="235" y="648"/>
                    <a:pt x="236" y="647"/>
                  </a:cubicBezTo>
                  <a:cubicBezTo>
                    <a:pt x="237" y="646"/>
                    <a:pt x="240" y="646"/>
                    <a:pt x="241" y="645"/>
                  </a:cubicBezTo>
                  <a:cubicBezTo>
                    <a:pt x="242" y="645"/>
                    <a:pt x="243" y="642"/>
                    <a:pt x="245" y="641"/>
                  </a:cubicBezTo>
                  <a:cubicBezTo>
                    <a:pt x="246" y="640"/>
                    <a:pt x="249" y="640"/>
                    <a:pt x="251" y="640"/>
                  </a:cubicBezTo>
                  <a:cubicBezTo>
                    <a:pt x="252" y="640"/>
                    <a:pt x="255" y="640"/>
                    <a:pt x="256" y="641"/>
                  </a:cubicBezTo>
                  <a:cubicBezTo>
                    <a:pt x="258" y="641"/>
                    <a:pt x="260" y="644"/>
                    <a:pt x="261" y="644"/>
                  </a:cubicBezTo>
                  <a:cubicBezTo>
                    <a:pt x="263" y="645"/>
                    <a:pt x="266" y="644"/>
                    <a:pt x="267" y="644"/>
                  </a:cubicBezTo>
                  <a:cubicBezTo>
                    <a:pt x="269" y="644"/>
                    <a:pt x="272" y="644"/>
                    <a:pt x="273" y="644"/>
                  </a:cubicBezTo>
                  <a:cubicBezTo>
                    <a:pt x="275" y="645"/>
                    <a:pt x="277" y="646"/>
                    <a:pt x="278" y="647"/>
                  </a:cubicBezTo>
                  <a:cubicBezTo>
                    <a:pt x="279" y="647"/>
                    <a:pt x="279" y="650"/>
                    <a:pt x="280" y="651"/>
                  </a:cubicBezTo>
                  <a:cubicBezTo>
                    <a:pt x="281" y="652"/>
                    <a:pt x="284" y="653"/>
                    <a:pt x="285" y="653"/>
                  </a:cubicBezTo>
                  <a:cubicBezTo>
                    <a:pt x="287" y="652"/>
                    <a:pt x="287" y="649"/>
                    <a:pt x="288" y="648"/>
                  </a:cubicBezTo>
                  <a:cubicBezTo>
                    <a:pt x="288" y="647"/>
                    <a:pt x="290" y="647"/>
                    <a:pt x="291" y="646"/>
                  </a:cubicBezTo>
                  <a:cubicBezTo>
                    <a:pt x="292" y="646"/>
                    <a:pt x="295" y="648"/>
                    <a:pt x="297" y="648"/>
                  </a:cubicBezTo>
                  <a:cubicBezTo>
                    <a:pt x="299" y="647"/>
                    <a:pt x="303" y="646"/>
                    <a:pt x="304" y="645"/>
                  </a:cubicBezTo>
                  <a:cubicBezTo>
                    <a:pt x="305" y="644"/>
                    <a:pt x="305" y="641"/>
                    <a:pt x="305" y="640"/>
                  </a:cubicBezTo>
                  <a:cubicBezTo>
                    <a:pt x="306" y="639"/>
                    <a:pt x="305" y="637"/>
                    <a:pt x="305" y="636"/>
                  </a:cubicBezTo>
                  <a:cubicBezTo>
                    <a:pt x="306" y="635"/>
                    <a:pt x="309" y="634"/>
                    <a:pt x="310" y="633"/>
                  </a:cubicBezTo>
                  <a:cubicBezTo>
                    <a:pt x="311" y="632"/>
                    <a:pt x="312" y="630"/>
                    <a:pt x="312" y="629"/>
                  </a:cubicBezTo>
                  <a:cubicBezTo>
                    <a:pt x="312" y="628"/>
                    <a:pt x="313" y="625"/>
                    <a:pt x="313" y="624"/>
                  </a:cubicBezTo>
                  <a:cubicBezTo>
                    <a:pt x="314" y="623"/>
                    <a:pt x="318" y="624"/>
                    <a:pt x="319" y="623"/>
                  </a:cubicBezTo>
                  <a:cubicBezTo>
                    <a:pt x="320" y="623"/>
                    <a:pt x="322" y="622"/>
                    <a:pt x="323" y="621"/>
                  </a:cubicBezTo>
                  <a:cubicBezTo>
                    <a:pt x="324" y="621"/>
                    <a:pt x="326" y="618"/>
                    <a:pt x="328" y="617"/>
                  </a:cubicBezTo>
                  <a:cubicBezTo>
                    <a:pt x="329" y="617"/>
                    <a:pt x="332" y="616"/>
                    <a:pt x="333" y="616"/>
                  </a:cubicBezTo>
                  <a:cubicBezTo>
                    <a:pt x="334" y="616"/>
                    <a:pt x="337" y="617"/>
                    <a:pt x="337" y="618"/>
                  </a:cubicBezTo>
                  <a:cubicBezTo>
                    <a:pt x="338" y="619"/>
                    <a:pt x="338" y="622"/>
                    <a:pt x="338" y="624"/>
                  </a:cubicBezTo>
                  <a:cubicBezTo>
                    <a:pt x="338" y="625"/>
                    <a:pt x="336" y="627"/>
                    <a:pt x="337" y="629"/>
                  </a:cubicBezTo>
                  <a:cubicBezTo>
                    <a:pt x="337" y="630"/>
                    <a:pt x="340" y="631"/>
                    <a:pt x="340" y="632"/>
                  </a:cubicBezTo>
                  <a:cubicBezTo>
                    <a:pt x="341" y="633"/>
                    <a:pt x="340" y="635"/>
                    <a:pt x="341" y="637"/>
                  </a:cubicBezTo>
                  <a:cubicBezTo>
                    <a:pt x="341" y="638"/>
                    <a:pt x="342" y="642"/>
                    <a:pt x="343" y="643"/>
                  </a:cubicBezTo>
                  <a:cubicBezTo>
                    <a:pt x="345" y="645"/>
                    <a:pt x="348" y="648"/>
                    <a:pt x="351" y="648"/>
                  </a:cubicBezTo>
                  <a:cubicBezTo>
                    <a:pt x="352" y="648"/>
                    <a:pt x="355" y="646"/>
                    <a:pt x="357" y="645"/>
                  </a:cubicBezTo>
                  <a:cubicBezTo>
                    <a:pt x="359" y="645"/>
                    <a:pt x="362" y="646"/>
                    <a:pt x="363" y="647"/>
                  </a:cubicBezTo>
                  <a:cubicBezTo>
                    <a:pt x="364" y="647"/>
                    <a:pt x="366" y="650"/>
                    <a:pt x="367" y="651"/>
                  </a:cubicBezTo>
                  <a:cubicBezTo>
                    <a:pt x="368" y="652"/>
                    <a:pt x="371" y="653"/>
                    <a:pt x="373" y="654"/>
                  </a:cubicBezTo>
                  <a:cubicBezTo>
                    <a:pt x="374" y="655"/>
                    <a:pt x="378" y="655"/>
                    <a:pt x="379" y="657"/>
                  </a:cubicBezTo>
                  <a:cubicBezTo>
                    <a:pt x="379" y="658"/>
                    <a:pt x="379" y="660"/>
                    <a:pt x="380" y="661"/>
                  </a:cubicBezTo>
                  <a:cubicBezTo>
                    <a:pt x="380" y="663"/>
                    <a:pt x="382" y="666"/>
                    <a:pt x="383" y="668"/>
                  </a:cubicBezTo>
                  <a:cubicBezTo>
                    <a:pt x="383" y="668"/>
                    <a:pt x="383" y="668"/>
                    <a:pt x="384" y="668"/>
                  </a:cubicBezTo>
                  <a:cubicBezTo>
                    <a:pt x="385" y="668"/>
                    <a:pt x="387" y="669"/>
                    <a:pt x="388" y="669"/>
                  </a:cubicBezTo>
                  <a:cubicBezTo>
                    <a:pt x="389" y="668"/>
                    <a:pt x="392" y="667"/>
                    <a:pt x="393" y="666"/>
                  </a:cubicBezTo>
                  <a:cubicBezTo>
                    <a:pt x="394" y="666"/>
                    <a:pt x="397" y="663"/>
                    <a:pt x="398" y="663"/>
                  </a:cubicBezTo>
                  <a:cubicBezTo>
                    <a:pt x="400" y="662"/>
                    <a:pt x="403" y="662"/>
                    <a:pt x="404" y="662"/>
                  </a:cubicBezTo>
                  <a:cubicBezTo>
                    <a:pt x="405" y="661"/>
                    <a:pt x="406" y="659"/>
                    <a:pt x="407" y="659"/>
                  </a:cubicBezTo>
                  <a:cubicBezTo>
                    <a:pt x="409" y="658"/>
                    <a:pt x="412" y="659"/>
                    <a:pt x="414" y="658"/>
                  </a:cubicBezTo>
                  <a:cubicBezTo>
                    <a:pt x="415" y="657"/>
                    <a:pt x="417" y="655"/>
                    <a:pt x="418" y="654"/>
                  </a:cubicBezTo>
                  <a:cubicBezTo>
                    <a:pt x="419" y="653"/>
                    <a:pt x="419" y="649"/>
                    <a:pt x="419" y="648"/>
                  </a:cubicBezTo>
                  <a:cubicBezTo>
                    <a:pt x="419" y="646"/>
                    <a:pt x="419" y="643"/>
                    <a:pt x="419" y="642"/>
                  </a:cubicBezTo>
                  <a:cubicBezTo>
                    <a:pt x="419" y="640"/>
                    <a:pt x="417" y="636"/>
                    <a:pt x="417" y="634"/>
                  </a:cubicBezTo>
                  <a:cubicBezTo>
                    <a:pt x="417" y="633"/>
                    <a:pt x="417" y="630"/>
                    <a:pt x="418" y="628"/>
                  </a:cubicBezTo>
                  <a:cubicBezTo>
                    <a:pt x="419" y="628"/>
                    <a:pt x="421" y="627"/>
                    <a:pt x="422" y="626"/>
                  </a:cubicBezTo>
                  <a:cubicBezTo>
                    <a:pt x="424" y="626"/>
                    <a:pt x="427" y="627"/>
                    <a:pt x="429" y="627"/>
                  </a:cubicBezTo>
                  <a:cubicBezTo>
                    <a:pt x="429" y="627"/>
                    <a:pt x="431" y="626"/>
                    <a:pt x="431" y="625"/>
                  </a:cubicBezTo>
                  <a:cubicBezTo>
                    <a:pt x="432" y="624"/>
                    <a:pt x="433" y="620"/>
                    <a:pt x="432" y="618"/>
                  </a:cubicBezTo>
                  <a:cubicBezTo>
                    <a:pt x="432" y="617"/>
                    <a:pt x="429" y="615"/>
                    <a:pt x="429" y="614"/>
                  </a:cubicBezTo>
                  <a:cubicBezTo>
                    <a:pt x="428" y="613"/>
                    <a:pt x="429" y="610"/>
                    <a:pt x="429" y="608"/>
                  </a:cubicBezTo>
                  <a:cubicBezTo>
                    <a:pt x="429" y="607"/>
                    <a:pt x="428" y="603"/>
                    <a:pt x="427" y="602"/>
                  </a:cubicBezTo>
                  <a:cubicBezTo>
                    <a:pt x="426" y="601"/>
                    <a:pt x="425" y="599"/>
                    <a:pt x="424" y="598"/>
                  </a:cubicBezTo>
                  <a:cubicBezTo>
                    <a:pt x="423" y="597"/>
                    <a:pt x="421" y="596"/>
                    <a:pt x="421" y="595"/>
                  </a:cubicBezTo>
                  <a:cubicBezTo>
                    <a:pt x="420" y="595"/>
                    <a:pt x="420" y="592"/>
                    <a:pt x="421" y="592"/>
                  </a:cubicBezTo>
                  <a:cubicBezTo>
                    <a:pt x="421" y="590"/>
                    <a:pt x="425" y="588"/>
                    <a:pt x="426" y="587"/>
                  </a:cubicBezTo>
                  <a:cubicBezTo>
                    <a:pt x="427" y="586"/>
                    <a:pt x="429" y="583"/>
                    <a:pt x="429" y="582"/>
                  </a:cubicBezTo>
                  <a:cubicBezTo>
                    <a:pt x="429" y="581"/>
                    <a:pt x="427" y="578"/>
                    <a:pt x="427" y="577"/>
                  </a:cubicBezTo>
                  <a:cubicBezTo>
                    <a:pt x="427" y="576"/>
                    <a:pt x="427" y="573"/>
                    <a:pt x="427" y="572"/>
                  </a:cubicBezTo>
                  <a:cubicBezTo>
                    <a:pt x="428" y="571"/>
                    <a:pt x="429" y="569"/>
                    <a:pt x="429" y="568"/>
                  </a:cubicBezTo>
                  <a:cubicBezTo>
                    <a:pt x="430" y="566"/>
                    <a:pt x="431" y="563"/>
                    <a:pt x="431" y="561"/>
                  </a:cubicBezTo>
                  <a:cubicBezTo>
                    <a:pt x="431" y="560"/>
                    <a:pt x="431" y="558"/>
                    <a:pt x="431" y="557"/>
                  </a:cubicBezTo>
                  <a:cubicBezTo>
                    <a:pt x="432" y="556"/>
                    <a:pt x="434" y="556"/>
                    <a:pt x="435" y="555"/>
                  </a:cubicBezTo>
                  <a:cubicBezTo>
                    <a:pt x="435" y="554"/>
                    <a:pt x="435" y="551"/>
                    <a:pt x="436" y="550"/>
                  </a:cubicBezTo>
                  <a:cubicBezTo>
                    <a:pt x="437" y="549"/>
                    <a:pt x="438" y="548"/>
                    <a:pt x="439" y="548"/>
                  </a:cubicBezTo>
                  <a:cubicBezTo>
                    <a:pt x="440" y="547"/>
                    <a:pt x="442" y="547"/>
                    <a:pt x="443" y="548"/>
                  </a:cubicBezTo>
                  <a:cubicBezTo>
                    <a:pt x="444" y="549"/>
                    <a:pt x="443" y="551"/>
                    <a:pt x="444" y="551"/>
                  </a:cubicBezTo>
                  <a:cubicBezTo>
                    <a:pt x="444" y="552"/>
                    <a:pt x="446" y="553"/>
                    <a:pt x="447" y="552"/>
                  </a:cubicBezTo>
                  <a:cubicBezTo>
                    <a:pt x="448" y="552"/>
                    <a:pt x="449" y="551"/>
                    <a:pt x="450" y="551"/>
                  </a:cubicBezTo>
                  <a:cubicBezTo>
                    <a:pt x="452" y="551"/>
                    <a:pt x="454" y="554"/>
                    <a:pt x="455" y="555"/>
                  </a:cubicBezTo>
                  <a:cubicBezTo>
                    <a:pt x="455" y="556"/>
                    <a:pt x="455" y="558"/>
                    <a:pt x="456" y="559"/>
                  </a:cubicBezTo>
                  <a:cubicBezTo>
                    <a:pt x="456" y="559"/>
                    <a:pt x="457" y="560"/>
                    <a:pt x="457" y="561"/>
                  </a:cubicBezTo>
                  <a:cubicBezTo>
                    <a:pt x="458" y="562"/>
                    <a:pt x="457" y="564"/>
                    <a:pt x="457" y="565"/>
                  </a:cubicBezTo>
                  <a:cubicBezTo>
                    <a:pt x="457" y="566"/>
                    <a:pt x="456" y="570"/>
                    <a:pt x="458" y="571"/>
                  </a:cubicBezTo>
                  <a:cubicBezTo>
                    <a:pt x="458" y="571"/>
                    <a:pt x="460" y="571"/>
                    <a:pt x="461" y="571"/>
                  </a:cubicBezTo>
                  <a:cubicBezTo>
                    <a:pt x="463" y="570"/>
                    <a:pt x="464" y="568"/>
                    <a:pt x="465" y="566"/>
                  </a:cubicBezTo>
                  <a:cubicBezTo>
                    <a:pt x="466" y="565"/>
                    <a:pt x="465" y="562"/>
                    <a:pt x="466" y="560"/>
                  </a:cubicBezTo>
                  <a:cubicBezTo>
                    <a:pt x="466" y="559"/>
                    <a:pt x="467" y="557"/>
                    <a:pt x="468" y="556"/>
                  </a:cubicBezTo>
                  <a:cubicBezTo>
                    <a:pt x="470" y="556"/>
                    <a:pt x="472" y="559"/>
                    <a:pt x="473" y="559"/>
                  </a:cubicBezTo>
                  <a:cubicBezTo>
                    <a:pt x="474" y="559"/>
                    <a:pt x="476" y="559"/>
                    <a:pt x="477" y="558"/>
                  </a:cubicBezTo>
                  <a:cubicBezTo>
                    <a:pt x="478" y="558"/>
                    <a:pt x="478" y="555"/>
                    <a:pt x="478" y="554"/>
                  </a:cubicBezTo>
                  <a:cubicBezTo>
                    <a:pt x="477" y="553"/>
                    <a:pt x="474" y="552"/>
                    <a:pt x="473" y="551"/>
                  </a:cubicBezTo>
                  <a:cubicBezTo>
                    <a:pt x="472" y="549"/>
                    <a:pt x="473" y="546"/>
                    <a:pt x="472" y="544"/>
                  </a:cubicBezTo>
                  <a:cubicBezTo>
                    <a:pt x="472" y="543"/>
                    <a:pt x="471" y="542"/>
                    <a:pt x="470" y="541"/>
                  </a:cubicBezTo>
                  <a:cubicBezTo>
                    <a:pt x="469" y="540"/>
                    <a:pt x="467" y="540"/>
                    <a:pt x="466" y="539"/>
                  </a:cubicBezTo>
                  <a:cubicBezTo>
                    <a:pt x="466" y="538"/>
                    <a:pt x="465" y="536"/>
                    <a:pt x="465" y="535"/>
                  </a:cubicBezTo>
                  <a:cubicBezTo>
                    <a:pt x="465" y="534"/>
                    <a:pt x="467" y="532"/>
                    <a:pt x="468" y="532"/>
                  </a:cubicBezTo>
                  <a:cubicBezTo>
                    <a:pt x="469" y="532"/>
                    <a:pt x="471" y="532"/>
                    <a:pt x="472" y="532"/>
                  </a:cubicBezTo>
                  <a:cubicBezTo>
                    <a:pt x="473" y="531"/>
                    <a:pt x="473" y="529"/>
                    <a:pt x="474" y="528"/>
                  </a:cubicBezTo>
                  <a:cubicBezTo>
                    <a:pt x="474" y="527"/>
                    <a:pt x="475" y="523"/>
                    <a:pt x="474" y="522"/>
                  </a:cubicBezTo>
                  <a:cubicBezTo>
                    <a:pt x="474" y="520"/>
                    <a:pt x="471" y="519"/>
                    <a:pt x="470" y="518"/>
                  </a:cubicBezTo>
                  <a:cubicBezTo>
                    <a:pt x="470" y="516"/>
                    <a:pt x="470" y="513"/>
                    <a:pt x="471" y="512"/>
                  </a:cubicBezTo>
                  <a:cubicBezTo>
                    <a:pt x="472" y="510"/>
                    <a:pt x="475" y="509"/>
                    <a:pt x="475" y="508"/>
                  </a:cubicBezTo>
                  <a:cubicBezTo>
                    <a:pt x="476" y="508"/>
                    <a:pt x="476" y="506"/>
                    <a:pt x="476" y="505"/>
                  </a:cubicBezTo>
                  <a:cubicBezTo>
                    <a:pt x="476" y="504"/>
                    <a:pt x="475" y="501"/>
                    <a:pt x="475" y="500"/>
                  </a:cubicBezTo>
                  <a:cubicBezTo>
                    <a:pt x="475" y="499"/>
                    <a:pt x="476" y="497"/>
                    <a:pt x="477" y="496"/>
                  </a:cubicBezTo>
                  <a:cubicBezTo>
                    <a:pt x="479" y="496"/>
                    <a:pt x="482" y="497"/>
                    <a:pt x="483" y="497"/>
                  </a:cubicBezTo>
                  <a:cubicBezTo>
                    <a:pt x="485" y="496"/>
                    <a:pt x="487" y="496"/>
                    <a:pt x="488" y="495"/>
                  </a:cubicBezTo>
                  <a:cubicBezTo>
                    <a:pt x="489" y="494"/>
                    <a:pt x="490" y="492"/>
                    <a:pt x="490" y="491"/>
                  </a:cubicBezTo>
                  <a:cubicBezTo>
                    <a:pt x="491" y="490"/>
                    <a:pt x="489" y="486"/>
                    <a:pt x="490" y="484"/>
                  </a:cubicBezTo>
                  <a:cubicBezTo>
                    <a:pt x="490" y="483"/>
                    <a:pt x="491" y="480"/>
                    <a:pt x="492" y="479"/>
                  </a:cubicBezTo>
                  <a:cubicBezTo>
                    <a:pt x="493" y="478"/>
                    <a:pt x="494" y="477"/>
                    <a:pt x="495" y="476"/>
                  </a:cubicBezTo>
                  <a:cubicBezTo>
                    <a:pt x="496" y="475"/>
                    <a:pt x="498" y="473"/>
                    <a:pt x="499" y="471"/>
                  </a:cubicBezTo>
                  <a:cubicBezTo>
                    <a:pt x="499" y="470"/>
                    <a:pt x="499" y="467"/>
                    <a:pt x="500" y="467"/>
                  </a:cubicBezTo>
                  <a:cubicBezTo>
                    <a:pt x="501" y="466"/>
                    <a:pt x="504" y="466"/>
                    <a:pt x="505" y="467"/>
                  </a:cubicBezTo>
                  <a:cubicBezTo>
                    <a:pt x="506" y="467"/>
                    <a:pt x="507" y="468"/>
                    <a:pt x="508" y="469"/>
                  </a:cubicBezTo>
                  <a:cubicBezTo>
                    <a:pt x="509" y="470"/>
                    <a:pt x="508" y="473"/>
                    <a:pt x="509" y="475"/>
                  </a:cubicBezTo>
                  <a:cubicBezTo>
                    <a:pt x="510" y="476"/>
                    <a:pt x="512" y="477"/>
                    <a:pt x="514" y="478"/>
                  </a:cubicBezTo>
                  <a:cubicBezTo>
                    <a:pt x="515" y="478"/>
                    <a:pt x="517" y="476"/>
                    <a:pt x="518" y="475"/>
                  </a:cubicBezTo>
                  <a:cubicBezTo>
                    <a:pt x="520" y="474"/>
                    <a:pt x="520" y="471"/>
                    <a:pt x="521" y="469"/>
                  </a:cubicBezTo>
                  <a:cubicBezTo>
                    <a:pt x="522" y="468"/>
                    <a:pt x="525" y="466"/>
                    <a:pt x="527" y="465"/>
                  </a:cubicBezTo>
                  <a:cubicBezTo>
                    <a:pt x="528" y="464"/>
                    <a:pt x="531" y="465"/>
                    <a:pt x="532" y="465"/>
                  </a:cubicBezTo>
                  <a:cubicBezTo>
                    <a:pt x="533" y="464"/>
                    <a:pt x="534" y="461"/>
                    <a:pt x="534" y="460"/>
                  </a:cubicBezTo>
                  <a:cubicBezTo>
                    <a:pt x="535" y="459"/>
                    <a:pt x="535" y="456"/>
                    <a:pt x="536" y="455"/>
                  </a:cubicBezTo>
                  <a:cubicBezTo>
                    <a:pt x="537" y="454"/>
                    <a:pt x="540" y="454"/>
                    <a:pt x="541" y="453"/>
                  </a:cubicBezTo>
                  <a:cubicBezTo>
                    <a:pt x="542" y="452"/>
                    <a:pt x="544" y="450"/>
                    <a:pt x="544" y="448"/>
                  </a:cubicBezTo>
                  <a:cubicBezTo>
                    <a:pt x="545" y="446"/>
                    <a:pt x="546" y="442"/>
                    <a:pt x="547" y="440"/>
                  </a:cubicBezTo>
                  <a:cubicBezTo>
                    <a:pt x="548" y="438"/>
                    <a:pt x="550" y="435"/>
                    <a:pt x="551" y="434"/>
                  </a:cubicBezTo>
                  <a:cubicBezTo>
                    <a:pt x="553" y="431"/>
                    <a:pt x="556" y="427"/>
                    <a:pt x="558" y="424"/>
                  </a:cubicBezTo>
                  <a:cubicBezTo>
                    <a:pt x="559" y="423"/>
                    <a:pt x="561" y="419"/>
                    <a:pt x="563" y="418"/>
                  </a:cubicBezTo>
                  <a:cubicBezTo>
                    <a:pt x="564" y="417"/>
                    <a:pt x="567" y="417"/>
                    <a:pt x="568" y="416"/>
                  </a:cubicBezTo>
                  <a:cubicBezTo>
                    <a:pt x="569" y="415"/>
                    <a:pt x="570" y="413"/>
                    <a:pt x="570" y="412"/>
                  </a:cubicBezTo>
                  <a:cubicBezTo>
                    <a:pt x="570" y="410"/>
                    <a:pt x="568" y="407"/>
                    <a:pt x="568" y="406"/>
                  </a:cubicBezTo>
                  <a:cubicBezTo>
                    <a:pt x="569" y="404"/>
                    <a:pt x="572" y="404"/>
                    <a:pt x="572" y="403"/>
                  </a:cubicBezTo>
                  <a:cubicBezTo>
                    <a:pt x="573" y="401"/>
                    <a:pt x="571" y="398"/>
                    <a:pt x="570" y="396"/>
                  </a:cubicBezTo>
                  <a:cubicBezTo>
                    <a:pt x="570" y="395"/>
                    <a:pt x="567" y="394"/>
                    <a:pt x="566" y="393"/>
                  </a:cubicBezTo>
                  <a:cubicBezTo>
                    <a:pt x="565" y="392"/>
                    <a:pt x="566" y="390"/>
                    <a:pt x="566" y="388"/>
                  </a:cubicBezTo>
                  <a:cubicBezTo>
                    <a:pt x="567" y="387"/>
                    <a:pt x="570" y="385"/>
                    <a:pt x="571" y="383"/>
                  </a:cubicBezTo>
                  <a:cubicBezTo>
                    <a:pt x="571" y="381"/>
                    <a:pt x="568" y="378"/>
                    <a:pt x="568" y="376"/>
                  </a:cubicBezTo>
                  <a:cubicBezTo>
                    <a:pt x="568" y="375"/>
                    <a:pt x="570" y="373"/>
                    <a:pt x="570" y="372"/>
                  </a:cubicBezTo>
                  <a:cubicBezTo>
                    <a:pt x="571" y="371"/>
                    <a:pt x="571" y="369"/>
                    <a:pt x="571" y="368"/>
                  </a:cubicBezTo>
                  <a:cubicBezTo>
                    <a:pt x="570" y="367"/>
                    <a:pt x="568" y="366"/>
                    <a:pt x="567" y="365"/>
                  </a:cubicBezTo>
                  <a:cubicBezTo>
                    <a:pt x="567" y="365"/>
                    <a:pt x="568" y="363"/>
                    <a:pt x="568" y="362"/>
                  </a:cubicBezTo>
                  <a:cubicBezTo>
                    <a:pt x="569" y="362"/>
                    <a:pt x="572" y="363"/>
                    <a:pt x="574" y="362"/>
                  </a:cubicBezTo>
                  <a:cubicBezTo>
                    <a:pt x="574" y="362"/>
                    <a:pt x="575" y="361"/>
                    <a:pt x="575" y="360"/>
                  </a:cubicBezTo>
                  <a:cubicBezTo>
                    <a:pt x="575" y="358"/>
                    <a:pt x="572" y="355"/>
                    <a:pt x="572" y="353"/>
                  </a:cubicBezTo>
                  <a:cubicBezTo>
                    <a:pt x="572" y="352"/>
                    <a:pt x="574" y="350"/>
                    <a:pt x="574" y="348"/>
                  </a:cubicBezTo>
                  <a:cubicBezTo>
                    <a:pt x="574" y="347"/>
                    <a:pt x="573" y="344"/>
                    <a:pt x="573" y="343"/>
                  </a:cubicBezTo>
                  <a:cubicBezTo>
                    <a:pt x="572" y="340"/>
                    <a:pt x="569" y="335"/>
                    <a:pt x="570" y="333"/>
                  </a:cubicBezTo>
                  <a:cubicBezTo>
                    <a:pt x="571" y="332"/>
                    <a:pt x="574" y="331"/>
                    <a:pt x="574" y="330"/>
                  </a:cubicBezTo>
                  <a:cubicBezTo>
                    <a:pt x="575" y="328"/>
                    <a:pt x="573" y="325"/>
                    <a:pt x="573" y="324"/>
                  </a:cubicBezTo>
                  <a:cubicBezTo>
                    <a:pt x="572" y="322"/>
                    <a:pt x="573" y="319"/>
                    <a:pt x="573" y="318"/>
                  </a:cubicBezTo>
                  <a:cubicBezTo>
                    <a:pt x="573" y="316"/>
                    <a:pt x="575" y="314"/>
                    <a:pt x="576" y="312"/>
                  </a:cubicBezTo>
                  <a:cubicBezTo>
                    <a:pt x="576" y="311"/>
                    <a:pt x="575" y="307"/>
                    <a:pt x="576" y="306"/>
                  </a:cubicBezTo>
                  <a:cubicBezTo>
                    <a:pt x="576" y="305"/>
                    <a:pt x="576" y="302"/>
                    <a:pt x="577" y="301"/>
                  </a:cubicBezTo>
                  <a:cubicBezTo>
                    <a:pt x="578" y="301"/>
                    <a:pt x="579" y="300"/>
                    <a:pt x="579" y="299"/>
                  </a:cubicBezTo>
                  <a:cubicBezTo>
                    <a:pt x="580" y="298"/>
                    <a:pt x="579" y="295"/>
                    <a:pt x="579" y="29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119563" y="2179638"/>
              <a:ext cx="712787" cy="339725"/>
            </a:xfrm>
            <a:custGeom>
              <a:avLst/>
              <a:gdLst>
                <a:gd name="T0" fmla="*/ 557 w 844"/>
                <a:gd name="T1" fmla="*/ 228 h 402"/>
                <a:gd name="T2" fmla="*/ 603 w 844"/>
                <a:gd name="T3" fmla="*/ 201 h 402"/>
                <a:gd name="T4" fmla="*/ 646 w 844"/>
                <a:gd name="T5" fmla="*/ 202 h 402"/>
                <a:gd name="T6" fmla="*/ 695 w 844"/>
                <a:gd name="T7" fmla="*/ 230 h 402"/>
                <a:gd name="T8" fmla="*/ 697 w 844"/>
                <a:gd name="T9" fmla="*/ 202 h 402"/>
                <a:gd name="T10" fmla="*/ 710 w 844"/>
                <a:gd name="T11" fmla="*/ 191 h 402"/>
                <a:gd name="T12" fmla="*/ 729 w 844"/>
                <a:gd name="T13" fmla="*/ 201 h 402"/>
                <a:gd name="T14" fmla="*/ 770 w 844"/>
                <a:gd name="T15" fmla="*/ 194 h 402"/>
                <a:gd name="T16" fmla="*/ 817 w 844"/>
                <a:gd name="T17" fmla="*/ 191 h 402"/>
                <a:gd name="T18" fmla="*/ 836 w 844"/>
                <a:gd name="T19" fmla="*/ 176 h 402"/>
                <a:gd name="T20" fmla="*/ 802 w 844"/>
                <a:gd name="T21" fmla="*/ 165 h 402"/>
                <a:gd name="T22" fmla="*/ 799 w 844"/>
                <a:gd name="T23" fmla="*/ 179 h 402"/>
                <a:gd name="T24" fmla="*/ 769 w 844"/>
                <a:gd name="T25" fmla="*/ 169 h 402"/>
                <a:gd name="T26" fmla="*/ 746 w 844"/>
                <a:gd name="T27" fmla="*/ 161 h 402"/>
                <a:gd name="T28" fmla="*/ 752 w 844"/>
                <a:gd name="T29" fmla="*/ 125 h 402"/>
                <a:gd name="T30" fmla="*/ 732 w 844"/>
                <a:gd name="T31" fmla="*/ 109 h 402"/>
                <a:gd name="T32" fmla="*/ 693 w 844"/>
                <a:gd name="T33" fmla="*/ 117 h 402"/>
                <a:gd name="T34" fmla="*/ 652 w 844"/>
                <a:gd name="T35" fmla="*/ 121 h 402"/>
                <a:gd name="T36" fmla="*/ 637 w 844"/>
                <a:gd name="T37" fmla="*/ 84 h 402"/>
                <a:gd name="T38" fmla="*/ 585 w 844"/>
                <a:gd name="T39" fmla="*/ 97 h 402"/>
                <a:gd name="T40" fmla="*/ 508 w 844"/>
                <a:gd name="T41" fmla="*/ 113 h 402"/>
                <a:gd name="T42" fmla="*/ 463 w 844"/>
                <a:gd name="T43" fmla="*/ 147 h 402"/>
                <a:gd name="T44" fmla="*/ 441 w 844"/>
                <a:gd name="T45" fmla="*/ 146 h 402"/>
                <a:gd name="T46" fmla="*/ 431 w 844"/>
                <a:gd name="T47" fmla="*/ 161 h 402"/>
                <a:gd name="T48" fmla="*/ 393 w 844"/>
                <a:gd name="T49" fmla="*/ 158 h 402"/>
                <a:gd name="T50" fmla="*/ 355 w 844"/>
                <a:gd name="T51" fmla="*/ 144 h 402"/>
                <a:gd name="T52" fmla="*/ 327 w 844"/>
                <a:gd name="T53" fmla="*/ 114 h 402"/>
                <a:gd name="T54" fmla="*/ 304 w 844"/>
                <a:gd name="T55" fmla="*/ 102 h 402"/>
                <a:gd name="T56" fmla="*/ 262 w 844"/>
                <a:gd name="T57" fmla="*/ 103 h 402"/>
                <a:gd name="T58" fmla="*/ 236 w 844"/>
                <a:gd name="T59" fmla="*/ 114 h 402"/>
                <a:gd name="T60" fmla="*/ 223 w 844"/>
                <a:gd name="T61" fmla="*/ 98 h 402"/>
                <a:gd name="T62" fmla="*/ 245 w 844"/>
                <a:gd name="T63" fmla="*/ 63 h 402"/>
                <a:gd name="T64" fmla="*/ 276 w 844"/>
                <a:gd name="T65" fmla="*/ 28 h 402"/>
                <a:gd name="T66" fmla="*/ 298 w 844"/>
                <a:gd name="T67" fmla="*/ 12 h 402"/>
                <a:gd name="T68" fmla="*/ 251 w 844"/>
                <a:gd name="T69" fmla="*/ 7 h 402"/>
                <a:gd name="T70" fmla="*/ 202 w 844"/>
                <a:gd name="T71" fmla="*/ 51 h 402"/>
                <a:gd name="T72" fmla="*/ 166 w 844"/>
                <a:gd name="T73" fmla="*/ 86 h 402"/>
                <a:gd name="T74" fmla="*/ 120 w 844"/>
                <a:gd name="T75" fmla="*/ 125 h 402"/>
                <a:gd name="T76" fmla="*/ 56 w 844"/>
                <a:gd name="T77" fmla="*/ 150 h 402"/>
                <a:gd name="T78" fmla="*/ 5 w 844"/>
                <a:gd name="T79" fmla="*/ 189 h 402"/>
                <a:gd name="T80" fmla="*/ 34 w 844"/>
                <a:gd name="T81" fmla="*/ 214 h 402"/>
                <a:gd name="T82" fmla="*/ 200 w 844"/>
                <a:gd name="T83" fmla="*/ 259 h 402"/>
                <a:gd name="T84" fmla="*/ 221 w 844"/>
                <a:gd name="T85" fmla="*/ 262 h 402"/>
                <a:gd name="T86" fmla="*/ 249 w 844"/>
                <a:gd name="T87" fmla="*/ 261 h 402"/>
                <a:gd name="T88" fmla="*/ 274 w 844"/>
                <a:gd name="T89" fmla="*/ 265 h 402"/>
                <a:gd name="T90" fmla="*/ 290 w 844"/>
                <a:gd name="T91" fmla="*/ 289 h 402"/>
                <a:gd name="T92" fmla="*/ 312 w 844"/>
                <a:gd name="T93" fmla="*/ 291 h 402"/>
                <a:gd name="T94" fmla="*/ 336 w 844"/>
                <a:gd name="T95" fmla="*/ 335 h 402"/>
                <a:gd name="T96" fmla="*/ 340 w 844"/>
                <a:gd name="T97" fmla="*/ 360 h 402"/>
                <a:gd name="T98" fmla="*/ 354 w 844"/>
                <a:gd name="T99" fmla="*/ 380 h 402"/>
                <a:gd name="T100" fmla="*/ 363 w 844"/>
                <a:gd name="T101" fmla="*/ 401 h 402"/>
                <a:gd name="T102" fmla="*/ 387 w 844"/>
                <a:gd name="T103" fmla="*/ 355 h 402"/>
                <a:gd name="T104" fmla="*/ 417 w 844"/>
                <a:gd name="T105" fmla="*/ 289 h 402"/>
                <a:gd name="T106" fmla="*/ 429 w 844"/>
                <a:gd name="T107" fmla="*/ 295 h 402"/>
                <a:gd name="T108" fmla="*/ 450 w 844"/>
                <a:gd name="T109" fmla="*/ 259 h 402"/>
                <a:gd name="T110" fmla="*/ 478 w 844"/>
                <a:gd name="T111" fmla="*/ 261 h 402"/>
                <a:gd name="T112" fmla="*/ 465 w 844"/>
                <a:gd name="T113" fmla="*/ 284 h 402"/>
                <a:gd name="T114" fmla="*/ 475 w 844"/>
                <a:gd name="T115" fmla="*/ 298 h 402"/>
                <a:gd name="T116" fmla="*/ 483 w 844"/>
                <a:gd name="T117" fmla="*/ 277 h 402"/>
                <a:gd name="T118" fmla="*/ 503 w 844"/>
                <a:gd name="T119" fmla="*/ 24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4" h="402">
                  <a:moveTo>
                    <a:pt x="525" y="232"/>
                  </a:moveTo>
                  <a:cubicBezTo>
                    <a:pt x="527" y="231"/>
                    <a:pt x="530" y="232"/>
                    <a:pt x="532" y="232"/>
                  </a:cubicBezTo>
                  <a:cubicBezTo>
                    <a:pt x="533" y="232"/>
                    <a:pt x="536" y="233"/>
                    <a:pt x="538" y="234"/>
                  </a:cubicBezTo>
                  <a:cubicBezTo>
                    <a:pt x="538" y="234"/>
                    <a:pt x="539" y="234"/>
                    <a:pt x="540" y="234"/>
                  </a:cubicBezTo>
                  <a:cubicBezTo>
                    <a:pt x="542" y="234"/>
                    <a:pt x="546" y="236"/>
                    <a:pt x="548" y="237"/>
                  </a:cubicBezTo>
                  <a:cubicBezTo>
                    <a:pt x="549" y="237"/>
                    <a:pt x="550" y="239"/>
                    <a:pt x="551" y="238"/>
                  </a:cubicBezTo>
                  <a:cubicBezTo>
                    <a:pt x="552" y="238"/>
                    <a:pt x="552" y="235"/>
                    <a:pt x="552" y="234"/>
                  </a:cubicBezTo>
                  <a:cubicBezTo>
                    <a:pt x="552" y="233"/>
                    <a:pt x="550" y="231"/>
                    <a:pt x="550" y="230"/>
                  </a:cubicBezTo>
                  <a:cubicBezTo>
                    <a:pt x="550" y="229"/>
                    <a:pt x="551" y="228"/>
                    <a:pt x="552" y="228"/>
                  </a:cubicBezTo>
                  <a:cubicBezTo>
                    <a:pt x="553" y="227"/>
                    <a:pt x="556" y="229"/>
                    <a:pt x="557" y="228"/>
                  </a:cubicBezTo>
                  <a:cubicBezTo>
                    <a:pt x="559" y="228"/>
                    <a:pt x="560" y="225"/>
                    <a:pt x="561" y="224"/>
                  </a:cubicBezTo>
                  <a:cubicBezTo>
                    <a:pt x="561" y="224"/>
                    <a:pt x="563" y="224"/>
                    <a:pt x="564" y="224"/>
                  </a:cubicBezTo>
                  <a:cubicBezTo>
                    <a:pt x="565" y="225"/>
                    <a:pt x="567" y="227"/>
                    <a:pt x="568" y="227"/>
                  </a:cubicBezTo>
                  <a:cubicBezTo>
                    <a:pt x="570" y="228"/>
                    <a:pt x="574" y="228"/>
                    <a:pt x="576" y="227"/>
                  </a:cubicBezTo>
                  <a:cubicBezTo>
                    <a:pt x="577" y="227"/>
                    <a:pt x="579" y="225"/>
                    <a:pt x="580" y="224"/>
                  </a:cubicBezTo>
                  <a:cubicBezTo>
                    <a:pt x="582" y="222"/>
                    <a:pt x="584" y="218"/>
                    <a:pt x="585" y="216"/>
                  </a:cubicBezTo>
                  <a:cubicBezTo>
                    <a:pt x="586" y="213"/>
                    <a:pt x="587" y="209"/>
                    <a:pt x="588" y="207"/>
                  </a:cubicBezTo>
                  <a:cubicBezTo>
                    <a:pt x="589" y="205"/>
                    <a:pt x="592" y="202"/>
                    <a:pt x="594" y="201"/>
                  </a:cubicBezTo>
                  <a:cubicBezTo>
                    <a:pt x="594" y="201"/>
                    <a:pt x="596" y="200"/>
                    <a:pt x="597" y="199"/>
                  </a:cubicBezTo>
                  <a:cubicBezTo>
                    <a:pt x="599" y="199"/>
                    <a:pt x="602" y="201"/>
                    <a:pt x="603" y="201"/>
                  </a:cubicBezTo>
                  <a:cubicBezTo>
                    <a:pt x="604" y="200"/>
                    <a:pt x="604" y="197"/>
                    <a:pt x="605" y="197"/>
                  </a:cubicBezTo>
                  <a:cubicBezTo>
                    <a:pt x="605" y="196"/>
                    <a:pt x="607" y="196"/>
                    <a:pt x="608" y="197"/>
                  </a:cubicBezTo>
                  <a:cubicBezTo>
                    <a:pt x="609" y="197"/>
                    <a:pt x="610" y="200"/>
                    <a:pt x="610" y="200"/>
                  </a:cubicBezTo>
                  <a:cubicBezTo>
                    <a:pt x="611" y="200"/>
                    <a:pt x="613" y="197"/>
                    <a:pt x="613" y="197"/>
                  </a:cubicBezTo>
                  <a:cubicBezTo>
                    <a:pt x="615" y="197"/>
                    <a:pt x="617" y="197"/>
                    <a:pt x="618" y="198"/>
                  </a:cubicBezTo>
                  <a:cubicBezTo>
                    <a:pt x="620" y="198"/>
                    <a:pt x="622" y="202"/>
                    <a:pt x="624" y="202"/>
                  </a:cubicBezTo>
                  <a:cubicBezTo>
                    <a:pt x="626" y="202"/>
                    <a:pt x="628" y="200"/>
                    <a:pt x="630" y="200"/>
                  </a:cubicBezTo>
                  <a:cubicBezTo>
                    <a:pt x="631" y="201"/>
                    <a:pt x="633" y="202"/>
                    <a:pt x="634" y="202"/>
                  </a:cubicBezTo>
                  <a:cubicBezTo>
                    <a:pt x="635" y="202"/>
                    <a:pt x="636" y="201"/>
                    <a:pt x="637" y="201"/>
                  </a:cubicBezTo>
                  <a:cubicBezTo>
                    <a:pt x="639" y="201"/>
                    <a:pt x="644" y="202"/>
                    <a:pt x="646" y="202"/>
                  </a:cubicBezTo>
                  <a:cubicBezTo>
                    <a:pt x="648" y="203"/>
                    <a:pt x="653" y="203"/>
                    <a:pt x="655" y="203"/>
                  </a:cubicBezTo>
                  <a:cubicBezTo>
                    <a:pt x="656" y="204"/>
                    <a:pt x="659" y="205"/>
                    <a:pt x="660" y="206"/>
                  </a:cubicBezTo>
                  <a:cubicBezTo>
                    <a:pt x="662" y="207"/>
                    <a:pt x="666" y="211"/>
                    <a:pt x="668" y="212"/>
                  </a:cubicBezTo>
                  <a:cubicBezTo>
                    <a:pt x="669" y="213"/>
                    <a:pt x="672" y="216"/>
                    <a:pt x="673" y="217"/>
                  </a:cubicBezTo>
                  <a:cubicBezTo>
                    <a:pt x="674" y="218"/>
                    <a:pt x="678" y="219"/>
                    <a:pt x="679" y="220"/>
                  </a:cubicBezTo>
                  <a:cubicBezTo>
                    <a:pt x="680" y="220"/>
                    <a:pt x="682" y="222"/>
                    <a:pt x="683" y="223"/>
                  </a:cubicBezTo>
                  <a:cubicBezTo>
                    <a:pt x="684" y="223"/>
                    <a:pt x="685" y="225"/>
                    <a:pt x="686" y="226"/>
                  </a:cubicBezTo>
                  <a:cubicBezTo>
                    <a:pt x="687" y="226"/>
                    <a:pt x="688" y="226"/>
                    <a:pt x="689" y="226"/>
                  </a:cubicBezTo>
                  <a:cubicBezTo>
                    <a:pt x="689" y="227"/>
                    <a:pt x="691" y="228"/>
                    <a:pt x="691" y="228"/>
                  </a:cubicBezTo>
                  <a:cubicBezTo>
                    <a:pt x="692" y="228"/>
                    <a:pt x="694" y="230"/>
                    <a:pt x="695" y="230"/>
                  </a:cubicBezTo>
                  <a:cubicBezTo>
                    <a:pt x="696" y="229"/>
                    <a:pt x="698" y="227"/>
                    <a:pt x="698" y="226"/>
                  </a:cubicBezTo>
                  <a:cubicBezTo>
                    <a:pt x="699" y="225"/>
                    <a:pt x="698" y="223"/>
                    <a:pt x="697" y="222"/>
                  </a:cubicBezTo>
                  <a:cubicBezTo>
                    <a:pt x="697" y="221"/>
                    <a:pt x="695" y="220"/>
                    <a:pt x="695" y="220"/>
                  </a:cubicBezTo>
                  <a:cubicBezTo>
                    <a:pt x="695" y="219"/>
                    <a:pt x="694" y="218"/>
                    <a:pt x="694" y="218"/>
                  </a:cubicBezTo>
                  <a:cubicBezTo>
                    <a:pt x="694" y="217"/>
                    <a:pt x="697" y="215"/>
                    <a:pt x="697" y="214"/>
                  </a:cubicBezTo>
                  <a:cubicBezTo>
                    <a:pt x="697" y="214"/>
                    <a:pt x="695" y="212"/>
                    <a:pt x="695" y="212"/>
                  </a:cubicBezTo>
                  <a:cubicBezTo>
                    <a:pt x="694" y="212"/>
                    <a:pt x="692" y="212"/>
                    <a:pt x="692" y="211"/>
                  </a:cubicBezTo>
                  <a:cubicBezTo>
                    <a:pt x="692" y="210"/>
                    <a:pt x="692" y="208"/>
                    <a:pt x="692" y="208"/>
                  </a:cubicBezTo>
                  <a:cubicBezTo>
                    <a:pt x="693" y="207"/>
                    <a:pt x="695" y="207"/>
                    <a:pt x="696" y="206"/>
                  </a:cubicBezTo>
                  <a:cubicBezTo>
                    <a:pt x="697" y="206"/>
                    <a:pt x="697" y="203"/>
                    <a:pt x="697" y="202"/>
                  </a:cubicBezTo>
                  <a:cubicBezTo>
                    <a:pt x="697" y="201"/>
                    <a:pt x="696" y="199"/>
                    <a:pt x="696" y="199"/>
                  </a:cubicBezTo>
                  <a:cubicBezTo>
                    <a:pt x="695" y="198"/>
                    <a:pt x="695" y="196"/>
                    <a:pt x="695" y="195"/>
                  </a:cubicBezTo>
                  <a:cubicBezTo>
                    <a:pt x="695" y="194"/>
                    <a:pt x="695" y="192"/>
                    <a:pt x="696" y="191"/>
                  </a:cubicBezTo>
                  <a:cubicBezTo>
                    <a:pt x="696" y="190"/>
                    <a:pt x="697" y="190"/>
                    <a:pt x="698" y="190"/>
                  </a:cubicBezTo>
                  <a:cubicBezTo>
                    <a:pt x="699" y="190"/>
                    <a:pt x="700" y="189"/>
                    <a:pt x="700" y="190"/>
                  </a:cubicBezTo>
                  <a:cubicBezTo>
                    <a:pt x="701" y="190"/>
                    <a:pt x="703" y="191"/>
                    <a:pt x="704" y="192"/>
                  </a:cubicBezTo>
                  <a:cubicBezTo>
                    <a:pt x="704" y="193"/>
                    <a:pt x="703" y="195"/>
                    <a:pt x="704" y="195"/>
                  </a:cubicBezTo>
                  <a:cubicBezTo>
                    <a:pt x="704" y="195"/>
                    <a:pt x="705" y="195"/>
                    <a:pt x="706" y="194"/>
                  </a:cubicBezTo>
                  <a:cubicBezTo>
                    <a:pt x="706" y="194"/>
                    <a:pt x="708" y="192"/>
                    <a:pt x="709" y="192"/>
                  </a:cubicBezTo>
                  <a:cubicBezTo>
                    <a:pt x="709" y="191"/>
                    <a:pt x="709" y="191"/>
                    <a:pt x="710" y="191"/>
                  </a:cubicBezTo>
                  <a:cubicBezTo>
                    <a:pt x="711" y="190"/>
                    <a:pt x="714" y="191"/>
                    <a:pt x="715" y="193"/>
                  </a:cubicBezTo>
                  <a:cubicBezTo>
                    <a:pt x="716" y="193"/>
                    <a:pt x="716" y="196"/>
                    <a:pt x="716" y="197"/>
                  </a:cubicBezTo>
                  <a:cubicBezTo>
                    <a:pt x="716" y="198"/>
                    <a:pt x="714" y="200"/>
                    <a:pt x="715" y="201"/>
                  </a:cubicBezTo>
                  <a:cubicBezTo>
                    <a:pt x="715" y="202"/>
                    <a:pt x="716" y="203"/>
                    <a:pt x="716" y="203"/>
                  </a:cubicBezTo>
                  <a:cubicBezTo>
                    <a:pt x="717" y="203"/>
                    <a:pt x="719" y="203"/>
                    <a:pt x="719" y="202"/>
                  </a:cubicBezTo>
                  <a:cubicBezTo>
                    <a:pt x="720" y="201"/>
                    <a:pt x="719" y="198"/>
                    <a:pt x="719" y="198"/>
                  </a:cubicBezTo>
                  <a:cubicBezTo>
                    <a:pt x="720" y="197"/>
                    <a:pt x="721" y="198"/>
                    <a:pt x="721" y="198"/>
                  </a:cubicBezTo>
                  <a:cubicBezTo>
                    <a:pt x="722" y="198"/>
                    <a:pt x="723" y="200"/>
                    <a:pt x="724" y="200"/>
                  </a:cubicBezTo>
                  <a:cubicBezTo>
                    <a:pt x="725" y="201"/>
                    <a:pt x="726" y="199"/>
                    <a:pt x="727" y="199"/>
                  </a:cubicBezTo>
                  <a:cubicBezTo>
                    <a:pt x="728" y="199"/>
                    <a:pt x="729" y="200"/>
                    <a:pt x="729" y="201"/>
                  </a:cubicBezTo>
                  <a:cubicBezTo>
                    <a:pt x="730" y="202"/>
                    <a:pt x="730" y="205"/>
                    <a:pt x="731" y="206"/>
                  </a:cubicBezTo>
                  <a:cubicBezTo>
                    <a:pt x="732" y="206"/>
                    <a:pt x="734" y="207"/>
                    <a:pt x="735" y="207"/>
                  </a:cubicBezTo>
                  <a:cubicBezTo>
                    <a:pt x="735" y="207"/>
                    <a:pt x="737" y="205"/>
                    <a:pt x="737" y="204"/>
                  </a:cubicBezTo>
                  <a:cubicBezTo>
                    <a:pt x="738" y="203"/>
                    <a:pt x="740" y="200"/>
                    <a:pt x="741" y="200"/>
                  </a:cubicBezTo>
                  <a:cubicBezTo>
                    <a:pt x="742" y="199"/>
                    <a:pt x="744" y="200"/>
                    <a:pt x="745" y="200"/>
                  </a:cubicBezTo>
                  <a:cubicBezTo>
                    <a:pt x="746" y="199"/>
                    <a:pt x="748" y="198"/>
                    <a:pt x="750" y="198"/>
                  </a:cubicBezTo>
                  <a:cubicBezTo>
                    <a:pt x="751" y="198"/>
                    <a:pt x="753" y="196"/>
                    <a:pt x="755" y="196"/>
                  </a:cubicBezTo>
                  <a:cubicBezTo>
                    <a:pt x="756" y="196"/>
                    <a:pt x="758" y="197"/>
                    <a:pt x="759" y="197"/>
                  </a:cubicBezTo>
                  <a:cubicBezTo>
                    <a:pt x="760" y="196"/>
                    <a:pt x="763" y="193"/>
                    <a:pt x="764" y="193"/>
                  </a:cubicBezTo>
                  <a:cubicBezTo>
                    <a:pt x="766" y="192"/>
                    <a:pt x="769" y="193"/>
                    <a:pt x="770" y="194"/>
                  </a:cubicBezTo>
                  <a:cubicBezTo>
                    <a:pt x="772" y="194"/>
                    <a:pt x="775" y="194"/>
                    <a:pt x="776" y="194"/>
                  </a:cubicBezTo>
                  <a:cubicBezTo>
                    <a:pt x="778" y="193"/>
                    <a:pt x="780" y="192"/>
                    <a:pt x="781" y="191"/>
                  </a:cubicBezTo>
                  <a:cubicBezTo>
                    <a:pt x="782" y="191"/>
                    <a:pt x="784" y="191"/>
                    <a:pt x="785" y="191"/>
                  </a:cubicBezTo>
                  <a:cubicBezTo>
                    <a:pt x="787" y="191"/>
                    <a:pt x="789" y="192"/>
                    <a:pt x="791" y="192"/>
                  </a:cubicBezTo>
                  <a:cubicBezTo>
                    <a:pt x="791" y="192"/>
                    <a:pt x="793" y="190"/>
                    <a:pt x="793" y="190"/>
                  </a:cubicBezTo>
                  <a:cubicBezTo>
                    <a:pt x="794" y="190"/>
                    <a:pt x="795" y="191"/>
                    <a:pt x="796" y="191"/>
                  </a:cubicBezTo>
                  <a:cubicBezTo>
                    <a:pt x="797" y="192"/>
                    <a:pt x="797" y="194"/>
                    <a:pt x="798" y="194"/>
                  </a:cubicBezTo>
                  <a:cubicBezTo>
                    <a:pt x="800" y="195"/>
                    <a:pt x="802" y="192"/>
                    <a:pt x="804" y="192"/>
                  </a:cubicBezTo>
                  <a:cubicBezTo>
                    <a:pt x="805" y="192"/>
                    <a:pt x="808" y="194"/>
                    <a:pt x="810" y="194"/>
                  </a:cubicBezTo>
                  <a:cubicBezTo>
                    <a:pt x="812" y="194"/>
                    <a:pt x="815" y="192"/>
                    <a:pt x="817" y="191"/>
                  </a:cubicBezTo>
                  <a:cubicBezTo>
                    <a:pt x="817" y="191"/>
                    <a:pt x="818" y="189"/>
                    <a:pt x="819" y="189"/>
                  </a:cubicBezTo>
                  <a:cubicBezTo>
                    <a:pt x="820" y="188"/>
                    <a:pt x="823" y="189"/>
                    <a:pt x="824" y="189"/>
                  </a:cubicBezTo>
                  <a:cubicBezTo>
                    <a:pt x="825" y="190"/>
                    <a:pt x="826" y="192"/>
                    <a:pt x="827" y="193"/>
                  </a:cubicBezTo>
                  <a:cubicBezTo>
                    <a:pt x="828" y="193"/>
                    <a:pt x="831" y="194"/>
                    <a:pt x="833" y="194"/>
                  </a:cubicBezTo>
                  <a:cubicBezTo>
                    <a:pt x="834" y="193"/>
                    <a:pt x="837" y="191"/>
                    <a:pt x="838" y="190"/>
                  </a:cubicBezTo>
                  <a:cubicBezTo>
                    <a:pt x="839" y="189"/>
                    <a:pt x="840" y="187"/>
                    <a:pt x="841" y="186"/>
                  </a:cubicBezTo>
                  <a:cubicBezTo>
                    <a:pt x="842" y="185"/>
                    <a:pt x="843" y="183"/>
                    <a:pt x="843" y="182"/>
                  </a:cubicBezTo>
                  <a:cubicBezTo>
                    <a:pt x="844" y="181"/>
                    <a:pt x="843" y="179"/>
                    <a:pt x="842" y="178"/>
                  </a:cubicBezTo>
                  <a:cubicBezTo>
                    <a:pt x="842" y="177"/>
                    <a:pt x="841" y="176"/>
                    <a:pt x="840" y="176"/>
                  </a:cubicBezTo>
                  <a:cubicBezTo>
                    <a:pt x="839" y="175"/>
                    <a:pt x="837" y="176"/>
                    <a:pt x="836" y="176"/>
                  </a:cubicBezTo>
                  <a:cubicBezTo>
                    <a:pt x="835" y="175"/>
                    <a:pt x="834" y="173"/>
                    <a:pt x="834" y="173"/>
                  </a:cubicBezTo>
                  <a:cubicBezTo>
                    <a:pt x="834" y="173"/>
                    <a:pt x="832" y="170"/>
                    <a:pt x="831" y="169"/>
                  </a:cubicBezTo>
                  <a:cubicBezTo>
                    <a:pt x="831" y="168"/>
                    <a:pt x="829" y="167"/>
                    <a:pt x="829" y="166"/>
                  </a:cubicBezTo>
                  <a:cubicBezTo>
                    <a:pt x="828" y="166"/>
                    <a:pt x="827" y="163"/>
                    <a:pt x="826" y="162"/>
                  </a:cubicBezTo>
                  <a:cubicBezTo>
                    <a:pt x="825" y="162"/>
                    <a:pt x="822" y="161"/>
                    <a:pt x="821" y="161"/>
                  </a:cubicBezTo>
                  <a:cubicBezTo>
                    <a:pt x="819" y="161"/>
                    <a:pt x="815" y="162"/>
                    <a:pt x="814" y="162"/>
                  </a:cubicBezTo>
                  <a:cubicBezTo>
                    <a:pt x="813" y="162"/>
                    <a:pt x="811" y="162"/>
                    <a:pt x="810" y="163"/>
                  </a:cubicBezTo>
                  <a:cubicBezTo>
                    <a:pt x="809" y="163"/>
                    <a:pt x="809" y="165"/>
                    <a:pt x="808" y="165"/>
                  </a:cubicBezTo>
                  <a:cubicBezTo>
                    <a:pt x="807" y="166"/>
                    <a:pt x="806" y="166"/>
                    <a:pt x="805" y="166"/>
                  </a:cubicBezTo>
                  <a:cubicBezTo>
                    <a:pt x="805" y="166"/>
                    <a:pt x="803" y="165"/>
                    <a:pt x="802" y="165"/>
                  </a:cubicBezTo>
                  <a:cubicBezTo>
                    <a:pt x="802" y="164"/>
                    <a:pt x="800" y="163"/>
                    <a:pt x="799" y="163"/>
                  </a:cubicBezTo>
                  <a:cubicBezTo>
                    <a:pt x="799" y="163"/>
                    <a:pt x="798" y="165"/>
                    <a:pt x="798" y="166"/>
                  </a:cubicBezTo>
                  <a:cubicBezTo>
                    <a:pt x="798" y="167"/>
                    <a:pt x="798" y="168"/>
                    <a:pt x="798" y="168"/>
                  </a:cubicBezTo>
                  <a:cubicBezTo>
                    <a:pt x="799" y="169"/>
                    <a:pt x="801" y="171"/>
                    <a:pt x="802" y="172"/>
                  </a:cubicBezTo>
                  <a:cubicBezTo>
                    <a:pt x="803" y="172"/>
                    <a:pt x="804" y="172"/>
                    <a:pt x="804" y="173"/>
                  </a:cubicBezTo>
                  <a:cubicBezTo>
                    <a:pt x="805" y="173"/>
                    <a:pt x="806" y="174"/>
                    <a:pt x="807" y="175"/>
                  </a:cubicBezTo>
                  <a:cubicBezTo>
                    <a:pt x="807" y="176"/>
                    <a:pt x="807" y="178"/>
                    <a:pt x="807" y="180"/>
                  </a:cubicBezTo>
                  <a:cubicBezTo>
                    <a:pt x="807" y="180"/>
                    <a:pt x="806" y="182"/>
                    <a:pt x="805" y="183"/>
                  </a:cubicBezTo>
                  <a:cubicBezTo>
                    <a:pt x="804" y="183"/>
                    <a:pt x="802" y="182"/>
                    <a:pt x="801" y="182"/>
                  </a:cubicBezTo>
                  <a:cubicBezTo>
                    <a:pt x="800" y="181"/>
                    <a:pt x="800" y="179"/>
                    <a:pt x="799" y="179"/>
                  </a:cubicBezTo>
                  <a:cubicBezTo>
                    <a:pt x="799" y="179"/>
                    <a:pt x="798" y="180"/>
                    <a:pt x="797" y="180"/>
                  </a:cubicBezTo>
                  <a:cubicBezTo>
                    <a:pt x="797" y="181"/>
                    <a:pt x="797" y="183"/>
                    <a:pt x="797" y="183"/>
                  </a:cubicBezTo>
                  <a:cubicBezTo>
                    <a:pt x="796" y="184"/>
                    <a:pt x="795" y="185"/>
                    <a:pt x="794" y="185"/>
                  </a:cubicBezTo>
                  <a:cubicBezTo>
                    <a:pt x="793" y="185"/>
                    <a:pt x="791" y="184"/>
                    <a:pt x="790" y="184"/>
                  </a:cubicBezTo>
                  <a:cubicBezTo>
                    <a:pt x="789" y="183"/>
                    <a:pt x="788" y="181"/>
                    <a:pt x="787" y="181"/>
                  </a:cubicBezTo>
                  <a:cubicBezTo>
                    <a:pt x="785" y="180"/>
                    <a:pt x="783" y="181"/>
                    <a:pt x="781" y="180"/>
                  </a:cubicBezTo>
                  <a:cubicBezTo>
                    <a:pt x="780" y="180"/>
                    <a:pt x="777" y="179"/>
                    <a:pt x="776" y="179"/>
                  </a:cubicBezTo>
                  <a:cubicBezTo>
                    <a:pt x="775" y="178"/>
                    <a:pt x="773" y="175"/>
                    <a:pt x="772" y="174"/>
                  </a:cubicBezTo>
                  <a:cubicBezTo>
                    <a:pt x="771" y="174"/>
                    <a:pt x="769" y="173"/>
                    <a:pt x="769" y="172"/>
                  </a:cubicBezTo>
                  <a:cubicBezTo>
                    <a:pt x="768" y="171"/>
                    <a:pt x="768" y="170"/>
                    <a:pt x="769" y="169"/>
                  </a:cubicBezTo>
                  <a:cubicBezTo>
                    <a:pt x="769" y="168"/>
                    <a:pt x="772" y="167"/>
                    <a:pt x="772" y="166"/>
                  </a:cubicBezTo>
                  <a:cubicBezTo>
                    <a:pt x="772" y="166"/>
                    <a:pt x="772" y="164"/>
                    <a:pt x="771" y="163"/>
                  </a:cubicBezTo>
                  <a:cubicBezTo>
                    <a:pt x="770" y="163"/>
                    <a:pt x="768" y="162"/>
                    <a:pt x="767" y="162"/>
                  </a:cubicBezTo>
                  <a:cubicBezTo>
                    <a:pt x="766" y="162"/>
                    <a:pt x="763" y="163"/>
                    <a:pt x="762" y="163"/>
                  </a:cubicBezTo>
                  <a:cubicBezTo>
                    <a:pt x="762" y="162"/>
                    <a:pt x="761" y="161"/>
                    <a:pt x="760" y="160"/>
                  </a:cubicBezTo>
                  <a:cubicBezTo>
                    <a:pt x="760" y="160"/>
                    <a:pt x="759" y="158"/>
                    <a:pt x="759" y="158"/>
                  </a:cubicBezTo>
                  <a:cubicBezTo>
                    <a:pt x="757" y="157"/>
                    <a:pt x="754" y="157"/>
                    <a:pt x="753" y="158"/>
                  </a:cubicBezTo>
                  <a:cubicBezTo>
                    <a:pt x="752" y="158"/>
                    <a:pt x="752" y="160"/>
                    <a:pt x="752" y="161"/>
                  </a:cubicBezTo>
                  <a:cubicBezTo>
                    <a:pt x="751" y="161"/>
                    <a:pt x="749" y="162"/>
                    <a:pt x="748" y="162"/>
                  </a:cubicBezTo>
                  <a:cubicBezTo>
                    <a:pt x="747" y="162"/>
                    <a:pt x="746" y="162"/>
                    <a:pt x="746" y="161"/>
                  </a:cubicBezTo>
                  <a:cubicBezTo>
                    <a:pt x="745" y="160"/>
                    <a:pt x="744" y="158"/>
                    <a:pt x="744" y="157"/>
                  </a:cubicBezTo>
                  <a:cubicBezTo>
                    <a:pt x="744" y="156"/>
                    <a:pt x="745" y="153"/>
                    <a:pt x="746" y="152"/>
                  </a:cubicBezTo>
                  <a:cubicBezTo>
                    <a:pt x="746" y="152"/>
                    <a:pt x="748" y="151"/>
                    <a:pt x="749" y="150"/>
                  </a:cubicBezTo>
                  <a:cubicBezTo>
                    <a:pt x="750" y="150"/>
                    <a:pt x="752" y="150"/>
                    <a:pt x="753" y="150"/>
                  </a:cubicBezTo>
                  <a:cubicBezTo>
                    <a:pt x="753" y="150"/>
                    <a:pt x="755" y="149"/>
                    <a:pt x="755" y="149"/>
                  </a:cubicBezTo>
                  <a:cubicBezTo>
                    <a:pt x="756" y="148"/>
                    <a:pt x="758" y="147"/>
                    <a:pt x="759" y="146"/>
                  </a:cubicBezTo>
                  <a:cubicBezTo>
                    <a:pt x="759" y="145"/>
                    <a:pt x="758" y="142"/>
                    <a:pt x="757" y="140"/>
                  </a:cubicBezTo>
                  <a:cubicBezTo>
                    <a:pt x="757" y="138"/>
                    <a:pt x="756" y="135"/>
                    <a:pt x="755" y="133"/>
                  </a:cubicBezTo>
                  <a:cubicBezTo>
                    <a:pt x="755" y="132"/>
                    <a:pt x="755" y="129"/>
                    <a:pt x="754" y="128"/>
                  </a:cubicBezTo>
                  <a:cubicBezTo>
                    <a:pt x="754" y="127"/>
                    <a:pt x="752" y="126"/>
                    <a:pt x="752" y="125"/>
                  </a:cubicBezTo>
                  <a:cubicBezTo>
                    <a:pt x="751" y="124"/>
                    <a:pt x="749" y="121"/>
                    <a:pt x="749" y="119"/>
                  </a:cubicBezTo>
                  <a:cubicBezTo>
                    <a:pt x="749" y="118"/>
                    <a:pt x="751" y="115"/>
                    <a:pt x="752" y="114"/>
                  </a:cubicBezTo>
                  <a:cubicBezTo>
                    <a:pt x="752" y="113"/>
                    <a:pt x="751" y="108"/>
                    <a:pt x="751" y="108"/>
                  </a:cubicBezTo>
                  <a:cubicBezTo>
                    <a:pt x="751" y="108"/>
                    <a:pt x="751" y="103"/>
                    <a:pt x="751" y="102"/>
                  </a:cubicBezTo>
                  <a:cubicBezTo>
                    <a:pt x="750" y="101"/>
                    <a:pt x="749" y="99"/>
                    <a:pt x="749" y="99"/>
                  </a:cubicBezTo>
                  <a:cubicBezTo>
                    <a:pt x="747" y="98"/>
                    <a:pt x="745" y="101"/>
                    <a:pt x="744" y="101"/>
                  </a:cubicBezTo>
                  <a:cubicBezTo>
                    <a:pt x="743" y="100"/>
                    <a:pt x="742" y="98"/>
                    <a:pt x="741" y="97"/>
                  </a:cubicBezTo>
                  <a:cubicBezTo>
                    <a:pt x="740" y="97"/>
                    <a:pt x="739" y="99"/>
                    <a:pt x="738" y="99"/>
                  </a:cubicBezTo>
                  <a:cubicBezTo>
                    <a:pt x="737" y="100"/>
                    <a:pt x="736" y="102"/>
                    <a:pt x="735" y="103"/>
                  </a:cubicBezTo>
                  <a:cubicBezTo>
                    <a:pt x="734" y="104"/>
                    <a:pt x="733" y="109"/>
                    <a:pt x="732" y="109"/>
                  </a:cubicBezTo>
                  <a:cubicBezTo>
                    <a:pt x="730" y="109"/>
                    <a:pt x="729" y="107"/>
                    <a:pt x="727" y="106"/>
                  </a:cubicBezTo>
                  <a:cubicBezTo>
                    <a:pt x="726" y="106"/>
                    <a:pt x="724" y="105"/>
                    <a:pt x="722" y="105"/>
                  </a:cubicBezTo>
                  <a:cubicBezTo>
                    <a:pt x="721" y="105"/>
                    <a:pt x="719" y="108"/>
                    <a:pt x="718" y="109"/>
                  </a:cubicBezTo>
                  <a:cubicBezTo>
                    <a:pt x="717" y="109"/>
                    <a:pt x="715" y="108"/>
                    <a:pt x="715" y="108"/>
                  </a:cubicBezTo>
                  <a:cubicBezTo>
                    <a:pt x="713" y="109"/>
                    <a:pt x="711" y="112"/>
                    <a:pt x="711" y="113"/>
                  </a:cubicBezTo>
                  <a:cubicBezTo>
                    <a:pt x="710" y="114"/>
                    <a:pt x="710" y="118"/>
                    <a:pt x="709" y="119"/>
                  </a:cubicBezTo>
                  <a:cubicBezTo>
                    <a:pt x="708" y="120"/>
                    <a:pt x="706" y="121"/>
                    <a:pt x="705" y="122"/>
                  </a:cubicBezTo>
                  <a:cubicBezTo>
                    <a:pt x="704" y="122"/>
                    <a:pt x="703" y="125"/>
                    <a:pt x="702" y="126"/>
                  </a:cubicBezTo>
                  <a:cubicBezTo>
                    <a:pt x="701" y="126"/>
                    <a:pt x="699" y="124"/>
                    <a:pt x="698" y="124"/>
                  </a:cubicBezTo>
                  <a:cubicBezTo>
                    <a:pt x="696" y="122"/>
                    <a:pt x="694" y="118"/>
                    <a:pt x="693" y="117"/>
                  </a:cubicBezTo>
                  <a:cubicBezTo>
                    <a:pt x="691" y="117"/>
                    <a:pt x="689" y="116"/>
                    <a:pt x="687" y="116"/>
                  </a:cubicBezTo>
                  <a:cubicBezTo>
                    <a:pt x="686" y="116"/>
                    <a:pt x="683" y="116"/>
                    <a:pt x="682" y="117"/>
                  </a:cubicBezTo>
                  <a:cubicBezTo>
                    <a:pt x="681" y="117"/>
                    <a:pt x="679" y="119"/>
                    <a:pt x="678" y="120"/>
                  </a:cubicBezTo>
                  <a:cubicBezTo>
                    <a:pt x="677" y="121"/>
                    <a:pt x="674" y="123"/>
                    <a:pt x="674" y="123"/>
                  </a:cubicBezTo>
                  <a:cubicBezTo>
                    <a:pt x="674" y="123"/>
                    <a:pt x="671" y="126"/>
                    <a:pt x="670" y="126"/>
                  </a:cubicBezTo>
                  <a:cubicBezTo>
                    <a:pt x="669" y="127"/>
                    <a:pt x="667" y="126"/>
                    <a:pt x="666" y="125"/>
                  </a:cubicBezTo>
                  <a:cubicBezTo>
                    <a:pt x="665" y="125"/>
                    <a:pt x="663" y="122"/>
                    <a:pt x="662" y="122"/>
                  </a:cubicBezTo>
                  <a:cubicBezTo>
                    <a:pt x="661" y="122"/>
                    <a:pt x="660" y="124"/>
                    <a:pt x="659" y="124"/>
                  </a:cubicBezTo>
                  <a:cubicBezTo>
                    <a:pt x="658" y="125"/>
                    <a:pt x="656" y="123"/>
                    <a:pt x="655" y="123"/>
                  </a:cubicBezTo>
                  <a:cubicBezTo>
                    <a:pt x="654" y="122"/>
                    <a:pt x="653" y="120"/>
                    <a:pt x="652" y="121"/>
                  </a:cubicBezTo>
                  <a:cubicBezTo>
                    <a:pt x="651" y="121"/>
                    <a:pt x="651" y="123"/>
                    <a:pt x="650" y="123"/>
                  </a:cubicBezTo>
                  <a:cubicBezTo>
                    <a:pt x="649" y="124"/>
                    <a:pt x="646" y="125"/>
                    <a:pt x="645" y="124"/>
                  </a:cubicBezTo>
                  <a:cubicBezTo>
                    <a:pt x="643" y="124"/>
                    <a:pt x="642" y="123"/>
                    <a:pt x="641" y="122"/>
                  </a:cubicBezTo>
                  <a:cubicBezTo>
                    <a:pt x="640" y="121"/>
                    <a:pt x="638" y="119"/>
                    <a:pt x="638" y="118"/>
                  </a:cubicBezTo>
                  <a:cubicBezTo>
                    <a:pt x="638" y="117"/>
                    <a:pt x="639" y="115"/>
                    <a:pt x="640" y="114"/>
                  </a:cubicBezTo>
                  <a:cubicBezTo>
                    <a:pt x="640" y="112"/>
                    <a:pt x="642" y="110"/>
                    <a:pt x="642" y="109"/>
                  </a:cubicBezTo>
                  <a:cubicBezTo>
                    <a:pt x="641" y="108"/>
                    <a:pt x="639" y="106"/>
                    <a:pt x="639" y="105"/>
                  </a:cubicBezTo>
                  <a:cubicBezTo>
                    <a:pt x="638" y="103"/>
                    <a:pt x="636" y="100"/>
                    <a:pt x="636" y="98"/>
                  </a:cubicBezTo>
                  <a:cubicBezTo>
                    <a:pt x="636" y="96"/>
                    <a:pt x="638" y="93"/>
                    <a:pt x="638" y="91"/>
                  </a:cubicBezTo>
                  <a:cubicBezTo>
                    <a:pt x="638" y="89"/>
                    <a:pt x="637" y="86"/>
                    <a:pt x="637" y="84"/>
                  </a:cubicBezTo>
                  <a:cubicBezTo>
                    <a:pt x="638" y="83"/>
                    <a:pt x="640" y="80"/>
                    <a:pt x="640" y="79"/>
                  </a:cubicBezTo>
                  <a:cubicBezTo>
                    <a:pt x="641" y="78"/>
                    <a:pt x="644" y="76"/>
                    <a:pt x="644" y="75"/>
                  </a:cubicBezTo>
                  <a:cubicBezTo>
                    <a:pt x="643" y="73"/>
                    <a:pt x="639" y="71"/>
                    <a:pt x="638" y="72"/>
                  </a:cubicBezTo>
                  <a:cubicBezTo>
                    <a:pt x="636" y="72"/>
                    <a:pt x="635" y="75"/>
                    <a:pt x="634" y="75"/>
                  </a:cubicBezTo>
                  <a:cubicBezTo>
                    <a:pt x="632" y="76"/>
                    <a:pt x="629" y="77"/>
                    <a:pt x="627" y="78"/>
                  </a:cubicBezTo>
                  <a:cubicBezTo>
                    <a:pt x="625" y="78"/>
                    <a:pt x="620" y="77"/>
                    <a:pt x="617" y="77"/>
                  </a:cubicBezTo>
                  <a:cubicBezTo>
                    <a:pt x="615" y="78"/>
                    <a:pt x="611" y="79"/>
                    <a:pt x="609" y="80"/>
                  </a:cubicBezTo>
                  <a:cubicBezTo>
                    <a:pt x="607" y="81"/>
                    <a:pt x="602" y="84"/>
                    <a:pt x="600" y="86"/>
                  </a:cubicBezTo>
                  <a:cubicBezTo>
                    <a:pt x="598" y="87"/>
                    <a:pt x="594" y="90"/>
                    <a:pt x="592" y="92"/>
                  </a:cubicBezTo>
                  <a:cubicBezTo>
                    <a:pt x="590" y="93"/>
                    <a:pt x="587" y="96"/>
                    <a:pt x="585" y="97"/>
                  </a:cubicBezTo>
                  <a:cubicBezTo>
                    <a:pt x="583" y="98"/>
                    <a:pt x="579" y="100"/>
                    <a:pt x="577" y="100"/>
                  </a:cubicBezTo>
                  <a:cubicBezTo>
                    <a:pt x="574" y="101"/>
                    <a:pt x="567" y="100"/>
                    <a:pt x="564" y="100"/>
                  </a:cubicBezTo>
                  <a:cubicBezTo>
                    <a:pt x="562" y="101"/>
                    <a:pt x="559" y="102"/>
                    <a:pt x="557" y="103"/>
                  </a:cubicBezTo>
                  <a:cubicBezTo>
                    <a:pt x="555" y="103"/>
                    <a:pt x="549" y="104"/>
                    <a:pt x="547" y="104"/>
                  </a:cubicBezTo>
                  <a:cubicBezTo>
                    <a:pt x="544" y="104"/>
                    <a:pt x="538" y="102"/>
                    <a:pt x="535" y="102"/>
                  </a:cubicBezTo>
                  <a:cubicBezTo>
                    <a:pt x="533" y="102"/>
                    <a:pt x="531" y="104"/>
                    <a:pt x="530" y="104"/>
                  </a:cubicBezTo>
                  <a:cubicBezTo>
                    <a:pt x="527" y="105"/>
                    <a:pt x="523" y="107"/>
                    <a:pt x="521" y="108"/>
                  </a:cubicBezTo>
                  <a:cubicBezTo>
                    <a:pt x="520" y="109"/>
                    <a:pt x="516" y="109"/>
                    <a:pt x="515" y="110"/>
                  </a:cubicBezTo>
                  <a:cubicBezTo>
                    <a:pt x="514" y="111"/>
                    <a:pt x="513" y="113"/>
                    <a:pt x="512" y="113"/>
                  </a:cubicBezTo>
                  <a:cubicBezTo>
                    <a:pt x="511" y="113"/>
                    <a:pt x="509" y="113"/>
                    <a:pt x="508" y="113"/>
                  </a:cubicBezTo>
                  <a:cubicBezTo>
                    <a:pt x="507" y="112"/>
                    <a:pt x="506" y="111"/>
                    <a:pt x="505" y="111"/>
                  </a:cubicBezTo>
                  <a:cubicBezTo>
                    <a:pt x="504" y="111"/>
                    <a:pt x="501" y="112"/>
                    <a:pt x="500" y="113"/>
                  </a:cubicBezTo>
                  <a:cubicBezTo>
                    <a:pt x="499" y="113"/>
                    <a:pt x="497" y="116"/>
                    <a:pt x="496" y="117"/>
                  </a:cubicBezTo>
                  <a:cubicBezTo>
                    <a:pt x="494" y="118"/>
                    <a:pt x="492" y="122"/>
                    <a:pt x="490" y="123"/>
                  </a:cubicBezTo>
                  <a:cubicBezTo>
                    <a:pt x="489" y="125"/>
                    <a:pt x="485" y="127"/>
                    <a:pt x="484" y="128"/>
                  </a:cubicBezTo>
                  <a:cubicBezTo>
                    <a:pt x="483" y="129"/>
                    <a:pt x="481" y="132"/>
                    <a:pt x="480" y="133"/>
                  </a:cubicBezTo>
                  <a:cubicBezTo>
                    <a:pt x="479" y="134"/>
                    <a:pt x="476" y="136"/>
                    <a:pt x="474" y="136"/>
                  </a:cubicBezTo>
                  <a:cubicBezTo>
                    <a:pt x="473" y="137"/>
                    <a:pt x="470" y="137"/>
                    <a:pt x="469" y="138"/>
                  </a:cubicBezTo>
                  <a:cubicBezTo>
                    <a:pt x="468" y="139"/>
                    <a:pt x="467" y="140"/>
                    <a:pt x="467" y="141"/>
                  </a:cubicBezTo>
                  <a:cubicBezTo>
                    <a:pt x="466" y="143"/>
                    <a:pt x="464" y="146"/>
                    <a:pt x="463" y="147"/>
                  </a:cubicBezTo>
                  <a:cubicBezTo>
                    <a:pt x="463" y="148"/>
                    <a:pt x="461" y="151"/>
                    <a:pt x="460" y="152"/>
                  </a:cubicBezTo>
                  <a:cubicBezTo>
                    <a:pt x="459" y="153"/>
                    <a:pt x="458" y="154"/>
                    <a:pt x="457" y="155"/>
                  </a:cubicBezTo>
                  <a:cubicBezTo>
                    <a:pt x="456" y="155"/>
                    <a:pt x="454" y="154"/>
                    <a:pt x="453" y="154"/>
                  </a:cubicBezTo>
                  <a:cubicBezTo>
                    <a:pt x="451" y="153"/>
                    <a:pt x="449" y="152"/>
                    <a:pt x="448" y="151"/>
                  </a:cubicBezTo>
                  <a:cubicBezTo>
                    <a:pt x="448" y="150"/>
                    <a:pt x="450" y="149"/>
                    <a:pt x="450" y="148"/>
                  </a:cubicBezTo>
                  <a:cubicBezTo>
                    <a:pt x="450" y="146"/>
                    <a:pt x="449" y="144"/>
                    <a:pt x="449" y="143"/>
                  </a:cubicBezTo>
                  <a:cubicBezTo>
                    <a:pt x="448" y="142"/>
                    <a:pt x="447" y="140"/>
                    <a:pt x="446" y="140"/>
                  </a:cubicBezTo>
                  <a:cubicBezTo>
                    <a:pt x="446" y="139"/>
                    <a:pt x="444" y="140"/>
                    <a:pt x="443" y="140"/>
                  </a:cubicBezTo>
                  <a:cubicBezTo>
                    <a:pt x="443" y="141"/>
                    <a:pt x="442" y="141"/>
                    <a:pt x="441" y="142"/>
                  </a:cubicBezTo>
                  <a:cubicBezTo>
                    <a:pt x="441" y="143"/>
                    <a:pt x="441" y="145"/>
                    <a:pt x="441" y="146"/>
                  </a:cubicBezTo>
                  <a:cubicBezTo>
                    <a:pt x="441" y="147"/>
                    <a:pt x="442" y="148"/>
                    <a:pt x="443" y="149"/>
                  </a:cubicBezTo>
                  <a:cubicBezTo>
                    <a:pt x="443" y="149"/>
                    <a:pt x="444" y="150"/>
                    <a:pt x="444" y="151"/>
                  </a:cubicBezTo>
                  <a:cubicBezTo>
                    <a:pt x="445" y="152"/>
                    <a:pt x="445" y="154"/>
                    <a:pt x="445" y="155"/>
                  </a:cubicBezTo>
                  <a:cubicBezTo>
                    <a:pt x="445" y="156"/>
                    <a:pt x="445" y="158"/>
                    <a:pt x="444" y="158"/>
                  </a:cubicBezTo>
                  <a:cubicBezTo>
                    <a:pt x="444" y="159"/>
                    <a:pt x="443" y="161"/>
                    <a:pt x="442" y="161"/>
                  </a:cubicBezTo>
                  <a:cubicBezTo>
                    <a:pt x="441" y="161"/>
                    <a:pt x="440" y="159"/>
                    <a:pt x="439" y="158"/>
                  </a:cubicBezTo>
                  <a:cubicBezTo>
                    <a:pt x="438" y="157"/>
                    <a:pt x="438" y="155"/>
                    <a:pt x="437" y="155"/>
                  </a:cubicBezTo>
                  <a:cubicBezTo>
                    <a:pt x="436" y="155"/>
                    <a:pt x="434" y="156"/>
                    <a:pt x="433" y="156"/>
                  </a:cubicBezTo>
                  <a:cubicBezTo>
                    <a:pt x="433" y="157"/>
                    <a:pt x="431" y="157"/>
                    <a:pt x="431" y="158"/>
                  </a:cubicBezTo>
                  <a:cubicBezTo>
                    <a:pt x="431" y="158"/>
                    <a:pt x="431" y="160"/>
                    <a:pt x="431" y="161"/>
                  </a:cubicBezTo>
                  <a:cubicBezTo>
                    <a:pt x="431" y="162"/>
                    <a:pt x="430" y="163"/>
                    <a:pt x="429" y="164"/>
                  </a:cubicBezTo>
                  <a:cubicBezTo>
                    <a:pt x="428" y="164"/>
                    <a:pt x="426" y="164"/>
                    <a:pt x="426" y="164"/>
                  </a:cubicBezTo>
                  <a:cubicBezTo>
                    <a:pt x="424" y="164"/>
                    <a:pt x="422" y="164"/>
                    <a:pt x="421" y="163"/>
                  </a:cubicBezTo>
                  <a:cubicBezTo>
                    <a:pt x="420" y="163"/>
                    <a:pt x="419" y="160"/>
                    <a:pt x="418" y="160"/>
                  </a:cubicBezTo>
                  <a:cubicBezTo>
                    <a:pt x="418" y="159"/>
                    <a:pt x="415" y="161"/>
                    <a:pt x="414" y="160"/>
                  </a:cubicBezTo>
                  <a:cubicBezTo>
                    <a:pt x="413" y="160"/>
                    <a:pt x="412" y="157"/>
                    <a:pt x="411" y="156"/>
                  </a:cubicBezTo>
                  <a:cubicBezTo>
                    <a:pt x="410" y="154"/>
                    <a:pt x="410" y="151"/>
                    <a:pt x="409" y="150"/>
                  </a:cubicBezTo>
                  <a:cubicBezTo>
                    <a:pt x="408" y="149"/>
                    <a:pt x="404" y="149"/>
                    <a:pt x="403" y="150"/>
                  </a:cubicBezTo>
                  <a:cubicBezTo>
                    <a:pt x="401" y="150"/>
                    <a:pt x="399" y="152"/>
                    <a:pt x="398" y="153"/>
                  </a:cubicBezTo>
                  <a:cubicBezTo>
                    <a:pt x="397" y="154"/>
                    <a:pt x="395" y="157"/>
                    <a:pt x="393" y="158"/>
                  </a:cubicBezTo>
                  <a:cubicBezTo>
                    <a:pt x="392" y="158"/>
                    <a:pt x="389" y="159"/>
                    <a:pt x="388" y="159"/>
                  </a:cubicBezTo>
                  <a:cubicBezTo>
                    <a:pt x="387" y="159"/>
                    <a:pt x="384" y="160"/>
                    <a:pt x="383" y="160"/>
                  </a:cubicBezTo>
                  <a:cubicBezTo>
                    <a:pt x="381" y="160"/>
                    <a:pt x="379" y="161"/>
                    <a:pt x="377" y="161"/>
                  </a:cubicBezTo>
                  <a:cubicBezTo>
                    <a:pt x="376" y="162"/>
                    <a:pt x="373" y="163"/>
                    <a:pt x="371" y="163"/>
                  </a:cubicBezTo>
                  <a:cubicBezTo>
                    <a:pt x="369" y="163"/>
                    <a:pt x="366" y="161"/>
                    <a:pt x="364" y="161"/>
                  </a:cubicBezTo>
                  <a:cubicBezTo>
                    <a:pt x="363" y="160"/>
                    <a:pt x="360" y="159"/>
                    <a:pt x="359" y="158"/>
                  </a:cubicBezTo>
                  <a:cubicBezTo>
                    <a:pt x="359" y="157"/>
                    <a:pt x="360" y="154"/>
                    <a:pt x="360" y="153"/>
                  </a:cubicBezTo>
                  <a:cubicBezTo>
                    <a:pt x="359" y="152"/>
                    <a:pt x="358" y="150"/>
                    <a:pt x="358" y="149"/>
                  </a:cubicBezTo>
                  <a:cubicBezTo>
                    <a:pt x="358" y="148"/>
                    <a:pt x="358" y="146"/>
                    <a:pt x="358" y="146"/>
                  </a:cubicBezTo>
                  <a:cubicBezTo>
                    <a:pt x="357" y="145"/>
                    <a:pt x="356" y="144"/>
                    <a:pt x="355" y="144"/>
                  </a:cubicBezTo>
                  <a:cubicBezTo>
                    <a:pt x="354" y="144"/>
                    <a:pt x="353" y="145"/>
                    <a:pt x="352" y="145"/>
                  </a:cubicBezTo>
                  <a:cubicBezTo>
                    <a:pt x="351" y="145"/>
                    <a:pt x="350" y="144"/>
                    <a:pt x="349" y="143"/>
                  </a:cubicBezTo>
                  <a:cubicBezTo>
                    <a:pt x="348" y="143"/>
                    <a:pt x="347" y="141"/>
                    <a:pt x="347" y="140"/>
                  </a:cubicBezTo>
                  <a:cubicBezTo>
                    <a:pt x="346" y="140"/>
                    <a:pt x="345" y="139"/>
                    <a:pt x="344" y="138"/>
                  </a:cubicBezTo>
                  <a:cubicBezTo>
                    <a:pt x="343" y="137"/>
                    <a:pt x="341" y="136"/>
                    <a:pt x="340" y="135"/>
                  </a:cubicBezTo>
                  <a:cubicBezTo>
                    <a:pt x="339" y="134"/>
                    <a:pt x="340" y="130"/>
                    <a:pt x="339" y="129"/>
                  </a:cubicBezTo>
                  <a:cubicBezTo>
                    <a:pt x="338" y="128"/>
                    <a:pt x="336" y="129"/>
                    <a:pt x="335" y="128"/>
                  </a:cubicBezTo>
                  <a:cubicBezTo>
                    <a:pt x="334" y="128"/>
                    <a:pt x="332" y="126"/>
                    <a:pt x="331" y="125"/>
                  </a:cubicBezTo>
                  <a:cubicBezTo>
                    <a:pt x="330" y="123"/>
                    <a:pt x="331" y="120"/>
                    <a:pt x="331" y="119"/>
                  </a:cubicBezTo>
                  <a:cubicBezTo>
                    <a:pt x="330" y="118"/>
                    <a:pt x="328" y="115"/>
                    <a:pt x="327" y="114"/>
                  </a:cubicBezTo>
                  <a:cubicBezTo>
                    <a:pt x="327" y="114"/>
                    <a:pt x="325" y="113"/>
                    <a:pt x="324" y="112"/>
                  </a:cubicBezTo>
                  <a:cubicBezTo>
                    <a:pt x="324" y="112"/>
                    <a:pt x="323" y="111"/>
                    <a:pt x="322" y="111"/>
                  </a:cubicBezTo>
                  <a:cubicBezTo>
                    <a:pt x="321" y="110"/>
                    <a:pt x="319" y="111"/>
                    <a:pt x="319" y="111"/>
                  </a:cubicBezTo>
                  <a:cubicBezTo>
                    <a:pt x="318" y="110"/>
                    <a:pt x="318" y="108"/>
                    <a:pt x="317" y="108"/>
                  </a:cubicBezTo>
                  <a:cubicBezTo>
                    <a:pt x="317" y="108"/>
                    <a:pt x="317" y="110"/>
                    <a:pt x="316" y="110"/>
                  </a:cubicBezTo>
                  <a:cubicBezTo>
                    <a:pt x="315" y="111"/>
                    <a:pt x="312" y="111"/>
                    <a:pt x="311" y="111"/>
                  </a:cubicBezTo>
                  <a:cubicBezTo>
                    <a:pt x="310" y="110"/>
                    <a:pt x="310" y="108"/>
                    <a:pt x="310" y="107"/>
                  </a:cubicBezTo>
                  <a:cubicBezTo>
                    <a:pt x="309" y="106"/>
                    <a:pt x="310" y="104"/>
                    <a:pt x="310" y="104"/>
                  </a:cubicBezTo>
                  <a:cubicBezTo>
                    <a:pt x="309" y="103"/>
                    <a:pt x="306" y="104"/>
                    <a:pt x="305" y="104"/>
                  </a:cubicBezTo>
                  <a:cubicBezTo>
                    <a:pt x="304" y="104"/>
                    <a:pt x="304" y="102"/>
                    <a:pt x="304" y="102"/>
                  </a:cubicBezTo>
                  <a:cubicBezTo>
                    <a:pt x="303" y="101"/>
                    <a:pt x="301" y="100"/>
                    <a:pt x="299" y="100"/>
                  </a:cubicBezTo>
                  <a:cubicBezTo>
                    <a:pt x="299" y="100"/>
                    <a:pt x="298" y="102"/>
                    <a:pt x="298" y="102"/>
                  </a:cubicBezTo>
                  <a:cubicBezTo>
                    <a:pt x="297" y="102"/>
                    <a:pt x="295" y="101"/>
                    <a:pt x="295" y="101"/>
                  </a:cubicBezTo>
                  <a:cubicBezTo>
                    <a:pt x="294" y="100"/>
                    <a:pt x="292" y="99"/>
                    <a:pt x="291" y="99"/>
                  </a:cubicBezTo>
                  <a:cubicBezTo>
                    <a:pt x="290" y="98"/>
                    <a:pt x="288" y="99"/>
                    <a:pt x="287" y="99"/>
                  </a:cubicBezTo>
                  <a:cubicBezTo>
                    <a:pt x="285" y="100"/>
                    <a:pt x="283" y="101"/>
                    <a:pt x="282" y="101"/>
                  </a:cubicBezTo>
                  <a:cubicBezTo>
                    <a:pt x="281" y="102"/>
                    <a:pt x="279" y="101"/>
                    <a:pt x="278" y="101"/>
                  </a:cubicBezTo>
                  <a:cubicBezTo>
                    <a:pt x="275" y="101"/>
                    <a:pt x="270" y="98"/>
                    <a:pt x="268" y="99"/>
                  </a:cubicBezTo>
                  <a:cubicBezTo>
                    <a:pt x="267" y="99"/>
                    <a:pt x="265" y="101"/>
                    <a:pt x="265" y="101"/>
                  </a:cubicBezTo>
                  <a:cubicBezTo>
                    <a:pt x="264" y="102"/>
                    <a:pt x="263" y="103"/>
                    <a:pt x="262" y="103"/>
                  </a:cubicBezTo>
                  <a:cubicBezTo>
                    <a:pt x="261" y="104"/>
                    <a:pt x="259" y="105"/>
                    <a:pt x="258" y="104"/>
                  </a:cubicBezTo>
                  <a:cubicBezTo>
                    <a:pt x="257" y="104"/>
                    <a:pt x="256" y="102"/>
                    <a:pt x="256" y="101"/>
                  </a:cubicBezTo>
                  <a:cubicBezTo>
                    <a:pt x="256" y="100"/>
                    <a:pt x="256" y="99"/>
                    <a:pt x="256" y="99"/>
                  </a:cubicBezTo>
                  <a:cubicBezTo>
                    <a:pt x="257" y="98"/>
                    <a:pt x="259" y="98"/>
                    <a:pt x="260" y="97"/>
                  </a:cubicBezTo>
                  <a:cubicBezTo>
                    <a:pt x="261" y="96"/>
                    <a:pt x="261" y="95"/>
                    <a:pt x="261" y="94"/>
                  </a:cubicBezTo>
                  <a:cubicBezTo>
                    <a:pt x="261" y="93"/>
                    <a:pt x="259" y="93"/>
                    <a:pt x="258" y="93"/>
                  </a:cubicBezTo>
                  <a:cubicBezTo>
                    <a:pt x="256" y="93"/>
                    <a:pt x="254" y="94"/>
                    <a:pt x="253" y="95"/>
                  </a:cubicBezTo>
                  <a:cubicBezTo>
                    <a:pt x="251" y="96"/>
                    <a:pt x="249" y="98"/>
                    <a:pt x="248" y="100"/>
                  </a:cubicBezTo>
                  <a:cubicBezTo>
                    <a:pt x="246" y="102"/>
                    <a:pt x="243" y="106"/>
                    <a:pt x="242" y="108"/>
                  </a:cubicBezTo>
                  <a:cubicBezTo>
                    <a:pt x="240" y="109"/>
                    <a:pt x="237" y="112"/>
                    <a:pt x="236" y="114"/>
                  </a:cubicBezTo>
                  <a:cubicBezTo>
                    <a:pt x="235" y="114"/>
                    <a:pt x="234" y="115"/>
                    <a:pt x="233" y="115"/>
                  </a:cubicBezTo>
                  <a:cubicBezTo>
                    <a:pt x="233" y="116"/>
                    <a:pt x="232" y="118"/>
                    <a:pt x="232" y="119"/>
                  </a:cubicBezTo>
                  <a:cubicBezTo>
                    <a:pt x="231" y="120"/>
                    <a:pt x="230" y="122"/>
                    <a:pt x="230" y="123"/>
                  </a:cubicBezTo>
                  <a:cubicBezTo>
                    <a:pt x="229" y="125"/>
                    <a:pt x="228" y="129"/>
                    <a:pt x="227" y="129"/>
                  </a:cubicBezTo>
                  <a:cubicBezTo>
                    <a:pt x="225" y="129"/>
                    <a:pt x="223" y="126"/>
                    <a:pt x="222" y="125"/>
                  </a:cubicBezTo>
                  <a:cubicBezTo>
                    <a:pt x="222" y="124"/>
                    <a:pt x="221" y="121"/>
                    <a:pt x="220" y="120"/>
                  </a:cubicBezTo>
                  <a:cubicBezTo>
                    <a:pt x="220" y="118"/>
                    <a:pt x="221" y="115"/>
                    <a:pt x="221" y="113"/>
                  </a:cubicBezTo>
                  <a:cubicBezTo>
                    <a:pt x="221" y="112"/>
                    <a:pt x="222" y="110"/>
                    <a:pt x="222" y="109"/>
                  </a:cubicBezTo>
                  <a:cubicBezTo>
                    <a:pt x="223" y="107"/>
                    <a:pt x="223" y="105"/>
                    <a:pt x="223" y="104"/>
                  </a:cubicBezTo>
                  <a:cubicBezTo>
                    <a:pt x="223" y="102"/>
                    <a:pt x="222" y="99"/>
                    <a:pt x="223" y="98"/>
                  </a:cubicBezTo>
                  <a:cubicBezTo>
                    <a:pt x="223" y="97"/>
                    <a:pt x="226" y="96"/>
                    <a:pt x="227" y="95"/>
                  </a:cubicBezTo>
                  <a:cubicBezTo>
                    <a:pt x="228" y="94"/>
                    <a:pt x="232" y="91"/>
                    <a:pt x="232" y="90"/>
                  </a:cubicBezTo>
                  <a:cubicBezTo>
                    <a:pt x="233" y="87"/>
                    <a:pt x="231" y="83"/>
                    <a:pt x="231" y="80"/>
                  </a:cubicBezTo>
                  <a:cubicBezTo>
                    <a:pt x="231" y="79"/>
                    <a:pt x="232" y="77"/>
                    <a:pt x="233" y="76"/>
                  </a:cubicBezTo>
                  <a:cubicBezTo>
                    <a:pt x="233" y="75"/>
                    <a:pt x="235" y="74"/>
                    <a:pt x="235" y="74"/>
                  </a:cubicBezTo>
                  <a:cubicBezTo>
                    <a:pt x="236" y="73"/>
                    <a:pt x="238" y="73"/>
                    <a:pt x="239" y="72"/>
                  </a:cubicBezTo>
                  <a:cubicBezTo>
                    <a:pt x="239" y="71"/>
                    <a:pt x="239" y="68"/>
                    <a:pt x="239" y="67"/>
                  </a:cubicBezTo>
                  <a:cubicBezTo>
                    <a:pt x="239" y="66"/>
                    <a:pt x="238" y="65"/>
                    <a:pt x="239" y="64"/>
                  </a:cubicBezTo>
                  <a:cubicBezTo>
                    <a:pt x="240" y="64"/>
                    <a:pt x="241" y="65"/>
                    <a:pt x="241" y="65"/>
                  </a:cubicBezTo>
                  <a:cubicBezTo>
                    <a:pt x="242" y="65"/>
                    <a:pt x="244" y="64"/>
                    <a:pt x="245" y="63"/>
                  </a:cubicBezTo>
                  <a:cubicBezTo>
                    <a:pt x="245" y="63"/>
                    <a:pt x="244" y="61"/>
                    <a:pt x="244" y="60"/>
                  </a:cubicBezTo>
                  <a:cubicBezTo>
                    <a:pt x="244" y="59"/>
                    <a:pt x="244" y="56"/>
                    <a:pt x="245" y="55"/>
                  </a:cubicBezTo>
                  <a:cubicBezTo>
                    <a:pt x="246" y="53"/>
                    <a:pt x="249" y="51"/>
                    <a:pt x="250" y="50"/>
                  </a:cubicBezTo>
                  <a:cubicBezTo>
                    <a:pt x="251" y="49"/>
                    <a:pt x="254" y="47"/>
                    <a:pt x="255" y="46"/>
                  </a:cubicBezTo>
                  <a:cubicBezTo>
                    <a:pt x="256" y="45"/>
                    <a:pt x="258" y="43"/>
                    <a:pt x="259" y="42"/>
                  </a:cubicBezTo>
                  <a:cubicBezTo>
                    <a:pt x="259" y="41"/>
                    <a:pt x="260" y="39"/>
                    <a:pt x="260" y="37"/>
                  </a:cubicBezTo>
                  <a:cubicBezTo>
                    <a:pt x="261" y="37"/>
                    <a:pt x="262" y="35"/>
                    <a:pt x="263" y="34"/>
                  </a:cubicBezTo>
                  <a:cubicBezTo>
                    <a:pt x="263" y="34"/>
                    <a:pt x="265" y="33"/>
                    <a:pt x="266" y="33"/>
                  </a:cubicBezTo>
                  <a:cubicBezTo>
                    <a:pt x="267" y="32"/>
                    <a:pt x="269" y="30"/>
                    <a:pt x="270" y="30"/>
                  </a:cubicBezTo>
                  <a:cubicBezTo>
                    <a:pt x="271" y="29"/>
                    <a:pt x="275" y="29"/>
                    <a:pt x="276" y="28"/>
                  </a:cubicBezTo>
                  <a:cubicBezTo>
                    <a:pt x="276" y="27"/>
                    <a:pt x="276" y="24"/>
                    <a:pt x="276" y="23"/>
                  </a:cubicBezTo>
                  <a:cubicBezTo>
                    <a:pt x="275" y="22"/>
                    <a:pt x="272" y="22"/>
                    <a:pt x="271" y="21"/>
                  </a:cubicBezTo>
                  <a:cubicBezTo>
                    <a:pt x="271" y="20"/>
                    <a:pt x="271" y="17"/>
                    <a:pt x="272" y="16"/>
                  </a:cubicBezTo>
                  <a:cubicBezTo>
                    <a:pt x="273" y="15"/>
                    <a:pt x="275" y="16"/>
                    <a:pt x="276" y="16"/>
                  </a:cubicBezTo>
                  <a:cubicBezTo>
                    <a:pt x="278" y="16"/>
                    <a:pt x="280" y="14"/>
                    <a:pt x="281" y="14"/>
                  </a:cubicBezTo>
                  <a:cubicBezTo>
                    <a:pt x="282" y="14"/>
                    <a:pt x="284" y="14"/>
                    <a:pt x="285" y="15"/>
                  </a:cubicBezTo>
                  <a:cubicBezTo>
                    <a:pt x="286" y="15"/>
                    <a:pt x="286" y="17"/>
                    <a:pt x="287" y="17"/>
                  </a:cubicBezTo>
                  <a:cubicBezTo>
                    <a:pt x="288" y="17"/>
                    <a:pt x="290" y="17"/>
                    <a:pt x="291" y="17"/>
                  </a:cubicBezTo>
                  <a:cubicBezTo>
                    <a:pt x="292" y="16"/>
                    <a:pt x="292" y="13"/>
                    <a:pt x="294" y="12"/>
                  </a:cubicBezTo>
                  <a:cubicBezTo>
                    <a:pt x="295" y="12"/>
                    <a:pt x="297" y="12"/>
                    <a:pt x="298" y="12"/>
                  </a:cubicBezTo>
                  <a:cubicBezTo>
                    <a:pt x="298" y="12"/>
                    <a:pt x="301" y="13"/>
                    <a:pt x="301" y="12"/>
                  </a:cubicBezTo>
                  <a:cubicBezTo>
                    <a:pt x="302" y="11"/>
                    <a:pt x="301" y="8"/>
                    <a:pt x="300" y="7"/>
                  </a:cubicBezTo>
                  <a:cubicBezTo>
                    <a:pt x="299" y="5"/>
                    <a:pt x="296" y="4"/>
                    <a:pt x="295" y="3"/>
                  </a:cubicBezTo>
                  <a:cubicBezTo>
                    <a:pt x="294" y="2"/>
                    <a:pt x="291" y="0"/>
                    <a:pt x="289" y="0"/>
                  </a:cubicBezTo>
                  <a:cubicBezTo>
                    <a:pt x="288" y="0"/>
                    <a:pt x="284" y="0"/>
                    <a:pt x="282" y="0"/>
                  </a:cubicBezTo>
                  <a:cubicBezTo>
                    <a:pt x="281" y="1"/>
                    <a:pt x="279" y="2"/>
                    <a:pt x="277" y="2"/>
                  </a:cubicBezTo>
                  <a:cubicBezTo>
                    <a:pt x="274" y="3"/>
                    <a:pt x="268" y="1"/>
                    <a:pt x="266" y="1"/>
                  </a:cubicBezTo>
                  <a:cubicBezTo>
                    <a:pt x="264" y="2"/>
                    <a:pt x="261" y="2"/>
                    <a:pt x="260" y="3"/>
                  </a:cubicBezTo>
                  <a:cubicBezTo>
                    <a:pt x="259" y="3"/>
                    <a:pt x="257" y="5"/>
                    <a:pt x="256" y="5"/>
                  </a:cubicBezTo>
                  <a:cubicBezTo>
                    <a:pt x="255" y="6"/>
                    <a:pt x="252" y="6"/>
                    <a:pt x="251" y="7"/>
                  </a:cubicBezTo>
                  <a:cubicBezTo>
                    <a:pt x="249" y="7"/>
                    <a:pt x="246" y="7"/>
                    <a:pt x="245" y="8"/>
                  </a:cubicBezTo>
                  <a:cubicBezTo>
                    <a:pt x="243" y="9"/>
                    <a:pt x="241" y="12"/>
                    <a:pt x="240" y="13"/>
                  </a:cubicBezTo>
                  <a:cubicBezTo>
                    <a:pt x="239" y="13"/>
                    <a:pt x="237" y="14"/>
                    <a:pt x="236" y="14"/>
                  </a:cubicBezTo>
                  <a:cubicBezTo>
                    <a:pt x="235" y="15"/>
                    <a:pt x="233" y="17"/>
                    <a:pt x="232" y="17"/>
                  </a:cubicBezTo>
                  <a:cubicBezTo>
                    <a:pt x="231" y="18"/>
                    <a:pt x="229" y="19"/>
                    <a:pt x="228" y="20"/>
                  </a:cubicBezTo>
                  <a:cubicBezTo>
                    <a:pt x="226" y="21"/>
                    <a:pt x="221" y="23"/>
                    <a:pt x="220" y="25"/>
                  </a:cubicBezTo>
                  <a:cubicBezTo>
                    <a:pt x="218" y="26"/>
                    <a:pt x="216" y="30"/>
                    <a:pt x="215" y="32"/>
                  </a:cubicBezTo>
                  <a:cubicBezTo>
                    <a:pt x="214" y="33"/>
                    <a:pt x="213" y="37"/>
                    <a:pt x="212" y="38"/>
                  </a:cubicBezTo>
                  <a:cubicBezTo>
                    <a:pt x="211" y="40"/>
                    <a:pt x="208" y="44"/>
                    <a:pt x="206" y="46"/>
                  </a:cubicBezTo>
                  <a:cubicBezTo>
                    <a:pt x="205" y="48"/>
                    <a:pt x="203" y="50"/>
                    <a:pt x="202" y="51"/>
                  </a:cubicBezTo>
                  <a:cubicBezTo>
                    <a:pt x="200" y="52"/>
                    <a:pt x="196" y="54"/>
                    <a:pt x="194" y="55"/>
                  </a:cubicBezTo>
                  <a:cubicBezTo>
                    <a:pt x="192" y="56"/>
                    <a:pt x="188" y="57"/>
                    <a:pt x="187" y="59"/>
                  </a:cubicBezTo>
                  <a:cubicBezTo>
                    <a:pt x="185" y="60"/>
                    <a:pt x="184" y="64"/>
                    <a:pt x="183" y="65"/>
                  </a:cubicBezTo>
                  <a:cubicBezTo>
                    <a:pt x="182" y="66"/>
                    <a:pt x="182" y="67"/>
                    <a:pt x="181" y="68"/>
                  </a:cubicBezTo>
                  <a:cubicBezTo>
                    <a:pt x="181" y="69"/>
                    <a:pt x="180" y="70"/>
                    <a:pt x="179" y="71"/>
                  </a:cubicBezTo>
                  <a:cubicBezTo>
                    <a:pt x="179" y="71"/>
                    <a:pt x="177" y="71"/>
                    <a:pt x="176" y="71"/>
                  </a:cubicBezTo>
                  <a:cubicBezTo>
                    <a:pt x="175" y="72"/>
                    <a:pt x="174" y="75"/>
                    <a:pt x="173" y="75"/>
                  </a:cubicBezTo>
                  <a:cubicBezTo>
                    <a:pt x="172" y="76"/>
                    <a:pt x="170" y="78"/>
                    <a:pt x="170" y="79"/>
                  </a:cubicBezTo>
                  <a:cubicBezTo>
                    <a:pt x="169" y="80"/>
                    <a:pt x="167" y="81"/>
                    <a:pt x="167" y="82"/>
                  </a:cubicBezTo>
                  <a:cubicBezTo>
                    <a:pt x="166" y="83"/>
                    <a:pt x="166" y="85"/>
                    <a:pt x="166" y="86"/>
                  </a:cubicBezTo>
                  <a:cubicBezTo>
                    <a:pt x="166" y="88"/>
                    <a:pt x="166" y="92"/>
                    <a:pt x="165" y="94"/>
                  </a:cubicBezTo>
                  <a:cubicBezTo>
                    <a:pt x="164" y="96"/>
                    <a:pt x="160" y="100"/>
                    <a:pt x="158" y="100"/>
                  </a:cubicBezTo>
                  <a:cubicBezTo>
                    <a:pt x="156" y="101"/>
                    <a:pt x="153" y="99"/>
                    <a:pt x="151" y="100"/>
                  </a:cubicBezTo>
                  <a:cubicBezTo>
                    <a:pt x="150" y="100"/>
                    <a:pt x="149" y="102"/>
                    <a:pt x="148" y="102"/>
                  </a:cubicBezTo>
                  <a:cubicBezTo>
                    <a:pt x="147" y="103"/>
                    <a:pt x="145" y="103"/>
                    <a:pt x="144" y="103"/>
                  </a:cubicBezTo>
                  <a:cubicBezTo>
                    <a:pt x="143" y="103"/>
                    <a:pt x="141" y="103"/>
                    <a:pt x="140" y="104"/>
                  </a:cubicBezTo>
                  <a:cubicBezTo>
                    <a:pt x="139" y="105"/>
                    <a:pt x="137" y="108"/>
                    <a:pt x="137" y="109"/>
                  </a:cubicBezTo>
                  <a:cubicBezTo>
                    <a:pt x="136" y="110"/>
                    <a:pt x="134" y="113"/>
                    <a:pt x="133" y="114"/>
                  </a:cubicBezTo>
                  <a:cubicBezTo>
                    <a:pt x="132" y="116"/>
                    <a:pt x="129" y="119"/>
                    <a:pt x="127" y="120"/>
                  </a:cubicBezTo>
                  <a:cubicBezTo>
                    <a:pt x="126" y="121"/>
                    <a:pt x="122" y="123"/>
                    <a:pt x="120" y="125"/>
                  </a:cubicBezTo>
                  <a:cubicBezTo>
                    <a:pt x="119" y="126"/>
                    <a:pt x="116" y="128"/>
                    <a:pt x="114" y="130"/>
                  </a:cubicBezTo>
                  <a:cubicBezTo>
                    <a:pt x="113" y="131"/>
                    <a:pt x="110" y="132"/>
                    <a:pt x="108" y="133"/>
                  </a:cubicBezTo>
                  <a:cubicBezTo>
                    <a:pt x="106" y="133"/>
                    <a:pt x="102" y="132"/>
                    <a:pt x="100" y="133"/>
                  </a:cubicBezTo>
                  <a:cubicBezTo>
                    <a:pt x="98" y="133"/>
                    <a:pt x="95" y="134"/>
                    <a:pt x="93" y="135"/>
                  </a:cubicBezTo>
                  <a:cubicBezTo>
                    <a:pt x="92" y="136"/>
                    <a:pt x="89" y="139"/>
                    <a:pt x="87" y="140"/>
                  </a:cubicBezTo>
                  <a:cubicBezTo>
                    <a:pt x="85" y="140"/>
                    <a:pt x="83" y="137"/>
                    <a:pt x="82" y="137"/>
                  </a:cubicBezTo>
                  <a:cubicBezTo>
                    <a:pt x="80" y="136"/>
                    <a:pt x="75" y="137"/>
                    <a:pt x="73" y="138"/>
                  </a:cubicBezTo>
                  <a:cubicBezTo>
                    <a:pt x="71" y="138"/>
                    <a:pt x="66" y="139"/>
                    <a:pt x="64" y="140"/>
                  </a:cubicBezTo>
                  <a:cubicBezTo>
                    <a:pt x="63" y="141"/>
                    <a:pt x="61" y="144"/>
                    <a:pt x="60" y="145"/>
                  </a:cubicBezTo>
                  <a:cubicBezTo>
                    <a:pt x="59" y="146"/>
                    <a:pt x="57" y="149"/>
                    <a:pt x="56" y="150"/>
                  </a:cubicBezTo>
                  <a:cubicBezTo>
                    <a:pt x="54" y="152"/>
                    <a:pt x="50" y="156"/>
                    <a:pt x="48" y="159"/>
                  </a:cubicBezTo>
                  <a:cubicBezTo>
                    <a:pt x="46" y="161"/>
                    <a:pt x="42" y="166"/>
                    <a:pt x="40" y="168"/>
                  </a:cubicBezTo>
                  <a:cubicBezTo>
                    <a:pt x="38" y="170"/>
                    <a:pt x="34" y="173"/>
                    <a:pt x="32" y="174"/>
                  </a:cubicBezTo>
                  <a:cubicBezTo>
                    <a:pt x="29" y="175"/>
                    <a:pt x="25" y="175"/>
                    <a:pt x="22" y="176"/>
                  </a:cubicBezTo>
                  <a:cubicBezTo>
                    <a:pt x="21" y="176"/>
                    <a:pt x="17" y="179"/>
                    <a:pt x="16" y="180"/>
                  </a:cubicBezTo>
                  <a:cubicBezTo>
                    <a:pt x="14" y="181"/>
                    <a:pt x="10" y="184"/>
                    <a:pt x="10" y="184"/>
                  </a:cubicBezTo>
                  <a:cubicBezTo>
                    <a:pt x="9" y="184"/>
                    <a:pt x="5" y="184"/>
                    <a:pt x="4" y="185"/>
                  </a:cubicBezTo>
                  <a:cubicBezTo>
                    <a:pt x="3" y="185"/>
                    <a:pt x="1" y="186"/>
                    <a:pt x="0" y="187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2" y="190"/>
                    <a:pt x="4" y="189"/>
                    <a:pt x="5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9" y="189"/>
                    <a:pt x="12" y="191"/>
                    <a:pt x="13" y="193"/>
                  </a:cubicBezTo>
                  <a:cubicBezTo>
                    <a:pt x="13" y="194"/>
                    <a:pt x="13" y="194"/>
                    <a:pt x="14" y="195"/>
                  </a:cubicBezTo>
                  <a:cubicBezTo>
                    <a:pt x="14" y="195"/>
                    <a:pt x="14" y="195"/>
                    <a:pt x="14" y="195"/>
                  </a:cubicBezTo>
                  <a:cubicBezTo>
                    <a:pt x="14" y="195"/>
                    <a:pt x="15" y="195"/>
                    <a:pt x="15" y="195"/>
                  </a:cubicBezTo>
                  <a:cubicBezTo>
                    <a:pt x="17" y="195"/>
                    <a:pt x="19" y="195"/>
                    <a:pt x="20" y="196"/>
                  </a:cubicBezTo>
                  <a:cubicBezTo>
                    <a:pt x="22" y="197"/>
                    <a:pt x="24" y="198"/>
                    <a:pt x="25" y="200"/>
                  </a:cubicBezTo>
                  <a:cubicBezTo>
                    <a:pt x="26" y="201"/>
                    <a:pt x="26" y="201"/>
                    <a:pt x="26" y="201"/>
                  </a:cubicBezTo>
                  <a:cubicBezTo>
                    <a:pt x="28" y="203"/>
                    <a:pt x="30" y="206"/>
                    <a:pt x="31" y="207"/>
                  </a:cubicBezTo>
                  <a:cubicBezTo>
                    <a:pt x="33" y="209"/>
                    <a:pt x="34" y="213"/>
                    <a:pt x="34" y="214"/>
                  </a:cubicBezTo>
                  <a:cubicBezTo>
                    <a:pt x="34" y="215"/>
                    <a:pt x="35" y="215"/>
                    <a:pt x="35" y="216"/>
                  </a:cubicBezTo>
                  <a:cubicBezTo>
                    <a:pt x="35" y="216"/>
                    <a:pt x="35" y="217"/>
                    <a:pt x="35" y="217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37" y="219"/>
                    <a:pt x="37" y="220"/>
                    <a:pt x="38" y="220"/>
                  </a:cubicBezTo>
                  <a:cubicBezTo>
                    <a:pt x="38" y="221"/>
                    <a:pt x="39" y="222"/>
                    <a:pt x="40" y="222"/>
                  </a:cubicBezTo>
                  <a:cubicBezTo>
                    <a:pt x="40" y="223"/>
                    <a:pt x="41" y="224"/>
                    <a:pt x="42" y="224"/>
                  </a:cubicBezTo>
                  <a:cubicBezTo>
                    <a:pt x="166" y="245"/>
                    <a:pt x="166" y="245"/>
                    <a:pt x="166" y="245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199" y="259"/>
                    <a:pt x="200" y="259"/>
                    <a:pt x="200" y="259"/>
                  </a:cubicBezTo>
                  <a:cubicBezTo>
                    <a:pt x="201" y="259"/>
                    <a:pt x="202" y="259"/>
                    <a:pt x="203" y="259"/>
                  </a:cubicBezTo>
                  <a:cubicBezTo>
                    <a:pt x="204" y="259"/>
                    <a:pt x="205" y="259"/>
                    <a:pt x="206" y="258"/>
                  </a:cubicBezTo>
                  <a:cubicBezTo>
                    <a:pt x="206" y="258"/>
                    <a:pt x="206" y="258"/>
                    <a:pt x="206" y="258"/>
                  </a:cubicBezTo>
                  <a:cubicBezTo>
                    <a:pt x="207" y="258"/>
                    <a:pt x="207" y="258"/>
                    <a:pt x="207" y="258"/>
                  </a:cubicBezTo>
                  <a:cubicBezTo>
                    <a:pt x="208" y="258"/>
                    <a:pt x="210" y="259"/>
                    <a:pt x="211" y="259"/>
                  </a:cubicBezTo>
                  <a:cubicBezTo>
                    <a:pt x="211" y="259"/>
                    <a:pt x="211" y="260"/>
                    <a:pt x="211" y="260"/>
                  </a:cubicBezTo>
                  <a:cubicBezTo>
                    <a:pt x="211" y="260"/>
                    <a:pt x="212" y="260"/>
                    <a:pt x="212" y="260"/>
                  </a:cubicBezTo>
                  <a:cubicBezTo>
                    <a:pt x="214" y="260"/>
                    <a:pt x="216" y="260"/>
                    <a:pt x="218" y="261"/>
                  </a:cubicBezTo>
                  <a:cubicBezTo>
                    <a:pt x="219" y="261"/>
                    <a:pt x="219" y="262"/>
                    <a:pt x="220" y="263"/>
                  </a:cubicBezTo>
                  <a:cubicBezTo>
                    <a:pt x="220" y="262"/>
                    <a:pt x="221" y="262"/>
                    <a:pt x="221" y="262"/>
                  </a:cubicBezTo>
                  <a:cubicBezTo>
                    <a:pt x="222" y="261"/>
                    <a:pt x="224" y="260"/>
                    <a:pt x="225" y="259"/>
                  </a:cubicBezTo>
                  <a:cubicBezTo>
                    <a:pt x="225" y="259"/>
                    <a:pt x="229" y="257"/>
                    <a:pt x="233" y="257"/>
                  </a:cubicBezTo>
                  <a:cubicBezTo>
                    <a:pt x="233" y="257"/>
                    <a:pt x="233" y="257"/>
                    <a:pt x="234" y="257"/>
                  </a:cubicBezTo>
                  <a:cubicBezTo>
                    <a:pt x="236" y="257"/>
                    <a:pt x="237" y="258"/>
                    <a:pt x="238" y="259"/>
                  </a:cubicBezTo>
                  <a:cubicBezTo>
                    <a:pt x="238" y="259"/>
                    <a:pt x="238" y="259"/>
                    <a:pt x="239" y="260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40" y="259"/>
                    <a:pt x="241" y="259"/>
                    <a:pt x="241" y="259"/>
                  </a:cubicBezTo>
                  <a:cubicBezTo>
                    <a:pt x="242" y="259"/>
                    <a:pt x="243" y="259"/>
                    <a:pt x="244" y="260"/>
                  </a:cubicBezTo>
                  <a:cubicBezTo>
                    <a:pt x="245" y="260"/>
                    <a:pt x="246" y="261"/>
                    <a:pt x="247" y="262"/>
                  </a:cubicBezTo>
                  <a:cubicBezTo>
                    <a:pt x="248" y="261"/>
                    <a:pt x="249" y="261"/>
                    <a:pt x="249" y="261"/>
                  </a:cubicBezTo>
                  <a:cubicBezTo>
                    <a:pt x="250" y="261"/>
                    <a:pt x="250" y="261"/>
                    <a:pt x="251" y="261"/>
                  </a:cubicBezTo>
                  <a:cubicBezTo>
                    <a:pt x="253" y="261"/>
                    <a:pt x="255" y="261"/>
                    <a:pt x="257" y="262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9" y="263"/>
                    <a:pt x="260" y="264"/>
                    <a:pt x="261" y="265"/>
                  </a:cubicBezTo>
                  <a:cubicBezTo>
                    <a:pt x="261" y="265"/>
                    <a:pt x="261" y="265"/>
                    <a:pt x="262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4" y="264"/>
                    <a:pt x="266" y="263"/>
                    <a:pt x="268" y="263"/>
                  </a:cubicBezTo>
                  <a:cubicBezTo>
                    <a:pt x="268" y="263"/>
                    <a:pt x="268" y="263"/>
                    <a:pt x="268" y="263"/>
                  </a:cubicBezTo>
                  <a:cubicBezTo>
                    <a:pt x="270" y="263"/>
                    <a:pt x="272" y="264"/>
                    <a:pt x="274" y="265"/>
                  </a:cubicBezTo>
                  <a:cubicBezTo>
                    <a:pt x="274" y="265"/>
                    <a:pt x="274" y="265"/>
                    <a:pt x="274" y="265"/>
                  </a:cubicBezTo>
                  <a:cubicBezTo>
                    <a:pt x="275" y="264"/>
                    <a:pt x="276" y="264"/>
                    <a:pt x="278" y="264"/>
                  </a:cubicBezTo>
                  <a:cubicBezTo>
                    <a:pt x="278" y="264"/>
                    <a:pt x="278" y="264"/>
                    <a:pt x="278" y="264"/>
                  </a:cubicBezTo>
                  <a:cubicBezTo>
                    <a:pt x="279" y="264"/>
                    <a:pt x="281" y="264"/>
                    <a:pt x="287" y="267"/>
                  </a:cubicBezTo>
                  <a:cubicBezTo>
                    <a:pt x="289" y="268"/>
                    <a:pt x="291" y="269"/>
                    <a:pt x="292" y="271"/>
                  </a:cubicBezTo>
                  <a:cubicBezTo>
                    <a:pt x="293" y="273"/>
                    <a:pt x="293" y="274"/>
                    <a:pt x="293" y="276"/>
                  </a:cubicBezTo>
                  <a:cubicBezTo>
                    <a:pt x="293" y="276"/>
                    <a:pt x="293" y="276"/>
                    <a:pt x="293" y="276"/>
                  </a:cubicBezTo>
                  <a:cubicBezTo>
                    <a:pt x="294" y="277"/>
                    <a:pt x="295" y="279"/>
                    <a:pt x="295" y="281"/>
                  </a:cubicBezTo>
                  <a:cubicBezTo>
                    <a:pt x="295" y="284"/>
                    <a:pt x="293" y="286"/>
                    <a:pt x="292" y="287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8"/>
                    <a:pt x="291" y="288"/>
                    <a:pt x="290" y="289"/>
                  </a:cubicBezTo>
                  <a:cubicBezTo>
                    <a:pt x="290" y="289"/>
                    <a:pt x="291" y="290"/>
                    <a:pt x="291" y="290"/>
                  </a:cubicBezTo>
                  <a:cubicBezTo>
                    <a:pt x="291" y="291"/>
                    <a:pt x="292" y="291"/>
                    <a:pt x="292" y="291"/>
                  </a:cubicBezTo>
                  <a:cubicBezTo>
                    <a:pt x="292" y="291"/>
                    <a:pt x="292" y="291"/>
                    <a:pt x="292" y="291"/>
                  </a:cubicBezTo>
                  <a:cubicBezTo>
                    <a:pt x="293" y="290"/>
                    <a:pt x="294" y="290"/>
                    <a:pt x="296" y="289"/>
                  </a:cubicBezTo>
                  <a:cubicBezTo>
                    <a:pt x="296" y="289"/>
                    <a:pt x="296" y="289"/>
                    <a:pt x="296" y="289"/>
                  </a:cubicBezTo>
                  <a:cubicBezTo>
                    <a:pt x="298" y="288"/>
                    <a:pt x="300" y="288"/>
                    <a:pt x="302" y="288"/>
                  </a:cubicBezTo>
                  <a:cubicBezTo>
                    <a:pt x="303" y="288"/>
                    <a:pt x="304" y="288"/>
                    <a:pt x="305" y="288"/>
                  </a:cubicBezTo>
                  <a:cubicBezTo>
                    <a:pt x="307" y="289"/>
                    <a:pt x="308" y="291"/>
                    <a:pt x="308" y="292"/>
                  </a:cubicBezTo>
                  <a:cubicBezTo>
                    <a:pt x="309" y="292"/>
                    <a:pt x="311" y="291"/>
                    <a:pt x="312" y="291"/>
                  </a:cubicBezTo>
                  <a:cubicBezTo>
                    <a:pt x="312" y="291"/>
                    <a:pt x="312" y="291"/>
                    <a:pt x="312" y="291"/>
                  </a:cubicBezTo>
                  <a:cubicBezTo>
                    <a:pt x="315" y="291"/>
                    <a:pt x="319" y="293"/>
                    <a:pt x="321" y="294"/>
                  </a:cubicBezTo>
                  <a:cubicBezTo>
                    <a:pt x="322" y="295"/>
                    <a:pt x="323" y="296"/>
                    <a:pt x="323" y="297"/>
                  </a:cubicBezTo>
                  <a:cubicBezTo>
                    <a:pt x="324" y="297"/>
                    <a:pt x="324" y="298"/>
                    <a:pt x="324" y="298"/>
                  </a:cubicBezTo>
                  <a:cubicBezTo>
                    <a:pt x="327" y="298"/>
                    <a:pt x="329" y="298"/>
                    <a:pt x="331" y="300"/>
                  </a:cubicBezTo>
                  <a:cubicBezTo>
                    <a:pt x="331" y="300"/>
                    <a:pt x="337" y="305"/>
                    <a:pt x="336" y="311"/>
                  </a:cubicBezTo>
                  <a:cubicBezTo>
                    <a:pt x="335" y="312"/>
                    <a:pt x="335" y="313"/>
                    <a:pt x="334" y="313"/>
                  </a:cubicBezTo>
                  <a:cubicBezTo>
                    <a:pt x="336" y="315"/>
                    <a:pt x="338" y="316"/>
                    <a:pt x="339" y="319"/>
                  </a:cubicBezTo>
                  <a:cubicBezTo>
                    <a:pt x="341" y="322"/>
                    <a:pt x="339" y="328"/>
                    <a:pt x="337" y="330"/>
                  </a:cubicBezTo>
                  <a:cubicBezTo>
                    <a:pt x="337" y="331"/>
                    <a:pt x="336" y="332"/>
                    <a:pt x="335" y="332"/>
                  </a:cubicBezTo>
                  <a:cubicBezTo>
                    <a:pt x="335" y="333"/>
                    <a:pt x="336" y="334"/>
                    <a:pt x="336" y="335"/>
                  </a:cubicBezTo>
                  <a:cubicBezTo>
                    <a:pt x="337" y="338"/>
                    <a:pt x="338" y="341"/>
                    <a:pt x="338" y="344"/>
                  </a:cubicBezTo>
                  <a:cubicBezTo>
                    <a:pt x="338" y="346"/>
                    <a:pt x="337" y="349"/>
                    <a:pt x="336" y="351"/>
                  </a:cubicBezTo>
                  <a:cubicBezTo>
                    <a:pt x="335" y="352"/>
                    <a:pt x="334" y="353"/>
                    <a:pt x="332" y="354"/>
                  </a:cubicBezTo>
                  <a:cubicBezTo>
                    <a:pt x="332" y="354"/>
                    <a:pt x="333" y="354"/>
                    <a:pt x="333" y="354"/>
                  </a:cubicBezTo>
                  <a:cubicBezTo>
                    <a:pt x="333" y="356"/>
                    <a:pt x="335" y="358"/>
                    <a:pt x="334" y="361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5" y="361"/>
                    <a:pt x="335" y="360"/>
                    <a:pt x="336" y="360"/>
                  </a:cubicBezTo>
                  <a:cubicBezTo>
                    <a:pt x="337" y="360"/>
                    <a:pt x="337" y="361"/>
                    <a:pt x="338" y="361"/>
                  </a:cubicBezTo>
                  <a:cubicBezTo>
                    <a:pt x="339" y="361"/>
                    <a:pt x="339" y="361"/>
                    <a:pt x="339" y="361"/>
                  </a:cubicBezTo>
                  <a:cubicBezTo>
                    <a:pt x="340" y="361"/>
                    <a:pt x="340" y="361"/>
                    <a:pt x="340" y="360"/>
                  </a:cubicBezTo>
                  <a:cubicBezTo>
                    <a:pt x="340" y="359"/>
                    <a:pt x="340" y="357"/>
                    <a:pt x="342" y="355"/>
                  </a:cubicBezTo>
                  <a:cubicBezTo>
                    <a:pt x="344" y="354"/>
                    <a:pt x="347" y="353"/>
                    <a:pt x="349" y="353"/>
                  </a:cubicBezTo>
                  <a:cubicBezTo>
                    <a:pt x="350" y="353"/>
                    <a:pt x="351" y="353"/>
                    <a:pt x="351" y="353"/>
                  </a:cubicBezTo>
                  <a:cubicBezTo>
                    <a:pt x="354" y="354"/>
                    <a:pt x="357" y="358"/>
                    <a:pt x="357" y="359"/>
                  </a:cubicBezTo>
                  <a:cubicBezTo>
                    <a:pt x="358" y="360"/>
                    <a:pt x="360" y="363"/>
                    <a:pt x="360" y="365"/>
                  </a:cubicBezTo>
                  <a:cubicBezTo>
                    <a:pt x="360" y="367"/>
                    <a:pt x="359" y="369"/>
                    <a:pt x="358" y="370"/>
                  </a:cubicBezTo>
                  <a:cubicBezTo>
                    <a:pt x="358" y="370"/>
                    <a:pt x="358" y="370"/>
                    <a:pt x="358" y="370"/>
                  </a:cubicBezTo>
                  <a:cubicBezTo>
                    <a:pt x="358" y="371"/>
                    <a:pt x="357" y="372"/>
                    <a:pt x="357" y="374"/>
                  </a:cubicBezTo>
                  <a:cubicBezTo>
                    <a:pt x="356" y="374"/>
                    <a:pt x="356" y="375"/>
                    <a:pt x="355" y="376"/>
                  </a:cubicBezTo>
                  <a:cubicBezTo>
                    <a:pt x="355" y="376"/>
                    <a:pt x="355" y="378"/>
                    <a:pt x="354" y="380"/>
                  </a:cubicBezTo>
                  <a:cubicBezTo>
                    <a:pt x="354" y="380"/>
                    <a:pt x="354" y="381"/>
                    <a:pt x="354" y="381"/>
                  </a:cubicBezTo>
                  <a:cubicBezTo>
                    <a:pt x="354" y="382"/>
                    <a:pt x="354" y="383"/>
                    <a:pt x="354" y="384"/>
                  </a:cubicBezTo>
                  <a:cubicBezTo>
                    <a:pt x="353" y="385"/>
                    <a:pt x="352" y="388"/>
                    <a:pt x="352" y="389"/>
                  </a:cubicBezTo>
                  <a:cubicBezTo>
                    <a:pt x="352" y="390"/>
                    <a:pt x="353" y="391"/>
                    <a:pt x="353" y="392"/>
                  </a:cubicBezTo>
                  <a:cubicBezTo>
                    <a:pt x="353" y="392"/>
                    <a:pt x="353" y="393"/>
                    <a:pt x="354" y="393"/>
                  </a:cubicBezTo>
                  <a:cubicBezTo>
                    <a:pt x="354" y="393"/>
                    <a:pt x="355" y="394"/>
                    <a:pt x="355" y="394"/>
                  </a:cubicBezTo>
                  <a:cubicBezTo>
                    <a:pt x="356" y="394"/>
                    <a:pt x="356" y="394"/>
                    <a:pt x="356" y="395"/>
                  </a:cubicBezTo>
                  <a:cubicBezTo>
                    <a:pt x="358" y="396"/>
                    <a:pt x="359" y="397"/>
                    <a:pt x="360" y="398"/>
                  </a:cubicBezTo>
                  <a:cubicBezTo>
                    <a:pt x="361" y="399"/>
                    <a:pt x="361" y="400"/>
                    <a:pt x="361" y="401"/>
                  </a:cubicBezTo>
                  <a:cubicBezTo>
                    <a:pt x="362" y="401"/>
                    <a:pt x="362" y="401"/>
                    <a:pt x="363" y="401"/>
                  </a:cubicBezTo>
                  <a:cubicBezTo>
                    <a:pt x="363" y="401"/>
                    <a:pt x="364" y="402"/>
                    <a:pt x="365" y="402"/>
                  </a:cubicBezTo>
                  <a:cubicBezTo>
                    <a:pt x="365" y="401"/>
                    <a:pt x="365" y="401"/>
                    <a:pt x="365" y="401"/>
                  </a:cubicBezTo>
                  <a:cubicBezTo>
                    <a:pt x="365" y="400"/>
                    <a:pt x="366" y="398"/>
                    <a:pt x="366" y="397"/>
                  </a:cubicBezTo>
                  <a:cubicBezTo>
                    <a:pt x="367" y="395"/>
                    <a:pt x="369" y="392"/>
                    <a:pt x="370" y="390"/>
                  </a:cubicBezTo>
                  <a:cubicBezTo>
                    <a:pt x="371" y="389"/>
                    <a:pt x="374" y="385"/>
                    <a:pt x="374" y="383"/>
                  </a:cubicBezTo>
                  <a:cubicBezTo>
                    <a:pt x="375" y="382"/>
                    <a:pt x="377" y="377"/>
                    <a:pt x="378" y="376"/>
                  </a:cubicBezTo>
                  <a:cubicBezTo>
                    <a:pt x="379" y="375"/>
                    <a:pt x="380" y="373"/>
                    <a:pt x="380" y="372"/>
                  </a:cubicBezTo>
                  <a:cubicBezTo>
                    <a:pt x="381" y="370"/>
                    <a:pt x="382" y="367"/>
                    <a:pt x="382" y="365"/>
                  </a:cubicBezTo>
                  <a:cubicBezTo>
                    <a:pt x="383" y="364"/>
                    <a:pt x="384" y="362"/>
                    <a:pt x="385" y="361"/>
                  </a:cubicBezTo>
                  <a:cubicBezTo>
                    <a:pt x="385" y="360"/>
                    <a:pt x="386" y="357"/>
                    <a:pt x="387" y="355"/>
                  </a:cubicBezTo>
                  <a:cubicBezTo>
                    <a:pt x="387" y="354"/>
                    <a:pt x="388" y="353"/>
                    <a:pt x="389" y="352"/>
                  </a:cubicBezTo>
                  <a:cubicBezTo>
                    <a:pt x="390" y="351"/>
                    <a:pt x="392" y="349"/>
                    <a:pt x="392" y="347"/>
                  </a:cubicBezTo>
                  <a:cubicBezTo>
                    <a:pt x="392" y="346"/>
                    <a:pt x="391" y="344"/>
                    <a:pt x="391" y="343"/>
                  </a:cubicBezTo>
                  <a:cubicBezTo>
                    <a:pt x="391" y="341"/>
                    <a:pt x="394" y="339"/>
                    <a:pt x="395" y="337"/>
                  </a:cubicBezTo>
                  <a:cubicBezTo>
                    <a:pt x="396" y="335"/>
                    <a:pt x="396" y="331"/>
                    <a:pt x="396" y="329"/>
                  </a:cubicBezTo>
                  <a:cubicBezTo>
                    <a:pt x="397" y="325"/>
                    <a:pt x="399" y="317"/>
                    <a:pt x="401" y="313"/>
                  </a:cubicBezTo>
                  <a:cubicBezTo>
                    <a:pt x="401" y="311"/>
                    <a:pt x="403" y="307"/>
                    <a:pt x="404" y="306"/>
                  </a:cubicBezTo>
                  <a:cubicBezTo>
                    <a:pt x="405" y="304"/>
                    <a:pt x="408" y="300"/>
                    <a:pt x="410" y="299"/>
                  </a:cubicBezTo>
                  <a:cubicBezTo>
                    <a:pt x="411" y="298"/>
                    <a:pt x="414" y="295"/>
                    <a:pt x="414" y="294"/>
                  </a:cubicBezTo>
                  <a:cubicBezTo>
                    <a:pt x="415" y="293"/>
                    <a:pt x="416" y="291"/>
                    <a:pt x="417" y="289"/>
                  </a:cubicBezTo>
                  <a:cubicBezTo>
                    <a:pt x="417" y="288"/>
                    <a:pt x="417" y="285"/>
                    <a:pt x="417" y="283"/>
                  </a:cubicBezTo>
                  <a:cubicBezTo>
                    <a:pt x="416" y="281"/>
                    <a:pt x="415" y="278"/>
                    <a:pt x="415" y="277"/>
                  </a:cubicBezTo>
                  <a:cubicBezTo>
                    <a:pt x="414" y="275"/>
                    <a:pt x="415" y="272"/>
                    <a:pt x="416" y="271"/>
                  </a:cubicBezTo>
                  <a:cubicBezTo>
                    <a:pt x="417" y="270"/>
                    <a:pt x="420" y="269"/>
                    <a:pt x="421" y="269"/>
                  </a:cubicBezTo>
                  <a:cubicBezTo>
                    <a:pt x="422" y="269"/>
                    <a:pt x="423" y="270"/>
                    <a:pt x="424" y="271"/>
                  </a:cubicBezTo>
                  <a:cubicBezTo>
                    <a:pt x="425" y="272"/>
                    <a:pt x="426" y="274"/>
                    <a:pt x="426" y="275"/>
                  </a:cubicBezTo>
                  <a:cubicBezTo>
                    <a:pt x="426" y="276"/>
                    <a:pt x="425" y="279"/>
                    <a:pt x="425" y="280"/>
                  </a:cubicBezTo>
                  <a:cubicBezTo>
                    <a:pt x="425" y="281"/>
                    <a:pt x="426" y="283"/>
                    <a:pt x="427" y="285"/>
                  </a:cubicBezTo>
                  <a:cubicBezTo>
                    <a:pt x="427" y="286"/>
                    <a:pt x="427" y="288"/>
                    <a:pt x="427" y="290"/>
                  </a:cubicBezTo>
                  <a:cubicBezTo>
                    <a:pt x="427" y="291"/>
                    <a:pt x="427" y="295"/>
                    <a:pt x="429" y="295"/>
                  </a:cubicBezTo>
                  <a:cubicBezTo>
                    <a:pt x="430" y="296"/>
                    <a:pt x="431" y="294"/>
                    <a:pt x="432" y="294"/>
                  </a:cubicBezTo>
                  <a:cubicBezTo>
                    <a:pt x="434" y="293"/>
                    <a:pt x="435" y="291"/>
                    <a:pt x="437" y="290"/>
                  </a:cubicBezTo>
                  <a:cubicBezTo>
                    <a:pt x="438" y="289"/>
                    <a:pt x="441" y="289"/>
                    <a:pt x="443" y="288"/>
                  </a:cubicBezTo>
                  <a:cubicBezTo>
                    <a:pt x="444" y="287"/>
                    <a:pt x="445" y="284"/>
                    <a:pt x="445" y="283"/>
                  </a:cubicBezTo>
                  <a:cubicBezTo>
                    <a:pt x="445" y="282"/>
                    <a:pt x="445" y="279"/>
                    <a:pt x="445" y="278"/>
                  </a:cubicBezTo>
                  <a:cubicBezTo>
                    <a:pt x="446" y="277"/>
                    <a:pt x="447" y="275"/>
                    <a:pt x="448" y="274"/>
                  </a:cubicBezTo>
                  <a:cubicBezTo>
                    <a:pt x="449" y="273"/>
                    <a:pt x="450" y="271"/>
                    <a:pt x="450" y="269"/>
                  </a:cubicBezTo>
                  <a:cubicBezTo>
                    <a:pt x="450" y="268"/>
                    <a:pt x="448" y="267"/>
                    <a:pt x="448" y="267"/>
                  </a:cubicBezTo>
                  <a:cubicBezTo>
                    <a:pt x="448" y="266"/>
                    <a:pt x="447" y="264"/>
                    <a:pt x="448" y="263"/>
                  </a:cubicBezTo>
                  <a:cubicBezTo>
                    <a:pt x="448" y="262"/>
                    <a:pt x="449" y="260"/>
                    <a:pt x="450" y="259"/>
                  </a:cubicBezTo>
                  <a:cubicBezTo>
                    <a:pt x="451" y="259"/>
                    <a:pt x="454" y="259"/>
                    <a:pt x="455" y="260"/>
                  </a:cubicBezTo>
                  <a:cubicBezTo>
                    <a:pt x="455" y="260"/>
                    <a:pt x="455" y="262"/>
                    <a:pt x="456" y="263"/>
                  </a:cubicBezTo>
                  <a:cubicBezTo>
                    <a:pt x="456" y="263"/>
                    <a:pt x="459" y="264"/>
                    <a:pt x="460" y="264"/>
                  </a:cubicBezTo>
                  <a:cubicBezTo>
                    <a:pt x="461" y="264"/>
                    <a:pt x="463" y="264"/>
                    <a:pt x="464" y="264"/>
                  </a:cubicBezTo>
                  <a:cubicBezTo>
                    <a:pt x="465" y="263"/>
                    <a:pt x="466" y="262"/>
                    <a:pt x="466" y="261"/>
                  </a:cubicBezTo>
                  <a:cubicBezTo>
                    <a:pt x="467" y="260"/>
                    <a:pt x="467" y="256"/>
                    <a:pt x="468" y="255"/>
                  </a:cubicBezTo>
                  <a:cubicBezTo>
                    <a:pt x="468" y="254"/>
                    <a:pt x="470" y="252"/>
                    <a:pt x="472" y="251"/>
                  </a:cubicBezTo>
                  <a:cubicBezTo>
                    <a:pt x="473" y="251"/>
                    <a:pt x="476" y="251"/>
                    <a:pt x="477" y="252"/>
                  </a:cubicBezTo>
                  <a:cubicBezTo>
                    <a:pt x="477" y="252"/>
                    <a:pt x="478" y="254"/>
                    <a:pt x="478" y="255"/>
                  </a:cubicBezTo>
                  <a:cubicBezTo>
                    <a:pt x="479" y="257"/>
                    <a:pt x="478" y="260"/>
                    <a:pt x="478" y="261"/>
                  </a:cubicBezTo>
                  <a:cubicBezTo>
                    <a:pt x="478" y="262"/>
                    <a:pt x="477" y="263"/>
                    <a:pt x="477" y="264"/>
                  </a:cubicBezTo>
                  <a:cubicBezTo>
                    <a:pt x="476" y="265"/>
                    <a:pt x="476" y="267"/>
                    <a:pt x="476" y="268"/>
                  </a:cubicBezTo>
                  <a:cubicBezTo>
                    <a:pt x="475" y="268"/>
                    <a:pt x="475" y="269"/>
                    <a:pt x="475" y="270"/>
                  </a:cubicBezTo>
                  <a:cubicBezTo>
                    <a:pt x="474" y="271"/>
                    <a:pt x="474" y="273"/>
                    <a:pt x="473" y="273"/>
                  </a:cubicBezTo>
                  <a:cubicBezTo>
                    <a:pt x="473" y="274"/>
                    <a:pt x="471" y="274"/>
                    <a:pt x="470" y="274"/>
                  </a:cubicBezTo>
                  <a:cubicBezTo>
                    <a:pt x="470" y="274"/>
                    <a:pt x="469" y="273"/>
                    <a:pt x="469" y="273"/>
                  </a:cubicBezTo>
                  <a:cubicBezTo>
                    <a:pt x="468" y="273"/>
                    <a:pt x="468" y="275"/>
                    <a:pt x="467" y="276"/>
                  </a:cubicBezTo>
                  <a:cubicBezTo>
                    <a:pt x="467" y="277"/>
                    <a:pt x="468" y="279"/>
                    <a:pt x="468" y="280"/>
                  </a:cubicBezTo>
                  <a:cubicBezTo>
                    <a:pt x="468" y="280"/>
                    <a:pt x="468" y="282"/>
                    <a:pt x="467" y="282"/>
                  </a:cubicBezTo>
                  <a:cubicBezTo>
                    <a:pt x="467" y="283"/>
                    <a:pt x="465" y="283"/>
                    <a:pt x="465" y="284"/>
                  </a:cubicBezTo>
                  <a:cubicBezTo>
                    <a:pt x="465" y="285"/>
                    <a:pt x="466" y="287"/>
                    <a:pt x="465" y="287"/>
                  </a:cubicBezTo>
                  <a:cubicBezTo>
                    <a:pt x="465" y="288"/>
                    <a:pt x="465" y="289"/>
                    <a:pt x="464" y="289"/>
                  </a:cubicBezTo>
                  <a:cubicBezTo>
                    <a:pt x="464" y="290"/>
                    <a:pt x="461" y="289"/>
                    <a:pt x="461" y="289"/>
                  </a:cubicBezTo>
                  <a:cubicBezTo>
                    <a:pt x="460" y="290"/>
                    <a:pt x="460" y="292"/>
                    <a:pt x="460" y="293"/>
                  </a:cubicBezTo>
                  <a:cubicBezTo>
                    <a:pt x="460" y="294"/>
                    <a:pt x="461" y="297"/>
                    <a:pt x="461" y="297"/>
                  </a:cubicBezTo>
                  <a:cubicBezTo>
                    <a:pt x="462" y="299"/>
                    <a:pt x="465" y="301"/>
                    <a:pt x="466" y="301"/>
                  </a:cubicBezTo>
                  <a:cubicBezTo>
                    <a:pt x="467" y="302"/>
                    <a:pt x="468" y="303"/>
                    <a:pt x="469" y="303"/>
                  </a:cubicBezTo>
                  <a:cubicBezTo>
                    <a:pt x="470" y="303"/>
                    <a:pt x="472" y="304"/>
                    <a:pt x="473" y="303"/>
                  </a:cubicBezTo>
                  <a:cubicBezTo>
                    <a:pt x="474" y="303"/>
                    <a:pt x="476" y="301"/>
                    <a:pt x="476" y="300"/>
                  </a:cubicBezTo>
                  <a:cubicBezTo>
                    <a:pt x="476" y="299"/>
                    <a:pt x="475" y="298"/>
                    <a:pt x="475" y="298"/>
                  </a:cubicBezTo>
                  <a:cubicBezTo>
                    <a:pt x="474" y="297"/>
                    <a:pt x="473" y="297"/>
                    <a:pt x="473" y="297"/>
                  </a:cubicBezTo>
                  <a:cubicBezTo>
                    <a:pt x="472" y="296"/>
                    <a:pt x="471" y="295"/>
                    <a:pt x="471" y="294"/>
                  </a:cubicBezTo>
                  <a:cubicBezTo>
                    <a:pt x="471" y="294"/>
                    <a:pt x="472" y="293"/>
                    <a:pt x="473" y="292"/>
                  </a:cubicBezTo>
                  <a:cubicBezTo>
                    <a:pt x="473" y="292"/>
                    <a:pt x="475" y="291"/>
                    <a:pt x="476" y="291"/>
                  </a:cubicBezTo>
                  <a:cubicBezTo>
                    <a:pt x="476" y="290"/>
                    <a:pt x="477" y="289"/>
                    <a:pt x="477" y="289"/>
                  </a:cubicBezTo>
                  <a:cubicBezTo>
                    <a:pt x="477" y="288"/>
                    <a:pt x="476" y="286"/>
                    <a:pt x="476" y="285"/>
                  </a:cubicBezTo>
                  <a:cubicBezTo>
                    <a:pt x="476" y="285"/>
                    <a:pt x="476" y="283"/>
                    <a:pt x="477" y="283"/>
                  </a:cubicBezTo>
                  <a:cubicBezTo>
                    <a:pt x="478" y="283"/>
                    <a:pt x="479" y="285"/>
                    <a:pt x="480" y="284"/>
                  </a:cubicBezTo>
                  <a:cubicBezTo>
                    <a:pt x="481" y="284"/>
                    <a:pt x="481" y="283"/>
                    <a:pt x="482" y="282"/>
                  </a:cubicBezTo>
                  <a:cubicBezTo>
                    <a:pt x="482" y="281"/>
                    <a:pt x="482" y="278"/>
                    <a:pt x="483" y="277"/>
                  </a:cubicBezTo>
                  <a:cubicBezTo>
                    <a:pt x="483" y="277"/>
                    <a:pt x="484" y="276"/>
                    <a:pt x="485" y="275"/>
                  </a:cubicBezTo>
                  <a:cubicBezTo>
                    <a:pt x="486" y="275"/>
                    <a:pt x="488" y="274"/>
                    <a:pt x="489" y="273"/>
                  </a:cubicBezTo>
                  <a:cubicBezTo>
                    <a:pt x="490" y="273"/>
                    <a:pt x="492" y="272"/>
                    <a:pt x="492" y="271"/>
                  </a:cubicBezTo>
                  <a:cubicBezTo>
                    <a:pt x="493" y="270"/>
                    <a:pt x="493" y="268"/>
                    <a:pt x="494" y="268"/>
                  </a:cubicBezTo>
                  <a:cubicBezTo>
                    <a:pt x="495" y="267"/>
                    <a:pt x="497" y="269"/>
                    <a:pt x="498" y="269"/>
                  </a:cubicBezTo>
                  <a:cubicBezTo>
                    <a:pt x="499" y="269"/>
                    <a:pt x="501" y="267"/>
                    <a:pt x="501" y="266"/>
                  </a:cubicBezTo>
                  <a:cubicBezTo>
                    <a:pt x="502" y="265"/>
                    <a:pt x="501" y="262"/>
                    <a:pt x="501" y="261"/>
                  </a:cubicBezTo>
                  <a:cubicBezTo>
                    <a:pt x="501" y="260"/>
                    <a:pt x="502" y="258"/>
                    <a:pt x="502" y="258"/>
                  </a:cubicBezTo>
                  <a:cubicBezTo>
                    <a:pt x="502" y="256"/>
                    <a:pt x="502" y="252"/>
                    <a:pt x="502" y="250"/>
                  </a:cubicBezTo>
                  <a:cubicBezTo>
                    <a:pt x="502" y="249"/>
                    <a:pt x="502" y="246"/>
                    <a:pt x="503" y="244"/>
                  </a:cubicBezTo>
                  <a:cubicBezTo>
                    <a:pt x="503" y="243"/>
                    <a:pt x="506" y="240"/>
                    <a:pt x="507" y="239"/>
                  </a:cubicBezTo>
                  <a:cubicBezTo>
                    <a:pt x="508" y="238"/>
                    <a:pt x="510" y="237"/>
                    <a:pt x="511" y="237"/>
                  </a:cubicBezTo>
                  <a:cubicBezTo>
                    <a:pt x="512" y="236"/>
                    <a:pt x="515" y="234"/>
                    <a:pt x="517" y="234"/>
                  </a:cubicBezTo>
                  <a:cubicBezTo>
                    <a:pt x="518" y="234"/>
                    <a:pt x="520" y="236"/>
                    <a:pt x="521" y="236"/>
                  </a:cubicBezTo>
                  <a:cubicBezTo>
                    <a:pt x="523" y="236"/>
                    <a:pt x="524" y="233"/>
                    <a:pt x="525" y="23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560888" y="2378075"/>
              <a:ext cx="458787" cy="617538"/>
            </a:xfrm>
            <a:custGeom>
              <a:avLst/>
              <a:gdLst>
                <a:gd name="T0" fmla="*/ 540 w 544"/>
                <a:gd name="T1" fmla="*/ 444 h 731"/>
                <a:gd name="T2" fmla="*/ 526 w 544"/>
                <a:gd name="T3" fmla="*/ 404 h 731"/>
                <a:gd name="T4" fmla="*/ 497 w 544"/>
                <a:gd name="T5" fmla="*/ 321 h 731"/>
                <a:gd name="T6" fmla="*/ 463 w 544"/>
                <a:gd name="T7" fmla="*/ 264 h 731"/>
                <a:gd name="T8" fmla="*/ 433 w 544"/>
                <a:gd name="T9" fmla="*/ 267 h 731"/>
                <a:gd name="T10" fmla="*/ 406 w 544"/>
                <a:gd name="T11" fmla="*/ 287 h 731"/>
                <a:gd name="T12" fmla="*/ 395 w 544"/>
                <a:gd name="T13" fmla="*/ 307 h 731"/>
                <a:gd name="T14" fmla="*/ 380 w 544"/>
                <a:gd name="T15" fmla="*/ 333 h 731"/>
                <a:gd name="T16" fmla="*/ 355 w 544"/>
                <a:gd name="T17" fmla="*/ 353 h 731"/>
                <a:gd name="T18" fmla="*/ 331 w 544"/>
                <a:gd name="T19" fmla="*/ 329 h 731"/>
                <a:gd name="T20" fmla="*/ 347 w 544"/>
                <a:gd name="T21" fmla="*/ 291 h 731"/>
                <a:gd name="T22" fmla="*/ 364 w 544"/>
                <a:gd name="T23" fmla="*/ 272 h 731"/>
                <a:gd name="T24" fmla="*/ 374 w 544"/>
                <a:gd name="T25" fmla="*/ 236 h 731"/>
                <a:gd name="T26" fmla="*/ 385 w 544"/>
                <a:gd name="T27" fmla="*/ 212 h 731"/>
                <a:gd name="T28" fmla="*/ 381 w 544"/>
                <a:gd name="T29" fmla="*/ 154 h 731"/>
                <a:gd name="T30" fmla="*/ 359 w 544"/>
                <a:gd name="T31" fmla="*/ 123 h 731"/>
                <a:gd name="T32" fmla="*/ 353 w 544"/>
                <a:gd name="T33" fmla="*/ 101 h 731"/>
                <a:gd name="T34" fmla="*/ 374 w 544"/>
                <a:gd name="T35" fmla="*/ 99 h 731"/>
                <a:gd name="T36" fmla="*/ 352 w 544"/>
                <a:gd name="T37" fmla="*/ 72 h 731"/>
                <a:gd name="T38" fmla="*/ 340 w 544"/>
                <a:gd name="T39" fmla="*/ 52 h 731"/>
                <a:gd name="T40" fmla="*/ 300 w 544"/>
                <a:gd name="T41" fmla="*/ 46 h 731"/>
                <a:gd name="T42" fmla="*/ 265 w 544"/>
                <a:gd name="T43" fmla="*/ 38 h 731"/>
                <a:gd name="T44" fmla="*/ 241 w 544"/>
                <a:gd name="T45" fmla="*/ 17 h 731"/>
                <a:gd name="T46" fmla="*/ 215 w 544"/>
                <a:gd name="T47" fmla="*/ 18 h 731"/>
                <a:gd name="T48" fmla="*/ 169 w 544"/>
                <a:gd name="T49" fmla="*/ 1 h 731"/>
                <a:gd name="T50" fmla="*/ 150 w 544"/>
                <a:gd name="T51" fmla="*/ 9 h 731"/>
                <a:gd name="T52" fmla="*/ 142 w 544"/>
                <a:gd name="T53" fmla="*/ 31 h 731"/>
                <a:gd name="T54" fmla="*/ 142 w 544"/>
                <a:gd name="T55" fmla="*/ 63 h 731"/>
                <a:gd name="T56" fmla="*/ 147 w 544"/>
                <a:gd name="T57" fmla="*/ 80 h 731"/>
                <a:gd name="T58" fmla="*/ 111 w 544"/>
                <a:gd name="T59" fmla="*/ 100 h 731"/>
                <a:gd name="T60" fmla="*/ 117 w 544"/>
                <a:gd name="T61" fmla="*/ 147 h 731"/>
                <a:gd name="T62" fmla="*/ 106 w 544"/>
                <a:gd name="T63" fmla="*/ 187 h 731"/>
                <a:gd name="T64" fmla="*/ 103 w 544"/>
                <a:gd name="T65" fmla="*/ 179 h 731"/>
                <a:gd name="T66" fmla="*/ 103 w 544"/>
                <a:gd name="T67" fmla="*/ 153 h 731"/>
                <a:gd name="T68" fmla="*/ 101 w 544"/>
                <a:gd name="T69" fmla="*/ 174 h 731"/>
                <a:gd name="T70" fmla="*/ 93 w 544"/>
                <a:gd name="T71" fmla="*/ 194 h 731"/>
                <a:gd name="T72" fmla="*/ 88 w 544"/>
                <a:gd name="T73" fmla="*/ 153 h 731"/>
                <a:gd name="T74" fmla="*/ 94 w 544"/>
                <a:gd name="T75" fmla="*/ 123 h 731"/>
                <a:gd name="T76" fmla="*/ 78 w 544"/>
                <a:gd name="T77" fmla="*/ 129 h 731"/>
                <a:gd name="T78" fmla="*/ 63 w 544"/>
                <a:gd name="T79" fmla="*/ 167 h 731"/>
                <a:gd name="T80" fmla="*/ 40 w 544"/>
                <a:gd name="T81" fmla="*/ 177 h 731"/>
                <a:gd name="T82" fmla="*/ 20 w 544"/>
                <a:gd name="T83" fmla="*/ 215 h 731"/>
                <a:gd name="T84" fmla="*/ 24 w 544"/>
                <a:gd name="T85" fmla="*/ 263 h 731"/>
                <a:gd name="T86" fmla="*/ 3 w 544"/>
                <a:gd name="T87" fmla="*/ 327 h 731"/>
                <a:gd name="T88" fmla="*/ 15 w 544"/>
                <a:gd name="T89" fmla="*/ 387 h 731"/>
                <a:gd name="T90" fmla="*/ 34 w 544"/>
                <a:gd name="T91" fmla="*/ 458 h 731"/>
                <a:gd name="T92" fmla="*/ 73 w 544"/>
                <a:gd name="T93" fmla="*/ 587 h 731"/>
                <a:gd name="T94" fmla="*/ 43 w 544"/>
                <a:gd name="T95" fmla="*/ 701 h 731"/>
                <a:gd name="T96" fmla="*/ 284 w 544"/>
                <a:gd name="T97" fmla="*/ 704 h 731"/>
                <a:gd name="T98" fmla="*/ 454 w 544"/>
                <a:gd name="T99" fmla="*/ 656 h 731"/>
                <a:gd name="T100" fmla="*/ 470 w 544"/>
                <a:gd name="T101" fmla="*/ 627 h 731"/>
                <a:gd name="T102" fmla="*/ 480 w 544"/>
                <a:gd name="T103" fmla="*/ 596 h 731"/>
                <a:gd name="T104" fmla="*/ 503 w 544"/>
                <a:gd name="T105" fmla="*/ 535 h 731"/>
                <a:gd name="T106" fmla="*/ 505 w 544"/>
                <a:gd name="T107" fmla="*/ 509 h 731"/>
                <a:gd name="T108" fmla="*/ 528 w 544"/>
                <a:gd name="T109" fmla="*/ 497 h 731"/>
                <a:gd name="T110" fmla="*/ 525 w 544"/>
                <a:gd name="T111" fmla="*/ 514 h 731"/>
                <a:gd name="T112" fmla="*/ 542 w 544"/>
                <a:gd name="T113" fmla="*/ 482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4" h="731">
                  <a:moveTo>
                    <a:pt x="542" y="482"/>
                  </a:moveTo>
                  <a:cubicBezTo>
                    <a:pt x="543" y="481"/>
                    <a:pt x="544" y="478"/>
                    <a:pt x="544" y="476"/>
                  </a:cubicBezTo>
                  <a:cubicBezTo>
                    <a:pt x="544" y="475"/>
                    <a:pt x="543" y="472"/>
                    <a:pt x="542" y="470"/>
                  </a:cubicBezTo>
                  <a:cubicBezTo>
                    <a:pt x="542" y="469"/>
                    <a:pt x="540" y="467"/>
                    <a:pt x="540" y="466"/>
                  </a:cubicBezTo>
                  <a:cubicBezTo>
                    <a:pt x="540" y="465"/>
                    <a:pt x="541" y="462"/>
                    <a:pt x="541" y="461"/>
                  </a:cubicBezTo>
                  <a:cubicBezTo>
                    <a:pt x="541" y="459"/>
                    <a:pt x="539" y="457"/>
                    <a:pt x="539" y="455"/>
                  </a:cubicBezTo>
                  <a:cubicBezTo>
                    <a:pt x="539" y="454"/>
                    <a:pt x="540" y="452"/>
                    <a:pt x="540" y="451"/>
                  </a:cubicBezTo>
                  <a:cubicBezTo>
                    <a:pt x="540" y="450"/>
                    <a:pt x="540" y="446"/>
                    <a:pt x="540" y="444"/>
                  </a:cubicBezTo>
                  <a:cubicBezTo>
                    <a:pt x="541" y="444"/>
                    <a:pt x="542" y="442"/>
                    <a:pt x="543" y="441"/>
                  </a:cubicBezTo>
                  <a:cubicBezTo>
                    <a:pt x="543" y="440"/>
                    <a:pt x="544" y="438"/>
                    <a:pt x="544" y="437"/>
                  </a:cubicBezTo>
                  <a:cubicBezTo>
                    <a:pt x="544" y="436"/>
                    <a:pt x="542" y="434"/>
                    <a:pt x="542" y="433"/>
                  </a:cubicBezTo>
                  <a:cubicBezTo>
                    <a:pt x="541" y="432"/>
                    <a:pt x="541" y="430"/>
                    <a:pt x="540" y="428"/>
                  </a:cubicBezTo>
                  <a:cubicBezTo>
                    <a:pt x="540" y="428"/>
                    <a:pt x="539" y="426"/>
                    <a:pt x="538" y="425"/>
                  </a:cubicBezTo>
                  <a:cubicBezTo>
                    <a:pt x="537" y="424"/>
                    <a:pt x="536" y="420"/>
                    <a:pt x="535" y="419"/>
                  </a:cubicBezTo>
                  <a:cubicBezTo>
                    <a:pt x="533" y="417"/>
                    <a:pt x="530" y="414"/>
                    <a:pt x="529" y="413"/>
                  </a:cubicBezTo>
                  <a:cubicBezTo>
                    <a:pt x="528" y="411"/>
                    <a:pt x="527" y="406"/>
                    <a:pt x="526" y="404"/>
                  </a:cubicBezTo>
                  <a:cubicBezTo>
                    <a:pt x="525" y="402"/>
                    <a:pt x="522" y="397"/>
                    <a:pt x="521" y="395"/>
                  </a:cubicBezTo>
                  <a:cubicBezTo>
                    <a:pt x="521" y="394"/>
                    <a:pt x="520" y="390"/>
                    <a:pt x="520" y="389"/>
                  </a:cubicBezTo>
                  <a:cubicBezTo>
                    <a:pt x="519" y="384"/>
                    <a:pt x="516" y="376"/>
                    <a:pt x="515" y="372"/>
                  </a:cubicBezTo>
                  <a:cubicBezTo>
                    <a:pt x="515" y="369"/>
                    <a:pt x="514" y="363"/>
                    <a:pt x="513" y="361"/>
                  </a:cubicBezTo>
                  <a:cubicBezTo>
                    <a:pt x="512" y="359"/>
                    <a:pt x="510" y="355"/>
                    <a:pt x="510" y="353"/>
                  </a:cubicBezTo>
                  <a:cubicBezTo>
                    <a:pt x="508" y="351"/>
                    <a:pt x="506" y="345"/>
                    <a:pt x="505" y="342"/>
                  </a:cubicBezTo>
                  <a:cubicBezTo>
                    <a:pt x="503" y="339"/>
                    <a:pt x="500" y="333"/>
                    <a:pt x="499" y="330"/>
                  </a:cubicBezTo>
                  <a:cubicBezTo>
                    <a:pt x="498" y="328"/>
                    <a:pt x="497" y="324"/>
                    <a:pt x="497" y="321"/>
                  </a:cubicBezTo>
                  <a:cubicBezTo>
                    <a:pt x="497" y="319"/>
                    <a:pt x="497" y="313"/>
                    <a:pt x="496" y="310"/>
                  </a:cubicBezTo>
                  <a:cubicBezTo>
                    <a:pt x="496" y="308"/>
                    <a:pt x="494" y="303"/>
                    <a:pt x="493" y="301"/>
                  </a:cubicBezTo>
                  <a:cubicBezTo>
                    <a:pt x="492" y="298"/>
                    <a:pt x="490" y="293"/>
                    <a:pt x="489" y="291"/>
                  </a:cubicBezTo>
                  <a:cubicBezTo>
                    <a:pt x="487" y="289"/>
                    <a:pt x="484" y="288"/>
                    <a:pt x="483" y="286"/>
                  </a:cubicBezTo>
                  <a:cubicBezTo>
                    <a:pt x="482" y="285"/>
                    <a:pt x="480" y="281"/>
                    <a:pt x="479" y="279"/>
                  </a:cubicBezTo>
                  <a:cubicBezTo>
                    <a:pt x="477" y="277"/>
                    <a:pt x="475" y="271"/>
                    <a:pt x="473" y="269"/>
                  </a:cubicBezTo>
                  <a:cubicBezTo>
                    <a:pt x="472" y="268"/>
                    <a:pt x="470" y="267"/>
                    <a:pt x="468" y="267"/>
                  </a:cubicBezTo>
                  <a:cubicBezTo>
                    <a:pt x="467" y="266"/>
                    <a:pt x="464" y="265"/>
                    <a:pt x="463" y="264"/>
                  </a:cubicBezTo>
                  <a:cubicBezTo>
                    <a:pt x="462" y="264"/>
                    <a:pt x="459" y="263"/>
                    <a:pt x="458" y="262"/>
                  </a:cubicBezTo>
                  <a:cubicBezTo>
                    <a:pt x="457" y="262"/>
                    <a:pt x="456" y="263"/>
                    <a:pt x="455" y="263"/>
                  </a:cubicBezTo>
                  <a:cubicBezTo>
                    <a:pt x="454" y="263"/>
                    <a:pt x="451" y="263"/>
                    <a:pt x="450" y="262"/>
                  </a:cubicBezTo>
                  <a:cubicBezTo>
                    <a:pt x="449" y="262"/>
                    <a:pt x="448" y="259"/>
                    <a:pt x="447" y="259"/>
                  </a:cubicBezTo>
                  <a:cubicBezTo>
                    <a:pt x="446" y="258"/>
                    <a:pt x="442" y="260"/>
                    <a:pt x="441" y="261"/>
                  </a:cubicBezTo>
                  <a:cubicBezTo>
                    <a:pt x="440" y="261"/>
                    <a:pt x="439" y="263"/>
                    <a:pt x="439" y="264"/>
                  </a:cubicBezTo>
                  <a:cubicBezTo>
                    <a:pt x="438" y="264"/>
                    <a:pt x="436" y="265"/>
                    <a:pt x="435" y="266"/>
                  </a:cubicBezTo>
                  <a:cubicBezTo>
                    <a:pt x="435" y="266"/>
                    <a:pt x="434" y="267"/>
                    <a:pt x="433" y="267"/>
                  </a:cubicBezTo>
                  <a:cubicBezTo>
                    <a:pt x="433" y="268"/>
                    <a:pt x="433" y="271"/>
                    <a:pt x="432" y="272"/>
                  </a:cubicBezTo>
                  <a:cubicBezTo>
                    <a:pt x="431" y="273"/>
                    <a:pt x="430" y="274"/>
                    <a:pt x="429" y="274"/>
                  </a:cubicBezTo>
                  <a:cubicBezTo>
                    <a:pt x="427" y="275"/>
                    <a:pt x="425" y="275"/>
                    <a:pt x="423" y="275"/>
                  </a:cubicBezTo>
                  <a:cubicBezTo>
                    <a:pt x="422" y="276"/>
                    <a:pt x="421" y="278"/>
                    <a:pt x="420" y="278"/>
                  </a:cubicBezTo>
                  <a:cubicBezTo>
                    <a:pt x="419" y="279"/>
                    <a:pt x="416" y="280"/>
                    <a:pt x="415" y="280"/>
                  </a:cubicBezTo>
                  <a:cubicBezTo>
                    <a:pt x="413" y="281"/>
                    <a:pt x="410" y="280"/>
                    <a:pt x="409" y="281"/>
                  </a:cubicBezTo>
                  <a:cubicBezTo>
                    <a:pt x="408" y="281"/>
                    <a:pt x="407" y="282"/>
                    <a:pt x="406" y="283"/>
                  </a:cubicBezTo>
                  <a:cubicBezTo>
                    <a:pt x="406" y="284"/>
                    <a:pt x="406" y="286"/>
                    <a:pt x="406" y="287"/>
                  </a:cubicBezTo>
                  <a:cubicBezTo>
                    <a:pt x="406" y="288"/>
                    <a:pt x="405" y="290"/>
                    <a:pt x="404" y="291"/>
                  </a:cubicBezTo>
                  <a:cubicBezTo>
                    <a:pt x="404" y="291"/>
                    <a:pt x="401" y="293"/>
                    <a:pt x="400" y="293"/>
                  </a:cubicBezTo>
                  <a:cubicBezTo>
                    <a:pt x="400" y="293"/>
                    <a:pt x="398" y="293"/>
                    <a:pt x="398" y="294"/>
                  </a:cubicBezTo>
                  <a:cubicBezTo>
                    <a:pt x="398" y="294"/>
                    <a:pt x="398" y="296"/>
                    <a:pt x="398" y="296"/>
                  </a:cubicBezTo>
                  <a:cubicBezTo>
                    <a:pt x="399" y="297"/>
                    <a:pt x="400" y="297"/>
                    <a:pt x="400" y="298"/>
                  </a:cubicBezTo>
                  <a:cubicBezTo>
                    <a:pt x="400" y="299"/>
                    <a:pt x="400" y="300"/>
                    <a:pt x="400" y="301"/>
                  </a:cubicBezTo>
                  <a:cubicBezTo>
                    <a:pt x="400" y="302"/>
                    <a:pt x="399" y="304"/>
                    <a:pt x="398" y="304"/>
                  </a:cubicBezTo>
                  <a:cubicBezTo>
                    <a:pt x="397" y="305"/>
                    <a:pt x="395" y="306"/>
                    <a:pt x="395" y="307"/>
                  </a:cubicBezTo>
                  <a:cubicBezTo>
                    <a:pt x="394" y="308"/>
                    <a:pt x="393" y="310"/>
                    <a:pt x="393" y="310"/>
                  </a:cubicBezTo>
                  <a:cubicBezTo>
                    <a:pt x="392" y="312"/>
                    <a:pt x="392" y="314"/>
                    <a:pt x="392" y="316"/>
                  </a:cubicBezTo>
                  <a:cubicBezTo>
                    <a:pt x="391" y="317"/>
                    <a:pt x="390" y="319"/>
                    <a:pt x="390" y="320"/>
                  </a:cubicBezTo>
                  <a:cubicBezTo>
                    <a:pt x="390" y="321"/>
                    <a:pt x="390" y="323"/>
                    <a:pt x="389" y="324"/>
                  </a:cubicBezTo>
                  <a:cubicBezTo>
                    <a:pt x="389" y="325"/>
                    <a:pt x="388" y="326"/>
                    <a:pt x="388" y="327"/>
                  </a:cubicBezTo>
                  <a:cubicBezTo>
                    <a:pt x="388" y="328"/>
                    <a:pt x="389" y="329"/>
                    <a:pt x="388" y="330"/>
                  </a:cubicBezTo>
                  <a:cubicBezTo>
                    <a:pt x="388" y="331"/>
                    <a:pt x="386" y="332"/>
                    <a:pt x="385" y="332"/>
                  </a:cubicBezTo>
                  <a:cubicBezTo>
                    <a:pt x="384" y="333"/>
                    <a:pt x="381" y="333"/>
                    <a:pt x="380" y="333"/>
                  </a:cubicBezTo>
                  <a:cubicBezTo>
                    <a:pt x="379" y="334"/>
                    <a:pt x="378" y="338"/>
                    <a:pt x="378" y="339"/>
                  </a:cubicBezTo>
                  <a:cubicBezTo>
                    <a:pt x="377" y="340"/>
                    <a:pt x="376" y="342"/>
                    <a:pt x="375" y="343"/>
                  </a:cubicBezTo>
                  <a:cubicBezTo>
                    <a:pt x="375" y="345"/>
                    <a:pt x="374" y="348"/>
                    <a:pt x="374" y="350"/>
                  </a:cubicBezTo>
                  <a:cubicBezTo>
                    <a:pt x="373" y="351"/>
                    <a:pt x="372" y="353"/>
                    <a:pt x="371" y="354"/>
                  </a:cubicBezTo>
                  <a:cubicBezTo>
                    <a:pt x="370" y="355"/>
                    <a:pt x="368" y="358"/>
                    <a:pt x="367" y="358"/>
                  </a:cubicBezTo>
                  <a:cubicBezTo>
                    <a:pt x="366" y="358"/>
                    <a:pt x="365" y="358"/>
                    <a:pt x="364" y="358"/>
                  </a:cubicBezTo>
                  <a:cubicBezTo>
                    <a:pt x="363" y="357"/>
                    <a:pt x="361" y="355"/>
                    <a:pt x="359" y="354"/>
                  </a:cubicBezTo>
                  <a:cubicBezTo>
                    <a:pt x="358" y="353"/>
                    <a:pt x="356" y="353"/>
                    <a:pt x="355" y="353"/>
                  </a:cubicBezTo>
                  <a:cubicBezTo>
                    <a:pt x="353" y="353"/>
                    <a:pt x="350" y="351"/>
                    <a:pt x="348" y="351"/>
                  </a:cubicBezTo>
                  <a:cubicBezTo>
                    <a:pt x="347" y="351"/>
                    <a:pt x="346" y="352"/>
                    <a:pt x="345" y="353"/>
                  </a:cubicBezTo>
                  <a:cubicBezTo>
                    <a:pt x="344" y="353"/>
                    <a:pt x="342" y="352"/>
                    <a:pt x="342" y="352"/>
                  </a:cubicBezTo>
                  <a:cubicBezTo>
                    <a:pt x="340" y="351"/>
                    <a:pt x="337" y="350"/>
                    <a:pt x="336" y="349"/>
                  </a:cubicBezTo>
                  <a:cubicBezTo>
                    <a:pt x="335" y="347"/>
                    <a:pt x="334" y="342"/>
                    <a:pt x="332" y="341"/>
                  </a:cubicBezTo>
                  <a:cubicBezTo>
                    <a:pt x="331" y="339"/>
                    <a:pt x="328" y="339"/>
                    <a:pt x="327" y="337"/>
                  </a:cubicBezTo>
                  <a:cubicBezTo>
                    <a:pt x="327" y="336"/>
                    <a:pt x="329" y="334"/>
                    <a:pt x="330" y="333"/>
                  </a:cubicBezTo>
                  <a:cubicBezTo>
                    <a:pt x="330" y="332"/>
                    <a:pt x="331" y="330"/>
                    <a:pt x="331" y="329"/>
                  </a:cubicBezTo>
                  <a:cubicBezTo>
                    <a:pt x="331" y="327"/>
                    <a:pt x="330" y="324"/>
                    <a:pt x="330" y="323"/>
                  </a:cubicBezTo>
                  <a:cubicBezTo>
                    <a:pt x="330" y="320"/>
                    <a:pt x="329" y="315"/>
                    <a:pt x="329" y="313"/>
                  </a:cubicBezTo>
                  <a:cubicBezTo>
                    <a:pt x="329" y="311"/>
                    <a:pt x="330" y="308"/>
                    <a:pt x="330" y="306"/>
                  </a:cubicBezTo>
                  <a:cubicBezTo>
                    <a:pt x="330" y="305"/>
                    <a:pt x="331" y="302"/>
                    <a:pt x="332" y="300"/>
                  </a:cubicBezTo>
                  <a:cubicBezTo>
                    <a:pt x="333" y="299"/>
                    <a:pt x="334" y="295"/>
                    <a:pt x="335" y="294"/>
                  </a:cubicBezTo>
                  <a:cubicBezTo>
                    <a:pt x="335" y="293"/>
                    <a:pt x="337" y="293"/>
                    <a:pt x="338" y="293"/>
                  </a:cubicBezTo>
                  <a:cubicBezTo>
                    <a:pt x="340" y="292"/>
                    <a:pt x="342" y="293"/>
                    <a:pt x="343" y="292"/>
                  </a:cubicBezTo>
                  <a:cubicBezTo>
                    <a:pt x="344" y="292"/>
                    <a:pt x="346" y="291"/>
                    <a:pt x="347" y="291"/>
                  </a:cubicBezTo>
                  <a:cubicBezTo>
                    <a:pt x="349" y="290"/>
                    <a:pt x="352" y="291"/>
                    <a:pt x="353" y="290"/>
                  </a:cubicBezTo>
                  <a:cubicBezTo>
                    <a:pt x="354" y="289"/>
                    <a:pt x="354" y="287"/>
                    <a:pt x="354" y="286"/>
                  </a:cubicBezTo>
                  <a:cubicBezTo>
                    <a:pt x="353" y="285"/>
                    <a:pt x="352" y="283"/>
                    <a:pt x="352" y="282"/>
                  </a:cubicBezTo>
                  <a:cubicBezTo>
                    <a:pt x="353" y="281"/>
                    <a:pt x="355" y="280"/>
                    <a:pt x="355" y="279"/>
                  </a:cubicBezTo>
                  <a:cubicBezTo>
                    <a:pt x="356" y="279"/>
                    <a:pt x="357" y="278"/>
                    <a:pt x="358" y="278"/>
                  </a:cubicBezTo>
                  <a:cubicBezTo>
                    <a:pt x="358" y="277"/>
                    <a:pt x="360" y="277"/>
                    <a:pt x="361" y="277"/>
                  </a:cubicBezTo>
                  <a:cubicBezTo>
                    <a:pt x="362" y="277"/>
                    <a:pt x="363" y="276"/>
                    <a:pt x="364" y="275"/>
                  </a:cubicBezTo>
                  <a:cubicBezTo>
                    <a:pt x="364" y="274"/>
                    <a:pt x="364" y="273"/>
                    <a:pt x="364" y="272"/>
                  </a:cubicBezTo>
                  <a:cubicBezTo>
                    <a:pt x="364" y="271"/>
                    <a:pt x="365" y="269"/>
                    <a:pt x="365" y="267"/>
                  </a:cubicBezTo>
                  <a:cubicBezTo>
                    <a:pt x="366" y="266"/>
                    <a:pt x="364" y="263"/>
                    <a:pt x="364" y="261"/>
                  </a:cubicBezTo>
                  <a:cubicBezTo>
                    <a:pt x="364" y="259"/>
                    <a:pt x="363" y="254"/>
                    <a:pt x="363" y="252"/>
                  </a:cubicBezTo>
                  <a:cubicBezTo>
                    <a:pt x="363" y="249"/>
                    <a:pt x="364" y="245"/>
                    <a:pt x="364" y="243"/>
                  </a:cubicBezTo>
                  <a:cubicBezTo>
                    <a:pt x="365" y="242"/>
                    <a:pt x="366" y="239"/>
                    <a:pt x="367" y="237"/>
                  </a:cubicBezTo>
                  <a:cubicBezTo>
                    <a:pt x="368" y="236"/>
                    <a:pt x="369" y="235"/>
                    <a:pt x="370" y="235"/>
                  </a:cubicBezTo>
                  <a:cubicBezTo>
                    <a:pt x="370" y="235"/>
                    <a:pt x="372" y="234"/>
                    <a:pt x="372" y="235"/>
                  </a:cubicBezTo>
                  <a:cubicBezTo>
                    <a:pt x="373" y="235"/>
                    <a:pt x="374" y="236"/>
                    <a:pt x="374" y="236"/>
                  </a:cubicBezTo>
                  <a:cubicBezTo>
                    <a:pt x="374" y="236"/>
                    <a:pt x="375" y="237"/>
                    <a:pt x="376" y="237"/>
                  </a:cubicBezTo>
                  <a:cubicBezTo>
                    <a:pt x="377" y="236"/>
                    <a:pt x="378" y="235"/>
                    <a:pt x="378" y="234"/>
                  </a:cubicBezTo>
                  <a:cubicBezTo>
                    <a:pt x="379" y="233"/>
                    <a:pt x="379" y="231"/>
                    <a:pt x="379" y="230"/>
                  </a:cubicBezTo>
                  <a:cubicBezTo>
                    <a:pt x="380" y="229"/>
                    <a:pt x="382" y="227"/>
                    <a:pt x="382" y="226"/>
                  </a:cubicBezTo>
                  <a:cubicBezTo>
                    <a:pt x="383" y="226"/>
                    <a:pt x="383" y="224"/>
                    <a:pt x="383" y="224"/>
                  </a:cubicBezTo>
                  <a:cubicBezTo>
                    <a:pt x="384" y="223"/>
                    <a:pt x="387" y="224"/>
                    <a:pt x="387" y="223"/>
                  </a:cubicBezTo>
                  <a:cubicBezTo>
                    <a:pt x="388" y="222"/>
                    <a:pt x="387" y="219"/>
                    <a:pt x="387" y="218"/>
                  </a:cubicBezTo>
                  <a:cubicBezTo>
                    <a:pt x="387" y="217"/>
                    <a:pt x="386" y="214"/>
                    <a:pt x="385" y="212"/>
                  </a:cubicBezTo>
                  <a:cubicBezTo>
                    <a:pt x="385" y="209"/>
                    <a:pt x="385" y="202"/>
                    <a:pt x="385" y="198"/>
                  </a:cubicBezTo>
                  <a:cubicBezTo>
                    <a:pt x="385" y="195"/>
                    <a:pt x="384" y="189"/>
                    <a:pt x="384" y="186"/>
                  </a:cubicBezTo>
                  <a:cubicBezTo>
                    <a:pt x="384" y="185"/>
                    <a:pt x="383" y="183"/>
                    <a:pt x="383" y="182"/>
                  </a:cubicBezTo>
                  <a:cubicBezTo>
                    <a:pt x="383" y="181"/>
                    <a:pt x="381" y="179"/>
                    <a:pt x="381" y="178"/>
                  </a:cubicBezTo>
                  <a:cubicBezTo>
                    <a:pt x="381" y="176"/>
                    <a:pt x="381" y="173"/>
                    <a:pt x="381" y="172"/>
                  </a:cubicBezTo>
                  <a:cubicBezTo>
                    <a:pt x="382" y="171"/>
                    <a:pt x="383" y="169"/>
                    <a:pt x="384" y="167"/>
                  </a:cubicBezTo>
                  <a:cubicBezTo>
                    <a:pt x="384" y="166"/>
                    <a:pt x="383" y="162"/>
                    <a:pt x="383" y="160"/>
                  </a:cubicBezTo>
                  <a:cubicBezTo>
                    <a:pt x="382" y="158"/>
                    <a:pt x="381" y="155"/>
                    <a:pt x="381" y="154"/>
                  </a:cubicBezTo>
                  <a:cubicBezTo>
                    <a:pt x="380" y="153"/>
                    <a:pt x="378" y="151"/>
                    <a:pt x="378" y="150"/>
                  </a:cubicBezTo>
                  <a:cubicBezTo>
                    <a:pt x="378" y="148"/>
                    <a:pt x="379" y="144"/>
                    <a:pt x="379" y="143"/>
                  </a:cubicBezTo>
                  <a:cubicBezTo>
                    <a:pt x="378" y="141"/>
                    <a:pt x="376" y="139"/>
                    <a:pt x="376" y="138"/>
                  </a:cubicBezTo>
                  <a:cubicBezTo>
                    <a:pt x="375" y="136"/>
                    <a:pt x="373" y="135"/>
                    <a:pt x="372" y="134"/>
                  </a:cubicBezTo>
                  <a:cubicBezTo>
                    <a:pt x="372" y="132"/>
                    <a:pt x="373" y="130"/>
                    <a:pt x="372" y="129"/>
                  </a:cubicBezTo>
                  <a:cubicBezTo>
                    <a:pt x="372" y="128"/>
                    <a:pt x="369" y="127"/>
                    <a:pt x="367" y="127"/>
                  </a:cubicBezTo>
                  <a:cubicBezTo>
                    <a:pt x="366" y="126"/>
                    <a:pt x="363" y="127"/>
                    <a:pt x="362" y="126"/>
                  </a:cubicBezTo>
                  <a:cubicBezTo>
                    <a:pt x="361" y="126"/>
                    <a:pt x="360" y="123"/>
                    <a:pt x="359" y="123"/>
                  </a:cubicBezTo>
                  <a:cubicBezTo>
                    <a:pt x="358" y="122"/>
                    <a:pt x="357" y="121"/>
                    <a:pt x="356" y="120"/>
                  </a:cubicBezTo>
                  <a:cubicBezTo>
                    <a:pt x="356" y="120"/>
                    <a:pt x="355" y="119"/>
                    <a:pt x="355" y="118"/>
                  </a:cubicBezTo>
                  <a:cubicBezTo>
                    <a:pt x="354" y="117"/>
                    <a:pt x="355" y="116"/>
                    <a:pt x="354" y="115"/>
                  </a:cubicBezTo>
                  <a:cubicBezTo>
                    <a:pt x="354" y="114"/>
                    <a:pt x="353" y="113"/>
                    <a:pt x="353" y="113"/>
                  </a:cubicBezTo>
                  <a:cubicBezTo>
                    <a:pt x="352" y="112"/>
                    <a:pt x="353" y="110"/>
                    <a:pt x="353" y="110"/>
                  </a:cubicBezTo>
                  <a:cubicBezTo>
                    <a:pt x="353" y="109"/>
                    <a:pt x="353" y="108"/>
                    <a:pt x="353" y="107"/>
                  </a:cubicBezTo>
                  <a:cubicBezTo>
                    <a:pt x="352" y="106"/>
                    <a:pt x="351" y="105"/>
                    <a:pt x="351" y="104"/>
                  </a:cubicBezTo>
                  <a:cubicBezTo>
                    <a:pt x="351" y="103"/>
                    <a:pt x="352" y="102"/>
                    <a:pt x="353" y="101"/>
                  </a:cubicBezTo>
                  <a:cubicBezTo>
                    <a:pt x="354" y="100"/>
                    <a:pt x="355" y="98"/>
                    <a:pt x="356" y="98"/>
                  </a:cubicBezTo>
                  <a:cubicBezTo>
                    <a:pt x="357" y="98"/>
                    <a:pt x="359" y="98"/>
                    <a:pt x="360" y="98"/>
                  </a:cubicBezTo>
                  <a:cubicBezTo>
                    <a:pt x="360" y="98"/>
                    <a:pt x="361" y="99"/>
                    <a:pt x="361" y="99"/>
                  </a:cubicBezTo>
                  <a:cubicBezTo>
                    <a:pt x="362" y="100"/>
                    <a:pt x="363" y="101"/>
                    <a:pt x="364" y="101"/>
                  </a:cubicBezTo>
                  <a:cubicBezTo>
                    <a:pt x="365" y="102"/>
                    <a:pt x="367" y="101"/>
                    <a:pt x="368" y="101"/>
                  </a:cubicBezTo>
                  <a:cubicBezTo>
                    <a:pt x="369" y="102"/>
                    <a:pt x="370" y="103"/>
                    <a:pt x="371" y="103"/>
                  </a:cubicBezTo>
                  <a:cubicBezTo>
                    <a:pt x="372" y="103"/>
                    <a:pt x="373" y="103"/>
                    <a:pt x="373" y="102"/>
                  </a:cubicBezTo>
                  <a:cubicBezTo>
                    <a:pt x="374" y="102"/>
                    <a:pt x="374" y="100"/>
                    <a:pt x="374" y="99"/>
                  </a:cubicBezTo>
                  <a:cubicBezTo>
                    <a:pt x="373" y="98"/>
                    <a:pt x="372" y="97"/>
                    <a:pt x="371" y="97"/>
                  </a:cubicBezTo>
                  <a:cubicBezTo>
                    <a:pt x="371" y="96"/>
                    <a:pt x="370" y="94"/>
                    <a:pt x="369" y="93"/>
                  </a:cubicBezTo>
                  <a:cubicBezTo>
                    <a:pt x="369" y="92"/>
                    <a:pt x="368" y="90"/>
                    <a:pt x="368" y="89"/>
                  </a:cubicBezTo>
                  <a:cubicBezTo>
                    <a:pt x="367" y="88"/>
                    <a:pt x="366" y="85"/>
                    <a:pt x="365" y="84"/>
                  </a:cubicBezTo>
                  <a:cubicBezTo>
                    <a:pt x="364" y="83"/>
                    <a:pt x="361" y="83"/>
                    <a:pt x="360" y="82"/>
                  </a:cubicBezTo>
                  <a:cubicBezTo>
                    <a:pt x="359" y="81"/>
                    <a:pt x="358" y="79"/>
                    <a:pt x="357" y="78"/>
                  </a:cubicBezTo>
                  <a:cubicBezTo>
                    <a:pt x="357" y="77"/>
                    <a:pt x="356" y="75"/>
                    <a:pt x="355" y="74"/>
                  </a:cubicBezTo>
                  <a:cubicBezTo>
                    <a:pt x="354" y="73"/>
                    <a:pt x="353" y="73"/>
                    <a:pt x="352" y="72"/>
                  </a:cubicBezTo>
                  <a:cubicBezTo>
                    <a:pt x="351" y="71"/>
                    <a:pt x="349" y="70"/>
                    <a:pt x="349" y="70"/>
                  </a:cubicBezTo>
                  <a:cubicBezTo>
                    <a:pt x="349" y="69"/>
                    <a:pt x="349" y="68"/>
                    <a:pt x="349" y="67"/>
                  </a:cubicBezTo>
                  <a:cubicBezTo>
                    <a:pt x="349" y="67"/>
                    <a:pt x="351" y="67"/>
                    <a:pt x="351" y="67"/>
                  </a:cubicBezTo>
                  <a:cubicBezTo>
                    <a:pt x="352" y="66"/>
                    <a:pt x="352" y="64"/>
                    <a:pt x="352" y="63"/>
                  </a:cubicBezTo>
                  <a:cubicBezTo>
                    <a:pt x="352" y="63"/>
                    <a:pt x="352" y="61"/>
                    <a:pt x="352" y="61"/>
                  </a:cubicBezTo>
                  <a:cubicBezTo>
                    <a:pt x="351" y="60"/>
                    <a:pt x="348" y="61"/>
                    <a:pt x="347" y="60"/>
                  </a:cubicBezTo>
                  <a:cubicBezTo>
                    <a:pt x="346" y="60"/>
                    <a:pt x="344" y="58"/>
                    <a:pt x="343" y="57"/>
                  </a:cubicBezTo>
                  <a:cubicBezTo>
                    <a:pt x="342" y="56"/>
                    <a:pt x="341" y="53"/>
                    <a:pt x="340" y="52"/>
                  </a:cubicBezTo>
                  <a:cubicBezTo>
                    <a:pt x="339" y="51"/>
                    <a:pt x="336" y="51"/>
                    <a:pt x="335" y="51"/>
                  </a:cubicBezTo>
                  <a:cubicBezTo>
                    <a:pt x="335" y="51"/>
                    <a:pt x="333" y="52"/>
                    <a:pt x="332" y="53"/>
                  </a:cubicBezTo>
                  <a:cubicBezTo>
                    <a:pt x="332" y="53"/>
                    <a:pt x="330" y="53"/>
                    <a:pt x="329" y="53"/>
                  </a:cubicBezTo>
                  <a:cubicBezTo>
                    <a:pt x="327" y="53"/>
                    <a:pt x="323" y="52"/>
                    <a:pt x="322" y="52"/>
                  </a:cubicBezTo>
                  <a:cubicBezTo>
                    <a:pt x="320" y="51"/>
                    <a:pt x="318" y="50"/>
                    <a:pt x="317" y="50"/>
                  </a:cubicBezTo>
                  <a:cubicBezTo>
                    <a:pt x="315" y="49"/>
                    <a:pt x="312" y="48"/>
                    <a:pt x="311" y="47"/>
                  </a:cubicBezTo>
                  <a:cubicBezTo>
                    <a:pt x="309" y="47"/>
                    <a:pt x="306" y="45"/>
                    <a:pt x="305" y="45"/>
                  </a:cubicBezTo>
                  <a:cubicBezTo>
                    <a:pt x="303" y="45"/>
                    <a:pt x="301" y="46"/>
                    <a:pt x="300" y="46"/>
                  </a:cubicBezTo>
                  <a:cubicBezTo>
                    <a:pt x="298" y="46"/>
                    <a:pt x="295" y="46"/>
                    <a:pt x="294" y="45"/>
                  </a:cubicBezTo>
                  <a:cubicBezTo>
                    <a:pt x="293" y="45"/>
                    <a:pt x="291" y="43"/>
                    <a:pt x="291" y="43"/>
                  </a:cubicBezTo>
                  <a:cubicBezTo>
                    <a:pt x="289" y="41"/>
                    <a:pt x="287" y="39"/>
                    <a:pt x="286" y="38"/>
                  </a:cubicBezTo>
                  <a:cubicBezTo>
                    <a:pt x="284" y="37"/>
                    <a:pt x="281" y="36"/>
                    <a:pt x="280" y="36"/>
                  </a:cubicBezTo>
                  <a:cubicBezTo>
                    <a:pt x="278" y="36"/>
                    <a:pt x="275" y="36"/>
                    <a:pt x="273" y="36"/>
                  </a:cubicBezTo>
                  <a:cubicBezTo>
                    <a:pt x="273" y="36"/>
                    <a:pt x="272" y="37"/>
                    <a:pt x="271" y="37"/>
                  </a:cubicBezTo>
                  <a:cubicBezTo>
                    <a:pt x="270" y="37"/>
                    <a:pt x="269" y="37"/>
                    <a:pt x="268" y="37"/>
                  </a:cubicBezTo>
                  <a:cubicBezTo>
                    <a:pt x="267" y="37"/>
                    <a:pt x="265" y="38"/>
                    <a:pt x="265" y="38"/>
                  </a:cubicBezTo>
                  <a:cubicBezTo>
                    <a:pt x="264" y="39"/>
                    <a:pt x="262" y="39"/>
                    <a:pt x="261" y="39"/>
                  </a:cubicBezTo>
                  <a:cubicBezTo>
                    <a:pt x="260" y="39"/>
                    <a:pt x="259" y="38"/>
                    <a:pt x="258" y="37"/>
                  </a:cubicBezTo>
                  <a:cubicBezTo>
                    <a:pt x="257" y="37"/>
                    <a:pt x="256" y="35"/>
                    <a:pt x="256" y="34"/>
                  </a:cubicBezTo>
                  <a:cubicBezTo>
                    <a:pt x="255" y="33"/>
                    <a:pt x="254" y="30"/>
                    <a:pt x="254" y="29"/>
                  </a:cubicBezTo>
                  <a:cubicBezTo>
                    <a:pt x="253" y="28"/>
                    <a:pt x="252" y="27"/>
                    <a:pt x="251" y="26"/>
                  </a:cubicBezTo>
                  <a:cubicBezTo>
                    <a:pt x="250" y="25"/>
                    <a:pt x="248" y="24"/>
                    <a:pt x="248" y="23"/>
                  </a:cubicBezTo>
                  <a:cubicBezTo>
                    <a:pt x="247" y="22"/>
                    <a:pt x="245" y="20"/>
                    <a:pt x="244" y="20"/>
                  </a:cubicBezTo>
                  <a:cubicBezTo>
                    <a:pt x="244" y="19"/>
                    <a:pt x="242" y="18"/>
                    <a:pt x="241" y="17"/>
                  </a:cubicBezTo>
                  <a:cubicBezTo>
                    <a:pt x="240" y="17"/>
                    <a:pt x="238" y="17"/>
                    <a:pt x="237" y="17"/>
                  </a:cubicBezTo>
                  <a:cubicBezTo>
                    <a:pt x="235" y="17"/>
                    <a:pt x="232" y="16"/>
                    <a:pt x="230" y="15"/>
                  </a:cubicBezTo>
                  <a:cubicBezTo>
                    <a:pt x="229" y="15"/>
                    <a:pt x="228" y="14"/>
                    <a:pt x="227" y="14"/>
                  </a:cubicBezTo>
                  <a:cubicBezTo>
                    <a:pt x="226" y="14"/>
                    <a:pt x="225" y="15"/>
                    <a:pt x="224" y="16"/>
                  </a:cubicBezTo>
                  <a:cubicBezTo>
                    <a:pt x="223" y="16"/>
                    <a:pt x="222" y="18"/>
                    <a:pt x="222" y="18"/>
                  </a:cubicBezTo>
                  <a:cubicBezTo>
                    <a:pt x="221" y="18"/>
                    <a:pt x="220" y="16"/>
                    <a:pt x="219" y="16"/>
                  </a:cubicBezTo>
                  <a:cubicBezTo>
                    <a:pt x="218" y="16"/>
                    <a:pt x="217" y="16"/>
                    <a:pt x="216" y="16"/>
                  </a:cubicBezTo>
                  <a:cubicBezTo>
                    <a:pt x="216" y="16"/>
                    <a:pt x="215" y="18"/>
                    <a:pt x="215" y="18"/>
                  </a:cubicBezTo>
                  <a:cubicBezTo>
                    <a:pt x="214" y="18"/>
                    <a:pt x="213" y="20"/>
                    <a:pt x="212" y="20"/>
                  </a:cubicBezTo>
                  <a:cubicBezTo>
                    <a:pt x="211" y="20"/>
                    <a:pt x="209" y="18"/>
                    <a:pt x="208" y="18"/>
                  </a:cubicBezTo>
                  <a:cubicBezTo>
                    <a:pt x="207" y="17"/>
                    <a:pt x="204" y="16"/>
                    <a:pt x="202" y="15"/>
                  </a:cubicBezTo>
                  <a:cubicBezTo>
                    <a:pt x="200" y="14"/>
                    <a:pt x="196" y="10"/>
                    <a:pt x="194" y="9"/>
                  </a:cubicBezTo>
                  <a:cubicBezTo>
                    <a:pt x="192" y="8"/>
                    <a:pt x="188" y="8"/>
                    <a:pt x="186" y="7"/>
                  </a:cubicBezTo>
                  <a:cubicBezTo>
                    <a:pt x="184" y="7"/>
                    <a:pt x="181" y="5"/>
                    <a:pt x="179" y="4"/>
                  </a:cubicBezTo>
                  <a:cubicBezTo>
                    <a:pt x="178" y="4"/>
                    <a:pt x="176" y="2"/>
                    <a:pt x="175" y="1"/>
                  </a:cubicBezTo>
                  <a:cubicBezTo>
                    <a:pt x="173" y="1"/>
                    <a:pt x="170" y="0"/>
                    <a:pt x="169" y="1"/>
                  </a:cubicBezTo>
                  <a:cubicBezTo>
                    <a:pt x="168" y="2"/>
                    <a:pt x="168" y="3"/>
                    <a:pt x="168" y="4"/>
                  </a:cubicBezTo>
                  <a:cubicBezTo>
                    <a:pt x="168" y="4"/>
                    <a:pt x="169" y="5"/>
                    <a:pt x="169" y="6"/>
                  </a:cubicBezTo>
                  <a:cubicBezTo>
                    <a:pt x="169" y="7"/>
                    <a:pt x="168" y="8"/>
                    <a:pt x="167" y="9"/>
                  </a:cubicBezTo>
                  <a:cubicBezTo>
                    <a:pt x="166" y="10"/>
                    <a:pt x="164" y="10"/>
                    <a:pt x="163" y="10"/>
                  </a:cubicBezTo>
                  <a:cubicBezTo>
                    <a:pt x="162" y="10"/>
                    <a:pt x="161" y="9"/>
                    <a:pt x="160" y="9"/>
                  </a:cubicBezTo>
                  <a:cubicBezTo>
                    <a:pt x="159" y="9"/>
                    <a:pt x="157" y="10"/>
                    <a:pt x="156" y="10"/>
                  </a:cubicBezTo>
                  <a:cubicBezTo>
                    <a:pt x="155" y="11"/>
                    <a:pt x="154" y="11"/>
                    <a:pt x="153" y="11"/>
                  </a:cubicBezTo>
                  <a:cubicBezTo>
                    <a:pt x="152" y="11"/>
                    <a:pt x="151" y="10"/>
                    <a:pt x="150" y="9"/>
                  </a:cubicBezTo>
                  <a:cubicBezTo>
                    <a:pt x="150" y="9"/>
                    <a:pt x="148" y="9"/>
                    <a:pt x="147" y="10"/>
                  </a:cubicBezTo>
                  <a:cubicBezTo>
                    <a:pt x="146" y="10"/>
                    <a:pt x="146" y="12"/>
                    <a:pt x="146" y="13"/>
                  </a:cubicBezTo>
                  <a:cubicBezTo>
                    <a:pt x="146" y="13"/>
                    <a:pt x="147" y="14"/>
                    <a:pt x="147" y="14"/>
                  </a:cubicBezTo>
                  <a:cubicBezTo>
                    <a:pt x="148" y="14"/>
                    <a:pt x="149" y="14"/>
                    <a:pt x="150" y="14"/>
                  </a:cubicBezTo>
                  <a:cubicBezTo>
                    <a:pt x="151" y="15"/>
                    <a:pt x="151" y="18"/>
                    <a:pt x="151" y="19"/>
                  </a:cubicBezTo>
                  <a:cubicBezTo>
                    <a:pt x="151" y="20"/>
                    <a:pt x="149" y="22"/>
                    <a:pt x="148" y="23"/>
                  </a:cubicBezTo>
                  <a:cubicBezTo>
                    <a:pt x="147" y="24"/>
                    <a:pt x="146" y="27"/>
                    <a:pt x="145" y="28"/>
                  </a:cubicBezTo>
                  <a:cubicBezTo>
                    <a:pt x="144" y="28"/>
                    <a:pt x="143" y="30"/>
                    <a:pt x="142" y="31"/>
                  </a:cubicBezTo>
                  <a:cubicBezTo>
                    <a:pt x="141" y="31"/>
                    <a:pt x="139" y="32"/>
                    <a:pt x="138" y="33"/>
                  </a:cubicBezTo>
                  <a:cubicBezTo>
                    <a:pt x="138" y="34"/>
                    <a:pt x="138" y="36"/>
                    <a:pt x="138" y="36"/>
                  </a:cubicBezTo>
                  <a:cubicBezTo>
                    <a:pt x="137" y="37"/>
                    <a:pt x="136" y="39"/>
                    <a:pt x="135" y="40"/>
                  </a:cubicBezTo>
                  <a:cubicBezTo>
                    <a:pt x="134" y="40"/>
                    <a:pt x="133" y="42"/>
                    <a:pt x="133" y="43"/>
                  </a:cubicBezTo>
                  <a:cubicBezTo>
                    <a:pt x="133" y="43"/>
                    <a:pt x="133" y="45"/>
                    <a:pt x="133" y="46"/>
                  </a:cubicBezTo>
                  <a:cubicBezTo>
                    <a:pt x="133" y="47"/>
                    <a:pt x="133" y="50"/>
                    <a:pt x="133" y="51"/>
                  </a:cubicBezTo>
                  <a:cubicBezTo>
                    <a:pt x="134" y="53"/>
                    <a:pt x="136" y="58"/>
                    <a:pt x="138" y="60"/>
                  </a:cubicBezTo>
                  <a:cubicBezTo>
                    <a:pt x="139" y="61"/>
                    <a:pt x="141" y="63"/>
                    <a:pt x="142" y="63"/>
                  </a:cubicBezTo>
                  <a:cubicBezTo>
                    <a:pt x="143" y="65"/>
                    <a:pt x="146" y="68"/>
                    <a:pt x="148" y="68"/>
                  </a:cubicBezTo>
                  <a:cubicBezTo>
                    <a:pt x="150" y="69"/>
                    <a:pt x="152" y="67"/>
                    <a:pt x="154" y="67"/>
                  </a:cubicBezTo>
                  <a:cubicBezTo>
                    <a:pt x="156" y="67"/>
                    <a:pt x="159" y="66"/>
                    <a:pt x="161" y="67"/>
                  </a:cubicBezTo>
                  <a:cubicBezTo>
                    <a:pt x="162" y="68"/>
                    <a:pt x="163" y="70"/>
                    <a:pt x="163" y="71"/>
                  </a:cubicBezTo>
                  <a:cubicBezTo>
                    <a:pt x="163" y="72"/>
                    <a:pt x="162" y="73"/>
                    <a:pt x="162" y="74"/>
                  </a:cubicBezTo>
                  <a:cubicBezTo>
                    <a:pt x="161" y="75"/>
                    <a:pt x="159" y="76"/>
                    <a:pt x="158" y="77"/>
                  </a:cubicBezTo>
                  <a:cubicBezTo>
                    <a:pt x="157" y="78"/>
                    <a:pt x="153" y="78"/>
                    <a:pt x="152" y="78"/>
                  </a:cubicBezTo>
                  <a:cubicBezTo>
                    <a:pt x="150" y="79"/>
                    <a:pt x="148" y="80"/>
                    <a:pt x="147" y="80"/>
                  </a:cubicBezTo>
                  <a:cubicBezTo>
                    <a:pt x="145" y="80"/>
                    <a:pt x="141" y="80"/>
                    <a:pt x="140" y="81"/>
                  </a:cubicBezTo>
                  <a:cubicBezTo>
                    <a:pt x="138" y="81"/>
                    <a:pt x="136" y="81"/>
                    <a:pt x="134" y="81"/>
                  </a:cubicBezTo>
                  <a:cubicBezTo>
                    <a:pt x="133" y="81"/>
                    <a:pt x="129" y="82"/>
                    <a:pt x="128" y="83"/>
                  </a:cubicBezTo>
                  <a:cubicBezTo>
                    <a:pt x="127" y="84"/>
                    <a:pt x="126" y="88"/>
                    <a:pt x="125" y="89"/>
                  </a:cubicBezTo>
                  <a:cubicBezTo>
                    <a:pt x="124" y="90"/>
                    <a:pt x="123" y="91"/>
                    <a:pt x="122" y="92"/>
                  </a:cubicBezTo>
                  <a:cubicBezTo>
                    <a:pt x="121" y="92"/>
                    <a:pt x="119" y="92"/>
                    <a:pt x="118" y="92"/>
                  </a:cubicBezTo>
                  <a:cubicBezTo>
                    <a:pt x="117" y="93"/>
                    <a:pt x="115" y="96"/>
                    <a:pt x="114" y="97"/>
                  </a:cubicBezTo>
                  <a:cubicBezTo>
                    <a:pt x="114" y="98"/>
                    <a:pt x="111" y="99"/>
                    <a:pt x="111" y="100"/>
                  </a:cubicBezTo>
                  <a:cubicBezTo>
                    <a:pt x="110" y="101"/>
                    <a:pt x="110" y="105"/>
                    <a:pt x="109" y="107"/>
                  </a:cubicBezTo>
                  <a:cubicBezTo>
                    <a:pt x="109" y="109"/>
                    <a:pt x="109" y="113"/>
                    <a:pt x="109" y="115"/>
                  </a:cubicBezTo>
                  <a:cubicBezTo>
                    <a:pt x="110" y="116"/>
                    <a:pt x="112" y="120"/>
                    <a:pt x="113" y="122"/>
                  </a:cubicBezTo>
                  <a:cubicBezTo>
                    <a:pt x="113" y="123"/>
                    <a:pt x="113" y="126"/>
                    <a:pt x="114" y="127"/>
                  </a:cubicBezTo>
                  <a:cubicBezTo>
                    <a:pt x="114" y="128"/>
                    <a:pt x="115" y="130"/>
                    <a:pt x="115" y="131"/>
                  </a:cubicBezTo>
                  <a:cubicBezTo>
                    <a:pt x="116" y="132"/>
                    <a:pt x="117" y="135"/>
                    <a:pt x="117" y="137"/>
                  </a:cubicBezTo>
                  <a:cubicBezTo>
                    <a:pt x="117" y="138"/>
                    <a:pt x="115" y="140"/>
                    <a:pt x="115" y="141"/>
                  </a:cubicBezTo>
                  <a:cubicBezTo>
                    <a:pt x="115" y="143"/>
                    <a:pt x="117" y="145"/>
                    <a:pt x="117" y="147"/>
                  </a:cubicBezTo>
                  <a:cubicBezTo>
                    <a:pt x="118" y="149"/>
                    <a:pt x="118" y="153"/>
                    <a:pt x="118" y="155"/>
                  </a:cubicBezTo>
                  <a:cubicBezTo>
                    <a:pt x="117" y="157"/>
                    <a:pt x="116" y="160"/>
                    <a:pt x="116" y="162"/>
                  </a:cubicBezTo>
                  <a:cubicBezTo>
                    <a:pt x="115" y="164"/>
                    <a:pt x="114" y="167"/>
                    <a:pt x="114" y="168"/>
                  </a:cubicBezTo>
                  <a:cubicBezTo>
                    <a:pt x="114" y="169"/>
                    <a:pt x="114" y="172"/>
                    <a:pt x="114" y="173"/>
                  </a:cubicBezTo>
                  <a:cubicBezTo>
                    <a:pt x="113" y="174"/>
                    <a:pt x="112" y="177"/>
                    <a:pt x="112" y="178"/>
                  </a:cubicBezTo>
                  <a:cubicBezTo>
                    <a:pt x="112" y="179"/>
                    <a:pt x="112" y="181"/>
                    <a:pt x="112" y="182"/>
                  </a:cubicBezTo>
                  <a:cubicBezTo>
                    <a:pt x="111" y="183"/>
                    <a:pt x="110" y="184"/>
                    <a:pt x="109" y="184"/>
                  </a:cubicBezTo>
                  <a:cubicBezTo>
                    <a:pt x="108" y="185"/>
                    <a:pt x="107" y="186"/>
                    <a:pt x="106" y="187"/>
                  </a:cubicBezTo>
                  <a:cubicBezTo>
                    <a:pt x="106" y="189"/>
                    <a:pt x="107" y="191"/>
                    <a:pt x="107" y="192"/>
                  </a:cubicBezTo>
                  <a:cubicBezTo>
                    <a:pt x="107" y="193"/>
                    <a:pt x="107" y="194"/>
                    <a:pt x="106" y="195"/>
                  </a:cubicBezTo>
                  <a:cubicBezTo>
                    <a:pt x="106" y="196"/>
                    <a:pt x="105" y="197"/>
                    <a:pt x="104" y="197"/>
                  </a:cubicBezTo>
                  <a:cubicBezTo>
                    <a:pt x="103" y="197"/>
                    <a:pt x="102" y="195"/>
                    <a:pt x="102" y="194"/>
                  </a:cubicBezTo>
                  <a:cubicBezTo>
                    <a:pt x="101" y="194"/>
                    <a:pt x="100" y="193"/>
                    <a:pt x="100" y="193"/>
                  </a:cubicBezTo>
                  <a:cubicBezTo>
                    <a:pt x="100" y="193"/>
                    <a:pt x="100" y="192"/>
                    <a:pt x="100" y="192"/>
                  </a:cubicBezTo>
                  <a:cubicBezTo>
                    <a:pt x="100" y="190"/>
                    <a:pt x="100" y="186"/>
                    <a:pt x="100" y="185"/>
                  </a:cubicBezTo>
                  <a:cubicBezTo>
                    <a:pt x="101" y="183"/>
                    <a:pt x="102" y="181"/>
                    <a:pt x="103" y="179"/>
                  </a:cubicBezTo>
                  <a:cubicBezTo>
                    <a:pt x="104" y="178"/>
                    <a:pt x="106" y="177"/>
                    <a:pt x="106" y="176"/>
                  </a:cubicBezTo>
                  <a:cubicBezTo>
                    <a:pt x="107" y="174"/>
                    <a:pt x="107" y="171"/>
                    <a:pt x="106" y="169"/>
                  </a:cubicBezTo>
                  <a:cubicBezTo>
                    <a:pt x="106" y="168"/>
                    <a:pt x="104" y="166"/>
                    <a:pt x="104" y="165"/>
                  </a:cubicBezTo>
                  <a:cubicBezTo>
                    <a:pt x="104" y="164"/>
                    <a:pt x="104" y="162"/>
                    <a:pt x="105" y="161"/>
                  </a:cubicBezTo>
                  <a:cubicBezTo>
                    <a:pt x="106" y="160"/>
                    <a:pt x="107" y="160"/>
                    <a:pt x="108" y="159"/>
                  </a:cubicBezTo>
                  <a:cubicBezTo>
                    <a:pt x="108" y="158"/>
                    <a:pt x="108" y="156"/>
                    <a:pt x="107" y="155"/>
                  </a:cubicBezTo>
                  <a:cubicBezTo>
                    <a:pt x="107" y="154"/>
                    <a:pt x="106" y="152"/>
                    <a:pt x="105" y="151"/>
                  </a:cubicBezTo>
                  <a:cubicBezTo>
                    <a:pt x="104" y="151"/>
                    <a:pt x="104" y="153"/>
                    <a:pt x="103" y="153"/>
                  </a:cubicBezTo>
                  <a:cubicBezTo>
                    <a:pt x="102" y="154"/>
                    <a:pt x="101" y="155"/>
                    <a:pt x="101" y="156"/>
                  </a:cubicBezTo>
                  <a:cubicBezTo>
                    <a:pt x="100" y="157"/>
                    <a:pt x="101" y="159"/>
                    <a:pt x="100" y="160"/>
                  </a:cubicBezTo>
                  <a:cubicBezTo>
                    <a:pt x="100" y="161"/>
                    <a:pt x="99" y="162"/>
                    <a:pt x="98" y="163"/>
                  </a:cubicBezTo>
                  <a:cubicBezTo>
                    <a:pt x="98" y="164"/>
                    <a:pt x="99" y="165"/>
                    <a:pt x="99" y="166"/>
                  </a:cubicBezTo>
                  <a:cubicBezTo>
                    <a:pt x="98" y="167"/>
                    <a:pt x="97" y="168"/>
                    <a:pt x="97" y="168"/>
                  </a:cubicBezTo>
                  <a:cubicBezTo>
                    <a:pt x="97" y="169"/>
                    <a:pt x="97" y="171"/>
                    <a:pt x="98" y="171"/>
                  </a:cubicBezTo>
                  <a:cubicBezTo>
                    <a:pt x="98" y="172"/>
                    <a:pt x="101" y="170"/>
                    <a:pt x="101" y="171"/>
                  </a:cubicBezTo>
                  <a:cubicBezTo>
                    <a:pt x="102" y="172"/>
                    <a:pt x="101" y="173"/>
                    <a:pt x="101" y="174"/>
                  </a:cubicBezTo>
                  <a:cubicBezTo>
                    <a:pt x="100" y="175"/>
                    <a:pt x="99" y="176"/>
                    <a:pt x="99" y="176"/>
                  </a:cubicBezTo>
                  <a:cubicBezTo>
                    <a:pt x="98" y="177"/>
                    <a:pt x="99" y="180"/>
                    <a:pt x="98" y="181"/>
                  </a:cubicBezTo>
                  <a:cubicBezTo>
                    <a:pt x="98" y="182"/>
                    <a:pt x="98" y="183"/>
                    <a:pt x="97" y="183"/>
                  </a:cubicBezTo>
                  <a:cubicBezTo>
                    <a:pt x="97" y="184"/>
                    <a:pt x="97" y="187"/>
                    <a:pt x="97" y="188"/>
                  </a:cubicBezTo>
                  <a:cubicBezTo>
                    <a:pt x="97" y="189"/>
                    <a:pt x="97" y="192"/>
                    <a:pt x="97" y="192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4"/>
                    <a:pt x="96" y="195"/>
                    <a:pt x="96" y="195"/>
                  </a:cubicBezTo>
                  <a:cubicBezTo>
                    <a:pt x="95" y="195"/>
                    <a:pt x="93" y="194"/>
                    <a:pt x="93" y="194"/>
                  </a:cubicBezTo>
                  <a:cubicBezTo>
                    <a:pt x="92" y="193"/>
                    <a:pt x="91" y="191"/>
                    <a:pt x="91" y="190"/>
                  </a:cubicBezTo>
                  <a:cubicBezTo>
                    <a:pt x="90" y="189"/>
                    <a:pt x="90" y="186"/>
                    <a:pt x="90" y="184"/>
                  </a:cubicBezTo>
                  <a:cubicBezTo>
                    <a:pt x="89" y="183"/>
                    <a:pt x="88" y="181"/>
                    <a:pt x="88" y="180"/>
                  </a:cubicBezTo>
                  <a:cubicBezTo>
                    <a:pt x="87" y="178"/>
                    <a:pt x="87" y="175"/>
                    <a:pt x="88" y="173"/>
                  </a:cubicBezTo>
                  <a:cubicBezTo>
                    <a:pt x="88" y="172"/>
                    <a:pt x="90" y="169"/>
                    <a:pt x="90" y="168"/>
                  </a:cubicBezTo>
                  <a:cubicBezTo>
                    <a:pt x="91" y="166"/>
                    <a:pt x="91" y="164"/>
                    <a:pt x="91" y="163"/>
                  </a:cubicBezTo>
                  <a:cubicBezTo>
                    <a:pt x="91" y="161"/>
                    <a:pt x="90" y="159"/>
                    <a:pt x="90" y="157"/>
                  </a:cubicBezTo>
                  <a:cubicBezTo>
                    <a:pt x="89" y="156"/>
                    <a:pt x="88" y="154"/>
                    <a:pt x="88" y="153"/>
                  </a:cubicBezTo>
                  <a:cubicBezTo>
                    <a:pt x="88" y="152"/>
                    <a:pt x="89" y="148"/>
                    <a:pt x="90" y="147"/>
                  </a:cubicBezTo>
                  <a:cubicBezTo>
                    <a:pt x="91" y="146"/>
                    <a:pt x="94" y="146"/>
                    <a:pt x="94" y="145"/>
                  </a:cubicBezTo>
                  <a:cubicBezTo>
                    <a:pt x="94" y="143"/>
                    <a:pt x="92" y="140"/>
                    <a:pt x="90" y="139"/>
                  </a:cubicBezTo>
                  <a:cubicBezTo>
                    <a:pt x="90" y="138"/>
                    <a:pt x="88" y="137"/>
                    <a:pt x="87" y="137"/>
                  </a:cubicBezTo>
                  <a:cubicBezTo>
                    <a:pt x="87" y="136"/>
                    <a:pt x="85" y="134"/>
                    <a:pt x="85" y="133"/>
                  </a:cubicBezTo>
                  <a:cubicBezTo>
                    <a:pt x="85" y="132"/>
                    <a:pt x="85" y="129"/>
                    <a:pt x="86" y="128"/>
                  </a:cubicBezTo>
                  <a:cubicBezTo>
                    <a:pt x="87" y="127"/>
                    <a:pt x="91" y="127"/>
                    <a:pt x="92" y="127"/>
                  </a:cubicBezTo>
                  <a:cubicBezTo>
                    <a:pt x="93" y="126"/>
                    <a:pt x="94" y="124"/>
                    <a:pt x="94" y="123"/>
                  </a:cubicBezTo>
                  <a:cubicBezTo>
                    <a:pt x="95" y="122"/>
                    <a:pt x="95" y="120"/>
                    <a:pt x="95" y="119"/>
                  </a:cubicBezTo>
                  <a:cubicBezTo>
                    <a:pt x="94" y="118"/>
                    <a:pt x="93" y="116"/>
                    <a:pt x="92" y="116"/>
                  </a:cubicBezTo>
                  <a:cubicBezTo>
                    <a:pt x="91" y="115"/>
                    <a:pt x="90" y="116"/>
                    <a:pt x="89" y="117"/>
                  </a:cubicBezTo>
                  <a:cubicBezTo>
                    <a:pt x="89" y="118"/>
                    <a:pt x="89" y="119"/>
                    <a:pt x="88" y="120"/>
                  </a:cubicBezTo>
                  <a:cubicBezTo>
                    <a:pt x="88" y="120"/>
                    <a:pt x="87" y="121"/>
                    <a:pt x="86" y="121"/>
                  </a:cubicBezTo>
                  <a:cubicBezTo>
                    <a:pt x="86" y="122"/>
                    <a:pt x="84" y="122"/>
                    <a:pt x="83" y="122"/>
                  </a:cubicBezTo>
                  <a:cubicBezTo>
                    <a:pt x="82" y="122"/>
                    <a:pt x="81" y="123"/>
                    <a:pt x="80" y="124"/>
                  </a:cubicBezTo>
                  <a:cubicBezTo>
                    <a:pt x="79" y="125"/>
                    <a:pt x="78" y="128"/>
                    <a:pt x="78" y="129"/>
                  </a:cubicBezTo>
                  <a:cubicBezTo>
                    <a:pt x="78" y="131"/>
                    <a:pt x="78" y="135"/>
                    <a:pt x="78" y="137"/>
                  </a:cubicBezTo>
                  <a:cubicBezTo>
                    <a:pt x="77" y="138"/>
                    <a:pt x="77" y="141"/>
                    <a:pt x="76" y="142"/>
                  </a:cubicBezTo>
                  <a:cubicBezTo>
                    <a:pt x="75" y="142"/>
                    <a:pt x="74" y="144"/>
                    <a:pt x="73" y="145"/>
                  </a:cubicBezTo>
                  <a:cubicBezTo>
                    <a:pt x="73" y="146"/>
                    <a:pt x="71" y="148"/>
                    <a:pt x="70" y="149"/>
                  </a:cubicBezTo>
                  <a:cubicBezTo>
                    <a:pt x="70" y="150"/>
                    <a:pt x="68" y="152"/>
                    <a:pt x="68" y="153"/>
                  </a:cubicBezTo>
                  <a:cubicBezTo>
                    <a:pt x="67" y="154"/>
                    <a:pt x="68" y="157"/>
                    <a:pt x="68" y="158"/>
                  </a:cubicBezTo>
                  <a:cubicBezTo>
                    <a:pt x="68" y="160"/>
                    <a:pt x="67" y="163"/>
                    <a:pt x="66" y="164"/>
                  </a:cubicBezTo>
                  <a:cubicBezTo>
                    <a:pt x="66" y="165"/>
                    <a:pt x="64" y="166"/>
                    <a:pt x="63" y="167"/>
                  </a:cubicBezTo>
                  <a:cubicBezTo>
                    <a:pt x="62" y="168"/>
                    <a:pt x="60" y="169"/>
                    <a:pt x="59" y="169"/>
                  </a:cubicBezTo>
                  <a:cubicBezTo>
                    <a:pt x="58" y="168"/>
                    <a:pt x="57" y="167"/>
                    <a:pt x="56" y="166"/>
                  </a:cubicBezTo>
                  <a:cubicBezTo>
                    <a:pt x="55" y="166"/>
                    <a:pt x="53" y="165"/>
                    <a:pt x="52" y="165"/>
                  </a:cubicBezTo>
                  <a:cubicBezTo>
                    <a:pt x="51" y="165"/>
                    <a:pt x="48" y="166"/>
                    <a:pt x="48" y="166"/>
                  </a:cubicBezTo>
                  <a:cubicBezTo>
                    <a:pt x="47" y="167"/>
                    <a:pt x="47" y="170"/>
                    <a:pt x="47" y="171"/>
                  </a:cubicBezTo>
                  <a:cubicBezTo>
                    <a:pt x="46" y="172"/>
                    <a:pt x="46" y="174"/>
                    <a:pt x="46" y="175"/>
                  </a:cubicBezTo>
                  <a:cubicBezTo>
                    <a:pt x="45" y="176"/>
                    <a:pt x="44" y="177"/>
                    <a:pt x="43" y="177"/>
                  </a:cubicBezTo>
                  <a:cubicBezTo>
                    <a:pt x="42" y="177"/>
                    <a:pt x="41" y="177"/>
                    <a:pt x="40" y="177"/>
                  </a:cubicBezTo>
                  <a:cubicBezTo>
                    <a:pt x="39" y="176"/>
                    <a:pt x="37" y="176"/>
                    <a:pt x="37" y="177"/>
                  </a:cubicBezTo>
                  <a:cubicBezTo>
                    <a:pt x="36" y="177"/>
                    <a:pt x="36" y="179"/>
                    <a:pt x="35" y="179"/>
                  </a:cubicBezTo>
                  <a:cubicBezTo>
                    <a:pt x="35" y="181"/>
                    <a:pt x="35" y="184"/>
                    <a:pt x="36" y="186"/>
                  </a:cubicBezTo>
                  <a:cubicBezTo>
                    <a:pt x="36" y="189"/>
                    <a:pt x="38" y="195"/>
                    <a:pt x="38" y="197"/>
                  </a:cubicBezTo>
                  <a:cubicBezTo>
                    <a:pt x="38" y="199"/>
                    <a:pt x="38" y="202"/>
                    <a:pt x="37" y="204"/>
                  </a:cubicBezTo>
                  <a:cubicBezTo>
                    <a:pt x="36" y="205"/>
                    <a:pt x="35" y="207"/>
                    <a:pt x="33" y="208"/>
                  </a:cubicBezTo>
                  <a:cubicBezTo>
                    <a:pt x="32" y="209"/>
                    <a:pt x="29" y="211"/>
                    <a:pt x="27" y="211"/>
                  </a:cubicBezTo>
                  <a:cubicBezTo>
                    <a:pt x="25" y="212"/>
                    <a:pt x="21" y="214"/>
                    <a:pt x="20" y="215"/>
                  </a:cubicBezTo>
                  <a:cubicBezTo>
                    <a:pt x="19" y="216"/>
                    <a:pt x="17" y="219"/>
                    <a:pt x="17" y="220"/>
                  </a:cubicBezTo>
                  <a:cubicBezTo>
                    <a:pt x="17" y="221"/>
                    <a:pt x="17" y="224"/>
                    <a:pt x="18" y="225"/>
                  </a:cubicBezTo>
                  <a:cubicBezTo>
                    <a:pt x="19" y="227"/>
                    <a:pt x="22" y="231"/>
                    <a:pt x="23" y="233"/>
                  </a:cubicBezTo>
                  <a:cubicBezTo>
                    <a:pt x="24" y="235"/>
                    <a:pt x="24" y="238"/>
                    <a:pt x="24" y="239"/>
                  </a:cubicBezTo>
                  <a:cubicBezTo>
                    <a:pt x="24" y="242"/>
                    <a:pt x="25" y="248"/>
                    <a:pt x="25" y="251"/>
                  </a:cubicBezTo>
                  <a:cubicBezTo>
                    <a:pt x="24" y="252"/>
                    <a:pt x="23" y="253"/>
                    <a:pt x="23" y="254"/>
                  </a:cubicBezTo>
                  <a:cubicBezTo>
                    <a:pt x="22" y="255"/>
                    <a:pt x="21" y="258"/>
                    <a:pt x="22" y="259"/>
                  </a:cubicBezTo>
                  <a:cubicBezTo>
                    <a:pt x="22" y="260"/>
                    <a:pt x="24" y="262"/>
                    <a:pt x="24" y="263"/>
                  </a:cubicBezTo>
                  <a:cubicBezTo>
                    <a:pt x="25" y="265"/>
                    <a:pt x="25" y="269"/>
                    <a:pt x="25" y="271"/>
                  </a:cubicBezTo>
                  <a:cubicBezTo>
                    <a:pt x="25" y="273"/>
                    <a:pt x="23" y="277"/>
                    <a:pt x="23" y="279"/>
                  </a:cubicBezTo>
                  <a:cubicBezTo>
                    <a:pt x="22" y="282"/>
                    <a:pt x="20" y="286"/>
                    <a:pt x="19" y="289"/>
                  </a:cubicBezTo>
                  <a:cubicBezTo>
                    <a:pt x="18" y="292"/>
                    <a:pt x="17" y="297"/>
                    <a:pt x="16" y="300"/>
                  </a:cubicBezTo>
                  <a:cubicBezTo>
                    <a:pt x="15" y="303"/>
                    <a:pt x="14" y="309"/>
                    <a:pt x="13" y="312"/>
                  </a:cubicBezTo>
                  <a:cubicBezTo>
                    <a:pt x="12" y="314"/>
                    <a:pt x="11" y="318"/>
                    <a:pt x="10" y="319"/>
                  </a:cubicBezTo>
                  <a:cubicBezTo>
                    <a:pt x="10" y="321"/>
                    <a:pt x="8" y="323"/>
                    <a:pt x="7" y="324"/>
                  </a:cubicBezTo>
                  <a:cubicBezTo>
                    <a:pt x="6" y="325"/>
                    <a:pt x="4" y="326"/>
                    <a:pt x="3" y="327"/>
                  </a:cubicBezTo>
                  <a:cubicBezTo>
                    <a:pt x="2" y="328"/>
                    <a:pt x="0" y="330"/>
                    <a:pt x="0" y="331"/>
                  </a:cubicBezTo>
                  <a:cubicBezTo>
                    <a:pt x="0" y="332"/>
                    <a:pt x="1" y="334"/>
                    <a:pt x="2" y="336"/>
                  </a:cubicBezTo>
                  <a:cubicBezTo>
                    <a:pt x="3" y="338"/>
                    <a:pt x="8" y="343"/>
                    <a:pt x="9" y="346"/>
                  </a:cubicBezTo>
                  <a:cubicBezTo>
                    <a:pt x="10" y="348"/>
                    <a:pt x="11" y="352"/>
                    <a:pt x="12" y="355"/>
                  </a:cubicBezTo>
                  <a:cubicBezTo>
                    <a:pt x="13" y="357"/>
                    <a:pt x="14" y="362"/>
                    <a:pt x="15" y="364"/>
                  </a:cubicBezTo>
                  <a:cubicBezTo>
                    <a:pt x="15" y="366"/>
                    <a:pt x="16" y="369"/>
                    <a:pt x="16" y="370"/>
                  </a:cubicBezTo>
                  <a:cubicBezTo>
                    <a:pt x="17" y="372"/>
                    <a:pt x="17" y="375"/>
                    <a:pt x="16" y="377"/>
                  </a:cubicBezTo>
                  <a:cubicBezTo>
                    <a:pt x="16" y="379"/>
                    <a:pt x="16" y="384"/>
                    <a:pt x="15" y="387"/>
                  </a:cubicBezTo>
                  <a:cubicBezTo>
                    <a:pt x="14" y="388"/>
                    <a:pt x="11" y="390"/>
                    <a:pt x="10" y="392"/>
                  </a:cubicBezTo>
                  <a:cubicBezTo>
                    <a:pt x="9" y="393"/>
                    <a:pt x="8" y="397"/>
                    <a:pt x="8" y="398"/>
                  </a:cubicBezTo>
                  <a:cubicBezTo>
                    <a:pt x="7" y="400"/>
                    <a:pt x="6" y="404"/>
                    <a:pt x="7" y="406"/>
                  </a:cubicBezTo>
                  <a:cubicBezTo>
                    <a:pt x="7" y="409"/>
                    <a:pt x="10" y="414"/>
                    <a:pt x="11" y="417"/>
                  </a:cubicBezTo>
                  <a:cubicBezTo>
                    <a:pt x="13" y="420"/>
                    <a:pt x="16" y="425"/>
                    <a:pt x="18" y="427"/>
                  </a:cubicBezTo>
                  <a:cubicBezTo>
                    <a:pt x="19" y="429"/>
                    <a:pt x="21" y="433"/>
                    <a:pt x="22" y="435"/>
                  </a:cubicBezTo>
                  <a:cubicBezTo>
                    <a:pt x="24" y="437"/>
                    <a:pt x="26" y="442"/>
                    <a:pt x="27" y="444"/>
                  </a:cubicBezTo>
                  <a:cubicBezTo>
                    <a:pt x="29" y="448"/>
                    <a:pt x="32" y="455"/>
                    <a:pt x="34" y="458"/>
                  </a:cubicBezTo>
                  <a:cubicBezTo>
                    <a:pt x="35" y="461"/>
                    <a:pt x="39" y="467"/>
                    <a:pt x="41" y="470"/>
                  </a:cubicBezTo>
                  <a:cubicBezTo>
                    <a:pt x="44" y="473"/>
                    <a:pt x="49" y="480"/>
                    <a:pt x="51" y="483"/>
                  </a:cubicBezTo>
                  <a:cubicBezTo>
                    <a:pt x="53" y="487"/>
                    <a:pt x="56" y="494"/>
                    <a:pt x="58" y="498"/>
                  </a:cubicBezTo>
                  <a:cubicBezTo>
                    <a:pt x="59" y="501"/>
                    <a:pt x="62" y="507"/>
                    <a:pt x="63" y="510"/>
                  </a:cubicBezTo>
                  <a:cubicBezTo>
                    <a:pt x="64" y="513"/>
                    <a:pt x="65" y="519"/>
                    <a:pt x="66" y="522"/>
                  </a:cubicBezTo>
                  <a:cubicBezTo>
                    <a:pt x="67" y="528"/>
                    <a:pt x="72" y="541"/>
                    <a:pt x="73" y="548"/>
                  </a:cubicBezTo>
                  <a:cubicBezTo>
                    <a:pt x="74" y="552"/>
                    <a:pt x="74" y="560"/>
                    <a:pt x="74" y="564"/>
                  </a:cubicBezTo>
                  <a:cubicBezTo>
                    <a:pt x="74" y="570"/>
                    <a:pt x="74" y="582"/>
                    <a:pt x="73" y="587"/>
                  </a:cubicBezTo>
                  <a:cubicBezTo>
                    <a:pt x="73" y="592"/>
                    <a:pt x="73" y="602"/>
                    <a:pt x="73" y="607"/>
                  </a:cubicBezTo>
                  <a:cubicBezTo>
                    <a:pt x="72" y="612"/>
                    <a:pt x="71" y="622"/>
                    <a:pt x="70" y="627"/>
                  </a:cubicBezTo>
                  <a:cubicBezTo>
                    <a:pt x="69" y="632"/>
                    <a:pt x="67" y="641"/>
                    <a:pt x="66" y="646"/>
                  </a:cubicBezTo>
                  <a:cubicBezTo>
                    <a:pt x="64" y="649"/>
                    <a:pt x="60" y="655"/>
                    <a:pt x="59" y="658"/>
                  </a:cubicBezTo>
                  <a:cubicBezTo>
                    <a:pt x="57" y="661"/>
                    <a:pt x="55" y="666"/>
                    <a:pt x="53" y="669"/>
                  </a:cubicBezTo>
                  <a:cubicBezTo>
                    <a:pt x="52" y="672"/>
                    <a:pt x="48" y="678"/>
                    <a:pt x="47" y="681"/>
                  </a:cubicBezTo>
                  <a:cubicBezTo>
                    <a:pt x="46" y="684"/>
                    <a:pt x="46" y="689"/>
                    <a:pt x="45" y="692"/>
                  </a:cubicBezTo>
                  <a:cubicBezTo>
                    <a:pt x="45" y="694"/>
                    <a:pt x="44" y="699"/>
                    <a:pt x="43" y="701"/>
                  </a:cubicBezTo>
                  <a:cubicBezTo>
                    <a:pt x="42" y="704"/>
                    <a:pt x="40" y="709"/>
                    <a:pt x="39" y="712"/>
                  </a:cubicBezTo>
                  <a:cubicBezTo>
                    <a:pt x="38" y="714"/>
                    <a:pt x="36" y="718"/>
                    <a:pt x="34" y="720"/>
                  </a:cubicBezTo>
                  <a:cubicBezTo>
                    <a:pt x="32" y="723"/>
                    <a:pt x="28" y="728"/>
                    <a:pt x="25" y="731"/>
                  </a:cubicBezTo>
                  <a:cubicBezTo>
                    <a:pt x="35" y="730"/>
                    <a:pt x="51" y="728"/>
                    <a:pt x="57" y="727"/>
                  </a:cubicBezTo>
                  <a:cubicBezTo>
                    <a:pt x="72" y="725"/>
                    <a:pt x="102" y="720"/>
                    <a:pt x="117" y="718"/>
                  </a:cubicBezTo>
                  <a:cubicBezTo>
                    <a:pt x="157" y="711"/>
                    <a:pt x="277" y="692"/>
                    <a:pt x="277" y="692"/>
                  </a:cubicBezTo>
                  <a:cubicBezTo>
                    <a:pt x="282" y="691"/>
                    <a:pt x="282" y="691"/>
                    <a:pt x="282" y="691"/>
                  </a:cubicBezTo>
                  <a:cubicBezTo>
                    <a:pt x="284" y="704"/>
                    <a:pt x="284" y="704"/>
                    <a:pt x="284" y="704"/>
                  </a:cubicBezTo>
                  <a:cubicBezTo>
                    <a:pt x="310" y="699"/>
                    <a:pt x="327" y="695"/>
                    <a:pt x="335" y="694"/>
                  </a:cubicBezTo>
                  <a:cubicBezTo>
                    <a:pt x="353" y="690"/>
                    <a:pt x="390" y="682"/>
                    <a:pt x="409" y="677"/>
                  </a:cubicBezTo>
                  <a:cubicBezTo>
                    <a:pt x="418" y="675"/>
                    <a:pt x="440" y="670"/>
                    <a:pt x="450" y="668"/>
                  </a:cubicBezTo>
                  <a:cubicBezTo>
                    <a:pt x="452" y="668"/>
                    <a:pt x="452" y="668"/>
                    <a:pt x="452" y="668"/>
                  </a:cubicBezTo>
                  <a:cubicBezTo>
                    <a:pt x="452" y="667"/>
                    <a:pt x="451" y="667"/>
                    <a:pt x="451" y="667"/>
                  </a:cubicBezTo>
                  <a:cubicBezTo>
                    <a:pt x="451" y="666"/>
                    <a:pt x="449" y="663"/>
                    <a:pt x="449" y="662"/>
                  </a:cubicBezTo>
                  <a:cubicBezTo>
                    <a:pt x="449" y="661"/>
                    <a:pt x="450" y="659"/>
                    <a:pt x="450" y="658"/>
                  </a:cubicBezTo>
                  <a:cubicBezTo>
                    <a:pt x="451" y="657"/>
                    <a:pt x="454" y="657"/>
                    <a:pt x="454" y="656"/>
                  </a:cubicBezTo>
                  <a:cubicBezTo>
                    <a:pt x="455" y="655"/>
                    <a:pt x="455" y="651"/>
                    <a:pt x="456" y="650"/>
                  </a:cubicBezTo>
                  <a:cubicBezTo>
                    <a:pt x="457" y="649"/>
                    <a:pt x="459" y="649"/>
                    <a:pt x="460" y="648"/>
                  </a:cubicBezTo>
                  <a:cubicBezTo>
                    <a:pt x="461" y="647"/>
                    <a:pt x="461" y="646"/>
                    <a:pt x="461" y="645"/>
                  </a:cubicBezTo>
                  <a:cubicBezTo>
                    <a:pt x="462" y="644"/>
                    <a:pt x="461" y="642"/>
                    <a:pt x="461" y="641"/>
                  </a:cubicBezTo>
                  <a:cubicBezTo>
                    <a:pt x="461" y="640"/>
                    <a:pt x="461" y="637"/>
                    <a:pt x="462" y="636"/>
                  </a:cubicBezTo>
                  <a:cubicBezTo>
                    <a:pt x="463" y="635"/>
                    <a:pt x="465" y="635"/>
                    <a:pt x="466" y="634"/>
                  </a:cubicBezTo>
                  <a:cubicBezTo>
                    <a:pt x="467" y="633"/>
                    <a:pt x="468" y="632"/>
                    <a:pt x="468" y="632"/>
                  </a:cubicBezTo>
                  <a:cubicBezTo>
                    <a:pt x="469" y="631"/>
                    <a:pt x="469" y="628"/>
                    <a:pt x="470" y="627"/>
                  </a:cubicBezTo>
                  <a:cubicBezTo>
                    <a:pt x="471" y="626"/>
                    <a:pt x="473" y="625"/>
                    <a:pt x="474" y="624"/>
                  </a:cubicBezTo>
                  <a:cubicBezTo>
                    <a:pt x="474" y="623"/>
                    <a:pt x="476" y="621"/>
                    <a:pt x="476" y="620"/>
                  </a:cubicBezTo>
                  <a:cubicBezTo>
                    <a:pt x="477" y="618"/>
                    <a:pt x="476" y="615"/>
                    <a:pt x="475" y="614"/>
                  </a:cubicBezTo>
                  <a:cubicBezTo>
                    <a:pt x="475" y="613"/>
                    <a:pt x="475" y="612"/>
                    <a:pt x="475" y="611"/>
                  </a:cubicBezTo>
                  <a:cubicBezTo>
                    <a:pt x="475" y="610"/>
                    <a:pt x="477" y="608"/>
                    <a:pt x="477" y="607"/>
                  </a:cubicBezTo>
                  <a:cubicBezTo>
                    <a:pt x="478" y="607"/>
                    <a:pt x="480" y="606"/>
                    <a:pt x="481" y="605"/>
                  </a:cubicBezTo>
                  <a:cubicBezTo>
                    <a:pt x="481" y="604"/>
                    <a:pt x="481" y="601"/>
                    <a:pt x="481" y="600"/>
                  </a:cubicBezTo>
                  <a:cubicBezTo>
                    <a:pt x="481" y="599"/>
                    <a:pt x="480" y="597"/>
                    <a:pt x="480" y="596"/>
                  </a:cubicBezTo>
                  <a:cubicBezTo>
                    <a:pt x="479" y="594"/>
                    <a:pt x="478" y="589"/>
                    <a:pt x="478" y="587"/>
                  </a:cubicBezTo>
                  <a:cubicBezTo>
                    <a:pt x="478" y="585"/>
                    <a:pt x="477" y="582"/>
                    <a:pt x="477" y="580"/>
                  </a:cubicBezTo>
                  <a:cubicBezTo>
                    <a:pt x="477" y="577"/>
                    <a:pt x="478" y="571"/>
                    <a:pt x="479" y="569"/>
                  </a:cubicBezTo>
                  <a:cubicBezTo>
                    <a:pt x="480" y="567"/>
                    <a:pt x="484" y="563"/>
                    <a:pt x="487" y="562"/>
                  </a:cubicBezTo>
                  <a:cubicBezTo>
                    <a:pt x="488" y="560"/>
                    <a:pt x="493" y="559"/>
                    <a:pt x="495" y="558"/>
                  </a:cubicBezTo>
                  <a:cubicBezTo>
                    <a:pt x="496" y="557"/>
                    <a:pt x="500" y="554"/>
                    <a:pt x="501" y="553"/>
                  </a:cubicBezTo>
                  <a:cubicBezTo>
                    <a:pt x="502" y="551"/>
                    <a:pt x="503" y="546"/>
                    <a:pt x="504" y="544"/>
                  </a:cubicBezTo>
                  <a:cubicBezTo>
                    <a:pt x="504" y="542"/>
                    <a:pt x="503" y="537"/>
                    <a:pt x="503" y="535"/>
                  </a:cubicBezTo>
                  <a:cubicBezTo>
                    <a:pt x="503" y="534"/>
                    <a:pt x="501" y="533"/>
                    <a:pt x="501" y="532"/>
                  </a:cubicBezTo>
                  <a:cubicBezTo>
                    <a:pt x="501" y="530"/>
                    <a:pt x="501" y="526"/>
                    <a:pt x="501" y="524"/>
                  </a:cubicBezTo>
                  <a:cubicBezTo>
                    <a:pt x="501" y="523"/>
                    <a:pt x="502" y="521"/>
                    <a:pt x="502" y="520"/>
                  </a:cubicBezTo>
                  <a:cubicBezTo>
                    <a:pt x="502" y="519"/>
                    <a:pt x="502" y="516"/>
                    <a:pt x="503" y="516"/>
                  </a:cubicBezTo>
                  <a:cubicBezTo>
                    <a:pt x="503" y="515"/>
                    <a:pt x="505" y="516"/>
                    <a:pt x="505" y="516"/>
                  </a:cubicBezTo>
                  <a:cubicBezTo>
                    <a:pt x="507" y="516"/>
                    <a:pt x="510" y="516"/>
                    <a:pt x="510" y="515"/>
                  </a:cubicBezTo>
                  <a:cubicBezTo>
                    <a:pt x="511" y="514"/>
                    <a:pt x="509" y="511"/>
                    <a:pt x="509" y="510"/>
                  </a:cubicBezTo>
                  <a:cubicBezTo>
                    <a:pt x="508" y="510"/>
                    <a:pt x="506" y="509"/>
                    <a:pt x="505" y="509"/>
                  </a:cubicBezTo>
                  <a:cubicBezTo>
                    <a:pt x="504" y="508"/>
                    <a:pt x="503" y="507"/>
                    <a:pt x="503" y="506"/>
                  </a:cubicBezTo>
                  <a:cubicBezTo>
                    <a:pt x="503" y="505"/>
                    <a:pt x="504" y="503"/>
                    <a:pt x="505" y="502"/>
                  </a:cubicBezTo>
                  <a:cubicBezTo>
                    <a:pt x="506" y="501"/>
                    <a:pt x="508" y="500"/>
                    <a:pt x="509" y="499"/>
                  </a:cubicBezTo>
                  <a:cubicBezTo>
                    <a:pt x="511" y="498"/>
                    <a:pt x="513" y="495"/>
                    <a:pt x="514" y="494"/>
                  </a:cubicBezTo>
                  <a:cubicBezTo>
                    <a:pt x="515" y="493"/>
                    <a:pt x="517" y="492"/>
                    <a:pt x="518" y="492"/>
                  </a:cubicBezTo>
                  <a:cubicBezTo>
                    <a:pt x="519" y="492"/>
                    <a:pt x="521" y="493"/>
                    <a:pt x="523" y="493"/>
                  </a:cubicBezTo>
                  <a:cubicBezTo>
                    <a:pt x="523" y="493"/>
                    <a:pt x="525" y="493"/>
                    <a:pt x="526" y="493"/>
                  </a:cubicBezTo>
                  <a:cubicBezTo>
                    <a:pt x="527" y="494"/>
                    <a:pt x="528" y="496"/>
                    <a:pt x="528" y="497"/>
                  </a:cubicBezTo>
                  <a:cubicBezTo>
                    <a:pt x="528" y="498"/>
                    <a:pt x="526" y="499"/>
                    <a:pt x="525" y="500"/>
                  </a:cubicBezTo>
                  <a:cubicBezTo>
                    <a:pt x="524" y="500"/>
                    <a:pt x="522" y="500"/>
                    <a:pt x="521" y="501"/>
                  </a:cubicBezTo>
                  <a:cubicBezTo>
                    <a:pt x="521" y="501"/>
                    <a:pt x="522" y="503"/>
                    <a:pt x="521" y="503"/>
                  </a:cubicBezTo>
                  <a:cubicBezTo>
                    <a:pt x="521" y="504"/>
                    <a:pt x="518" y="505"/>
                    <a:pt x="518" y="506"/>
                  </a:cubicBezTo>
                  <a:cubicBezTo>
                    <a:pt x="518" y="507"/>
                    <a:pt x="518" y="509"/>
                    <a:pt x="519" y="509"/>
                  </a:cubicBezTo>
                  <a:cubicBezTo>
                    <a:pt x="520" y="510"/>
                    <a:pt x="521" y="509"/>
                    <a:pt x="522" y="510"/>
                  </a:cubicBezTo>
                  <a:cubicBezTo>
                    <a:pt x="522" y="510"/>
                    <a:pt x="522" y="512"/>
                    <a:pt x="523" y="512"/>
                  </a:cubicBezTo>
                  <a:cubicBezTo>
                    <a:pt x="523" y="513"/>
                    <a:pt x="525" y="514"/>
                    <a:pt x="525" y="514"/>
                  </a:cubicBezTo>
                  <a:cubicBezTo>
                    <a:pt x="527" y="514"/>
                    <a:pt x="529" y="513"/>
                    <a:pt x="530" y="513"/>
                  </a:cubicBezTo>
                  <a:cubicBezTo>
                    <a:pt x="531" y="513"/>
                    <a:pt x="534" y="513"/>
                    <a:pt x="535" y="512"/>
                  </a:cubicBezTo>
                  <a:cubicBezTo>
                    <a:pt x="536" y="511"/>
                    <a:pt x="537" y="507"/>
                    <a:pt x="538" y="507"/>
                  </a:cubicBezTo>
                  <a:cubicBezTo>
                    <a:pt x="538" y="506"/>
                    <a:pt x="540" y="504"/>
                    <a:pt x="540" y="502"/>
                  </a:cubicBezTo>
                  <a:cubicBezTo>
                    <a:pt x="541" y="501"/>
                    <a:pt x="542" y="498"/>
                    <a:pt x="542" y="496"/>
                  </a:cubicBezTo>
                  <a:cubicBezTo>
                    <a:pt x="542" y="495"/>
                    <a:pt x="540" y="493"/>
                    <a:pt x="540" y="492"/>
                  </a:cubicBezTo>
                  <a:cubicBezTo>
                    <a:pt x="540" y="491"/>
                    <a:pt x="541" y="489"/>
                    <a:pt x="542" y="487"/>
                  </a:cubicBezTo>
                  <a:cubicBezTo>
                    <a:pt x="542" y="486"/>
                    <a:pt x="542" y="484"/>
                    <a:pt x="542" y="48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864100" y="3922713"/>
              <a:ext cx="646112" cy="660400"/>
            </a:xfrm>
            <a:custGeom>
              <a:avLst/>
              <a:gdLst>
                <a:gd name="T0" fmla="*/ 747 w 767"/>
                <a:gd name="T1" fmla="*/ 445 h 784"/>
                <a:gd name="T2" fmla="*/ 721 w 767"/>
                <a:gd name="T3" fmla="*/ 438 h 784"/>
                <a:gd name="T4" fmla="*/ 713 w 767"/>
                <a:gd name="T5" fmla="*/ 406 h 784"/>
                <a:gd name="T6" fmla="*/ 694 w 767"/>
                <a:gd name="T7" fmla="*/ 379 h 784"/>
                <a:gd name="T8" fmla="*/ 664 w 767"/>
                <a:gd name="T9" fmla="*/ 367 h 784"/>
                <a:gd name="T10" fmla="*/ 655 w 767"/>
                <a:gd name="T11" fmla="*/ 332 h 784"/>
                <a:gd name="T12" fmla="*/ 639 w 767"/>
                <a:gd name="T13" fmla="*/ 303 h 784"/>
                <a:gd name="T14" fmla="*/ 597 w 767"/>
                <a:gd name="T15" fmla="*/ 286 h 784"/>
                <a:gd name="T16" fmla="*/ 581 w 767"/>
                <a:gd name="T17" fmla="*/ 265 h 784"/>
                <a:gd name="T18" fmla="*/ 565 w 767"/>
                <a:gd name="T19" fmla="*/ 238 h 784"/>
                <a:gd name="T20" fmla="*/ 535 w 767"/>
                <a:gd name="T21" fmla="*/ 219 h 784"/>
                <a:gd name="T22" fmla="*/ 506 w 767"/>
                <a:gd name="T23" fmla="*/ 194 h 784"/>
                <a:gd name="T24" fmla="*/ 463 w 767"/>
                <a:gd name="T25" fmla="*/ 169 h 784"/>
                <a:gd name="T26" fmla="*/ 428 w 767"/>
                <a:gd name="T27" fmla="*/ 140 h 784"/>
                <a:gd name="T28" fmla="*/ 402 w 767"/>
                <a:gd name="T29" fmla="*/ 95 h 784"/>
                <a:gd name="T30" fmla="*/ 365 w 767"/>
                <a:gd name="T31" fmla="*/ 83 h 784"/>
                <a:gd name="T32" fmla="*/ 323 w 767"/>
                <a:gd name="T33" fmla="*/ 60 h 784"/>
                <a:gd name="T34" fmla="*/ 331 w 767"/>
                <a:gd name="T35" fmla="*/ 25 h 784"/>
                <a:gd name="T36" fmla="*/ 343 w 767"/>
                <a:gd name="T37" fmla="*/ 1 h 784"/>
                <a:gd name="T38" fmla="*/ 47 w 767"/>
                <a:gd name="T39" fmla="*/ 54 h 784"/>
                <a:gd name="T40" fmla="*/ 127 w 767"/>
                <a:gd name="T41" fmla="*/ 433 h 784"/>
                <a:gd name="T42" fmla="*/ 132 w 767"/>
                <a:gd name="T43" fmla="*/ 446 h 784"/>
                <a:gd name="T44" fmla="*/ 143 w 767"/>
                <a:gd name="T45" fmla="*/ 463 h 784"/>
                <a:gd name="T46" fmla="*/ 160 w 767"/>
                <a:gd name="T47" fmla="*/ 484 h 784"/>
                <a:gd name="T48" fmla="*/ 160 w 767"/>
                <a:gd name="T49" fmla="*/ 506 h 784"/>
                <a:gd name="T50" fmla="*/ 173 w 767"/>
                <a:gd name="T51" fmla="*/ 524 h 784"/>
                <a:gd name="T52" fmla="*/ 160 w 767"/>
                <a:gd name="T53" fmla="*/ 540 h 784"/>
                <a:gd name="T54" fmla="*/ 159 w 767"/>
                <a:gd name="T55" fmla="*/ 560 h 784"/>
                <a:gd name="T56" fmla="*/ 152 w 767"/>
                <a:gd name="T57" fmla="*/ 590 h 784"/>
                <a:gd name="T58" fmla="*/ 158 w 767"/>
                <a:gd name="T59" fmla="*/ 614 h 784"/>
                <a:gd name="T60" fmla="*/ 170 w 767"/>
                <a:gd name="T61" fmla="*/ 635 h 784"/>
                <a:gd name="T62" fmla="*/ 173 w 767"/>
                <a:gd name="T63" fmla="*/ 660 h 784"/>
                <a:gd name="T64" fmla="*/ 174 w 767"/>
                <a:gd name="T65" fmla="*/ 685 h 784"/>
                <a:gd name="T66" fmla="*/ 175 w 767"/>
                <a:gd name="T67" fmla="*/ 706 h 784"/>
                <a:gd name="T68" fmla="*/ 181 w 767"/>
                <a:gd name="T69" fmla="*/ 713 h 784"/>
                <a:gd name="T70" fmla="*/ 195 w 767"/>
                <a:gd name="T71" fmla="*/ 732 h 784"/>
                <a:gd name="T72" fmla="*/ 199 w 767"/>
                <a:gd name="T73" fmla="*/ 753 h 784"/>
                <a:gd name="T74" fmla="*/ 218 w 767"/>
                <a:gd name="T75" fmla="*/ 784 h 784"/>
                <a:gd name="T76" fmla="*/ 614 w 767"/>
                <a:gd name="T77" fmla="*/ 749 h 784"/>
                <a:gd name="T78" fmla="*/ 631 w 767"/>
                <a:gd name="T79" fmla="*/ 775 h 784"/>
                <a:gd name="T80" fmla="*/ 647 w 767"/>
                <a:gd name="T81" fmla="*/ 750 h 784"/>
                <a:gd name="T82" fmla="*/ 634 w 767"/>
                <a:gd name="T83" fmla="*/ 716 h 784"/>
                <a:gd name="T84" fmla="*/ 638 w 767"/>
                <a:gd name="T85" fmla="*/ 696 h 784"/>
                <a:gd name="T86" fmla="*/ 655 w 767"/>
                <a:gd name="T87" fmla="*/ 689 h 784"/>
                <a:gd name="T88" fmla="*/ 680 w 767"/>
                <a:gd name="T89" fmla="*/ 696 h 784"/>
                <a:gd name="T90" fmla="*/ 712 w 767"/>
                <a:gd name="T91" fmla="*/ 693 h 784"/>
                <a:gd name="T92" fmla="*/ 719 w 767"/>
                <a:gd name="T93" fmla="*/ 682 h 784"/>
                <a:gd name="T94" fmla="*/ 717 w 767"/>
                <a:gd name="T95" fmla="*/ 651 h 784"/>
                <a:gd name="T96" fmla="*/ 718 w 767"/>
                <a:gd name="T97" fmla="*/ 637 h 784"/>
                <a:gd name="T98" fmla="*/ 723 w 767"/>
                <a:gd name="T99" fmla="*/ 608 h 784"/>
                <a:gd name="T100" fmla="*/ 725 w 767"/>
                <a:gd name="T101" fmla="*/ 578 h 784"/>
                <a:gd name="T102" fmla="*/ 726 w 767"/>
                <a:gd name="T103" fmla="*/ 550 h 784"/>
                <a:gd name="T104" fmla="*/ 737 w 767"/>
                <a:gd name="T105" fmla="*/ 530 h 784"/>
                <a:gd name="T106" fmla="*/ 725 w 767"/>
                <a:gd name="T107" fmla="*/ 512 h 784"/>
                <a:gd name="T108" fmla="*/ 746 w 767"/>
                <a:gd name="T109" fmla="*/ 495 h 784"/>
                <a:gd name="T110" fmla="*/ 739 w 767"/>
                <a:gd name="T111" fmla="*/ 483 h 784"/>
                <a:gd name="T112" fmla="*/ 756 w 767"/>
                <a:gd name="T113" fmla="*/ 473 h 784"/>
                <a:gd name="T114" fmla="*/ 765 w 767"/>
                <a:gd name="T115" fmla="*/ 46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7" h="784">
                  <a:moveTo>
                    <a:pt x="766" y="452"/>
                  </a:moveTo>
                  <a:cubicBezTo>
                    <a:pt x="765" y="451"/>
                    <a:pt x="761" y="453"/>
                    <a:pt x="759" y="452"/>
                  </a:cubicBezTo>
                  <a:cubicBezTo>
                    <a:pt x="758" y="452"/>
                    <a:pt x="758" y="451"/>
                    <a:pt x="757" y="451"/>
                  </a:cubicBezTo>
                  <a:cubicBezTo>
                    <a:pt x="757" y="451"/>
                    <a:pt x="756" y="452"/>
                    <a:pt x="756" y="452"/>
                  </a:cubicBezTo>
                  <a:cubicBezTo>
                    <a:pt x="755" y="452"/>
                    <a:pt x="753" y="451"/>
                    <a:pt x="752" y="450"/>
                  </a:cubicBezTo>
                  <a:cubicBezTo>
                    <a:pt x="751" y="449"/>
                    <a:pt x="751" y="447"/>
                    <a:pt x="750" y="446"/>
                  </a:cubicBezTo>
                  <a:cubicBezTo>
                    <a:pt x="749" y="446"/>
                    <a:pt x="747" y="446"/>
                    <a:pt x="747" y="445"/>
                  </a:cubicBezTo>
                  <a:cubicBezTo>
                    <a:pt x="745" y="445"/>
                    <a:pt x="744" y="443"/>
                    <a:pt x="742" y="442"/>
                  </a:cubicBezTo>
                  <a:cubicBezTo>
                    <a:pt x="741" y="442"/>
                    <a:pt x="739" y="442"/>
                    <a:pt x="738" y="443"/>
                  </a:cubicBezTo>
                  <a:cubicBezTo>
                    <a:pt x="738" y="443"/>
                    <a:pt x="737" y="445"/>
                    <a:pt x="737" y="446"/>
                  </a:cubicBezTo>
                  <a:cubicBezTo>
                    <a:pt x="736" y="447"/>
                    <a:pt x="733" y="448"/>
                    <a:pt x="732" y="448"/>
                  </a:cubicBezTo>
                  <a:cubicBezTo>
                    <a:pt x="731" y="447"/>
                    <a:pt x="729" y="444"/>
                    <a:pt x="728" y="444"/>
                  </a:cubicBezTo>
                  <a:cubicBezTo>
                    <a:pt x="727" y="443"/>
                    <a:pt x="725" y="443"/>
                    <a:pt x="724" y="442"/>
                  </a:cubicBezTo>
                  <a:cubicBezTo>
                    <a:pt x="723" y="442"/>
                    <a:pt x="721" y="440"/>
                    <a:pt x="721" y="438"/>
                  </a:cubicBezTo>
                  <a:cubicBezTo>
                    <a:pt x="720" y="437"/>
                    <a:pt x="722" y="433"/>
                    <a:pt x="721" y="431"/>
                  </a:cubicBezTo>
                  <a:cubicBezTo>
                    <a:pt x="720" y="430"/>
                    <a:pt x="718" y="429"/>
                    <a:pt x="717" y="428"/>
                  </a:cubicBezTo>
                  <a:cubicBezTo>
                    <a:pt x="716" y="427"/>
                    <a:pt x="714" y="425"/>
                    <a:pt x="714" y="423"/>
                  </a:cubicBezTo>
                  <a:cubicBezTo>
                    <a:pt x="714" y="422"/>
                    <a:pt x="716" y="419"/>
                    <a:pt x="716" y="417"/>
                  </a:cubicBezTo>
                  <a:cubicBezTo>
                    <a:pt x="717" y="416"/>
                    <a:pt x="717" y="413"/>
                    <a:pt x="717" y="412"/>
                  </a:cubicBezTo>
                  <a:cubicBezTo>
                    <a:pt x="717" y="411"/>
                    <a:pt x="715" y="411"/>
                    <a:pt x="715" y="410"/>
                  </a:cubicBezTo>
                  <a:cubicBezTo>
                    <a:pt x="714" y="409"/>
                    <a:pt x="714" y="407"/>
                    <a:pt x="713" y="406"/>
                  </a:cubicBezTo>
                  <a:cubicBezTo>
                    <a:pt x="712" y="405"/>
                    <a:pt x="709" y="405"/>
                    <a:pt x="708" y="404"/>
                  </a:cubicBezTo>
                  <a:cubicBezTo>
                    <a:pt x="707" y="404"/>
                    <a:pt x="706" y="402"/>
                    <a:pt x="706" y="401"/>
                  </a:cubicBezTo>
                  <a:cubicBezTo>
                    <a:pt x="706" y="400"/>
                    <a:pt x="705" y="398"/>
                    <a:pt x="704" y="397"/>
                  </a:cubicBezTo>
                  <a:cubicBezTo>
                    <a:pt x="704" y="396"/>
                    <a:pt x="701" y="394"/>
                    <a:pt x="700" y="392"/>
                  </a:cubicBezTo>
                  <a:cubicBezTo>
                    <a:pt x="700" y="391"/>
                    <a:pt x="699" y="387"/>
                    <a:pt x="699" y="387"/>
                  </a:cubicBezTo>
                  <a:cubicBezTo>
                    <a:pt x="699" y="386"/>
                    <a:pt x="698" y="384"/>
                    <a:pt x="697" y="383"/>
                  </a:cubicBezTo>
                  <a:cubicBezTo>
                    <a:pt x="696" y="382"/>
                    <a:pt x="695" y="380"/>
                    <a:pt x="694" y="379"/>
                  </a:cubicBezTo>
                  <a:cubicBezTo>
                    <a:pt x="693" y="378"/>
                    <a:pt x="690" y="379"/>
                    <a:pt x="689" y="378"/>
                  </a:cubicBezTo>
                  <a:cubicBezTo>
                    <a:pt x="688" y="378"/>
                    <a:pt x="687" y="376"/>
                    <a:pt x="686" y="375"/>
                  </a:cubicBezTo>
                  <a:cubicBezTo>
                    <a:pt x="685" y="374"/>
                    <a:pt x="684" y="372"/>
                    <a:pt x="682" y="372"/>
                  </a:cubicBezTo>
                  <a:cubicBezTo>
                    <a:pt x="681" y="372"/>
                    <a:pt x="679" y="374"/>
                    <a:pt x="679" y="374"/>
                  </a:cubicBezTo>
                  <a:cubicBezTo>
                    <a:pt x="679" y="374"/>
                    <a:pt x="674" y="373"/>
                    <a:pt x="673" y="372"/>
                  </a:cubicBezTo>
                  <a:cubicBezTo>
                    <a:pt x="672" y="372"/>
                    <a:pt x="671" y="369"/>
                    <a:pt x="670" y="369"/>
                  </a:cubicBezTo>
                  <a:cubicBezTo>
                    <a:pt x="668" y="368"/>
                    <a:pt x="665" y="368"/>
                    <a:pt x="664" y="367"/>
                  </a:cubicBezTo>
                  <a:cubicBezTo>
                    <a:pt x="663" y="367"/>
                    <a:pt x="662" y="365"/>
                    <a:pt x="662" y="364"/>
                  </a:cubicBezTo>
                  <a:cubicBezTo>
                    <a:pt x="662" y="362"/>
                    <a:pt x="664" y="360"/>
                    <a:pt x="664" y="359"/>
                  </a:cubicBezTo>
                  <a:cubicBezTo>
                    <a:pt x="664" y="357"/>
                    <a:pt x="661" y="353"/>
                    <a:pt x="661" y="353"/>
                  </a:cubicBezTo>
                  <a:cubicBezTo>
                    <a:pt x="661" y="353"/>
                    <a:pt x="658" y="350"/>
                    <a:pt x="658" y="349"/>
                  </a:cubicBezTo>
                  <a:cubicBezTo>
                    <a:pt x="657" y="347"/>
                    <a:pt x="660" y="344"/>
                    <a:pt x="659" y="343"/>
                  </a:cubicBezTo>
                  <a:cubicBezTo>
                    <a:pt x="659" y="341"/>
                    <a:pt x="656" y="339"/>
                    <a:pt x="655" y="337"/>
                  </a:cubicBezTo>
                  <a:cubicBezTo>
                    <a:pt x="655" y="336"/>
                    <a:pt x="655" y="333"/>
                    <a:pt x="655" y="332"/>
                  </a:cubicBezTo>
                  <a:cubicBezTo>
                    <a:pt x="654" y="331"/>
                    <a:pt x="654" y="328"/>
                    <a:pt x="653" y="327"/>
                  </a:cubicBezTo>
                  <a:cubicBezTo>
                    <a:pt x="652" y="327"/>
                    <a:pt x="649" y="326"/>
                    <a:pt x="648" y="325"/>
                  </a:cubicBezTo>
                  <a:cubicBezTo>
                    <a:pt x="648" y="324"/>
                    <a:pt x="647" y="323"/>
                    <a:pt x="646" y="322"/>
                  </a:cubicBezTo>
                  <a:cubicBezTo>
                    <a:pt x="646" y="321"/>
                    <a:pt x="646" y="318"/>
                    <a:pt x="645" y="317"/>
                  </a:cubicBezTo>
                  <a:cubicBezTo>
                    <a:pt x="644" y="316"/>
                    <a:pt x="641" y="315"/>
                    <a:pt x="640" y="313"/>
                  </a:cubicBezTo>
                  <a:cubicBezTo>
                    <a:pt x="639" y="313"/>
                    <a:pt x="639" y="310"/>
                    <a:pt x="639" y="309"/>
                  </a:cubicBezTo>
                  <a:cubicBezTo>
                    <a:pt x="639" y="308"/>
                    <a:pt x="639" y="304"/>
                    <a:pt x="639" y="303"/>
                  </a:cubicBezTo>
                  <a:cubicBezTo>
                    <a:pt x="639" y="303"/>
                    <a:pt x="637" y="300"/>
                    <a:pt x="636" y="299"/>
                  </a:cubicBezTo>
                  <a:cubicBezTo>
                    <a:pt x="635" y="298"/>
                    <a:pt x="632" y="298"/>
                    <a:pt x="631" y="297"/>
                  </a:cubicBezTo>
                  <a:cubicBezTo>
                    <a:pt x="630" y="297"/>
                    <a:pt x="627" y="296"/>
                    <a:pt x="626" y="295"/>
                  </a:cubicBezTo>
                  <a:cubicBezTo>
                    <a:pt x="624" y="294"/>
                    <a:pt x="621" y="290"/>
                    <a:pt x="619" y="290"/>
                  </a:cubicBezTo>
                  <a:cubicBezTo>
                    <a:pt x="617" y="289"/>
                    <a:pt x="615" y="291"/>
                    <a:pt x="613" y="291"/>
                  </a:cubicBezTo>
                  <a:cubicBezTo>
                    <a:pt x="611" y="291"/>
                    <a:pt x="608" y="290"/>
                    <a:pt x="606" y="289"/>
                  </a:cubicBezTo>
                  <a:cubicBezTo>
                    <a:pt x="604" y="289"/>
                    <a:pt x="597" y="286"/>
                    <a:pt x="597" y="286"/>
                  </a:cubicBezTo>
                  <a:cubicBezTo>
                    <a:pt x="596" y="286"/>
                    <a:pt x="594" y="282"/>
                    <a:pt x="594" y="281"/>
                  </a:cubicBezTo>
                  <a:cubicBezTo>
                    <a:pt x="594" y="279"/>
                    <a:pt x="594" y="277"/>
                    <a:pt x="594" y="276"/>
                  </a:cubicBezTo>
                  <a:cubicBezTo>
                    <a:pt x="594" y="275"/>
                    <a:pt x="593" y="272"/>
                    <a:pt x="591" y="272"/>
                  </a:cubicBezTo>
                  <a:cubicBezTo>
                    <a:pt x="590" y="272"/>
                    <a:pt x="590" y="275"/>
                    <a:pt x="589" y="275"/>
                  </a:cubicBezTo>
                  <a:cubicBezTo>
                    <a:pt x="587" y="275"/>
                    <a:pt x="585" y="272"/>
                    <a:pt x="583" y="272"/>
                  </a:cubicBezTo>
                  <a:cubicBezTo>
                    <a:pt x="582" y="271"/>
                    <a:pt x="579" y="271"/>
                    <a:pt x="579" y="270"/>
                  </a:cubicBezTo>
                  <a:cubicBezTo>
                    <a:pt x="578" y="268"/>
                    <a:pt x="581" y="266"/>
                    <a:pt x="581" y="265"/>
                  </a:cubicBezTo>
                  <a:cubicBezTo>
                    <a:pt x="581" y="263"/>
                    <a:pt x="579" y="261"/>
                    <a:pt x="577" y="260"/>
                  </a:cubicBezTo>
                  <a:cubicBezTo>
                    <a:pt x="577" y="259"/>
                    <a:pt x="575" y="258"/>
                    <a:pt x="574" y="258"/>
                  </a:cubicBezTo>
                  <a:cubicBezTo>
                    <a:pt x="572" y="258"/>
                    <a:pt x="570" y="258"/>
                    <a:pt x="568" y="257"/>
                  </a:cubicBezTo>
                  <a:cubicBezTo>
                    <a:pt x="567" y="257"/>
                    <a:pt x="565" y="256"/>
                    <a:pt x="565" y="255"/>
                  </a:cubicBezTo>
                  <a:cubicBezTo>
                    <a:pt x="564" y="254"/>
                    <a:pt x="565" y="251"/>
                    <a:pt x="565" y="250"/>
                  </a:cubicBezTo>
                  <a:cubicBezTo>
                    <a:pt x="565" y="248"/>
                    <a:pt x="563" y="246"/>
                    <a:pt x="563" y="245"/>
                  </a:cubicBezTo>
                  <a:cubicBezTo>
                    <a:pt x="563" y="243"/>
                    <a:pt x="565" y="240"/>
                    <a:pt x="565" y="238"/>
                  </a:cubicBezTo>
                  <a:cubicBezTo>
                    <a:pt x="565" y="237"/>
                    <a:pt x="563" y="235"/>
                    <a:pt x="562" y="235"/>
                  </a:cubicBezTo>
                  <a:cubicBezTo>
                    <a:pt x="560" y="234"/>
                    <a:pt x="557" y="235"/>
                    <a:pt x="556" y="234"/>
                  </a:cubicBezTo>
                  <a:cubicBezTo>
                    <a:pt x="554" y="233"/>
                    <a:pt x="553" y="231"/>
                    <a:pt x="552" y="230"/>
                  </a:cubicBezTo>
                  <a:cubicBezTo>
                    <a:pt x="551" y="229"/>
                    <a:pt x="549" y="226"/>
                    <a:pt x="548" y="225"/>
                  </a:cubicBezTo>
                  <a:cubicBezTo>
                    <a:pt x="547" y="225"/>
                    <a:pt x="545" y="224"/>
                    <a:pt x="545" y="223"/>
                  </a:cubicBezTo>
                  <a:cubicBezTo>
                    <a:pt x="544" y="222"/>
                    <a:pt x="543" y="221"/>
                    <a:pt x="542" y="220"/>
                  </a:cubicBezTo>
                  <a:cubicBezTo>
                    <a:pt x="540" y="220"/>
                    <a:pt x="536" y="219"/>
                    <a:pt x="535" y="219"/>
                  </a:cubicBezTo>
                  <a:cubicBezTo>
                    <a:pt x="534" y="218"/>
                    <a:pt x="533" y="217"/>
                    <a:pt x="533" y="217"/>
                  </a:cubicBezTo>
                  <a:cubicBezTo>
                    <a:pt x="532" y="217"/>
                    <a:pt x="530" y="219"/>
                    <a:pt x="529" y="219"/>
                  </a:cubicBezTo>
                  <a:cubicBezTo>
                    <a:pt x="528" y="219"/>
                    <a:pt x="526" y="218"/>
                    <a:pt x="525" y="218"/>
                  </a:cubicBezTo>
                  <a:cubicBezTo>
                    <a:pt x="524" y="217"/>
                    <a:pt x="522" y="216"/>
                    <a:pt x="521" y="215"/>
                  </a:cubicBezTo>
                  <a:cubicBezTo>
                    <a:pt x="519" y="214"/>
                    <a:pt x="518" y="210"/>
                    <a:pt x="516" y="208"/>
                  </a:cubicBezTo>
                  <a:cubicBezTo>
                    <a:pt x="515" y="207"/>
                    <a:pt x="511" y="205"/>
                    <a:pt x="510" y="204"/>
                  </a:cubicBezTo>
                  <a:cubicBezTo>
                    <a:pt x="509" y="202"/>
                    <a:pt x="508" y="196"/>
                    <a:pt x="506" y="194"/>
                  </a:cubicBezTo>
                  <a:cubicBezTo>
                    <a:pt x="505" y="193"/>
                    <a:pt x="502" y="192"/>
                    <a:pt x="501" y="191"/>
                  </a:cubicBezTo>
                  <a:cubicBezTo>
                    <a:pt x="499" y="190"/>
                    <a:pt x="496" y="187"/>
                    <a:pt x="494" y="185"/>
                  </a:cubicBezTo>
                  <a:cubicBezTo>
                    <a:pt x="492" y="184"/>
                    <a:pt x="487" y="181"/>
                    <a:pt x="484" y="180"/>
                  </a:cubicBezTo>
                  <a:cubicBezTo>
                    <a:pt x="483" y="179"/>
                    <a:pt x="480" y="179"/>
                    <a:pt x="478" y="179"/>
                  </a:cubicBezTo>
                  <a:cubicBezTo>
                    <a:pt x="476" y="179"/>
                    <a:pt x="473" y="178"/>
                    <a:pt x="472" y="177"/>
                  </a:cubicBezTo>
                  <a:cubicBezTo>
                    <a:pt x="471" y="176"/>
                    <a:pt x="468" y="174"/>
                    <a:pt x="466" y="173"/>
                  </a:cubicBezTo>
                  <a:cubicBezTo>
                    <a:pt x="465" y="172"/>
                    <a:pt x="464" y="169"/>
                    <a:pt x="463" y="169"/>
                  </a:cubicBezTo>
                  <a:cubicBezTo>
                    <a:pt x="461" y="168"/>
                    <a:pt x="456" y="169"/>
                    <a:pt x="455" y="168"/>
                  </a:cubicBezTo>
                  <a:cubicBezTo>
                    <a:pt x="453" y="167"/>
                    <a:pt x="453" y="163"/>
                    <a:pt x="452" y="162"/>
                  </a:cubicBezTo>
                  <a:cubicBezTo>
                    <a:pt x="451" y="160"/>
                    <a:pt x="448" y="156"/>
                    <a:pt x="447" y="154"/>
                  </a:cubicBezTo>
                  <a:cubicBezTo>
                    <a:pt x="446" y="153"/>
                    <a:pt x="442" y="151"/>
                    <a:pt x="441" y="150"/>
                  </a:cubicBezTo>
                  <a:cubicBezTo>
                    <a:pt x="440" y="149"/>
                    <a:pt x="440" y="146"/>
                    <a:pt x="439" y="145"/>
                  </a:cubicBezTo>
                  <a:cubicBezTo>
                    <a:pt x="438" y="144"/>
                    <a:pt x="436" y="142"/>
                    <a:pt x="435" y="141"/>
                  </a:cubicBezTo>
                  <a:cubicBezTo>
                    <a:pt x="433" y="140"/>
                    <a:pt x="430" y="141"/>
                    <a:pt x="428" y="140"/>
                  </a:cubicBezTo>
                  <a:cubicBezTo>
                    <a:pt x="427" y="138"/>
                    <a:pt x="425" y="134"/>
                    <a:pt x="424" y="132"/>
                  </a:cubicBezTo>
                  <a:cubicBezTo>
                    <a:pt x="423" y="130"/>
                    <a:pt x="421" y="126"/>
                    <a:pt x="421" y="124"/>
                  </a:cubicBezTo>
                  <a:cubicBezTo>
                    <a:pt x="420" y="122"/>
                    <a:pt x="420" y="119"/>
                    <a:pt x="419" y="117"/>
                  </a:cubicBezTo>
                  <a:cubicBezTo>
                    <a:pt x="418" y="116"/>
                    <a:pt x="416" y="114"/>
                    <a:pt x="415" y="113"/>
                  </a:cubicBezTo>
                  <a:cubicBezTo>
                    <a:pt x="414" y="112"/>
                    <a:pt x="412" y="109"/>
                    <a:pt x="410" y="108"/>
                  </a:cubicBezTo>
                  <a:cubicBezTo>
                    <a:pt x="409" y="107"/>
                    <a:pt x="406" y="105"/>
                    <a:pt x="405" y="104"/>
                  </a:cubicBezTo>
                  <a:cubicBezTo>
                    <a:pt x="403" y="102"/>
                    <a:pt x="403" y="97"/>
                    <a:pt x="402" y="95"/>
                  </a:cubicBezTo>
                  <a:cubicBezTo>
                    <a:pt x="401" y="93"/>
                    <a:pt x="399" y="90"/>
                    <a:pt x="397" y="89"/>
                  </a:cubicBezTo>
                  <a:cubicBezTo>
                    <a:pt x="396" y="88"/>
                    <a:pt x="394" y="86"/>
                    <a:pt x="393" y="85"/>
                  </a:cubicBezTo>
                  <a:cubicBezTo>
                    <a:pt x="391" y="85"/>
                    <a:pt x="388" y="85"/>
                    <a:pt x="387" y="86"/>
                  </a:cubicBezTo>
                  <a:cubicBezTo>
                    <a:pt x="386" y="86"/>
                    <a:pt x="385" y="88"/>
                    <a:pt x="384" y="88"/>
                  </a:cubicBezTo>
                  <a:cubicBezTo>
                    <a:pt x="382" y="89"/>
                    <a:pt x="379" y="90"/>
                    <a:pt x="378" y="90"/>
                  </a:cubicBezTo>
                  <a:cubicBezTo>
                    <a:pt x="376" y="90"/>
                    <a:pt x="371" y="89"/>
                    <a:pt x="369" y="88"/>
                  </a:cubicBezTo>
                  <a:cubicBezTo>
                    <a:pt x="368" y="87"/>
                    <a:pt x="366" y="84"/>
                    <a:pt x="365" y="83"/>
                  </a:cubicBezTo>
                  <a:cubicBezTo>
                    <a:pt x="363" y="81"/>
                    <a:pt x="360" y="80"/>
                    <a:pt x="359" y="79"/>
                  </a:cubicBezTo>
                  <a:cubicBezTo>
                    <a:pt x="358" y="78"/>
                    <a:pt x="355" y="75"/>
                    <a:pt x="354" y="74"/>
                  </a:cubicBezTo>
                  <a:cubicBezTo>
                    <a:pt x="352" y="73"/>
                    <a:pt x="350" y="72"/>
                    <a:pt x="349" y="71"/>
                  </a:cubicBezTo>
                  <a:cubicBezTo>
                    <a:pt x="347" y="71"/>
                    <a:pt x="344" y="72"/>
                    <a:pt x="343" y="72"/>
                  </a:cubicBezTo>
                  <a:cubicBezTo>
                    <a:pt x="342" y="72"/>
                    <a:pt x="339" y="71"/>
                    <a:pt x="338" y="70"/>
                  </a:cubicBezTo>
                  <a:cubicBezTo>
                    <a:pt x="335" y="69"/>
                    <a:pt x="331" y="64"/>
                    <a:pt x="328" y="63"/>
                  </a:cubicBezTo>
                  <a:cubicBezTo>
                    <a:pt x="327" y="62"/>
                    <a:pt x="324" y="61"/>
                    <a:pt x="323" y="60"/>
                  </a:cubicBezTo>
                  <a:cubicBezTo>
                    <a:pt x="322" y="59"/>
                    <a:pt x="320" y="57"/>
                    <a:pt x="320" y="56"/>
                  </a:cubicBezTo>
                  <a:cubicBezTo>
                    <a:pt x="320" y="54"/>
                    <a:pt x="323" y="52"/>
                    <a:pt x="323" y="51"/>
                  </a:cubicBezTo>
                  <a:cubicBezTo>
                    <a:pt x="324" y="49"/>
                    <a:pt x="323" y="47"/>
                    <a:pt x="323" y="45"/>
                  </a:cubicBezTo>
                  <a:cubicBezTo>
                    <a:pt x="323" y="44"/>
                    <a:pt x="322" y="42"/>
                    <a:pt x="322" y="41"/>
                  </a:cubicBezTo>
                  <a:cubicBezTo>
                    <a:pt x="322" y="40"/>
                    <a:pt x="324" y="38"/>
                    <a:pt x="325" y="37"/>
                  </a:cubicBezTo>
                  <a:cubicBezTo>
                    <a:pt x="325" y="36"/>
                    <a:pt x="327" y="34"/>
                    <a:pt x="328" y="33"/>
                  </a:cubicBezTo>
                  <a:cubicBezTo>
                    <a:pt x="329" y="31"/>
                    <a:pt x="329" y="27"/>
                    <a:pt x="331" y="25"/>
                  </a:cubicBezTo>
                  <a:cubicBezTo>
                    <a:pt x="332" y="24"/>
                    <a:pt x="335" y="24"/>
                    <a:pt x="336" y="23"/>
                  </a:cubicBezTo>
                  <a:cubicBezTo>
                    <a:pt x="337" y="22"/>
                    <a:pt x="337" y="20"/>
                    <a:pt x="338" y="19"/>
                  </a:cubicBezTo>
                  <a:cubicBezTo>
                    <a:pt x="339" y="18"/>
                    <a:pt x="340" y="16"/>
                    <a:pt x="341" y="16"/>
                  </a:cubicBezTo>
                  <a:cubicBezTo>
                    <a:pt x="342" y="15"/>
                    <a:pt x="344" y="15"/>
                    <a:pt x="345" y="14"/>
                  </a:cubicBezTo>
                  <a:cubicBezTo>
                    <a:pt x="346" y="12"/>
                    <a:pt x="345" y="9"/>
                    <a:pt x="345" y="7"/>
                  </a:cubicBezTo>
                  <a:cubicBezTo>
                    <a:pt x="345" y="6"/>
                    <a:pt x="345" y="3"/>
                    <a:pt x="345" y="0"/>
                  </a:cubicBezTo>
                  <a:cubicBezTo>
                    <a:pt x="344" y="1"/>
                    <a:pt x="343" y="1"/>
                    <a:pt x="343" y="1"/>
                  </a:cubicBezTo>
                  <a:cubicBezTo>
                    <a:pt x="340" y="2"/>
                    <a:pt x="333" y="3"/>
                    <a:pt x="330" y="3"/>
                  </a:cubicBezTo>
                  <a:cubicBezTo>
                    <a:pt x="320" y="6"/>
                    <a:pt x="298" y="11"/>
                    <a:pt x="288" y="13"/>
                  </a:cubicBezTo>
                  <a:cubicBezTo>
                    <a:pt x="270" y="16"/>
                    <a:pt x="234" y="23"/>
                    <a:pt x="217" y="26"/>
                  </a:cubicBezTo>
                  <a:cubicBezTo>
                    <a:pt x="207" y="27"/>
                    <a:pt x="189" y="30"/>
                    <a:pt x="176" y="32"/>
                  </a:cubicBezTo>
                  <a:cubicBezTo>
                    <a:pt x="173" y="33"/>
                    <a:pt x="170" y="33"/>
                    <a:pt x="167" y="34"/>
                  </a:cubicBezTo>
                  <a:cubicBezTo>
                    <a:pt x="156" y="36"/>
                    <a:pt x="134" y="39"/>
                    <a:pt x="123" y="41"/>
                  </a:cubicBezTo>
                  <a:cubicBezTo>
                    <a:pt x="104" y="44"/>
                    <a:pt x="66" y="51"/>
                    <a:pt x="47" y="54"/>
                  </a:cubicBezTo>
                  <a:cubicBezTo>
                    <a:pt x="36" y="56"/>
                    <a:pt x="16" y="59"/>
                    <a:pt x="0" y="61"/>
                  </a:cubicBezTo>
                  <a:cubicBezTo>
                    <a:pt x="59" y="237"/>
                    <a:pt x="59" y="237"/>
                    <a:pt x="59" y="237"/>
                  </a:cubicBezTo>
                  <a:cubicBezTo>
                    <a:pt x="104" y="377"/>
                    <a:pt x="114" y="410"/>
                    <a:pt x="117" y="418"/>
                  </a:cubicBezTo>
                  <a:cubicBezTo>
                    <a:pt x="119" y="420"/>
                    <a:pt x="121" y="421"/>
                    <a:pt x="122" y="423"/>
                  </a:cubicBezTo>
                  <a:cubicBezTo>
                    <a:pt x="122" y="424"/>
                    <a:pt x="122" y="425"/>
                    <a:pt x="122" y="426"/>
                  </a:cubicBezTo>
                  <a:cubicBezTo>
                    <a:pt x="123" y="427"/>
                    <a:pt x="124" y="427"/>
                    <a:pt x="125" y="428"/>
                  </a:cubicBezTo>
                  <a:cubicBezTo>
                    <a:pt x="126" y="430"/>
                    <a:pt x="127" y="432"/>
                    <a:pt x="127" y="433"/>
                  </a:cubicBezTo>
                  <a:cubicBezTo>
                    <a:pt x="128" y="434"/>
                    <a:pt x="128" y="434"/>
                    <a:pt x="128" y="435"/>
                  </a:cubicBezTo>
                  <a:cubicBezTo>
                    <a:pt x="128" y="435"/>
                    <a:pt x="128" y="435"/>
                    <a:pt x="128" y="435"/>
                  </a:cubicBezTo>
                  <a:cubicBezTo>
                    <a:pt x="129" y="436"/>
                    <a:pt x="129" y="437"/>
                    <a:pt x="130" y="438"/>
                  </a:cubicBezTo>
                  <a:cubicBezTo>
                    <a:pt x="131" y="439"/>
                    <a:pt x="131" y="442"/>
                    <a:pt x="132" y="443"/>
                  </a:cubicBezTo>
                  <a:cubicBezTo>
                    <a:pt x="132" y="443"/>
                    <a:pt x="132" y="444"/>
                    <a:pt x="132" y="445"/>
                  </a:cubicBezTo>
                  <a:cubicBezTo>
                    <a:pt x="132" y="445"/>
                    <a:pt x="132" y="445"/>
                    <a:pt x="132" y="445"/>
                  </a:cubicBezTo>
                  <a:cubicBezTo>
                    <a:pt x="132" y="446"/>
                    <a:pt x="132" y="446"/>
                    <a:pt x="132" y="446"/>
                  </a:cubicBezTo>
                  <a:cubicBezTo>
                    <a:pt x="133" y="446"/>
                    <a:pt x="133" y="447"/>
                    <a:pt x="134" y="447"/>
                  </a:cubicBezTo>
                  <a:cubicBezTo>
                    <a:pt x="134" y="447"/>
                    <a:pt x="136" y="450"/>
                    <a:pt x="137" y="452"/>
                  </a:cubicBezTo>
                  <a:cubicBezTo>
                    <a:pt x="137" y="453"/>
                    <a:pt x="137" y="454"/>
                    <a:pt x="138" y="456"/>
                  </a:cubicBezTo>
                  <a:cubicBezTo>
                    <a:pt x="138" y="457"/>
                    <a:pt x="138" y="458"/>
                    <a:pt x="138" y="458"/>
                  </a:cubicBezTo>
                  <a:cubicBezTo>
                    <a:pt x="139" y="460"/>
                    <a:pt x="139" y="461"/>
                    <a:pt x="140" y="461"/>
                  </a:cubicBezTo>
                  <a:cubicBezTo>
                    <a:pt x="140" y="462"/>
                    <a:pt x="141" y="462"/>
                    <a:pt x="141" y="462"/>
                  </a:cubicBezTo>
                  <a:cubicBezTo>
                    <a:pt x="142" y="463"/>
                    <a:pt x="142" y="463"/>
                    <a:pt x="143" y="463"/>
                  </a:cubicBezTo>
                  <a:cubicBezTo>
                    <a:pt x="145" y="465"/>
                    <a:pt x="146" y="466"/>
                    <a:pt x="147" y="467"/>
                  </a:cubicBezTo>
                  <a:cubicBezTo>
                    <a:pt x="148" y="468"/>
                    <a:pt x="148" y="468"/>
                    <a:pt x="148" y="468"/>
                  </a:cubicBezTo>
                  <a:cubicBezTo>
                    <a:pt x="150" y="470"/>
                    <a:pt x="152" y="471"/>
                    <a:pt x="153" y="473"/>
                  </a:cubicBezTo>
                  <a:cubicBezTo>
                    <a:pt x="154" y="475"/>
                    <a:pt x="154" y="477"/>
                    <a:pt x="154" y="479"/>
                  </a:cubicBezTo>
                  <a:cubicBezTo>
                    <a:pt x="155" y="480"/>
                    <a:pt x="155" y="481"/>
                    <a:pt x="155" y="482"/>
                  </a:cubicBezTo>
                  <a:cubicBezTo>
                    <a:pt x="155" y="482"/>
                    <a:pt x="155" y="482"/>
                    <a:pt x="155" y="482"/>
                  </a:cubicBezTo>
                  <a:cubicBezTo>
                    <a:pt x="156" y="482"/>
                    <a:pt x="158" y="483"/>
                    <a:pt x="160" y="484"/>
                  </a:cubicBezTo>
                  <a:cubicBezTo>
                    <a:pt x="161" y="487"/>
                    <a:pt x="161" y="490"/>
                    <a:pt x="161" y="491"/>
                  </a:cubicBezTo>
                  <a:cubicBezTo>
                    <a:pt x="161" y="491"/>
                    <a:pt x="161" y="492"/>
                    <a:pt x="161" y="492"/>
                  </a:cubicBezTo>
                  <a:cubicBezTo>
                    <a:pt x="160" y="492"/>
                    <a:pt x="160" y="493"/>
                    <a:pt x="160" y="494"/>
                  </a:cubicBezTo>
                  <a:cubicBezTo>
                    <a:pt x="160" y="494"/>
                    <a:pt x="160" y="494"/>
                    <a:pt x="160" y="494"/>
                  </a:cubicBezTo>
                  <a:cubicBezTo>
                    <a:pt x="160" y="495"/>
                    <a:pt x="161" y="496"/>
                    <a:pt x="161" y="498"/>
                  </a:cubicBezTo>
                  <a:cubicBezTo>
                    <a:pt x="162" y="500"/>
                    <a:pt x="161" y="504"/>
                    <a:pt x="160" y="505"/>
                  </a:cubicBezTo>
                  <a:cubicBezTo>
                    <a:pt x="160" y="505"/>
                    <a:pt x="160" y="505"/>
                    <a:pt x="160" y="506"/>
                  </a:cubicBezTo>
                  <a:cubicBezTo>
                    <a:pt x="160" y="506"/>
                    <a:pt x="160" y="506"/>
                    <a:pt x="160" y="506"/>
                  </a:cubicBezTo>
                  <a:cubicBezTo>
                    <a:pt x="162" y="506"/>
                    <a:pt x="164" y="506"/>
                    <a:pt x="166" y="507"/>
                  </a:cubicBezTo>
                  <a:cubicBezTo>
                    <a:pt x="167" y="508"/>
                    <a:pt x="168" y="509"/>
                    <a:pt x="168" y="509"/>
                  </a:cubicBezTo>
                  <a:cubicBezTo>
                    <a:pt x="168" y="509"/>
                    <a:pt x="168" y="509"/>
                    <a:pt x="169" y="509"/>
                  </a:cubicBezTo>
                  <a:cubicBezTo>
                    <a:pt x="170" y="509"/>
                    <a:pt x="171" y="510"/>
                    <a:pt x="173" y="511"/>
                  </a:cubicBezTo>
                  <a:cubicBezTo>
                    <a:pt x="175" y="512"/>
                    <a:pt x="177" y="516"/>
                    <a:pt x="177" y="520"/>
                  </a:cubicBezTo>
                  <a:cubicBezTo>
                    <a:pt x="176" y="522"/>
                    <a:pt x="175" y="523"/>
                    <a:pt x="173" y="524"/>
                  </a:cubicBezTo>
                  <a:cubicBezTo>
                    <a:pt x="173" y="525"/>
                    <a:pt x="173" y="525"/>
                    <a:pt x="173" y="526"/>
                  </a:cubicBezTo>
                  <a:cubicBezTo>
                    <a:pt x="173" y="526"/>
                    <a:pt x="173" y="526"/>
                    <a:pt x="173" y="526"/>
                  </a:cubicBezTo>
                  <a:cubicBezTo>
                    <a:pt x="173" y="527"/>
                    <a:pt x="172" y="530"/>
                    <a:pt x="170" y="531"/>
                  </a:cubicBezTo>
                  <a:cubicBezTo>
                    <a:pt x="169" y="532"/>
                    <a:pt x="168" y="532"/>
                    <a:pt x="167" y="532"/>
                  </a:cubicBezTo>
                  <a:cubicBezTo>
                    <a:pt x="167" y="533"/>
                    <a:pt x="166" y="533"/>
                    <a:pt x="166" y="533"/>
                  </a:cubicBezTo>
                  <a:cubicBezTo>
                    <a:pt x="166" y="535"/>
                    <a:pt x="164" y="536"/>
                    <a:pt x="162" y="538"/>
                  </a:cubicBezTo>
                  <a:cubicBezTo>
                    <a:pt x="161" y="539"/>
                    <a:pt x="161" y="539"/>
                    <a:pt x="160" y="540"/>
                  </a:cubicBezTo>
                  <a:cubicBezTo>
                    <a:pt x="159" y="540"/>
                    <a:pt x="158" y="541"/>
                    <a:pt x="158" y="541"/>
                  </a:cubicBezTo>
                  <a:cubicBezTo>
                    <a:pt x="157" y="542"/>
                    <a:pt x="157" y="543"/>
                    <a:pt x="156" y="543"/>
                  </a:cubicBezTo>
                  <a:cubicBezTo>
                    <a:pt x="156" y="543"/>
                    <a:pt x="156" y="543"/>
                    <a:pt x="156" y="543"/>
                  </a:cubicBezTo>
                  <a:cubicBezTo>
                    <a:pt x="157" y="545"/>
                    <a:pt x="159" y="546"/>
                    <a:pt x="159" y="548"/>
                  </a:cubicBezTo>
                  <a:cubicBezTo>
                    <a:pt x="160" y="551"/>
                    <a:pt x="159" y="553"/>
                    <a:pt x="158" y="555"/>
                  </a:cubicBezTo>
                  <a:cubicBezTo>
                    <a:pt x="158" y="556"/>
                    <a:pt x="158" y="557"/>
                    <a:pt x="158" y="558"/>
                  </a:cubicBezTo>
                  <a:cubicBezTo>
                    <a:pt x="158" y="558"/>
                    <a:pt x="158" y="559"/>
                    <a:pt x="159" y="560"/>
                  </a:cubicBezTo>
                  <a:cubicBezTo>
                    <a:pt x="159" y="562"/>
                    <a:pt x="160" y="563"/>
                    <a:pt x="160" y="565"/>
                  </a:cubicBezTo>
                  <a:cubicBezTo>
                    <a:pt x="160" y="567"/>
                    <a:pt x="159" y="569"/>
                    <a:pt x="159" y="571"/>
                  </a:cubicBezTo>
                  <a:cubicBezTo>
                    <a:pt x="159" y="572"/>
                    <a:pt x="158" y="573"/>
                    <a:pt x="158" y="573"/>
                  </a:cubicBezTo>
                  <a:cubicBezTo>
                    <a:pt x="158" y="574"/>
                    <a:pt x="158" y="575"/>
                    <a:pt x="158" y="578"/>
                  </a:cubicBezTo>
                  <a:cubicBezTo>
                    <a:pt x="158" y="579"/>
                    <a:pt x="158" y="579"/>
                    <a:pt x="158" y="579"/>
                  </a:cubicBezTo>
                  <a:cubicBezTo>
                    <a:pt x="158" y="582"/>
                    <a:pt x="154" y="588"/>
                    <a:pt x="154" y="588"/>
                  </a:cubicBezTo>
                  <a:cubicBezTo>
                    <a:pt x="154" y="589"/>
                    <a:pt x="153" y="589"/>
                    <a:pt x="152" y="590"/>
                  </a:cubicBezTo>
                  <a:cubicBezTo>
                    <a:pt x="152" y="590"/>
                    <a:pt x="152" y="590"/>
                    <a:pt x="152" y="590"/>
                  </a:cubicBezTo>
                  <a:cubicBezTo>
                    <a:pt x="152" y="591"/>
                    <a:pt x="152" y="592"/>
                    <a:pt x="152" y="594"/>
                  </a:cubicBezTo>
                  <a:cubicBezTo>
                    <a:pt x="152" y="595"/>
                    <a:pt x="154" y="600"/>
                    <a:pt x="154" y="601"/>
                  </a:cubicBezTo>
                  <a:cubicBezTo>
                    <a:pt x="154" y="602"/>
                    <a:pt x="155" y="603"/>
                    <a:pt x="155" y="603"/>
                  </a:cubicBezTo>
                  <a:cubicBezTo>
                    <a:pt x="156" y="604"/>
                    <a:pt x="156" y="606"/>
                    <a:pt x="156" y="607"/>
                  </a:cubicBezTo>
                  <a:cubicBezTo>
                    <a:pt x="157" y="608"/>
                    <a:pt x="157" y="610"/>
                    <a:pt x="158" y="612"/>
                  </a:cubicBezTo>
                  <a:cubicBezTo>
                    <a:pt x="158" y="613"/>
                    <a:pt x="158" y="614"/>
                    <a:pt x="158" y="614"/>
                  </a:cubicBezTo>
                  <a:cubicBezTo>
                    <a:pt x="158" y="615"/>
                    <a:pt x="158" y="615"/>
                    <a:pt x="158" y="616"/>
                  </a:cubicBezTo>
                  <a:cubicBezTo>
                    <a:pt x="159" y="617"/>
                    <a:pt x="159" y="619"/>
                    <a:pt x="159" y="619"/>
                  </a:cubicBezTo>
                  <a:cubicBezTo>
                    <a:pt x="159" y="620"/>
                    <a:pt x="160" y="621"/>
                    <a:pt x="161" y="621"/>
                  </a:cubicBezTo>
                  <a:cubicBezTo>
                    <a:pt x="161" y="621"/>
                    <a:pt x="162" y="622"/>
                    <a:pt x="162" y="622"/>
                  </a:cubicBezTo>
                  <a:cubicBezTo>
                    <a:pt x="164" y="622"/>
                    <a:pt x="165" y="623"/>
                    <a:pt x="167" y="624"/>
                  </a:cubicBezTo>
                  <a:cubicBezTo>
                    <a:pt x="168" y="626"/>
                    <a:pt x="169" y="628"/>
                    <a:pt x="169" y="630"/>
                  </a:cubicBezTo>
                  <a:cubicBezTo>
                    <a:pt x="170" y="632"/>
                    <a:pt x="170" y="633"/>
                    <a:pt x="170" y="635"/>
                  </a:cubicBezTo>
                  <a:cubicBezTo>
                    <a:pt x="170" y="636"/>
                    <a:pt x="170" y="637"/>
                    <a:pt x="170" y="638"/>
                  </a:cubicBezTo>
                  <a:cubicBezTo>
                    <a:pt x="170" y="638"/>
                    <a:pt x="171" y="639"/>
                    <a:pt x="171" y="639"/>
                  </a:cubicBezTo>
                  <a:cubicBezTo>
                    <a:pt x="172" y="641"/>
                    <a:pt x="173" y="642"/>
                    <a:pt x="174" y="643"/>
                  </a:cubicBezTo>
                  <a:cubicBezTo>
                    <a:pt x="175" y="645"/>
                    <a:pt x="176" y="650"/>
                    <a:pt x="175" y="653"/>
                  </a:cubicBezTo>
                  <a:cubicBezTo>
                    <a:pt x="175" y="655"/>
                    <a:pt x="174" y="656"/>
                    <a:pt x="173" y="658"/>
                  </a:cubicBezTo>
                  <a:cubicBezTo>
                    <a:pt x="173" y="658"/>
                    <a:pt x="173" y="658"/>
                    <a:pt x="173" y="658"/>
                  </a:cubicBezTo>
                  <a:cubicBezTo>
                    <a:pt x="173" y="659"/>
                    <a:pt x="173" y="659"/>
                    <a:pt x="173" y="660"/>
                  </a:cubicBezTo>
                  <a:cubicBezTo>
                    <a:pt x="174" y="661"/>
                    <a:pt x="175" y="663"/>
                    <a:pt x="175" y="665"/>
                  </a:cubicBezTo>
                  <a:cubicBezTo>
                    <a:pt x="175" y="667"/>
                    <a:pt x="175" y="669"/>
                    <a:pt x="174" y="673"/>
                  </a:cubicBezTo>
                  <a:cubicBezTo>
                    <a:pt x="174" y="673"/>
                    <a:pt x="174" y="674"/>
                    <a:pt x="174" y="674"/>
                  </a:cubicBezTo>
                  <a:cubicBezTo>
                    <a:pt x="173" y="675"/>
                    <a:pt x="173" y="675"/>
                    <a:pt x="173" y="676"/>
                  </a:cubicBezTo>
                  <a:cubicBezTo>
                    <a:pt x="173" y="677"/>
                    <a:pt x="172" y="678"/>
                    <a:pt x="172" y="678"/>
                  </a:cubicBezTo>
                  <a:cubicBezTo>
                    <a:pt x="172" y="678"/>
                    <a:pt x="173" y="679"/>
                    <a:pt x="173" y="680"/>
                  </a:cubicBezTo>
                  <a:cubicBezTo>
                    <a:pt x="173" y="681"/>
                    <a:pt x="174" y="683"/>
                    <a:pt x="174" y="685"/>
                  </a:cubicBezTo>
                  <a:cubicBezTo>
                    <a:pt x="174" y="687"/>
                    <a:pt x="173" y="691"/>
                    <a:pt x="173" y="693"/>
                  </a:cubicBezTo>
                  <a:cubicBezTo>
                    <a:pt x="172" y="693"/>
                    <a:pt x="172" y="694"/>
                    <a:pt x="172" y="694"/>
                  </a:cubicBezTo>
                  <a:cubicBezTo>
                    <a:pt x="172" y="695"/>
                    <a:pt x="172" y="696"/>
                    <a:pt x="172" y="696"/>
                  </a:cubicBezTo>
                  <a:cubicBezTo>
                    <a:pt x="172" y="696"/>
                    <a:pt x="173" y="696"/>
                    <a:pt x="173" y="696"/>
                  </a:cubicBezTo>
                  <a:cubicBezTo>
                    <a:pt x="173" y="697"/>
                    <a:pt x="173" y="697"/>
                    <a:pt x="173" y="697"/>
                  </a:cubicBezTo>
                  <a:cubicBezTo>
                    <a:pt x="174" y="698"/>
                    <a:pt x="175" y="700"/>
                    <a:pt x="175" y="701"/>
                  </a:cubicBezTo>
                  <a:cubicBezTo>
                    <a:pt x="176" y="703"/>
                    <a:pt x="176" y="705"/>
                    <a:pt x="175" y="706"/>
                  </a:cubicBezTo>
                  <a:cubicBezTo>
                    <a:pt x="175" y="706"/>
                    <a:pt x="175" y="706"/>
                    <a:pt x="175" y="706"/>
                  </a:cubicBezTo>
                  <a:cubicBezTo>
                    <a:pt x="175" y="707"/>
                    <a:pt x="175" y="707"/>
                    <a:pt x="176" y="707"/>
                  </a:cubicBezTo>
                  <a:cubicBezTo>
                    <a:pt x="176" y="707"/>
                    <a:pt x="176" y="707"/>
                    <a:pt x="176" y="707"/>
                  </a:cubicBezTo>
                  <a:cubicBezTo>
                    <a:pt x="177" y="708"/>
                    <a:pt x="178" y="708"/>
                    <a:pt x="178" y="709"/>
                  </a:cubicBezTo>
                  <a:cubicBezTo>
                    <a:pt x="179" y="710"/>
                    <a:pt x="180" y="711"/>
                    <a:pt x="180" y="712"/>
                  </a:cubicBezTo>
                  <a:cubicBezTo>
                    <a:pt x="180" y="712"/>
                    <a:pt x="180" y="713"/>
                    <a:pt x="180" y="713"/>
                  </a:cubicBezTo>
                  <a:cubicBezTo>
                    <a:pt x="181" y="713"/>
                    <a:pt x="181" y="713"/>
                    <a:pt x="181" y="713"/>
                  </a:cubicBezTo>
                  <a:cubicBezTo>
                    <a:pt x="182" y="713"/>
                    <a:pt x="184" y="714"/>
                    <a:pt x="185" y="715"/>
                  </a:cubicBezTo>
                  <a:cubicBezTo>
                    <a:pt x="186" y="717"/>
                    <a:pt x="187" y="719"/>
                    <a:pt x="187" y="720"/>
                  </a:cubicBezTo>
                  <a:cubicBezTo>
                    <a:pt x="188" y="720"/>
                    <a:pt x="188" y="721"/>
                    <a:pt x="188" y="721"/>
                  </a:cubicBezTo>
                  <a:cubicBezTo>
                    <a:pt x="188" y="721"/>
                    <a:pt x="188" y="721"/>
                    <a:pt x="188" y="722"/>
                  </a:cubicBezTo>
                  <a:cubicBezTo>
                    <a:pt x="189" y="722"/>
                    <a:pt x="191" y="723"/>
                    <a:pt x="192" y="724"/>
                  </a:cubicBezTo>
                  <a:cubicBezTo>
                    <a:pt x="193" y="726"/>
                    <a:pt x="194" y="728"/>
                    <a:pt x="194" y="731"/>
                  </a:cubicBezTo>
                  <a:cubicBezTo>
                    <a:pt x="195" y="732"/>
                    <a:pt x="195" y="732"/>
                    <a:pt x="195" y="732"/>
                  </a:cubicBezTo>
                  <a:cubicBezTo>
                    <a:pt x="195" y="733"/>
                    <a:pt x="195" y="734"/>
                    <a:pt x="196" y="735"/>
                  </a:cubicBezTo>
                  <a:cubicBezTo>
                    <a:pt x="196" y="736"/>
                    <a:pt x="196" y="736"/>
                    <a:pt x="196" y="736"/>
                  </a:cubicBezTo>
                  <a:cubicBezTo>
                    <a:pt x="197" y="742"/>
                    <a:pt x="197" y="742"/>
                    <a:pt x="197" y="742"/>
                  </a:cubicBezTo>
                  <a:cubicBezTo>
                    <a:pt x="193" y="743"/>
                    <a:pt x="193" y="743"/>
                    <a:pt x="193" y="743"/>
                  </a:cubicBezTo>
                  <a:cubicBezTo>
                    <a:pt x="193" y="743"/>
                    <a:pt x="194" y="744"/>
                    <a:pt x="194" y="745"/>
                  </a:cubicBezTo>
                  <a:cubicBezTo>
                    <a:pt x="195" y="746"/>
                    <a:pt x="196" y="748"/>
                    <a:pt x="196" y="749"/>
                  </a:cubicBezTo>
                  <a:cubicBezTo>
                    <a:pt x="197" y="750"/>
                    <a:pt x="198" y="752"/>
                    <a:pt x="199" y="753"/>
                  </a:cubicBezTo>
                  <a:cubicBezTo>
                    <a:pt x="200" y="754"/>
                    <a:pt x="202" y="756"/>
                    <a:pt x="203" y="757"/>
                  </a:cubicBezTo>
                  <a:cubicBezTo>
                    <a:pt x="204" y="759"/>
                    <a:pt x="205" y="762"/>
                    <a:pt x="206" y="763"/>
                  </a:cubicBezTo>
                  <a:cubicBezTo>
                    <a:pt x="206" y="765"/>
                    <a:pt x="206" y="767"/>
                    <a:pt x="206" y="769"/>
                  </a:cubicBezTo>
                  <a:cubicBezTo>
                    <a:pt x="207" y="769"/>
                    <a:pt x="207" y="770"/>
                    <a:pt x="208" y="771"/>
                  </a:cubicBezTo>
                  <a:cubicBezTo>
                    <a:pt x="208" y="772"/>
                    <a:pt x="209" y="775"/>
                    <a:pt x="210" y="775"/>
                  </a:cubicBezTo>
                  <a:cubicBezTo>
                    <a:pt x="211" y="776"/>
                    <a:pt x="213" y="778"/>
                    <a:pt x="214" y="779"/>
                  </a:cubicBezTo>
                  <a:cubicBezTo>
                    <a:pt x="215" y="780"/>
                    <a:pt x="218" y="784"/>
                    <a:pt x="218" y="784"/>
                  </a:cubicBezTo>
                  <a:cubicBezTo>
                    <a:pt x="291" y="776"/>
                    <a:pt x="291" y="776"/>
                    <a:pt x="291" y="776"/>
                  </a:cubicBezTo>
                  <a:cubicBezTo>
                    <a:pt x="456" y="758"/>
                    <a:pt x="456" y="758"/>
                    <a:pt x="456" y="758"/>
                  </a:cubicBezTo>
                  <a:cubicBezTo>
                    <a:pt x="543" y="748"/>
                    <a:pt x="543" y="748"/>
                    <a:pt x="543" y="748"/>
                  </a:cubicBezTo>
                  <a:cubicBezTo>
                    <a:pt x="611" y="740"/>
                    <a:pt x="611" y="740"/>
                    <a:pt x="611" y="740"/>
                  </a:cubicBezTo>
                  <a:cubicBezTo>
                    <a:pt x="611" y="740"/>
                    <a:pt x="613" y="741"/>
                    <a:pt x="613" y="742"/>
                  </a:cubicBezTo>
                  <a:cubicBezTo>
                    <a:pt x="614" y="743"/>
                    <a:pt x="613" y="745"/>
                    <a:pt x="613" y="746"/>
                  </a:cubicBezTo>
                  <a:cubicBezTo>
                    <a:pt x="613" y="747"/>
                    <a:pt x="614" y="748"/>
                    <a:pt x="614" y="749"/>
                  </a:cubicBezTo>
                  <a:cubicBezTo>
                    <a:pt x="615" y="750"/>
                    <a:pt x="617" y="751"/>
                    <a:pt x="618" y="751"/>
                  </a:cubicBezTo>
                  <a:cubicBezTo>
                    <a:pt x="618" y="752"/>
                    <a:pt x="620" y="753"/>
                    <a:pt x="620" y="754"/>
                  </a:cubicBezTo>
                  <a:cubicBezTo>
                    <a:pt x="621" y="756"/>
                    <a:pt x="619" y="760"/>
                    <a:pt x="620" y="762"/>
                  </a:cubicBezTo>
                  <a:cubicBezTo>
                    <a:pt x="620" y="763"/>
                    <a:pt x="621" y="765"/>
                    <a:pt x="621" y="766"/>
                  </a:cubicBezTo>
                  <a:cubicBezTo>
                    <a:pt x="621" y="767"/>
                    <a:pt x="622" y="770"/>
                    <a:pt x="622" y="771"/>
                  </a:cubicBezTo>
                  <a:cubicBezTo>
                    <a:pt x="623" y="772"/>
                    <a:pt x="625" y="774"/>
                    <a:pt x="626" y="775"/>
                  </a:cubicBezTo>
                  <a:cubicBezTo>
                    <a:pt x="627" y="775"/>
                    <a:pt x="630" y="775"/>
                    <a:pt x="631" y="775"/>
                  </a:cubicBezTo>
                  <a:cubicBezTo>
                    <a:pt x="632" y="774"/>
                    <a:pt x="633" y="772"/>
                    <a:pt x="634" y="772"/>
                  </a:cubicBezTo>
                  <a:cubicBezTo>
                    <a:pt x="635" y="771"/>
                    <a:pt x="637" y="771"/>
                    <a:pt x="638" y="771"/>
                  </a:cubicBezTo>
                  <a:cubicBezTo>
                    <a:pt x="639" y="771"/>
                    <a:pt x="642" y="773"/>
                    <a:pt x="643" y="773"/>
                  </a:cubicBezTo>
                  <a:cubicBezTo>
                    <a:pt x="644" y="772"/>
                    <a:pt x="646" y="771"/>
                    <a:pt x="646" y="770"/>
                  </a:cubicBezTo>
                  <a:cubicBezTo>
                    <a:pt x="647" y="769"/>
                    <a:pt x="648" y="767"/>
                    <a:pt x="648" y="766"/>
                  </a:cubicBezTo>
                  <a:cubicBezTo>
                    <a:pt x="649" y="763"/>
                    <a:pt x="646" y="758"/>
                    <a:pt x="646" y="755"/>
                  </a:cubicBezTo>
                  <a:cubicBezTo>
                    <a:pt x="646" y="754"/>
                    <a:pt x="647" y="751"/>
                    <a:pt x="647" y="750"/>
                  </a:cubicBezTo>
                  <a:cubicBezTo>
                    <a:pt x="646" y="748"/>
                    <a:pt x="645" y="746"/>
                    <a:pt x="645" y="744"/>
                  </a:cubicBezTo>
                  <a:cubicBezTo>
                    <a:pt x="645" y="743"/>
                    <a:pt x="646" y="741"/>
                    <a:pt x="646" y="740"/>
                  </a:cubicBezTo>
                  <a:cubicBezTo>
                    <a:pt x="646" y="738"/>
                    <a:pt x="645" y="735"/>
                    <a:pt x="645" y="733"/>
                  </a:cubicBezTo>
                  <a:cubicBezTo>
                    <a:pt x="644" y="732"/>
                    <a:pt x="645" y="729"/>
                    <a:pt x="644" y="728"/>
                  </a:cubicBezTo>
                  <a:cubicBezTo>
                    <a:pt x="643" y="727"/>
                    <a:pt x="640" y="726"/>
                    <a:pt x="639" y="725"/>
                  </a:cubicBezTo>
                  <a:cubicBezTo>
                    <a:pt x="638" y="724"/>
                    <a:pt x="636" y="723"/>
                    <a:pt x="636" y="722"/>
                  </a:cubicBezTo>
                  <a:cubicBezTo>
                    <a:pt x="635" y="720"/>
                    <a:pt x="634" y="718"/>
                    <a:pt x="634" y="716"/>
                  </a:cubicBezTo>
                  <a:cubicBezTo>
                    <a:pt x="635" y="715"/>
                    <a:pt x="637" y="713"/>
                    <a:pt x="637" y="712"/>
                  </a:cubicBezTo>
                  <a:cubicBezTo>
                    <a:pt x="637" y="711"/>
                    <a:pt x="634" y="707"/>
                    <a:pt x="635" y="706"/>
                  </a:cubicBezTo>
                  <a:cubicBezTo>
                    <a:pt x="635" y="705"/>
                    <a:pt x="636" y="705"/>
                    <a:pt x="637" y="704"/>
                  </a:cubicBezTo>
                  <a:cubicBezTo>
                    <a:pt x="637" y="704"/>
                    <a:pt x="638" y="703"/>
                    <a:pt x="638" y="702"/>
                  </a:cubicBezTo>
                  <a:cubicBezTo>
                    <a:pt x="638" y="702"/>
                    <a:pt x="636" y="701"/>
                    <a:pt x="636" y="700"/>
                  </a:cubicBezTo>
                  <a:cubicBezTo>
                    <a:pt x="636" y="700"/>
                    <a:pt x="635" y="698"/>
                    <a:pt x="636" y="697"/>
                  </a:cubicBezTo>
                  <a:cubicBezTo>
                    <a:pt x="636" y="696"/>
                    <a:pt x="638" y="696"/>
                    <a:pt x="638" y="696"/>
                  </a:cubicBezTo>
                  <a:cubicBezTo>
                    <a:pt x="639" y="696"/>
                    <a:pt x="640" y="698"/>
                    <a:pt x="641" y="698"/>
                  </a:cubicBezTo>
                  <a:cubicBezTo>
                    <a:pt x="641" y="698"/>
                    <a:pt x="643" y="698"/>
                    <a:pt x="643" y="697"/>
                  </a:cubicBezTo>
                  <a:cubicBezTo>
                    <a:pt x="644" y="696"/>
                    <a:pt x="643" y="693"/>
                    <a:pt x="643" y="692"/>
                  </a:cubicBezTo>
                  <a:cubicBezTo>
                    <a:pt x="643" y="691"/>
                    <a:pt x="643" y="689"/>
                    <a:pt x="644" y="688"/>
                  </a:cubicBezTo>
                  <a:cubicBezTo>
                    <a:pt x="645" y="688"/>
                    <a:pt x="647" y="690"/>
                    <a:pt x="648" y="690"/>
                  </a:cubicBezTo>
                  <a:cubicBezTo>
                    <a:pt x="649" y="690"/>
                    <a:pt x="651" y="690"/>
                    <a:pt x="652" y="689"/>
                  </a:cubicBezTo>
                  <a:cubicBezTo>
                    <a:pt x="653" y="689"/>
                    <a:pt x="654" y="688"/>
                    <a:pt x="655" y="689"/>
                  </a:cubicBezTo>
                  <a:cubicBezTo>
                    <a:pt x="656" y="689"/>
                    <a:pt x="656" y="691"/>
                    <a:pt x="657" y="692"/>
                  </a:cubicBezTo>
                  <a:cubicBezTo>
                    <a:pt x="658" y="692"/>
                    <a:pt x="660" y="693"/>
                    <a:pt x="661" y="693"/>
                  </a:cubicBezTo>
                  <a:cubicBezTo>
                    <a:pt x="662" y="693"/>
                    <a:pt x="664" y="692"/>
                    <a:pt x="665" y="692"/>
                  </a:cubicBezTo>
                  <a:cubicBezTo>
                    <a:pt x="666" y="692"/>
                    <a:pt x="668" y="691"/>
                    <a:pt x="669" y="691"/>
                  </a:cubicBezTo>
                  <a:cubicBezTo>
                    <a:pt x="670" y="692"/>
                    <a:pt x="671" y="694"/>
                    <a:pt x="672" y="694"/>
                  </a:cubicBezTo>
                  <a:cubicBezTo>
                    <a:pt x="674" y="694"/>
                    <a:pt x="676" y="693"/>
                    <a:pt x="677" y="693"/>
                  </a:cubicBezTo>
                  <a:cubicBezTo>
                    <a:pt x="678" y="693"/>
                    <a:pt x="679" y="695"/>
                    <a:pt x="680" y="696"/>
                  </a:cubicBezTo>
                  <a:cubicBezTo>
                    <a:pt x="681" y="696"/>
                    <a:pt x="684" y="696"/>
                    <a:pt x="686" y="696"/>
                  </a:cubicBezTo>
                  <a:cubicBezTo>
                    <a:pt x="687" y="696"/>
                    <a:pt x="689" y="693"/>
                    <a:pt x="690" y="694"/>
                  </a:cubicBezTo>
                  <a:cubicBezTo>
                    <a:pt x="691" y="694"/>
                    <a:pt x="692" y="696"/>
                    <a:pt x="693" y="697"/>
                  </a:cubicBezTo>
                  <a:cubicBezTo>
                    <a:pt x="695" y="698"/>
                    <a:pt x="698" y="697"/>
                    <a:pt x="700" y="697"/>
                  </a:cubicBezTo>
                  <a:cubicBezTo>
                    <a:pt x="701" y="697"/>
                    <a:pt x="703" y="696"/>
                    <a:pt x="704" y="696"/>
                  </a:cubicBezTo>
                  <a:cubicBezTo>
                    <a:pt x="706" y="696"/>
                    <a:pt x="708" y="697"/>
                    <a:pt x="710" y="697"/>
                  </a:cubicBezTo>
                  <a:cubicBezTo>
                    <a:pt x="711" y="697"/>
                    <a:pt x="711" y="694"/>
                    <a:pt x="712" y="693"/>
                  </a:cubicBezTo>
                  <a:cubicBezTo>
                    <a:pt x="713" y="693"/>
                    <a:pt x="716" y="693"/>
                    <a:pt x="717" y="693"/>
                  </a:cubicBezTo>
                  <a:cubicBezTo>
                    <a:pt x="718" y="693"/>
                    <a:pt x="721" y="696"/>
                    <a:pt x="722" y="696"/>
                  </a:cubicBezTo>
                  <a:cubicBezTo>
                    <a:pt x="723" y="696"/>
                    <a:pt x="725" y="696"/>
                    <a:pt x="726" y="695"/>
                  </a:cubicBezTo>
                  <a:cubicBezTo>
                    <a:pt x="726" y="695"/>
                    <a:pt x="726" y="694"/>
                    <a:pt x="725" y="694"/>
                  </a:cubicBezTo>
                  <a:cubicBezTo>
                    <a:pt x="724" y="693"/>
                    <a:pt x="722" y="692"/>
                    <a:pt x="721" y="692"/>
                  </a:cubicBezTo>
                  <a:cubicBezTo>
                    <a:pt x="721" y="691"/>
                    <a:pt x="720" y="688"/>
                    <a:pt x="720" y="687"/>
                  </a:cubicBezTo>
                  <a:cubicBezTo>
                    <a:pt x="719" y="686"/>
                    <a:pt x="719" y="683"/>
                    <a:pt x="719" y="682"/>
                  </a:cubicBezTo>
                  <a:cubicBezTo>
                    <a:pt x="719" y="680"/>
                    <a:pt x="722" y="676"/>
                    <a:pt x="722" y="674"/>
                  </a:cubicBezTo>
                  <a:cubicBezTo>
                    <a:pt x="723" y="672"/>
                    <a:pt x="723" y="669"/>
                    <a:pt x="723" y="667"/>
                  </a:cubicBezTo>
                  <a:cubicBezTo>
                    <a:pt x="723" y="665"/>
                    <a:pt x="723" y="663"/>
                    <a:pt x="723" y="661"/>
                  </a:cubicBezTo>
                  <a:cubicBezTo>
                    <a:pt x="723" y="659"/>
                    <a:pt x="723" y="656"/>
                    <a:pt x="723" y="655"/>
                  </a:cubicBezTo>
                  <a:cubicBezTo>
                    <a:pt x="723" y="653"/>
                    <a:pt x="722" y="650"/>
                    <a:pt x="721" y="648"/>
                  </a:cubicBezTo>
                  <a:cubicBezTo>
                    <a:pt x="721" y="648"/>
                    <a:pt x="719" y="647"/>
                    <a:pt x="718" y="648"/>
                  </a:cubicBezTo>
                  <a:cubicBezTo>
                    <a:pt x="717" y="648"/>
                    <a:pt x="717" y="650"/>
                    <a:pt x="717" y="651"/>
                  </a:cubicBezTo>
                  <a:cubicBezTo>
                    <a:pt x="716" y="651"/>
                    <a:pt x="715" y="652"/>
                    <a:pt x="714" y="652"/>
                  </a:cubicBezTo>
                  <a:cubicBezTo>
                    <a:pt x="713" y="652"/>
                    <a:pt x="712" y="650"/>
                    <a:pt x="711" y="650"/>
                  </a:cubicBezTo>
                  <a:cubicBezTo>
                    <a:pt x="710" y="650"/>
                    <a:pt x="708" y="651"/>
                    <a:pt x="707" y="650"/>
                  </a:cubicBezTo>
                  <a:cubicBezTo>
                    <a:pt x="706" y="650"/>
                    <a:pt x="707" y="648"/>
                    <a:pt x="707" y="648"/>
                  </a:cubicBezTo>
                  <a:cubicBezTo>
                    <a:pt x="708" y="646"/>
                    <a:pt x="710" y="644"/>
                    <a:pt x="711" y="643"/>
                  </a:cubicBezTo>
                  <a:cubicBezTo>
                    <a:pt x="712" y="642"/>
                    <a:pt x="715" y="641"/>
                    <a:pt x="716" y="640"/>
                  </a:cubicBezTo>
                  <a:cubicBezTo>
                    <a:pt x="717" y="640"/>
                    <a:pt x="717" y="638"/>
                    <a:pt x="718" y="637"/>
                  </a:cubicBezTo>
                  <a:cubicBezTo>
                    <a:pt x="718" y="635"/>
                    <a:pt x="717" y="632"/>
                    <a:pt x="717" y="630"/>
                  </a:cubicBezTo>
                  <a:cubicBezTo>
                    <a:pt x="717" y="629"/>
                    <a:pt x="715" y="626"/>
                    <a:pt x="715" y="625"/>
                  </a:cubicBezTo>
                  <a:cubicBezTo>
                    <a:pt x="715" y="624"/>
                    <a:pt x="715" y="621"/>
                    <a:pt x="716" y="620"/>
                  </a:cubicBezTo>
                  <a:cubicBezTo>
                    <a:pt x="716" y="620"/>
                    <a:pt x="719" y="620"/>
                    <a:pt x="719" y="619"/>
                  </a:cubicBezTo>
                  <a:cubicBezTo>
                    <a:pt x="720" y="619"/>
                    <a:pt x="721" y="617"/>
                    <a:pt x="721" y="617"/>
                  </a:cubicBezTo>
                  <a:cubicBezTo>
                    <a:pt x="721" y="615"/>
                    <a:pt x="721" y="613"/>
                    <a:pt x="721" y="612"/>
                  </a:cubicBezTo>
                  <a:cubicBezTo>
                    <a:pt x="722" y="611"/>
                    <a:pt x="723" y="609"/>
                    <a:pt x="723" y="608"/>
                  </a:cubicBezTo>
                  <a:cubicBezTo>
                    <a:pt x="724" y="607"/>
                    <a:pt x="726" y="606"/>
                    <a:pt x="727" y="604"/>
                  </a:cubicBezTo>
                  <a:cubicBezTo>
                    <a:pt x="728" y="603"/>
                    <a:pt x="730" y="600"/>
                    <a:pt x="730" y="598"/>
                  </a:cubicBezTo>
                  <a:cubicBezTo>
                    <a:pt x="731" y="596"/>
                    <a:pt x="730" y="593"/>
                    <a:pt x="730" y="592"/>
                  </a:cubicBezTo>
                  <a:cubicBezTo>
                    <a:pt x="730" y="590"/>
                    <a:pt x="731" y="588"/>
                    <a:pt x="731" y="587"/>
                  </a:cubicBezTo>
                  <a:cubicBezTo>
                    <a:pt x="730" y="586"/>
                    <a:pt x="730" y="585"/>
                    <a:pt x="729" y="585"/>
                  </a:cubicBezTo>
                  <a:cubicBezTo>
                    <a:pt x="729" y="584"/>
                    <a:pt x="726" y="585"/>
                    <a:pt x="725" y="584"/>
                  </a:cubicBezTo>
                  <a:cubicBezTo>
                    <a:pt x="724" y="583"/>
                    <a:pt x="725" y="580"/>
                    <a:pt x="725" y="578"/>
                  </a:cubicBezTo>
                  <a:cubicBezTo>
                    <a:pt x="725" y="576"/>
                    <a:pt x="726" y="573"/>
                    <a:pt x="727" y="571"/>
                  </a:cubicBezTo>
                  <a:cubicBezTo>
                    <a:pt x="728" y="568"/>
                    <a:pt x="731" y="562"/>
                    <a:pt x="732" y="560"/>
                  </a:cubicBezTo>
                  <a:cubicBezTo>
                    <a:pt x="733" y="558"/>
                    <a:pt x="734" y="554"/>
                    <a:pt x="735" y="552"/>
                  </a:cubicBezTo>
                  <a:cubicBezTo>
                    <a:pt x="735" y="551"/>
                    <a:pt x="735" y="549"/>
                    <a:pt x="735" y="548"/>
                  </a:cubicBezTo>
                  <a:cubicBezTo>
                    <a:pt x="735" y="547"/>
                    <a:pt x="733" y="546"/>
                    <a:pt x="732" y="546"/>
                  </a:cubicBezTo>
                  <a:cubicBezTo>
                    <a:pt x="731" y="546"/>
                    <a:pt x="730" y="548"/>
                    <a:pt x="730" y="548"/>
                  </a:cubicBezTo>
                  <a:cubicBezTo>
                    <a:pt x="729" y="549"/>
                    <a:pt x="727" y="550"/>
                    <a:pt x="726" y="550"/>
                  </a:cubicBezTo>
                  <a:cubicBezTo>
                    <a:pt x="725" y="551"/>
                    <a:pt x="723" y="550"/>
                    <a:pt x="722" y="549"/>
                  </a:cubicBezTo>
                  <a:cubicBezTo>
                    <a:pt x="721" y="549"/>
                    <a:pt x="721" y="547"/>
                    <a:pt x="721" y="546"/>
                  </a:cubicBezTo>
                  <a:cubicBezTo>
                    <a:pt x="721" y="544"/>
                    <a:pt x="724" y="543"/>
                    <a:pt x="725" y="542"/>
                  </a:cubicBezTo>
                  <a:cubicBezTo>
                    <a:pt x="726" y="541"/>
                    <a:pt x="728" y="540"/>
                    <a:pt x="729" y="540"/>
                  </a:cubicBezTo>
                  <a:cubicBezTo>
                    <a:pt x="730" y="540"/>
                    <a:pt x="733" y="541"/>
                    <a:pt x="734" y="541"/>
                  </a:cubicBezTo>
                  <a:cubicBezTo>
                    <a:pt x="735" y="541"/>
                    <a:pt x="736" y="538"/>
                    <a:pt x="736" y="538"/>
                  </a:cubicBezTo>
                  <a:cubicBezTo>
                    <a:pt x="737" y="536"/>
                    <a:pt x="737" y="532"/>
                    <a:pt x="737" y="530"/>
                  </a:cubicBezTo>
                  <a:cubicBezTo>
                    <a:pt x="738" y="528"/>
                    <a:pt x="738" y="524"/>
                    <a:pt x="737" y="523"/>
                  </a:cubicBezTo>
                  <a:cubicBezTo>
                    <a:pt x="737" y="521"/>
                    <a:pt x="736" y="518"/>
                    <a:pt x="736" y="517"/>
                  </a:cubicBezTo>
                  <a:cubicBezTo>
                    <a:pt x="735" y="516"/>
                    <a:pt x="734" y="515"/>
                    <a:pt x="734" y="515"/>
                  </a:cubicBezTo>
                  <a:cubicBezTo>
                    <a:pt x="733" y="515"/>
                    <a:pt x="732" y="517"/>
                    <a:pt x="731" y="517"/>
                  </a:cubicBezTo>
                  <a:cubicBezTo>
                    <a:pt x="731" y="517"/>
                    <a:pt x="729" y="517"/>
                    <a:pt x="728" y="517"/>
                  </a:cubicBezTo>
                  <a:cubicBezTo>
                    <a:pt x="727" y="517"/>
                    <a:pt x="725" y="516"/>
                    <a:pt x="725" y="516"/>
                  </a:cubicBezTo>
                  <a:cubicBezTo>
                    <a:pt x="724" y="515"/>
                    <a:pt x="724" y="513"/>
                    <a:pt x="725" y="512"/>
                  </a:cubicBezTo>
                  <a:cubicBezTo>
                    <a:pt x="725" y="512"/>
                    <a:pt x="727" y="511"/>
                    <a:pt x="728" y="511"/>
                  </a:cubicBezTo>
                  <a:cubicBezTo>
                    <a:pt x="729" y="510"/>
                    <a:pt x="730" y="511"/>
                    <a:pt x="731" y="511"/>
                  </a:cubicBezTo>
                  <a:cubicBezTo>
                    <a:pt x="732" y="511"/>
                    <a:pt x="735" y="512"/>
                    <a:pt x="736" y="511"/>
                  </a:cubicBezTo>
                  <a:cubicBezTo>
                    <a:pt x="737" y="511"/>
                    <a:pt x="737" y="508"/>
                    <a:pt x="738" y="507"/>
                  </a:cubicBezTo>
                  <a:cubicBezTo>
                    <a:pt x="738" y="506"/>
                    <a:pt x="740" y="504"/>
                    <a:pt x="741" y="503"/>
                  </a:cubicBezTo>
                  <a:cubicBezTo>
                    <a:pt x="742" y="502"/>
                    <a:pt x="743" y="500"/>
                    <a:pt x="744" y="499"/>
                  </a:cubicBezTo>
                  <a:cubicBezTo>
                    <a:pt x="744" y="498"/>
                    <a:pt x="745" y="496"/>
                    <a:pt x="746" y="495"/>
                  </a:cubicBezTo>
                  <a:cubicBezTo>
                    <a:pt x="746" y="494"/>
                    <a:pt x="745" y="492"/>
                    <a:pt x="744" y="491"/>
                  </a:cubicBezTo>
                  <a:cubicBezTo>
                    <a:pt x="744" y="491"/>
                    <a:pt x="742" y="491"/>
                    <a:pt x="741" y="491"/>
                  </a:cubicBezTo>
                  <a:cubicBezTo>
                    <a:pt x="740" y="491"/>
                    <a:pt x="738" y="492"/>
                    <a:pt x="738" y="491"/>
                  </a:cubicBezTo>
                  <a:cubicBezTo>
                    <a:pt x="737" y="491"/>
                    <a:pt x="737" y="489"/>
                    <a:pt x="738" y="489"/>
                  </a:cubicBezTo>
                  <a:cubicBezTo>
                    <a:pt x="738" y="488"/>
                    <a:pt x="740" y="488"/>
                    <a:pt x="740" y="488"/>
                  </a:cubicBezTo>
                  <a:cubicBezTo>
                    <a:pt x="741" y="487"/>
                    <a:pt x="741" y="486"/>
                    <a:pt x="741" y="485"/>
                  </a:cubicBezTo>
                  <a:cubicBezTo>
                    <a:pt x="740" y="485"/>
                    <a:pt x="739" y="484"/>
                    <a:pt x="739" y="483"/>
                  </a:cubicBezTo>
                  <a:cubicBezTo>
                    <a:pt x="739" y="483"/>
                    <a:pt x="740" y="481"/>
                    <a:pt x="741" y="481"/>
                  </a:cubicBezTo>
                  <a:cubicBezTo>
                    <a:pt x="742" y="481"/>
                    <a:pt x="744" y="482"/>
                    <a:pt x="745" y="482"/>
                  </a:cubicBezTo>
                  <a:cubicBezTo>
                    <a:pt x="745" y="483"/>
                    <a:pt x="746" y="484"/>
                    <a:pt x="747" y="485"/>
                  </a:cubicBezTo>
                  <a:cubicBezTo>
                    <a:pt x="748" y="485"/>
                    <a:pt x="749" y="485"/>
                    <a:pt x="750" y="485"/>
                  </a:cubicBezTo>
                  <a:cubicBezTo>
                    <a:pt x="751" y="484"/>
                    <a:pt x="752" y="482"/>
                    <a:pt x="753" y="481"/>
                  </a:cubicBezTo>
                  <a:cubicBezTo>
                    <a:pt x="754" y="480"/>
                    <a:pt x="756" y="478"/>
                    <a:pt x="756" y="477"/>
                  </a:cubicBezTo>
                  <a:cubicBezTo>
                    <a:pt x="756" y="476"/>
                    <a:pt x="756" y="474"/>
                    <a:pt x="756" y="473"/>
                  </a:cubicBezTo>
                  <a:cubicBezTo>
                    <a:pt x="755" y="473"/>
                    <a:pt x="752" y="474"/>
                    <a:pt x="751" y="473"/>
                  </a:cubicBezTo>
                  <a:cubicBezTo>
                    <a:pt x="751" y="473"/>
                    <a:pt x="749" y="472"/>
                    <a:pt x="749" y="471"/>
                  </a:cubicBezTo>
                  <a:cubicBezTo>
                    <a:pt x="749" y="470"/>
                    <a:pt x="750" y="468"/>
                    <a:pt x="750" y="468"/>
                  </a:cubicBezTo>
                  <a:cubicBezTo>
                    <a:pt x="751" y="467"/>
                    <a:pt x="753" y="466"/>
                    <a:pt x="753" y="466"/>
                  </a:cubicBezTo>
                  <a:cubicBezTo>
                    <a:pt x="754" y="466"/>
                    <a:pt x="756" y="468"/>
                    <a:pt x="757" y="468"/>
                  </a:cubicBezTo>
                  <a:cubicBezTo>
                    <a:pt x="757" y="469"/>
                    <a:pt x="759" y="468"/>
                    <a:pt x="760" y="467"/>
                  </a:cubicBezTo>
                  <a:cubicBezTo>
                    <a:pt x="761" y="466"/>
                    <a:pt x="764" y="465"/>
                    <a:pt x="765" y="464"/>
                  </a:cubicBezTo>
                  <a:cubicBezTo>
                    <a:pt x="766" y="462"/>
                    <a:pt x="767" y="459"/>
                    <a:pt x="767" y="458"/>
                  </a:cubicBezTo>
                  <a:cubicBezTo>
                    <a:pt x="767" y="456"/>
                    <a:pt x="767" y="453"/>
                    <a:pt x="766" y="45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703763" y="4508500"/>
              <a:ext cx="1084262" cy="790575"/>
            </a:xfrm>
            <a:custGeom>
              <a:avLst/>
              <a:gdLst>
                <a:gd name="T0" fmla="*/ 1270 w 1285"/>
                <a:gd name="T1" fmla="*/ 665 h 937"/>
                <a:gd name="T2" fmla="*/ 1210 w 1285"/>
                <a:gd name="T3" fmla="*/ 532 h 937"/>
                <a:gd name="T4" fmla="*/ 1122 w 1285"/>
                <a:gd name="T5" fmla="*/ 385 h 937"/>
                <a:gd name="T6" fmla="*/ 1097 w 1285"/>
                <a:gd name="T7" fmla="*/ 316 h 937"/>
                <a:gd name="T8" fmla="*/ 975 w 1285"/>
                <a:gd name="T9" fmla="*/ 152 h 937"/>
                <a:gd name="T10" fmla="*/ 921 w 1285"/>
                <a:gd name="T11" fmla="*/ 25 h 937"/>
                <a:gd name="T12" fmla="*/ 894 w 1285"/>
                <a:gd name="T13" fmla="*/ 6 h 937"/>
                <a:gd name="T14" fmla="*/ 857 w 1285"/>
                <a:gd name="T15" fmla="*/ 1 h 937"/>
                <a:gd name="T16" fmla="*/ 830 w 1285"/>
                <a:gd name="T17" fmla="*/ 22 h 937"/>
                <a:gd name="T18" fmla="*/ 841 w 1285"/>
                <a:gd name="T19" fmla="*/ 50 h 937"/>
                <a:gd name="T20" fmla="*/ 826 w 1285"/>
                <a:gd name="T21" fmla="*/ 82 h 937"/>
                <a:gd name="T22" fmla="*/ 804 w 1285"/>
                <a:gd name="T23" fmla="*/ 60 h 937"/>
                <a:gd name="T24" fmla="*/ 396 w 1285"/>
                <a:gd name="T25" fmla="*/ 84 h 937"/>
                <a:gd name="T26" fmla="*/ 380 w 1285"/>
                <a:gd name="T27" fmla="*/ 54 h 937"/>
                <a:gd name="T28" fmla="*/ 2 w 1285"/>
                <a:gd name="T29" fmla="*/ 107 h 937"/>
                <a:gd name="T30" fmla="*/ 19 w 1285"/>
                <a:gd name="T31" fmla="*/ 141 h 937"/>
                <a:gd name="T32" fmla="*/ 36 w 1285"/>
                <a:gd name="T33" fmla="*/ 178 h 937"/>
                <a:gd name="T34" fmla="*/ 38 w 1285"/>
                <a:gd name="T35" fmla="*/ 209 h 937"/>
                <a:gd name="T36" fmla="*/ 195 w 1285"/>
                <a:gd name="T37" fmla="*/ 180 h 937"/>
                <a:gd name="T38" fmla="*/ 369 w 1285"/>
                <a:gd name="T39" fmla="*/ 253 h 937"/>
                <a:gd name="T40" fmla="*/ 350 w 1285"/>
                <a:gd name="T41" fmla="*/ 257 h 937"/>
                <a:gd name="T42" fmla="*/ 412 w 1285"/>
                <a:gd name="T43" fmla="*/ 265 h 937"/>
                <a:gd name="T44" fmla="*/ 452 w 1285"/>
                <a:gd name="T45" fmla="*/ 242 h 937"/>
                <a:gd name="T46" fmla="*/ 496 w 1285"/>
                <a:gd name="T47" fmla="*/ 218 h 937"/>
                <a:gd name="T48" fmla="*/ 512 w 1285"/>
                <a:gd name="T49" fmla="*/ 188 h 937"/>
                <a:gd name="T50" fmla="*/ 548 w 1285"/>
                <a:gd name="T51" fmla="*/ 174 h 937"/>
                <a:gd name="T52" fmla="*/ 621 w 1285"/>
                <a:gd name="T53" fmla="*/ 208 h 937"/>
                <a:gd name="T54" fmla="*/ 658 w 1285"/>
                <a:gd name="T55" fmla="*/ 241 h 937"/>
                <a:gd name="T56" fmla="*/ 696 w 1285"/>
                <a:gd name="T57" fmla="*/ 277 h 937"/>
                <a:gd name="T58" fmla="*/ 723 w 1285"/>
                <a:gd name="T59" fmla="*/ 308 h 937"/>
                <a:gd name="T60" fmla="*/ 761 w 1285"/>
                <a:gd name="T61" fmla="*/ 305 h 937"/>
                <a:gd name="T62" fmla="*/ 780 w 1285"/>
                <a:gd name="T63" fmla="*/ 335 h 937"/>
                <a:gd name="T64" fmla="*/ 797 w 1285"/>
                <a:gd name="T65" fmla="*/ 373 h 937"/>
                <a:gd name="T66" fmla="*/ 800 w 1285"/>
                <a:gd name="T67" fmla="*/ 448 h 937"/>
                <a:gd name="T68" fmla="*/ 798 w 1285"/>
                <a:gd name="T69" fmla="*/ 511 h 937"/>
                <a:gd name="T70" fmla="*/ 792 w 1285"/>
                <a:gd name="T71" fmla="*/ 517 h 937"/>
                <a:gd name="T72" fmla="*/ 824 w 1285"/>
                <a:gd name="T73" fmla="*/ 556 h 937"/>
                <a:gd name="T74" fmla="*/ 837 w 1285"/>
                <a:gd name="T75" fmla="*/ 514 h 937"/>
                <a:gd name="T76" fmla="*/ 833 w 1285"/>
                <a:gd name="T77" fmla="*/ 499 h 937"/>
                <a:gd name="T78" fmla="*/ 849 w 1285"/>
                <a:gd name="T79" fmla="*/ 510 h 937"/>
                <a:gd name="T80" fmla="*/ 861 w 1285"/>
                <a:gd name="T81" fmla="*/ 529 h 937"/>
                <a:gd name="T82" fmla="*/ 836 w 1285"/>
                <a:gd name="T83" fmla="*/ 574 h 937"/>
                <a:gd name="T84" fmla="*/ 855 w 1285"/>
                <a:gd name="T85" fmla="*/ 614 h 937"/>
                <a:gd name="T86" fmla="*/ 916 w 1285"/>
                <a:gd name="T87" fmla="*/ 689 h 937"/>
                <a:gd name="T88" fmla="*/ 934 w 1285"/>
                <a:gd name="T89" fmla="*/ 676 h 937"/>
                <a:gd name="T90" fmla="*/ 942 w 1285"/>
                <a:gd name="T91" fmla="*/ 668 h 937"/>
                <a:gd name="T92" fmla="*/ 941 w 1285"/>
                <a:gd name="T93" fmla="*/ 701 h 937"/>
                <a:gd name="T94" fmla="*/ 959 w 1285"/>
                <a:gd name="T95" fmla="*/ 732 h 937"/>
                <a:gd name="T96" fmla="*/ 1001 w 1285"/>
                <a:gd name="T97" fmla="*/ 759 h 937"/>
                <a:gd name="T98" fmla="*/ 1041 w 1285"/>
                <a:gd name="T99" fmla="*/ 834 h 937"/>
                <a:gd name="T100" fmla="*/ 1077 w 1285"/>
                <a:gd name="T101" fmla="*/ 823 h 937"/>
                <a:gd name="T102" fmla="*/ 1119 w 1285"/>
                <a:gd name="T103" fmla="*/ 866 h 937"/>
                <a:gd name="T104" fmla="*/ 1144 w 1285"/>
                <a:gd name="T105" fmla="*/ 901 h 937"/>
                <a:gd name="T106" fmla="*/ 1162 w 1285"/>
                <a:gd name="T107" fmla="*/ 936 h 937"/>
                <a:gd name="T108" fmla="*/ 1200 w 1285"/>
                <a:gd name="T109" fmla="*/ 920 h 937"/>
                <a:gd name="T110" fmla="*/ 1231 w 1285"/>
                <a:gd name="T111" fmla="*/ 904 h 937"/>
                <a:gd name="T112" fmla="*/ 1260 w 1285"/>
                <a:gd name="T113" fmla="*/ 887 h 937"/>
                <a:gd name="T114" fmla="*/ 1262 w 1285"/>
                <a:gd name="T115" fmla="*/ 844 h 937"/>
                <a:gd name="T116" fmla="*/ 1280 w 1285"/>
                <a:gd name="T117" fmla="*/ 807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937">
                  <a:moveTo>
                    <a:pt x="1285" y="809"/>
                  </a:moveTo>
                  <a:cubicBezTo>
                    <a:pt x="1285" y="808"/>
                    <a:pt x="1284" y="805"/>
                    <a:pt x="1284" y="804"/>
                  </a:cubicBezTo>
                  <a:cubicBezTo>
                    <a:pt x="1284" y="803"/>
                    <a:pt x="1284" y="801"/>
                    <a:pt x="1284" y="800"/>
                  </a:cubicBezTo>
                  <a:cubicBezTo>
                    <a:pt x="1284" y="797"/>
                    <a:pt x="1284" y="792"/>
                    <a:pt x="1284" y="789"/>
                  </a:cubicBezTo>
                  <a:cubicBezTo>
                    <a:pt x="1284" y="786"/>
                    <a:pt x="1283" y="781"/>
                    <a:pt x="1283" y="778"/>
                  </a:cubicBezTo>
                  <a:cubicBezTo>
                    <a:pt x="1282" y="774"/>
                    <a:pt x="1281" y="767"/>
                    <a:pt x="1280" y="764"/>
                  </a:cubicBezTo>
                  <a:cubicBezTo>
                    <a:pt x="1280" y="760"/>
                    <a:pt x="1278" y="754"/>
                    <a:pt x="1278" y="751"/>
                  </a:cubicBezTo>
                  <a:cubicBezTo>
                    <a:pt x="1277" y="746"/>
                    <a:pt x="1277" y="738"/>
                    <a:pt x="1276" y="733"/>
                  </a:cubicBezTo>
                  <a:cubicBezTo>
                    <a:pt x="1276" y="728"/>
                    <a:pt x="1275" y="717"/>
                    <a:pt x="1274" y="712"/>
                  </a:cubicBezTo>
                  <a:cubicBezTo>
                    <a:pt x="1274" y="709"/>
                    <a:pt x="1274" y="702"/>
                    <a:pt x="1274" y="699"/>
                  </a:cubicBezTo>
                  <a:cubicBezTo>
                    <a:pt x="1273" y="695"/>
                    <a:pt x="1272" y="686"/>
                    <a:pt x="1272" y="681"/>
                  </a:cubicBezTo>
                  <a:cubicBezTo>
                    <a:pt x="1271" y="677"/>
                    <a:pt x="1271" y="669"/>
                    <a:pt x="1270" y="665"/>
                  </a:cubicBezTo>
                  <a:cubicBezTo>
                    <a:pt x="1270" y="660"/>
                    <a:pt x="1269" y="650"/>
                    <a:pt x="1268" y="644"/>
                  </a:cubicBezTo>
                  <a:cubicBezTo>
                    <a:pt x="1268" y="642"/>
                    <a:pt x="1265" y="636"/>
                    <a:pt x="1265" y="633"/>
                  </a:cubicBezTo>
                  <a:cubicBezTo>
                    <a:pt x="1264" y="629"/>
                    <a:pt x="1264" y="622"/>
                    <a:pt x="1263" y="619"/>
                  </a:cubicBezTo>
                  <a:cubicBezTo>
                    <a:pt x="1261" y="615"/>
                    <a:pt x="1257" y="608"/>
                    <a:pt x="1255" y="605"/>
                  </a:cubicBezTo>
                  <a:cubicBezTo>
                    <a:pt x="1253" y="601"/>
                    <a:pt x="1250" y="593"/>
                    <a:pt x="1248" y="589"/>
                  </a:cubicBezTo>
                  <a:cubicBezTo>
                    <a:pt x="1246" y="586"/>
                    <a:pt x="1243" y="581"/>
                    <a:pt x="1241" y="578"/>
                  </a:cubicBezTo>
                  <a:cubicBezTo>
                    <a:pt x="1240" y="576"/>
                    <a:pt x="1235" y="572"/>
                    <a:pt x="1233" y="569"/>
                  </a:cubicBezTo>
                  <a:cubicBezTo>
                    <a:pt x="1233" y="568"/>
                    <a:pt x="1232" y="564"/>
                    <a:pt x="1231" y="563"/>
                  </a:cubicBezTo>
                  <a:cubicBezTo>
                    <a:pt x="1230" y="561"/>
                    <a:pt x="1229" y="558"/>
                    <a:pt x="1228" y="557"/>
                  </a:cubicBezTo>
                  <a:cubicBezTo>
                    <a:pt x="1227" y="555"/>
                    <a:pt x="1224" y="551"/>
                    <a:pt x="1223" y="549"/>
                  </a:cubicBezTo>
                  <a:cubicBezTo>
                    <a:pt x="1221" y="547"/>
                    <a:pt x="1218" y="543"/>
                    <a:pt x="1216" y="541"/>
                  </a:cubicBezTo>
                  <a:cubicBezTo>
                    <a:pt x="1214" y="539"/>
                    <a:pt x="1211" y="534"/>
                    <a:pt x="1210" y="532"/>
                  </a:cubicBezTo>
                  <a:cubicBezTo>
                    <a:pt x="1207" y="529"/>
                    <a:pt x="1203" y="522"/>
                    <a:pt x="1201" y="519"/>
                  </a:cubicBezTo>
                  <a:cubicBezTo>
                    <a:pt x="1200" y="517"/>
                    <a:pt x="1198" y="513"/>
                    <a:pt x="1197" y="511"/>
                  </a:cubicBezTo>
                  <a:cubicBezTo>
                    <a:pt x="1195" y="508"/>
                    <a:pt x="1193" y="502"/>
                    <a:pt x="1191" y="499"/>
                  </a:cubicBezTo>
                  <a:cubicBezTo>
                    <a:pt x="1189" y="496"/>
                    <a:pt x="1186" y="490"/>
                    <a:pt x="1184" y="487"/>
                  </a:cubicBezTo>
                  <a:cubicBezTo>
                    <a:pt x="1183" y="485"/>
                    <a:pt x="1180" y="480"/>
                    <a:pt x="1178" y="478"/>
                  </a:cubicBezTo>
                  <a:cubicBezTo>
                    <a:pt x="1175" y="473"/>
                    <a:pt x="1169" y="463"/>
                    <a:pt x="1166" y="458"/>
                  </a:cubicBezTo>
                  <a:cubicBezTo>
                    <a:pt x="1163" y="455"/>
                    <a:pt x="1158" y="450"/>
                    <a:pt x="1156" y="448"/>
                  </a:cubicBezTo>
                  <a:cubicBezTo>
                    <a:pt x="1154" y="445"/>
                    <a:pt x="1150" y="440"/>
                    <a:pt x="1148" y="437"/>
                  </a:cubicBezTo>
                  <a:cubicBezTo>
                    <a:pt x="1147" y="435"/>
                    <a:pt x="1143" y="430"/>
                    <a:pt x="1142" y="428"/>
                  </a:cubicBezTo>
                  <a:cubicBezTo>
                    <a:pt x="1139" y="423"/>
                    <a:pt x="1133" y="414"/>
                    <a:pt x="1131" y="409"/>
                  </a:cubicBezTo>
                  <a:cubicBezTo>
                    <a:pt x="1129" y="406"/>
                    <a:pt x="1127" y="400"/>
                    <a:pt x="1126" y="397"/>
                  </a:cubicBezTo>
                  <a:cubicBezTo>
                    <a:pt x="1125" y="394"/>
                    <a:pt x="1122" y="386"/>
                    <a:pt x="1122" y="385"/>
                  </a:cubicBezTo>
                  <a:cubicBezTo>
                    <a:pt x="1122" y="385"/>
                    <a:pt x="1120" y="380"/>
                    <a:pt x="1120" y="378"/>
                  </a:cubicBezTo>
                  <a:cubicBezTo>
                    <a:pt x="1120" y="375"/>
                    <a:pt x="1120" y="370"/>
                    <a:pt x="1120" y="367"/>
                  </a:cubicBezTo>
                  <a:cubicBezTo>
                    <a:pt x="1120" y="366"/>
                    <a:pt x="1121" y="363"/>
                    <a:pt x="1122" y="361"/>
                  </a:cubicBezTo>
                  <a:cubicBezTo>
                    <a:pt x="1122" y="360"/>
                    <a:pt x="1125" y="359"/>
                    <a:pt x="1125" y="359"/>
                  </a:cubicBezTo>
                  <a:cubicBezTo>
                    <a:pt x="1126" y="358"/>
                    <a:pt x="1128" y="357"/>
                    <a:pt x="1129" y="356"/>
                  </a:cubicBezTo>
                  <a:cubicBezTo>
                    <a:pt x="1129" y="354"/>
                    <a:pt x="1127" y="352"/>
                    <a:pt x="1127" y="351"/>
                  </a:cubicBezTo>
                  <a:cubicBezTo>
                    <a:pt x="1126" y="349"/>
                    <a:pt x="1123" y="346"/>
                    <a:pt x="1122" y="345"/>
                  </a:cubicBezTo>
                  <a:cubicBezTo>
                    <a:pt x="1121" y="344"/>
                    <a:pt x="1120" y="341"/>
                    <a:pt x="1119" y="340"/>
                  </a:cubicBezTo>
                  <a:cubicBezTo>
                    <a:pt x="1118" y="338"/>
                    <a:pt x="1117" y="335"/>
                    <a:pt x="1117" y="334"/>
                  </a:cubicBezTo>
                  <a:cubicBezTo>
                    <a:pt x="1115" y="332"/>
                    <a:pt x="1112" y="330"/>
                    <a:pt x="1111" y="329"/>
                  </a:cubicBezTo>
                  <a:cubicBezTo>
                    <a:pt x="1110" y="328"/>
                    <a:pt x="1107" y="326"/>
                    <a:pt x="1106" y="325"/>
                  </a:cubicBezTo>
                  <a:cubicBezTo>
                    <a:pt x="1104" y="323"/>
                    <a:pt x="1099" y="318"/>
                    <a:pt x="1097" y="316"/>
                  </a:cubicBezTo>
                  <a:cubicBezTo>
                    <a:pt x="1094" y="314"/>
                    <a:pt x="1090" y="308"/>
                    <a:pt x="1088" y="306"/>
                  </a:cubicBezTo>
                  <a:cubicBezTo>
                    <a:pt x="1086" y="304"/>
                    <a:pt x="1083" y="301"/>
                    <a:pt x="1081" y="300"/>
                  </a:cubicBezTo>
                  <a:cubicBezTo>
                    <a:pt x="1080" y="298"/>
                    <a:pt x="1076" y="293"/>
                    <a:pt x="1074" y="291"/>
                  </a:cubicBezTo>
                  <a:cubicBezTo>
                    <a:pt x="1072" y="289"/>
                    <a:pt x="1068" y="285"/>
                    <a:pt x="1066" y="283"/>
                  </a:cubicBezTo>
                  <a:cubicBezTo>
                    <a:pt x="1064" y="282"/>
                    <a:pt x="1062" y="278"/>
                    <a:pt x="1061" y="277"/>
                  </a:cubicBezTo>
                  <a:cubicBezTo>
                    <a:pt x="1059" y="274"/>
                    <a:pt x="1055" y="269"/>
                    <a:pt x="1052" y="266"/>
                  </a:cubicBezTo>
                  <a:cubicBezTo>
                    <a:pt x="1050" y="264"/>
                    <a:pt x="1045" y="259"/>
                    <a:pt x="1043" y="256"/>
                  </a:cubicBezTo>
                  <a:cubicBezTo>
                    <a:pt x="1039" y="252"/>
                    <a:pt x="1033" y="243"/>
                    <a:pt x="1029" y="238"/>
                  </a:cubicBezTo>
                  <a:cubicBezTo>
                    <a:pt x="1026" y="234"/>
                    <a:pt x="1020" y="227"/>
                    <a:pt x="1018" y="222"/>
                  </a:cubicBezTo>
                  <a:cubicBezTo>
                    <a:pt x="1014" y="217"/>
                    <a:pt x="1008" y="206"/>
                    <a:pt x="1005" y="201"/>
                  </a:cubicBezTo>
                  <a:cubicBezTo>
                    <a:pt x="1000" y="193"/>
                    <a:pt x="988" y="178"/>
                    <a:pt x="984" y="170"/>
                  </a:cubicBezTo>
                  <a:cubicBezTo>
                    <a:pt x="981" y="166"/>
                    <a:pt x="977" y="157"/>
                    <a:pt x="975" y="152"/>
                  </a:cubicBezTo>
                  <a:cubicBezTo>
                    <a:pt x="974" y="150"/>
                    <a:pt x="972" y="145"/>
                    <a:pt x="971" y="143"/>
                  </a:cubicBezTo>
                  <a:cubicBezTo>
                    <a:pt x="970" y="141"/>
                    <a:pt x="968" y="136"/>
                    <a:pt x="967" y="134"/>
                  </a:cubicBezTo>
                  <a:cubicBezTo>
                    <a:pt x="966" y="132"/>
                    <a:pt x="963" y="130"/>
                    <a:pt x="962" y="128"/>
                  </a:cubicBezTo>
                  <a:cubicBezTo>
                    <a:pt x="960" y="125"/>
                    <a:pt x="957" y="119"/>
                    <a:pt x="955" y="115"/>
                  </a:cubicBezTo>
                  <a:cubicBezTo>
                    <a:pt x="952" y="109"/>
                    <a:pt x="947" y="96"/>
                    <a:pt x="944" y="89"/>
                  </a:cubicBezTo>
                  <a:cubicBezTo>
                    <a:pt x="941" y="83"/>
                    <a:pt x="936" y="70"/>
                    <a:pt x="934" y="64"/>
                  </a:cubicBezTo>
                  <a:cubicBezTo>
                    <a:pt x="933" y="60"/>
                    <a:pt x="931" y="54"/>
                    <a:pt x="930" y="50"/>
                  </a:cubicBezTo>
                  <a:cubicBezTo>
                    <a:pt x="929" y="47"/>
                    <a:pt x="928" y="41"/>
                    <a:pt x="926" y="38"/>
                  </a:cubicBezTo>
                  <a:cubicBezTo>
                    <a:pt x="925" y="37"/>
                    <a:pt x="923" y="36"/>
                    <a:pt x="923" y="35"/>
                  </a:cubicBezTo>
                  <a:cubicBezTo>
                    <a:pt x="922" y="34"/>
                    <a:pt x="920" y="34"/>
                    <a:pt x="920" y="33"/>
                  </a:cubicBezTo>
                  <a:cubicBezTo>
                    <a:pt x="919" y="32"/>
                    <a:pt x="921" y="31"/>
                    <a:pt x="921" y="31"/>
                  </a:cubicBezTo>
                  <a:cubicBezTo>
                    <a:pt x="921" y="29"/>
                    <a:pt x="921" y="26"/>
                    <a:pt x="921" y="25"/>
                  </a:cubicBezTo>
                  <a:cubicBezTo>
                    <a:pt x="920" y="24"/>
                    <a:pt x="919" y="23"/>
                    <a:pt x="918" y="22"/>
                  </a:cubicBezTo>
                  <a:cubicBezTo>
                    <a:pt x="917" y="20"/>
                    <a:pt x="917" y="15"/>
                    <a:pt x="917" y="13"/>
                  </a:cubicBezTo>
                  <a:cubicBezTo>
                    <a:pt x="917" y="11"/>
                    <a:pt x="917" y="8"/>
                    <a:pt x="917" y="5"/>
                  </a:cubicBezTo>
                  <a:cubicBezTo>
                    <a:pt x="916" y="6"/>
                    <a:pt x="914" y="6"/>
                    <a:pt x="913" y="6"/>
                  </a:cubicBezTo>
                  <a:cubicBezTo>
                    <a:pt x="912" y="6"/>
                    <a:pt x="912" y="6"/>
                    <a:pt x="912" y="6"/>
                  </a:cubicBezTo>
                  <a:cubicBezTo>
                    <a:pt x="909" y="6"/>
                    <a:pt x="908" y="4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5" y="4"/>
                    <a:pt x="904" y="6"/>
                    <a:pt x="902" y="7"/>
                  </a:cubicBezTo>
                  <a:cubicBezTo>
                    <a:pt x="901" y="7"/>
                    <a:pt x="900" y="7"/>
                    <a:pt x="899" y="7"/>
                  </a:cubicBezTo>
                  <a:cubicBezTo>
                    <a:pt x="898" y="7"/>
                    <a:pt x="896" y="7"/>
                    <a:pt x="895" y="6"/>
                  </a:cubicBezTo>
                  <a:cubicBezTo>
                    <a:pt x="895" y="6"/>
                    <a:pt x="895" y="6"/>
                    <a:pt x="894" y="6"/>
                  </a:cubicBezTo>
                  <a:cubicBezTo>
                    <a:pt x="894" y="6"/>
                    <a:pt x="894" y="6"/>
                    <a:pt x="894" y="6"/>
                  </a:cubicBezTo>
                  <a:cubicBezTo>
                    <a:pt x="893" y="7"/>
                    <a:pt x="892" y="7"/>
                    <a:pt x="891" y="7"/>
                  </a:cubicBezTo>
                  <a:cubicBezTo>
                    <a:pt x="889" y="7"/>
                    <a:pt x="888" y="7"/>
                    <a:pt x="887" y="7"/>
                  </a:cubicBezTo>
                  <a:cubicBezTo>
                    <a:pt x="884" y="7"/>
                    <a:pt x="882" y="7"/>
                    <a:pt x="881" y="7"/>
                  </a:cubicBezTo>
                  <a:cubicBezTo>
                    <a:pt x="880" y="6"/>
                    <a:pt x="879" y="6"/>
                    <a:pt x="879" y="5"/>
                  </a:cubicBezTo>
                  <a:cubicBezTo>
                    <a:pt x="878" y="5"/>
                    <a:pt x="878" y="6"/>
                    <a:pt x="877" y="6"/>
                  </a:cubicBezTo>
                  <a:cubicBezTo>
                    <a:pt x="876" y="6"/>
                    <a:pt x="875" y="6"/>
                    <a:pt x="873" y="6"/>
                  </a:cubicBezTo>
                  <a:cubicBezTo>
                    <a:pt x="872" y="6"/>
                    <a:pt x="870" y="6"/>
                    <a:pt x="868" y="5"/>
                  </a:cubicBezTo>
                  <a:cubicBezTo>
                    <a:pt x="867" y="5"/>
                    <a:pt x="866" y="4"/>
                    <a:pt x="865" y="4"/>
                  </a:cubicBezTo>
                  <a:cubicBezTo>
                    <a:pt x="865" y="4"/>
                    <a:pt x="864" y="4"/>
                    <a:pt x="863" y="4"/>
                  </a:cubicBezTo>
                  <a:cubicBezTo>
                    <a:pt x="862" y="4"/>
                    <a:pt x="862" y="4"/>
                    <a:pt x="861" y="4"/>
                  </a:cubicBezTo>
                  <a:cubicBezTo>
                    <a:pt x="859" y="4"/>
                    <a:pt x="858" y="2"/>
                    <a:pt x="857" y="1"/>
                  </a:cubicBezTo>
                  <a:cubicBezTo>
                    <a:pt x="857" y="1"/>
                    <a:pt x="857" y="2"/>
                    <a:pt x="857" y="2"/>
                  </a:cubicBezTo>
                  <a:cubicBezTo>
                    <a:pt x="857" y="2"/>
                    <a:pt x="856" y="2"/>
                    <a:pt x="856" y="2"/>
                  </a:cubicBezTo>
                  <a:cubicBezTo>
                    <a:pt x="856" y="2"/>
                    <a:pt x="855" y="2"/>
                    <a:pt x="855" y="2"/>
                  </a:cubicBezTo>
                  <a:cubicBezTo>
                    <a:pt x="854" y="2"/>
                    <a:pt x="852" y="3"/>
                    <a:pt x="851" y="3"/>
                  </a:cubicBezTo>
                  <a:cubicBezTo>
                    <a:pt x="851" y="3"/>
                    <a:pt x="847" y="3"/>
                    <a:pt x="844" y="1"/>
                  </a:cubicBezTo>
                  <a:cubicBezTo>
                    <a:pt x="843" y="0"/>
                    <a:pt x="843" y="0"/>
                    <a:pt x="843" y="0"/>
                  </a:cubicBezTo>
                  <a:cubicBezTo>
                    <a:pt x="841" y="0"/>
                    <a:pt x="840" y="0"/>
                    <a:pt x="839" y="0"/>
                  </a:cubicBezTo>
                  <a:cubicBezTo>
                    <a:pt x="839" y="1"/>
                    <a:pt x="839" y="3"/>
                    <a:pt x="838" y="5"/>
                  </a:cubicBezTo>
                  <a:cubicBezTo>
                    <a:pt x="836" y="7"/>
                    <a:pt x="834" y="7"/>
                    <a:pt x="833" y="8"/>
                  </a:cubicBezTo>
                  <a:cubicBezTo>
                    <a:pt x="833" y="10"/>
                    <a:pt x="831" y="12"/>
                    <a:pt x="831" y="13"/>
                  </a:cubicBezTo>
                  <a:cubicBezTo>
                    <a:pt x="831" y="14"/>
                    <a:pt x="832" y="16"/>
                    <a:pt x="832" y="18"/>
                  </a:cubicBezTo>
                  <a:cubicBezTo>
                    <a:pt x="832" y="20"/>
                    <a:pt x="831" y="21"/>
                    <a:pt x="830" y="22"/>
                  </a:cubicBezTo>
                  <a:cubicBezTo>
                    <a:pt x="830" y="22"/>
                    <a:pt x="830" y="22"/>
                    <a:pt x="830" y="23"/>
                  </a:cubicBezTo>
                  <a:cubicBezTo>
                    <a:pt x="830" y="23"/>
                    <a:pt x="830" y="24"/>
                    <a:pt x="830" y="24"/>
                  </a:cubicBezTo>
                  <a:cubicBezTo>
                    <a:pt x="830" y="24"/>
                    <a:pt x="831" y="25"/>
                    <a:pt x="832" y="26"/>
                  </a:cubicBezTo>
                  <a:cubicBezTo>
                    <a:pt x="832" y="26"/>
                    <a:pt x="833" y="26"/>
                    <a:pt x="833" y="27"/>
                  </a:cubicBezTo>
                  <a:cubicBezTo>
                    <a:pt x="835" y="27"/>
                    <a:pt x="837" y="28"/>
                    <a:pt x="838" y="30"/>
                  </a:cubicBezTo>
                  <a:cubicBezTo>
                    <a:pt x="839" y="32"/>
                    <a:pt x="840" y="34"/>
                    <a:pt x="840" y="36"/>
                  </a:cubicBezTo>
                  <a:cubicBezTo>
                    <a:pt x="840" y="37"/>
                    <a:pt x="840" y="37"/>
                    <a:pt x="840" y="37"/>
                  </a:cubicBezTo>
                  <a:cubicBezTo>
                    <a:pt x="840" y="38"/>
                    <a:pt x="840" y="38"/>
                    <a:pt x="840" y="39"/>
                  </a:cubicBezTo>
                  <a:cubicBezTo>
                    <a:pt x="841" y="41"/>
                    <a:pt x="841" y="43"/>
                    <a:pt x="841" y="45"/>
                  </a:cubicBezTo>
                  <a:cubicBezTo>
                    <a:pt x="841" y="46"/>
                    <a:pt x="841" y="47"/>
                    <a:pt x="840" y="49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1" y="50"/>
                  </a:cubicBezTo>
                  <a:cubicBezTo>
                    <a:pt x="841" y="52"/>
                    <a:pt x="842" y="53"/>
                    <a:pt x="842" y="54"/>
                  </a:cubicBezTo>
                  <a:cubicBezTo>
                    <a:pt x="842" y="56"/>
                    <a:pt x="842" y="57"/>
                    <a:pt x="841" y="58"/>
                  </a:cubicBezTo>
                  <a:cubicBezTo>
                    <a:pt x="841" y="59"/>
                    <a:pt x="841" y="59"/>
                    <a:pt x="841" y="60"/>
                  </a:cubicBezTo>
                  <a:cubicBezTo>
                    <a:pt x="841" y="60"/>
                    <a:pt x="842" y="62"/>
                    <a:pt x="842" y="63"/>
                  </a:cubicBezTo>
                  <a:cubicBezTo>
                    <a:pt x="843" y="66"/>
                    <a:pt x="844" y="69"/>
                    <a:pt x="844" y="71"/>
                  </a:cubicBezTo>
                  <a:cubicBezTo>
                    <a:pt x="843" y="74"/>
                    <a:pt x="841" y="77"/>
                    <a:pt x="840" y="78"/>
                  </a:cubicBezTo>
                  <a:cubicBezTo>
                    <a:pt x="840" y="79"/>
                    <a:pt x="837" y="82"/>
                    <a:pt x="834" y="83"/>
                  </a:cubicBezTo>
                  <a:cubicBezTo>
                    <a:pt x="834" y="83"/>
                    <a:pt x="833" y="83"/>
                    <a:pt x="833" y="83"/>
                  </a:cubicBezTo>
                  <a:cubicBezTo>
                    <a:pt x="831" y="83"/>
                    <a:pt x="829" y="82"/>
                    <a:pt x="828" y="81"/>
                  </a:cubicBezTo>
                  <a:cubicBezTo>
                    <a:pt x="828" y="81"/>
                    <a:pt x="828" y="81"/>
                    <a:pt x="827" y="81"/>
                  </a:cubicBezTo>
                  <a:cubicBezTo>
                    <a:pt x="827" y="81"/>
                    <a:pt x="827" y="81"/>
                    <a:pt x="827" y="81"/>
                  </a:cubicBezTo>
                  <a:cubicBezTo>
                    <a:pt x="827" y="81"/>
                    <a:pt x="826" y="82"/>
                    <a:pt x="826" y="82"/>
                  </a:cubicBezTo>
                  <a:cubicBezTo>
                    <a:pt x="825" y="83"/>
                    <a:pt x="824" y="84"/>
                    <a:pt x="823" y="84"/>
                  </a:cubicBezTo>
                  <a:cubicBezTo>
                    <a:pt x="821" y="85"/>
                    <a:pt x="819" y="85"/>
                    <a:pt x="818" y="85"/>
                  </a:cubicBezTo>
                  <a:cubicBezTo>
                    <a:pt x="817" y="85"/>
                    <a:pt x="816" y="85"/>
                    <a:pt x="815" y="85"/>
                  </a:cubicBezTo>
                  <a:cubicBezTo>
                    <a:pt x="812" y="84"/>
                    <a:pt x="809" y="80"/>
                    <a:pt x="808" y="79"/>
                  </a:cubicBezTo>
                  <a:cubicBezTo>
                    <a:pt x="807" y="77"/>
                    <a:pt x="807" y="75"/>
                    <a:pt x="806" y="74"/>
                  </a:cubicBezTo>
                  <a:cubicBezTo>
                    <a:pt x="806" y="73"/>
                    <a:pt x="806" y="73"/>
                    <a:pt x="806" y="72"/>
                  </a:cubicBezTo>
                  <a:cubicBezTo>
                    <a:pt x="806" y="72"/>
                    <a:pt x="806" y="72"/>
                    <a:pt x="806" y="71"/>
                  </a:cubicBezTo>
                  <a:cubicBezTo>
                    <a:pt x="805" y="70"/>
                    <a:pt x="805" y="69"/>
                    <a:pt x="805" y="68"/>
                  </a:cubicBezTo>
                  <a:cubicBezTo>
                    <a:pt x="804" y="66"/>
                    <a:pt x="805" y="64"/>
                    <a:pt x="805" y="63"/>
                  </a:cubicBezTo>
                  <a:cubicBezTo>
                    <a:pt x="805" y="62"/>
                    <a:pt x="805" y="62"/>
                    <a:pt x="805" y="61"/>
                  </a:cubicBezTo>
                  <a:cubicBezTo>
                    <a:pt x="805" y="61"/>
                    <a:pt x="805" y="61"/>
                    <a:pt x="805" y="61"/>
                  </a:cubicBezTo>
                  <a:cubicBezTo>
                    <a:pt x="804" y="60"/>
                    <a:pt x="804" y="60"/>
                    <a:pt x="804" y="60"/>
                  </a:cubicBezTo>
                  <a:cubicBezTo>
                    <a:pt x="804" y="60"/>
                    <a:pt x="804" y="60"/>
                    <a:pt x="804" y="60"/>
                  </a:cubicBezTo>
                  <a:cubicBezTo>
                    <a:pt x="803" y="59"/>
                    <a:pt x="801" y="58"/>
                    <a:pt x="800" y="57"/>
                  </a:cubicBezTo>
                  <a:cubicBezTo>
                    <a:pt x="799" y="55"/>
                    <a:pt x="798" y="52"/>
                    <a:pt x="798" y="52"/>
                  </a:cubicBezTo>
                  <a:cubicBezTo>
                    <a:pt x="798" y="51"/>
                    <a:pt x="798" y="51"/>
                    <a:pt x="798" y="50"/>
                  </a:cubicBezTo>
                  <a:cubicBezTo>
                    <a:pt x="733" y="58"/>
                    <a:pt x="733" y="58"/>
                    <a:pt x="733" y="58"/>
                  </a:cubicBezTo>
                  <a:cubicBezTo>
                    <a:pt x="647" y="68"/>
                    <a:pt x="647" y="68"/>
                    <a:pt x="647" y="68"/>
                  </a:cubicBezTo>
                  <a:cubicBezTo>
                    <a:pt x="482" y="86"/>
                    <a:pt x="482" y="86"/>
                    <a:pt x="482" y="86"/>
                  </a:cubicBezTo>
                  <a:cubicBezTo>
                    <a:pt x="406" y="95"/>
                    <a:pt x="406" y="95"/>
                    <a:pt x="406" y="95"/>
                  </a:cubicBezTo>
                  <a:cubicBezTo>
                    <a:pt x="404" y="92"/>
                    <a:pt x="404" y="92"/>
                    <a:pt x="404" y="92"/>
                  </a:cubicBezTo>
                  <a:cubicBezTo>
                    <a:pt x="403" y="90"/>
                    <a:pt x="401" y="88"/>
                    <a:pt x="400" y="87"/>
                  </a:cubicBezTo>
                  <a:cubicBezTo>
                    <a:pt x="400" y="87"/>
                    <a:pt x="400" y="87"/>
                    <a:pt x="399" y="87"/>
                  </a:cubicBezTo>
                  <a:cubicBezTo>
                    <a:pt x="398" y="86"/>
                    <a:pt x="397" y="85"/>
                    <a:pt x="396" y="84"/>
                  </a:cubicBezTo>
                  <a:cubicBezTo>
                    <a:pt x="395" y="83"/>
                    <a:pt x="394" y="81"/>
                    <a:pt x="393" y="79"/>
                  </a:cubicBezTo>
                  <a:cubicBezTo>
                    <a:pt x="393" y="79"/>
                    <a:pt x="393" y="78"/>
                    <a:pt x="393" y="78"/>
                  </a:cubicBezTo>
                  <a:cubicBezTo>
                    <a:pt x="393" y="78"/>
                    <a:pt x="393" y="78"/>
                    <a:pt x="393" y="78"/>
                  </a:cubicBezTo>
                  <a:cubicBezTo>
                    <a:pt x="392" y="77"/>
                    <a:pt x="392" y="76"/>
                    <a:pt x="392" y="75"/>
                  </a:cubicBezTo>
                  <a:cubicBezTo>
                    <a:pt x="391" y="74"/>
                    <a:pt x="391" y="73"/>
                    <a:pt x="391" y="72"/>
                  </a:cubicBezTo>
                  <a:cubicBezTo>
                    <a:pt x="391" y="71"/>
                    <a:pt x="391" y="70"/>
                    <a:pt x="391" y="70"/>
                  </a:cubicBezTo>
                  <a:cubicBezTo>
                    <a:pt x="390" y="68"/>
                    <a:pt x="389" y="66"/>
                    <a:pt x="389" y="65"/>
                  </a:cubicBezTo>
                  <a:cubicBezTo>
                    <a:pt x="389" y="64"/>
                    <a:pt x="387" y="63"/>
                    <a:pt x="387" y="63"/>
                  </a:cubicBezTo>
                  <a:cubicBezTo>
                    <a:pt x="386" y="62"/>
                    <a:pt x="386" y="61"/>
                    <a:pt x="385" y="61"/>
                  </a:cubicBezTo>
                  <a:cubicBezTo>
                    <a:pt x="385" y="61"/>
                    <a:pt x="385" y="60"/>
                    <a:pt x="385" y="60"/>
                  </a:cubicBezTo>
                  <a:cubicBezTo>
                    <a:pt x="383" y="59"/>
                    <a:pt x="382" y="58"/>
                    <a:pt x="382" y="57"/>
                  </a:cubicBezTo>
                  <a:cubicBezTo>
                    <a:pt x="381" y="56"/>
                    <a:pt x="381" y="55"/>
                    <a:pt x="380" y="54"/>
                  </a:cubicBezTo>
                  <a:cubicBezTo>
                    <a:pt x="380" y="53"/>
                    <a:pt x="380" y="53"/>
                    <a:pt x="380" y="52"/>
                  </a:cubicBezTo>
                  <a:cubicBezTo>
                    <a:pt x="380" y="52"/>
                    <a:pt x="379" y="52"/>
                    <a:pt x="379" y="51"/>
                  </a:cubicBezTo>
                  <a:cubicBezTo>
                    <a:pt x="379" y="51"/>
                    <a:pt x="379" y="51"/>
                    <a:pt x="379" y="50"/>
                  </a:cubicBezTo>
                  <a:cubicBezTo>
                    <a:pt x="377" y="48"/>
                    <a:pt x="377" y="48"/>
                    <a:pt x="377" y="48"/>
                  </a:cubicBezTo>
                  <a:cubicBezTo>
                    <a:pt x="362" y="51"/>
                    <a:pt x="324" y="56"/>
                    <a:pt x="309" y="59"/>
                  </a:cubicBezTo>
                  <a:cubicBezTo>
                    <a:pt x="300" y="60"/>
                    <a:pt x="288" y="62"/>
                    <a:pt x="274" y="65"/>
                  </a:cubicBezTo>
                  <a:cubicBezTo>
                    <a:pt x="258" y="68"/>
                    <a:pt x="240" y="71"/>
                    <a:pt x="229" y="72"/>
                  </a:cubicBezTo>
                  <a:cubicBezTo>
                    <a:pt x="212" y="75"/>
                    <a:pt x="181" y="79"/>
                    <a:pt x="157" y="82"/>
                  </a:cubicBezTo>
                  <a:cubicBezTo>
                    <a:pt x="147" y="84"/>
                    <a:pt x="137" y="85"/>
                    <a:pt x="129" y="86"/>
                  </a:cubicBezTo>
                  <a:cubicBezTo>
                    <a:pt x="100" y="90"/>
                    <a:pt x="19" y="102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6"/>
                    <a:pt x="2" y="107"/>
                  </a:cubicBezTo>
                  <a:cubicBezTo>
                    <a:pt x="2" y="108"/>
                    <a:pt x="2" y="109"/>
                    <a:pt x="2" y="109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3"/>
                    <a:pt x="2" y="116"/>
                    <a:pt x="2" y="117"/>
                  </a:cubicBezTo>
                  <a:cubicBezTo>
                    <a:pt x="1" y="119"/>
                    <a:pt x="1" y="120"/>
                    <a:pt x="0" y="121"/>
                  </a:cubicBezTo>
                  <a:cubicBezTo>
                    <a:pt x="0" y="121"/>
                    <a:pt x="0" y="121"/>
                    <a:pt x="0" y="122"/>
                  </a:cubicBezTo>
                  <a:cubicBezTo>
                    <a:pt x="0" y="122"/>
                    <a:pt x="0" y="123"/>
                    <a:pt x="0" y="123"/>
                  </a:cubicBezTo>
                  <a:cubicBezTo>
                    <a:pt x="1" y="123"/>
                    <a:pt x="2" y="124"/>
                    <a:pt x="3" y="125"/>
                  </a:cubicBezTo>
                  <a:cubicBezTo>
                    <a:pt x="5" y="125"/>
                    <a:pt x="6" y="126"/>
                    <a:pt x="7" y="127"/>
                  </a:cubicBezTo>
                  <a:cubicBezTo>
                    <a:pt x="8" y="128"/>
                    <a:pt x="11" y="130"/>
                    <a:pt x="12" y="131"/>
                  </a:cubicBezTo>
                  <a:cubicBezTo>
                    <a:pt x="13" y="133"/>
                    <a:pt x="14" y="134"/>
                    <a:pt x="15" y="136"/>
                  </a:cubicBezTo>
                  <a:cubicBezTo>
                    <a:pt x="16" y="136"/>
                    <a:pt x="16" y="138"/>
                    <a:pt x="17" y="138"/>
                  </a:cubicBezTo>
                  <a:cubicBezTo>
                    <a:pt x="17" y="139"/>
                    <a:pt x="19" y="140"/>
                    <a:pt x="19" y="141"/>
                  </a:cubicBezTo>
                  <a:cubicBezTo>
                    <a:pt x="20" y="141"/>
                    <a:pt x="22" y="141"/>
                    <a:pt x="23" y="142"/>
                  </a:cubicBezTo>
                  <a:cubicBezTo>
                    <a:pt x="24" y="142"/>
                    <a:pt x="26" y="142"/>
                    <a:pt x="27" y="143"/>
                  </a:cubicBezTo>
                  <a:cubicBezTo>
                    <a:pt x="27" y="143"/>
                    <a:pt x="27" y="143"/>
                    <a:pt x="28" y="143"/>
                  </a:cubicBezTo>
                  <a:cubicBezTo>
                    <a:pt x="30" y="144"/>
                    <a:pt x="32" y="145"/>
                    <a:pt x="34" y="146"/>
                  </a:cubicBezTo>
                  <a:cubicBezTo>
                    <a:pt x="36" y="148"/>
                    <a:pt x="39" y="152"/>
                    <a:pt x="39" y="155"/>
                  </a:cubicBezTo>
                  <a:cubicBezTo>
                    <a:pt x="40" y="157"/>
                    <a:pt x="40" y="159"/>
                    <a:pt x="39" y="162"/>
                  </a:cubicBezTo>
                  <a:cubicBezTo>
                    <a:pt x="39" y="162"/>
                    <a:pt x="39" y="163"/>
                    <a:pt x="39" y="164"/>
                  </a:cubicBezTo>
                  <a:cubicBezTo>
                    <a:pt x="39" y="164"/>
                    <a:pt x="39" y="165"/>
                    <a:pt x="40" y="165"/>
                  </a:cubicBezTo>
                  <a:cubicBezTo>
                    <a:pt x="40" y="167"/>
                    <a:pt x="40" y="170"/>
                    <a:pt x="40" y="172"/>
                  </a:cubicBezTo>
                  <a:cubicBezTo>
                    <a:pt x="39" y="174"/>
                    <a:pt x="38" y="175"/>
                    <a:pt x="37" y="176"/>
                  </a:cubicBezTo>
                  <a:cubicBezTo>
                    <a:pt x="37" y="176"/>
                    <a:pt x="37" y="176"/>
                    <a:pt x="36" y="176"/>
                  </a:cubicBezTo>
                  <a:cubicBezTo>
                    <a:pt x="36" y="177"/>
                    <a:pt x="36" y="177"/>
                    <a:pt x="36" y="178"/>
                  </a:cubicBezTo>
                  <a:cubicBezTo>
                    <a:pt x="36" y="178"/>
                    <a:pt x="37" y="178"/>
                    <a:pt x="37" y="178"/>
                  </a:cubicBezTo>
                  <a:cubicBezTo>
                    <a:pt x="37" y="179"/>
                    <a:pt x="38" y="180"/>
                    <a:pt x="38" y="181"/>
                  </a:cubicBezTo>
                  <a:cubicBezTo>
                    <a:pt x="39" y="182"/>
                    <a:pt x="39" y="183"/>
                    <a:pt x="39" y="184"/>
                  </a:cubicBezTo>
                  <a:cubicBezTo>
                    <a:pt x="39" y="184"/>
                    <a:pt x="40" y="184"/>
                    <a:pt x="41" y="184"/>
                  </a:cubicBezTo>
                  <a:cubicBezTo>
                    <a:pt x="42" y="184"/>
                    <a:pt x="43" y="184"/>
                    <a:pt x="44" y="185"/>
                  </a:cubicBezTo>
                  <a:cubicBezTo>
                    <a:pt x="46" y="186"/>
                    <a:pt x="48" y="189"/>
                    <a:pt x="48" y="192"/>
                  </a:cubicBezTo>
                  <a:cubicBezTo>
                    <a:pt x="49" y="195"/>
                    <a:pt x="46" y="199"/>
                    <a:pt x="45" y="199"/>
                  </a:cubicBezTo>
                  <a:cubicBezTo>
                    <a:pt x="43" y="201"/>
                    <a:pt x="42" y="201"/>
                    <a:pt x="40" y="202"/>
                  </a:cubicBezTo>
                  <a:cubicBezTo>
                    <a:pt x="40" y="202"/>
                    <a:pt x="39" y="202"/>
                    <a:pt x="39" y="202"/>
                  </a:cubicBezTo>
                  <a:cubicBezTo>
                    <a:pt x="39" y="203"/>
                    <a:pt x="39" y="203"/>
                    <a:pt x="39" y="204"/>
                  </a:cubicBezTo>
                  <a:cubicBezTo>
                    <a:pt x="39" y="204"/>
                    <a:pt x="39" y="205"/>
                    <a:pt x="39" y="205"/>
                  </a:cubicBezTo>
                  <a:cubicBezTo>
                    <a:pt x="39" y="207"/>
                    <a:pt x="38" y="208"/>
                    <a:pt x="38" y="209"/>
                  </a:cubicBezTo>
                  <a:cubicBezTo>
                    <a:pt x="38" y="210"/>
                    <a:pt x="37" y="211"/>
                    <a:pt x="36" y="213"/>
                  </a:cubicBezTo>
                  <a:cubicBezTo>
                    <a:pt x="37" y="213"/>
                    <a:pt x="37" y="213"/>
                    <a:pt x="38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40" y="215"/>
                    <a:pt x="42" y="215"/>
                    <a:pt x="43" y="215"/>
                  </a:cubicBezTo>
                  <a:cubicBezTo>
                    <a:pt x="45" y="214"/>
                    <a:pt x="50" y="212"/>
                    <a:pt x="52" y="212"/>
                  </a:cubicBezTo>
                  <a:cubicBezTo>
                    <a:pt x="54" y="211"/>
                    <a:pt x="58" y="210"/>
                    <a:pt x="60" y="209"/>
                  </a:cubicBezTo>
                  <a:cubicBezTo>
                    <a:pt x="63" y="209"/>
                    <a:pt x="70" y="208"/>
                    <a:pt x="74" y="207"/>
                  </a:cubicBezTo>
                  <a:cubicBezTo>
                    <a:pt x="78" y="206"/>
                    <a:pt x="88" y="203"/>
                    <a:pt x="92" y="201"/>
                  </a:cubicBezTo>
                  <a:cubicBezTo>
                    <a:pt x="98" y="199"/>
                    <a:pt x="109" y="195"/>
                    <a:pt x="115" y="193"/>
                  </a:cubicBezTo>
                  <a:cubicBezTo>
                    <a:pt x="120" y="191"/>
                    <a:pt x="131" y="187"/>
                    <a:pt x="136" y="185"/>
                  </a:cubicBezTo>
                  <a:cubicBezTo>
                    <a:pt x="140" y="184"/>
                    <a:pt x="148" y="182"/>
                    <a:pt x="152" y="182"/>
                  </a:cubicBezTo>
                  <a:cubicBezTo>
                    <a:pt x="163" y="181"/>
                    <a:pt x="184" y="180"/>
                    <a:pt x="195" y="180"/>
                  </a:cubicBezTo>
                  <a:cubicBezTo>
                    <a:pt x="202" y="181"/>
                    <a:pt x="217" y="182"/>
                    <a:pt x="224" y="184"/>
                  </a:cubicBezTo>
                  <a:cubicBezTo>
                    <a:pt x="234" y="185"/>
                    <a:pt x="254" y="190"/>
                    <a:pt x="263" y="193"/>
                  </a:cubicBezTo>
                  <a:cubicBezTo>
                    <a:pt x="270" y="196"/>
                    <a:pt x="284" y="202"/>
                    <a:pt x="291" y="206"/>
                  </a:cubicBezTo>
                  <a:cubicBezTo>
                    <a:pt x="294" y="208"/>
                    <a:pt x="300" y="214"/>
                    <a:pt x="303" y="215"/>
                  </a:cubicBezTo>
                  <a:cubicBezTo>
                    <a:pt x="305" y="216"/>
                    <a:pt x="309" y="217"/>
                    <a:pt x="310" y="217"/>
                  </a:cubicBezTo>
                  <a:cubicBezTo>
                    <a:pt x="312" y="218"/>
                    <a:pt x="316" y="218"/>
                    <a:pt x="318" y="219"/>
                  </a:cubicBezTo>
                  <a:cubicBezTo>
                    <a:pt x="320" y="221"/>
                    <a:pt x="323" y="225"/>
                    <a:pt x="324" y="227"/>
                  </a:cubicBezTo>
                  <a:cubicBezTo>
                    <a:pt x="326" y="228"/>
                    <a:pt x="330" y="230"/>
                    <a:pt x="332" y="231"/>
                  </a:cubicBezTo>
                  <a:cubicBezTo>
                    <a:pt x="333" y="232"/>
                    <a:pt x="337" y="232"/>
                    <a:pt x="338" y="233"/>
                  </a:cubicBezTo>
                  <a:cubicBezTo>
                    <a:pt x="342" y="233"/>
                    <a:pt x="350" y="234"/>
                    <a:pt x="353" y="236"/>
                  </a:cubicBezTo>
                  <a:cubicBezTo>
                    <a:pt x="355" y="237"/>
                    <a:pt x="358" y="240"/>
                    <a:pt x="360" y="242"/>
                  </a:cubicBezTo>
                  <a:cubicBezTo>
                    <a:pt x="362" y="245"/>
                    <a:pt x="367" y="250"/>
                    <a:pt x="369" y="253"/>
                  </a:cubicBezTo>
                  <a:cubicBezTo>
                    <a:pt x="370" y="255"/>
                    <a:pt x="370" y="261"/>
                    <a:pt x="370" y="264"/>
                  </a:cubicBezTo>
                  <a:cubicBezTo>
                    <a:pt x="370" y="266"/>
                    <a:pt x="371" y="270"/>
                    <a:pt x="370" y="272"/>
                  </a:cubicBezTo>
                  <a:cubicBezTo>
                    <a:pt x="370" y="273"/>
                    <a:pt x="369" y="274"/>
                    <a:pt x="368" y="274"/>
                  </a:cubicBezTo>
                  <a:cubicBezTo>
                    <a:pt x="367" y="275"/>
                    <a:pt x="365" y="277"/>
                    <a:pt x="364" y="276"/>
                  </a:cubicBezTo>
                  <a:cubicBezTo>
                    <a:pt x="363" y="276"/>
                    <a:pt x="363" y="274"/>
                    <a:pt x="362" y="273"/>
                  </a:cubicBezTo>
                  <a:cubicBezTo>
                    <a:pt x="361" y="272"/>
                    <a:pt x="359" y="270"/>
                    <a:pt x="358" y="268"/>
                  </a:cubicBezTo>
                  <a:cubicBezTo>
                    <a:pt x="356" y="266"/>
                    <a:pt x="354" y="260"/>
                    <a:pt x="353" y="257"/>
                  </a:cubicBezTo>
                  <a:cubicBezTo>
                    <a:pt x="353" y="256"/>
                    <a:pt x="353" y="252"/>
                    <a:pt x="353" y="251"/>
                  </a:cubicBezTo>
                  <a:cubicBezTo>
                    <a:pt x="353" y="250"/>
                    <a:pt x="354" y="247"/>
                    <a:pt x="354" y="246"/>
                  </a:cubicBezTo>
                  <a:cubicBezTo>
                    <a:pt x="353" y="245"/>
                    <a:pt x="351" y="246"/>
                    <a:pt x="350" y="246"/>
                  </a:cubicBezTo>
                  <a:cubicBezTo>
                    <a:pt x="349" y="247"/>
                    <a:pt x="349" y="250"/>
                    <a:pt x="349" y="252"/>
                  </a:cubicBezTo>
                  <a:cubicBezTo>
                    <a:pt x="349" y="253"/>
                    <a:pt x="349" y="256"/>
                    <a:pt x="350" y="257"/>
                  </a:cubicBezTo>
                  <a:cubicBezTo>
                    <a:pt x="350" y="259"/>
                    <a:pt x="351" y="262"/>
                    <a:pt x="352" y="264"/>
                  </a:cubicBezTo>
                  <a:cubicBezTo>
                    <a:pt x="353" y="265"/>
                    <a:pt x="354" y="268"/>
                    <a:pt x="355" y="270"/>
                  </a:cubicBezTo>
                  <a:cubicBezTo>
                    <a:pt x="356" y="272"/>
                    <a:pt x="358" y="275"/>
                    <a:pt x="358" y="276"/>
                  </a:cubicBezTo>
                  <a:cubicBezTo>
                    <a:pt x="359" y="278"/>
                    <a:pt x="361" y="282"/>
                    <a:pt x="362" y="283"/>
                  </a:cubicBezTo>
                  <a:cubicBezTo>
                    <a:pt x="363" y="283"/>
                    <a:pt x="365" y="284"/>
                    <a:pt x="365" y="284"/>
                  </a:cubicBezTo>
                  <a:cubicBezTo>
                    <a:pt x="366" y="283"/>
                    <a:pt x="367" y="281"/>
                    <a:pt x="368" y="280"/>
                  </a:cubicBezTo>
                  <a:cubicBezTo>
                    <a:pt x="369" y="279"/>
                    <a:pt x="370" y="278"/>
                    <a:pt x="371" y="278"/>
                  </a:cubicBezTo>
                  <a:cubicBezTo>
                    <a:pt x="372" y="277"/>
                    <a:pt x="375" y="276"/>
                    <a:pt x="377" y="276"/>
                  </a:cubicBezTo>
                  <a:cubicBezTo>
                    <a:pt x="378" y="275"/>
                    <a:pt x="380" y="276"/>
                    <a:pt x="381" y="275"/>
                  </a:cubicBezTo>
                  <a:cubicBezTo>
                    <a:pt x="384" y="275"/>
                    <a:pt x="388" y="272"/>
                    <a:pt x="390" y="271"/>
                  </a:cubicBezTo>
                  <a:cubicBezTo>
                    <a:pt x="393" y="270"/>
                    <a:pt x="397" y="266"/>
                    <a:pt x="400" y="265"/>
                  </a:cubicBezTo>
                  <a:cubicBezTo>
                    <a:pt x="403" y="264"/>
                    <a:pt x="409" y="265"/>
                    <a:pt x="412" y="265"/>
                  </a:cubicBezTo>
                  <a:cubicBezTo>
                    <a:pt x="414" y="264"/>
                    <a:pt x="417" y="264"/>
                    <a:pt x="419" y="263"/>
                  </a:cubicBezTo>
                  <a:cubicBezTo>
                    <a:pt x="420" y="262"/>
                    <a:pt x="421" y="259"/>
                    <a:pt x="422" y="258"/>
                  </a:cubicBezTo>
                  <a:cubicBezTo>
                    <a:pt x="423" y="257"/>
                    <a:pt x="424" y="254"/>
                    <a:pt x="425" y="254"/>
                  </a:cubicBezTo>
                  <a:cubicBezTo>
                    <a:pt x="425" y="253"/>
                    <a:pt x="427" y="250"/>
                    <a:pt x="428" y="250"/>
                  </a:cubicBezTo>
                  <a:cubicBezTo>
                    <a:pt x="428" y="249"/>
                    <a:pt x="430" y="249"/>
                    <a:pt x="430" y="250"/>
                  </a:cubicBezTo>
                  <a:cubicBezTo>
                    <a:pt x="431" y="250"/>
                    <a:pt x="431" y="251"/>
                    <a:pt x="431" y="252"/>
                  </a:cubicBezTo>
                  <a:cubicBezTo>
                    <a:pt x="431" y="253"/>
                    <a:pt x="429" y="254"/>
                    <a:pt x="429" y="255"/>
                  </a:cubicBezTo>
                  <a:cubicBezTo>
                    <a:pt x="429" y="256"/>
                    <a:pt x="429" y="259"/>
                    <a:pt x="430" y="260"/>
                  </a:cubicBezTo>
                  <a:cubicBezTo>
                    <a:pt x="430" y="261"/>
                    <a:pt x="432" y="261"/>
                    <a:pt x="433" y="260"/>
                  </a:cubicBezTo>
                  <a:cubicBezTo>
                    <a:pt x="435" y="260"/>
                    <a:pt x="436" y="257"/>
                    <a:pt x="437" y="256"/>
                  </a:cubicBezTo>
                  <a:cubicBezTo>
                    <a:pt x="439" y="254"/>
                    <a:pt x="444" y="251"/>
                    <a:pt x="446" y="249"/>
                  </a:cubicBezTo>
                  <a:cubicBezTo>
                    <a:pt x="448" y="247"/>
                    <a:pt x="450" y="244"/>
                    <a:pt x="452" y="242"/>
                  </a:cubicBezTo>
                  <a:cubicBezTo>
                    <a:pt x="454" y="241"/>
                    <a:pt x="457" y="237"/>
                    <a:pt x="459" y="236"/>
                  </a:cubicBezTo>
                  <a:cubicBezTo>
                    <a:pt x="460" y="236"/>
                    <a:pt x="462" y="236"/>
                    <a:pt x="463" y="235"/>
                  </a:cubicBezTo>
                  <a:cubicBezTo>
                    <a:pt x="464" y="235"/>
                    <a:pt x="465" y="233"/>
                    <a:pt x="466" y="232"/>
                  </a:cubicBezTo>
                  <a:cubicBezTo>
                    <a:pt x="466" y="231"/>
                    <a:pt x="467" y="229"/>
                    <a:pt x="468" y="228"/>
                  </a:cubicBezTo>
                  <a:cubicBezTo>
                    <a:pt x="469" y="227"/>
                    <a:pt x="472" y="226"/>
                    <a:pt x="474" y="225"/>
                  </a:cubicBezTo>
                  <a:cubicBezTo>
                    <a:pt x="475" y="224"/>
                    <a:pt x="476" y="221"/>
                    <a:pt x="477" y="220"/>
                  </a:cubicBezTo>
                  <a:cubicBezTo>
                    <a:pt x="479" y="219"/>
                    <a:pt x="482" y="219"/>
                    <a:pt x="483" y="218"/>
                  </a:cubicBezTo>
                  <a:cubicBezTo>
                    <a:pt x="484" y="218"/>
                    <a:pt x="486" y="217"/>
                    <a:pt x="486" y="217"/>
                  </a:cubicBezTo>
                  <a:cubicBezTo>
                    <a:pt x="487" y="216"/>
                    <a:pt x="489" y="214"/>
                    <a:pt x="490" y="214"/>
                  </a:cubicBezTo>
                  <a:cubicBezTo>
                    <a:pt x="490" y="214"/>
                    <a:pt x="492" y="214"/>
                    <a:pt x="492" y="215"/>
                  </a:cubicBezTo>
                  <a:cubicBezTo>
                    <a:pt x="493" y="215"/>
                    <a:pt x="493" y="217"/>
                    <a:pt x="494" y="217"/>
                  </a:cubicBezTo>
                  <a:cubicBezTo>
                    <a:pt x="494" y="217"/>
                    <a:pt x="496" y="217"/>
                    <a:pt x="496" y="218"/>
                  </a:cubicBezTo>
                  <a:cubicBezTo>
                    <a:pt x="497" y="218"/>
                    <a:pt x="500" y="217"/>
                    <a:pt x="501" y="217"/>
                  </a:cubicBezTo>
                  <a:cubicBezTo>
                    <a:pt x="502" y="217"/>
                    <a:pt x="504" y="218"/>
                    <a:pt x="506" y="217"/>
                  </a:cubicBezTo>
                  <a:cubicBezTo>
                    <a:pt x="507" y="217"/>
                    <a:pt x="509" y="215"/>
                    <a:pt x="509" y="214"/>
                  </a:cubicBezTo>
                  <a:cubicBezTo>
                    <a:pt x="510" y="213"/>
                    <a:pt x="510" y="210"/>
                    <a:pt x="510" y="209"/>
                  </a:cubicBezTo>
                  <a:cubicBezTo>
                    <a:pt x="509" y="207"/>
                    <a:pt x="508" y="204"/>
                    <a:pt x="507" y="203"/>
                  </a:cubicBezTo>
                  <a:cubicBezTo>
                    <a:pt x="506" y="202"/>
                    <a:pt x="505" y="200"/>
                    <a:pt x="504" y="199"/>
                  </a:cubicBezTo>
                  <a:cubicBezTo>
                    <a:pt x="503" y="198"/>
                    <a:pt x="502" y="195"/>
                    <a:pt x="502" y="194"/>
                  </a:cubicBezTo>
                  <a:cubicBezTo>
                    <a:pt x="502" y="193"/>
                    <a:pt x="501" y="190"/>
                    <a:pt x="502" y="189"/>
                  </a:cubicBezTo>
                  <a:cubicBezTo>
                    <a:pt x="502" y="189"/>
                    <a:pt x="504" y="188"/>
                    <a:pt x="505" y="187"/>
                  </a:cubicBezTo>
                  <a:cubicBezTo>
                    <a:pt x="505" y="187"/>
                    <a:pt x="506" y="185"/>
                    <a:pt x="507" y="186"/>
                  </a:cubicBezTo>
                  <a:cubicBezTo>
                    <a:pt x="508" y="186"/>
                    <a:pt x="508" y="187"/>
                    <a:pt x="508" y="188"/>
                  </a:cubicBezTo>
                  <a:cubicBezTo>
                    <a:pt x="509" y="188"/>
                    <a:pt x="512" y="188"/>
                    <a:pt x="512" y="188"/>
                  </a:cubicBezTo>
                  <a:cubicBezTo>
                    <a:pt x="513" y="187"/>
                    <a:pt x="515" y="186"/>
                    <a:pt x="515" y="185"/>
                  </a:cubicBezTo>
                  <a:cubicBezTo>
                    <a:pt x="515" y="184"/>
                    <a:pt x="514" y="183"/>
                    <a:pt x="514" y="182"/>
                  </a:cubicBezTo>
                  <a:cubicBezTo>
                    <a:pt x="514" y="181"/>
                    <a:pt x="515" y="180"/>
                    <a:pt x="516" y="179"/>
                  </a:cubicBezTo>
                  <a:cubicBezTo>
                    <a:pt x="517" y="179"/>
                    <a:pt x="518" y="180"/>
                    <a:pt x="519" y="180"/>
                  </a:cubicBezTo>
                  <a:cubicBezTo>
                    <a:pt x="519" y="181"/>
                    <a:pt x="520" y="182"/>
                    <a:pt x="521" y="182"/>
                  </a:cubicBezTo>
                  <a:cubicBezTo>
                    <a:pt x="521" y="182"/>
                    <a:pt x="523" y="181"/>
                    <a:pt x="524" y="181"/>
                  </a:cubicBezTo>
                  <a:cubicBezTo>
                    <a:pt x="525" y="181"/>
                    <a:pt x="526" y="182"/>
                    <a:pt x="526" y="182"/>
                  </a:cubicBezTo>
                  <a:cubicBezTo>
                    <a:pt x="528" y="182"/>
                    <a:pt x="530" y="183"/>
                    <a:pt x="531" y="182"/>
                  </a:cubicBezTo>
                  <a:cubicBezTo>
                    <a:pt x="532" y="182"/>
                    <a:pt x="534" y="179"/>
                    <a:pt x="535" y="179"/>
                  </a:cubicBezTo>
                  <a:cubicBezTo>
                    <a:pt x="536" y="178"/>
                    <a:pt x="538" y="178"/>
                    <a:pt x="539" y="177"/>
                  </a:cubicBezTo>
                  <a:cubicBezTo>
                    <a:pt x="541" y="177"/>
                    <a:pt x="544" y="176"/>
                    <a:pt x="545" y="175"/>
                  </a:cubicBezTo>
                  <a:cubicBezTo>
                    <a:pt x="546" y="175"/>
                    <a:pt x="547" y="174"/>
                    <a:pt x="548" y="174"/>
                  </a:cubicBezTo>
                  <a:cubicBezTo>
                    <a:pt x="549" y="173"/>
                    <a:pt x="551" y="174"/>
                    <a:pt x="552" y="174"/>
                  </a:cubicBezTo>
                  <a:cubicBezTo>
                    <a:pt x="554" y="174"/>
                    <a:pt x="556" y="176"/>
                    <a:pt x="557" y="176"/>
                  </a:cubicBezTo>
                  <a:cubicBezTo>
                    <a:pt x="558" y="177"/>
                    <a:pt x="560" y="178"/>
                    <a:pt x="561" y="178"/>
                  </a:cubicBezTo>
                  <a:cubicBezTo>
                    <a:pt x="564" y="179"/>
                    <a:pt x="569" y="183"/>
                    <a:pt x="572" y="184"/>
                  </a:cubicBezTo>
                  <a:cubicBezTo>
                    <a:pt x="574" y="185"/>
                    <a:pt x="579" y="186"/>
                    <a:pt x="582" y="187"/>
                  </a:cubicBezTo>
                  <a:cubicBezTo>
                    <a:pt x="583" y="187"/>
                    <a:pt x="586" y="188"/>
                    <a:pt x="587" y="189"/>
                  </a:cubicBezTo>
                  <a:cubicBezTo>
                    <a:pt x="588" y="189"/>
                    <a:pt x="590" y="190"/>
                    <a:pt x="591" y="190"/>
                  </a:cubicBezTo>
                  <a:cubicBezTo>
                    <a:pt x="593" y="190"/>
                    <a:pt x="596" y="191"/>
                    <a:pt x="598" y="192"/>
                  </a:cubicBezTo>
                  <a:cubicBezTo>
                    <a:pt x="601" y="193"/>
                    <a:pt x="607" y="195"/>
                    <a:pt x="610" y="197"/>
                  </a:cubicBezTo>
                  <a:cubicBezTo>
                    <a:pt x="611" y="198"/>
                    <a:pt x="614" y="200"/>
                    <a:pt x="615" y="201"/>
                  </a:cubicBezTo>
                  <a:cubicBezTo>
                    <a:pt x="615" y="202"/>
                    <a:pt x="616" y="204"/>
                    <a:pt x="617" y="205"/>
                  </a:cubicBezTo>
                  <a:cubicBezTo>
                    <a:pt x="617" y="206"/>
                    <a:pt x="620" y="208"/>
                    <a:pt x="621" y="208"/>
                  </a:cubicBezTo>
                  <a:cubicBezTo>
                    <a:pt x="622" y="209"/>
                    <a:pt x="624" y="211"/>
                    <a:pt x="625" y="212"/>
                  </a:cubicBezTo>
                  <a:cubicBezTo>
                    <a:pt x="625" y="213"/>
                    <a:pt x="624" y="216"/>
                    <a:pt x="625" y="218"/>
                  </a:cubicBezTo>
                  <a:cubicBezTo>
                    <a:pt x="625" y="219"/>
                    <a:pt x="628" y="220"/>
                    <a:pt x="628" y="220"/>
                  </a:cubicBezTo>
                  <a:cubicBezTo>
                    <a:pt x="629" y="221"/>
                    <a:pt x="631" y="223"/>
                    <a:pt x="632" y="224"/>
                  </a:cubicBezTo>
                  <a:cubicBezTo>
                    <a:pt x="633" y="224"/>
                    <a:pt x="634" y="226"/>
                    <a:pt x="634" y="226"/>
                  </a:cubicBezTo>
                  <a:cubicBezTo>
                    <a:pt x="636" y="227"/>
                    <a:pt x="638" y="226"/>
                    <a:pt x="640" y="226"/>
                  </a:cubicBezTo>
                  <a:cubicBezTo>
                    <a:pt x="640" y="227"/>
                    <a:pt x="642" y="228"/>
                    <a:pt x="642" y="229"/>
                  </a:cubicBezTo>
                  <a:cubicBezTo>
                    <a:pt x="643" y="229"/>
                    <a:pt x="645" y="231"/>
                    <a:pt x="646" y="231"/>
                  </a:cubicBezTo>
                  <a:cubicBezTo>
                    <a:pt x="647" y="231"/>
                    <a:pt x="649" y="231"/>
                    <a:pt x="650" y="231"/>
                  </a:cubicBezTo>
                  <a:cubicBezTo>
                    <a:pt x="651" y="231"/>
                    <a:pt x="653" y="231"/>
                    <a:pt x="654" y="232"/>
                  </a:cubicBezTo>
                  <a:cubicBezTo>
                    <a:pt x="654" y="232"/>
                    <a:pt x="654" y="233"/>
                    <a:pt x="654" y="234"/>
                  </a:cubicBezTo>
                  <a:cubicBezTo>
                    <a:pt x="655" y="236"/>
                    <a:pt x="657" y="239"/>
                    <a:pt x="658" y="241"/>
                  </a:cubicBezTo>
                  <a:cubicBezTo>
                    <a:pt x="658" y="242"/>
                    <a:pt x="658" y="246"/>
                    <a:pt x="658" y="247"/>
                  </a:cubicBezTo>
                  <a:cubicBezTo>
                    <a:pt x="659" y="249"/>
                    <a:pt x="660" y="252"/>
                    <a:pt x="660" y="253"/>
                  </a:cubicBezTo>
                  <a:cubicBezTo>
                    <a:pt x="661" y="255"/>
                    <a:pt x="661" y="257"/>
                    <a:pt x="662" y="258"/>
                  </a:cubicBezTo>
                  <a:cubicBezTo>
                    <a:pt x="663" y="259"/>
                    <a:pt x="667" y="259"/>
                    <a:pt x="668" y="259"/>
                  </a:cubicBezTo>
                  <a:cubicBezTo>
                    <a:pt x="669" y="260"/>
                    <a:pt x="669" y="262"/>
                    <a:pt x="670" y="262"/>
                  </a:cubicBezTo>
                  <a:cubicBezTo>
                    <a:pt x="671" y="263"/>
                    <a:pt x="675" y="262"/>
                    <a:pt x="676" y="263"/>
                  </a:cubicBezTo>
                  <a:cubicBezTo>
                    <a:pt x="677" y="264"/>
                    <a:pt x="678" y="266"/>
                    <a:pt x="678" y="266"/>
                  </a:cubicBezTo>
                  <a:cubicBezTo>
                    <a:pt x="679" y="267"/>
                    <a:pt x="680" y="268"/>
                    <a:pt x="681" y="268"/>
                  </a:cubicBezTo>
                  <a:cubicBezTo>
                    <a:pt x="682" y="268"/>
                    <a:pt x="684" y="267"/>
                    <a:pt x="686" y="267"/>
                  </a:cubicBezTo>
                  <a:cubicBezTo>
                    <a:pt x="687" y="267"/>
                    <a:pt x="689" y="268"/>
                    <a:pt x="690" y="268"/>
                  </a:cubicBezTo>
                  <a:cubicBezTo>
                    <a:pt x="691" y="269"/>
                    <a:pt x="693" y="271"/>
                    <a:pt x="694" y="272"/>
                  </a:cubicBezTo>
                  <a:cubicBezTo>
                    <a:pt x="695" y="273"/>
                    <a:pt x="695" y="276"/>
                    <a:pt x="696" y="277"/>
                  </a:cubicBezTo>
                  <a:cubicBezTo>
                    <a:pt x="697" y="278"/>
                    <a:pt x="700" y="279"/>
                    <a:pt x="700" y="280"/>
                  </a:cubicBezTo>
                  <a:cubicBezTo>
                    <a:pt x="701" y="281"/>
                    <a:pt x="700" y="283"/>
                    <a:pt x="701" y="285"/>
                  </a:cubicBezTo>
                  <a:cubicBezTo>
                    <a:pt x="701" y="286"/>
                    <a:pt x="702" y="288"/>
                    <a:pt x="703" y="289"/>
                  </a:cubicBezTo>
                  <a:cubicBezTo>
                    <a:pt x="703" y="290"/>
                    <a:pt x="705" y="290"/>
                    <a:pt x="706" y="290"/>
                  </a:cubicBezTo>
                  <a:cubicBezTo>
                    <a:pt x="707" y="290"/>
                    <a:pt x="708" y="291"/>
                    <a:pt x="709" y="291"/>
                  </a:cubicBezTo>
                  <a:cubicBezTo>
                    <a:pt x="711" y="292"/>
                    <a:pt x="713" y="291"/>
                    <a:pt x="714" y="292"/>
                  </a:cubicBezTo>
                  <a:cubicBezTo>
                    <a:pt x="715" y="292"/>
                    <a:pt x="717" y="292"/>
                    <a:pt x="718" y="293"/>
                  </a:cubicBezTo>
                  <a:cubicBezTo>
                    <a:pt x="718" y="294"/>
                    <a:pt x="718" y="296"/>
                    <a:pt x="718" y="297"/>
                  </a:cubicBezTo>
                  <a:cubicBezTo>
                    <a:pt x="718" y="298"/>
                    <a:pt x="717" y="299"/>
                    <a:pt x="717" y="300"/>
                  </a:cubicBezTo>
                  <a:cubicBezTo>
                    <a:pt x="717" y="300"/>
                    <a:pt x="717" y="302"/>
                    <a:pt x="718" y="302"/>
                  </a:cubicBezTo>
                  <a:cubicBezTo>
                    <a:pt x="719" y="304"/>
                    <a:pt x="722" y="304"/>
                    <a:pt x="722" y="305"/>
                  </a:cubicBezTo>
                  <a:cubicBezTo>
                    <a:pt x="723" y="306"/>
                    <a:pt x="723" y="307"/>
                    <a:pt x="723" y="308"/>
                  </a:cubicBezTo>
                  <a:cubicBezTo>
                    <a:pt x="723" y="309"/>
                    <a:pt x="721" y="311"/>
                    <a:pt x="722" y="312"/>
                  </a:cubicBezTo>
                  <a:cubicBezTo>
                    <a:pt x="722" y="312"/>
                    <a:pt x="724" y="312"/>
                    <a:pt x="724" y="312"/>
                  </a:cubicBezTo>
                  <a:cubicBezTo>
                    <a:pt x="726" y="313"/>
                    <a:pt x="728" y="315"/>
                    <a:pt x="729" y="315"/>
                  </a:cubicBezTo>
                  <a:cubicBezTo>
                    <a:pt x="730" y="314"/>
                    <a:pt x="731" y="311"/>
                    <a:pt x="731" y="310"/>
                  </a:cubicBezTo>
                  <a:cubicBezTo>
                    <a:pt x="731" y="309"/>
                    <a:pt x="731" y="307"/>
                    <a:pt x="731" y="306"/>
                  </a:cubicBezTo>
                  <a:cubicBezTo>
                    <a:pt x="732" y="305"/>
                    <a:pt x="733" y="304"/>
                    <a:pt x="733" y="304"/>
                  </a:cubicBezTo>
                  <a:cubicBezTo>
                    <a:pt x="735" y="304"/>
                    <a:pt x="738" y="305"/>
                    <a:pt x="740" y="305"/>
                  </a:cubicBezTo>
                  <a:cubicBezTo>
                    <a:pt x="741" y="305"/>
                    <a:pt x="743" y="303"/>
                    <a:pt x="744" y="304"/>
                  </a:cubicBezTo>
                  <a:cubicBezTo>
                    <a:pt x="745" y="304"/>
                    <a:pt x="747" y="305"/>
                    <a:pt x="748" y="305"/>
                  </a:cubicBezTo>
                  <a:cubicBezTo>
                    <a:pt x="750" y="305"/>
                    <a:pt x="752" y="303"/>
                    <a:pt x="753" y="303"/>
                  </a:cubicBezTo>
                  <a:cubicBezTo>
                    <a:pt x="755" y="303"/>
                    <a:pt x="757" y="303"/>
                    <a:pt x="759" y="303"/>
                  </a:cubicBezTo>
                  <a:cubicBezTo>
                    <a:pt x="759" y="303"/>
                    <a:pt x="760" y="305"/>
                    <a:pt x="761" y="305"/>
                  </a:cubicBezTo>
                  <a:cubicBezTo>
                    <a:pt x="761" y="306"/>
                    <a:pt x="762" y="306"/>
                    <a:pt x="763" y="307"/>
                  </a:cubicBezTo>
                  <a:cubicBezTo>
                    <a:pt x="763" y="308"/>
                    <a:pt x="763" y="310"/>
                    <a:pt x="762" y="311"/>
                  </a:cubicBezTo>
                  <a:cubicBezTo>
                    <a:pt x="762" y="312"/>
                    <a:pt x="761" y="313"/>
                    <a:pt x="761" y="313"/>
                  </a:cubicBezTo>
                  <a:cubicBezTo>
                    <a:pt x="761" y="314"/>
                    <a:pt x="761" y="317"/>
                    <a:pt x="762" y="317"/>
                  </a:cubicBezTo>
                  <a:cubicBezTo>
                    <a:pt x="763" y="318"/>
                    <a:pt x="766" y="316"/>
                    <a:pt x="767" y="317"/>
                  </a:cubicBezTo>
                  <a:cubicBezTo>
                    <a:pt x="767" y="317"/>
                    <a:pt x="768" y="318"/>
                    <a:pt x="768" y="318"/>
                  </a:cubicBezTo>
                  <a:cubicBezTo>
                    <a:pt x="769" y="319"/>
                    <a:pt x="771" y="318"/>
                    <a:pt x="771" y="319"/>
                  </a:cubicBezTo>
                  <a:cubicBezTo>
                    <a:pt x="772" y="320"/>
                    <a:pt x="773" y="322"/>
                    <a:pt x="773" y="323"/>
                  </a:cubicBezTo>
                  <a:cubicBezTo>
                    <a:pt x="773" y="323"/>
                    <a:pt x="773" y="325"/>
                    <a:pt x="774" y="326"/>
                  </a:cubicBezTo>
                  <a:cubicBezTo>
                    <a:pt x="774" y="327"/>
                    <a:pt x="776" y="328"/>
                    <a:pt x="777" y="329"/>
                  </a:cubicBezTo>
                  <a:cubicBezTo>
                    <a:pt x="777" y="330"/>
                    <a:pt x="777" y="331"/>
                    <a:pt x="777" y="332"/>
                  </a:cubicBezTo>
                  <a:cubicBezTo>
                    <a:pt x="777" y="333"/>
                    <a:pt x="779" y="334"/>
                    <a:pt x="780" y="335"/>
                  </a:cubicBezTo>
                  <a:cubicBezTo>
                    <a:pt x="781" y="335"/>
                    <a:pt x="783" y="337"/>
                    <a:pt x="784" y="338"/>
                  </a:cubicBezTo>
                  <a:cubicBezTo>
                    <a:pt x="785" y="338"/>
                    <a:pt x="785" y="341"/>
                    <a:pt x="785" y="341"/>
                  </a:cubicBezTo>
                  <a:cubicBezTo>
                    <a:pt x="786" y="342"/>
                    <a:pt x="788" y="342"/>
                    <a:pt x="789" y="342"/>
                  </a:cubicBezTo>
                  <a:cubicBezTo>
                    <a:pt x="791" y="343"/>
                    <a:pt x="793" y="342"/>
                    <a:pt x="794" y="343"/>
                  </a:cubicBezTo>
                  <a:cubicBezTo>
                    <a:pt x="795" y="343"/>
                    <a:pt x="796" y="345"/>
                    <a:pt x="796" y="346"/>
                  </a:cubicBezTo>
                  <a:cubicBezTo>
                    <a:pt x="797" y="347"/>
                    <a:pt x="797" y="349"/>
                    <a:pt x="797" y="350"/>
                  </a:cubicBezTo>
                  <a:cubicBezTo>
                    <a:pt x="797" y="351"/>
                    <a:pt x="795" y="353"/>
                    <a:pt x="795" y="354"/>
                  </a:cubicBezTo>
                  <a:cubicBezTo>
                    <a:pt x="794" y="354"/>
                    <a:pt x="794" y="356"/>
                    <a:pt x="795" y="357"/>
                  </a:cubicBezTo>
                  <a:cubicBezTo>
                    <a:pt x="795" y="358"/>
                    <a:pt x="798" y="360"/>
                    <a:pt x="798" y="361"/>
                  </a:cubicBezTo>
                  <a:cubicBezTo>
                    <a:pt x="798" y="363"/>
                    <a:pt x="797" y="366"/>
                    <a:pt x="797" y="368"/>
                  </a:cubicBezTo>
                  <a:cubicBezTo>
                    <a:pt x="797" y="369"/>
                    <a:pt x="796" y="370"/>
                    <a:pt x="796" y="371"/>
                  </a:cubicBezTo>
                  <a:cubicBezTo>
                    <a:pt x="796" y="371"/>
                    <a:pt x="797" y="372"/>
                    <a:pt x="797" y="373"/>
                  </a:cubicBezTo>
                  <a:cubicBezTo>
                    <a:pt x="797" y="374"/>
                    <a:pt x="799" y="377"/>
                    <a:pt x="799" y="379"/>
                  </a:cubicBezTo>
                  <a:cubicBezTo>
                    <a:pt x="800" y="381"/>
                    <a:pt x="800" y="385"/>
                    <a:pt x="800" y="387"/>
                  </a:cubicBezTo>
                  <a:cubicBezTo>
                    <a:pt x="800" y="389"/>
                    <a:pt x="801" y="393"/>
                    <a:pt x="801" y="395"/>
                  </a:cubicBezTo>
                  <a:cubicBezTo>
                    <a:pt x="802" y="397"/>
                    <a:pt x="804" y="400"/>
                    <a:pt x="803" y="402"/>
                  </a:cubicBezTo>
                  <a:cubicBezTo>
                    <a:pt x="803" y="403"/>
                    <a:pt x="802" y="405"/>
                    <a:pt x="802" y="406"/>
                  </a:cubicBezTo>
                  <a:cubicBezTo>
                    <a:pt x="802" y="407"/>
                    <a:pt x="803" y="409"/>
                    <a:pt x="803" y="410"/>
                  </a:cubicBezTo>
                  <a:cubicBezTo>
                    <a:pt x="803" y="413"/>
                    <a:pt x="803" y="418"/>
                    <a:pt x="803" y="420"/>
                  </a:cubicBezTo>
                  <a:cubicBezTo>
                    <a:pt x="803" y="421"/>
                    <a:pt x="801" y="424"/>
                    <a:pt x="801" y="425"/>
                  </a:cubicBezTo>
                  <a:cubicBezTo>
                    <a:pt x="801" y="426"/>
                    <a:pt x="800" y="429"/>
                    <a:pt x="800" y="430"/>
                  </a:cubicBezTo>
                  <a:cubicBezTo>
                    <a:pt x="800" y="431"/>
                    <a:pt x="801" y="435"/>
                    <a:pt x="801" y="436"/>
                  </a:cubicBezTo>
                  <a:cubicBezTo>
                    <a:pt x="801" y="438"/>
                    <a:pt x="798" y="440"/>
                    <a:pt x="798" y="441"/>
                  </a:cubicBezTo>
                  <a:cubicBezTo>
                    <a:pt x="798" y="443"/>
                    <a:pt x="800" y="447"/>
                    <a:pt x="800" y="448"/>
                  </a:cubicBezTo>
                  <a:cubicBezTo>
                    <a:pt x="800" y="450"/>
                    <a:pt x="798" y="452"/>
                    <a:pt x="797" y="453"/>
                  </a:cubicBezTo>
                  <a:cubicBezTo>
                    <a:pt x="797" y="454"/>
                    <a:pt x="796" y="457"/>
                    <a:pt x="796" y="458"/>
                  </a:cubicBezTo>
                  <a:cubicBezTo>
                    <a:pt x="797" y="459"/>
                    <a:pt x="798" y="460"/>
                    <a:pt x="798" y="461"/>
                  </a:cubicBezTo>
                  <a:cubicBezTo>
                    <a:pt x="798" y="462"/>
                    <a:pt x="796" y="464"/>
                    <a:pt x="795" y="465"/>
                  </a:cubicBezTo>
                  <a:cubicBezTo>
                    <a:pt x="794" y="466"/>
                    <a:pt x="793" y="467"/>
                    <a:pt x="792" y="468"/>
                  </a:cubicBezTo>
                  <a:cubicBezTo>
                    <a:pt x="792" y="469"/>
                    <a:pt x="792" y="471"/>
                    <a:pt x="792" y="472"/>
                  </a:cubicBezTo>
                  <a:cubicBezTo>
                    <a:pt x="793" y="473"/>
                    <a:pt x="796" y="474"/>
                    <a:pt x="796" y="475"/>
                  </a:cubicBezTo>
                  <a:cubicBezTo>
                    <a:pt x="797" y="477"/>
                    <a:pt x="798" y="481"/>
                    <a:pt x="798" y="483"/>
                  </a:cubicBezTo>
                  <a:cubicBezTo>
                    <a:pt x="799" y="484"/>
                    <a:pt x="799" y="487"/>
                    <a:pt x="799" y="489"/>
                  </a:cubicBezTo>
                  <a:cubicBezTo>
                    <a:pt x="800" y="491"/>
                    <a:pt x="800" y="496"/>
                    <a:pt x="800" y="498"/>
                  </a:cubicBezTo>
                  <a:cubicBezTo>
                    <a:pt x="800" y="500"/>
                    <a:pt x="800" y="504"/>
                    <a:pt x="799" y="506"/>
                  </a:cubicBezTo>
                  <a:cubicBezTo>
                    <a:pt x="799" y="507"/>
                    <a:pt x="799" y="510"/>
                    <a:pt x="798" y="511"/>
                  </a:cubicBezTo>
                  <a:cubicBezTo>
                    <a:pt x="798" y="513"/>
                    <a:pt x="797" y="517"/>
                    <a:pt x="796" y="516"/>
                  </a:cubicBezTo>
                  <a:cubicBezTo>
                    <a:pt x="795" y="516"/>
                    <a:pt x="796" y="513"/>
                    <a:pt x="796" y="512"/>
                  </a:cubicBezTo>
                  <a:cubicBezTo>
                    <a:pt x="796" y="511"/>
                    <a:pt x="796" y="508"/>
                    <a:pt x="796" y="507"/>
                  </a:cubicBezTo>
                  <a:cubicBezTo>
                    <a:pt x="796" y="505"/>
                    <a:pt x="797" y="501"/>
                    <a:pt x="797" y="498"/>
                  </a:cubicBezTo>
                  <a:cubicBezTo>
                    <a:pt x="796" y="497"/>
                    <a:pt x="795" y="493"/>
                    <a:pt x="795" y="492"/>
                  </a:cubicBezTo>
                  <a:cubicBezTo>
                    <a:pt x="794" y="490"/>
                    <a:pt x="793" y="487"/>
                    <a:pt x="792" y="487"/>
                  </a:cubicBezTo>
                  <a:cubicBezTo>
                    <a:pt x="791" y="487"/>
                    <a:pt x="790" y="487"/>
                    <a:pt x="790" y="488"/>
                  </a:cubicBezTo>
                  <a:cubicBezTo>
                    <a:pt x="789" y="489"/>
                    <a:pt x="791" y="491"/>
                    <a:pt x="791" y="492"/>
                  </a:cubicBezTo>
                  <a:cubicBezTo>
                    <a:pt x="792" y="494"/>
                    <a:pt x="793" y="496"/>
                    <a:pt x="793" y="497"/>
                  </a:cubicBezTo>
                  <a:cubicBezTo>
                    <a:pt x="793" y="499"/>
                    <a:pt x="793" y="502"/>
                    <a:pt x="792" y="504"/>
                  </a:cubicBezTo>
                  <a:cubicBezTo>
                    <a:pt x="792" y="506"/>
                    <a:pt x="792" y="509"/>
                    <a:pt x="792" y="511"/>
                  </a:cubicBezTo>
                  <a:cubicBezTo>
                    <a:pt x="792" y="512"/>
                    <a:pt x="792" y="515"/>
                    <a:pt x="792" y="517"/>
                  </a:cubicBezTo>
                  <a:cubicBezTo>
                    <a:pt x="793" y="518"/>
                    <a:pt x="794" y="522"/>
                    <a:pt x="795" y="523"/>
                  </a:cubicBezTo>
                  <a:cubicBezTo>
                    <a:pt x="795" y="525"/>
                    <a:pt x="797" y="528"/>
                    <a:pt x="798" y="530"/>
                  </a:cubicBezTo>
                  <a:cubicBezTo>
                    <a:pt x="799" y="530"/>
                    <a:pt x="801" y="531"/>
                    <a:pt x="801" y="532"/>
                  </a:cubicBezTo>
                  <a:cubicBezTo>
                    <a:pt x="803" y="533"/>
                    <a:pt x="808" y="536"/>
                    <a:pt x="810" y="538"/>
                  </a:cubicBezTo>
                  <a:cubicBezTo>
                    <a:pt x="811" y="539"/>
                    <a:pt x="813" y="543"/>
                    <a:pt x="814" y="544"/>
                  </a:cubicBezTo>
                  <a:cubicBezTo>
                    <a:pt x="815" y="545"/>
                    <a:pt x="816" y="547"/>
                    <a:pt x="816" y="548"/>
                  </a:cubicBezTo>
                  <a:cubicBezTo>
                    <a:pt x="817" y="549"/>
                    <a:pt x="817" y="553"/>
                    <a:pt x="817" y="555"/>
                  </a:cubicBezTo>
                  <a:cubicBezTo>
                    <a:pt x="817" y="556"/>
                    <a:pt x="817" y="560"/>
                    <a:pt x="818" y="561"/>
                  </a:cubicBezTo>
                  <a:cubicBezTo>
                    <a:pt x="818" y="562"/>
                    <a:pt x="819" y="565"/>
                    <a:pt x="820" y="565"/>
                  </a:cubicBezTo>
                  <a:cubicBezTo>
                    <a:pt x="821" y="565"/>
                    <a:pt x="823" y="564"/>
                    <a:pt x="824" y="564"/>
                  </a:cubicBezTo>
                  <a:cubicBezTo>
                    <a:pt x="824" y="563"/>
                    <a:pt x="825" y="560"/>
                    <a:pt x="825" y="559"/>
                  </a:cubicBezTo>
                  <a:cubicBezTo>
                    <a:pt x="825" y="558"/>
                    <a:pt x="824" y="557"/>
                    <a:pt x="824" y="556"/>
                  </a:cubicBezTo>
                  <a:cubicBezTo>
                    <a:pt x="823" y="555"/>
                    <a:pt x="821" y="553"/>
                    <a:pt x="821" y="551"/>
                  </a:cubicBezTo>
                  <a:cubicBezTo>
                    <a:pt x="821" y="551"/>
                    <a:pt x="822" y="550"/>
                    <a:pt x="822" y="549"/>
                  </a:cubicBezTo>
                  <a:cubicBezTo>
                    <a:pt x="823" y="548"/>
                    <a:pt x="826" y="548"/>
                    <a:pt x="828" y="548"/>
                  </a:cubicBezTo>
                  <a:cubicBezTo>
                    <a:pt x="829" y="547"/>
                    <a:pt x="832" y="547"/>
                    <a:pt x="833" y="546"/>
                  </a:cubicBezTo>
                  <a:cubicBezTo>
                    <a:pt x="834" y="545"/>
                    <a:pt x="834" y="542"/>
                    <a:pt x="834" y="541"/>
                  </a:cubicBezTo>
                  <a:cubicBezTo>
                    <a:pt x="834" y="540"/>
                    <a:pt x="832" y="538"/>
                    <a:pt x="832" y="537"/>
                  </a:cubicBezTo>
                  <a:cubicBezTo>
                    <a:pt x="832" y="536"/>
                    <a:pt x="832" y="533"/>
                    <a:pt x="832" y="532"/>
                  </a:cubicBezTo>
                  <a:cubicBezTo>
                    <a:pt x="833" y="530"/>
                    <a:pt x="836" y="529"/>
                    <a:pt x="836" y="528"/>
                  </a:cubicBezTo>
                  <a:cubicBezTo>
                    <a:pt x="837" y="526"/>
                    <a:pt x="836" y="523"/>
                    <a:pt x="836" y="522"/>
                  </a:cubicBezTo>
                  <a:cubicBezTo>
                    <a:pt x="836" y="521"/>
                    <a:pt x="834" y="520"/>
                    <a:pt x="835" y="519"/>
                  </a:cubicBezTo>
                  <a:cubicBezTo>
                    <a:pt x="835" y="518"/>
                    <a:pt x="838" y="518"/>
                    <a:pt x="839" y="517"/>
                  </a:cubicBezTo>
                  <a:cubicBezTo>
                    <a:pt x="839" y="516"/>
                    <a:pt x="838" y="515"/>
                    <a:pt x="837" y="514"/>
                  </a:cubicBezTo>
                  <a:cubicBezTo>
                    <a:pt x="837" y="514"/>
                    <a:pt x="836" y="513"/>
                    <a:pt x="835" y="513"/>
                  </a:cubicBezTo>
                  <a:cubicBezTo>
                    <a:pt x="834" y="514"/>
                    <a:pt x="833" y="515"/>
                    <a:pt x="832" y="515"/>
                  </a:cubicBezTo>
                  <a:cubicBezTo>
                    <a:pt x="831" y="516"/>
                    <a:pt x="829" y="515"/>
                    <a:pt x="829" y="514"/>
                  </a:cubicBezTo>
                  <a:cubicBezTo>
                    <a:pt x="828" y="513"/>
                    <a:pt x="828" y="511"/>
                    <a:pt x="827" y="511"/>
                  </a:cubicBezTo>
                  <a:cubicBezTo>
                    <a:pt x="826" y="510"/>
                    <a:pt x="823" y="510"/>
                    <a:pt x="822" y="511"/>
                  </a:cubicBezTo>
                  <a:cubicBezTo>
                    <a:pt x="821" y="511"/>
                    <a:pt x="819" y="512"/>
                    <a:pt x="818" y="512"/>
                  </a:cubicBezTo>
                  <a:cubicBezTo>
                    <a:pt x="817" y="512"/>
                    <a:pt x="815" y="511"/>
                    <a:pt x="814" y="511"/>
                  </a:cubicBezTo>
                  <a:cubicBezTo>
                    <a:pt x="813" y="509"/>
                    <a:pt x="811" y="506"/>
                    <a:pt x="812" y="505"/>
                  </a:cubicBezTo>
                  <a:cubicBezTo>
                    <a:pt x="812" y="504"/>
                    <a:pt x="815" y="504"/>
                    <a:pt x="816" y="503"/>
                  </a:cubicBezTo>
                  <a:cubicBezTo>
                    <a:pt x="818" y="503"/>
                    <a:pt x="820" y="504"/>
                    <a:pt x="822" y="504"/>
                  </a:cubicBezTo>
                  <a:cubicBezTo>
                    <a:pt x="823" y="503"/>
                    <a:pt x="825" y="502"/>
                    <a:pt x="826" y="501"/>
                  </a:cubicBezTo>
                  <a:cubicBezTo>
                    <a:pt x="828" y="501"/>
                    <a:pt x="832" y="500"/>
                    <a:pt x="833" y="499"/>
                  </a:cubicBezTo>
                  <a:cubicBezTo>
                    <a:pt x="835" y="499"/>
                    <a:pt x="837" y="499"/>
                    <a:pt x="838" y="500"/>
                  </a:cubicBezTo>
                  <a:cubicBezTo>
                    <a:pt x="839" y="500"/>
                    <a:pt x="841" y="502"/>
                    <a:pt x="842" y="503"/>
                  </a:cubicBezTo>
                  <a:cubicBezTo>
                    <a:pt x="842" y="504"/>
                    <a:pt x="843" y="505"/>
                    <a:pt x="843" y="506"/>
                  </a:cubicBezTo>
                  <a:cubicBezTo>
                    <a:pt x="843" y="507"/>
                    <a:pt x="842" y="508"/>
                    <a:pt x="842" y="509"/>
                  </a:cubicBezTo>
                  <a:cubicBezTo>
                    <a:pt x="842" y="510"/>
                    <a:pt x="844" y="512"/>
                    <a:pt x="844" y="513"/>
                  </a:cubicBezTo>
                  <a:cubicBezTo>
                    <a:pt x="844" y="514"/>
                    <a:pt x="843" y="515"/>
                    <a:pt x="843" y="516"/>
                  </a:cubicBezTo>
                  <a:cubicBezTo>
                    <a:pt x="843" y="517"/>
                    <a:pt x="844" y="519"/>
                    <a:pt x="845" y="520"/>
                  </a:cubicBezTo>
                  <a:cubicBezTo>
                    <a:pt x="845" y="520"/>
                    <a:pt x="847" y="522"/>
                    <a:pt x="848" y="522"/>
                  </a:cubicBezTo>
                  <a:cubicBezTo>
                    <a:pt x="849" y="522"/>
                    <a:pt x="851" y="522"/>
                    <a:pt x="852" y="521"/>
                  </a:cubicBezTo>
                  <a:cubicBezTo>
                    <a:pt x="853" y="521"/>
                    <a:pt x="855" y="518"/>
                    <a:pt x="855" y="517"/>
                  </a:cubicBezTo>
                  <a:cubicBezTo>
                    <a:pt x="855" y="516"/>
                    <a:pt x="853" y="514"/>
                    <a:pt x="852" y="513"/>
                  </a:cubicBezTo>
                  <a:cubicBezTo>
                    <a:pt x="851" y="512"/>
                    <a:pt x="849" y="511"/>
                    <a:pt x="849" y="510"/>
                  </a:cubicBezTo>
                  <a:cubicBezTo>
                    <a:pt x="848" y="509"/>
                    <a:pt x="848" y="507"/>
                    <a:pt x="848" y="506"/>
                  </a:cubicBezTo>
                  <a:cubicBezTo>
                    <a:pt x="849" y="506"/>
                    <a:pt x="850" y="504"/>
                    <a:pt x="851" y="504"/>
                  </a:cubicBezTo>
                  <a:cubicBezTo>
                    <a:pt x="852" y="504"/>
                    <a:pt x="852" y="505"/>
                    <a:pt x="853" y="505"/>
                  </a:cubicBezTo>
                  <a:cubicBezTo>
                    <a:pt x="854" y="506"/>
                    <a:pt x="856" y="507"/>
                    <a:pt x="857" y="507"/>
                  </a:cubicBezTo>
                  <a:cubicBezTo>
                    <a:pt x="858" y="507"/>
                    <a:pt x="860" y="507"/>
                    <a:pt x="861" y="507"/>
                  </a:cubicBezTo>
                  <a:cubicBezTo>
                    <a:pt x="862" y="507"/>
                    <a:pt x="863" y="508"/>
                    <a:pt x="864" y="509"/>
                  </a:cubicBezTo>
                  <a:cubicBezTo>
                    <a:pt x="864" y="510"/>
                    <a:pt x="863" y="513"/>
                    <a:pt x="863" y="514"/>
                  </a:cubicBezTo>
                  <a:cubicBezTo>
                    <a:pt x="863" y="514"/>
                    <a:pt x="864" y="516"/>
                    <a:pt x="865" y="516"/>
                  </a:cubicBezTo>
                  <a:cubicBezTo>
                    <a:pt x="865" y="517"/>
                    <a:pt x="865" y="519"/>
                    <a:pt x="865" y="520"/>
                  </a:cubicBezTo>
                  <a:cubicBezTo>
                    <a:pt x="864" y="521"/>
                    <a:pt x="864" y="522"/>
                    <a:pt x="864" y="522"/>
                  </a:cubicBezTo>
                  <a:cubicBezTo>
                    <a:pt x="863" y="523"/>
                    <a:pt x="863" y="525"/>
                    <a:pt x="862" y="526"/>
                  </a:cubicBezTo>
                  <a:cubicBezTo>
                    <a:pt x="862" y="527"/>
                    <a:pt x="861" y="528"/>
                    <a:pt x="861" y="529"/>
                  </a:cubicBezTo>
                  <a:cubicBezTo>
                    <a:pt x="861" y="530"/>
                    <a:pt x="860" y="531"/>
                    <a:pt x="860" y="532"/>
                  </a:cubicBezTo>
                  <a:cubicBezTo>
                    <a:pt x="859" y="532"/>
                    <a:pt x="857" y="533"/>
                    <a:pt x="857" y="534"/>
                  </a:cubicBezTo>
                  <a:cubicBezTo>
                    <a:pt x="856" y="535"/>
                    <a:pt x="857" y="537"/>
                    <a:pt x="856" y="539"/>
                  </a:cubicBezTo>
                  <a:cubicBezTo>
                    <a:pt x="856" y="539"/>
                    <a:pt x="854" y="540"/>
                    <a:pt x="853" y="540"/>
                  </a:cubicBezTo>
                  <a:cubicBezTo>
                    <a:pt x="852" y="541"/>
                    <a:pt x="850" y="544"/>
                    <a:pt x="850" y="545"/>
                  </a:cubicBezTo>
                  <a:cubicBezTo>
                    <a:pt x="849" y="546"/>
                    <a:pt x="849" y="549"/>
                    <a:pt x="849" y="550"/>
                  </a:cubicBezTo>
                  <a:cubicBezTo>
                    <a:pt x="849" y="551"/>
                    <a:pt x="848" y="553"/>
                    <a:pt x="848" y="554"/>
                  </a:cubicBezTo>
                  <a:cubicBezTo>
                    <a:pt x="847" y="556"/>
                    <a:pt x="846" y="558"/>
                    <a:pt x="846" y="560"/>
                  </a:cubicBezTo>
                  <a:cubicBezTo>
                    <a:pt x="845" y="561"/>
                    <a:pt x="844" y="562"/>
                    <a:pt x="843" y="563"/>
                  </a:cubicBezTo>
                  <a:cubicBezTo>
                    <a:pt x="842" y="564"/>
                    <a:pt x="840" y="565"/>
                    <a:pt x="840" y="565"/>
                  </a:cubicBezTo>
                  <a:cubicBezTo>
                    <a:pt x="839" y="566"/>
                    <a:pt x="839" y="568"/>
                    <a:pt x="838" y="569"/>
                  </a:cubicBezTo>
                  <a:cubicBezTo>
                    <a:pt x="838" y="571"/>
                    <a:pt x="837" y="573"/>
                    <a:pt x="836" y="574"/>
                  </a:cubicBezTo>
                  <a:cubicBezTo>
                    <a:pt x="836" y="575"/>
                    <a:pt x="835" y="577"/>
                    <a:pt x="834" y="578"/>
                  </a:cubicBezTo>
                  <a:cubicBezTo>
                    <a:pt x="833" y="579"/>
                    <a:pt x="832" y="580"/>
                    <a:pt x="832" y="581"/>
                  </a:cubicBezTo>
                  <a:cubicBezTo>
                    <a:pt x="831" y="581"/>
                    <a:pt x="830" y="582"/>
                    <a:pt x="829" y="582"/>
                  </a:cubicBezTo>
                  <a:cubicBezTo>
                    <a:pt x="829" y="583"/>
                    <a:pt x="828" y="582"/>
                    <a:pt x="828" y="582"/>
                  </a:cubicBezTo>
                  <a:cubicBezTo>
                    <a:pt x="827" y="583"/>
                    <a:pt x="828" y="586"/>
                    <a:pt x="829" y="587"/>
                  </a:cubicBezTo>
                  <a:cubicBezTo>
                    <a:pt x="829" y="588"/>
                    <a:pt x="831" y="592"/>
                    <a:pt x="832" y="593"/>
                  </a:cubicBezTo>
                  <a:cubicBezTo>
                    <a:pt x="833" y="594"/>
                    <a:pt x="835" y="596"/>
                    <a:pt x="836" y="596"/>
                  </a:cubicBezTo>
                  <a:cubicBezTo>
                    <a:pt x="838" y="597"/>
                    <a:pt x="842" y="598"/>
                    <a:pt x="843" y="600"/>
                  </a:cubicBezTo>
                  <a:cubicBezTo>
                    <a:pt x="844" y="600"/>
                    <a:pt x="845" y="603"/>
                    <a:pt x="846" y="604"/>
                  </a:cubicBezTo>
                  <a:cubicBezTo>
                    <a:pt x="847" y="605"/>
                    <a:pt x="849" y="606"/>
                    <a:pt x="850" y="607"/>
                  </a:cubicBezTo>
                  <a:cubicBezTo>
                    <a:pt x="851" y="608"/>
                    <a:pt x="854" y="609"/>
                    <a:pt x="855" y="611"/>
                  </a:cubicBezTo>
                  <a:cubicBezTo>
                    <a:pt x="855" y="611"/>
                    <a:pt x="854" y="614"/>
                    <a:pt x="855" y="614"/>
                  </a:cubicBezTo>
                  <a:cubicBezTo>
                    <a:pt x="855" y="615"/>
                    <a:pt x="858" y="616"/>
                    <a:pt x="858" y="617"/>
                  </a:cubicBezTo>
                  <a:cubicBezTo>
                    <a:pt x="860" y="618"/>
                    <a:pt x="863" y="621"/>
                    <a:pt x="864" y="622"/>
                  </a:cubicBezTo>
                  <a:cubicBezTo>
                    <a:pt x="866" y="624"/>
                    <a:pt x="869" y="628"/>
                    <a:pt x="871" y="630"/>
                  </a:cubicBezTo>
                  <a:cubicBezTo>
                    <a:pt x="873" y="633"/>
                    <a:pt x="876" y="639"/>
                    <a:pt x="877" y="641"/>
                  </a:cubicBezTo>
                  <a:cubicBezTo>
                    <a:pt x="879" y="644"/>
                    <a:pt x="881" y="649"/>
                    <a:pt x="883" y="652"/>
                  </a:cubicBezTo>
                  <a:cubicBezTo>
                    <a:pt x="885" y="653"/>
                    <a:pt x="888" y="656"/>
                    <a:pt x="889" y="658"/>
                  </a:cubicBezTo>
                  <a:cubicBezTo>
                    <a:pt x="891" y="659"/>
                    <a:pt x="892" y="663"/>
                    <a:pt x="894" y="665"/>
                  </a:cubicBezTo>
                  <a:cubicBezTo>
                    <a:pt x="895" y="667"/>
                    <a:pt x="899" y="670"/>
                    <a:pt x="901" y="672"/>
                  </a:cubicBezTo>
                  <a:cubicBezTo>
                    <a:pt x="902" y="673"/>
                    <a:pt x="906" y="677"/>
                    <a:pt x="908" y="679"/>
                  </a:cubicBezTo>
                  <a:cubicBezTo>
                    <a:pt x="909" y="681"/>
                    <a:pt x="912" y="683"/>
                    <a:pt x="913" y="684"/>
                  </a:cubicBezTo>
                  <a:cubicBezTo>
                    <a:pt x="914" y="685"/>
                    <a:pt x="915" y="686"/>
                    <a:pt x="916" y="687"/>
                  </a:cubicBezTo>
                  <a:cubicBezTo>
                    <a:pt x="916" y="687"/>
                    <a:pt x="916" y="689"/>
                    <a:pt x="916" y="689"/>
                  </a:cubicBezTo>
                  <a:cubicBezTo>
                    <a:pt x="917" y="690"/>
                    <a:pt x="918" y="692"/>
                    <a:pt x="918" y="693"/>
                  </a:cubicBezTo>
                  <a:cubicBezTo>
                    <a:pt x="918" y="694"/>
                    <a:pt x="919" y="697"/>
                    <a:pt x="920" y="699"/>
                  </a:cubicBezTo>
                  <a:cubicBezTo>
                    <a:pt x="920" y="699"/>
                    <a:pt x="920" y="701"/>
                    <a:pt x="921" y="701"/>
                  </a:cubicBezTo>
                  <a:cubicBezTo>
                    <a:pt x="922" y="701"/>
                    <a:pt x="922" y="700"/>
                    <a:pt x="922" y="699"/>
                  </a:cubicBezTo>
                  <a:cubicBezTo>
                    <a:pt x="923" y="698"/>
                    <a:pt x="923" y="697"/>
                    <a:pt x="923" y="696"/>
                  </a:cubicBezTo>
                  <a:cubicBezTo>
                    <a:pt x="923" y="695"/>
                    <a:pt x="923" y="693"/>
                    <a:pt x="924" y="693"/>
                  </a:cubicBezTo>
                  <a:cubicBezTo>
                    <a:pt x="924" y="693"/>
                    <a:pt x="925" y="693"/>
                    <a:pt x="926" y="693"/>
                  </a:cubicBezTo>
                  <a:cubicBezTo>
                    <a:pt x="927" y="693"/>
                    <a:pt x="928" y="693"/>
                    <a:pt x="929" y="693"/>
                  </a:cubicBezTo>
                  <a:cubicBezTo>
                    <a:pt x="930" y="693"/>
                    <a:pt x="931" y="692"/>
                    <a:pt x="932" y="691"/>
                  </a:cubicBezTo>
                  <a:cubicBezTo>
                    <a:pt x="933" y="691"/>
                    <a:pt x="935" y="690"/>
                    <a:pt x="935" y="689"/>
                  </a:cubicBezTo>
                  <a:cubicBezTo>
                    <a:pt x="936" y="688"/>
                    <a:pt x="937" y="685"/>
                    <a:pt x="937" y="683"/>
                  </a:cubicBezTo>
                  <a:cubicBezTo>
                    <a:pt x="937" y="681"/>
                    <a:pt x="935" y="677"/>
                    <a:pt x="934" y="676"/>
                  </a:cubicBezTo>
                  <a:cubicBezTo>
                    <a:pt x="933" y="675"/>
                    <a:pt x="931" y="673"/>
                    <a:pt x="930" y="672"/>
                  </a:cubicBezTo>
                  <a:cubicBezTo>
                    <a:pt x="929" y="672"/>
                    <a:pt x="928" y="670"/>
                    <a:pt x="928" y="669"/>
                  </a:cubicBezTo>
                  <a:cubicBezTo>
                    <a:pt x="928" y="668"/>
                    <a:pt x="929" y="666"/>
                    <a:pt x="930" y="665"/>
                  </a:cubicBezTo>
                  <a:cubicBezTo>
                    <a:pt x="931" y="664"/>
                    <a:pt x="933" y="665"/>
                    <a:pt x="933" y="664"/>
                  </a:cubicBezTo>
                  <a:cubicBezTo>
                    <a:pt x="934" y="663"/>
                    <a:pt x="934" y="661"/>
                    <a:pt x="935" y="660"/>
                  </a:cubicBezTo>
                  <a:cubicBezTo>
                    <a:pt x="935" y="659"/>
                    <a:pt x="937" y="658"/>
                    <a:pt x="938" y="657"/>
                  </a:cubicBezTo>
                  <a:cubicBezTo>
                    <a:pt x="939" y="657"/>
                    <a:pt x="940" y="658"/>
                    <a:pt x="941" y="658"/>
                  </a:cubicBezTo>
                  <a:cubicBezTo>
                    <a:pt x="942" y="658"/>
                    <a:pt x="945" y="658"/>
                    <a:pt x="945" y="658"/>
                  </a:cubicBezTo>
                  <a:cubicBezTo>
                    <a:pt x="946" y="659"/>
                    <a:pt x="946" y="660"/>
                    <a:pt x="945" y="661"/>
                  </a:cubicBezTo>
                  <a:cubicBezTo>
                    <a:pt x="945" y="661"/>
                    <a:pt x="943" y="661"/>
                    <a:pt x="943" y="661"/>
                  </a:cubicBezTo>
                  <a:cubicBezTo>
                    <a:pt x="942" y="662"/>
                    <a:pt x="942" y="663"/>
                    <a:pt x="941" y="664"/>
                  </a:cubicBezTo>
                  <a:cubicBezTo>
                    <a:pt x="941" y="665"/>
                    <a:pt x="941" y="667"/>
                    <a:pt x="942" y="668"/>
                  </a:cubicBezTo>
                  <a:cubicBezTo>
                    <a:pt x="942" y="668"/>
                    <a:pt x="943" y="669"/>
                    <a:pt x="944" y="669"/>
                  </a:cubicBezTo>
                  <a:cubicBezTo>
                    <a:pt x="944" y="670"/>
                    <a:pt x="946" y="670"/>
                    <a:pt x="947" y="671"/>
                  </a:cubicBezTo>
                  <a:cubicBezTo>
                    <a:pt x="948" y="671"/>
                    <a:pt x="949" y="673"/>
                    <a:pt x="949" y="674"/>
                  </a:cubicBezTo>
                  <a:cubicBezTo>
                    <a:pt x="949" y="675"/>
                    <a:pt x="950" y="678"/>
                    <a:pt x="950" y="679"/>
                  </a:cubicBezTo>
                  <a:cubicBezTo>
                    <a:pt x="950" y="680"/>
                    <a:pt x="950" y="682"/>
                    <a:pt x="950" y="683"/>
                  </a:cubicBezTo>
                  <a:cubicBezTo>
                    <a:pt x="950" y="685"/>
                    <a:pt x="950" y="688"/>
                    <a:pt x="950" y="690"/>
                  </a:cubicBezTo>
                  <a:cubicBezTo>
                    <a:pt x="950" y="692"/>
                    <a:pt x="951" y="695"/>
                    <a:pt x="951" y="697"/>
                  </a:cubicBezTo>
                  <a:cubicBezTo>
                    <a:pt x="951" y="698"/>
                    <a:pt x="950" y="700"/>
                    <a:pt x="950" y="702"/>
                  </a:cubicBezTo>
                  <a:cubicBezTo>
                    <a:pt x="950" y="703"/>
                    <a:pt x="951" y="706"/>
                    <a:pt x="950" y="707"/>
                  </a:cubicBezTo>
                  <a:cubicBezTo>
                    <a:pt x="950" y="708"/>
                    <a:pt x="947" y="708"/>
                    <a:pt x="947" y="707"/>
                  </a:cubicBezTo>
                  <a:cubicBezTo>
                    <a:pt x="946" y="707"/>
                    <a:pt x="946" y="704"/>
                    <a:pt x="945" y="703"/>
                  </a:cubicBezTo>
                  <a:cubicBezTo>
                    <a:pt x="945" y="702"/>
                    <a:pt x="942" y="701"/>
                    <a:pt x="941" y="701"/>
                  </a:cubicBezTo>
                  <a:cubicBezTo>
                    <a:pt x="940" y="701"/>
                    <a:pt x="938" y="701"/>
                    <a:pt x="937" y="701"/>
                  </a:cubicBezTo>
                  <a:cubicBezTo>
                    <a:pt x="936" y="702"/>
                    <a:pt x="935" y="703"/>
                    <a:pt x="935" y="704"/>
                  </a:cubicBezTo>
                  <a:cubicBezTo>
                    <a:pt x="935" y="705"/>
                    <a:pt x="936" y="707"/>
                    <a:pt x="936" y="708"/>
                  </a:cubicBezTo>
                  <a:cubicBezTo>
                    <a:pt x="937" y="708"/>
                    <a:pt x="939" y="710"/>
                    <a:pt x="939" y="710"/>
                  </a:cubicBezTo>
                  <a:cubicBezTo>
                    <a:pt x="940" y="711"/>
                    <a:pt x="942" y="712"/>
                    <a:pt x="943" y="713"/>
                  </a:cubicBezTo>
                  <a:cubicBezTo>
                    <a:pt x="944" y="714"/>
                    <a:pt x="945" y="716"/>
                    <a:pt x="946" y="717"/>
                  </a:cubicBezTo>
                  <a:cubicBezTo>
                    <a:pt x="947" y="719"/>
                    <a:pt x="948" y="722"/>
                    <a:pt x="949" y="724"/>
                  </a:cubicBezTo>
                  <a:cubicBezTo>
                    <a:pt x="949" y="726"/>
                    <a:pt x="950" y="729"/>
                    <a:pt x="951" y="730"/>
                  </a:cubicBezTo>
                  <a:cubicBezTo>
                    <a:pt x="951" y="732"/>
                    <a:pt x="951" y="734"/>
                    <a:pt x="951" y="735"/>
                  </a:cubicBezTo>
                  <a:cubicBezTo>
                    <a:pt x="952" y="736"/>
                    <a:pt x="953" y="737"/>
                    <a:pt x="954" y="737"/>
                  </a:cubicBezTo>
                  <a:cubicBezTo>
                    <a:pt x="955" y="737"/>
                    <a:pt x="957" y="737"/>
                    <a:pt x="957" y="736"/>
                  </a:cubicBezTo>
                  <a:cubicBezTo>
                    <a:pt x="958" y="735"/>
                    <a:pt x="958" y="733"/>
                    <a:pt x="959" y="732"/>
                  </a:cubicBezTo>
                  <a:cubicBezTo>
                    <a:pt x="960" y="731"/>
                    <a:pt x="962" y="731"/>
                    <a:pt x="963" y="730"/>
                  </a:cubicBezTo>
                  <a:cubicBezTo>
                    <a:pt x="964" y="730"/>
                    <a:pt x="965" y="730"/>
                    <a:pt x="966" y="731"/>
                  </a:cubicBezTo>
                  <a:cubicBezTo>
                    <a:pt x="966" y="731"/>
                    <a:pt x="966" y="733"/>
                    <a:pt x="967" y="734"/>
                  </a:cubicBezTo>
                  <a:cubicBezTo>
                    <a:pt x="968" y="734"/>
                    <a:pt x="970" y="735"/>
                    <a:pt x="971" y="735"/>
                  </a:cubicBezTo>
                  <a:cubicBezTo>
                    <a:pt x="972" y="735"/>
                    <a:pt x="974" y="735"/>
                    <a:pt x="975" y="735"/>
                  </a:cubicBezTo>
                  <a:cubicBezTo>
                    <a:pt x="975" y="736"/>
                    <a:pt x="976" y="738"/>
                    <a:pt x="977" y="739"/>
                  </a:cubicBezTo>
                  <a:cubicBezTo>
                    <a:pt x="978" y="740"/>
                    <a:pt x="980" y="740"/>
                    <a:pt x="981" y="740"/>
                  </a:cubicBezTo>
                  <a:cubicBezTo>
                    <a:pt x="982" y="741"/>
                    <a:pt x="984" y="742"/>
                    <a:pt x="984" y="742"/>
                  </a:cubicBezTo>
                  <a:cubicBezTo>
                    <a:pt x="985" y="743"/>
                    <a:pt x="986" y="745"/>
                    <a:pt x="987" y="746"/>
                  </a:cubicBezTo>
                  <a:cubicBezTo>
                    <a:pt x="988" y="746"/>
                    <a:pt x="989" y="747"/>
                    <a:pt x="990" y="747"/>
                  </a:cubicBezTo>
                  <a:cubicBezTo>
                    <a:pt x="991" y="748"/>
                    <a:pt x="993" y="749"/>
                    <a:pt x="994" y="750"/>
                  </a:cubicBezTo>
                  <a:cubicBezTo>
                    <a:pt x="996" y="752"/>
                    <a:pt x="1000" y="757"/>
                    <a:pt x="1001" y="759"/>
                  </a:cubicBezTo>
                  <a:cubicBezTo>
                    <a:pt x="1003" y="762"/>
                    <a:pt x="1005" y="769"/>
                    <a:pt x="1006" y="772"/>
                  </a:cubicBezTo>
                  <a:cubicBezTo>
                    <a:pt x="1007" y="776"/>
                    <a:pt x="1010" y="784"/>
                    <a:pt x="1011" y="788"/>
                  </a:cubicBezTo>
                  <a:cubicBezTo>
                    <a:pt x="1011" y="790"/>
                    <a:pt x="1012" y="795"/>
                    <a:pt x="1013" y="797"/>
                  </a:cubicBezTo>
                  <a:cubicBezTo>
                    <a:pt x="1014" y="799"/>
                    <a:pt x="1015" y="802"/>
                    <a:pt x="1017" y="803"/>
                  </a:cubicBezTo>
                  <a:cubicBezTo>
                    <a:pt x="1018" y="805"/>
                    <a:pt x="1020" y="808"/>
                    <a:pt x="1022" y="809"/>
                  </a:cubicBezTo>
                  <a:cubicBezTo>
                    <a:pt x="1022" y="809"/>
                    <a:pt x="1024" y="810"/>
                    <a:pt x="1024" y="810"/>
                  </a:cubicBezTo>
                  <a:cubicBezTo>
                    <a:pt x="1025" y="811"/>
                    <a:pt x="1024" y="814"/>
                    <a:pt x="1025" y="815"/>
                  </a:cubicBezTo>
                  <a:cubicBezTo>
                    <a:pt x="1025" y="816"/>
                    <a:pt x="1027" y="817"/>
                    <a:pt x="1028" y="818"/>
                  </a:cubicBezTo>
                  <a:cubicBezTo>
                    <a:pt x="1029" y="819"/>
                    <a:pt x="1030" y="822"/>
                    <a:pt x="1031" y="823"/>
                  </a:cubicBezTo>
                  <a:cubicBezTo>
                    <a:pt x="1032" y="824"/>
                    <a:pt x="1034" y="825"/>
                    <a:pt x="1035" y="826"/>
                  </a:cubicBezTo>
                  <a:cubicBezTo>
                    <a:pt x="1035" y="828"/>
                    <a:pt x="1036" y="831"/>
                    <a:pt x="1037" y="832"/>
                  </a:cubicBezTo>
                  <a:cubicBezTo>
                    <a:pt x="1038" y="833"/>
                    <a:pt x="1040" y="834"/>
                    <a:pt x="1041" y="834"/>
                  </a:cubicBezTo>
                  <a:cubicBezTo>
                    <a:pt x="1042" y="834"/>
                    <a:pt x="1042" y="831"/>
                    <a:pt x="1043" y="830"/>
                  </a:cubicBezTo>
                  <a:cubicBezTo>
                    <a:pt x="1043" y="829"/>
                    <a:pt x="1042" y="826"/>
                    <a:pt x="1043" y="825"/>
                  </a:cubicBezTo>
                  <a:cubicBezTo>
                    <a:pt x="1044" y="824"/>
                    <a:pt x="1047" y="823"/>
                    <a:pt x="1049" y="823"/>
                  </a:cubicBezTo>
                  <a:cubicBezTo>
                    <a:pt x="1050" y="822"/>
                    <a:pt x="1053" y="823"/>
                    <a:pt x="1055" y="823"/>
                  </a:cubicBezTo>
                  <a:cubicBezTo>
                    <a:pt x="1055" y="822"/>
                    <a:pt x="1057" y="822"/>
                    <a:pt x="1057" y="821"/>
                  </a:cubicBezTo>
                  <a:cubicBezTo>
                    <a:pt x="1058" y="821"/>
                    <a:pt x="1060" y="819"/>
                    <a:pt x="1061" y="819"/>
                  </a:cubicBezTo>
                  <a:cubicBezTo>
                    <a:pt x="1062" y="819"/>
                    <a:pt x="1064" y="819"/>
                    <a:pt x="1064" y="820"/>
                  </a:cubicBezTo>
                  <a:cubicBezTo>
                    <a:pt x="1065" y="820"/>
                    <a:pt x="1066" y="822"/>
                    <a:pt x="1066" y="822"/>
                  </a:cubicBezTo>
                  <a:cubicBezTo>
                    <a:pt x="1067" y="822"/>
                    <a:pt x="1068" y="821"/>
                    <a:pt x="1069" y="820"/>
                  </a:cubicBezTo>
                  <a:cubicBezTo>
                    <a:pt x="1070" y="820"/>
                    <a:pt x="1071" y="820"/>
                    <a:pt x="1072" y="821"/>
                  </a:cubicBezTo>
                  <a:cubicBezTo>
                    <a:pt x="1072" y="821"/>
                    <a:pt x="1073" y="823"/>
                    <a:pt x="1074" y="823"/>
                  </a:cubicBezTo>
                  <a:cubicBezTo>
                    <a:pt x="1074" y="823"/>
                    <a:pt x="1076" y="823"/>
                    <a:pt x="1077" y="823"/>
                  </a:cubicBezTo>
                  <a:cubicBezTo>
                    <a:pt x="1078" y="823"/>
                    <a:pt x="1081" y="823"/>
                    <a:pt x="1082" y="823"/>
                  </a:cubicBezTo>
                  <a:cubicBezTo>
                    <a:pt x="1083" y="824"/>
                    <a:pt x="1085" y="825"/>
                    <a:pt x="1085" y="825"/>
                  </a:cubicBezTo>
                  <a:cubicBezTo>
                    <a:pt x="1087" y="826"/>
                    <a:pt x="1092" y="827"/>
                    <a:pt x="1093" y="828"/>
                  </a:cubicBezTo>
                  <a:cubicBezTo>
                    <a:pt x="1094" y="829"/>
                    <a:pt x="1094" y="831"/>
                    <a:pt x="1094" y="832"/>
                  </a:cubicBezTo>
                  <a:cubicBezTo>
                    <a:pt x="1094" y="833"/>
                    <a:pt x="1093" y="834"/>
                    <a:pt x="1093" y="835"/>
                  </a:cubicBezTo>
                  <a:cubicBezTo>
                    <a:pt x="1093" y="836"/>
                    <a:pt x="1096" y="837"/>
                    <a:pt x="1096" y="838"/>
                  </a:cubicBezTo>
                  <a:cubicBezTo>
                    <a:pt x="1096" y="839"/>
                    <a:pt x="1095" y="842"/>
                    <a:pt x="1096" y="843"/>
                  </a:cubicBezTo>
                  <a:cubicBezTo>
                    <a:pt x="1096" y="844"/>
                    <a:pt x="1099" y="845"/>
                    <a:pt x="1100" y="845"/>
                  </a:cubicBezTo>
                  <a:cubicBezTo>
                    <a:pt x="1102" y="846"/>
                    <a:pt x="1104" y="848"/>
                    <a:pt x="1106" y="849"/>
                  </a:cubicBezTo>
                  <a:cubicBezTo>
                    <a:pt x="1108" y="850"/>
                    <a:pt x="1112" y="854"/>
                    <a:pt x="1114" y="856"/>
                  </a:cubicBezTo>
                  <a:cubicBezTo>
                    <a:pt x="1115" y="857"/>
                    <a:pt x="1117" y="859"/>
                    <a:pt x="1118" y="861"/>
                  </a:cubicBezTo>
                  <a:cubicBezTo>
                    <a:pt x="1118" y="862"/>
                    <a:pt x="1118" y="865"/>
                    <a:pt x="1119" y="866"/>
                  </a:cubicBezTo>
                  <a:cubicBezTo>
                    <a:pt x="1119" y="866"/>
                    <a:pt x="1121" y="867"/>
                    <a:pt x="1122" y="867"/>
                  </a:cubicBezTo>
                  <a:cubicBezTo>
                    <a:pt x="1122" y="868"/>
                    <a:pt x="1123" y="869"/>
                    <a:pt x="1124" y="870"/>
                  </a:cubicBezTo>
                  <a:cubicBezTo>
                    <a:pt x="1124" y="871"/>
                    <a:pt x="1124" y="875"/>
                    <a:pt x="1125" y="876"/>
                  </a:cubicBezTo>
                  <a:cubicBezTo>
                    <a:pt x="1126" y="877"/>
                    <a:pt x="1128" y="878"/>
                    <a:pt x="1129" y="879"/>
                  </a:cubicBezTo>
                  <a:cubicBezTo>
                    <a:pt x="1129" y="880"/>
                    <a:pt x="1131" y="881"/>
                    <a:pt x="1132" y="882"/>
                  </a:cubicBezTo>
                  <a:cubicBezTo>
                    <a:pt x="1133" y="883"/>
                    <a:pt x="1134" y="884"/>
                    <a:pt x="1135" y="886"/>
                  </a:cubicBezTo>
                  <a:cubicBezTo>
                    <a:pt x="1135" y="886"/>
                    <a:pt x="1135" y="888"/>
                    <a:pt x="1135" y="889"/>
                  </a:cubicBezTo>
                  <a:cubicBezTo>
                    <a:pt x="1136" y="890"/>
                    <a:pt x="1138" y="891"/>
                    <a:pt x="1138" y="892"/>
                  </a:cubicBezTo>
                  <a:cubicBezTo>
                    <a:pt x="1139" y="892"/>
                    <a:pt x="1138" y="894"/>
                    <a:pt x="1139" y="894"/>
                  </a:cubicBezTo>
                  <a:cubicBezTo>
                    <a:pt x="1139" y="895"/>
                    <a:pt x="1141" y="895"/>
                    <a:pt x="1142" y="895"/>
                  </a:cubicBezTo>
                  <a:cubicBezTo>
                    <a:pt x="1143" y="896"/>
                    <a:pt x="1144" y="897"/>
                    <a:pt x="1144" y="898"/>
                  </a:cubicBezTo>
                  <a:cubicBezTo>
                    <a:pt x="1144" y="899"/>
                    <a:pt x="1144" y="900"/>
                    <a:pt x="1144" y="901"/>
                  </a:cubicBezTo>
                  <a:cubicBezTo>
                    <a:pt x="1143" y="902"/>
                    <a:pt x="1141" y="902"/>
                    <a:pt x="1141" y="903"/>
                  </a:cubicBezTo>
                  <a:cubicBezTo>
                    <a:pt x="1140" y="904"/>
                    <a:pt x="1139" y="906"/>
                    <a:pt x="1139" y="907"/>
                  </a:cubicBezTo>
                  <a:cubicBezTo>
                    <a:pt x="1139" y="908"/>
                    <a:pt x="1138" y="910"/>
                    <a:pt x="1138" y="911"/>
                  </a:cubicBezTo>
                  <a:cubicBezTo>
                    <a:pt x="1138" y="914"/>
                    <a:pt x="1138" y="918"/>
                    <a:pt x="1139" y="920"/>
                  </a:cubicBezTo>
                  <a:cubicBezTo>
                    <a:pt x="1139" y="921"/>
                    <a:pt x="1141" y="922"/>
                    <a:pt x="1141" y="922"/>
                  </a:cubicBezTo>
                  <a:cubicBezTo>
                    <a:pt x="1142" y="923"/>
                    <a:pt x="1144" y="925"/>
                    <a:pt x="1145" y="926"/>
                  </a:cubicBezTo>
                  <a:cubicBezTo>
                    <a:pt x="1145" y="927"/>
                    <a:pt x="1146" y="930"/>
                    <a:pt x="1147" y="931"/>
                  </a:cubicBezTo>
                  <a:cubicBezTo>
                    <a:pt x="1147" y="931"/>
                    <a:pt x="1149" y="932"/>
                    <a:pt x="1150" y="933"/>
                  </a:cubicBezTo>
                  <a:cubicBezTo>
                    <a:pt x="1150" y="933"/>
                    <a:pt x="1152" y="933"/>
                    <a:pt x="1152" y="933"/>
                  </a:cubicBezTo>
                  <a:cubicBezTo>
                    <a:pt x="1153" y="934"/>
                    <a:pt x="1153" y="935"/>
                    <a:pt x="1153" y="935"/>
                  </a:cubicBezTo>
                  <a:cubicBezTo>
                    <a:pt x="1154" y="936"/>
                    <a:pt x="1156" y="937"/>
                    <a:pt x="1157" y="937"/>
                  </a:cubicBezTo>
                  <a:cubicBezTo>
                    <a:pt x="1158" y="937"/>
                    <a:pt x="1161" y="936"/>
                    <a:pt x="1162" y="936"/>
                  </a:cubicBezTo>
                  <a:cubicBezTo>
                    <a:pt x="1162" y="936"/>
                    <a:pt x="1164" y="935"/>
                    <a:pt x="1164" y="935"/>
                  </a:cubicBezTo>
                  <a:cubicBezTo>
                    <a:pt x="1165" y="934"/>
                    <a:pt x="1168" y="934"/>
                    <a:pt x="1169" y="934"/>
                  </a:cubicBezTo>
                  <a:cubicBezTo>
                    <a:pt x="1170" y="934"/>
                    <a:pt x="1172" y="934"/>
                    <a:pt x="1173" y="934"/>
                  </a:cubicBezTo>
                  <a:cubicBezTo>
                    <a:pt x="1174" y="933"/>
                    <a:pt x="1176" y="931"/>
                    <a:pt x="1178" y="930"/>
                  </a:cubicBezTo>
                  <a:cubicBezTo>
                    <a:pt x="1178" y="930"/>
                    <a:pt x="1180" y="930"/>
                    <a:pt x="1181" y="930"/>
                  </a:cubicBezTo>
                  <a:cubicBezTo>
                    <a:pt x="1182" y="929"/>
                    <a:pt x="1184" y="928"/>
                    <a:pt x="1185" y="927"/>
                  </a:cubicBezTo>
                  <a:cubicBezTo>
                    <a:pt x="1186" y="927"/>
                    <a:pt x="1186" y="924"/>
                    <a:pt x="1186" y="923"/>
                  </a:cubicBezTo>
                  <a:cubicBezTo>
                    <a:pt x="1187" y="922"/>
                    <a:pt x="1188" y="921"/>
                    <a:pt x="1189" y="921"/>
                  </a:cubicBezTo>
                  <a:cubicBezTo>
                    <a:pt x="1189" y="921"/>
                    <a:pt x="1190" y="920"/>
                    <a:pt x="1191" y="920"/>
                  </a:cubicBezTo>
                  <a:cubicBezTo>
                    <a:pt x="1192" y="920"/>
                    <a:pt x="1194" y="920"/>
                    <a:pt x="1195" y="920"/>
                  </a:cubicBezTo>
                  <a:cubicBezTo>
                    <a:pt x="1196" y="921"/>
                    <a:pt x="1197" y="922"/>
                    <a:pt x="1197" y="922"/>
                  </a:cubicBezTo>
                  <a:cubicBezTo>
                    <a:pt x="1198" y="922"/>
                    <a:pt x="1199" y="920"/>
                    <a:pt x="1200" y="920"/>
                  </a:cubicBezTo>
                  <a:cubicBezTo>
                    <a:pt x="1202" y="919"/>
                    <a:pt x="1204" y="919"/>
                    <a:pt x="1205" y="920"/>
                  </a:cubicBezTo>
                  <a:cubicBezTo>
                    <a:pt x="1206" y="920"/>
                    <a:pt x="1208" y="921"/>
                    <a:pt x="1209" y="922"/>
                  </a:cubicBezTo>
                  <a:cubicBezTo>
                    <a:pt x="1210" y="922"/>
                    <a:pt x="1212" y="923"/>
                    <a:pt x="1213" y="922"/>
                  </a:cubicBezTo>
                  <a:cubicBezTo>
                    <a:pt x="1214" y="922"/>
                    <a:pt x="1216" y="922"/>
                    <a:pt x="1217" y="921"/>
                  </a:cubicBezTo>
                  <a:cubicBezTo>
                    <a:pt x="1218" y="920"/>
                    <a:pt x="1218" y="918"/>
                    <a:pt x="1219" y="917"/>
                  </a:cubicBezTo>
                  <a:cubicBezTo>
                    <a:pt x="1220" y="917"/>
                    <a:pt x="1221" y="916"/>
                    <a:pt x="1222" y="916"/>
                  </a:cubicBezTo>
                  <a:cubicBezTo>
                    <a:pt x="1223" y="915"/>
                    <a:pt x="1226" y="914"/>
                    <a:pt x="1227" y="913"/>
                  </a:cubicBezTo>
                  <a:cubicBezTo>
                    <a:pt x="1228" y="913"/>
                    <a:pt x="1230" y="913"/>
                    <a:pt x="1231" y="912"/>
                  </a:cubicBezTo>
                  <a:cubicBezTo>
                    <a:pt x="1231" y="912"/>
                    <a:pt x="1232" y="911"/>
                    <a:pt x="1232" y="910"/>
                  </a:cubicBezTo>
                  <a:cubicBezTo>
                    <a:pt x="1233" y="910"/>
                    <a:pt x="1233" y="909"/>
                    <a:pt x="1233" y="908"/>
                  </a:cubicBezTo>
                  <a:cubicBezTo>
                    <a:pt x="1233" y="907"/>
                    <a:pt x="1233" y="906"/>
                    <a:pt x="1232" y="905"/>
                  </a:cubicBezTo>
                  <a:cubicBezTo>
                    <a:pt x="1232" y="905"/>
                    <a:pt x="1231" y="904"/>
                    <a:pt x="1231" y="904"/>
                  </a:cubicBezTo>
                  <a:cubicBezTo>
                    <a:pt x="1231" y="903"/>
                    <a:pt x="1232" y="901"/>
                    <a:pt x="1233" y="901"/>
                  </a:cubicBezTo>
                  <a:cubicBezTo>
                    <a:pt x="1234" y="900"/>
                    <a:pt x="1235" y="900"/>
                    <a:pt x="1236" y="900"/>
                  </a:cubicBezTo>
                  <a:cubicBezTo>
                    <a:pt x="1237" y="900"/>
                    <a:pt x="1238" y="900"/>
                    <a:pt x="1238" y="901"/>
                  </a:cubicBezTo>
                  <a:cubicBezTo>
                    <a:pt x="1239" y="901"/>
                    <a:pt x="1239" y="903"/>
                    <a:pt x="1240" y="903"/>
                  </a:cubicBezTo>
                  <a:cubicBezTo>
                    <a:pt x="1240" y="904"/>
                    <a:pt x="1242" y="903"/>
                    <a:pt x="1243" y="904"/>
                  </a:cubicBezTo>
                  <a:cubicBezTo>
                    <a:pt x="1243" y="904"/>
                    <a:pt x="1244" y="905"/>
                    <a:pt x="1245" y="905"/>
                  </a:cubicBezTo>
                  <a:cubicBezTo>
                    <a:pt x="1246" y="905"/>
                    <a:pt x="1248" y="904"/>
                    <a:pt x="1248" y="903"/>
                  </a:cubicBezTo>
                  <a:cubicBezTo>
                    <a:pt x="1249" y="902"/>
                    <a:pt x="1250" y="901"/>
                    <a:pt x="1251" y="900"/>
                  </a:cubicBezTo>
                  <a:cubicBezTo>
                    <a:pt x="1251" y="899"/>
                    <a:pt x="1252" y="897"/>
                    <a:pt x="1253" y="896"/>
                  </a:cubicBezTo>
                  <a:cubicBezTo>
                    <a:pt x="1253" y="895"/>
                    <a:pt x="1255" y="894"/>
                    <a:pt x="1256" y="893"/>
                  </a:cubicBezTo>
                  <a:cubicBezTo>
                    <a:pt x="1257" y="892"/>
                    <a:pt x="1259" y="891"/>
                    <a:pt x="1259" y="890"/>
                  </a:cubicBezTo>
                  <a:cubicBezTo>
                    <a:pt x="1260" y="889"/>
                    <a:pt x="1260" y="888"/>
                    <a:pt x="1260" y="887"/>
                  </a:cubicBezTo>
                  <a:cubicBezTo>
                    <a:pt x="1261" y="886"/>
                    <a:pt x="1261" y="884"/>
                    <a:pt x="1262" y="883"/>
                  </a:cubicBezTo>
                  <a:cubicBezTo>
                    <a:pt x="1262" y="882"/>
                    <a:pt x="1263" y="880"/>
                    <a:pt x="1264" y="879"/>
                  </a:cubicBezTo>
                  <a:cubicBezTo>
                    <a:pt x="1265" y="878"/>
                    <a:pt x="1267" y="877"/>
                    <a:pt x="1268" y="877"/>
                  </a:cubicBezTo>
                  <a:cubicBezTo>
                    <a:pt x="1268" y="876"/>
                    <a:pt x="1269" y="875"/>
                    <a:pt x="1269" y="874"/>
                  </a:cubicBezTo>
                  <a:cubicBezTo>
                    <a:pt x="1270" y="873"/>
                    <a:pt x="1270" y="872"/>
                    <a:pt x="1270" y="871"/>
                  </a:cubicBezTo>
                  <a:cubicBezTo>
                    <a:pt x="1270" y="870"/>
                    <a:pt x="1270" y="868"/>
                    <a:pt x="1269" y="867"/>
                  </a:cubicBezTo>
                  <a:cubicBezTo>
                    <a:pt x="1269" y="866"/>
                    <a:pt x="1267" y="867"/>
                    <a:pt x="1267" y="866"/>
                  </a:cubicBezTo>
                  <a:cubicBezTo>
                    <a:pt x="1266" y="866"/>
                    <a:pt x="1266" y="864"/>
                    <a:pt x="1266" y="863"/>
                  </a:cubicBezTo>
                  <a:cubicBezTo>
                    <a:pt x="1265" y="862"/>
                    <a:pt x="1265" y="860"/>
                    <a:pt x="1265" y="859"/>
                  </a:cubicBezTo>
                  <a:cubicBezTo>
                    <a:pt x="1265" y="858"/>
                    <a:pt x="1264" y="855"/>
                    <a:pt x="1263" y="854"/>
                  </a:cubicBezTo>
                  <a:cubicBezTo>
                    <a:pt x="1263" y="854"/>
                    <a:pt x="1261" y="852"/>
                    <a:pt x="1261" y="851"/>
                  </a:cubicBezTo>
                  <a:cubicBezTo>
                    <a:pt x="1261" y="849"/>
                    <a:pt x="1262" y="846"/>
                    <a:pt x="1262" y="844"/>
                  </a:cubicBezTo>
                  <a:cubicBezTo>
                    <a:pt x="1263" y="843"/>
                    <a:pt x="1264" y="842"/>
                    <a:pt x="1265" y="841"/>
                  </a:cubicBezTo>
                  <a:cubicBezTo>
                    <a:pt x="1265" y="840"/>
                    <a:pt x="1265" y="838"/>
                    <a:pt x="1265" y="837"/>
                  </a:cubicBezTo>
                  <a:cubicBezTo>
                    <a:pt x="1265" y="836"/>
                    <a:pt x="1263" y="834"/>
                    <a:pt x="1263" y="832"/>
                  </a:cubicBezTo>
                  <a:cubicBezTo>
                    <a:pt x="1262" y="832"/>
                    <a:pt x="1263" y="830"/>
                    <a:pt x="1263" y="829"/>
                  </a:cubicBezTo>
                  <a:cubicBezTo>
                    <a:pt x="1264" y="828"/>
                    <a:pt x="1266" y="825"/>
                    <a:pt x="1267" y="824"/>
                  </a:cubicBezTo>
                  <a:cubicBezTo>
                    <a:pt x="1268" y="823"/>
                    <a:pt x="1269" y="820"/>
                    <a:pt x="1269" y="819"/>
                  </a:cubicBezTo>
                  <a:cubicBezTo>
                    <a:pt x="1269" y="817"/>
                    <a:pt x="1268" y="814"/>
                    <a:pt x="1268" y="813"/>
                  </a:cubicBezTo>
                  <a:cubicBezTo>
                    <a:pt x="1268" y="812"/>
                    <a:pt x="1269" y="810"/>
                    <a:pt x="1269" y="809"/>
                  </a:cubicBezTo>
                  <a:cubicBezTo>
                    <a:pt x="1270" y="808"/>
                    <a:pt x="1271" y="806"/>
                    <a:pt x="1272" y="805"/>
                  </a:cubicBezTo>
                  <a:cubicBezTo>
                    <a:pt x="1272" y="805"/>
                    <a:pt x="1275" y="804"/>
                    <a:pt x="1276" y="803"/>
                  </a:cubicBezTo>
                  <a:cubicBezTo>
                    <a:pt x="1277" y="803"/>
                    <a:pt x="1278" y="804"/>
                    <a:pt x="1279" y="804"/>
                  </a:cubicBezTo>
                  <a:cubicBezTo>
                    <a:pt x="1280" y="805"/>
                    <a:pt x="1280" y="806"/>
                    <a:pt x="1280" y="807"/>
                  </a:cubicBezTo>
                  <a:cubicBezTo>
                    <a:pt x="1280" y="808"/>
                    <a:pt x="1280" y="810"/>
                    <a:pt x="1280" y="812"/>
                  </a:cubicBezTo>
                  <a:cubicBezTo>
                    <a:pt x="1280" y="813"/>
                    <a:pt x="1280" y="814"/>
                    <a:pt x="1280" y="815"/>
                  </a:cubicBezTo>
                  <a:cubicBezTo>
                    <a:pt x="1280" y="816"/>
                    <a:pt x="1281" y="818"/>
                    <a:pt x="1282" y="818"/>
                  </a:cubicBezTo>
                  <a:cubicBezTo>
                    <a:pt x="1283" y="818"/>
                    <a:pt x="1284" y="816"/>
                    <a:pt x="1285" y="815"/>
                  </a:cubicBezTo>
                  <a:cubicBezTo>
                    <a:pt x="1285" y="814"/>
                    <a:pt x="1285" y="811"/>
                    <a:pt x="1285" y="8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138738" y="3854450"/>
              <a:ext cx="590550" cy="444500"/>
            </a:xfrm>
            <a:custGeom>
              <a:avLst/>
              <a:gdLst>
                <a:gd name="T0" fmla="*/ 302 w 699"/>
                <a:gd name="T1" fmla="*/ 16 h 526"/>
                <a:gd name="T2" fmla="*/ 133 w 699"/>
                <a:gd name="T3" fmla="*/ 24 h 526"/>
                <a:gd name="T4" fmla="*/ 112 w 699"/>
                <a:gd name="T5" fmla="*/ 26 h 526"/>
                <a:gd name="T6" fmla="*/ 92 w 699"/>
                <a:gd name="T7" fmla="*/ 39 h 526"/>
                <a:gd name="T8" fmla="*/ 65 w 699"/>
                <a:gd name="T9" fmla="*/ 61 h 526"/>
                <a:gd name="T10" fmla="*/ 25 w 699"/>
                <a:gd name="T11" fmla="*/ 79 h 526"/>
                <a:gd name="T12" fmla="*/ 18 w 699"/>
                <a:gd name="T13" fmla="*/ 100 h 526"/>
                <a:gd name="T14" fmla="*/ 8 w 699"/>
                <a:gd name="T15" fmla="*/ 109 h 526"/>
                <a:gd name="T16" fmla="*/ 2 w 699"/>
                <a:gd name="T17" fmla="*/ 122 h 526"/>
                <a:gd name="T18" fmla="*/ 2 w 699"/>
                <a:gd name="T19" fmla="*/ 137 h 526"/>
                <a:gd name="T20" fmla="*/ 22 w 699"/>
                <a:gd name="T21" fmla="*/ 146 h 526"/>
                <a:gd name="T22" fmla="*/ 42 w 699"/>
                <a:gd name="T23" fmla="*/ 159 h 526"/>
                <a:gd name="T24" fmla="*/ 55 w 699"/>
                <a:gd name="T25" fmla="*/ 163 h 526"/>
                <a:gd name="T26" fmla="*/ 82 w 699"/>
                <a:gd name="T27" fmla="*/ 178 h 526"/>
                <a:gd name="T28" fmla="*/ 94 w 699"/>
                <a:gd name="T29" fmla="*/ 191 h 526"/>
                <a:gd name="T30" fmla="*/ 105 w 699"/>
                <a:gd name="T31" fmla="*/ 215 h 526"/>
                <a:gd name="T32" fmla="*/ 121 w 699"/>
                <a:gd name="T33" fmla="*/ 228 h 526"/>
                <a:gd name="T34" fmla="*/ 134 w 699"/>
                <a:gd name="T35" fmla="*/ 243 h 526"/>
                <a:gd name="T36" fmla="*/ 153 w 699"/>
                <a:gd name="T37" fmla="*/ 254 h 526"/>
                <a:gd name="T38" fmla="*/ 179 w 699"/>
                <a:gd name="T39" fmla="*/ 268 h 526"/>
                <a:gd name="T40" fmla="*/ 197 w 699"/>
                <a:gd name="T41" fmla="*/ 289 h 526"/>
                <a:gd name="T42" fmla="*/ 207 w 699"/>
                <a:gd name="T43" fmla="*/ 292 h 526"/>
                <a:gd name="T44" fmla="*/ 223 w 699"/>
                <a:gd name="T45" fmla="*/ 300 h 526"/>
                <a:gd name="T46" fmla="*/ 233 w 699"/>
                <a:gd name="T47" fmla="*/ 309 h 526"/>
                <a:gd name="T48" fmla="*/ 244 w 699"/>
                <a:gd name="T49" fmla="*/ 329 h 526"/>
                <a:gd name="T50" fmla="*/ 260 w 699"/>
                <a:gd name="T51" fmla="*/ 344 h 526"/>
                <a:gd name="T52" fmla="*/ 273 w 699"/>
                <a:gd name="T53" fmla="*/ 355 h 526"/>
                <a:gd name="T54" fmla="*/ 288 w 699"/>
                <a:gd name="T55" fmla="*/ 365 h 526"/>
                <a:gd name="T56" fmla="*/ 308 w 699"/>
                <a:gd name="T57" fmla="*/ 373 h 526"/>
                <a:gd name="T58" fmla="*/ 319 w 699"/>
                <a:gd name="T59" fmla="*/ 390 h 526"/>
                <a:gd name="T60" fmla="*/ 331 w 699"/>
                <a:gd name="T61" fmla="*/ 404 h 526"/>
                <a:gd name="T62" fmla="*/ 337 w 699"/>
                <a:gd name="T63" fmla="*/ 428 h 526"/>
                <a:gd name="T64" fmla="*/ 349 w 699"/>
                <a:gd name="T65" fmla="*/ 448 h 526"/>
                <a:gd name="T66" fmla="*/ 366 w 699"/>
                <a:gd name="T67" fmla="*/ 454 h 526"/>
                <a:gd name="T68" fmla="*/ 379 w 699"/>
                <a:gd name="T69" fmla="*/ 467 h 526"/>
                <a:gd name="T70" fmla="*/ 385 w 699"/>
                <a:gd name="T71" fmla="*/ 480 h 526"/>
                <a:gd name="T72" fmla="*/ 395 w 699"/>
                <a:gd name="T73" fmla="*/ 498 h 526"/>
                <a:gd name="T74" fmla="*/ 396 w 699"/>
                <a:gd name="T75" fmla="*/ 505 h 526"/>
                <a:gd name="T76" fmla="*/ 404 w 699"/>
                <a:gd name="T77" fmla="*/ 519 h 526"/>
                <a:gd name="T78" fmla="*/ 423 w 699"/>
                <a:gd name="T79" fmla="*/ 521 h 526"/>
                <a:gd name="T80" fmla="*/ 437 w 699"/>
                <a:gd name="T81" fmla="*/ 516 h 526"/>
                <a:gd name="T82" fmla="*/ 458 w 699"/>
                <a:gd name="T83" fmla="*/ 489 h 526"/>
                <a:gd name="T84" fmla="*/ 484 w 699"/>
                <a:gd name="T85" fmla="*/ 469 h 526"/>
                <a:gd name="T86" fmla="*/ 479 w 699"/>
                <a:gd name="T87" fmla="*/ 450 h 526"/>
                <a:gd name="T88" fmla="*/ 486 w 699"/>
                <a:gd name="T89" fmla="*/ 443 h 526"/>
                <a:gd name="T90" fmla="*/ 502 w 699"/>
                <a:gd name="T91" fmla="*/ 433 h 526"/>
                <a:gd name="T92" fmla="*/ 527 w 699"/>
                <a:gd name="T93" fmla="*/ 410 h 526"/>
                <a:gd name="T94" fmla="*/ 549 w 699"/>
                <a:gd name="T95" fmla="*/ 394 h 526"/>
                <a:gd name="T96" fmla="*/ 559 w 699"/>
                <a:gd name="T97" fmla="*/ 376 h 526"/>
                <a:gd name="T98" fmla="*/ 578 w 699"/>
                <a:gd name="T99" fmla="*/ 353 h 526"/>
                <a:gd name="T100" fmla="*/ 586 w 699"/>
                <a:gd name="T101" fmla="*/ 340 h 526"/>
                <a:gd name="T102" fmla="*/ 590 w 699"/>
                <a:gd name="T103" fmla="*/ 322 h 526"/>
                <a:gd name="T104" fmla="*/ 605 w 699"/>
                <a:gd name="T105" fmla="*/ 320 h 526"/>
                <a:gd name="T106" fmla="*/ 621 w 699"/>
                <a:gd name="T107" fmla="*/ 301 h 526"/>
                <a:gd name="T108" fmla="*/ 632 w 699"/>
                <a:gd name="T109" fmla="*/ 265 h 526"/>
                <a:gd name="T110" fmla="*/ 654 w 699"/>
                <a:gd name="T111" fmla="*/ 196 h 526"/>
                <a:gd name="T112" fmla="*/ 504 w 699"/>
                <a:gd name="T113" fmla="*/ 2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9" h="526">
                  <a:moveTo>
                    <a:pt x="504" y="20"/>
                  </a:moveTo>
                  <a:cubicBezTo>
                    <a:pt x="347" y="50"/>
                    <a:pt x="347" y="50"/>
                    <a:pt x="347" y="50"/>
                  </a:cubicBezTo>
                  <a:cubicBezTo>
                    <a:pt x="347" y="30"/>
                    <a:pt x="347" y="30"/>
                    <a:pt x="347" y="30"/>
                  </a:cubicBezTo>
                  <a:cubicBezTo>
                    <a:pt x="319" y="5"/>
                    <a:pt x="319" y="5"/>
                    <a:pt x="319" y="5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3" y="17"/>
                    <a:pt x="302" y="16"/>
                  </a:cubicBezTo>
                  <a:cubicBezTo>
                    <a:pt x="302" y="14"/>
                    <a:pt x="302" y="11"/>
                    <a:pt x="302" y="10"/>
                  </a:cubicBezTo>
                  <a:cubicBezTo>
                    <a:pt x="302" y="9"/>
                    <a:pt x="304" y="8"/>
                    <a:pt x="305" y="7"/>
                  </a:cubicBezTo>
                  <a:cubicBezTo>
                    <a:pt x="305" y="5"/>
                    <a:pt x="304" y="3"/>
                    <a:pt x="303" y="2"/>
                  </a:cubicBezTo>
                  <a:cubicBezTo>
                    <a:pt x="302" y="1"/>
                    <a:pt x="299" y="0"/>
                    <a:pt x="299" y="0"/>
                  </a:cubicBezTo>
                  <a:cubicBezTo>
                    <a:pt x="211" y="13"/>
                    <a:pt x="211" y="13"/>
                    <a:pt x="211" y="1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28" y="25"/>
                    <a:pt x="126" y="26"/>
                  </a:cubicBezTo>
                  <a:cubicBezTo>
                    <a:pt x="125" y="26"/>
                    <a:pt x="124" y="29"/>
                    <a:pt x="123" y="29"/>
                  </a:cubicBezTo>
                  <a:cubicBezTo>
                    <a:pt x="122" y="29"/>
                    <a:pt x="120" y="28"/>
                    <a:pt x="120" y="28"/>
                  </a:cubicBezTo>
                  <a:cubicBezTo>
                    <a:pt x="118" y="29"/>
                    <a:pt x="117" y="32"/>
                    <a:pt x="116" y="32"/>
                  </a:cubicBezTo>
                  <a:cubicBezTo>
                    <a:pt x="115" y="31"/>
                    <a:pt x="116" y="28"/>
                    <a:pt x="115" y="28"/>
                  </a:cubicBezTo>
                  <a:cubicBezTo>
                    <a:pt x="114" y="27"/>
                    <a:pt x="113" y="26"/>
                    <a:pt x="112" y="26"/>
                  </a:cubicBezTo>
                  <a:cubicBezTo>
                    <a:pt x="111" y="26"/>
                    <a:pt x="109" y="28"/>
                    <a:pt x="108" y="29"/>
                  </a:cubicBezTo>
                  <a:cubicBezTo>
                    <a:pt x="107" y="31"/>
                    <a:pt x="109" y="34"/>
                    <a:pt x="108" y="35"/>
                  </a:cubicBezTo>
                  <a:cubicBezTo>
                    <a:pt x="107" y="36"/>
                    <a:pt x="105" y="35"/>
                    <a:pt x="104" y="35"/>
                  </a:cubicBezTo>
                  <a:cubicBezTo>
                    <a:pt x="103" y="35"/>
                    <a:pt x="101" y="35"/>
                    <a:pt x="100" y="36"/>
                  </a:cubicBezTo>
                  <a:cubicBezTo>
                    <a:pt x="99" y="36"/>
                    <a:pt x="98" y="38"/>
                    <a:pt x="97" y="38"/>
                  </a:cubicBezTo>
                  <a:cubicBezTo>
                    <a:pt x="96" y="39"/>
                    <a:pt x="93" y="39"/>
                    <a:pt x="92" y="39"/>
                  </a:cubicBezTo>
                  <a:cubicBezTo>
                    <a:pt x="90" y="40"/>
                    <a:pt x="88" y="43"/>
                    <a:pt x="86" y="44"/>
                  </a:cubicBezTo>
                  <a:cubicBezTo>
                    <a:pt x="85" y="45"/>
                    <a:pt x="82" y="46"/>
                    <a:pt x="80" y="47"/>
                  </a:cubicBezTo>
                  <a:cubicBezTo>
                    <a:pt x="79" y="48"/>
                    <a:pt x="77" y="50"/>
                    <a:pt x="76" y="51"/>
                  </a:cubicBezTo>
                  <a:cubicBezTo>
                    <a:pt x="75" y="52"/>
                    <a:pt x="74" y="54"/>
                    <a:pt x="73" y="55"/>
                  </a:cubicBezTo>
                  <a:cubicBezTo>
                    <a:pt x="72" y="56"/>
                    <a:pt x="69" y="57"/>
                    <a:pt x="68" y="58"/>
                  </a:cubicBezTo>
                  <a:cubicBezTo>
                    <a:pt x="67" y="59"/>
                    <a:pt x="66" y="61"/>
                    <a:pt x="65" y="61"/>
                  </a:cubicBezTo>
                  <a:cubicBezTo>
                    <a:pt x="65" y="61"/>
                    <a:pt x="63" y="61"/>
                    <a:pt x="62" y="60"/>
                  </a:cubicBezTo>
                  <a:cubicBezTo>
                    <a:pt x="62" y="60"/>
                    <a:pt x="61" y="58"/>
                    <a:pt x="60" y="58"/>
                  </a:cubicBezTo>
                  <a:cubicBezTo>
                    <a:pt x="58" y="58"/>
                    <a:pt x="56" y="60"/>
                    <a:pt x="55" y="61"/>
                  </a:cubicBezTo>
                  <a:cubicBezTo>
                    <a:pt x="53" y="62"/>
                    <a:pt x="49" y="64"/>
                    <a:pt x="47" y="66"/>
                  </a:cubicBezTo>
                  <a:cubicBezTo>
                    <a:pt x="44" y="67"/>
                    <a:pt x="40" y="69"/>
                    <a:pt x="38" y="71"/>
                  </a:cubicBezTo>
                  <a:cubicBezTo>
                    <a:pt x="35" y="73"/>
                    <a:pt x="29" y="77"/>
                    <a:pt x="25" y="79"/>
                  </a:cubicBezTo>
                  <a:cubicBezTo>
                    <a:pt x="25" y="79"/>
                    <a:pt x="24" y="79"/>
                    <a:pt x="24" y="79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3"/>
                    <a:pt x="24" y="86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91"/>
                    <a:pt x="25" y="94"/>
                    <a:pt x="23" y="96"/>
                  </a:cubicBezTo>
                  <a:cubicBezTo>
                    <a:pt x="22" y="98"/>
                    <a:pt x="20" y="99"/>
                    <a:pt x="18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7" y="100"/>
                    <a:pt x="17" y="101"/>
                    <a:pt x="16" y="102"/>
                  </a:cubicBezTo>
                  <a:cubicBezTo>
                    <a:pt x="16" y="102"/>
                    <a:pt x="16" y="102"/>
                    <a:pt x="16" y="103"/>
                  </a:cubicBezTo>
                  <a:cubicBezTo>
                    <a:pt x="15" y="104"/>
                    <a:pt x="14" y="106"/>
                    <a:pt x="13" y="107"/>
                  </a:cubicBezTo>
                  <a:cubicBezTo>
                    <a:pt x="12" y="108"/>
                    <a:pt x="10" y="109"/>
                    <a:pt x="9" y="109"/>
                  </a:cubicBezTo>
                  <a:cubicBezTo>
                    <a:pt x="9" y="109"/>
                    <a:pt x="9" y="109"/>
                    <a:pt x="8" y="109"/>
                  </a:cubicBezTo>
                  <a:cubicBezTo>
                    <a:pt x="8" y="110"/>
                    <a:pt x="8" y="110"/>
                    <a:pt x="8" y="111"/>
                  </a:cubicBezTo>
                  <a:cubicBezTo>
                    <a:pt x="8" y="112"/>
                    <a:pt x="7" y="114"/>
                    <a:pt x="6" y="116"/>
                  </a:cubicBezTo>
                  <a:cubicBezTo>
                    <a:pt x="6" y="117"/>
                    <a:pt x="5" y="118"/>
                    <a:pt x="4" y="119"/>
                  </a:cubicBezTo>
                  <a:cubicBezTo>
                    <a:pt x="4" y="119"/>
                    <a:pt x="3" y="119"/>
                    <a:pt x="3" y="120"/>
                  </a:cubicBezTo>
                  <a:cubicBezTo>
                    <a:pt x="2" y="121"/>
                    <a:pt x="2" y="121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4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3" y="128"/>
                    <a:pt x="3" y="130"/>
                    <a:pt x="2" y="132"/>
                  </a:cubicBezTo>
                  <a:cubicBezTo>
                    <a:pt x="2" y="134"/>
                    <a:pt x="1" y="135"/>
                    <a:pt x="0" y="136"/>
                  </a:cubicBezTo>
                  <a:cubicBezTo>
                    <a:pt x="0" y="136"/>
                    <a:pt x="1" y="136"/>
                    <a:pt x="1" y="136"/>
                  </a:cubicBezTo>
                  <a:cubicBezTo>
                    <a:pt x="1" y="136"/>
                    <a:pt x="2" y="137"/>
                    <a:pt x="2" y="137"/>
                  </a:cubicBezTo>
                  <a:cubicBezTo>
                    <a:pt x="3" y="137"/>
                    <a:pt x="4" y="138"/>
                    <a:pt x="5" y="138"/>
                  </a:cubicBezTo>
                  <a:cubicBezTo>
                    <a:pt x="6" y="139"/>
                    <a:pt x="8" y="140"/>
                    <a:pt x="10" y="142"/>
                  </a:cubicBezTo>
                  <a:cubicBezTo>
                    <a:pt x="11" y="143"/>
                    <a:pt x="13" y="145"/>
                    <a:pt x="14" y="145"/>
                  </a:cubicBezTo>
                  <a:cubicBezTo>
                    <a:pt x="15" y="146"/>
                    <a:pt x="17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20" y="146"/>
                    <a:pt x="21" y="146"/>
                    <a:pt x="22" y="146"/>
                  </a:cubicBezTo>
                  <a:cubicBezTo>
                    <a:pt x="23" y="146"/>
                    <a:pt x="23" y="146"/>
                    <a:pt x="24" y="146"/>
                  </a:cubicBezTo>
                  <a:cubicBezTo>
                    <a:pt x="27" y="147"/>
                    <a:pt x="30" y="149"/>
                    <a:pt x="31" y="150"/>
                  </a:cubicBezTo>
                  <a:cubicBezTo>
                    <a:pt x="32" y="150"/>
                    <a:pt x="33" y="152"/>
                    <a:pt x="34" y="153"/>
                  </a:cubicBezTo>
                  <a:cubicBezTo>
                    <a:pt x="35" y="154"/>
                    <a:pt x="36" y="155"/>
                    <a:pt x="36" y="155"/>
                  </a:cubicBezTo>
                  <a:cubicBezTo>
                    <a:pt x="37" y="155"/>
                    <a:pt x="38" y="156"/>
                    <a:pt x="38" y="156"/>
                  </a:cubicBezTo>
                  <a:cubicBezTo>
                    <a:pt x="40" y="157"/>
                    <a:pt x="41" y="158"/>
                    <a:pt x="42" y="159"/>
                  </a:cubicBezTo>
                  <a:cubicBezTo>
                    <a:pt x="43" y="160"/>
                    <a:pt x="44" y="161"/>
                    <a:pt x="45" y="162"/>
                  </a:cubicBezTo>
                  <a:cubicBezTo>
                    <a:pt x="45" y="162"/>
                    <a:pt x="46" y="163"/>
                    <a:pt x="46" y="164"/>
                  </a:cubicBezTo>
                  <a:cubicBezTo>
                    <a:pt x="47" y="164"/>
                    <a:pt x="50" y="165"/>
                    <a:pt x="52" y="165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65"/>
                    <a:pt x="54" y="164"/>
                    <a:pt x="55" y="164"/>
                  </a:cubicBezTo>
                  <a:cubicBezTo>
                    <a:pt x="55" y="164"/>
                    <a:pt x="55" y="164"/>
                    <a:pt x="55" y="163"/>
                  </a:cubicBezTo>
                  <a:cubicBezTo>
                    <a:pt x="56" y="162"/>
                    <a:pt x="58" y="161"/>
                    <a:pt x="59" y="161"/>
                  </a:cubicBezTo>
                  <a:cubicBezTo>
                    <a:pt x="61" y="160"/>
                    <a:pt x="63" y="160"/>
                    <a:pt x="64" y="160"/>
                  </a:cubicBezTo>
                  <a:cubicBezTo>
                    <a:pt x="65" y="160"/>
                    <a:pt x="67" y="160"/>
                    <a:pt x="68" y="161"/>
                  </a:cubicBezTo>
                  <a:cubicBezTo>
                    <a:pt x="71" y="161"/>
                    <a:pt x="74" y="164"/>
                    <a:pt x="75" y="165"/>
                  </a:cubicBezTo>
                  <a:cubicBezTo>
                    <a:pt x="77" y="167"/>
                    <a:pt x="79" y="170"/>
                    <a:pt x="80" y="172"/>
                  </a:cubicBezTo>
                  <a:cubicBezTo>
                    <a:pt x="81" y="174"/>
                    <a:pt x="81" y="176"/>
                    <a:pt x="82" y="178"/>
                  </a:cubicBezTo>
                  <a:cubicBezTo>
                    <a:pt x="82" y="179"/>
                    <a:pt x="82" y="180"/>
                    <a:pt x="83" y="181"/>
                  </a:cubicBezTo>
                  <a:cubicBezTo>
                    <a:pt x="83" y="181"/>
                    <a:pt x="84" y="182"/>
                    <a:pt x="84" y="182"/>
                  </a:cubicBezTo>
                  <a:cubicBezTo>
                    <a:pt x="85" y="182"/>
                    <a:pt x="87" y="183"/>
                    <a:pt x="88" y="184"/>
                  </a:cubicBezTo>
                  <a:cubicBezTo>
                    <a:pt x="89" y="185"/>
                    <a:pt x="90" y="187"/>
                    <a:pt x="91" y="188"/>
                  </a:cubicBezTo>
                  <a:cubicBezTo>
                    <a:pt x="92" y="189"/>
                    <a:pt x="92" y="190"/>
                    <a:pt x="93" y="190"/>
                  </a:cubicBezTo>
                  <a:cubicBezTo>
                    <a:pt x="93" y="190"/>
                    <a:pt x="93" y="191"/>
                    <a:pt x="94" y="191"/>
                  </a:cubicBezTo>
                  <a:cubicBezTo>
                    <a:pt x="95" y="192"/>
                    <a:pt x="96" y="193"/>
                    <a:pt x="97" y="194"/>
                  </a:cubicBezTo>
                  <a:cubicBezTo>
                    <a:pt x="98" y="196"/>
                    <a:pt x="99" y="198"/>
                    <a:pt x="99" y="200"/>
                  </a:cubicBezTo>
                  <a:cubicBezTo>
                    <a:pt x="99" y="201"/>
                    <a:pt x="100" y="202"/>
                    <a:pt x="100" y="202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101" y="205"/>
                    <a:pt x="102" y="209"/>
                    <a:pt x="102" y="210"/>
                  </a:cubicBezTo>
                  <a:cubicBezTo>
                    <a:pt x="104" y="213"/>
                    <a:pt x="105" y="215"/>
                    <a:pt x="105" y="215"/>
                  </a:cubicBezTo>
                  <a:cubicBezTo>
                    <a:pt x="106" y="215"/>
                    <a:pt x="106" y="215"/>
                    <a:pt x="107" y="215"/>
                  </a:cubicBezTo>
                  <a:cubicBezTo>
                    <a:pt x="108" y="216"/>
                    <a:pt x="110" y="216"/>
                    <a:pt x="111" y="217"/>
                  </a:cubicBezTo>
                  <a:cubicBezTo>
                    <a:pt x="113" y="218"/>
                    <a:pt x="116" y="221"/>
                    <a:pt x="117" y="222"/>
                  </a:cubicBezTo>
                  <a:cubicBezTo>
                    <a:pt x="118" y="224"/>
                    <a:pt x="119" y="225"/>
                    <a:pt x="119" y="226"/>
                  </a:cubicBezTo>
                  <a:cubicBezTo>
                    <a:pt x="119" y="226"/>
                    <a:pt x="119" y="226"/>
                    <a:pt x="119" y="227"/>
                  </a:cubicBezTo>
                  <a:cubicBezTo>
                    <a:pt x="120" y="227"/>
                    <a:pt x="121" y="228"/>
                    <a:pt x="121" y="228"/>
                  </a:cubicBezTo>
                  <a:cubicBezTo>
                    <a:pt x="122" y="229"/>
                    <a:pt x="124" y="230"/>
                    <a:pt x="125" y="231"/>
                  </a:cubicBezTo>
                  <a:cubicBezTo>
                    <a:pt x="126" y="233"/>
                    <a:pt x="128" y="236"/>
                    <a:pt x="130" y="239"/>
                  </a:cubicBezTo>
                  <a:cubicBezTo>
                    <a:pt x="130" y="239"/>
                    <a:pt x="130" y="239"/>
                    <a:pt x="130" y="239"/>
                  </a:cubicBezTo>
                  <a:cubicBezTo>
                    <a:pt x="131" y="240"/>
                    <a:pt x="131" y="241"/>
                    <a:pt x="131" y="242"/>
                  </a:cubicBezTo>
                  <a:cubicBezTo>
                    <a:pt x="132" y="242"/>
                    <a:pt x="132" y="243"/>
                    <a:pt x="132" y="243"/>
                  </a:cubicBezTo>
                  <a:cubicBezTo>
                    <a:pt x="132" y="243"/>
                    <a:pt x="134" y="243"/>
                    <a:pt x="134" y="243"/>
                  </a:cubicBezTo>
                  <a:cubicBezTo>
                    <a:pt x="136" y="243"/>
                    <a:pt x="138" y="243"/>
                    <a:pt x="140" y="244"/>
                  </a:cubicBezTo>
                  <a:cubicBezTo>
                    <a:pt x="141" y="245"/>
                    <a:pt x="142" y="247"/>
                    <a:pt x="143" y="249"/>
                  </a:cubicBezTo>
                  <a:cubicBezTo>
                    <a:pt x="144" y="249"/>
                    <a:pt x="144" y="249"/>
                    <a:pt x="144" y="250"/>
                  </a:cubicBezTo>
                  <a:cubicBezTo>
                    <a:pt x="145" y="250"/>
                    <a:pt x="147" y="252"/>
                    <a:pt x="148" y="253"/>
                  </a:cubicBezTo>
                  <a:cubicBezTo>
                    <a:pt x="149" y="253"/>
                    <a:pt x="150" y="253"/>
                    <a:pt x="153" y="254"/>
                  </a:cubicBezTo>
                  <a:cubicBezTo>
                    <a:pt x="153" y="254"/>
                    <a:pt x="153" y="254"/>
                    <a:pt x="153" y="254"/>
                  </a:cubicBezTo>
                  <a:cubicBezTo>
                    <a:pt x="154" y="254"/>
                    <a:pt x="154" y="254"/>
                    <a:pt x="155" y="254"/>
                  </a:cubicBezTo>
                  <a:cubicBezTo>
                    <a:pt x="157" y="254"/>
                    <a:pt x="159" y="255"/>
                    <a:pt x="160" y="255"/>
                  </a:cubicBezTo>
                  <a:cubicBezTo>
                    <a:pt x="163" y="256"/>
                    <a:pt x="169" y="260"/>
                    <a:pt x="171" y="261"/>
                  </a:cubicBezTo>
                  <a:cubicBezTo>
                    <a:pt x="173" y="262"/>
                    <a:pt x="174" y="263"/>
                    <a:pt x="175" y="265"/>
                  </a:cubicBezTo>
                  <a:cubicBezTo>
                    <a:pt x="176" y="266"/>
                    <a:pt x="177" y="267"/>
                    <a:pt x="178" y="267"/>
                  </a:cubicBezTo>
                  <a:cubicBezTo>
                    <a:pt x="178" y="267"/>
                    <a:pt x="179" y="268"/>
                    <a:pt x="179" y="268"/>
                  </a:cubicBezTo>
                  <a:cubicBezTo>
                    <a:pt x="181" y="269"/>
                    <a:pt x="183" y="270"/>
                    <a:pt x="184" y="271"/>
                  </a:cubicBezTo>
                  <a:cubicBezTo>
                    <a:pt x="186" y="273"/>
                    <a:pt x="186" y="275"/>
                    <a:pt x="187" y="278"/>
                  </a:cubicBezTo>
                  <a:cubicBezTo>
                    <a:pt x="187" y="279"/>
                    <a:pt x="188" y="280"/>
                    <a:pt x="188" y="280"/>
                  </a:cubicBezTo>
                  <a:cubicBezTo>
                    <a:pt x="189" y="281"/>
                    <a:pt x="189" y="281"/>
                    <a:pt x="190" y="282"/>
                  </a:cubicBezTo>
                  <a:cubicBezTo>
                    <a:pt x="191" y="282"/>
                    <a:pt x="193" y="283"/>
                    <a:pt x="194" y="284"/>
                  </a:cubicBezTo>
                  <a:cubicBezTo>
                    <a:pt x="195" y="286"/>
                    <a:pt x="196" y="287"/>
                    <a:pt x="197" y="289"/>
                  </a:cubicBezTo>
                  <a:cubicBezTo>
                    <a:pt x="197" y="290"/>
                    <a:pt x="198" y="291"/>
                    <a:pt x="198" y="292"/>
                  </a:cubicBezTo>
                  <a:cubicBezTo>
                    <a:pt x="199" y="292"/>
                    <a:pt x="200" y="292"/>
                    <a:pt x="201" y="293"/>
                  </a:cubicBezTo>
                  <a:cubicBezTo>
                    <a:pt x="202" y="293"/>
                    <a:pt x="202" y="293"/>
                    <a:pt x="202" y="293"/>
                  </a:cubicBezTo>
                  <a:cubicBezTo>
                    <a:pt x="203" y="293"/>
                    <a:pt x="205" y="292"/>
                    <a:pt x="207" y="292"/>
                  </a:cubicBezTo>
                  <a:cubicBezTo>
                    <a:pt x="207" y="292"/>
                    <a:pt x="207" y="292"/>
                    <a:pt x="207" y="292"/>
                  </a:cubicBezTo>
                  <a:cubicBezTo>
                    <a:pt x="207" y="292"/>
                    <a:pt x="207" y="292"/>
                    <a:pt x="207" y="292"/>
                  </a:cubicBezTo>
                  <a:cubicBezTo>
                    <a:pt x="209" y="292"/>
                    <a:pt x="210" y="293"/>
                    <a:pt x="211" y="294"/>
                  </a:cubicBezTo>
                  <a:cubicBezTo>
                    <a:pt x="212" y="294"/>
                    <a:pt x="213" y="294"/>
                    <a:pt x="213" y="294"/>
                  </a:cubicBezTo>
                  <a:cubicBezTo>
                    <a:pt x="215" y="295"/>
                    <a:pt x="217" y="295"/>
                    <a:pt x="218" y="296"/>
                  </a:cubicBezTo>
                  <a:cubicBezTo>
                    <a:pt x="219" y="297"/>
                    <a:pt x="220" y="298"/>
                    <a:pt x="221" y="298"/>
                  </a:cubicBezTo>
                  <a:cubicBezTo>
                    <a:pt x="221" y="299"/>
                    <a:pt x="222" y="299"/>
                    <a:pt x="222" y="299"/>
                  </a:cubicBezTo>
                  <a:cubicBezTo>
                    <a:pt x="222" y="299"/>
                    <a:pt x="222" y="299"/>
                    <a:pt x="223" y="300"/>
                  </a:cubicBezTo>
                  <a:cubicBezTo>
                    <a:pt x="224" y="300"/>
                    <a:pt x="225" y="301"/>
                    <a:pt x="225" y="302"/>
                  </a:cubicBezTo>
                  <a:cubicBezTo>
                    <a:pt x="226" y="303"/>
                    <a:pt x="227" y="304"/>
                    <a:pt x="228" y="305"/>
                  </a:cubicBezTo>
                  <a:cubicBezTo>
                    <a:pt x="229" y="306"/>
                    <a:pt x="229" y="306"/>
                    <a:pt x="230" y="307"/>
                  </a:cubicBezTo>
                  <a:cubicBezTo>
                    <a:pt x="230" y="307"/>
                    <a:pt x="230" y="307"/>
                    <a:pt x="231" y="308"/>
                  </a:cubicBezTo>
                  <a:cubicBezTo>
                    <a:pt x="231" y="308"/>
                    <a:pt x="232" y="309"/>
                    <a:pt x="232" y="309"/>
                  </a:cubicBezTo>
                  <a:cubicBezTo>
                    <a:pt x="232" y="309"/>
                    <a:pt x="233" y="309"/>
                    <a:pt x="233" y="309"/>
                  </a:cubicBezTo>
                  <a:cubicBezTo>
                    <a:pt x="235" y="309"/>
                    <a:pt x="236" y="309"/>
                    <a:pt x="238" y="310"/>
                  </a:cubicBezTo>
                  <a:cubicBezTo>
                    <a:pt x="239" y="311"/>
                    <a:pt x="243" y="313"/>
                    <a:pt x="244" y="317"/>
                  </a:cubicBezTo>
                  <a:cubicBezTo>
                    <a:pt x="245" y="319"/>
                    <a:pt x="244" y="322"/>
                    <a:pt x="243" y="324"/>
                  </a:cubicBezTo>
                  <a:cubicBezTo>
                    <a:pt x="243" y="324"/>
                    <a:pt x="243" y="325"/>
                    <a:pt x="243" y="325"/>
                  </a:cubicBezTo>
                  <a:cubicBezTo>
                    <a:pt x="243" y="325"/>
                    <a:pt x="243" y="325"/>
                    <a:pt x="243" y="325"/>
                  </a:cubicBezTo>
                  <a:cubicBezTo>
                    <a:pt x="243" y="326"/>
                    <a:pt x="244" y="328"/>
                    <a:pt x="244" y="329"/>
                  </a:cubicBezTo>
                  <a:cubicBezTo>
                    <a:pt x="244" y="330"/>
                    <a:pt x="244" y="331"/>
                    <a:pt x="244" y="332"/>
                  </a:cubicBezTo>
                  <a:cubicBezTo>
                    <a:pt x="244" y="333"/>
                    <a:pt x="244" y="333"/>
                    <a:pt x="244" y="333"/>
                  </a:cubicBezTo>
                  <a:cubicBezTo>
                    <a:pt x="245" y="333"/>
                    <a:pt x="245" y="333"/>
                    <a:pt x="246" y="333"/>
                  </a:cubicBezTo>
                  <a:cubicBezTo>
                    <a:pt x="247" y="333"/>
                    <a:pt x="248" y="333"/>
                    <a:pt x="249" y="333"/>
                  </a:cubicBezTo>
                  <a:cubicBezTo>
                    <a:pt x="250" y="333"/>
                    <a:pt x="253" y="334"/>
                    <a:pt x="255" y="336"/>
                  </a:cubicBezTo>
                  <a:cubicBezTo>
                    <a:pt x="255" y="336"/>
                    <a:pt x="259" y="340"/>
                    <a:pt x="260" y="344"/>
                  </a:cubicBezTo>
                  <a:cubicBezTo>
                    <a:pt x="260" y="345"/>
                    <a:pt x="260" y="346"/>
                    <a:pt x="259" y="347"/>
                  </a:cubicBezTo>
                  <a:cubicBezTo>
                    <a:pt x="260" y="347"/>
                    <a:pt x="261" y="348"/>
                    <a:pt x="261" y="348"/>
                  </a:cubicBezTo>
                  <a:cubicBezTo>
                    <a:pt x="262" y="348"/>
                    <a:pt x="264" y="347"/>
                    <a:pt x="265" y="347"/>
                  </a:cubicBezTo>
                  <a:cubicBezTo>
                    <a:pt x="266" y="347"/>
                    <a:pt x="266" y="347"/>
                    <a:pt x="266" y="347"/>
                  </a:cubicBezTo>
                  <a:cubicBezTo>
                    <a:pt x="266" y="347"/>
                    <a:pt x="266" y="347"/>
                    <a:pt x="266" y="347"/>
                  </a:cubicBezTo>
                  <a:cubicBezTo>
                    <a:pt x="270" y="347"/>
                    <a:pt x="272" y="351"/>
                    <a:pt x="273" y="355"/>
                  </a:cubicBezTo>
                  <a:cubicBezTo>
                    <a:pt x="273" y="356"/>
                    <a:pt x="273" y="357"/>
                    <a:pt x="273" y="359"/>
                  </a:cubicBezTo>
                  <a:cubicBezTo>
                    <a:pt x="273" y="359"/>
                    <a:pt x="273" y="359"/>
                    <a:pt x="273" y="359"/>
                  </a:cubicBezTo>
                  <a:cubicBezTo>
                    <a:pt x="273" y="360"/>
                    <a:pt x="274" y="361"/>
                    <a:pt x="274" y="361"/>
                  </a:cubicBezTo>
                  <a:cubicBezTo>
                    <a:pt x="276" y="362"/>
                    <a:pt x="280" y="364"/>
                    <a:pt x="281" y="364"/>
                  </a:cubicBezTo>
                  <a:cubicBezTo>
                    <a:pt x="283" y="365"/>
                    <a:pt x="286" y="366"/>
                    <a:pt x="287" y="366"/>
                  </a:cubicBezTo>
                  <a:cubicBezTo>
                    <a:pt x="287" y="366"/>
                    <a:pt x="288" y="365"/>
                    <a:pt x="288" y="365"/>
                  </a:cubicBezTo>
                  <a:cubicBezTo>
                    <a:pt x="289" y="365"/>
                    <a:pt x="291" y="364"/>
                    <a:pt x="292" y="364"/>
                  </a:cubicBezTo>
                  <a:cubicBezTo>
                    <a:pt x="293" y="364"/>
                    <a:pt x="293" y="364"/>
                    <a:pt x="294" y="365"/>
                  </a:cubicBezTo>
                  <a:cubicBezTo>
                    <a:pt x="297" y="365"/>
                    <a:pt x="299" y="367"/>
                    <a:pt x="301" y="369"/>
                  </a:cubicBezTo>
                  <a:cubicBezTo>
                    <a:pt x="301" y="369"/>
                    <a:pt x="302" y="370"/>
                    <a:pt x="302" y="370"/>
                  </a:cubicBezTo>
                  <a:cubicBezTo>
                    <a:pt x="303" y="371"/>
                    <a:pt x="306" y="372"/>
                    <a:pt x="307" y="373"/>
                  </a:cubicBezTo>
                  <a:cubicBezTo>
                    <a:pt x="307" y="373"/>
                    <a:pt x="308" y="373"/>
                    <a:pt x="308" y="373"/>
                  </a:cubicBezTo>
                  <a:cubicBezTo>
                    <a:pt x="310" y="373"/>
                    <a:pt x="312" y="374"/>
                    <a:pt x="313" y="375"/>
                  </a:cubicBezTo>
                  <a:cubicBezTo>
                    <a:pt x="316" y="376"/>
                    <a:pt x="318" y="381"/>
                    <a:pt x="318" y="383"/>
                  </a:cubicBezTo>
                  <a:cubicBezTo>
                    <a:pt x="318" y="384"/>
                    <a:pt x="318" y="384"/>
                    <a:pt x="318" y="384"/>
                  </a:cubicBezTo>
                  <a:cubicBezTo>
                    <a:pt x="318" y="388"/>
                    <a:pt x="318" y="388"/>
                    <a:pt x="318" y="389"/>
                  </a:cubicBezTo>
                  <a:cubicBezTo>
                    <a:pt x="318" y="389"/>
                    <a:pt x="318" y="390"/>
                    <a:pt x="318" y="390"/>
                  </a:cubicBezTo>
                  <a:cubicBezTo>
                    <a:pt x="318" y="390"/>
                    <a:pt x="319" y="390"/>
                    <a:pt x="319" y="390"/>
                  </a:cubicBezTo>
                  <a:cubicBezTo>
                    <a:pt x="320" y="391"/>
                    <a:pt x="322" y="392"/>
                    <a:pt x="323" y="394"/>
                  </a:cubicBezTo>
                  <a:cubicBezTo>
                    <a:pt x="325" y="395"/>
                    <a:pt x="325" y="397"/>
                    <a:pt x="325" y="399"/>
                  </a:cubicBezTo>
                  <a:cubicBezTo>
                    <a:pt x="325" y="399"/>
                    <a:pt x="325" y="400"/>
                    <a:pt x="325" y="400"/>
                  </a:cubicBezTo>
                  <a:cubicBezTo>
                    <a:pt x="325" y="400"/>
                    <a:pt x="326" y="401"/>
                    <a:pt x="326" y="401"/>
                  </a:cubicBezTo>
                  <a:cubicBezTo>
                    <a:pt x="326" y="401"/>
                    <a:pt x="326" y="401"/>
                    <a:pt x="327" y="401"/>
                  </a:cubicBezTo>
                  <a:cubicBezTo>
                    <a:pt x="328" y="402"/>
                    <a:pt x="330" y="403"/>
                    <a:pt x="331" y="404"/>
                  </a:cubicBezTo>
                  <a:cubicBezTo>
                    <a:pt x="332" y="406"/>
                    <a:pt x="333" y="409"/>
                    <a:pt x="334" y="411"/>
                  </a:cubicBezTo>
                  <a:cubicBezTo>
                    <a:pt x="334" y="412"/>
                    <a:pt x="334" y="413"/>
                    <a:pt x="334" y="414"/>
                  </a:cubicBezTo>
                  <a:cubicBezTo>
                    <a:pt x="334" y="415"/>
                    <a:pt x="334" y="415"/>
                    <a:pt x="334" y="415"/>
                  </a:cubicBezTo>
                  <a:cubicBezTo>
                    <a:pt x="334" y="416"/>
                    <a:pt x="335" y="416"/>
                    <a:pt x="335" y="416"/>
                  </a:cubicBezTo>
                  <a:cubicBezTo>
                    <a:pt x="336" y="418"/>
                    <a:pt x="338" y="420"/>
                    <a:pt x="338" y="422"/>
                  </a:cubicBezTo>
                  <a:cubicBezTo>
                    <a:pt x="339" y="424"/>
                    <a:pt x="338" y="426"/>
                    <a:pt x="337" y="428"/>
                  </a:cubicBezTo>
                  <a:cubicBezTo>
                    <a:pt x="337" y="428"/>
                    <a:pt x="338" y="428"/>
                    <a:pt x="338" y="429"/>
                  </a:cubicBezTo>
                  <a:cubicBezTo>
                    <a:pt x="339" y="429"/>
                    <a:pt x="339" y="429"/>
                    <a:pt x="339" y="430"/>
                  </a:cubicBezTo>
                  <a:cubicBezTo>
                    <a:pt x="340" y="432"/>
                    <a:pt x="343" y="436"/>
                    <a:pt x="343" y="439"/>
                  </a:cubicBezTo>
                  <a:cubicBezTo>
                    <a:pt x="343" y="441"/>
                    <a:pt x="343" y="442"/>
                    <a:pt x="342" y="443"/>
                  </a:cubicBezTo>
                  <a:cubicBezTo>
                    <a:pt x="343" y="443"/>
                    <a:pt x="345" y="443"/>
                    <a:pt x="346" y="444"/>
                  </a:cubicBezTo>
                  <a:cubicBezTo>
                    <a:pt x="348" y="445"/>
                    <a:pt x="349" y="446"/>
                    <a:pt x="349" y="448"/>
                  </a:cubicBezTo>
                  <a:cubicBezTo>
                    <a:pt x="350" y="448"/>
                    <a:pt x="350" y="448"/>
                    <a:pt x="350" y="448"/>
                  </a:cubicBezTo>
                  <a:cubicBezTo>
                    <a:pt x="350" y="448"/>
                    <a:pt x="351" y="448"/>
                    <a:pt x="352" y="449"/>
                  </a:cubicBezTo>
                  <a:cubicBezTo>
                    <a:pt x="353" y="448"/>
                    <a:pt x="354" y="447"/>
                    <a:pt x="356" y="447"/>
                  </a:cubicBezTo>
                  <a:cubicBezTo>
                    <a:pt x="359" y="447"/>
                    <a:pt x="362" y="449"/>
                    <a:pt x="364" y="451"/>
                  </a:cubicBezTo>
                  <a:cubicBezTo>
                    <a:pt x="364" y="451"/>
                    <a:pt x="364" y="451"/>
                    <a:pt x="364" y="451"/>
                  </a:cubicBezTo>
                  <a:cubicBezTo>
                    <a:pt x="365" y="452"/>
                    <a:pt x="365" y="453"/>
                    <a:pt x="366" y="454"/>
                  </a:cubicBezTo>
                  <a:cubicBezTo>
                    <a:pt x="366" y="454"/>
                    <a:pt x="366" y="454"/>
                    <a:pt x="366" y="454"/>
                  </a:cubicBezTo>
                  <a:cubicBezTo>
                    <a:pt x="367" y="454"/>
                    <a:pt x="369" y="454"/>
                    <a:pt x="370" y="454"/>
                  </a:cubicBezTo>
                  <a:cubicBezTo>
                    <a:pt x="372" y="456"/>
                    <a:pt x="374" y="458"/>
                    <a:pt x="375" y="459"/>
                  </a:cubicBezTo>
                  <a:cubicBezTo>
                    <a:pt x="375" y="460"/>
                    <a:pt x="375" y="460"/>
                    <a:pt x="375" y="460"/>
                  </a:cubicBezTo>
                  <a:cubicBezTo>
                    <a:pt x="378" y="464"/>
                    <a:pt x="378" y="464"/>
                    <a:pt x="378" y="465"/>
                  </a:cubicBezTo>
                  <a:cubicBezTo>
                    <a:pt x="378" y="466"/>
                    <a:pt x="378" y="466"/>
                    <a:pt x="379" y="467"/>
                  </a:cubicBezTo>
                  <a:cubicBezTo>
                    <a:pt x="379" y="468"/>
                    <a:pt x="379" y="470"/>
                    <a:pt x="379" y="470"/>
                  </a:cubicBezTo>
                  <a:cubicBezTo>
                    <a:pt x="379" y="471"/>
                    <a:pt x="380" y="471"/>
                    <a:pt x="380" y="471"/>
                  </a:cubicBezTo>
                  <a:cubicBezTo>
                    <a:pt x="381" y="472"/>
                    <a:pt x="382" y="473"/>
                    <a:pt x="383" y="475"/>
                  </a:cubicBezTo>
                  <a:cubicBezTo>
                    <a:pt x="383" y="476"/>
                    <a:pt x="384" y="477"/>
                    <a:pt x="384" y="478"/>
                  </a:cubicBezTo>
                  <a:cubicBezTo>
                    <a:pt x="384" y="478"/>
                    <a:pt x="385" y="479"/>
                    <a:pt x="385" y="479"/>
                  </a:cubicBezTo>
                  <a:cubicBezTo>
                    <a:pt x="385" y="479"/>
                    <a:pt x="385" y="480"/>
                    <a:pt x="385" y="480"/>
                  </a:cubicBezTo>
                  <a:cubicBezTo>
                    <a:pt x="385" y="480"/>
                    <a:pt x="385" y="480"/>
                    <a:pt x="385" y="480"/>
                  </a:cubicBezTo>
                  <a:cubicBezTo>
                    <a:pt x="387" y="480"/>
                    <a:pt x="389" y="480"/>
                    <a:pt x="391" y="482"/>
                  </a:cubicBezTo>
                  <a:cubicBezTo>
                    <a:pt x="392" y="483"/>
                    <a:pt x="393" y="485"/>
                    <a:pt x="393" y="487"/>
                  </a:cubicBezTo>
                  <a:cubicBezTo>
                    <a:pt x="393" y="487"/>
                    <a:pt x="393" y="487"/>
                    <a:pt x="393" y="487"/>
                  </a:cubicBezTo>
                  <a:cubicBezTo>
                    <a:pt x="394" y="488"/>
                    <a:pt x="395" y="489"/>
                    <a:pt x="396" y="490"/>
                  </a:cubicBezTo>
                  <a:cubicBezTo>
                    <a:pt x="397" y="493"/>
                    <a:pt x="396" y="496"/>
                    <a:pt x="395" y="498"/>
                  </a:cubicBezTo>
                  <a:cubicBezTo>
                    <a:pt x="395" y="499"/>
                    <a:pt x="395" y="499"/>
                    <a:pt x="395" y="499"/>
                  </a:cubicBezTo>
                  <a:cubicBezTo>
                    <a:pt x="395" y="500"/>
                    <a:pt x="394" y="501"/>
                    <a:pt x="394" y="502"/>
                  </a:cubicBezTo>
                  <a:cubicBezTo>
                    <a:pt x="394" y="502"/>
                    <a:pt x="394" y="502"/>
                    <a:pt x="393" y="503"/>
                  </a:cubicBezTo>
                  <a:cubicBezTo>
                    <a:pt x="394" y="503"/>
                    <a:pt x="394" y="503"/>
                    <a:pt x="394" y="504"/>
                  </a:cubicBezTo>
                  <a:cubicBezTo>
                    <a:pt x="395" y="504"/>
                    <a:pt x="395" y="504"/>
                    <a:pt x="395" y="504"/>
                  </a:cubicBezTo>
                  <a:cubicBezTo>
                    <a:pt x="395" y="504"/>
                    <a:pt x="395" y="505"/>
                    <a:pt x="396" y="505"/>
                  </a:cubicBezTo>
                  <a:cubicBezTo>
                    <a:pt x="397" y="506"/>
                    <a:pt x="399" y="507"/>
                    <a:pt x="399" y="509"/>
                  </a:cubicBezTo>
                  <a:cubicBezTo>
                    <a:pt x="400" y="511"/>
                    <a:pt x="400" y="513"/>
                    <a:pt x="400" y="515"/>
                  </a:cubicBezTo>
                  <a:cubicBezTo>
                    <a:pt x="400" y="516"/>
                    <a:pt x="400" y="517"/>
                    <a:pt x="400" y="517"/>
                  </a:cubicBezTo>
                  <a:cubicBezTo>
                    <a:pt x="400" y="517"/>
                    <a:pt x="400" y="518"/>
                    <a:pt x="401" y="518"/>
                  </a:cubicBezTo>
                  <a:cubicBezTo>
                    <a:pt x="401" y="518"/>
                    <a:pt x="401" y="518"/>
                    <a:pt x="401" y="518"/>
                  </a:cubicBezTo>
                  <a:cubicBezTo>
                    <a:pt x="402" y="518"/>
                    <a:pt x="403" y="519"/>
                    <a:pt x="404" y="519"/>
                  </a:cubicBezTo>
                  <a:cubicBezTo>
                    <a:pt x="405" y="520"/>
                    <a:pt x="406" y="521"/>
                    <a:pt x="407" y="522"/>
                  </a:cubicBezTo>
                  <a:cubicBezTo>
                    <a:pt x="407" y="521"/>
                    <a:pt x="408" y="519"/>
                    <a:pt x="410" y="519"/>
                  </a:cubicBezTo>
                  <a:cubicBezTo>
                    <a:pt x="411" y="517"/>
                    <a:pt x="414" y="517"/>
                    <a:pt x="415" y="517"/>
                  </a:cubicBezTo>
                  <a:cubicBezTo>
                    <a:pt x="416" y="517"/>
                    <a:pt x="417" y="517"/>
                    <a:pt x="418" y="517"/>
                  </a:cubicBezTo>
                  <a:cubicBezTo>
                    <a:pt x="420" y="518"/>
                    <a:pt x="421" y="519"/>
                    <a:pt x="422" y="520"/>
                  </a:cubicBezTo>
                  <a:cubicBezTo>
                    <a:pt x="422" y="520"/>
                    <a:pt x="422" y="521"/>
                    <a:pt x="423" y="521"/>
                  </a:cubicBezTo>
                  <a:cubicBezTo>
                    <a:pt x="424" y="521"/>
                    <a:pt x="425" y="521"/>
                    <a:pt x="427" y="522"/>
                  </a:cubicBezTo>
                  <a:cubicBezTo>
                    <a:pt x="428" y="523"/>
                    <a:pt x="429" y="524"/>
                    <a:pt x="429" y="526"/>
                  </a:cubicBezTo>
                  <a:cubicBezTo>
                    <a:pt x="430" y="525"/>
                    <a:pt x="430" y="525"/>
                    <a:pt x="430" y="525"/>
                  </a:cubicBezTo>
                  <a:cubicBezTo>
                    <a:pt x="430" y="524"/>
                    <a:pt x="430" y="524"/>
                    <a:pt x="430" y="524"/>
                  </a:cubicBezTo>
                  <a:cubicBezTo>
                    <a:pt x="430" y="523"/>
                    <a:pt x="432" y="521"/>
                    <a:pt x="433" y="521"/>
                  </a:cubicBezTo>
                  <a:cubicBezTo>
                    <a:pt x="434" y="519"/>
                    <a:pt x="436" y="516"/>
                    <a:pt x="437" y="516"/>
                  </a:cubicBezTo>
                  <a:cubicBezTo>
                    <a:pt x="438" y="515"/>
                    <a:pt x="440" y="516"/>
                    <a:pt x="441" y="515"/>
                  </a:cubicBezTo>
                  <a:cubicBezTo>
                    <a:pt x="443" y="515"/>
                    <a:pt x="446" y="513"/>
                    <a:pt x="448" y="511"/>
                  </a:cubicBezTo>
                  <a:cubicBezTo>
                    <a:pt x="449" y="510"/>
                    <a:pt x="452" y="507"/>
                    <a:pt x="453" y="505"/>
                  </a:cubicBezTo>
                  <a:cubicBezTo>
                    <a:pt x="453" y="503"/>
                    <a:pt x="454" y="499"/>
                    <a:pt x="455" y="497"/>
                  </a:cubicBezTo>
                  <a:cubicBezTo>
                    <a:pt x="455" y="496"/>
                    <a:pt x="457" y="495"/>
                    <a:pt x="457" y="494"/>
                  </a:cubicBezTo>
                  <a:cubicBezTo>
                    <a:pt x="457" y="493"/>
                    <a:pt x="458" y="490"/>
                    <a:pt x="458" y="489"/>
                  </a:cubicBezTo>
                  <a:cubicBezTo>
                    <a:pt x="458" y="489"/>
                    <a:pt x="459" y="487"/>
                    <a:pt x="459" y="486"/>
                  </a:cubicBezTo>
                  <a:cubicBezTo>
                    <a:pt x="460" y="485"/>
                    <a:pt x="462" y="485"/>
                    <a:pt x="462" y="485"/>
                  </a:cubicBezTo>
                  <a:cubicBezTo>
                    <a:pt x="464" y="484"/>
                    <a:pt x="467" y="483"/>
                    <a:pt x="468" y="482"/>
                  </a:cubicBezTo>
                  <a:cubicBezTo>
                    <a:pt x="469" y="482"/>
                    <a:pt x="472" y="480"/>
                    <a:pt x="474" y="479"/>
                  </a:cubicBezTo>
                  <a:cubicBezTo>
                    <a:pt x="475" y="478"/>
                    <a:pt x="476" y="475"/>
                    <a:pt x="478" y="474"/>
                  </a:cubicBezTo>
                  <a:cubicBezTo>
                    <a:pt x="479" y="473"/>
                    <a:pt x="482" y="470"/>
                    <a:pt x="484" y="469"/>
                  </a:cubicBezTo>
                  <a:cubicBezTo>
                    <a:pt x="484" y="469"/>
                    <a:pt x="486" y="467"/>
                    <a:pt x="487" y="466"/>
                  </a:cubicBezTo>
                  <a:cubicBezTo>
                    <a:pt x="487" y="465"/>
                    <a:pt x="486" y="461"/>
                    <a:pt x="486" y="459"/>
                  </a:cubicBezTo>
                  <a:cubicBezTo>
                    <a:pt x="486" y="458"/>
                    <a:pt x="487" y="457"/>
                    <a:pt x="487" y="456"/>
                  </a:cubicBezTo>
                  <a:cubicBezTo>
                    <a:pt x="487" y="455"/>
                    <a:pt x="486" y="453"/>
                    <a:pt x="486" y="452"/>
                  </a:cubicBezTo>
                  <a:cubicBezTo>
                    <a:pt x="485" y="452"/>
                    <a:pt x="483" y="451"/>
                    <a:pt x="482" y="451"/>
                  </a:cubicBezTo>
                  <a:cubicBezTo>
                    <a:pt x="481" y="450"/>
                    <a:pt x="480" y="450"/>
                    <a:pt x="479" y="450"/>
                  </a:cubicBezTo>
                  <a:cubicBezTo>
                    <a:pt x="478" y="449"/>
                    <a:pt x="477" y="447"/>
                    <a:pt x="476" y="445"/>
                  </a:cubicBezTo>
                  <a:cubicBezTo>
                    <a:pt x="476" y="444"/>
                    <a:pt x="477" y="441"/>
                    <a:pt x="477" y="440"/>
                  </a:cubicBezTo>
                  <a:cubicBezTo>
                    <a:pt x="478" y="439"/>
                    <a:pt x="480" y="438"/>
                    <a:pt x="481" y="437"/>
                  </a:cubicBezTo>
                  <a:cubicBezTo>
                    <a:pt x="482" y="437"/>
                    <a:pt x="483" y="438"/>
                    <a:pt x="484" y="438"/>
                  </a:cubicBezTo>
                  <a:cubicBezTo>
                    <a:pt x="484" y="439"/>
                    <a:pt x="483" y="441"/>
                    <a:pt x="484" y="442"/>
                  </a:cubicBezTo>
                  <a:cubicBezTo>
                    <a:pt x="484" y="443"/>
                    <a:pt x="486" y="443"/>
                    <a:pt x="486" y="443"/>
                  </a:cubicBezTo>
                  <a:cubicBezTo>
                    <a:pt x="487" y="443"/>
                    <a:pt x="489" y="442"/>
                    <a:pt x="490" y="441"/>
                  </a:cubicBezTo>
                  <a:cubicBezTo>
                    <a:pt x="491" y="441"/>
                    <a:pt x="491" y="438"/>
                    <a:pt x="491" y="438"/>
                  </a:cubicBezTo>
                  <a:cubicBezTo>
                    <a:pt x="492" y="437"/>
                    <a:pt x="493" y="436"/>
                    <a:pt x="494" y="436"/>
                  </a:cubicBezTo>
                  <a:cubicBezTo>
                    <a:pt x="495" y="437"/>
                    <a:pt x="496" y="439"/>
                    <a:pt x="497" y="439"/>
                  </a:cubicBezTo>
                  <a:cubicBezTo>
                    <a:pt x="498" y="439"/>
                    <a:pt x="499" y="438"/>
                    <a:pt x="499" y="438"/>
                  </a:cubicBezTo>
                  <a:cubicBezTo>
                    <a:pt x="500" y="437"/>
                    <a:pt x="501" y="434"/>
                    <a:pt x="502" y="433"/>
                  </a:cubicBezTo>
                  <a:cubicBezTo>
                    <a:pt x="503" y="431"/>
                    <a:pt x="506" y="429"/>
                    <a:pt x="507" y="427"/>
                  </a:cubicBezTo>
                  <a:cubicBezTo>
                    <a:pt x="508" y="426"/>
                    <a:pt x="510" y="423"/>
                    <a:pt x="512" y="422"/>
                  </a:cubicBezTo>
                  <a:cubicBezTo>
                    <a:pt x="513" y="422"/>
                    <a:pt x="515" y="422"/>
                    <a:pt x="516" y="421"/>
                  </a:cubicBezTo>
                  <a:cubicBezTo>
                    <a:pt x="517" y="421"/>
                    <a:pt x="518" y="420"/>
                    <a:pt x="518" y="419"/>
                  </a:cubicBezTo>
                  <a:cubicBezTo>
                    <a:pt x="519" y="418"/>
                    <a:pt x="521" y="415"/>
                    <a:pt x="523" y="413"/>
                  </a:cubicBezTo>
                  <a:cubicBezTo>
                    <a:pt x="524" y="412"/>
                    <a:pt x="526" y="411"/>
                    <a:pt x="527" y="410"/>
                  </a:cubicBezTo>
                  <a:cubicBezTo>
                    <a:pt x="528" y="410"/>
                    <a:pt x="530" y="409"/>
                    <a:pt x="531" y="409"/>
                  </a:cubicBezTo>
                  <a:cubicBezTo>
                    <a:pt x="532" y="408"/>
                    <a:pt x="533" y="407"/>
                    <a:pt x="534" y="407"/>
                  </a:cubicBezTo>
                  <a:cubicBezTo>
                    <a:pt x="535" y="406"/>
                    <a:pt x="537" y="407"/>
                    <a:pt x="538" y="407"/>
                  </a:cubicBezTo>
                  <a:cubicBezTo>
                    <a:pt x="539" y="406"/>
                    <a:pt x="540" y="404"/>
                    <a:pt x="541" y="403"/>
                  </a:cubicBezTo>
                  <a:cubicBezTo>
                    <a:pt x="542" y="402"/>
                    <a:pt x="543" y="400"/>
                    <a:pt x="544" y="399"/>
                  </a:cubicBezTo>
                  <a:cubicBezTo>
                    <a:pt x="545" y="398"/>
                    <a:pt x="548" y="395"/>
                    <a:pt x="549" y="394"/>
                  </a:cubicBezTo>
                  <a:cubicBezTo>
                    <a:pt x="551" y="393"/>
                    <a:pt x="553" y="392"/>
                    <a:pt x="554" y="391"/>
                  </a:cubicBezTo>
                  <a:cubicBezTo>
                    <a:pt x="555" y="390"/>
                    <a:pt x="555" y="387"/>
                    <a:pt x="555" y="386"/>
                  </a:cubicBezTo>
                  <a:cubicBezTo>
                    <a:pt x="555" y="385"/>
                    <a:pt x="554" y="383"/>
                    <a:pt x="554" y="382"/>
                  </a:cubicBezTo>
                  <a:cubicBezTo>
                    <a:pt x="554" y="381"/>
                    <a:pt x="553" y="379"/>
                    <a:pt x="553" y="379"/>
                  </a:cubicBezTo>
                  <a:cubicBezTo>
                    <a:pt x="553" y="378"/>
                    <a:pt x="555" y="377"/>
                    <a:pt x="555" y="377"/>
                  </a:cubicBezTo>
                  <a:cubicBezTo>
                    <a:pt x="556" y="376"/>
                    <a:pt x="559" y="376"/>
                    <a:pt x="559" y="376"/>
                  </a:cubicBezTo>
                  <a:cubicBezTo>
                    <a:pt x="560" y="375"/>
                    <a:pt x="561" y="373"/>
                    <a:pt x="562" y="372"/>
                  </a:cubicBezTo>
                  <a:cubicBezTo>
                    <a:pt x="563" y="371"/>
                    <a:pt x="566" y="369"/>
                    <a:pt x="567" y="369"/>
                  </a:cubicBezTo>
                  <a:cubicBezTo>
                    <a:pt x="568" y="368"/>
                    <a:pt x="571" y="366"/>
                    <a:pt x="572" y="365"/>
                  </a:cubicBezTo>
                  <a:cubicBezTo>
                    <a:pt x="573" y="365"/>
                    <a:pt x="574" y="363"/>
                    <a:pt x="574" y="362"/>
                  </a:cubicBezTo>
                  <a:cubicBezTo>
                    <a:pt x="575" y="361"/>
                    <a:pt x="574" y="358"/>
                    <a:pt x="575" y="357"/>
                  </a:cubicBezTo>
                  <a:cubicBezTo>
                    <a:pt x="575" y="356"/>
                    <a:pt x="577" y="354"/>
                    <a:pt x="578" y="353"/>
                  </a:cubicBezTo>
                  <a:cubicBezTo>
                    <a:pt x="579" y="351"/>
                    <a:pt x="581" y="349"/>
                    <a:pt x="582" y="348"/>
                  </a:cubicBezTo>
                  <a:cubicBezTo>
                    <a:pt x="583" y="347"/>
                    <a:pt x="586" y="346"/>
                    <a:pt x="587" y="345"/>
                  </a:cubicBezTo>
                  <a:cubicBezTo>
                    <a:pt x="587" y="345"/>
                    <a:pt x="589" y="344"/>
                    <a:pt x="590" y="343"/>
                  </a:cubicBezTo>
                  <a:cubicBezTo>
                    <a:pt x="590" y="343"/>
                    <a:pt x="591" y="340"/>
                    <a:pt x="590" y="339"/>
                  </a:cubicBezTo>
                  <a:cubicBezTo>
                    <a:pt x="590" y="339"/>
                    <a:pt x="589" y="338"/>
                    <a:pt x="589" y="338"/>
                  </a:cubicBezTo>
                  <a:cubicBezTo>
                    <a:pt x="588" y="338"/>
                    <a:pt x="587" y="340"/>
                    <a:pt x="586" y="340"/>
                  </a:cubicBezTo>
                  <a:cubicBezTo>
                    <a:pt x="585" y="340"/>
                    <a:pt x="583" y="339"/>
                    <a:pt x="582" y="338"/>
                  </a:cubicBezTo>
                  <a:cubicBezTo>
                    <a:pt x="582" y="337"/>
                    <a:pt x="582" y="336"/>
                    <a:pt x="582" y="335"/>
                  </a:cubicBezTo>
                  <a:cubicBezTo>
                    <a:pt x="582" y="334"/>
                    <a:pt x="583" y="331"/>
                    <a:pt x="583" y="330"/>
                  </a:cubicBezTo>
                  <a:cubicBezTo>
                    <a:pt x="583" y="329"/>
                    <a:pt x="585" y="327"/>
                    <a:pt x="585" y="327"/>
                  </a:cubicBezTo>
                  <a:cubicBezTo>
                    <a:pt x="586" y="326"/>
                    <a:pt x="586" y="324"/>
                    <a:pt x="587" y="323"/>
                  </a:cubicBezTo>
                  <a:cubicBezTo>
                    <a:pt x="587" y="323"/>
                    <a:pt x="589" y="322"/>
                    <a:pt x="590" y="322"/>
                  </a:cubicBezTo>
                  <a:cubicBezTo>
                    <a:pt x="590" y="321"/>
                    <a:pt x="590" y="319"/>
                    <a:pt x="591" y="319"/>
                  </a:cubicBezTo>
                  <a:cubicBezTo>
                    <a:pt x="591" y="318"/>
                    <a:pt x="593" y="318"/>
                    <a:pt x="594" y="318"/>
                  </a:cubicBezTo>
                  <a:cubicBezTo>
                    <a:pt x="595" y="318"/>
                    <a:pt x="596" y="319"/>
                    <a:pt x="597" y="319"/>
                  </a:cubicBezTo>
                  <a:cubicBezTo>
                    <a:pt x="598" y="320"/>
                    <a:pt x="599" y="322"/>
                    <a:pt x="600" y="322"/>
                  </a:cubicBezTo>
                  <a:cubicBezTo>
                    <a:pt x="600" y="322"/>
                    <a:pt x="602" y="322"/>
                    <a:pt x="602" y="322"/>
                  </a:cubicBezTo>
                  <a:cubicBezTo>
                    <a:pt x="603" y="321"/>
                    <a:pt x="604" y="320"/>
                    <a:pt x="605" y="320"/>
                  </a:cubicBezTo>
                  <a:cubicBezTo>
                    <a:pt x="606" y="319"/>
                    <a:pt x="608" y="320"/>
                    <a:pt x="609" y="320"/>
                  </a:cubicBezTo>
                  <a:cubicBezTo>
                    <a:pt x="611" y="320"/>
                    <a:pt x="615" y="320"/>
                    <a:pt x="617" y="319"/>
                  </a:cubicBezTo>
                  <a:cubicBezTo>
                    <a:pt x="618" y="318"/>
                    <a:pt x="619" y="315"/>
                    <a:pt x="619" y="313"/>
                  </a:cubicBezTo>
                  <a:cubicBezTo>
                    <a:pt x="619" y="312"/>
                    <a:pt x="620" y="309"/>
                    <a:pt x="620" y="308"/>
                  </a:cubicBezTo>
                  <a:cubicBezTo>
                    <a:pt x="620" y="307"/>
                    <a:pt x="617" y="305"/>
                    <a:pt x="617" y="304"/>
                  </a:cubicBezTo>
                  <a:cubicBezTo>
                    <a:pt x="617" y="303"/>
                    <a:pt x="620" y="301"/>
                    <a:pt x="621" y="301"/>
                  </a:cubicBezTo>
                  <a:cubicBezTo>
                    <a:pt x="622" y="299"/>
                    <a:pt x="626" y="298"/>
                    <a:pt x="628" y="297"/>
                  </a:cubicBezTo>
                  <a:cubicBezTo>
                    <a:pt x="629" y="295"/>
                    <a:pt x="631" y="292"/>
                    <a:pt x="632" y="290"/>
                  </a:cubicBezTo>
                  <a:cubicBezTo>
                    <a:pt x="633" y="289"/>
                    <a:pt x="634" y="286"/>
                    <a:pt x="635" y="285"/>
                  </a:cubicBezTo>
                  <a:cubicBezTo>
                    <a:pt x="636" y="284"/>
                    <a:pt x="637" y="281"/>
                    <a:pt x="637" y="279"/>
                  </a:cubicBezTo>
                  <a:cubicBezTo>
                    <a:pt x="637" y="277"/>
                    <a:pt x="635" y="274"/>
                    <a:pt x="634" y="272"/>
                  </a:cubicBezTo>
                  <a:cubicBezTo>
                    <a:pt x="634" y="270"/>
                    <a:pt x="632" y="266"/>
                    <a:pt x="632" y="265"/>
                  </a:cubicBezTo>
                  <a:cubicBezTo>
                    <a:pt x="632" y="262"/>
                    <a:pt x="632" y="257"/>
                    <a:pt x="632" y="254"/>
                  </a:cubicBezTo>
                  <a:cubicBezTo>
                    <a:pt x="633" y="251"/>
                    <a:pt x="633" y="244"/>
                    <a:pt x="634" y="240"/>
                  </a:cubicBezTo>
                  <a:cubicBezTo>
                    <a:pt x="635" y="237"/>
                    <a:pt x="637" y="231"/>
                    <a:pt x="639" y="228"/>
                  </a:cubicBezTo>
                  <a:cubicBezTo>
                    <a:pt x="640" y="225"/>
                    <a:pt x="643" y="220"/>
                    <a:pt x="645" y="218"/>
                  </a:cubicBezTo>
                  <a:cubicBezTo>
                    <a:pt x="646" y="216"/>
                    <a:pt x="647" y="212"/>
                    <a:pt x="648" y="210"/>
                  </a:cubicBezTo>
                  <a:cubicBezTo>
                    <a:pt x="649" y="206"/>
                    <a:pt x="652" y="199"/>
                    <a:pt x="654" y="196"/>
                  </a:cubicBezTo>
                  <a:cubicBezTo>
                    <a:pt x="655" y="192"/>
                    <a:pt x="659" y="185"/>
                    <a:pt x="661" y="182"/>
                  </a:cubicBezTo>
                  <a:cubicBezTo>
                    <a:pt x="663" y="178"/>
                    <a:pt x="669" y="172"/>
                    <a:pt x="672" y="169"/>
                  </a:cubicBezTo>
                  <a:cubicBezTo>
                    <a:pt x="674" y="166"/>
                    <a:pt x="680" y="161"/>
                    <a:pt x="683" y="159"/>
                  </a:cubicBezTo>
                  <a:cubicBezTo>
                    <a:pt x="686" y="156"/>
                    <a:pt x="692" y="152"/>
                    <a:pt x="695" y="150"/>
                  </a:cubicBezTo>
                  <a:cubicBezTo>
                    <a:pt x="696" y="149"/>
                    <a:pt x="698" y="148"/>
                    <a:pt x="699" y="147"/>
                  </a:cubicBezTo>
                  <a:lnTo>
                    <a:pt x="504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319588" y="3656013"/>
              <a:ext cx="960437" cy="374650"/>
            </a:xfrm>
            <a:custGeom>
              <a:avLst/>
              <a:gdLst>
                <a:gd name="T0" fmla="*/ 768 w 1140"/>
                <a:gd name="T1" fmla="*/ 351 h 444"/>
                <a:gd name="T2" fmla="*/ 820 w 1140"/>
                <a:gd name="T3" fmla="*/ 305 h 444"/>
                <a:gd name="T4" fmla="*/ 834 w 1140"/>
                <a:gd name="T5" fmla="*/ 300 h 444"/>
                <a:gd name="T6" fmla="*/ 853 w 1140"/>
                <a:gd name="T7" fmla="*/ 290 h 444"/>
                <a:gd name="T8" fmla="*/ 854 w 1140"/>
                <a:gd name="T9" fmla="*/ 271 h 444"/>
                <a:gd name="T10" fmla="*/ 865 w 1140"/>
                <a:gd name="T11" fmla="*/ 253 h 444"/>
                <a:gd name="T12" fmla="*/ 878 w 1140"/>
                <a:gd name="T13" fmla="*/ 239 h 444"/>
                <a:gd name="T14" fmla="*/ 901 w 1140"/>
                <a:gd name="T15" fmla="*/ 230 h 444"/>
                <a:gd name="T16" fmla="*/ 919 w 1140"/>
                <a:gd name="T17" fmla="*/ 228 h 444"/>
                <a:gd name="T18" fmla="*/ 936 w 1140"/>
                <a:gd name="T19" fmla="*/ 209 h 444"/>
                <a:gd name="T20" fmla="*/ 949 w 1140"/>
                <a:gd name="T21" fmla="*/ 196 h 444"/>
                <a:gd name="T22" fmla="*/ 970 w 1140"/>
                <a:gd name="T23" fmla="*/ 181 h 444"/>
                <a:gd name="T24" fmla="*/ 987 w 1140"/>
                <a:gd name="T25" fmla="*/ 175 h 444"/>
                <a:gd name="T26" fmla="*/ 991 w 1140"/>
                <a:gd name="T27" fmla="*/ 155 h 444"/>
                <a:gd name="T28" fmla="*/ 1001 w 1140"/>
                <a:gd name="T29" fmla="*/ 150 h 444"/>
                <a:gd name="T30" fmla="*/ 1007 w 1140"/>
                <a:gd name="T31" fmla="*/ 134 h 444"/>
                <a:gd name="T32" fmla="*/ 1026 w 1140"/>
                <a:gd name="T33" fmla="*/ 120 h 444"/>
                <a:gd name="T34" fmla="*/ 1032 w 1140"/>
                <a:gd name="T35" fmla="*/ 136 h 444"/>
                <a:gd name="T36" fmla="*/ 1051 w 1140"/>
                <a:gd name="T37" fmla="*/ 118 h 444"/>
                <a:gd name="T38" fmla="*/ 1073 w 1140"/>
                <a:gd name="T39" fmla="*/ 99 h 444"/>
                <a:gd name="T40" fmla="*/ 1087 w 1140"/>
                <a:gd name="T41" fmla="*/ 93 h 444"/>
                <a:gd name="T42" fmla="*/ 1103 w 1140"/>
                <a:gd name="T43" fmla="*/ 94 h 444"/>
                <a:gd name="T44" fmla="*/ 1116 w 1140"/>
                <a:gd name="T45" fmla="*/ 59 h 444"/>
                <a:gd name="T46" fmla="*/ 1132 w 1140"/>
                <a:gd name="T47" fmla="*/ 49 h 444"/>
                <a:gd name="T48" fmla="*/ 1136 w 1140"/>
                <a:gd name="T49" fmla="*/ 38 h 444"/>
                <a:gd name="T50" fmla="*/ 1137 w 1140"/>
                <a:gd name="T51" fmla="*/ 16 h 444"/>
                <a:gd name="T52" fmla="*/ 1133 w 1140"/>
                <a:gd name="T53" fmla="*/ 1 h 444"/>
                <a:gd name="T54" fmla="*/ 1100 w 1140"/>
                <a:gd name="T55" fmla="*/ 11 h 444"/>
                <a:gd name="T56" fmla="*/ 861 w 1140"/>
                <a:gd name="T57" fmla="*/ 56 h 444"/>
                <a:gd name="T58" fmla="*/ 712 w 1140"/>
                <a:gd name="T59" fmla="*/ 78 h 444"/>
                <a:gd name="T60" fmla="*/ 550 w 1140"/>
                <a:gd name="T61" fmla="*/ 98 h 444"/>
                <a:gd name="T62" fmla="*/ 438 w 1140"/>
                <a:gd name="T63" fmla="*/ 111 h 444"/>
                <a:gd name="T64" fmla="*/ 258 w 1140"/>
                <a:gd name="T65" fmla="*/ 129 h 444"/>
                <a:gd name="T66" fmla="*/ 100 w 1140"/>
                <a:gd name="T67" fmla="*/ 179 h 444"/>
                <a:gd name="T68" fmla="*/ 74 w 1140"/>
                <a:gd name="T69" fmla="*/ 196 h 444"/>
                <a:gd name="T70" fmla="*/ 65 w 1140"/>
                <a:gd name="T71" fmla="*/ 198 h 444"/>
                <a:gd name="T72" fmla="*/ 64 w 1140"/>
                <a:gd name="T73" fmla="*/ 218 h 444"/>
                <a:gd name="T74" fmla="*/ 59 w 1140"/>
                <a:gd name="T75" fmla="*/ 239 h 444"/>
                <a:gd name="T76" fmla="*/ 53 w 1140"/>
                <a:gd name="T77" fmla="*/ 262 h 444"/>
                <a:gd name="T78" fmla="*/ 52 w 1140"/>
                <a:gd name="T79" fmla="*/ 271 h 444"/>
                <a:gd name="T80" fmla="*/ 50 w 1140"/>
                <a:gd name="T81" fmla="*/ 280 h 444"/>
                <a:gd name="T82" fmla="*/ 53 w 1140"/>
                <a:gd name="T83" fmla="*/ 300 h 444"/>
                <a:gd name="T84" fmla="*/ 43 w 1140"/>
                <a:gd name="T85" fmla="*/ 315 h 444"/>
                <a:gd name="T86" fmla="*/ 30 w 1140"/>
                <a:gd name="T87" fmla="*/ 326 h 444"/>
                <a:gd name="T88" fmla="*/ 19 w 1140"/>
                <a:gd name="T89" fmla="*/ 328 h 444"/>
                <a:gd name="T90" fmla="*/ 23 w 1140"/>
                <a:gd name="T91" fmla="*/ 333 h 444"/>
                <a:gd name="T92" fmla="*/ 35 w 1140"/>
                <a:gd name="T93" fmla="*/ 344 h 444"/>
                <a:gd name="T94" fmla="*/ 30 w 1140"/>
                <a:gd name="T95" fmla="*/ 354 h 444"/>
                <a:gd name="T96" fmla="*/ 13 w 1140"/>
                <a:gd name="T97" fmla="*/ 365 h 444"/>
                <a:gd name="T98" fmla="*/ 11 w 1140"/>
                <a:gd name="T99" fmla="*/ 366 h 444"/>
                <a:gd name="T100" fmla="*/ 8 w 1140"/>
                <a:gd name="T101" fmla="*/ 388 h 444"/>
                <a:gd name="T102" fmla="*/ 9 w 1140"/>
                <a:gd name="T103" fmla="*/ 410 h 444"/>
                <a:gd name="T104" fmla="*/ 14 w 1140"/>
                <a:gd name="T105" fmla="*/ 437 h 444"/>
                <a:gd name="T106" fmla="*/ 1 w 1140"/>
                <a:gd name="T107" fmla="*/ 441 h 444"/>
                <a:gd name="T108" fmla="*/ 72 w 1140"/>
                <a:gd name="T109" fmla="*/ 444 h 444"/>
                <a:gd name="T110" fmla="*/ 251 w 1140"/>
                <a:gd name="T111" fmla="*/ 424 h 444"/>
                <a:gd name="T112" fmla="*/ 279 w 1140"/>
                <a:gd name="T113" fmla="*/ 419 h 444"/>
                <a:gd name="T114" fmla="*/ 358 w 1140"/>
                <a:gd name="T115" fmla="*/ 409 h 444"/>
                <a:gd name="T116" fmla="*/ 516 w 1140"/>
                <a:gd name="T117" fmla="*/ 38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0" h="444">
                  <a:moveTo>
                    <a:pt x="640" y="371"/>
                  </a:moveTo>
                  <a:cubicBezTo>
                    <a:pt x="652" y="370"/>
                    <a:pt x="652" y="370"/>
                    <a:pt x="652" y="370"/>
                  </a:cubicBezTo>
                  <a:cubicBezTo>
                    <a:pt x="666" y="368"/>
                    <a:pt x="683" y="366"/>
                    <a:pt x="692" y="364"/>
                  </a:cubicBezTo>
                  <a:cubicBezTo>
                    <a:pt x="704" y="362"/>
                    <a:pt x="723" y="359"/>
                    <a:pt x="740" y="356"/>
                  </a:cubicBezTo>
                  <a:cubicBezTo>
                    <a:pt x="751" y="354"/>
                    <a:pt x="761" y="352"/>
                    <a:pt x="768" y="351"/>
                  </a:cubicBezTo>
                  <a:cubicBezTo>
                    <a:pt x="774" y="350"/>
                    <a:pt x="785" y="348"/>
                    <a:pt x="795" y="347"/>
                  </a:cubicBezTo>
                  <a:cubicBezTo>
                    <a:pt x="802" y="346"/>
                    <a:pt x="808" y="345"/>
                    <a:pt x="812" y="344"/>
                  </a:cubicBezTo>
                  <a:cubicBezTo>
                    <a:pt x="815" y="343"/>
                    <a:pt x="818" y="343"/>
                    <a:pt x="821" y="342"/>
                  </a:cubicBezTo>
                  <a:cubicBezTo>
                    <a:pt x="822" y="342"/>
                    <a:pt x="822" y="342"/>
                    <a:pt x="822" y="342"/>
                  </a:cubicBezTo>
                  <a:cubicBezTo>
                    <a:pt x="820" y="305"/>
                    <a:pt x="820" y="305"/>
                    <a:pt x="820" y="305"/>
                  </a:cubicBezTo>
                  <a:cubicBezTo>
                    <a:pt x="820" y="305"/>
                    <a:pt x="823" y="302"/>
                    <a:pt x="824" y="301"/>
                  </a:cubicBezTo>
                  <a:cubicBezTo>
                    <a:pt x="824" y="300"/>
                    <a:pt x="824" y="298"/>
                    <a:pt x="825" y="297"/>
                  </a:cubicBezTo>
                  <a:cubicBezTo>
                    <a:pt x="826" y="296"/>
                    <a:pt x="829" y="295"/>
                    <a:pt x="830" y="296"/>
                  </a:cubicBezTo>
                  <a:cubicBezTo>
                    <a:pt x="830" y="296"/>
                    <a:pt x="829" y="299"/>
                    <a:pt x="830" y="299"/>
                  </a:cubicBezTo>
                  <a:cubicBezTo>
                    <a:pt x="831" y="300"/>
                    <a:pt x="833" y="300"/>
                    <a:pt x="834" y="300"/>
                  </a:cubicBezTo>
                  <a:cubicBezTo>
                    <a:pt x="835" y="300"/>
                    <a:pt x="837" y="299"/>
                    <a:pt x="838" y="298"/>
                  </a:cubicBezTo>
                  <a:cubicBezTo>
                    <a:pt x="840" y="298"/>
                    <a:pt x="843" y="298"/>
                    <a:pt x="844" y="298"/>
                  </a:cubicBezTo>
                  <a:cubicBezTo>
                    <a:pt x="845" y="298"/>
                    <a:pt x="847" y="296"/>
                    <a:pt x="847" y="296"/>
                  </a:cubicBezTo>
                  <a:cubicBezTo>
                    <a:pt x="848" y="295"/>
                    <a:pt x="849" y="293"/>
                    <a:pt x="850" y="292"/>
                  </a:cubicBezTo>
                  <a:cubicBezTo>
                    <a:pt x="851" y="291"/>
                    <a:pt x="852" y="291"/>
                    <a:pt x="853" y="290"/>
                  </a:cubicBezTo>
                  <a:cubicBezTo>
                    <a:pt x="854" y="289"/>
                    <a:pt x="855" y="287"/>
                    <a:pt x="855" y="286"/>
                  </a:cubicBezTo>
                  <a:cubicBezTo>
                    <a:pt x="855" y="285"/>
                    <a:pt x="853" y="284"/>
                    <a:pt x="853" y="283"/>
                  </a:cubicBezTo>
                  <a:cubicBezTo>
                    <a:pt x="852" y="282"/>
                    <a:pt x="852" y="280"/>
                    <a:pt x="852" y="279"/>
                  </a:cubicBezTo>
                  <a:cubicBezTo>
                    <a:pt x="852" y="278"/>
                    <a:pt x="853" y="277"/>
                    <a:pt x="853" y="276"/>
                  </a:cubicBezTo>
                  <a:cubicBezTo>
                    <a:pt x="854" y="275"/>
                    <a:pt x="854" y="272"/>
                    <a:pt x="854" y="271"/>
                  </a:cubicBezTo>
                  <a:cubicBezTo>
                    <a:pt x="854" y="270"/>
                    <a:pt x="853" y="269"/>
                    <a:pt x="853" y="268"/>
                  </a:cubicBezTo>
                  <a:cubicBezTo>
                    <a:pt x="853" y="267"/>
                    <a:pt x="854" y="265"/>
                    <a:pt x="855" y="264"/>
                  </a:cubicBezTo>
                  <a:cubicBezTo>
                    <a:pt x="856" y="262"/>
                    <a:pt x="857" y="259"/>
                    <a:pt x="858" y="257"/>
                  </a:cubicBezTo>
                  <a:cubicBezTo>
                    <a:pt x="859" y="256"/>
                    <a:pt x="861" y="255"/>
                    <a:pt x="862" y="255"/>
                  </a:cubicBezTo>
                  <a:cubicBezTo>
                    <a:pt x="863" y="254"/>
                    <a:pt x="865" y="254"/>
                    <a:pt x="865" y="253"/>
                  </a:cubicBezTo>
                  <a:cubicBezTo>
                    <a:pt x="866" y="252"/>
                    <a:pt x="866" y="250"/>
                    <a:pt x="866" y="248"/>
                  </a:cubicBezTo>
                  <a:cubicBezTo>
                    <a:pt x="866" y="247"/>
                    <a:pt x="867" y="246"/>
                    <a:pt x="868" y="245"/>
                  </a:cubicBezTo>
                  <a:cubicBezTo>
                    <a:pt x="869" y="245"/>
                    <a:pt x="870" y="244"/>
                    <a:pt x="871" y="244"/>
                  </a:cubicBezTo>
                  <a:cubicBezTo>
                    <a:pt x="872" y="244"/>
                    <a:pt x="874" y="244"/>
                    <a:pt x="875" y="243"/>
                  </a:cubicBezTo>
                  <a:cubicBezTo>
                    <a:pt x="876" y="243"/>
                    <a:pt x="877" y="240"/>
                    <a:pt x="878" y="239"/>
                  </a:cubicBezTo>
                  <a:cubicBezTo>
                    <a:pt x="879" y="238"/>
                    <a:pt x="880" y="235"/>
                    <a:pt x="881" y="235"/>
                  </a:cubicBezTo>
                  <a:cubicBezTo>
                    <a:pt x="882" y="234"/>
                    <a:pt x="885" y="235"/>
                    <a:pt x="887" y="234"/>
                  </a:cubicBezTo>
                  <a:cubicBezTo>
                    <a:pt x="888" y="234"/>
                    <a:pt x="890" y="232"/>
                    <a:pt x="892" y="231"/>
                  </a:cubicBezTo>
                  <a:cubicBezTo>
                    <a:pt x="893" y="231"/>
                    <a:pt x="895" y="231"/>
                    <a:pt x="897" y="231"/>
                  </a:cubicBezTo>
                  <a:cubicBezTo>
                    <a:pt x="898" y="231"/>
                    <a:pt x="900" y="231"/>
                    <a:pt x="901" y="230"/>
                  </a:cubicBezTo>
                  <a:cubicBezTo>
                    <a:pt x="902" y="230"/>
                    <a:pt x="902" y="227"/>
                    <a:pt x="903" y="227"/>
                  </a:cubicBezTo>
                  <a:cubicBezTo>
                    <a:pt x="904" y="227"/>
                    <a:pt x="906" y="228"/>
                    <a:pt x="907" y="229"/>
                  </a:cubicBezTo>
                  <a:cubicBezTo>
                    <a:pt x="907" y="229"/>
                    <a:pt x="907" y="231"/>
                    <a:pt x="908" y="231"/>
                  </a:cubicBezTo>
                  <a:cubicBezTo>
                    <a:pt x="909" y="232"/>
                    <a:pt x="911" y="229"/>
                    <a:pt x="912" y="228"/>
                  </a:cubicBezTo>
                  <a:cubicBezTo>
                    <a:pt x="913" y="228"/>
                    <a:pt x="917" y="229"/>
                    <a:pt x="919" y="228"/>
                  </a:cubicBezTo>
                  <a:cubicBezTo>
                    <a:pt x="920" y="228"/>
                    <a:pt x="921" y="225"/>
                    <a:pt x="922" y="224"/>
                  </a:cubicBezTo>
                  <a:cubicBezTo>
                    <a:pt x="923" y="223"/>
                    <a:pt x="924" y="220"/>
                    <a:pt x="925" y="219"/>
                  </a:cubicBezTo>
                  <a:cubicBezTo>
                    <a:pt x="926" y="218"/>
                    <a:pt x="929" y="218"/>
                    <a:pt x="930" y="218"/>
                  </a:cubicBezTo>
                  <a:cubicBezTo>
                    <a:pt x="931" y="217"/>
                    <a:pt x="933" y="214"/>
                    <a:pt x="934" y="213"/>
                  </a:cubicBezTo>
                  <a:cubicBezTo>
                    <a:pt x="935" y="212"/>
                    <a:pt x="935" y="210"/>
                    <a:pt x="936" y="209"/>
                  </a:cubicBezTo>
                  <a:cubicBezTo>
                    <a:pt x="937" y="208"/>
                    <a:pt x="939" y="206"/>
                    <a:pt x="940" y="206"/>
                  </a:cubicBezTo>
                  <a:cubicBezTo>
                    <a:pt x="941" y="206"/>
                    <a:pt x="942" y="208"/>
                    <a:pt x="942" y="208"/>
                  </a:cubicBezTo>
                  <a:cubicBezTo>
                    <a:pt x="943" y="208"/>
                    <a:pt x="944" y="206"/>
                    <a:pt x="945" y="206"/>
                  </a:cubicBezTo>
                  <a:cubicBezTo>
                    <a:pt x="946" y="205"/>
                    <a:pt x="947" y="202"/>
                    <a:pt x="948" y="201"/>
                  </a:cubicBezTo>
                  <a:cubicBezTo>
                    <a:pt x="948" y="200"/>
                    <a:pt x="948" y="197"/>
                    <a:pt x="949" y="196"/>
                  </a:cubicBezTo>
                  <a:cubicBezTo>
                    <a:pt x="949" y="195"/>
                    <a:pt x="951" y="194"/>
                    <a:pt x="952" y="194"/>
                  </a:cubicBezTo>
                  <a:cubicBezTo>
                    <a:pt x="953" y="193"/>
                    <a:pt x="957" y="193"/>
                    <a:pt x="959" y="192"/>
                  </a:cubicBezTo>
                  <a:cubicBezTo>
                    <a:pt x="960" y="191"/>
                    <a:pt x="959" y="188"/>
                    <a:pt x="960" y="187"/>
                  </a:cubicBezTo>
                  <a:cubicBezTo>
                    <a:pt x="961" y="186"/>
                    <a:pt x="964" y="186"/>
                    <a:pt x="965" y="185"/>
                  </a:cubicBezTo>
                  <a:cubicBezTo>
                    <a:pt x="966" y="184"/>
                    <a:pt x="969" y="182"/>
                    <a:pt x="970" y="181"/>
                  </a:cubicBezTo>
                  <a:cubicBezTo>
                    <a:pt x="970" y="180"/>
                    <a:pt x="971" y="178"/>
                    <a:pt x="972" y="178"/>
                  </a:cubicBezTo>
                  <a:cubicBezTo>
                    <a:pt x="973" y="177"/>
                    <a:pt x="975" y="178"/>
                    <a:pt x="977" y="178"/>
                  </a:cubicBezTo>
                  <a:cubicBezTo>
                    <a:pt x="978" y="178"/>
                    <a:pt x="980" y="180"/>
                    <a:pt x="981" y="180"/>
                  </a:cubicBezTo>
                  <a:cubicBezTo>
                    <a:pt x="982" y="180"/>
                    <a:pt x="983" y="179"/>
                    <a:pt x="984" y="179"/>
                  </a:cubicBezTo>
                  <a:cubicBezTo>
                    <a:pt x="985" y="178"/>
                    <a:pt x="986" y="176"/>
                    <a:pt x="987" y="175"/>
                  </a:cubicBezTo>
                  <a:cubicBezTo>
                    <a:pt x="987" y="174"/>
                    <a:pt x="988" y="171"/>
                    <a:pt x="989" y="170"/>
                  </a:cubicBezTo>
                  <a:cubicBezTo>
                    <a:pt x="989" y="169"/>
                    <a:pt x="991" y="168"/>
                    <a:pt x="992" y="167"/>
                  </a:cubicBezTo>
                  <a:cubicBezTo>
                    <a:pt x="992" y="166"/>
                    <a:pt x="991" y="165"/>
                    <a:pt x="991" y="164"/>
                  </a:cubicBezTo>
                  <a:cubicBezTo>
                    <a:pt x="991" y="163"/>
                    <a:pt x="993" y="161"/>
                    <a:pt x="993" y="159"/>
                  </a:cubicBezTo>
                  <a:cubicBezTo>
                    <a:pt x="993" y="158"/>
                    <a:pt x="992" y="156"/>
                    <a:pt x="991" y="155"/>
                  </a:cubicBezTo>
                  <a:cubicBezTo>
                    <a:pt x="991" y="154"/>
                    <a:pt x="989" y="153"/>
                    <a:pt x="989" y="151"/>
                  </a:cubicBezTo>
                  <a:cubicBezTo>
                    <a:pt x="989" y="150"/>
                    <a:pt x="991" y="147"/>
                    <a:pt x="993" y="146"/>
                  </a:cubicBezTo>
                  <a:cubicBezTo>
                    <a:pt x="994" y="145"/>
                    <a:pt x="996" y="145"/>
                    <a:pt x="997" y="146"/>
                  </a:cubicBezTo>
                  <a:cubicBezTo>
                    <a:pt x="998" y="146"/>
                    <a:pt x="999" y="147"/>
                    <a:pt x="999" y="147"/>
                  </a:cubicBezTo>
                  <a:cubicBezTo>
                    <a:pt x="1000" y="148"/>
                    <a:pt x="1000" y="149"/>
                    <a:pt x="1001" y="150"/>
                  </a:cubicBezTo>
                  <a:cubicBezTo>
                    <a:pt x="1002" y="150"/>
                    <a:pt x="1005" y="150"/>
                    <a:pt x="1005" y="149"/>
                  </a:cubicBezTo>
                  <a:cubicBezTo>
                    <a:pt x="1006" y="148"/>
                    <a:pt x="1005" y="146"/>
                    <a:pt x="1006" y="145"/>
                  </a:cubicBezTo>
                  <a:cubicBezTo>
                    <a:pt x="1006" y="143"/>
                    <a:pt x="1008" y="142"/>
                    <a:pt x="1008" y="141"/>
                  </a:cubicBezTo>
                  <a:cubicBezTo>
                    <a:pt x="1008" y="140"/>
                    <a:pt x="1006" y="138"/>
                    <a:pt x="1006" y="137"/>
                  </a:cubicBezTo>
                  <a:cubicBezTo>
                    <a:pt x="1006" y="136"/>
                    <a:pt x="1006" y="135"/>
                    <a:pt x="1007" y="134"/>
                  </a:cubicBezTo>
                  <a:cubicBezTo>
                    <a:pt x="1007" y="133"/>
                    <a:pt x="1009" y="133"/>
                    <a:pt x="1009" y="132"/>
                  </a:cubicBezTo>
                  <a:cubicBezTo>
                    <a:pt x="1010" y="131"/>
                    <a:pt x="1012" y="129"/>
                    <a:pt x="1013" y="128"/>
                  </a:cubicBezTo>
                  <a:cubicBezTo>
                    <a:pt x="1015" y="127"/>
                    <a:pt x="1016" y="124"/>
                    <a:pt x="1018" y="123"/>
                  </a:cubicBezTo>
                  <a:cubicBezTo>
                    <a:pt x="1019" y="122"/>
                    <a:pt x="1021" y="121"/>
                    <a:pt x="1022" y="120"/>
                  </a:cubicBezTo>
                  <a:cubicBezTo>
                    <a:pt x="1023" y="120"/>
                    <a:pt x="1025" y="120"/>
                    <a:pt x="1026" y="120"/>
                  </a:cubicBezTo>
                  <a:cubicBezTo>
                    <a:pt x="1028" y="121"/>
                    <a:pt x="1030" y="122"/>
                    <a:pt x="1030" y="123"/>
                  </a:cubicBezTo>
                  <a:cubicBezTo>
                    <a:pt x="1031" y="124"/>
                    <a:pt x="1030" y="126"/>
                    <a:pt x="1030" y="126"/>
                  </a:cubicBezTo>
                  <a:cubicBezTo>
                    <a:pt x="1030" y="127"/>
                    <a:pt x="1029" y="129"/>
                    <a:pt x="1029" y="130"/>
                  </a:cubicBezTo>
                  <a:cubicBezTo>
                    <a:pt x="1028" y="131"/>
                    <a:pt x="1029" y="134"/>
                    <a:pt x="1030" y="135"/>
                  </a:cubicBezTo>
                  <a:cubicBezTo>
                    <a:pt x="1030" y="135"/>
                    <a:pt x="1032" y="136"/>
                    <a:pt x="1032" y="136"/>
                  </a:cubicBezTo>
                  <a:cubicBezTo>
                    <a:pt x="1033" y="136"/>
                    <a:pt x="1036" y="137"/>
                    <a:pt x="1037" y="137"/>
                  </a:cubicBezTo>
                  <a:cubicBezTo>
                    <a:pt x="1039" y="136"/>
                    <a:pt x="1041" y="134"/>
                    <a:pt x="1042" y="133"/>
                  </a:cubicBezTo>
                  <a:cubicBezTo>
                    <a:pt x="1043" y="132"/>
                    <a:pt x="1045" y="131"/>
                    <a:pt x="1046" y="130"/>
                  </a:cubicBezTo>
                  <a:cubicBezTo>
                    <a:pt x="1047" y="129"/>
                    <a:pt x="1049" y="126"/>
                    <a:pt x="1050" y="125"/>
                  </a:cubicBezTo>
                  <a:cubicBezTo>
                    <a:pt x="1051" y="124"/>
                    <a:pt x="1051" y="120"/>
                    <a:pt x="1051" y="118"/>
                  </a:cubicBezTo>
                  <a:cubicBezTo>
                    <a:pt x="1052" y="116"/>
                    <a:pt x="1053" y="112"/>
                    <a:pt x="1054" y="110"/>
                  </a:cubicBezTo>
                  <a:cubicBezTo>
                    <a:pt x="1055" y="109"/>
                    <a:pt x="1057" y="106"/>
                    <a:pt x="1059" y="105"/>
                  </a:cubicBezTo>
                  <a:cubicBezTo>
                    <a:pt x="1060" y="104"/>
                    <a:pt x="1064" y="104"/>
                    <a:pt x="1065" y="103"/>
                  </a:cubicBezTo>
                  <a:cubicBezTo>
                    <a:pt x="1066" y="102"/>
                    <a:pt x="1066" y="99"/>
                    <a:pt x="1068" y="99"/>
                  </a:cubicBezTo>
                  <a:cubicBezTo>
                    <a:pt x="1069" y="98"/>
                    <a:pt x="1072" y="99"/>
                    <a:pt x="1073" y="99"/>
                  </a:cubicBezTo>
                  <a:cubicBezTo>
                    <a:pt x="1074" y="98"/>
                    <a:pt x="1075" y="97"/>
                    <a:pt x="1076" y="96"/>
                  </a:cubicBezTo>
                  <a:cubicBezTo>
                    <a:pt x="1076" y="96"/>
                    <a:pt x="1076" y="94"/>
                    <a:pt x="1077" y="93"/>
                  </a:cubicBezTo>
                  <a:cubicBezTo>
                    <a:pt x="1078" y="93"/>
                    <a:pt x="1080" y="93"/>
                    <a:pt x="1081" y="93"/>
                  </a:cubicBezTo>
                  <a:cubicBezTo>
                    <a:pt x="1082" y="94"/>
                    <a:pt x="1083" y="95"/>
                    <a:pt x="1084" y="95"/>
                  </a:cubicBezTo>
                  <a:cubicBezTo>
                    <a:pt x="1085" y="95"/>
                    <a:pt x="1086" y="93"/>
                    <a:pt x="1087" y="93"/>
                  </a:cubicBezTo>
                  <a:cubicBezTo>
                    <a:pt x="1088" y="93"/>
                    <a:pt x="1090" y="94"/>
                    <a:pt x="1090" y="95"/>
                  </a:cubicBezTo>
                  <a:cubicBezTo>
                    <a:pt x="1091" y="96"/>
                    <a:pt x="1090" y="98"/>
                    <a:pt x="1091" y="99"/>
                  </a:cubicBezTo>
                  <a:cubicBezTo>
                    <a:pt x="1092" y="100"/>
                    <a:pt x="1094" y="100"/>
                    <a:pt x="1095" y="100"/>
                  </a:cubicBezTo>
                  <a:cubicBezTo>
                    <a:pt x="1096" y="100"/>
                    <a:pt x="1099" y="98"/>
                    <a:pt x="1100" y="97"/>
                  </a:cubicBezTo>
                  <a:cubicBezTo>
                    <a:pt x="1101" y="96"/>
                    <a:pt x="1102" y="94"/>
                    <a:pt x="1103" y="94"/>
                  </a:cubicBezTo>
                  <a:cubicBezTo>
                    <a:pt x="1104" y="93"/>
                    <a:pt x="1105" y="93"/>
                    <a:pt x="1106" y="92"/>
                  </a:cubicBezTo>
                  <a:cubicBezTo>
                    <a:pt x="1107" y="91"/>
                    <a:pt x="1108" y="88"/>
                    <a:pt x="1109" y="86"/>
                  </a:cubicBezTo>
                  <a:cubicBezTo>
                    <a:pt x="1110" y="84"/>
                    <a:pt x="1110" y="79"/>
                    <a:pt x="1110" y="77"/>
                  </a:cubicBezTo>
                  <a:cubicBezTo>
                    <a:pt x="1111" y="74"/>
                    <a:pt x="1113" y="69"/>
                    <a:pt x="1114" y="66"/>
                  </a:cubicBezTo>
                  <a:cubicBezTo>
                    <a:pt x="1115" y="64"/>
                    <a:pt x="1115" y="60"/>
                    <a:pt x="1116" y="59"/>
                  </a:cubicBezTo>
                  <a:cubicBezTo>
                    <a:pt x="1117" y="59"/>
                    <a:pt x="1118" y="58"/>
                    <a:pt x="1119" y="58"/>
                  </a:cubicBezTo>
                  <a:cubicBezTo>
                    <a:pt x="1120" y="57"/>
                    <a:pt x="1121" y="55"/>
                    <a:pt x="1121" y="54"/>
                  </a:cubicBezTo>
                  <a:cubicBezTo>
                    <a:pt x="1122" y="53"/>
                    <a:pt x="1124" y="51"/>
                    <a:pt x="1125" y="50"/>
                  </a:cubicBezTo>
                  <a:cubicBezTo>
                    <a:pt x="1126" y="50"/>
                    <a:pt x="1128" y="48"/>
                    <a:pt x="1129" y="48"/>
                  </a:cubicBezTo>
                  <a:cubicBezTo>
                    <a:pt x="1130" y="48"/>
                    <a:pt x="1131" y="48"/>
                    <a:pt x="1132" y="49"/>
                  </a:cubicBezTo>
                  <a:cubicBezTo>
                    <a:pt x="1133" y="49"/>
                    <a:pt x="1135" y="51"/>
                    <a:pt x="1136" y="51"/>
                  </a:cubicBezTo>
                  <a:cubicBezTo>
                    <a:pt x="1137" y="51"/>
                    <a:pt x="1139" y="51"/>
                    <a:pt x="1140" y="50"/>
                  </a:cubicBezTo>
                  <a:cubicBezTo>
                    <a:pt x="1140" y="50"/>
                    <a:pt x="1140" y="48"/>
                    <a:pt x="1140" y="47"/>
                  </a:cubicBezTo>
                  <a:cubicBezTo>
                    <a:pt x="1140" y="45"/>
                    <a:pt x="1139" y="43"/>
                    <a:pt x="1138" y="42"/>
                  </a:cubicBezTo>
                  <a:cubicBezTo>
                    <a:pt x="1138" y="41"/>
                    <a:pt x="1136" y="39"/>
                    <a:pt x="1136" y="38"/>
                  </a:cubicBezTo>
                  <a:cubicBezTo>
                    <a:pt x="1136" y="37"/>
                    <a:pt x="1138" y="35"/>
                    <a:pt x="1138" y="34"/>
                  </a:cubicBezTo>
                  <a:cubicBezTo>
                    <a:pt x="1139" y="33"/>
                    <a:pt x="1137" y="30"/>
                    <a:pt x="1137" y="29"/>
                  </a:cubicBezTo>
                  <a:cubicBezTo>
                    <a:pt x="1137" y="28"/>
                    <a:pt x="1139" y="27"/>
                    <a:pt x="1139" y="26"/>
                  </a:cubicBezTo>
                  <a:cubicBezTo>
                    <a:pt x="1139" y="25"/>
                    <a:pt x="1139" y="22"/>
                    <a:pt x="1138" y="20"/>
                  </a:cubicBezTo>
                  <a:cubicBezTo>
                    <a:pt x="1138" y="19"/>
                    <a:pt x="1137" y="17"/>
                    <a:pt x="1137" y="16"/>
                  </a:cubicBezTo>
                  <a:cubicBezTo>
                    <a:pt x="1137" y="15"/>
                    <a:pt x="1137" y="12"/>
                    <a:pt x="1137" y="11"/>
                  </a:cubicBezTo>
                  <a:cubicBezTo>
                    <a:pt x="1137" y="10"/>
                    <a:pt x="1137" y="7"/>
                    <a:pt x="1138" y="6"/>
                  </a:cubicBezTo>
                  <a:cubicBezTo>
                    <a:pt x="1138" y="6"/>
                    <a:pt x="1139" y="4"/>
                    <a:pt x="1140" y="2"/>
                  </a:cubicBezTo>
                  <a:cubicBezTo>
                    <a:pt x="1139" y="2"/>
                    <a:pt x="1138" y="1"/>
                    <a:pt x="1137" y="1"/>
                  </a:cubicBezTo>
                  <a:cubicBezTo>
                    <a:pt x="1136" y="0"/>
                    <a:pt x="1134" y="1"/>
                    <a:pt x="1133" y="1"/>
                  </a:cubicBezTo>
                  <a:cubicBezTo>
                    <a:pt x="1131" y="1"/>
                    <a:pt x="1127" y="2"/>
                    <a:pt x="1125" y="3"/>
                  </a:cubicBezTo>
                  <a:cubicBezTo>
                    <a:pt x="1123" y="3"/>
                    <a:pt x="1118" y="3"/>
                    <a:pt x="1116" y="4"/>
                  </a:cubicBezTo>
                  <a:cubicBezTo>
                    <a:pt x="1114" y="4"/>
                    <a:pt x="1110" y="3"/>
                    <a:pt x="1109" y="4"/>
                  </a:cubicBezTo>
                  <a:cubicBezTo>
                    <a:pt x="1107" y="4"/>
                    <a:pt x="1104" y="6"/>
                    <a:pt x="1103" y="7"/>
                  </a:cubicBezTo>
                  <a:cubicBezTo>
                    <a:pt x="1102" y="8"/>
                    <a:pt x="1101" y="10"/>
                    <a:pt x="1100" y="11"/>
                  </a:cubicBezTo>
                  <a:cubicBezTo>
                    <a:pt x="1097" y="12"/>
                    <a:pt x="1091" y="13"/>
                    <a:pt x="1088" y="13"/>
                  </a:cubicBezTo>
                  <a:cubicBezTo>
                    <a:pt x="1069" y="17"/>
                    <a:pt x="1031" y="25"/>
                    <a:pt x="1012" y="29"/>
                  </a:cubicBezTo>
                  <a:cubicBezTo>
                    <a:pt x="990" y="33"/>
                    <a:pt x="924" y="43"/>
                    <a:pt x="924" y="43"/>
                  </a:cubicBezTo>
                  <a:cubicBezTo>
                    <a:pt x="865" y="53"/>
                    <a:pt x="865" y="53"/>
                    <a:pt x="865" y="53"/>
                  </a:cubicBezTo>
                  <a:cubicBezTo>
                    <a:pt x="864" y="54"/>
                    <a:pt x="862" y="56"/>
                    <a:pt x="861" y="56"/>
                  </a:cubicBezTo>
                  <a:cubicBezTo>
                    <a:pt x="860" y="57"/>
                    <a:pt x="857" y="57"/>
                    <a:pt x="855" y="57"/>
                  </a:cubicBezTo>
                  <a:cubicBezTo>
                    <a:pt x="847" y="59"/>
                    <a:pt x="832" y="61"/>
                    <a:pt x="824" y="62"/>
                  </a:cubicBezTo>
                  <a:cubicBezTo>
                    <a:pt x="815" y="63"/>
                    <a:pt x="797" y="66"/>
                    <a:pt x="788" y="68"/>
                  </a:cubicBezTo>
                  <a:cubicBezTo>
                    <a:pt x="777" y="69"/>
                    <a:pt x="756" y="72"/>
                    <a:pt x="746" y="74"/>
                  </a:cubicBezTo>
                  <a:cubicBezTo>
                    <a:pt x="737" y="75"/>
                    <a:pt x="721" y="77"/>
                    <a:pt x="712" y="78"/>
                  </a:cubicBezTo>
                  <a:cubicBezTo>
                    <a:pt x="704" y="79"/>
                    <a:pt x="688" y="79"/>
                    <a:pt x="680" y="80"/>
                  </a:cubicBezTo>
                  <a:cubicBezTo>
                    <a:pt x="671" y="81"/>
                    <a:pt x="655" y="83"/>
                    <a:pt x="647" y="85"/>
                  </a:cubicBezTo>
                  <a:cubicBezTo>
                    <a:pt x="642" y="85"/>
                    <a:pt x="631" y="87"/>
                    <a:pt x="626" y="88"/>
                  </a:cubicBezTo>
                  <a:cubicBezTo>
                    <a:pt x="621" y="89"/>
                    <a:pt x="612" y="91"/>
                    <a:pt x="607" y="92"/>
                  </a:cubicBezTo>
                  <a:cubicBezTo>
                    <a:pt x="593" y="94"/>
                    <a:pt x="565" y="97"/>
                    <a:pt x="550" y="98"/>
                  </a:cubicBezTo>
                  <a:cubicBezTo>
                    <a:pt x="531" y="100"/>
                    <a:pt x="492" y="97"/>
                    <a:pt x="474" y="104"/>
                  </a:cubicBezTo>
                  <a:cubicBezTo>
                    <a:pt x="473" y="105"/>
                    <a:pt x="470" y="108"/>
                    <a:pt x="469" y="109"/>
                  </a:cubicBezTo>
                  <a:cubicBezTo>
                    <a:pt x="468" y="109"/>
                    <a:pt x="465" y="110"/>
                    <a:pt x="464" y="109"/>
                  </a:cubicBezTo>
                  <a:cubicBezTo>
                    <a:pt x="463" y="109"/>
                    <a:pt x="462" y="107"/>
                    <a:pt x="462" y="107"/>
                  </a:cubicBezTo>
                  <a:cubicBezTo>
                    <a:pt x="456" y="105"/>
                    <a:pt x="444" y="110"/>
                    <a:pt x="438" y="111"/>
                  </a:cubicBezTo>
                  <a:cubicBezTo>
                    <a:pt x="418" y="114"/>
                    <a:pt x="379" y="120"/>
                    <a:pt x="359" y="123"/>
                  </a:cubicBezTo>
                  <a:cubicBezTo>
                    <a:pt x="347" y="125"/>
                    <a:pt x="323" y="128"/>
                    <a:pt x="311" y="130"/>
                  </a:cubicBezTo>
                  <a:cubicBezTo>
                    <a:pt x="306" y="131"/>
                    <a:pt x="289" y="135"/>
                    <a:pt x="289" y="135"/>
                  </a:cubicBezTo>
                  <a:cubicBezTo>
                    <a:pt x="289" y="129"/>
                    <a:pt x="289" y="129"/>
                    <a:pt x="289" y="129"/>
                  </a:cubicBezTo>
                  <a:cubicBezTo>
                    <a:pt x="258" y="129"/>
                    <a:pt x="258" y="129"/>
                    <a:pt x="258" y="129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5" y="161"/>
                    <a:pt x="265" y="161"/>
                    <a:pt x="265" y="161"/>
                  </a:cubicBezTo>
                  <a:cubicBezTo>
                    <a:pt x="265" y="161"/>
                    <a:pt x="255" y="162"/>
                    <a:pt x="251" y="162"/>
                  </a:cubicBezTo>
                  <a:cubicBezTo>
                    <a:pt x="239" y="164"/>
                    <a:pt x="215" y="167"/>
                    <a:pt x="203" y="168"/>
                  </a:cubicBezTo>
                  <a:cubicBezTo>
                    <a:pt x="177" y="171"/>
                    <a:pt x="126" y="175"/>
                    <a:pt x="100" y="179"/>
                  </a:cubicBezTo>
                  <a:cubicBezTo>
                    <a:pt x="96" y="180"/>
                    <a:pt x="88" y="182"/>
                    <a:pt x="81" y="183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1" y="184"/>
                    <a:pt x="81" y="185"/>
                    <a:pt x="81" y="185"/>
                  </a:cubicBezTo>
                  <a:cubicBezTo>
                    <a:pt x="81" y="188"/>
                    <a:pt x="80" y="190"/>
                    <a:pt x="80" y="191"/>
                  </a:cubicBezTo>
                  <a:cubicBezTo>
                    <a:pt x="78" y="193"/>
                    <a:pt x="75" y="195"/>
                    <a:pt x="74" y="196"/>
                  </a:cubicBezTo>
                  <a:cubicBezTo>
                    <a:pt x="72" y="197"/>
                    <a:pt x="70" y="198"/>
                    <a:pt x="69" y="198"/>
                  </a:cubicBezTo>
                  <a:cubicBezTo>
                    <a:pt x="68" y="198"/>
                    <a:pt x="68" y="198"/>
                    <a:pt x="67" y="198"/>
                  </a:cubicBezTo>
                  <a:cubicBezTo>
                    <a:pt x="67" y="198"/>
                    <a:pt x="66" y="197"/>
                    <a:pt x="65" y="197"/>
                  </a:cubicBezTo>
                  <a:cubicBezTo>
                    <a:pt x="65" y="197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7" y="201"/>
                    <a:pt x="69" y="203"/>
                    <a:pt x="70" y="205"/>
                  </a:cubicBezTo>
                  <a:cubicBezTo>
                    <a:pt x="71" y="209"/>
                    <a:pt x="68" y="214"/>
                    <a:pt x="67" y="215"/>
                  </a:cubicBezTo>
                  <a:cubicBezTo>
                    <a:pt x="67" y="215"/>
                    <a:pt x="66" y="217"/>
                    <a:pt x="64" y="218"/>
                  </a:cubicBezTo>
                  <a:cubicBezTo>
                    <a:pt x="66" y="219"/>
                    <a:pt x="68" y="221"/>
                    <a:pt x="69" y="223"/>
                  </a:cubicBezTo>
                  <a:cubicBezTo>
                    <a:pt x="70" y="227"/>
                    <a:pt x="67" y="231"/>
                    <a:pt x="66" y="233"/>
                  </a:cubicBezTo>
                  <a:cubicBezTo>
                    <a:pt x="64" y="234"/>
                    <a:pt x="61" y="236"/>
                    <a:pt x="59" y="237"/>
                  </a:cubicBezTo>
                  <a:cubicBezTo>
                    <a:pt x="59" y="237"/>
                    <a:pt x="58" y="237"/>
                    <a:pt x="57" y="238"/>
                  </a:cubicBezTo>
                  <a:cubicBezTo>
                    <a:pt x="58" y="238"/>
                    <a:pt x="58" y="238"/>
                    <a:pt x="59" y="239"/>
                  </a:cubicBezTo>
                  <a:cubicBezTo>
                    <a:pt x="60" y="240"/>
                    <a:pt x="64" y="244"/>
                    <a:pt x="64" y="248"/>
                  </a:cubicBezTo>
                  <a:cubicBezTo>
                    <a:pt x="64" y="251"/>
                    <a:pt x="62" y="255"/>
                    <a:pt x="61" y="257"/>
                  </a:cubicBezTo>
                  <a:cubicBezTo>
                    <a:pt x="59" y="259"/>
                    <a:pt x="57" y="260"/>
                    <a:pt x="55" y="261"/>
                  </a:cubicBezTo>
                  <a:cubicBezTo>
                    <a:pt x="54" y="261"/>
                    <a:pt x="53" y="262"/>
                    <a:pt x="53" y="262"/>
                  </a:cubicBezTo>
                  <a:cubicBezTo>
                    <a:pt x="53" y="262"/>
                    <a:pt x="53" y="262"/>
                    <a:pt x="53" y="262"/>
                  </a:cubicBezTo>
                  <a:cubicBezTo>
                    <a:pt x="53" y="262"/>
                    <a:pt x="53" y="262"/>
                    <a:pt x="53" y="262"/>
                  </a:cubicBezTo>
                  <a:cubicBezTo>
                    <a:pt x="53" y="263"/>
                    <a:pt x="53" y="264"/>
                    <a:pt x="53" y="266"/>
                  </a:cubicBezTo>
                  <a:cubicBezTo>
                    <a:pt x="53" y="266"/>
                    <a:pt x="53" y="267"/>
                    <a:pt x="53" y="269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4"/>
                    <a:pt x="52" y="274"/>
                    <a:pt x="52" y="274"/>
                  </a:cubicBezTo>
                  <a:cubicBezTo>
                    <a:pt x="50" y="274"/>
                    <a:pt x="50" y="274"/>
                    <a:pt x="50" y="274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8" y="278"/>
                    <a:pt x="48" y="278"/>
                    <a:pt x="48" y="279"/>
                  </a:cubicBezTo>
                  <a:cubicBezTo>
                    <a:pt x="49" y="279"/>
                    <a:pt x="49" y="280"/>
                    <a:pt x="50" y="280"/>
                  </a:cubicBezTo>
                  <a:cubicBezTo>
                    <a:pt x="50" y="280"/>
                    <a:pt x="50" y="280"/>
                    <a:pt x="51" y="280"/>
                  </a:cubicBezTo>
                  <a:cubicBezTo>
                    <a:pt x="52" y="281"/>
                    <a:pt x="54" y="281"/>
                    <a:pt x="56" y="282"/>
                  </a:cubicBezTo>
                  <a:cubicBezTo>
                    <a:pt x="58" y="283"/>
                    <a:pt x="60" y="286"/>
                    <a:pt x="60" y="288"/>
                  </a:cubicBezTo>
                  <a:cubicBezTo>
                    <a:pt x="61" y="290"/>
                    <a:pt x="61" y="294"/>
                    <a:pt x="59" y="297"/>
                  </a:cubicBezTo>
                  <a:cubicBezTo>
                    <a:pt x="58" y="298"/>
                    <a:pt x="56" y="300"/>
                    <a:pt x="53" y="300"/>
                  </a:cubicBezTo>
                  <a:cubicBezTo>
                    <a:pt x="53" y="300"/>
                    <a:pt x="53" y="300"/>
                    <a:pt x="53" y="300"/>
                  </a:cubicBezTo>
                  <a:cubicBezTo>
                    <a:pt x="55" y="304"/>
                    <a:pt x="54" y="308"/>
                    <a:pt x="53" y="310"/>
                  </a:cubicBezTo>
                  <a:cubicBezTo>
                    <a:pt x="52" y="312"/>
                    <a:pt x="49" y="314"/>
                    <a:pt x="47" y="314"/>
                  </a:cubicBezTo>
                  <a:cubicBezTo>
                    <a:pt x="46" y="315"/>
                    <a:pt x="44" y="315"/>
                    <a:pt x="43" y="315"/>
                  </a:cubicBezTo>
                  <a:cubicBezTo>
                    <a:pt x="43" y="315"/>
                    <a:pt x="43" y="315"/>
                    <a:pt x="43" y="315"/>
                  </a:cubicBezTo>
                  <a:cubicBezTo>
                    <a:pt x="42" y="315"/>
                    <a:pt x="42" y="315"/>
                    <a:pt x="42" y="315"/>
                  </a:cubicBezTo>
                  <a:cubicBezTo>
                    <a:pt x="42" y="316"/>
                    <a:pt x="42" y="318"/>
                    <a:pt x="41" y="320"/>
                  </a:cubicBezTo>
                  <a:cubicBezTo>
                    <a:pt x="40" y="323"/>
                    <a:pt x="36" y="325"/>
                    <a:pt x="35" y="325"/>
                  </a:cubicBezTo>
                  <a:cubicBezTo>
                    <a:pt x="34" y="326"/>
                    <a:pt x="32" y="326"/>
                    <a:pt x="31" y="326"/>
                  </a:cubicBezTo>
                  <a:cubicBezTo>
                    <a:pt x="31" y="326"/>
                    <a:pt x="31" y="326"/>
                    <a:pt x="30" y="326"/>
                  </a:cubicBezTo>
                  <a:cubicBezTo>
                    <a:pt x="30" y="326"/>
                    <a:pt x="30" y="326"/>
                    <a:pt x="30" y="326"/>
                  </a:cubicBezTo>
                  <a:cubicBezTo>
                    <a:pt x="29" y="327"/>
                    <a:pt x="27" y="328"/>
                    <a:pt x="25" y="328"/>
                  </a:cubicBezTo>
                  <a:cubicBezTo>
                    <a:pt x="25" y="328"/>
                    <a:pt x="24" y="328"/>
                    <a:pt x="24" y="328"/>
                  </a:cubicBezTo>
                  <a:cubicBezTo>
                    <a:pt x="23" y="328"/>
                    <a:pt x="22" y="327"/>
                    <a:pt x="21" y="326"/>
                  </a:cubicBezTo>
                  <a:cubicBezTo>
                    <a:pt x="20" y="327"/>
                    <a:pt x="19" y="328"/>
                    <a:pt x="19" y="328"/>
                  </a:cubicBezTo>
                  <a:cubicBezTo>
                    <a:pt x="19" y="329"/>
                    <a:pt x="19" y="330"/>
                    <a:pt x="19" y="331"/>
                  </a:cubicBezTo>
                  <a:cubicBezTo>
                    <a:pt x="19" y="331"/>
                    <a:pt x="20" y="332"/>
                    <a:pt x="21" y="333"/>
                  </a:cubicBezTo>
                  <a:cubicBezTo>
                    <a:pt x="21" y="334"/>
                    <a:pt x="22" y="334"/>
                    <a:pt x="22" y="334"/>
                  </a:cubicBezTo>
                  <a:cubicBezTo>
                    <a:pt x="22" y="334"/>
                    <a:pt x="23" y="334"/>
                    <a:pt x="23" y="333"/>
                  </a:cubicBezTo>
                  <a:cubicBezTo>
                    <a:pt x="23" y="333"/>
                    <a:pt x="23" y="333"/>
                    <a:pt x="23" y="333"/>
                  </a:cubicBezTo>
                  <a:cubicBezTo>
                    <a:pt x="24" y="332"/>
                    <a:pt x="25" y="330"/>
                    <a:pt x="28" y="330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29" y="330"/>
                    <a:pt x="29" y="330"/>
                    <a:pt x="29" y="330"/>
                  </a:cubicBezTo>
                  <a:cubicBezTo>
                    <a:pt x="33" y="331"/>
                    <a:pt x="35" y="336"/>
                    <a:pt x="35" y="336"/>
                  </a:cubicBezTo>
                  <a:cubicBezTo>
                    <a:pt x="36" y="338"/>
                    <a:pt x="36" y="342"/>
                    <a:pt x="35" y="344"/>
                  </a:cubicBezTo>
                  <a:cubicBezTo>
                    <a:pt x="33" y="347"/>
                    <a:pt x="31" y="348"/>
                    <a:pt x="29" y="349"/>
                  </a:cubicBezTo>
                  <a:cubicBezTo>
                    <a:pt x="29" y="349"/>
                    <a:pt x="29" y="349"/>
                    <a:pt x="28" y="349"/>
                  </a:cubicBezTo>
                  <a:cubicBezTo>
                    <a:pt x="28" y="350"/>
                    <a:pt x="27" y="350"/>
                    <a:pt x="26" y="350"/>
                  </a:cubicBezTo>
                  <a:cubicBezTo>
                    <a:pt x="26" y="350"/>
                    <a:pt x="25" y="350"/>
                    <a:pt x="25" y="350"/>
                  </a:cubicBezTo>
                  <a:cubicBezTo>
                    <a:pt x="27" y="351"/>
                    <a:pt x="29" y="352"/>
                    <a:pt x="30" y="354"/>
                  </a:cubicBezTo>
                  <a:cubicBezTo>
                    <a:pt x="33" y="357"/>
                    <a:pt x="31" y="363"/>
                    <a:pt x="31" y="363"/>
                  </a:cubicBezTo>
                  <a:cubicBezTo>
                    <a:pt x="31" y="364"/>
                    <a:pt x="29" y="367"/>
                    <a:pt x="27" y="369"/>
                  </a:cubicBezTo>
                  <a:cubicBezTo>
                    <a:pt x="26" y="369"/>
                    <a:pt x="24" y="370"/>
                    <a:pt x="22" y="370"/>
                  </a:cubicBezTo>
                  <a:cubicBezTo>
                    <a:pt x="22" y="370"/>
                    <a:pt x="21" y="370"/>
                    <a:pt x="20" y="370"/>
                  </a:cubicBezTo>
                  <a:cubicBezTo>
                    <a:pt x="19" y="369"/>
                    <a:pt x="15" y="368"/>
                    <a:pt x="13" y="365"/>
                  </a:cubicBezTo>
                  <a:cubicBezTo>
                    <a:pt x="12" y="364"/>
                    <a:pt x="12" y="363"/>
                    <a:pt x="12" y="362"/>
                  </a:cubicBezTo>
                  <a:cubicBezTo>
                    <a:pt x="12" y="362"/>
                    <a:pt x="12" y="362"/>
                    <a:pt x="11" y="362"/>
                  </a:cubicBezTo>
                  <a:cubicBezTo>
                    <a:pt x="11" y="362"/>
                    <a:pt x="11" y="364"/>
                    <a:pt x="11" y="364"/>
                  </a:cubicBezTo>
                  <a:cubicBezTo>
                    <a:pt x="11" y="365"/>
                    <a:pt x="11" y="365"/>
                    <a:pt x="11" y="366"/>
                  </a:cubicBezTo>
                  <a:cubicBezTo>
                    <a:pt x="11" y="366"/>
                    <a:pt x="11" y="366"/>
                    <a:pt x="11" y="366"/>
                  </a:cubicBezTo>
                  <a:cubicBezTo>
                    <a:pt x="12" y="366"/>
                    <a:pt x="14" y="367"/>
                    <a:pt x="15" y="368"/>
                  </a:cubicBezTo>
                  <a:cubicBezTo>
                    <a:pt x="17" y="370"/>
                    <a:pt x="18" y="374"/>
                    <a:pt x="18" y="376"/>
                  </a:cubicBezTo>
                  <a:cubicBezTo>
                    <a:pt x="18" y="379"/>
                    <a:pt x="15" y="383"/>
                    <a:pt x="15" y="384"/>
                  </a:cubicBezTo>
                  <a:cubicBezTo>
                    <a:pt x="13" y="386"/>
                    <a:pt x="11" y="388"/>
                    <a:pt x="9" y="388"/>
                  </a:cubicBezTo>
                  <a:cubicBezTo>
                    <a:pt x="9" y="388"/>
                    <a:pt x="8" y="388"/>
                    <a:pt x="8" y="388"/>
                  </a:cubicBezTo>
                  <a:cubicBezTo>
                    <a:pt x="9" y="391"/>
                    <a:pt x="9" y="394"/>
                    <a:pt x="8" y="395"/>
                  </a:cubicBezTo>
                  <a:cubicBezTo>
                    <a:pt x="8" y="396"/>
                    <a:pt x="7" y="397"/>
                    <a:pt x="7" y="398"/>
                  </a:cubicBezTo>
                  <a:cubicBezTo>
                    <a:pt x="7" y="399"/>
                    <a:pt x="7" y="400"/>
                    <a:pt x="7" y="402"/>
                  </a:cubicBezTo>
                  <a:cubicBezTo>
                    <a:pt x="6" y="403"/>
                    <a:pt x="5" y="405"/>
                    <a:pt x="4" y="407"/>
                  </a:cubicBezTo>
                  <a:cubicBezTo>
                    <a:pt x="6" y="407"/>
                    <a:pt x="9" y="409"/>
                    <a:pt x="9" y="410"/>
                  </a:cubicBezTo>
                  <a:cubicBezTo>
                    <a:pt x="11" y="412"/>
                    <a:pt x="12" y="416"/>
                    <a:pt x="12" y="419"/>
                  </a:cubicBezTo>
                  <a:cubicBezTo>
                    <a:pt x="12" y="421"/>
                    <a:pt x="11" y="422"/>
                    <a:pt x="10" y="423"/>
                  </a:cubicBezTo>
                  <a:cubicBezTo>
                    <a:pt x="10" y="423"/>
                    <a:pt x="10" y="423"/>
                    <a:pt x="10" y="423"/>
                  </a:cubicBezTo>
                  <a:cubicBezTo>
                    <a:pt x="13" y="424"/>
                    <a:pt x="15" y="426"/>
                    <a:pt x="16" y="428"/>
                  </a:cubicBezTo>
                  <a:cubicBezTo>
                    <a:pt x="17" y="431"/>
                    <a:pt x="15" y="435"/>
                    <a:pt x="14" y="437"/>
                  </a:cubicBezTo>
                  <a:cubicBezTo>
                    <a:pt x="12" y="439"/>
                    <a:pt x="8" y="440"/>
                    <a:pt x="6" y="440"/>
                  </a:cubicBezTo>
                  <a:cubicBezTo>
                    <a:pt x="6" y="440"/>
                    <a:pt x="5" y="440"/>
                    <a:pt x="5" y="440"/>
                  </a:cubicBezTo>
                  <a:cubicBezTo>
                    <a:pt x="3" y="440"/>
                    <a:pt x="1" y="439"/>
                    <a:pt x="1" y="438"/>
                  </a:cubicBezTo>
                  <a:cubicBezTo>
                    <a:pt x="0" y="438"/>
                    <a:pt x="0" y="438"/>
                    <a:pt x="0" y="439"/>
                  </a:cubicBezTo>
                  <a:cubicBezTo>
                    <a:pt x="0" y="439"/>
                    <a:pt x="0" y="440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3" y="441"/>
                    <a:pt x="5" y="441"/>
                    <a:pt x="8" y="441"/>
                  </a:cubicBezTo>
                  <a:cubicBezTo>
                    <a:pt x="19" y="441"/>
                    <a:pt x="30" y="442"/>
                    <a:pt x="41" y="443"/>
                  </a:cubicBezTo>
                  <a:cubicBezTo>
                    <a:pt x="51" y="443"/>
                    <a:pt x="59" y="444"/>
                    <a:pt x="66" y="444"/>
                  </a:cubicBezTo>
                  <a:cubicBezTo>
                    <a:pt x="69" y="444"/>
                    <a:pt x="71" y="444"/>
                    <a:pt x="72" y="444"/>
                  </a:cubicBezTo>
                  <a:cubicBezTo>
                    <a:pt x="88" y="442"/>
                    <a:pt x="119" y="439"/>
                    <a:pt x="135" y="437"/>
                  </a:cubicBezTo>
                  <a:cubicBezTo>
                    <a:pt x="144" y="436"/>
                    <a:pt x="158" y="434"/>
                    <a:pt x="170" y="433"/>
                  </a:cubicBezTo>
                  <a:cubicBezTo>
                    <a:pt x="179" y="432"/>
                    <a:pt x="187" y="431"/>
                    <a:pt x="193" y="430"/>
                  </a:cubicBezTo>
                  <a:cubicBezTo>
                    <a:pt x="198" y="430"/>
                    <a:pt x="204" y="429"/>
                    <a:pt x="210" y="428"/>
                  </a:cubicBezTo>
                  <a:cubicBezTo>
                    <a:pt x="225" y="427"/>
                    <a:pt x="241" y="425"/>
                    <a:pt x="251" y="424"/>
                  </a:cubicBezTo>
                  <a:cubicBezTo>
                    <a:pt x="255" y="423"/>
                    <a:pt x="260" y="422"/>
                    <a:pt x="265" y="421"/>
                  </a:cubicBezTo>
                  <a:cubicBezTo>
                    <a:pt x="268" y="420"/>
                    <a:pt x="271" y="420"/>
                    <a:pt x="274" y="420"/>
                  </a:cubicBezTo>
                  <a:cubicBezTo>
                    <a:pt x="274" y="419"/>
                    <a:pt x="274" y="419"/>
                    <a:pt x="274" y="419"/>
                  </a:cubicBezTo>
                  <a:cubicBezTo>
                    <a:pt x="276" y="419"/>
                    <a:pt x="276" y="419"/>
                    <a:pt x="276" y="419"/>
                  </a:cubicBezTo>
                  <a:cubicBezTo>
                    <a:pt x="279" y="419"/>
                    <a:pt x="279" y="419"/>
                    <a:pt x="279" y="419"/>
                  </a:cubicBezTo>
                  <a:cubicBezTo>
                    <a:pt x="279" y="419"/>
                    <a:pt x="279" y="419"/>
                    <a:pt x="279" y="419"/>
                  </a:cubicBezTo>
                  <a:cubicBezTo>
                    <a:pt x="281" y="418"/>
                    <a:pt x="281" y="418"/>
                    <a:pt x="281" y="418"/>
                  </a:cubicBezTo>
                  <a:cubicBezTo>
                    <a:pt x="293" y="416"/>
                    <a:pt x="301" y="415"/>
                    <a:pt x="306" y="415"/>
                  </a:cubicBezTo>
                  <a:cubicBezTo>
                    <a:pt x="313" y="414"/>
                    <a:pt x="325" y="413"/>
                    <a:pt x="336" y="412"/>
                  </a:cubicBezTo>
                  <a:cubicBezTo>
                    <a:pt x="344" y="411"/>
                    <a:pt x="353" y="410"/>
                    <a:pt x="358" y="409"/>
                  </a:cubicBezTo>
                  <a:cubicBezTo>
                    <a:pt x="368" y="408"/>
                    <a:pt x="384" y="406"/>
                    <a:pt x="399" y="404"/>
                  </a:cubicBezTo>
                  <a:cubicBezTo>
                    <a:pt x="407" y="403"/>
                    <a:pt x="414" y="402"/>
                    <a:pt x="419" y="402"/>
                  </a:cubicBezTo>
                  <a:cubicBezTo>
                    <a:pt x="424" y="401"/>
                    <a:pt x="431" y="400"/>
                    <a:pt x="438" y="400"/>
                  </a:cubicBezTo>
                  <a:cubicBezTo>
                    <a:pt x="452" y="398"/>
                    <a:pt x="467" y="396"/>
                    <a:pt x="476" y="395"/>
                  </a:cubicBezTo>
                  <a:cubicBezTo>
                    <a:pt x="486" y="394"/>
                    <a:pt x="501" y="391"/>
                    <a:pt x="516" y="389"/>
                  </a:cubicBezTo>
                  <a:cubicBezTo>
                    <a:pt x="526" y="387"/>
                    <a:pt x="536" y="386"/>
                    <a:pt x="542" y="385"/>
                  </a:cubicBezTo>
                  <a:cubicBezTo>
                    <a:pt x="565" y="382"/>
                    <a:pt x="612" y="375"/>
                    <a:pt x="631" y="373"/>
                  </a:cubicBezTo>
                  <a:cubicBezTo>
                    <a:pt x="634" y="372"/>
                    <a:pt x="637" y="372"/>
                    <a:pt x="640" y="37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403725" y="3352800"/>
              <a:ext cx="812800" cy="450850"/>
            </a:xfrm>
            <a:custGeom>
              <a:avLst/>
              <a:gdLst>
                <a:gd name="T0" fmla="*/ 14 w 962"/>
                <a:gd name="T1" fmla="*/ 469 h 534"/>
                <a:gd name="T2" fmla="*/ 4 w 962"/>
                <a:gd name="T3" fmla="*/ 500 h 534"/>
                <a:gd name="T4" fmla="*/ 68 w 962"/>
                <a:gd name="T5" fmla="*/ 526 h 534"/>
                <a:gd name="T6" fmla="*/ 241 w 962"/>
                <a:gd name="T7" fmla="*/ 480 h 534"/>
                <a:gd name="T8" fmla="*/ 426 w 962"/>
                <a:gd name="T9" fmla="*/ 454 h 534"/>
                <a:gd name="T10" fmla="*/ 644 w 962"/>
                <a:gd name="T11" fmla="*/ 429 h 534"/>
                <a:gd name="T12" fmla="*/ 770 w 962"/>
                <a:gd name="T13" fmla="*/ 407 h 534"/>
                <a:gd name="T14" fmla="*/ 829 w 962"/>
                <a:gd name="T15" fmla="*/ 377 h 534"/>
                <a:gd name="T16" fmla="*/ 858 w 962"/>
                <a:gd name="T17" fmla="*/ 348 h 534"/>
                <a:gd name="T18" fmla="*/ 879 w 962"/>
                <a:gd name="T19" fmla="*/ 306 h 534"/>
                <a:gd name="T20" fmla="*/ 962 w 962"/>
                <a:gd name="T21" fmla="*/ 213 h 534"/>
                <a:gd name="T22" fmla="*/ 930 w 962"/>
                <a:gd name="T23" fmla="*/ 198 h 534"/>
                <a:gd name="T24" fmla="*/ 896 w 962"/>
                <a:gd name="T25" fmla="*/ 166 h 534"/>
                <a:gd name="T26" fmla="*/ 863 w 962"/>
                <a:gd name="T27" fmla="*/ 125 h 534"/>
                <a:gd name="T28" fmla="*/ 858 w 962"/>
                <a:gd name="T29" fmla="*/ 86 h 534"/>
                <a:gd name="T30" fmla="*/ 840 w 962"/>
                <a:gd name="T31" fmla="*/ 63 h 534"/>
                <a:gd name="T32" fmla="*/ 806 w 962"/>
                <a:gd name="T33" fmla="*/ 43 h 534"/>
                <a:gd name="T34" fmla="*/ 799 w 962"/>
                <a:gd name="T35" fmla="*/ 28 h 534"/>
                <a:gd name="T36" fmla="*/ 778 w 962"/>
                <a:gd name="T37" fmla="*/ 53 h 534"/>
                <a:gd name="T38" fmla="*/ 742 w 962"/>
                <a:gd name="T39" fmla="*/ 54 h 534"/>
                <a:gd name="T40" fmla="*/ 721 w 962"/>
                <a:gd name="T41" fmla="*/ 50 h 534"/>
                <a:gd name="T42" fmla="*/ 691 w 962"/>
                <a:gd name="T43" fmla="*/ 65 h 534"/>
                <a:gd name="T44" fmla="*/ 671 w 962"/>
                <a:gd name="T45" fmla="*/ 48 h 534"/>
                <a:gd name="T46" fmla="*/ 655 w 962"/>
                <a:gd name="T47" fmla="*/ 48 h 534"/>
                <a:gd name="T48" fmla="*/ 616 w 962"/>
                <a:gd name="T49" fmla="*/ 38 h 534"/>
                <a:gd name="T50" fmla="*/ 602 w 962"/>
                <a:gd name="T51" fmla="*/ 12 h 534"/>
                <a:gd name="T52" fmla="*/ 583 w 962"/>
                <a:gd name="T53" fmla="*/ 0 h 534"/>
                <a:gd name="T54" fmla="*/ 557 w 962"/>
                <a:gd name="T55" fmla="*/ 8 h 534"/>
                <a:gd name="T56" fmla="*/ 533 w 962"/>
                <a:gd name="T57" fmla="*/ 14 h 534"/>
                <a:gd name="T58" fmla="*/ 552 w 962"/>
                <a:gd name="T59" fmla="*/ 49 h 534"/>
                <a:gd name="T60" fmla="*/ 534 w 962"/>
                <a:gd name="T61" fmla="*/ 66 h 534"/>
                <a:gd name="T62" fmla="*/ 498 w 962"/>
                <a:gd name="T63" fmla="*/ 89 h 534"/>
                <a:gd name="T64" fmla="*/ 476 w 962"/>
                <a:gd name="T65" fmla="*/ 85 h 534"/>
                <a:gd name="T66" fmla="*/ 472 w 962"/>
                <a:gd name="T67" fmla="*/ 100 h 534"/>
                <a:gd name="T68" fmla="*/ 467 w 962"/>
                <a:gd name="T69" fmla="*/ 132 h 534"/>
                <a:gd name="T70" fmla="*/ 450 w 962"/>
                <a:gd name="T71" fmla="*/ 157 h 534"/>
                <a:gd name="T72" fmla="*/ 429 w 962"/>
                <a:gd name="T73" fmla="*/ 176 h 534"/>
                <a:gd name="T74" fmla="*/ 412 w 962"/>
                <a:gd name="T75" fmla="*/ 224 h 534"/>
                <a:gd name="T76" fmla="*/ 393 w 962"/>
                <a:gd name="T77" fmla="*/ 227 h 534"/>
                <a:gd name="T78" fmla="*/ 376 w 962"/>
                <a:gd name="T79" fmla="*/ 225 h 534"/>
                <a:gd name="T80" fmla="*/ 350 w 962"/>
                <a:gd name="T81" fmla="*/ 224 h 534"/>
                <a:gd name="T82" fmla="*/ 338 w 962"/>
                <a:gd name="T83" fmla="*/ 251 h 534"/>
                <a:gd name="T84" fmla="*/ 311 w 962"/>
                <a:gd name="T85" fmla="*/ 259 h 534"/>
                <a:gd name="T86" fmla="*/ 293 w 962"/>
                <a:gd name="T87" fmla="*/ 248 h 534"/>
                <a:gd name="T88" fmla="*/ 274 w 962"/>
                <a:gd name="T89" fmla="*/ 277 h 534"/>
                <a:gd name="T90" fmla="*/ 239 w 962"/>
                <a:gd name="T91" fmla="*/ 274 h 534"/>
                <a:gd name="T92" fmla="*/ 214 w 962"/>
                <a:gd name="T93" fmla="*/ 265 h 534"/>
                <a:gd name="T94" fmla="*/ 199 w 962"/>
                <a:gd name="T95" fmla="*/ 279 h 534"/>
                <a:gd name="T96" fmla="*/ 169 w 962"/>
                <a:gd name="T97" fmla="*/ 281 h 534"/>
                <a:gd name="T98" fmla="*/ 157 w 962"/>
                <a:gd name="T99" fmla="*/ 280 h 534"/>
                <a:gd name="T100" fmla="*/ 130 w 962"/>
                <a:gd name="T101" fmla="*/ 315 h 534"/>
                <a:gd name="T102" fmla="*/ 144 w 962"/>
                <a:gd name="T103" fmla="*/ 340 h 534"/>
                <a:gd name="T104" fmla="*/ 104 w 962"/>
                <a:gd name="T105" fmla="*/ 371 h 534"/>
                <a:gd name="T106" fmla="*/ 88 w 962"/>
                <a:gd name="T107" fmla="*/ 389 h 534"/>
                <a:gd name="T108" fmla="*/ 103 w 962"/>
                <a:gd name="T109" fmla="*/ 424 h 534"/>
                <a:gd name="T110" fmla="*/ 58 w 962"/>
                <a:gd name="T111" fmla="*/ 425 h 534"/>
                <a:gd name="T112" fmla="*/ 31 w 962"/>
                <a:gd name="T113" fmla="*/ 414 h 534"/>
                <a:gd name="T114" fmla="*/ 10 w 962"/>
                <a:gd name="T115" fmla="*/ 43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2" h="534">
                  <a:moveTo>
                    <a:pt x="2" y="444"/>
                  </a:moveTo>
                  <a:cubicBezTo>
                    <a:pt x="2" y="444"/>
                    <a:pt x="2" y="444"/>
                    <a:pt x="2" y="445"/>
                  </a:cubicBezTo>
                  <a:cubicBezTo>
                    <a:pt x="2" y="449"/>
                    <a:pt x="2" y="449"/>
                    <a:pt x="2" y="449"/>
                  </a:cubicBezTo>
                  <a:cubicBezTo>
                    <a:pt x="3" y="449"/>
                    <a:pt x="4" y="449"/>
                    <a:pt x="4" y="449"/>
                  </a:cubicBezTo>
                  <a:cubicBezTo>
                    <a:pt x="4" y="449"/>
                    <a:pt x="4" y="449"/>
                    <a:pt x="4" y="449"/>
                  </a:cubicBezTo>
                  <a:cubicBezTo>
                    <a:pt x="5" y="449"/>
                    <a:pt x="5" y="449"/>
                    <a:pt x="5" y="449"/>
                  </a:cubicBezTo>
                  <a:cubicBezTo>
                    <a:pt x="8" y="449"/>
                    <a:pt x="11" y="452"/>
                    <a:pt x="11" y="452"/>
                  </a:cubicBezTo>
                  <a:cubicBezTo>
                    <a:pt x="13" y="454"/>
                    <a:pt x="14" y="458"/>
                    <a:pt x="15" y="460"/>
                  </a:cubicBezTo>
                  <a:cubicBezTo>
                    <a:pt x="15" y="462"/>
                    <a:pt x="15" y="465"/>
                    <a:pt x="14" y="468"/>
                  </a:cubicBezTo>
                  <a:cubicBezTo>
                    <a:pt x="14" y="469"/>
                    <a:pt x="14" y="469"/>
                    <a:pt x="14" y="469"/>
                  </a:cubicBezTo>
                  <a:cubicBezTo>
                    <a:pt x="14" y="472"/>
                    <a:pt x="13" y="474"/>
                    <a:pt x="13" y="475"/>
                  </a:cubicBezTo>
                  <a:cubicBezTo>
                    <a:pt x="12" y="476"/>
                    <a:pt x="11" y="479"/>
                    <a:pt x="9" y="481"/>
                  </a:cubicBezTo>
                  <a:cubicBezTo>
                    <a:pt x="8" y="481"/>
                    <a:pt x="7" y="482"/>
                    <a:pt x="6" y="482"/>
                  </a:cubicBezTo>
                  <a:cubicBezTo>
                    <a:pt x="7" y="482"/>
                    <a:pt x="8" y="482"/>
                    <a:pt x="8" y="483"/>
                  </a:cubicBezTo>
                  <a:cubicBezTo>
                    <a:pt x="11" y="484"/>
                    <a:pt x="16" y="487"/>
                    <a:pt x="17" y="492"/>
                  </a:cubicBezTo>
                  <a:cubicBezTo>
                    <a:pt x="17" y="495"/>
                    <a:pt x="15" y="499"/>
                    <a:pt x="12" y="500"/>
                  </a:cubicBezTo>
                  <a:cubicBezTo>
                    <a:pt x="11" y="500"/>
                    <a:pt x="11" y="500"/>
                    <a:pt x="10" y="500"/>
                  </a:cubicBezTo>
                  <a:cubicBezTo>
                    <a:pt x="8" y="500"/>
                    <a:pt x="7" y="500"/>
                    <a:pt x="6" y="499"/>
                  </a:cubicBezTo>
                  <a:cubicBezTo>
                    <a:pt x="6" y="499"/>
                    <a:pt x="5" y="499"/>
                    <a:pt x="5" y="500"/>
                  </a:cubicBezTo>
                  <a:cubicBezTo>
                    <a:pt x="5" y="500"/>
                    <a:pt x="4" y="500"/>
                    <a:pt x="4" y="500"/>
                  </a:cubicBezTo>
                  <a:cubicBezTo>
                    <a:pt x="6" y="501"/>
                    <a:pt x="7" y="501"/>
                    <a:pt x="8" y="503"/>
                  </a:cubicBezTo>
                  <a:cubicBezTo>
                    <a:pt x="10" y="506"/>
                    <a:pt x="11" y="510"/>
                    <a:pt x="10" y="512"/>
                  </a:cubicBezTo>
                  <a:cubicBezTo>
                    <a:pt x="10" y="514"/>
                    <a:pt x="9" y="515"/>
                    <a:pt x="9" y="516"/>
                  </a:cubicBezTo>
                  <a:cubicBezTo>
                    <a:pt x="8" y="516"/>
                    <a:pt x="8" y="517"/>
                    <a:pt x="8" y="517"/>
                  </a:cubicBezTo>
                  <a:cubicBezTo>
                    <a:pt x="8" y="517"/>
                    <a:pt x="8" y="519"/>
                    <a:pt x="8" y="519"/>
                  </a:cubicBezTo>
                  <a:cubicBezTo>
                    <a:pt x="8" y="521"/>
                    <a:pt x="7" y="522"/>
                    <a:pt x="7" y="523"/>
                  </a:cubicBezTo>
                  <a:cubicBezTo>
                    <a:pt x="7" y="523"/>
                    <a:pt x="7" y="523"/>
                    <a:pt x="7" y="523"/>
                  </a:cubicBezTo>
                  <a:cubicBezTo>
                    <a:pt x="6" y="526"/>
                    <a:pt x="6" y="528"/>
                    <a:pt x="4" y="530"/>
                  </a:cubicBezTo>
                  <a:cubicBezTo>
                    <a:pt x="4" y="530"/>
                    <a:pt x="2" y="532"/>
                    <a:pt x="0" y="534"/>
                  </a:cubicBezTo>
                  <a:cubicBezTo>
                    <a:pt x="17" y="531"/>
                    <a:pt x="44" y="528"/>
                    <a:pt x="68" y="526"/>
                  </a:cubicBezTo>
                  <a:cubicBezTo>
                    <a:pt x="80" y="525"/>
                    <a:pt x="93" y="524"/>
                    <a:pt x="101" y="523"/>
                  </a:cubicBezTo>
                  <a:cubicBezTo>
                    <a:pt x="112" y="522"/>
                    <a:pt x="130" y="519"/>
                    <a:pt x="143" y="518"/>
                  </a:cubicBezTo>
                  <a:cubicBezTo>
                    <a:pt x="150" y="517"/>
                    <a:pt x="150" y="517"/>
                    <a:pt x="150" y="517"/>
                  </a:cubicBezTo>
                  <a:cubicBezTo>
                    <a:pt x="152" y="517"/>
                    <a:pt x="156" y="516"/>
                    <a:pt x="159" y="516"/>
                  </a:cubicBezTo>
                  <a:cubicBezTo>
                    <a:pt x="159" y="511"/>
                    <a:pt x="159" y="511"/>
                    <a:pt x="159" y="511"/>
                  </a:cubicBezTo>
                  <a:cubicBezTo>
                    <a:pt x="149" y="484"/>
                    <a:pt x="149" y="484"/>
                    <a:pt x="149" y="484"/>
                  </a:cubicBezTo>
                  <a:cubicBezTo>
                    <a:pt x="193" y="484"/>
                    <a:pt x="193" y="484"/>
                    <a:pt x="193" y="484"/>
                  </a:cubicBezTo>
                  <a:cubicBezTo>
                    <a:pt x="193" y="488"/>
                    <a:pt x="193" y="488"/>
                    <a:pt x="193" y="488"/>
                  </a:cubicBezTo>
                  <a:cubicBezTo>
                    <a:pt x="199" y="487"/>
                    <a:pt x="206" y="486"/>
                    <a:pt x="209" y="485"/>
                  </a:cubicBezTo>
                  <a:cubicBezTo>
                    <a:pt x="217" y="483"/>
                    <a:pt x="230" y="482"/>
                    <a:pt x="241" y="480"/>
                  </a:cubicBezTo>
                  <a:cubicBezTo>
                    <a:pt x="247" y="479"/>
                    <a:pt x="253" y="479"/>
                    <a:pt x="257" y="478"/>
                  </a:cubicBezTo>
                  <a:cubicBezTo>
                    <a:pt x="278" y="475"/>
                    <a:pt x="317" y="469"/>
                    <a:pt x="336" y="466"/>
                  </a:cubicBezTo>
                  <a:cubicBezTo>
                    <a:pt x="338" y="465"/>
                    <a:pt x="340" y="465"/>
                    <a:pt x="342" y="464"/>
                  </a:cubicBezTo>
                  <a:cubicBezTo>
                    <a:pt x="347" y="463"/>
                    <a:pt x="353" y="461"/>
                    <a:pt x="357" y="461"/>
                  </a:cubicBezTo>
                  <a:cubicBezTo>
                    <a:pt x="359" y="461"/>
                    <a:pt x="361" y="461"/>
                    <a:pt x="362" y="462"/>
                  </a:cubicBezTo>
                  <a:cubicBezTo>
                    <a:pt x="364" y="462"/>
                    <a:pt x="364" y="463"/>
                    <a:pt x="365" y="464"/>
                  </a:cubicBezTo>
                  <a:cubicBezTo>
                    <a:pt x="365" y="464"/>
                    <a:pt x="365" y="464"/>
                    <a:pt x="366" y="464"/>
                  </a:cubicBezTo>
                  <a:cubicBezTo>
                    <a:pt x="366" y="464"/>
                    <a:pt x="366" y="463"/>
                    <a:pt x="367" y="463"/>
                  </a:cubicBezTo>
                  <a:cubicBezTo>
                    <a:pt x="368" y="462"/>
                    <a:pt x="370" y="460"/>
                    <a:pt x="371" y="460"/>
                  </a:cubicBezTo>
                  <a:cubicBezTo>
                    <a:pt x="384" y="455"/>
                    <a:pt x="406" y="454"/>
                    <a:pt x="426" y="454"/>
                  </a:cubicBezTo>
                  <a:cubicBezTo>
                    <a:pt x="435" y="454"/>
                    <a:pt x="443" y="454"/>
                    <a:pt x="449" y="453"/>
                  </a:cubicBezTo>
                  <a:cubicBezTo>
                    <a:pt x="476" y="451"/>
                    <a:pt x="495" y="449"/>
                    <a:pt x="505" y="447"/>
                  </a:cubicBezTo>
                  <a:cubicBezTo>
                    <a:pt x="508" y="447"/>
                    <a:pt x="513" y="446"/>
                    <a:pt x="517" y="445"/>
                  </a:cubicBezTo>
                  <a:cubicBezTo>
                    <a:pt x="520" y="444"/>
                    <a:pt x="522" y="444"/>
                    <a:pt x="524" y="443"/>
                  </a:cubicBezTo>
                  <a:cubicBezTo>
                    <a:pt x="531" y="442"/>
                    <a:pt x="540" y="440"/>
                    <a:pt x="545" y="439"/>
                  </a:cubicBezTo>
                  <a:cubicBezTo>
                    <a:pt x="554" y="438"/>
                    <a:pt x="570" y="436"/>
                    <a:pt x="578" y="435"/>
                  </a:cubicBezTo>
                  <a:cubicBezTo>
                    <a:pt x="582" y="434"/>
                    <a:pt x="589" y="434"/>
                    <a:pt x="595" y="434"/>
                  </a:cubicBezTo>
                  <a:cubicBezTo>
                    <a:pt x="601" y="434"/>
                    <a:pt x="607" y="433"/>
                    <a:pt x="611" y="433"/>
                  </a:cubicBezTo>
                  <a:cubicBezTo>
                    <a:pt x="617" y="432"/>
                    <a:pt x="629" y="431"/>
                    <a:pt x="638" y="429"/>
                  </a:cubicBezTo>
                  <a:cubicBezTo>
                    <a:pt x="640" y="429"/>
                    <a:pt x="642" y="429"/>
                    <a:pt x="644" y="429"/>
                  </a:cubicBezTo>
                  <a:cubicBezTo>
                    <a:pt x="655" y="427"/>
                    <a:pt x="676" y="424"/>
                    <a:pt x="686" y="423"/>
                  </a:cubicBezTo>
                  <a:cubicBezTo>
                    <a:pt x="691" y="422"/>
                    <a:pt x="697" y="421"/>
                    <a:pt x="704" y="420"/>
                  </a:cubicBezTo>
                  <a:cubicBezTo>
                    <a:pt x="711" y="419"/>
                    <a:pt x="718" y="417"/>
                    <a:pt x="722" y="417"/>
                  </a:cubicBezTo>
                  <a:cubicBezTo>
                    <a:pt x="726" y="416"/>
                    <a:pt x="731" y="416"/>
                    <a:pt x="736" y="415"/>
                  </a:cubicBezTo>
                  <a:cubicBezTo>
                    <a:pt x="742" y="414"/>
                    <a:pt x="749" y="413"/>
                    <a:pt x="753" y="412"/>
                  </a:cubicBezTo>
                  <a:cubicBezTo>
                    <a:pt x="754" y="412"/>
                    <a:pt x="755" y="412"/>
                    <a:pt x="755" y="412"/>
                  </a:cubicBezTo>
                  <a:cubicBezTo>
                    <a:pt x="756" y="412"/>
                    <a:pt x="757" y="412"/>
                    <a:pt x="758" y="412"/>
                  </a:cubicBezTo>
                  <a:cubicBezTo>
                    <a:pt x="758" y="411"/>
                    <a:pt x="759" y="410"/>
                    <a:pt x="760" y="410"/>
                  </a:cubicBezTo>
                  <a:cubicBezTo>
                    <a:pt x="761" y="408"/>
                    <a:pt x="761" y="408"/>
                    <a:pt x="761" y="408"/>
                  </a:cubicBezTo>
                  <a:cubicBezTo>
                    <a:pt x="770" y="407"/>
                    <a:pt x="770" y="407"/>
                    <a:pt x="770" y="407"/>
                  </a:cubicBezTo>
                  <a:cubicBezTo>
                    <a:pt x="770" y="406"/>
                    <a:pt x="771" y="405"/>
                    <a:pt x="772" y="405"/>
                  </a:cubicBezTo>
                  <a:cubicBezTo>
                    <a:pt x="773" y="404"/>
                    <a:pt x="777" y="402"/>
                    <a:pt x="778" y="401"/>
                  </a:cubicBezTo>
                  <a:cubicBezTo>
                    <a:pt x="779" y="400"/>
                    <a:pt x="782" y="397"/>
                    <a:pt x="784" y="397"/>
                  </a:cubicBezTo>
                  <a:cubicBezTo>
                    <a:pt x="786" y="396"/>
                    <a:pt x="790" y="396"/>
                    <a:pt x="792" y="396"/>
                  </a:cubicBezTo>
                  <a:cubicBezTo>
                    <a:pt x="793" y="395"/>
                    <a:pt x="796" y="395"/>
                    <a:pt x="797" y="395"/>
                  </a:cubicBezTo>
                  <a:cubicBezTo>
                    <a:pt x="799" y="394"/>
                    <a:pt x="801" y="390"/>
                    <a:pt x="802" y="389"/>
                  </a:cubicBezTo>
                  <a:cubicBezTo>
                    <a:pt x="804" y="388"/>
                    <a:pt x="807" y="386"/>
                    <a:pt x="809" y="385"/>
                  </a:cubicBezTo>
                  <a:cubicBezTo>
                    <a:pt x="811" y="384"/>
                    <a:pt x="816" y="381"/>
                    <a:pt x="819" y="380"/>
                  </a:cubicBezTo>
                  <a:cubicBezTo>
                    <a:pt x="820" y="379"/>
                    <a:pt x="823" y="378"/>
                    <a:pt x="824" y="377"/>
                  </a:cubicBezTo>
                  <a:cubicBezTo>
                    <a:pt x="825" y="377"/>
                    <a:pt x="828" y="378"/>
                    <a:pt x="829" y="377"/>
                  </a:cubicBezTo>
                  <a:cubicBezTo>
                    <a:pt x="830" y="377"/>
                    <a:pt x="832" y="375"/>
                    <a:pt x="832" y="374"/>
                  </a:cubicBezTo>
                  <a:cubicBezTo>
                    <a:pt x="833" y="373"/>
                    <a:pt x="832" y="370"/>
                    <a:pt x="832" y="368"/>
                  </a:cubicBezTo>
                  <a:cubicBezTo>
                    <a:pt x="832" y="368"/>
                    <a:pt x="834" y="366"/>
                    <a:pt x="834" y="365"/>
                  </a:cubicBezTo>
                  <a:cubicBezTo>
                    <a:pt x="834" y="364"/>
                    <a:pt x="835" y="362"/>
                    <a:pt x="835" y="360"/>
                  </a:cubicBezTo>
                  <a:cubicBezTo>
                    <a:pt x="835" y="359"/>
                    <a:pt x="835" y="357"/>
                    <a:pt x="835" y="356"/>
                  </a:cubicBezTo>
                  <a:cubicBezTo>
                    <a:pt x="836" y="355"/>
                    <a:pt x="839" y="354"/>
                    <a:pt x="840" y="354"/>
                  </a:cubicBezTo>
                  <a:cubicBezTo>
                    <a:pt x="841" y="353"/>
                    <a:pt x="843" y="354"/>
                    <a:pt x="844" y="354"/>
                  </a:cubicBezTo>
                  <a:cubicBezTo>
                    <a:pt x="845" y="354"/>
                    <a:pt x="847" y="354"/>
                    <a:pt x="848" y="353"/>
                  </a:cubicBezTo>
                  <a:cubicBezTo>
                    <a:pt x="849" y="353"/>
                    <a:pt x="851" y="350"/>
                    <a:pt x="853" y="350"/>
                  </a:cubicBezTo>
                  <a:cubicBezTo>
                    <a:pt x="854" y="349"/>
                    <a:pt x="857" y="348"/>
                    <a:pt x="858" y="348"/>
                  </a:cubicBezTo>
                  <a:cubicBezTo>
                    <a:pt x="859" y="347"/>
                    <a:pt x="862" y="346"/>
                    <a:pt x="862" y="345"/>
                  </a:cubicBezTo>
                  <a:cubicBezTo>
                    <a:pt x="863" y="344"/>
                    <a:pt x="863" y="342"/>
                    <a:pt x="863" y="341"/>
                  </a:cubicBezTo>
                  <a:cubicBezTo>
                    <a:pt x="863" y="339"/>
                    <a:pt x="864" y="336"/>
                    <a:pt x="863" y="335"/>
                  </a:cubicBezTo>
                  <a:cubicBezTo>
                    <a:pt x="863" y="333"/>
                    <a:pt x="861" y="330"/>
                    <a:pt x="861" y="329"/>
                  </a:cubicBezTo>
                  <a:cubicBezTo>
                    <a:pt x="862" y="328"/>
                    <a:pt x="864" y="327"/>
                    <a:pt x="864" y="326"/>
                  </a:cubicBezTo>
                  <a:cubicBezTo>
                    <a:pt x="865" y="325"/>
                    <a:pt x="866" y="321"/>
                    <a:pt x="867" y="321"/>
                  </a:cubicBezTo>
                  <a:cubicBezTo>
                    <a:pt x="868" y="320"/>
                    <a:pt x="872" y="321"/>
                    <a:pt x="873" y="321"/>
                  </a:cubicBezTo>
                  <a:cubicBezTo>
                    <a:pt x="874" y="320"/>
                    <a:pt x="875" y="317"/>
                    <a:pt x="875" y="316"/>
                  </a:cubicBezTo>
                  <a:cubicBezTo>
                    <a:pt x="876" y="315"/>
                    <a:pt x="878" y="313"/>
                    <a:pt x="879" y="312"/>
                  </a:cubicBezTo>
                  <a:cubicBezTo>
                    <a:pt x="879" y="311"/>
                    <a:pt x="879" y="308"/>
                    <a:pt x="879" y="306"/>
                  </a:cubicBezTo>
                  <a:cubicBezTo>
                    <a:pt x="879" y="305"/>
                    <a:pt x="878" y="303"/>
                    <a:pt x="878" y="301"/>
                  </a:cubicBezTo>
                  <a:cubicBezTo>
                    <a:pt x="878" y="300"/>
                    <a:pt x="879" y="298"/>
                    <a:pt x="880" y="297"/>
                  </a:cubicBezTo>
                  <a:cubicBezTo>
                    <a:pt x="881" y="296"/>
                    <a:pt x="884" y="295"/>
                    <a:pt x="885" y="294"/>
                  </a:cubicBezTo>
                  <a:cubicBezTo>
                    <a:pt x="887" y="293"/>
                    <a:pt x="890" y="289"/>
                    <a:pt x="892" y="287"/>
                  </a:cubicBezTo>
                  <a:cubicBezTo>
                    <a:pt x="893" y="286"/>
                    <a:pt x="895" y="283"/>
                    <a:pt x="897" y="281"/>
                  </a:cubicBezTo>
                  <a:cubicBezTo>
                    <a:pt x="899" y="279"/>
                    <a:pt x="903" y="277"/>
                    <a:pt x="906" y="275"/>
                  </a:cubicBezTo>
                  <a:cubicBezTo>
                    <a:pt x="907" y="274"/>
                    <a:pt x="911" y="271"/>
                    <a:pt x="913" y="270"/>
                  </a:cubicBezTo>
                  <a:cubicBezTo>
                    <a:pt x="915" y="269"/>
                    <a:pt x="919" y="268"/>
                    <a:pt x="921" y="267"/>
                  </a:cubicBezTo>
                  <a:cubicBezTo>
                    <a:pt x="922" y="266"/>
                    <a:pt x="925" y="262"/>
                    <a:pt x="925" y="262"/>
                  </a:cubicBezTo>
                  <a:cubicBezTo>
                    <a:pt x="962" y="213"/>
                    <a:pt x="962" y="213"/>
                    <a:pt x="962" y="213"/>
                  </a:cubicBezTo>
                  <a:cubicBezTo>
                    <a:pt x="962" y="209"/>
                    <a:pt x="962" y="209"/>
                    <a:pt x="962" y="209"/>
                  </a:cubicBezTo>
                  <a:cubicBezTo>
                    <a:pt x="962" y="209"/>
                    <a:pt x="962" y="209"/>
                    <a:pt x="961" y="210"/>
                  </a:cubicBezTo>
                  <a:cubicBezTo>
                    <a:pt x="960" y="210"/>
                    <a:pt x="956" y="211"/>
                    <a:pt x="955" y="211"/>
                  </a:cubicBezTo>
                  <a:cubicBezTo>
                    <a:pt x="953" y="211"/>
                    <a:pt x="952" y="208"/>
                    <a:pt x="950" y="208"/>
                  </a:cubicBezTo>
                  <a:cubicBezTo>
                    <a:pt x="949" y="208"/>
                    <a:pt x="947" y="209"/>
                    <a:pt x="946" y="209"/>
                  </a:cubicBezTo>
                  <a:cubicBezTo>
                    <a:pt x="945" y="209"/>
                    <a:pt x="943" y="209"/>
                    <a:pt x="942" y="208"/>
                  </a:cubicBezTo>
                  <a:cubicBezTo>
                    <a:pt x="941" y="207"/>
                    <a:pt x="943" y="204"/>
                    <a:pt x="942" y="203"/>
                  </a:cubicBezTo>
                  <a:cubicBezTo>
                    <a:pt x="942" y="202"/>
                    <a:pt x="939" y="202"/>
                    <a:pt x="938" y="201"/>
                  </a:cubicBezTo>
                  <a:cubicBezTo>
                    <a:pt x="937" y="200"/>
                    <a:pt x="936" y="195"/>
                    <a:pt x="934" y="194"/>
                  </a:cubicBezTo>
                  <a:cubicBezTo>
                    <a:pt x="933" y="194"/>
                    <a:pt x="932" y="198"/>
                    <a:pt x="930" y="198"/>
                  </a:cubicBezTo>
                  <a:cubicBezTo>
                    <a:pt x="929" y="198"/>
                    <a:pt x="928" y="195"/>
                    <a:pt x="927" y="195"/>
                  </a:cubicBezTo>
                  <a:cubicBezTo>
                    <a:pt x="926" y="194"/>
                    <a:pt x="922" y="196"/>
                    <a:pt x="920" y="195"/>
                  </a:cubicBezTo>
                  <a:cubicBezTo>
                    <a:pt x="919" y="195"/>
                    <a:pt x="918" y="194"/>
                    <a:pt x="917" y="193"/>
                  </a:cubicBezTo>
                  <a:cubicBezTo>
                    <a:pt x="916" y="192"/>
                    <a:pt x="916" y="189"/>
                    <a:pt x="915" y="188"/>
                  </a:cubicBezTo>
                  <a:cubicBezTo>
                    <a:pt x="914" y="187"/>
                    <a:pt x="911" y="186"/>
                    <a:pt x="911" y="184"/>
                  </a:cubicBezTo>
                  <a:cubicBezTo>
                    <a:pt x="910" y="183"/>
                    <a:pt x="911" y="180"/>
                    <a:pt x="911" y="179"/>
                  </a:cubicBezTo>
                  <a:cubicBezTo>
                    <a:pt x="910" y="178"/>
                    <a:pt x="909" y="176"/>
                    <a:pt x="908" y="176"/>
                  </a:cubicBezTo>
                  <a:cubicBezTo>
                    <a:pt x="907" y="175"/>
                    <a:pt x="904" y="174"/>
                    <a:pt x="903" y="174"/>
                  </a:cubicBezTo>
                  <a:cubicBezTo>
                    <a:pt x="902" y="173"/>
                    <a:pt x="898" y="171"/>
                    <a:pt x="898" y="171"/>
                  </a:cubicBezTo>
                  <a:cubicBezTo>
                    <a:pt x="898" y="170"/>
                    <a:pt x="897" y="167"/>
                    <a:pt x="896" y="166"/>
                  </a:cubicBezTo>
                  <a:cubicBezTo>
                    <a:pt x="895" y="164"/>
                    <a:pt x="895" y="160"/>
                    <a:pt x="893" y="159"/>
                  </a:cubicBezTo>
                  <a:cubicBezTo>
                    <a:pt x="892" y="157"/>
                    <a:pt x="888" y="156"/>
                    <a:pt x="887" y="156"/>
                  </a:cubicBezTo>
                  <a:cubicBezTo>
                    <a:pt x="885" y="155"/>
                    <a:pt x="882" y="156"/>
                    <a:pt x="882" y="154"/>
                  </a:cubicBezTo>
                  <a:cubicBezTo>
                    <a:pt x="882" y="153"/>
                    <a:pt x="884" y="152"/>
                    <a:pt x="884" y="151"/>
                  </a:cubicBezTo>
                  <a:cubicBezTo>
                    <a:pt x="884" y="149"/>
                    <a:pt x="884" y="145"/>
                    <a:pt x="883" y="143"/>
                  </a:cubicBezTo>
                  <a:cubicBezTo>
                    <a:pt x="882" y="142"/>
                    <a:pt x="878" y="142"/>
                    <a:pt x="877" y="141"/>
                  </a:cubicBezTo>
                  <a:cubicBezTo>
                    <a:pt x="876" y="140"/>
                    <a:pt x="875" y="137"/>
                    <a:pt x="874" y="136"/>
                  </a:cubicBezTo>
                  <a:cubicBezTo>
                    <a:pt x="873" y="135"/>
                    <a:pt x="871" y="131"/>
                    <a:pt x="870" y="130"/>
                  </a:cubicBezTo>
                  <a:cubicBezTo>
                    <a:pt x="869" y="129"/>
                    <a:pt x="866" y="128"/>
                    <a:pt x="865" y="128"/>
                  </a:cubicBezTo>
                  <a:cubicBezTo>
                    <a:pt x="865" y="127"/>
                    <a:pt x="864" y="126"/>
                    <a:pt x="863" y="125"/>
                  </a:cubicBezTo>
                  <a:cubicBezTo>
                    <a:pt x="862" y="124"/>
                    <a:pt x="860" y="124"/>
                    <a:pt x="859" y="123"/>
                  </a:cubicBezTo>
                  <a:cubicBezTo>
                    <a:pt x="858" y="123"/>
                    <a:pt x="856" y="121"/>
                    <a:pt x="856" y="120"/>
                  </a:cubicBezTo>
                  <a:cubicBezTo>
                    <a:pt x="855" y="119"/>
                    <a:pt x="855" y="117"/>
                    <a:pt x="855" y="117"/>
                  </a:cubicBezTo>
                  <a:cubicBezTo>
                    <a:pt x="856" y="116"/>
                    <a:pt x="857" y="115"/>
                    <a:pt x="858" y="115"/>
                  </a:cubicBezTo>
                  <a:cubicBezTo>
                    <a:pt x="858" y="114"/>
                    <a:pt x="859" y="112"/>
                    <a:pt x="859" y="111"/>
                  </a:cubicBezTo>
                  <a:cubicBezTo>
                    <a:pt x="859" y="110"/>
                    <a:pt x="857" y="107"/>
                    <a:pt x="857" y="105"/>
                  </a:cubicBezTo>
                  <a:cubicBezTo>
                    <a:pt x="857" y="105"/>
                    <a:pt x="858" y="103"/>
                    <a:pt x="859" y="102"/>
                  </a:cubicBezTo>
                  <a:cubicBezTo>
                    <a:pt x="859" y="101"/>
                    <a:pt x="861" y="99"/>
                    <a:pt x="862" y="98"/>
                  </a:cubicBezTo>
                  <a:cubicBezTo>
                    <a:pt x="862" y="97"/>
                    <a:pt x="862" y="95"/>
                    <a:pt x="861" y="94"/>
                  </a:cubicBezTo>
                  <a:cubicBezTo>
                    <a:pt x="861" y="92"/>
                    <a:pt x="859" y="88"/>
                    <a:pt x="858" y="86"/>
                  </a:cubicBezTo>
                  <a:cubicBezTo>
                    <a:pt x="857" y="85"/>
                    <a:pt x="855" y="84"/>
                    <a:pt x="855" y="83"/>
                  </a:cubicBezTo>
                  <a:cubicBezTo>
                    <a:pt x="854" y="82"/>
                    <a:pt x="853" y="80"/>
                    <a:pt x="853" y="78"/>
                  </a:cubicBezTo>
                  <a:cubicBezTo>
                    <a:pt x="852" y="78"/>
                    <a:pt x="852" y="78"/>
                    <a:pt x="851" y="77"/>
                  </a:cubicBezTo>
                  <a:cubicBezTo>
                    <a:pt x="851" y="77"/>
                    <a:pt x="850" y="77"/>
                    <a:pt x="850" y="77"/>
                  </a:cubicBezTo>
                  <a:cubicBezTo>
                    <a:pt x="848" y="75"/>
                    <a:pt x="846" y="72"/>
                    <a:pt x="845" y="68"/>
                  </a:cubicBezTo>
                  <a:cubicBezTo>
                    <a:pt x="845" y="68"/>
                    <a:pt x="845" y="68"/>
                    <a:pt x="845" y="68"/>
                  </a:cubicBezTo>
                  <a:cubicBezTo>
                    <a:pt x="845" y="67"/>
                    <a:pt x="844" y="66"/>
                    <a:pt x="844" y="65"/>
                  </a:cubicBezTo>
                  <a:cubicBezTo>
                    <a:pt x="844" y="65"/>
                    <a:pt x="844" y="65"/>
                    <a:pt x="844" y="65"/>
                  </a:cubicBezTo>
                  <a:cubicBezTo>
                    <a:pt x="844" y="65"/>
                    <a:pt x="843" y="64"/>
                    <a:pt x="843" y="64"/>
                  </a:cubicBezTo>
                  <a:cubicBezTo>
                    <a:pt x="842" y="64"/>
                    <a:pt x="841" y="64"/>
                    <a:pt x="840" y="63"/>
                  </a:cubicBezTo>
                  <a:cubicBezTo>
                    <a:pt x="840" y="63"/>
                    <a:pt x="839" y="63"/>
                    <a:pt x="839" y="63"/>
                  </a:cubicBezTo>
                  <a:cubicBezTo>
                    <a:pt x="837" y="62"/>
                    <a:pt x="835" y="61"/>
                    <a:pt x="833" y="60"/>
                  </a:cubicBezTo>
                  <a:cubicBezTo>
                    <a:pt x="832" y="59"/>
                    <a:pt x="832" y="58"/>
                    <a:pt x="831" y="57"/>
                  </a:cubicBezTo>
                  <a:cubicBezTo>
                    <a:pt x="831" y="56"/>
                    <a:pt x="831" y="56"/>
                    <a:pt x="830" y="56"/>
                  </a:cubicBezTo>
                  <a:cubicBezTo>
                    <a:pt x="830" y="56"/>
                    <a:pt x="829" y="56"/>
                    <a:pt x="828" y="56"/>
                  </a:cubicBezTo>
                  <a:cubicBezTo>
                    <a:pt x="828" y="56"/>
                    <a:pt x="827" y="56"/>
                    <a:pt x="827" y="56"/>
                  </a:cubicBezTo>
                  <a:cubicBezTo>
                    <a:pt x="825" y="57"/>
                    <a:pt x="823" y="58"/>
                    <a:pt x="821" y="58"/>
                  </a:cubicBezTo>
                  <a:cubicBezTo>
                    <a:pt x="821" y="58"/>
                    <a:pt x="820" y="58"/>
                    <a:pt x="820" y="58"/>
                  </a:cubicBezTo>
                  <a:cubicBezTo>
                    <a:pt x="815" y="58"/>
                    <a:pt x="810" y="53"/>
                    <a:pt x="809" y="51"/>
                  </a:cubicBezTo>
                  <a:cubicBezTo>
                    <a:pt x="807" y="49"/>
                    <a:pt x="806" y="44"/>
                    <a:pt x="806" y="43"/>
                  </a:cubicBezTo>
                  <a:cubicBezTo>
                    <a:pt x="805" y="42"/>
                    <a:pt x="805" y="41"/>
                    <a:pt x="805" y="39"/>
                  </a:cubicBezTo>
                  <a:cubicBezTo>
                    <a:pt x="805" y="39"/>
                    <a:pt x="805" y="39"/>
                    <a:pt x="805" y="39"/>
                  </a:cubicBezTo>
                  <a:cubicBezTo>
                    <a:pt x="804" y="38"/>
                    <a:pt x="802" y="37"/>
                    <a:pt x="802" y="35"/>
                  </a:cubicBezTo>
                  <a:cubicBezTo>
                    <a:pt x="801" y="33"/>
                    <a:pt x="802" y="31"/>
                    <a:pt x="802" y="29"/>
                  </a:cubicBezTo>
                  <a:cubicBezTo>
                    <a:pt x="802" y="29"/>
                    <a:pt x="802" y="28"/>
                    <a:pt x="803" y="28"/>
                  </a:cubicBezTo>
                  <a:cubicBezTo>
                    <a:pt x="803" y="28"/>
                    <a:pt x="803" y="28"/>
                    <a:pt x="803" y="27"/>
                  </a:cubicBezTo>
                  <a:cubicBezTo>
                    <a:pt x="803" y="27"/>
                    <a:pt x="803" y="27"/>
                    <a:pt x="803" y="26"/>
                  </a:cubicBezTo>
                  <a:cubicBezTo>
                    <a:pt x="803" y="26"/>
                    <a:pt x="802" y="26"/>
                    <a:pt x="802" y="26"/>
                  </a:cubicBezTo>
                  <a:cubicBezTo>
                    <a:pt x="802" y="26"/>
                    <a:pt x="801" y="27"/>
                    <a:pt x="800" y="27"/>
                  </a:cubicBezTo>
                  <a:cubicBezTo>
                    <a:pt x="800" y="27"/>
                    <a:pt x="799" y="28"/>
                    <a:pt x="799" y="28"/>
                  </a:cubicBezTo>
                  <a:cubicBezTo>
                    <a:pt x="798" y="29"/>
                    <a:pt x="797" y="30"/>
                    <a:pt x="796" y="31"/>
                  </a:cubicBezTo>
                  <a:cubicBezTo>
                    <a:pt x="795" y="32"/>
                    <a:pt x="792" y="33"/>
                    <a:pt x="791" y="33"/>
                  </a:cubicBezTo>
                  <a:cubicBezTo>
                    <a:pt x="790" y="34"/>
                    <a:pt x="788" y="34"/>
                    <a:pt x="787" y="34"/>
                  </a:cubicBezTo>
                  <a:cubicBezTo>
                    <a:pt x="787" y="34"/>
                    <a:pt x="787" y="35"/>
                    <a:pt x="787" y="36"/>
                  </a:cubicBezTo>
                  <a:cubicBezTo>
                    <a:pt x="787" y="36"/>
                    <a:pt x="787" y="36"/>
                    <a:pt x="787" y="37"/>
                  </a:cubicBezTo>
                  <a:cubicBezTo>
                    <a:pt x="786" y="39"/>
                    <a:pt x="785" y="40"/>
                    <a:pt x="784" y="42"/>
                  </a:cubicBezTo>
                  <a:cubicBezTo>
                    <a:pt x="783" y="43"/>
                    <a:pt x="782" y="44"/>
                    <a:pt x="781" y="44"/>
                  </a:cubicBezTo>
                  <a:cubicBezTo>
                    <a:pt x="781" y="44"/>
                    <a:pt x="781" y="45"/>
                    <a:pt x="781" y="45"/>
                  </a:cubicBezTo>
                  <a:cubicBezTo>
                    <a:pt x="781" y="46"/>
                    <a:pt x="781" y="46"/>
                    <a:pt x="781" y="46"/>
                  </a:cubicBezTo>
                  <a:cubicBezTo>
                    <a:pt x="780" y="48"/>
                    <a:pt x="780" y="51"/>
                    <a:pt x="778" y="53"/>
                  </a:cubicBezTo>
                  <a:cubicBezTo>
                    <a:pt x="775" y="57"/>
                    <a:pt x="767" y="58"/>
                    <a:pt x="767" y="58"/>
                  </a:cubicBezTo>
                  <a:cubicBezTo>
                    <a:pt x="767" y="58"/>
                    <a:pt x="767" y="58"/>
                    <a:pt x="766" y="58"/>
                  </a:cubicBezTo>
                  <a:cubicBezTo>
                    <a:pt x="765" y="58"/>
                    <a:pt x="764" y="57"/>
                    <a:pt x="762" y="57"/>
                  </a:cubicBezTo>
                  <a:cubicBezTo>
                    <a:pt x="762" y="57"/>
                    <a:pt x="762" y="57"/>
                    <a:pt x="762" y="57"/>
                  </a:cubicBezTo>
                  <a:cubicBezTo>
                    <a:pt x="761" y="59"/>
                    <a:pt x="760" y="62"/>
                    <a:pt x="757" y="63"/>
                  </a:cubicBezTo>
                  <a:cubicBezTo>
                    <a:pt x="756" y="63"/>
                    <a:pt x="756" y="63"/>
                    <a:pt x="755" y="63"/>
                  </a:cubicBezTo>
                  <a:cubicBezTo>
                    <a:pt x="751" y="63"/>
                    <a:pt x="747" y="60"/>
                    <a:pt x="747" y="59"/>
                  </a:cubicBezTo>
                  <a:cubicBezTo>
                    <a:pt x="745" y="58"/>
                    <a:pt x="745" y="57"/>
                    <a:pt x="744" y="56"/>
                  </a:cubicBezTo>
                  <a:cubicBezTo>
                    <a:pt x="744" y="56"/>
                    <a:pt x="744" y="55"/>
                    <a:pt x="744" y="55"/>
                  </a:cubicBezTo>
                  <a:cubicBezTo>
                    <a:pt x="743" y="55"/>
                    <a:pt x="743" y="54"/>
                    <a:pt x="742" y="54"/>
                  </a:cubicBezTo>
                  <a:cubicBezTo>
                    <a:pt x="742" y="54"/>
                    <a:pt x="742" y="54"/>
                    <a:pt x="742" y="54"/>
                  </a:cubicBezTo>
                  <a:cubicBezTo>
                    <a:pt x="741" y="54"/>
                    <a:pt x="740" y="54"/>
                    <a:pt x="740" y="54"/>
                  </a:cubicBezTo>
                  <a:cubicBezTo>
                    <a:pt x="739" y="54"/>
                    <a:pt x="738" y="54"/>
                    <a:pt x="738" y="54"/>
                  </a:cubicBezTo>
                  <a:cubicBezTo>
                    <a:pt x="737" y="54"/>
                    <a:pt x="737" y="54"/>
                    <a:pt x="737" y="54"/>
                  </a:cubicBezTo>
                  <a:cubicBezTo>
                    <a:pt x="737" y="54"/>
                    <a:pt x="736" y="54"/>
                    <a:pt x="736" y="54"/>
                  </a:cubicBezTo>
                  <a:cubicBezTo>
                    <a:pt x="736" y="54"/>
                    <a:pt x="735" y="55"/>
                    <a:pt x="735" y="55"/>
                  </a:cubicBezTo>
                  <a:cubicBezTo>
                    <a:pt x="732" y="55"/>
                    <a:pt x="731" y="54"/>
                    <a:pt x="729" y="54"/>
                  </a:cubicBezTo>
                  <a:cubicBezTo>
                    <a:pt x="728" y="53"/>
                    <a:pt x="727" y="52"/>
                    <a:pt x="725" y="51"/>
                  </a:cubicBezTo>
                  <a:cubicBezTo>
                    <a:pt x="725" y="51"/>
                    <a:pt x="725" y="51"/>
                    <a:pt x="724" y="51"/>
                  </a:cubicBezTo>
                  <a:cubicBezTo>
                    <a:pt x="723" y="50"/>
                    <a:pt x="721" y="50"/>
                    <a:pt x="721" y="50"/>
                  </a:cubicBezTo>
                  <a:cubicBezTo>
                    <a:pt x="720" y="50"/>
                    <a:pt x="718" y="50"/>
                    <a:pt x="718" y="50"/>
                  </a:cubicBezTo>
                  <a:cubicBezTo>
                    <a:pt x="717" y="51"/>
                    <a:pt x="717" y="51"/>
                    <a:pt x="717" y="51"/>
                  </a:cubicBezTo>
                  <a:cubicBezTo>
                    <a:pt x="716" y="52"/>
                    <a:pt x="715" y="54"/>
                    <a:pt x="714" y="55"/>
                  </a:cubicBezTo>
                  <a:cubicBezTo>
                    <a:pt x="713" y="55"/>
                    <a:pt x="712" y="56"/>
                    <a:pt x="711" y="56"/>
                  </a:cubicBezTo>
                  <a:cubicBezTo>
                    <a:pt x="711" y="56"/>
                    <a:pt x="711" y="56"/>
                    <a:pt x="711" y="56"/>
                  </a:cubicBezTo>
                  <a:cubicBezTo>
                    <a:pt x="711" y="58"/>
                    <a:pt x="711" y="61"/>
                    <a:pt x="709" y="63"/>
                  </a:cubicBezTo>
                  <a:cubicBezTo>
                    <a:pt x="707" y="65"/>
                    <a:pt x="704" y="66"/>
                    <a:pt x="700" y="66"/>
                  </a:cubicBezTo>
                  <a:cubicBezTo>
                    <a:pt x="700" y="66"/>
                    <a:pt x="700" y="66"/>
                    <a:pt x="699" y="66"/>
                  </a:cubicBezTo>
                  <a:cubicBezTo>
                    <a:pt x="698" y="66"/>
                    <a:pt x="695" y="66"/>
                    <a:pt x="693" y="65"/>
                  </a:cubicBezTo>
                  <a:cubicBezTo>
                    <a:pt x="693" y="65"/>
                    <a:pt x="692" y="65"/>
                    <a:pt x="691" y="65"/>
                  </a:cubicBezTo>
                  <a:cubicBezTo>
                    <a:pt x="691" y="65"/>
                    <a:pt x="691" y="65"/>
                    <a:pt x="690" y="65"/>
                  </a:cubicBezTo>
                  <a:cubicBezTo>
                    <a:pt x="689" y="65"/>
                    <a:pt x="686" y="65"/>
                    <a:pt x="684" y="63"/>
                  </a:cubicBezTo>
                  <a:cubicBezTo>
                    <a:pt x="682" y="62"/>
                    <a:pt x="681" y="59"/>
                    <a:pt x="681" y="57"/>
                  </a:cubicBezTo>
                  <a:cubicBezTo>
                    <a:pt x="681" y="57"/>
                    <a:pt x="681" y="57"/>
                    <a:pt x="681" y="57"/>
                  </a:cubicBezTo>
                  <a:cubicBezTo>
                    <a:pt x="681" y="56"/>
                    <a:pt x="681" y="56"/>
                    <a:pt x="681" y="56"/>
                  </a:cubicBezTo>
                  <a:cubicBezTo>
                    <a:pt x="681" y="56"/>
                    <a:pt x="680" y="56"/>
                    <a:pt x="680" y="56"/>
                  </a:cubicBezTo>
                  <a:cubicBezTo>
                    <a:pt x="680" y="56"/>
                    <a:pt x="680" y="56"/>
                    <a:pt x="679" y="56"/>
                  </a:cubicBezTo>
                  <a:cubicBezTo>
                    <a:pt x="679" y="56"/>
                    <a:pt x="679" y="56"/>
                    <a:pt x="679" y="56"/>
                  </a:cubicBezTo>
                  <a:cubicBezTo>
                    <a:pt x="678" y="56"/>
                    <a:pt x="675" y="56"/>
                    <a:pt x="674" y="54"/>
                  </a:cubicBezTo>
                  <a:cubicBezTo>
                    <a:pt x="671" y="52"/>
                    <a:pt x="671" y="50"/>
                    <a:pt x="671" y="48"/>
                  </a:cubicBezTo>
                  <a:cubicBezTo>
                    <a:pt x="671" y="48"/>
                    <a:pt x="671" y="48"/>
                    <a:pt x="671" y="48"/>
                  </a:cubicBezTo>
                  <a:cubicBezTo>
                    <a:pt x="670" y="48"/>
                    <a:pt x="670" y="48"/>
                    <a:pt x="670" y="48"/>
                  </a:cubicBezTo>
                  <a:cubicBezTo>
                    <a:pt x="669" y="48"/>
                    <a:pt x="668" y="48"/>
                    <a:pt x="668" y="48"/>
                  </a:cubicBezTo>
                  <a:cubicBezTo>
                    <a:pt x="667" y="48"/>
                    <a:pt x="666" y="48"/>
                    <a:pt x="665" y="48"/>
                  </a:cubicBezTo>
                  <a:cubicBezTo>
                    <a:pt x="664" y="48"/>
                    <a:pt x="663" y="47"/>
                    <a:pt x="662" y="46"/>
                  </a:cubicBezTo>
                  <a:cubicBezTo>
                    <a:pt x="661" y="46"/>
                    <a:pt x="661" y="46"/>
                    <a:pt x="661" y="46"/>
                  </a:cubicBezTo>
                  <a:cubicBezTo>
                    <a:pt x="660" y="46"/>
                    <a:pt x="660" y="46"/>
                    <a:pt x="659" y="46"/>
                  </a:cubicBezTo>
                  <a:cubicBezTo>
                    <a:pt x="659" y="46"/>
                    <a:pt x="659" y="46"/>
                    <a:pt x="659" y="46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7" y="47"/>
                    <a:pt x="656" y="48"/>
                    <a:pt x="655" y="48"/>
                  </a:cubicBezTo>
                  <a:cubicBezTo>
                    <a:pt x="654" y="49"/>
                    <a:pt x="650" y="51"/>
                    <a:pt x="648" y="51"/>
                  </a:cubicBezTo>
                  <a:cubicBezTo>
                    <a:pt x="647" y="51"/>
                    <a:pt x="645" y="51"/>
                    <a:pt x="644" y="51"/>
                  </a:cubicBezTo>
                  <a:cubicBezTo>
                    <a:pt x="643" y="51"/>
                    <a:pt x="640" y="51"/>
                    <a:pt x="638" y="50"/>
                  </a:cubicBezTo>
                  <a:cubicBezTo>
                    <a:pt x="637" y="50"/>
                    <a:pt x="636" y="49"/>
                    <a:pt x="635" y="49"/>
                  </a:cubicBezTo>
                  <a:cubicBezTo>
                    <a:pt x="634" y="49"/>
                    <a:pt x="634" y="48"/>
                    <a:pt x="634" y="48"/>
                  </a:cubicBezTo>
                  <a:cubicBezTo>
                    <a:pt x="633" y="48"/>
                    <a:pt x="632" y="48"/>
                    <a:pt x="631" y="48"/>
                  </a:cubicBezTo>
                  <a:cubicBezTo>
                    <a:pt x="630" y="48"/>
                    <a:pt x="628" y="48"/>
                    <a:pt x="627" y="48"/>
                  </a:cubicBezTo>
                  <a:cubicBezTo>
                    <a:pt x="627" y="47"/>
                    <a:pt x="627" y="47"/>
                    <a:pt x="626" y="47"/>
                  </a:cubicBezTo>
                  <a:cubicBezTo>
                    <a:pt x="624" y="47"/>
                    <a:pt x="620" y="46"/>
                    <a:pt x="618" y="44"/>
                  </a:cubicBezTo>
                  <a:cubicBezTo>
                    <a:pt x="616" y="42"/>
                    <a:pt x="616" y="40"/>
                    <a:pt x="616" y="38"/>
                  </a:cubicBezTo>
                  <a:cubicBezTo>
                    <a:pt x="616" y="37"/>
                    <a:pt x="616" y="37"/>
                    <a:pt x="616" y="37"/>
                  </a:cubicBezTo>
                  <a:cubicBezTo>
                    <a:pt x="616" y="36"/>
                    <a:pt x="615" y="35"/>
                    <a:pt x="615" y="33"/>
                  </a:cubicBezTo>
                  <a:cubicBezTo>
                    <a:pt x="615" y="33"/>
                    <a:pt x="615" y="31"/>
                    <a:pt x="615" y="30"/>
                  </a:cubicBezTo>
                  <a:cubicBezTo>
                    <a:pt x="615" y="30"/>
                    <a:pt x="614" y="28"/>
                    <a:pt x="613" y="27"/>
                  </a:cubicBezTo>
                  <a:cubicBezTo>
                    <a:pt x="613" y="27"/>
                    <a:pt x="612" y="27"/>
                    <a:pt x="611" y="26"/>
                  </a:cubicBezTo>
                  <a:cubicBezTo>
                    <a:pt x="610" y="25"/>
                    <a:pt x="609" y="25"/>
                    <a:pt x="608" y="24"/>
                  </a:cubicBezTo>
                  <a:cubicBezTo>
                    <a:pt x="607" y="23"/>
                    <a:pt x="605" y="19"/>
                    <a:pt x="604" y="17"/>
                  </a:cubicBezTo>
                  <a:cubicBezTo>
                    <a:pt x="603" y="15"/>
                    <a:pt x="603" y="14"/>
                    <a:pt x="603" y="13"/>
                  </a:cubicBezTo>
                  <a:cubicBezTo>
                    <a:pt x="603" y="13"/>
                    <a:pt x="603" y="13"/>
                    <a:pt x="603" y="13"/>
                  </a:cubicBezTo>
                  <a:cubicBezTo>
                    <a:pt x="602" y="13"/>
                    <a:pt x="602" y="13"/>
                    <a:pt x="602" y="12"/>
                  </a:cubicBezTo>
                  <a:cubicBezTo>
                    <a:pt x="601" y="12"/>
                    <a:pt x="601" y="12"/>
                    <a:pt x="601" y="12"/>
                  </a:cubicBezTo>
                  <a:cubicBezTo>
                    <a:pt x="601" y="12"/>
                    <a:pt x="599" y="11"/>
                    <a:pt x="599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6" y="11"/>
                    <a:pt x="595" y="11"/>
                    <a:pt x="594" y="11"/>
                  </a:cubicBezTo>
                  <a:cubicBezTo>
                    <a:pt x="593" y="11"/>
                    <a:pt x="593" y="11"/>
                    <a:pt x="592" y="11"/>
                  </a:cubicBezTo>
                  <a:cubicBezTo>
                    <a:pt x="590" y="11"/>
                    <a:pt x="586" y="9"/>
                    <a:pt x="584" y="6"/>
                  </a:cubicBezTo>
                  <a:cubicBezTo>
                    <a:pt x="583" y="4"/>
                    <a:pt x="583" y="2"/>
                    <a:pt x="583" y="1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582" y="1"/>
                    <a:pt x="581" y="3"/>
                    <a:pt x="580" y="4"/>
                  </a:cubicBezTo>
                  <a:cubicBezTo>
                    <a:pt x="578" y="5"/>
                    <a:pt x="576" y="5"/>
                    <a:pt x="574" y="5"/>
                  </a:cubicBezTo>
                  <a:cubicBezTo>
                    <a:pt x="574" y="5"/>
                    <a:pt x="574" y="5"/>
                    <a:pt x="574" y="5"/>
                  </a:cubicBezTo>
                  <a:cubicBezTo>
                    <a:pt x="574" y="5"/>
                    <a:pt x="573" y="5"/>
                    <a:pt x="573" y="5"/>
                  </a:cubicBezTo>
                  <a:cubicBezTo>
                    <a:pt x="573" y="5"/>
                    <a:pt x="573" y="6"/>
                    <a:pt x="573" y="6"/>
                  </a:cubicBezTo>
                  <a:cubicBezTo>
                    <a:pt x="572" y="7"/>
                    <a:pt x="571" y="9"/>
                    <a:pt x="570" y="10"/>
                  </a:cubicBezTo>
                  <a:cubicBezTo>
                    <a:pt x="568" y="11"/>
                    <a:pt x="565" y="11"/>
                    <a:pt x="563" y="11"/>
                  </a:cubicBezTo>
                  <a:cubicBezTo>
                    <a:pt x="562" y="11"/>
                    <a:pt x="562" y="11"/>
                    <a:pt x="561" y="11"/>
                  </a:cubicBezTo>
                  <a:cubicBezTo>
                    <a:pt x="559" y="10"/>
                    <a:pt x="558" y="9"/>
                    <a:pt x="557" y="8"/>
                  </a:cubicBezTo>
                  <a:cubicBezTo>
                    <a:pt x="557" y="8"/>
                    <a:pt x="557" y="8"/>
                    <a:pt x="557" y="8"/>
                  </a:cubicBezTo>
                  <a:cubicBezTo>
                    <a:pt x="556" y="7"/>
                    <a:pt x="554" y="7"/>
                    <a:pt x="554" y="7"/>
                  </a:cubicBezTo>
                  <a:cubicBezTo>
                    <a:pt x="554" y="7"/>
                    <a:pt x="554" y="7"/>
                    <a:pt x="553" y="7"/>
                  </a:cubicBezTo>
                  <a:cubicBezTo>
                    <a:pt x="552" y="6"/>
                    <a:pt x="550" y="6"/>
                    <a:pt x="549" y="5"/>
                  </a:cubicBezTo>
                  <a:cubicBezTo>
                    <a:pt x="547" y="4"/>
                    <a:pt x="546" y="3"/>
                    <a:pt x="546" y="1"/>
                  </a:cubicBezTo>
                  <a:cubicBezTo>
                    <a:pt x="546" y="2"/>
                    <a:pt x="545" y="3"/>
                    <a:pt x="545" y="3"/>
                  </a:cubicBezTo>
                  <a:cubicBezTo>
                    <a:pt x="538" y="17"/>
                    <a:pt x="538" y="17"/>
                    <a:pt x="538" y="17"/>
                  </a:cubicBezTo>
                  <a:cubicBezTo>
                    <a:pt x="537" y="12"/>
                    <a:pt x="537" y="12"/>
                    <a:pt x="537" y="12"/>
                  </a:cubicBezTo>
                  <a:cubicBezTo>
                    <a:pt x="536" y="12"/>
                    <a:pt x="535" y="13"/>
                    <a:pt x="534" y="14"/>
                  </a:cubicBezTo>
                  <a:cubicBezTo>
                    <a:pt x="534" y="14"/>
                    <a:pt x="534" y="14"/>
                    <a:pt x="533" y="14"/>
                  </a:cubicBezTo>
                  <a:cubicBezTo>
                    <a:pt x="533" y="14"/>
                    <a:pt x="533" y="15"/>
                    <a:pt x="533" y="15"/>
                  </a:cubicBezTo>
                  <a:cubicBezTo>
                    <a:pt x="533" y="15"/>
                    <a:pt x="533" y="15"/>
                    <a:pt x="533" y="15"/>
                  </a:cubicBezTo>
                  <a:cubicBezTo>
                    <a:pt x="534" y="15"/>
                    <a:pt x="536" y="16"/>
                    <a:pt x="537" y="17"/>
                  </a:cubicBezTo>
                  <a:cubicBezTo>
                    <a:pt x="539" y="18"/>
                    <a:pt x="541" y="21"/>
                    <a:pt x="542" y="23"/>
                  </a:cubicBezTo>
                  <a:cubicBezTo>
                    <a:pt x="543" y="25"/>
                    <a:pt x="544" y="29"/>
                    <a:pt x="543" y="32"/>
                  </a:cubicBezTo>
                  <a:cubicBezTo>
                    <a:pt x="543" y="33"/>
                    <a:pt x="542" y="34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43" y="35"/>
                    <a:pt x="543" y="35"/>
                  </a:cubicBezTo>
                  <a:cubicBezTo>
                    <a:pt x="545" y="35"/>
                    <a:pt x="550" y="36"/>
                    <a:pt x="552" y="39"/>
                  </a:cubicBezTo>
                  <a:cubicBezTo>
                    <a:pt x="554" y="43"/>
                    <a:pt x="553" y="48"/>
                    <a:pt x="552" y="49"/>
                  </a:cubicBezTo>
                  <a:cubicBezTo>
                    <a:pt x="551" y="51"/>
                    <a:pt x="550" y="52"/>
                    <a:pt x="549" y="52"/>
                  </a:cubicBezTo>
                  <a:cubicBezTo>
                    <a:pt x="549" y="52"/>
                    <a:pt x="549" y="53"/>
                    <a:pt x="549" y="53"/>
                  </a:cubicBezTo>
                  <a:cubicBezTo>
                    <a:pt x="549" y="53"/>
                    <a:pt x="551" y="57"/>
                    <a:pt x="550" y="61"/>
                  </a:cubicBezTo>
                  <a:cubicBezTo>
                    <a:pt x="549" y="63"/>
                    <a:pt x="546" y="65"/>
                    <a:pt x="544" y="66"/>
                  </a:cubicBezTo>
                  <a:cubicBezTo>
                    <a:pt x="544" y="66"/>
                    <a:pt x="544" y="66"/>
                    <a:pt x="544" y="66"/>
                  </a:cubicBezTo>
                  <a:cubicBezTo>
                    <a:pt x="543" y="66"/>
                    <a:pt x="543" y="66"/>
                    <a:pt x="542" y="66"/>
                  </a:cubicBezTo>
                  <a:cubicBezTo>
                    <a:pt x="541" y="66"/>
                    <a:pt x="539" y="65"/>
                    <a:pt x="538" y="65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37" y="65"/>
                    <a:pt x="536" y="65"/>
                    <a:pt x="535" y="65"/>
                  </a:cubicBezTo>
                  <a:cubicBezTo>
                    <a:pt x="535" y="65"/>
                    <a:pt x="535" y="65"/>
                    <a:pt x="534" y="66"/>
                  </a:cubicBezTo>
                  <a:cubicBezTo>
                    <a:pt x="533" y="67"/>
                    <a:pt x="532" y="68"/>
                    <a:pt x="530" y="69"/>
                  </a:cubicBezTo>
                  <a:cubicBezTo>
                    <a:pt x="529" y="69"/>
                    <a:pt x="528" y="69"/>
                    <a:pt x="527" y="69"/>
                  </a:cubicBezTo>
                  <a:cubicBezTo>
                    <a:pt x="526" y="69"/>
                    <a:pt x="526" y="69"/>
                    <a:pt x="525" y="69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23" y="69"/>
                    <a:pt x="522" y="70"/>
                    <a:pt x="521" y="71"/>
                  </a:cubicBezTo>
                  <a:cubicBezTo>
                    <a:pt x="520" y="72"/>
                    <a:pt x="517" y="74"/>
                    <a:pt x="516" y="76"/>
                  </a:cubicBezTo>
                  <a:cubicBezTo>
                    <a:pt x="515" y="76"/>
                    <a:pt x="515" y="77"/>
                    <a:pt x="514" y="78"/>
                  </a:cubicBezTo>
                  <a:cubicBezTo>
                    <a:pt x="513" y="80"/>
                    <a:pt x="511" y="82"/>
                    <a:pt x="510" y="83"/>
                  </a:cubicBezTo>
                  <a:cubicBezTo>
                    <a:pt x="510" y="83"/>
                    <a:pt x="507" y="86"/>
                    <a:pt x="504" y="87"/>
                  </a:cubicBezTo>
                  <a:cubicBezTo>
                    <a:pt x="503" y="88"/>
                    <a:pt x="500" y="89"/>
                    <a:pt x="498" y="89"/>
                  </a:cubicBezTo>
                  <a:cubicBezTo>
                    <a:pt x="498" y="89"/>
                    <a:pt x="498" y="89"/>
                    <a:pt x="497" y="89"/>
                  </a:cubicBezTo>
                  <a:cubicBezTo>
                    <a:pt x="495" y="89"/>
                    <a:pt x="491" y="88"/>
                    <a:pt x="489" y="86"/>
                  </a:cubicBezTo>
                  <a:cubicBezTo>
                    <a:pt x="488" y="84"/>
                    <a:pt x="487" y="83"/>
                    <a:pt x="487" y="81"/>
                  </a:cubicBezTo>
                  <a:cubicBezTo>
                    <a:pt x="486" y="81"/>
                    <a:pt x="485" y="81"/>
                    <a:pt x="485" y="81"/>
                  </a:cubicBezTo>
                  <a:cubicBezTo>
                    <a:pt x="484" y="81"/>
                    <a:pt x="484" y="81"/>
                    <a:pt x="484" y="81"/>
                  </a:cubicBezTo>
                  <a:cubicBezTo>
                    <a:pt x="484" y="81"/>
                    <a:pt x="483" y="82"/>
                    <a:pt x="483" y="82"/>
                  </a:cubicBezTo>
                  <a:cubicBezTo>
                    <a:pt x="482" y="82"/>
                    <a:pt x="481" y="83"/>
                    <a:pt x="480" y="83"/>
                  </a:cubicBezTo>
                  <a:cubicBezTo>
                    <a:pt x="480" y="83"/>
                    <a:pt x="479" y="84"/>
                    <a:pt x="478" y="84"/>
                  </a:cubicBezTo>
                  <a:cubicBezTo>
                    <a:pt x="478" y="84"/>
                    <a:pt x="477" y="84"/>
                    <a:pt x="477" y="84"/>
                  </a:cubicBezTo>
                  <a:cubicBezTo>
                    <a:pt x="477" y="84"/>
                    <a:pt x="476" y="84"/>
                    <a:pt x="476" y="85"/>
                  </a:cubicBezTo>
                  <a:cubicBezTo>
                    <a:pt x="474" y="85"/>
                    <a:pt x="473" y="86"/>
                    <a:pt x="471" y="86"/>
                  </a:cubicBezTo>
                  <a:cubicBezTo>
                    <a:pt x="471" y="86"/>
                    <a:pt x="470" y="86"/>
                    <a:pt x="469" y="86"/>
                  </a:cubicBezTo>
                  <a:cubicBezTo>
                    <a:pt x="469" y="86"/>
                    <a:pt x="468" y="86"/>
                    <a:pt x="468" y="86"/>
                  </a:cubicBezTo>
                  <a:cubicBezTo>
                    <a:pt x="468" y="86"/>
                    <a:pt x="467" y="86"/>
                    <a:pt x="467" y="86"/>
                  </a:cubicBezTo>
                  <a:cubicBezTo>
                    <a:pt x="467" y="86"/>
                    <a:pt x="467" y="87"/>
                    <a:pt x="466" y="87"/>
                  </a:cubicBezTo>
                  <a:cubicBezTo>
                    <a:pt x="467" y="87"/>
                    <a:pt x="467" y="88"/>
                    <a:pt x="467" y="89"/>
                  </a:cubicBezTo>
                  <a:cubicBezTo>
                    <a:pt x="467" y="89"/>
                    <a:pt x="467" y="89"/>
                    <a:pt x="467" y="89"/>
                  </a:cubicBezTo>
                  <a:cubicBezTo>
                    <a:pt x="468" y="90"/>
                    <a:pt x="469" y="90"/>
                    <a:pt x="470" y="92"/>
                  </a:cubicBezTo>
                  <a:cubicBezTo>
                    <a:pt x="471" y="93"/>
                    <a:pt x="471" y="96"/>
                    <a:pt x="472" y="98"/>
                  </a:cubicBezTo>
                  <a:cubicBezTo>
                    <a:pt x="472" y="99"/>
                    <a:pt x="472" y="100"/>
                    <a:pt x="472" y="100"/>
                  </a:cubicBezTo>
                  <a:cubicBezTo>
                    <a:pt x="472" y="101"/>
                    <a:pt x="473" y="103"/>
                    <a:pt x="474" y="104"/>
                  </a:cubicBezTo>
                  <a:cubicBezTo>
                    <a:pt x="474" y="104"/>
                    <a:pt x="474" y="105"/>
                    <a:pt x="474" y="106"/>
                  </a:cubicBezTo>
                  <a:cubicBezTo>
                    <a:pt x="475" y="108"/>
                    <a:pt x="477" y="110"/>
                    <a:pt x="477" y="112"/>
                  </a:cubicBezTo>
                  <a:cubicBezTo>
                    <a:pt x="477" y="113"/>
                    <a:pt x="477" y="117"/>
                    <a:pt x="476" y="120"/>
                  </a:cubicBezTo>
                  <a:cubicBezTo>
                    <a:pt x="475" y="122"/>
                    <a:pt x="473" y="123"/>
                    <a:pt x="472" y="123"/>
                  </a:cubicBezTo>
                  <a:cubicBezTo>
                    <a:pt x="471" y="124"/>
                    <a:pt x="471" y="124"/>
                    <a:pt x="471" y="124"/>
                  </a:cubicBezTo>
                  <a:cubicBezTo>
                    <a:pt x="471" y="124"/>
                    <a:pt x="471" y="124"/>
                    <a:pt x="470" y="124"/>
                  </a:cubicBezTo>
                  <a:cubicBezTo>
                    <a:pt x="470" y="125"/>
                    <a:pt x="470" y="125"/>
                    <a:pt x="469" y="125"/>
                  </a:cubicBezTo>
                  <a:cubicBezTo>
                    <a:pt x="469" y="126"/>
                    <a:pt x="469" y="126"/>
                    <a:pt x="469" y="126"/>
                  </a:cubicBezTo>
                  <a:cubicBezTo>
                    <a:pt x="469" y="128"/>
                    <a:pt x="469" y="130"/>
                    <a:pt x="467" y="132"/>
                  </a:cubicBezTo>
                  <a:cubicBezTo>
                    <a:pt x="465" y="135"/>
                    <a:pt x="460" y="137"/>
                    <a:pt x="460" y="137"/>
                  </a:cubicBezTo>
                  <a:cubicBezTo>
                    <a:pt x="458" y="138"/>
                    <a:pt x="457" y="138"/>
                    <a:pt x="456" y="138"/>
                  </a:cubicBezTo>
                  <a:cubicBezTo>
                    <a:pt x="455" y="138"/>
                    <a:pt x="454" y="138"/>
                    <a:pt x="454" y="138"/>
                  </a:cubicBezTo>
                  <a:cubicBezTo>
                    <a:pt x="454" y="138"/>
                    <a:pt x="453" y="138"/>
                    <a:pt x="453" y="139"/>
                  </a:cubicBezTo>
                  <a:cubicBezTo>
                    <a:pt x="452" y="140"/>
                    <a:pt x="452" y="143"/>
                    <a:pt x="452" y="145"/>
                  </a:cubicBezTo>
                  <a:cubicBezTo>
                    <a:pt x="452" y="145"/>
                    <a:pt x="452" y="146"/>
                    <a:pt x="452" y="146"/>
                  </a:cubicBezTo>
                  <a:cubicBezTo>
                    <a:pt x="452" y="146"/>
                    <a:pt x="452" y="147"/>
                    <a:pt x="452" y="147"/>
                  </a:cubicBezTo>
                  <a:cubicBezTo>
                    <a:pt x="452" y="148"/>
                    <a:pt x="452" y="150"/>
                    <a:pt x="452" y="151"/>
                  </a:cubicBezTo>
                  <a:cubicBezTo>
                    <a:pt x="451" y="152"/>
                    <a:pt x="451" y="155"/>
                    <a:pt x="450" y="157"/>
                  </a:cubicBezTo>
                  <a:cubicBezTo>
                    <a:pt x="450" y="157"/>
                    <a:pt x="450" y="157"/>
                    <a:pt x="450" y="157"/>
                  </a:cubicBezTo>
                  <a:cubicBezTo>
                    <a:pt x="450" y="157"/>
                    <a:pt x="449" y="158"/>
                    <a:pt x="449" y="159"/>
                  </a:cubicBezTo>
                  <a:cubicBezTo>
                    <a:pt x="449" y="159"/>
                    <a:pt x="448" y="160"/>
                    <a:pt x="448" y="161"/>
                  </a:cubicBezTo>
                  <a:cubicBezTo>
                    <a:pt x="448" y="161"/>
                    <a:pt x="448" y="161"/>
                    <a:pt x="448" y="162"/>
                  </a:cubicBezTo>
                  <a:cubicBezTo>
                    <a:pt x="448" y="164"/>
                    <a:pt x="447" y="166"/>
                    <a:pt x="446" y="167"/>
                  </a:cubicBezTo>
                  <a:cubicBezTo>
                    <a:pt x="445" y="169"/>
                    <a:pt x="441" y="173"/>
                    <a:pt x="438" y="175"/>
                  </a:cubicBezTo>
                  <a:cubicBezTo>
                    <a:pt x="437" y="175"/>
                    <a:pt x="435" y="175"/>
                    <a:pt x="434" y="175"/>
                  </a:cubicBezTo>
                  <a:cubicBezTo>
                    <a:pt x="433" y="175"/>
                    <a:pt x="432" y="175"/>
                    <a:pt x="431" y="174"/>
                  </a:cubicBezTo>
                  <a:cubicBezTo>
                    <a:pt x="430" y="174"/>
                    <a:pt x="429" y="173"/>
                    <a:pt x="429" y="173"/>
                  </a:cubicBezTo>
                  <a:cubicBezTo>
                    <a:pt x="429" y="173"/>
                    <a:pt x="429" y="173"/>
                    <a:pt x="429" y="173"/>
                  </a:cubicBezTo>
                  <a:cubicBezTo>
                    <a:pt x="429" y="174"/>
                    <a:pt x="429" y="175"/>
                    <a:pt x="429" y="176"/>
                  </a:cubicBezTo>
                  <a:cubicBezTo>
                    <a:pt x="429" y="179"/>
                    <a:pt x="427" y="181"/>
                    <a:pt x="426" y="182"/>
                  </a:cubicBezTo>
                  <a:cubicBezTo>
                    <a:pt x="426" y="184"/>
                    <a:pt x="424" y="184"/>
                    <a:pt x="423" y="185"/>
                  </a:cubicBezTo>
                  <a:cubicBezTo>
                    <a:pt x="423" y="185"/>
                    <a:pt x="422" y="186"/>
                    <a:pt x="422" y="186"/>
                  </a:cubicBezTo>
                  <a:cubicBezTo>
                    <a:pt x="422" y="187"/>
                    <a:pt x="421" y="190"/>
                    <a:pt x="421" y="192"/>
                  </a:cubicBezTo>
                  <a:cubicBezTo>
                    <a:pt x="421" y="192"/>
                    <a:pt x="421" y="194"/>
                    <a:pt x="421" y="195"/>
                  </a:cubicBezTo>
                  <a:cubicBezTo>
                    <a:pt x="422" y="196"/>
                    <a:pt x="422" y="197"/>
                    <a:pt x="422" y="198"/>
                  </a:cubicBezTo>
                  <a:cubicBezTo>
                    <a:pt x="423" y="200"/>
                    <a:pt x="423" y="205"/>
                    <a:pt x="423" y="207"/>
                  </a:cubicBezTo>
                  <a:cubicBezTo>
                    <a:pt x="423" y="209"/>
                    <a:pt x="423" y="214"/>
                    <a:pt x="421" y="217"/>
                  </a:cubicBezTo>
                  <a:cubicBezTo>
                    <a:pt x="421" y="219"/>
                    <a:pt x="419" y="221"/>
                    <a:pt x="417" y="222"/>
                  </a:cubicBezTo>
                  <a:cubicBezTo>
                    <a:pt x="415" y="223"/>
                    <a:pt x="414" y="224"/>
                    <a:pt x="412" y="224"/>
                  </a:cubicBezTo>
                  <a:cubicBezTo>
                    <a:pt x="412" y="224"/>
                    <a:pt x="412" y="224"/>
                    <a:pt x="412" y="224"/>
                  </a:cubicBezTo>
                  <a:cubicBezTo>
                    <a:pt x="411" y="224"/>
                    <a:pt x="410" y="224"/>
                    <a:pt x="410" y="224"/>
                  </a:cubicBezTo>
                  <a:cubicBezTo>
                    <a:pt x="410" y="225"/>
                    <a:pt x="410" y="226"/>
                    <a:pt x="409" y="227"/>
                  </a:cubicBezTo>
                  <a:cubicBezTo>
                    <a:pt x="409" y="227"/>
                    <a:pt x="409" y="227"/>
                    <a:pt x="409" y="227"/>
                  </a:cubicBezTo>
                  <a:cubicBezTo>
                    <a:pt x="408" y="230"/>
                    <a:pt x="407" y="234"/>
                    <a:pt x="402" y="234"/>
                  </a:cubicBezTo>
                  <a:cubicBezTo>
                    <a:pt x="402" y="234"/>
                    <a:pt x="402" y="234"/>
                    <a:pt x="402" y="234"/>
                  </a:cubicBezTo>
                  <a:cubicBezTo>
                    <a:pt x="402" y="234"/>
                    <a:pt x="402" y="234"/>
                    <a:pt x="402" y="234"/>
                  </a:cubicBezTo>
                  <a:cubicBezTo>
                    <a:pt x="398" y="234"/>
                    <a:pt x="396" y="231"/>
                    <a:pt x="395" y="229"/>
                  </a:cubicBezTo>
                  <a:cubicBezTo>
                    <a:pt x="395" y="229"/>
                    <a:pt x="394" y="229"/>
                    <a:pt x="394" y="228"/>
                  </a:cubicBezTo>
                  <a:cubicBezTo>
                    <a:pt x="394" y="228"/>
                    <a:pt x="393" y="227"/>
                    <a:pt x="393" y="227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393" y="226"/>
                    <a:pt x="392" y="226"/>
                    <a:pt x="392" y="226"/>
                  </a:cubicBezTo>
                  <a:cubicBezTo>
                    <a:pt x="392" y="226"/>
                    <a:pt x="392" y="226"/>
                    <a:pt x="392" y="226"/>
                  </a:cubicBezTo>
                  <a:cubicBezTo>
                    <a:pt x="391" y="226"/>
                    <a:pt x="390" y="226"/>
                    <a:pt x="390" y="226"/>
                  </a:cubicBezTo>
                  <a:cubicBezTo>
                    <a:pt x="390" y="226"/>
                    <a:pt x="389" y="226"/>
                    <a:pt x="389" y="226"/>
                  </a:cubicBezTo>
                  <a:cubicBezTo>
                    <a:pt x="388" y="227"/>
                    <a:pt x="386" y="228"/>
                    <a:pt x="384" y="228"/>
                  </a:cubicBezTo>
                  <a:cubicBezTo>
                    <a:pt x="384" y="228"/>
                    <a:pt x="383" y="228"/>
                    <a:pt x="383" y="228"/>
                  </a:cubicBezTo>
                  <a:cubicBezTo>
                    <a:pt x="381" y="228"/>
                    <a:pt x="380" y="227"/>
                    <a:pt x="378" y="226"/>
                  </a:cubicBezTo>
                  <a:cubicBezTo>
                    <a:pt x="378" y="226"/>
                    <a:pt x="378" y="225"/>
                    <a:pt x="378" y="225"/>
                  </a:cubicBezTo>
                  <a:cubicBezTo>
                    <a:pt x="378" y="225"/>
                    <a:pt x="377" y="225"/>
                    <a:pt x="376" y="225"/>
                  </a:cubicBezTo>
                  <a:cubicBezTo>
                    <a:pt x="376" y="225"/>
                    <a:pt x="375" y="224"/>
                    <a:pt x="375" y="224"/>
                  </a:cubicBezTo>
                  <a:cubicBezTo>
                    <a:pt x="374" y="224"/>
                    <a:pt x="374" y="224"/>
                    <a:pt x="374" y="224"/>
                  </a:cubicBezTo>
                  <a:cubicBezTo>
                    <a:pt x="372" y="223"/>
                    <a:pt x="370" y="223"/>
                    <a:pt x="368" y="222"/>
                  </a:cubicBezTo>
                  <a:cubicBezTo>
                    <a:pt x="366" y="219"/>
                    <a:pt x="363" y="214"/>
                    <a:pt x="363" y="214"/>
                  </a:cubicBezTo>
                  <a:cubicBezTo>
                    <a:pt x="362" y="213"/>
                    <a:pt x="362" y="211"/>
                    <a:pt x="361" y="210"/>
                  </a:cubicBezTo>
                  <a:cubicBezTo>
                    <a:pt x="361" y="211"/>
                    <a:pt x="360" y="211"/>
                    <a:pt x="358" y="211"/>
                  </a:cubicBezTo>
                  <a:cubicBezTo>
                    <a:pt x="358" y="211"/>
                    <a:pt x="358" y="211"/>
                    <a:pt x="358" y="211"/>
                  </a:cubicBezTo>
                  <a:cubicBezTo>
                    <a:pt x="358" y="211"/>
                    <a:pt x="358" y="211"/>
                    <a:pt x="357" y="212"/>
                  </a:cubicBezTo>
                  <a:cubicBezTo>
                    <a:pt x="357" y="213"/>
                    <a:pt x="355" y="215"/>
                    <a:pt x="352" y="216"/>
                  </a:cubicBezTo>
                  <a:cubicBezTo>
                    <a:pt x="352" y="219"/>
                    <a:pt x="351" y="222"/>
                    <a:pt x="350" y="224"/>
                  </a:cubicBezTo>
                  <a:cubicBezTo>
                    <a:pt x="348" y="226"/>
                    <a:pt x="345" y="227"/>
                    <a:pt x="343" y="228"/>
                  </a:cubicBezTo>
                  <a:cubicBezTo>
                    <a:pt x="342" y="228"/>
                    <a:pt x="342" y="228"/>
                    <a:pt x="342" y="228"/>
                  </a:cubicBezTo>
                  <a:cubicBezTo>
                    <a:pt x="342" y="228"/>
                    <a:pt x="341" y="228"/>
                    <a:pt x="340" y="228"/>
                  </a:cubicBezTo>
                  <a:cubicBezTo>
                    <a:pt x="340" y="228"/>
                    <a:pt x="341" y="228"/>
                    <a:pt x="341" y="229"/>
                  </a:cubicBezTo>
                  <a:cubicBezTo>
                    <a:pt x="341" y="230"/>
                    <a:pt x="341" y="232"/>
                    <a:pt x="342" y="233"/>
                  </a:cubicBezTo>
                  <a:cubicBezTo>
                    <a:pt x="342" y="234"/>
                    <a:pt x="342" y="234"/>
                    <a:pt x="342" y="234"/>
                  </a:cubicBezTo>
                  <a:cubicBezTo>
                    <a:pt x="343" y="235"/>
                    <a:pt x="344" y="237"/>
                    <a:pt x="345" y="238"/>
                  </a:cubicBezTo>
                  <a:cubicBezTo>
                    <a:pt x="345" y="239"/>
                    <a:pt x="346" y="244"/>
                    <a:pt x="345" y="247"/>
                  </a:cubicBezTo>
                  <a:cubicBezTo>
                    <a:pt x="344" y="249"/>
                    <a:pt x="341" y="251"/>
                    <a:pt x="339" y="251"/>
                  </a:cubicBezTo>
                  <a:cubicBezTo>
                    <a:pt x="339" y="251"/>
                    <a:pt x="338" y="251"/>
                    <a:pt x="338" y="251"/>
                  </a:cubicBezTo>
                  <a:cubicBezTo>
                    <a:pt x="337" y="251"/>
                    <a:pt x="336" y="251"/>
                    <a:pt x="335" y="251"/>
                  </a:cubicBezTo>
                  <a:cubicBezTo>
                    <a:pt x="335" y="252"/>
                    <a:pt x="335" y="253"/>
                    <a:pt x="335" y="254"/>
                  </a:cubicBezTo>
                  <a:cubicBezTo>
                    <a:pt x="335" y="257"/>
                    <a:pt x="334" y="260"/>
                    <a:pt x="332" y="262"/>
                  </a:cubicBezTo>
                  <a:cubicBezTo>
                    <a:pt x="331" y="263"/>
                    <a:pt x="328" y="266"/>
                    <a:pt x="324" y="266"/>
                  </a:cubicBezTo>
                  <a:cubicBezTo>
                    <a:pt x="323" y="266"/>
                    <a:pt x="323" y="266"/>
                    <a:pt x="323" y="266"/>
                  </a:cubicBezTo>
                  <a:cubicBezTo>
                    <a:pt x="319" y="266"/>
                    <a:pt x="316" y="262"/>
                    <a:pt x="316" y="260"/>
                  </a:cubicBezTo>
                  <a:cubicBezTo>
                    <a:pt x="316" y="259"/>
                    <a:pt x="316" y="258"/>
                    <a:pt x="316" y="258"/>
                  </a:cubicBezTo>
                  <a:cubicBezTo>
                    <a:pt x="314" y="258"/>
                    <a:pt x="313" y="259"/>
                    <a:pt x="311" y="259"/>
                  </a:cubicBezTo>
                  <a:cubicBezTo>
                    <a:pt x="311" y="259"/>
                    <a:pt x="311" y="259"/>
                    <a:pt x="311" y="259"/>
                  </a:cubicBezTo>
                  <a:cubicBezTo>
                    <a:pt x="311" y="259"/>
                    <a:pt x="311" y="259"/>
                    <a:pt x="311" y="259"/>
                  </a:cubicBezTo>
                  <a:cubicBezTo>
                    <a:pt x="309" y="259"/>
                    <a:pt x="307" y="258"/>
                    <a:pt x="303" y="254"/>
                  </a:cubicBezTo>
                  <a:cubicBezTo>
                    <a:pt x="302" y="252"/>
                    <a:pt x="301" y="250"/>
                    <a:pt x="300" y="247"/>
                  </a:cubicBezTo>
                  <a:cubicBezTo>
                    <a:pt x="299" y="247"/>
                    <a:pt x="299" y="247"/>
                    <a:pt x="299" y="247"/>
                  </a:cubicBezTo>
                  <a:cubicBezTo>
                    <a:pt x="299" y="246"/>
                    <a:pt x="299" y="245"/>
                    <a:pt x="298" y="244"/>
                  </a:cubicBezTo>
                  <a:cubicBezTo>
                    <a:pt x="298" y="244"/>
                    <a:pt x="298" y="243"/>
                    <a:pt x="298" y="243"/>
                  </a:cubicBezTo>
                  <a:cubicBezTo>
                    <a:pt x="298" y="243"/>
                    <a:pt x="298" y="243"/>
                    <a:pt x="298" y="243"/>
                  </a:cubicBezTo>
                  <a:cubicBezTo>
                    <a:pt x="297" y="243"/>
                    <a:pt x="296" y="243"/>
                    <a:pt x="296" y="243"/>
                  </a:cubicBezTo>
                  <a:cubicBezTo>
                    <a:pt x="296" y="244"/>
                    <a:pt x="295" y="245"/>
                    <a:pt x="294" y="245"/>
                  </a:cubicBezTo>
                  <a:cubicBezTo>
                    <a:pt x="294" y="246"/>
                    <a:pt x="294" y="246"/>
                    <a:pt x="294" y="246"/>
                  </a:cubicBezTo>
                  <a:cubicBezTo>
                    <a:pt x="294" y="246"/>
                    <a:pt x="293" y="247"/>
                    <a:pt x="293" y="248"/>
                  </a:cubicBezTo>
                  <a:cubicBezTo>
                    <a:pt x="292" y="249"/>
                    <a:pt x="291" y="250"/>
                    <a:pt x="290" y="251"/>
                  </a:cubicBezTo>
                  <a:cubicBezTo>
                    <a:pt x="290" y="252"/>
                    <a:pt x="287" y="254"/>
                    <a:pt x="285" y="255"/>
                  </a:cubicBezTo>
                  <a:cubicBezTo>
                    <a:pt x="283" y="256"/>
                    <a:pt x="281" y="256"/>
                    <a:pt x="280" y="256"/>
                  </a:cubicBezTo>
                  <a:cubicBezTo>
                    <a:pt x="279" y="256"/>
                    <a:pt x="279" y="256"/>
                    <a:pt x="278" y="256"/>
                  </a:cubicBezTo>
                  <a:cubicBezTo>
                    <a:pt x="278" y="257"/>
                    <a:pt x="277" y="257"/>
                    <a:pt x="277" y="257"/>
                  </a:cubicBezTo>
                  <a:cubicBezTo>
                    <a:pt x="276" y="258"/>
                    <a:pt x="274" y="260"/>
                    <a:pt x="274" y="260"/>
                  </a:cubicBezTo>
                  <a:cubicBezTo>
                    <a:pt x="274" y="261"/>
                    <a:pt x="274" y="263"/>
                    <a:pt x="274" y="264"/>
                  </a:cubicBezTo>
                  <a:cubicBezTo>
                    <a:pt x="274" y="265"/>
                    <a:pt x="274" y="266"/>
                    <a:pt x="274" y="266"/>
                  </a:cubicBezTo>
                  <a:cubicBezTo>
                    <a:pt x="274" y="267"/>
                    <a:pt x="274" y="268"/>
                    <a:pt x="274" y="268"/>
                  </a:cubicBezTo>
                  <a:cubicBezTo>
                    <a:pt x="275" y="271"/>
                    <a:pt x="275" y="274"/>
                    <a:pt x="274" y="277"/>
                  </a:cubicBezTo>
                  <a:cubicBezTo>
                    <a:pt x="273" y="279"/>
                    <a:pt x="270" y="285"/>
                    <a:pt x="264" y="286"/>
                  </a:cubicBezTo>
                  <a:cubicBezTo>
                    <a:pt x="264" y="286"/>
                    <a:pt x="264" y="286"/>
                    <a:pt x="264" y="286"/>
                  </a:cubicBezTo>
                  <a:cubicBezTo>
                    <a:pt x="259" y="286"/>
                    <a:pt x="255" y="281"/>
                    <a:pt x="254" y="280"/>
                  </a:cubicBezTo>
                  <a:cubicBezTo>
                    <a:pt x="253" y="279"/>
                    <a:pt x="252" y="277"/>
                    <a:pt x="252" y="276"/>
                  </a:cubicBezTo>
                  <a:cubicBezTo>
                    <a:pt x="252" y="276"/>
                    <a:pt x="252" y="276"/>
                    <a:pt x="252" y="276"/>
                  </a:cubicBezTo>
                  <a:cubicBezTo>
                    <a:pt x="252" y="276"/>
                    <a:pt x="251" y="276"/>
                    <a:pt x="251" y="275"/>
                  </a:cubicBezTo>
                  <a:cubicBezTo>
                    <a:pt x="251" y="276"/>
                    <a:pt x="250" y="276"/>
                    <a:pt x="250" y="276"/>
                  </a:cubicBezTo>
                  <a:cubicBezTo>
                    <a:pt x="249" y="276"/>
                    <a:pt x="248" y="276"/>
                    <a:pt x="247" y="276"/>
                  </a:cubicBezTo>
                  <a:cubicBezTo>
                    <a:pt x="247" y="276"/>
                    <a:pt x="247" y="276"/>
                    <a:pt x="246" y="276"/>
                  </a:cubicBezTo>
                  <a:cubicBezTo>
                    <a:pt x="246" y="276"/>
                    <a:pt x="242" y="276"/>
                    <a:pt x="239" y="274"/>
                  </a:cubicBezTo>
                  <a:cubicBezTo>
                    <a:pt x="238" y="273"/>
                    <a:pt x="237" y="272"/>
                    <a:pt x="236" y="271"/>
                  </a:cubicBezTo>
                  <a:cubicBezTo>
                    <a:pt x="236" y="271"/>
                    <a:pt x="235" y="270"/>
                    <a:pt x="235" y="270"/>
                  </a:cubicBezTo>
                  <a:cubicBezTo>
                    <a:pt x="234" y="269"/>
                    <a:pt x="233" y="268"/>
                    <a:pt x="232" y="268"/>
                  </a:cubicBezTo>
                  <a:cubicBezTo>
                    <a:pt x="232" y="268"/>
                    <a:pt x="231" y="268"/>
                    <a:pt x="231" y="268"/>
                  </a:cubicBezTo>
                  <a:cubicBezTo>
                    <a:pt x="230" y="268"/>
                    <a:pt x="229" y="268"/>
                    <a:pt x="227" y="267"/>
                  </a:cubicBezTo>
                  <a:cubicBezTo>
                    <a:pt x="226" y="266"/>
                    <a:pt x="225" y="265"/>
                    <a:pt x="224" y="264"/>
                  </a:cubicBezTo>
                  <a:cubicBezTo>
                    <a:pt x="223" y="264"/>
                    <a:pt x="223" y="264"/>
                    <a:pt x="223" y="264"/>
                  </a:cubicBezTo>
                  <a:cubicBezTo>
                    <a:pt x="222" y="263"/>
                    <a:pt x="220" y="263"/>
                    <a:pt x="219" y="263"/>
                  </a:cubicBezTo>
                  <a:cubicBezTo>
                    <a:pt x="218" y="263"/>
                    <a:pt x="216" y="264"/>
                    <a:pt x="215" y="264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4" y="266"/>
                    <a:pt x="213" y="267"/>
                    <a:pt x="213" y="267"/>
                  </a:cubicBezTo>
                  <a:cubicBezTo>
                    <a:pt x="213" y="267"/>
                    <a:pt x="213" y="268"/>
                    <a:pt x="213" y="268"/>
                  </a:cubicBezTo>
                  <a:cubicBezTo>
                    <a:pt x="211" y="269"/>
                    <a:pt x="210" y="272"/>
                    <a:pt x="207" y="272"/>
                  </a:cubicBezTo>
                  <a:cubicBezTo>
                    <a:pt x="206" y="272"/>
                    <a:pt x="206" y="272"/>
                    <a:pt x="206" y="272"/>
                  </a:cubicBezTo>
                  <a:cubicBezTo>
                    <a:pt x="206" y="272"/>
                    <a:pt x="206" y="272"/>
                    <a:pt x="206" y="272"/>
                  </a:cubicBezTo>
                  <a:cubicBezTo>
                    <a:pt x="203" y="272"/>
                    <a:pt x="201" y="271"/>
                    <a:pt x="200" y="269"/>
                  </a:cubicBezTo>
                  <a:cubicBezTo>
                    <a:pt x="200" y="270"/>
                    <a:pt x="200" y="270"/>
                    <a:pt x="201" y="270"/>
                  </a:cubicBezTo>
                  <a:cubicBezTo>
                    <a:pt x="202" y="273"/>
                    <a:pt x="200" y="276"/>
                    <a:pt x="200" y="278"/>
                  </a:cubicBezTo>
                  <a:cubicBezTo>
                    <a:pt x="200" y="278"/>
                    <a:pt x="199" y="279"/>
                    <a:pt x="199" y="279"/>
                  </a:cubicBezTo>
                  <a:cubicBezTo>
                    <a:pt x="199" y="279"/>
                    <a:pt x="199" y="279"/>
                    <a:pt x="199" y="279"/>
                  </a:cubicBezTo>
                  <a:cubicBezTo>
                    <a:pt x="199" y="281"/>
                    <a:pt x="198" y="283"/>
                    <a:pt x="197" y="284"/>
                  </a:cubicBezTo>
                  <a:cubicBezTo>
                    <a:pt x="195" y="286"/>
                    <a:pt x="192" y="287"/>
                    <a:pt x="191" y="288"/>
                  </a:cubicBezTo>
                  <a:cubicBezTo>
                    <a:pt x="190" y="288"/>
                    <a:pt x="188" y="288"/>
                    <a:pt x="187" y="288"/>
                  </a:cubicBezTo>
                  <a:cubicBezTo>
                    <a:pt x="185" y="288"/>
                    <a:pt x="184" y="288"/>
                    <a:pt x="183" y="287"/>
                  </a:cubicBezTo>
                  <a:cubicBezTo>
                    <a:pt x="179" y="285"/>
                    <a:pt x="178" y="280"/>
                    <a:pt x="178" y="278"/>
                  </a:cubicBezTo>
                  <a:cubicBezTo>
                    <a:pt x="178" y="277"/>
                    <a:pt x="178" y="276"/>
                    <a:pt x="178" y="276"/>
                  </a:cubicBezTo>
                  <a:cubicBezTo>
                    <a:pt x="177" y="276"/>
                    <a:pt x="176" y="276"/>
                    <a:pt x="175" y="276"/>
                  </a:cubicBezTo>
                  <a:cubicBezTo>
                    <a:pt x="175" y="276"/>
                    <a:pt x="175" y="276"/>
                    <a:pt x="175" y="276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2" y="279"/>
                    <a:pt x="171" y="280"/>
                    <a:pt x="169" y="281"/>
                  </a:cubicBezTo>
                  <a:cubicBezTo>
                    <a:pt x="167" y="281"/>
                    <a:pt x="165" y="282"/>
                    <a:pt x="164" y="282"/>
                  </a:cubicBezTo>
                  <a:cubicBezTo>
                    <a:pt x="162" y="282"/>
                    <a:pt x="160" y="281"/>
                    <a:pt x="159" y="281"/>
                  </a:cubicBezTo>
                  <a:cubicBezTo>
                    <a:pt x="157" y="280"/>
                    <a:pt x="156" y="278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5"/>
                    <a:pt x="154" y="275"/>
                    <a:pt x="154" y="275"/>
                  </a:cubicBezTo>
                  <a:cubicBezTo>
                    <a:pt x="154" y="275"/>
                    <a:pt x="153" y="276"/>
                    <a:pt x="153" y="277"/>
                  </a:cubicBezTo>
                  <a:cubicBezTo>
                    <a:pt x="153" y="277"/>
                    <a:pt x="153" y="277"/>
                    <a:pt x="153" y="277"/>
                  </a:cubicBezTo>
                  <a:cubicBezTo>
                    <a:pt x="153" y="277"/>
                    <a:pt x="153" y="278"/>
                    <a:pt x="153" y="278"/>
                  </a:cubicBezTo>
                  <a:cubicBezTo>
                    <a:pt x="153" y="278"/>
                    <a:pt x="153" y="278"/>
                    <a:pt x="153" y="278"/>
                  </a:cubicBezTo>
                  <a:cubicBezTo>
                    <a:pt x="155" y="278"/>
                    <a:pt x="156" y="279"/>
                    <a:pt x="157" y="280"/>
                  </a:cubicBezTo>
                  <a:cubicBezTo>
                    <a:pt x="159" y="282"/>
                    <a:pt x="160" y="285"/>
                    <a:pt x="160" y="287"/>
                  </a:cubicBezTo>
                  <a:cubicBezTo>
                    <a:pt x="160" y="289"/>
                    <a:pt x="158" y="293"/>
                    <a:pt x="157" y="295"/>
                  </a:cubicBezTo>
                  <a:cubicBezTo>
                    <a:pt x="156" y="296"/>
                    <a:pt x="155" y="296"/>
                    <a:pt x="154" y="297"/>
                  </a:cubicBezTo>
                  <a:cubicBezTo>
                    <a:pt x="153" y="298"/>
                    <a:pt x="153" y="299"/>
                    <a:pt x="151" y="300"/>
                  </a:cubicBezTo>
                  <a:cubicBezTo>
                    <a:pt x="150" y="301"/>
                    <a:pt x="147" y="301"/>
                    <a:pt x="146" y="301"/>
                  </a:cubicBezTo>
                  <a:cubicBezTo>
                    <a:pt x="145" y="301"/>
                    <a:pt x="143" y="301"/>
                    <a:pt x="142" y="300"/>
                  </a:cubicBezTo>
                  <a:cubicBezTo>
                    <a:pt x="142" y="303"/>
                    <a:pt x="141" y="306"/>
                    <a:pt x="139" y="308"/>
                  </a:cubicBezTo>
                  <a:cubicBezTo>
                    <a:pt x="138" y="310"/>
                    <a:pt x="136" y="311"/>
                    <a:pt x="134" y="312"/>
                  </a:cubicBezTo>
                  <a:cubicBezTo>
                    <a:pt x="134" y="312"/>
                    <a:pt x="133" y="312"/>
                    <a:pt x="133" y="312"/>
                  </a:cubicBezTo>
                  <a:cubicBezTo>
                    <a:pt x="132" y="313"/>
                    <a:pt x="131" y="314"/>
                    <a:pt x="130" y="315"/>
                  </a:cubicBezTo>
                  <a:cubicBezTo>
                    <a:pt x="129" y="317"/>
                    <a:pt x="128" y="319"/>
                    <a:pt x="128" y="319"/>
                  </a:cubicBezTo>
                  <a:cubicBezTo>
                    <a:pt x="128" y="320"/>
                    <a:pt x="128" y="322"/>
                    <a:pt x="128" y="323"/>
                  </a:cubicBezTo>
                  <a:cubicBezTo>
                    <a:pt x="128" y="323"/>
                    <a:pt x="128" y="324"/>
                    <a:pt x="128" y="324"/>
                  </a:cubicBezTo>
                  <a:cubicBezTo>
                    <a:pt x="129" y="325"/>
                    <a:pt x="130" y="326"/>
                    <a:pt x="131" y="327"/>
                  </a:cubicBezTo>
                  <a:cubicBezTo>
                    <a:pt x="131" y="328"/>
                    <a:pt x="131" y="329"/>
                    <a:pt x="131" y="331"/>
                  </a:cubicBezTo>
                  <a:cubicBezTo>
                    <a:pt x="132" y="331"/>
                    <a:pt x="132" y="331"/>
                    <a:pt x="132" y="331"/>
                  </a:cubicBezTo>
                  <a:cubicBezTo>
                    <a:pt x="132" y="331"/>
                    <a:pt x="133" y="331"/>
                    <a:pt x="133" y="332"/>
                  </a:cubicBezTo>
                  <a:cubicBezTo>
                    <a:pt x="135" y="332"/>
                    <a:pt x="136" y="333"/>
                    <a:pt x="137" y="333"/>
                  </a:cubicBezTo>
                  <a:cubicBezTo>
                    <a:pt x="137" y="334"/>
                    <a:pt x="137" y="334"/>
                    <a:pt x="137" y="334"/>
                  </a:cubicBezTo>
                  <a:cubicBezTo>
                    <a:pt x="140" y="335"/>
                    <a:pt x="143" y="337"/>
                    <a:pt x="144" y="340"/>
                  </a:cubicBezTo>
                  <a:cubicBezTo>
                    <a:pt x="145" y="343"/>
                    <a:pt x="146" y="349"/>
                    <a:pt x="144" y="353"/>
                  </a:cubicBezTo>
                  <a:cubicBezTo>
                    <a:pt x="142" y="355"/>
                    <a:pt x="139" y="356"/>
                    <a:pt x="137" y="357"/>
                  </a:cubicBezTo>
                  <a:cubicBezTo>
                    <a:pt x="137" y="357"/>
                    <a:pt x="136" y="357"/>
                    <a:pt x="136" y="357"/>
                  </a:cubicBezTo>
                  <a:cubicBezTo>
                    <a:pt x="134" y="358"/>
                    <a:pt x="130" y="359"/>
                    <a:pt x="128" y="360"/>
                  </a:cubicBezTo>
                  <a:cubicBezTo>
                    <a:pt x="126" y="360"/>
                    <a:pt x="125" y="360"/>
                    <a:pt x="123" y="361"/>
                  </a:cubicBezTo>
                  <a:cubicBezTo>
                    <a:pt x="122" y="361"/>
                    <a:pt x="120" y="361"/>
                    <a:pt x="120" y="361"/>
                  </a:cubicBezTo>
                  <a:cubicBezTo>
                    <a:pt x="114" y="363"/>
                    <a:pt x="111" y="364"/>
                    <a:pt x="111" y="365"/>
                  </a:cubicBezTo>
                  <a:cubicBezTo>
                    <a:pt x="110" y="365"/>
                    <a:pt x="109" y="366"/>
                    <a:pt x="108" y="367"/>
                  </a:cubicBezTo>
                  <a:cubicBezTo>
                    <a:pt x="108" y="367"/>
                    <a:pt x="108" y="368"/>
                    <a:pt x="108" y="368"/>
                  </a:cubicBezTo>
                  <a:cubicBezTo>
                    <a:pt x="107" y="369"/>
                    <a:pt x="106" y="370"/>
                    <a:pt x="104" y="371"/>
                  </a:cubicBezTo>
                  <a:cubicBezTo>
                    <a:pt x="103" y="372"/>
                    <a:pt x="101" y="373"/>
                    <a:pt x="99" y="373"/>
                  </a:cubicBezTo>
                  <a:cubicBezTo>
                    <a:pt x="99" y="373"/>
                    <a:pt x="98" y="373"/>
                    <a:pt x="98" y="373"/>
                  </a:cubicBezTo>
                  <a:cubicBezTo>
                    <a:pt x="96" y="373"/>
                    <a:pt x="95" y="372"/>
                    <a:pt x="95" y="371"/>
                  </a:cubicBezTo>
                  <a:cubicBezTo>
                    <a:pt x="94" y="371"/>
                    <a:pt x="94" y="371"/>
                    <a:pt x="94" y="371"/>
                  </a:cubicBezTo>
                  <a:cubicBezTo>
                    <a:pt x="94" y="371"/>
                    <a:pt x="93" y="372"/>
                    <a:pt x="92" y="373"/>
                  </a:cubicBezTo>
                  <a:cubicBezTo>
                    <a:pt x="92" y="373"/>
                    <a:pt x="91" y="374"/>
                    <a:pt x="91" y="375"/>
                  </a:cubicBezTo>
                  <a:cubicBezTo>
                    <a:pt x="91" y="376"/>
                    <a:pt x="91" y="377"/>
                    <a:pt x="91" y="377"/>
                  </a:cubicBezTo>
                  <a:cubicBezTo>
                    <a:pt x="91" y="379"/>
                    <a:pt x="92" y="381"/>
                    <a:pt x="91" y="383"/>
                  </a:cubicBezTo>
                  <a:cubicBezTo>
                    <a:pt x="91" y="385"/>
                    <a:pt x="90" y="386"/>
                    <a:pt x="89" y="388"/>
                  </a:cubicBezTo>
                  <a:cubicBezTo>
                    <a:pt x="88" y="388"/>
                    <a:pt x="88" y="389"/>
                    <a:pt x="88" y="389"/>
                  </a:cubicBezTo>
                  <a:cubicBezTo>
                    <a:pt x="88" y="390"/>
                    <a:pt x="88" y="391"/>
                    <a:pt x="88" y="392"/>
                  </a:cubicBezTo>
                  <a:cubicBezTo>
                    <a:pt x="88" y="392"/>
                    <a:pt x="89" y="394"/>
                    <a:pt x="89" y="395"/>
                  </a:cubicBezTo>
                  <a:cubicBezTo>
                    <a:pt x="90" y="396"/>
                    <a:pt x="93" y="398"/>
                    <a:pt x="94" y="399"/>
                  </a:cubicBezTo>
                  <a:cubicBezTo>
                    <a:pt x="95" y="399"/>
                    <a:pt x="95" y="400"/>
                    <a:pt x="96" y="400"/>
                  </a:cubicBezTo>
                  <a:cubicBezTo>
                    <a:pt x="96" y="400"/>
                    <a:pt x="96" y="400"/>
                    <a:pt x="97" y="401"/>
                  </a:cubicBezTo>
                  <a:cubicBezTo>
                    <a:pt x="98" y="402"/>
                    <a:pt x="100" y="403"/>
                    <a:pt x="101" y="404"/>
                  </a:cubicBezTo>
                  <a:cubicBezTo>
                    <a:pt x="102" y="407"/>
                    <a:pt x="103" y="410"/>
                    <a:pt x="103" y="413"/>
                  </a:cubicBezTo>
                  <a:cubicBezTo>
                    <a:pt x="103" y="414"/>
                    <a:pt x="103" y="414"/>
                    <a:pt x="103" y="414"/>
                  </a:cubicBezTo>
                  <a:cubicBezTo>
                    <a:pt x="103" y="414"/>
                    <a:pt x="103" y="414"/>
                    <a:pt x="103" y="414"/>
                  </a:cubicBezTo>
                  <a:cubicBezTo>
                    <a:pt x="104" y="418"/>
                    <a:pt x="104" y="422"/>
                    <a:pt x="103" y="424"/>
                  </a:cubicBezTo>
                  <a:cubicBezTo>
                    <a:pt x="103" y="426"/>
                    <a:pt x="100" y="431"/>
                    <a:pt x="97" y="433"/>
                  </a:cubicBezTo>
                  <a:cubicBezTo>
                    <a:pt x="94" y="436"/>
                    <a:pt x="87" y="436"/>
                    <a:pt x="87" y="436"/>
                  </a:cubicBezTo>
                  <a:cubicBezTo>
                    <a:pt x="85" y="436"/>
                    <a:pt x="80" y="435"/>
                    <a:pt x="77" y="434"/>
                  </a:cubicBezTo>
                  <a:cubicBezTo>
                    <a:pt x="75" y="433"/>
                    <a:pt x="74" y="431"/>
                    <a:pt x="73" y="430"/>
                  </a:cubicBezTo>
                  <a:cubicBezTo>
                    <a:pt x="73" y="429"/>
                    <a:pt x="73" y="429"/>
                    <a:pt x="73" y="428"/>
                  </a:cubicBezTo>
                  <a:cubicBezTo>
                    <a:pt x="72" y="428"/>
                    <a:pt x="70" y="428"/>
                    <a:pt x="69" y="428"/>
                  </a:cubicBezTo>
                  <a:cubicBezTo>
                    <a:pt x="68" y="427"/>
                    <a:pt x="66" y="427"/>
                    <a:pt x="65" y="427"/>
                  </a:cubicBezTo>
                  <a:cubicBezTo>
                    <a:pt x="64" y="426"/>
                    <a:pt x="63" y="426"/>
                    <a:pt x="63" y="426"/>
                  </a:cubicBezTo>
                  <a:cubicBezTo>
                    <a:pt x="62" y="425"/>
                    <a:pt x="61" y="425"/>
                    <a:pt x="61" y="425"/>
                  </a:cubicBezTo>
                  <a:cubicBezTo>
                    <a:pt x="61" y="425"/>
                    <a:pt x="59" y="425"/>
                    <a:pt x="58" y="425"/>
                  </a:cubicBezTo>
                  <a:cubicBezTo>
                    <a:pt x="58" y="425"/>
                    <a:pt x="57" y="425"/>
                    <a:pt x="56" y="425"/>
                  </a:cubicBezTo>
                  <a:cubicBezTo>
                    <a:pt x="56" y="425"/>
                    <a:pt x="55" y="425"/>
                    <a:pt x="55" y="424"/>
                  </a:cubicBezTo>
                  <a:cubicBezTo>
                    <a:pt x="53" y="424"/>
                    <a:pt x="51" y="424"/>
                    <a:pt x="49" y="423"/>
                  </a:cubicBezTo>
                  <a:cubicBezTo>
                    <a:pt x="47" y="422"/>
                    <a:pt x="47" y="421"/>
                    <a:pt x="46" y="420"/>
                  </a:cubicBezTo>
                  <a:cubicBezTo>
                    <a:pt x="45" y="419"/>
                    <a:pt x="44" y="419"/>
                    <a:pt x="44" y="419"/>
                  </a:cubicBezTo>
                  <a:cubicBezTo>
                    <a:pt x="43" y="419"/>
                    <a:pt x="43" y="419"/>
                    <a:pt x="42" y="418"/>
                  </a:cubicBezTo>
                  <a:cubicBezTo>
                    <a:pt x="42" y="418"/>
                    <a:pt x="40" y="418"/>
                    <a:pt x="39" y="417"/>
                  </a:cubicBezTo>
                  <a:cubicBezTo>
                    <a:pt x="38" y="417"/>
                    <a:pt x="37" y="417"/>
                    <a:pt x="36" y="416"/>
                  </a:cubicBezTo>
                  <a:cubicBezTo>
                    <a:pt x="35" y="416"/>
                    <a:pt x="34" y="416"/>
                    <a:pt x="33" y="415"/>
                  </a:cubicBezTo>
                  <a:cubicBezTo>
                    <a:pt x="33" y="415"/>
                    <a:pt x="31" y="414"/>
                    <a:pt x="31" y="414"/>
                  </a:cubicBezTo>
                  <a:cubicBezTo>
                    <a:pt x="29" y="414"/>
                    <a:pt x="27" y="414"/>
                    <a:pt x="25" y="414"/>
                  </a:cubicBezTo>
                  <a:cubicBezTo>
                    <a:pt x="25" y="414"/>
                    <a:pt x="25" y="414"/>
                    <a:pt x="25" y="414"/>
                  </a:cubicBezTo>
                  <a:cubicBezTo>
                    <a:pt x="24" y="414"/>
                    <a:pt x="22" y="414"/>
                    <a:pt x="21" y="414"/>
                  </a:cubicBezTo>
                  <a:cubicBezTo>
                    <a:pt x="21" y="415"/>
                    <a:pt x="19" y="416"/>
                    <a:pt x="19" y="416"/>
                  </a:cubicBezTo>
                  <a:cubicBezTo>
                    <a:pt x="18" y="417"/>
                    <a:pt x="18" y="417"/>
                    <a:pt x="18" y="417"/>
                  </a:cubicBezTo>
                  <a:cubicBezTo>
                    <a:pt x="17" y="417"/>
                    <a:pt x="17" y="418"/>
                    <a:pt x="17" y="418"/>
                  </a:cubicBezTo>
                  <a:cubicBezTo>
                    <a:pt x="16" y="418"/>
                    <a:pt x="15" y="420"/>
                    <a:pt x="14" y="420"/>
                  </a:cubicBezTo>
                  <a:cubicBezTo>
                    <a:pt x="14" y="421"/>
                    <a:pt x="12" y="423"/>
                    <a:pt x="12" y="424"/>
                  </a:cubicBezTo>
                  <a:cubicBezTo>
                    <a:pt x="12" y="425"/>
                    <a:pt x="11" y="426"/>
                    <a:pt x="11" y="427"/>
                  </a:cubicBezTo>
                  <a:cubicBezTo>
                    <a:pt x="11" y="429"/>
                    <a:pt x="10" y="431"/>
                    <a:pt x="10" y="432"/>
                  </a:cubicBezTo>
                  <a:cubicBezTo>
                    <a:pt x="9" y="434"/>
                    <a:pt x="8" y="436"/>
                    <a:pt x="7" y="437"/>
                  </a:cubicBezTo>
                  <a:cubicBezTo>
                    <a:pt x="6" y="438"/>
                    <a:pt x="5" y="439"/>
                    <a:pt x="3" y="440"/>
                  </a:cubicBezTo>
                  <a:cubicBezTo>
                    <a:pt x="3" y="440"/>
                    <a:pt x="2" y="441"/>
                    <a:pt x="2" y="441"/>
                  </a:cubicBezTo>
                  <a:cubicBezTo>
                    <a:pt x="2" y="441"/>
                    <a:pt x="2" y="441"/>
                    <a:pt x="2" y="441"/>
                  </a:cubicBezTo>
                  <a:cubicBezTo>
                    <a:pt x="2" y="441"/>
                    <a:pt x="2" y="442"/>
                    <a:pt x="2" y="442"/>
                  </a:cubicBezTo>
                  <a:cubicBezTo>
                    <a:pt x="2" y="443"/>
                    <a:pt x="2" y="443"/>
                    <a:pt x="2" y="44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387850" y="3794125"/>
              <a:ext cx="12700" cy="12700"/>
            </a:xfrm>
            <a:custGeom>
              <a:avLst/>
              <a:gdLst>
                <a:gd name="T0" fmla="*/ 0 w 14"/>
                <a:gd name="T1" fmla="*/ 12 h 15"/>
                <a:gd name="T2" fmla="*/ 0 w 14"/>
                <a:gd name="T3" fmla="*/ 15 h 15"/>
                <a:gd name="T4" fmla="*/ 14 w 14"/>
                <a:gd name="T5" fmla="*/ 11 h 15"/>
                <a:gd name="T6" fmla="*/ 4 w 14"/>
                <a:gd name="T7" fmla="*/ 5 h 15"/>
                <a:gd name="T8" fmla="*/ 2 w 14"/>
                <a:gd name="T9" fmla="*/ 0 h 15"/>
                <a:gd name="T10" fmla="*/ 2 w 14"/>
                <a:gd name="T11" fmla="*/ 0 h 15"/>
                <a:gd name="T12" fmla="*/ 2 w 14"/>
                <a:gd name="T13" fmla="*/ 0 h 15"/>
                <a:gd name="T14" fmla="*/ 0 w 14"/>
                <a:gd name="T15" fmla="*/ 1 h 15"/>
                <a:gd name="T16" fmla="*/ 1 w 14"/>
                <a:gd name="T17" fmla="*/ 4 h 15"/>
                <a:gd name="T18" fmla="*/ 1 w 14"/>
                <a:gd name="T19" fmla="*/ 7 h 15"/>
                <a:gd name="T20" fmla="*/ 0 w 14"/>
                <a:gd name="T2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0" y="12"/>
                  </a:moveTo>
                  <a:cubicBezTo>
                    <a:pt x="0" y="13"/>
                    <a:pt x="0" y="14"/>
                    <a:pt x="0" y="15"/>
                  </a:cubicBezTo>
                  <a:cubicBezTo>
                    <a:pt x="6" y="13"/>
                    <a:pt x="11" y="12"/>
                    <a:pt x="14" y="11"/>
                  </a:cubicBezTo>
                  <a:cubicBezTo>
                    <a:pt x="9" y="11"/>
                    <a:pt x="4" y="5"/>
                    <a:pt x="4" y="5"/>
                  </a:cubicBezTo>
                  <a:cubicBezTo>
                    <a:pt x="3" y="4"/>
                    <a:pt x="3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9"/>
                    <a:pt x="0" y="11"/>
                    <a:pt x="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014913" y="3514725"/>
              <a:ext cx="1020762" cy="460375"/>
            </a:xfrm>
            <a:custGeom>
              <a:avLst/>
              <a:gdLst>
                <a:gd name="T0" fmla="*/ 1175 w 1210"/>
                <a:gd name="T1" fmla="*/ 107 h 546"/>
                <a:gd name="T2" fmla="*/ 1111 w 1210"/>
                <a:gd name="T3" fmla="*/ 15 h 546"/>
                <a:gd name="T4" fmla="*/ 493 w 1210"/>
                <a:gd name="T5" fmla="*/ 144 h 546"/>
                <a:gd name="T6" fmla="*/ 317 w 1210"/>
                <a:gd name="T7" fmla="*/ 178 h 546"/>
                <a:gd name="T8" fmla="*/ 318 w 1210"/>
                <a:gd name="T9" fmla="*/ 203 h 546"/>
                <a:gd name="T10" fmla="*/ 304 w 1210"/>
                <a:gd name="T11" fmla="*/ 221 h 546"/>
                <a:gd name="T12" fmla="*/ 293 w 1210"/>
                <a:gd name="T13" fmla="*/ 240 h 546"/>
                <a:gd name="T14" fmla="*/ 271 w 1210"/>
                <a:gd name="T15" fmla="*/ 273 h 546"/>
                <a:gd name="T16" fmla="*/ 250 w 1210"/>
                <a:gd name="T17" fmla="*/ 272 h 546"/>
                <a:gd name="T18" fmla="*/ 231 w 1210"/>
                <a:gd name="T19" fmla="*/ 290 h 546"/>
                <a:gd name="T20" fmla="*/ 206 w 1210"/>
                <a:gd name="T21" fmla="*/ 309 h 546"/>
                <a:gd name="T22" fmla="*/ 187 w 1210"/>
                <a:gd name="T23" fmla="*/ 304 h 546"/>
                <a:gd name="T24" fmla="*/ 169 w 1210"/>
                <a:gd name="T25" fmla="*/ 319 h 546"/>
                <a:gd name="T26" fmla="*/ 167 w 1210"/>
                <a:gd name="T27" fmla="*/ 343 h 546"/>
                <a:gd name="T28" fmla="*/ 143 w 1210"/>
                <a:gd name="T29" fmla="*/ 357 h 546"/>
                <a:gd name="T30" fmla="*/ 124 w 1210"/>
                <a:gd name="T31" fmla="*/ 377 h 546"/>
                <a:gd name="T32" fmla="*/ 103 w 1210"/>
                <a:gd name="T33" fmla="*/ 391 h 546"/>
                <a:gd name="T34" fmla="*/ 81 w 1210"/>
                <a:gd name="T35" fmla="*/ 404 h 546"/>
                <a:gd name="T36" fmla="*/ 60 w 1210"/>
                <a:gd name="T37" fmla="*/ 408 h 546"/>
                <a:gd name="T38" fmla="*/ 46 w 1210"/>
                <a:gd name="T39" fmla="*/ 417 h 546"/>
                <a:gd name="T40" fmla="*/ 33 w 1210"/>
                <a:gd name="T41" fmla="*/ 436 h 546"/>
                <a:gd name="T42" fmla="*/ 29 w 1210"/>
                <a:gd name="T43" fmla="*/ 463 h 546"/>
                <a:gd name="T44" fmla="*/ 8 w 1210"/>
                <a:gd name="T45" fmla="*/ 473 h 546"/>
                <a:gd name="T46" fmla="*/ 156 w 1210"/>
                <a:gd name="T47" fmla="*/ 480 h 546"/>
                <a:gd name="T48" fmla="*/ 196 w 1210"/>
                <a:gd name="T49" fmla="*/ 461 h 546"/>
                <a:gd name="T50" fmla="*/ 217 w 1210"/>
                <a:gd name="T51" fmla="*/ 453 h 546"/>
                <a:gd name="T52" fmla="*/ 242 w 1210"/>
                <a:gd name="T53" fmla="*/ 436 h 546"/>
                <a:gd name="T54" fmla="*/ 271 w 1210"/>
                <a:gd name="T55" fmla="*/ 424 h 546"/>
                <a:gd name="T56" fmla="*/ 499 w 1210"/>
                <a:gd name="T57" fmla="*/ 447 h 546"/>
                <a:gd name="T58" fmla="*/ 922 w 1210"/>
                <a:gd name="T59" fmla="*/ 532 h 546"/>
                <a:gd name="T60" fmla="*/ 934 w 1210"/>
                <a:gd name="T61" fmla="*/ 482 h 546"/>
                <a:gd name="T62" fmla="*/ 1059 w 1210"/>
                <a:gd name="T63" fmla="*/ 346 h 546"/>
                <a:gd name="T64" fmla="*/ 1102 w 1210"/>
                <a:gd name="T65" fmla="*/ 335 h 546"/>
                <a:gd name="T66" fmla="*/ 1141 w 1210"/>
                <a:gd name="T67" fmla="*/ 257 h 546"/>
                <a:gd name="T68" fmla="*/ 1113 w 1210"/>
                <a:gd name="T69" fmla="*/ 303 h 546"/>
                <a:gd name="T70" fmla="*/ 1116 w 1210"/>
                <a:gd name="T71" fmla="*/ 291 h 546"/>
                <a:gd name="T72" fmla="*/ 1106 w 1210"/>
                <a:gd name="T73" fmla="*/ 280 h 546"/>
                <a:gd name="T74" fmla="*/ 1084 w 1210"/>
                <a:gd name="T75" fmla="*/ 276 h 546"/>
                <a:gd name="T76" fmla="*/ 1070 w 1210"/>
                <a:gd name="T77" fmla="*/ 271 h 546"/>
                <a:gd name="T78" fmla="*/ 1072 w 1210"/>
                <a:gd name="T79" fmla="*/ 231 h 546"/>
                <a:gd name="T80" fmla="*/ 1071 w 1210"/>
                <a:gd name="T81" fmla="*/ 221 h 546"/>
                <a:gd name="T82" fmla="*/ 1103 w 1210"/>
                <a:gd name="T83" fmla="*/ 220 h 546"/>
                <a:gd name="T84" fmla="*/ 1130 w 1210"/>
                <a:gd name="T85" fmla="*/ 200 h 546"/>
                <a:gd name="T86" fmla="*/ 1154 w 1210"/>
                <a:gd name="T87" fmla="*/ 165 h 546"/>
                <a:gd name="T88" fmla="*/ 1155 w 1210"/>
                <a:gd name="T89" fmla="*/ 128 h 546"/>
                <a:gd name="T90" fmla="*/ 1120 w 1210"/>
                <a:gd name="T91" fmla="*/ 100 h 546"/>
                <a:gd name="T92" fmla="*/ 1106 w 1210"/>
                <a:gd name="T93" fmla="*/ 103 h 546"/>
                <a:gd name="T94" fmla="*/ 1048 w 1210"/>
                <a:gd name="T95" fmla="*/ 118 h 546"/>
                <a:gd name="T96" fmla="*/ 1020 w 1210"/>
                <a:gd name="T97" fmla="*/ 114 h 546"/>
                <a:gd name="T98" fmla="*/ 1056 w 1210"/>
                <a:gd name="T99" fmla="*/ 97 h 546"/>
                <a:gd name="T100" fmla="*/ 1093 w 1210"/>
                <a:gd name="T101" fmla="*/ 79 h 546"/>
                <a:gd name="T102" fmla="*/ 1122 w 1210"/>
                <a:gd name="T103" fmla="*/ 73 h 546"/>
                <a:gd name="T104" fmla="*/ 1119 w 1210"/>
                <a:gd name="T105" fmla="*/ 55 h 546"/>
                <a:gd name="T106" fmla="*/ 1096 w 1210"/>
                <a:gd name="T107" fmla="*/ 27 h 546"/>
                <a:gd name="T108" fmla="*/ 1103 w 1210"/>
                <a:gd name="T109" fmla="*/ 18 h 546"/>
                <a:gd name="T110" fmla="*/ 1120 w 1210"/>
                <a:gd name="T111" fmla="*/ 44 h 546"/>
                <a:gd name="T112" fmla="*/ 1151 w 1210"/>
                <a:gd name="T113" fmla="*/ 89 h 546"/>
                <a:gd name="T114" fmla="*/ 1149 w 1210"/>
                <a:gd name="T115" fmla="*/ 99 h 546"/>
                <a:gd name="T116" fmla="*/ 1170 w 1210"/>
                <a:gd name="T117" fmla="*/ 114 h 546"/>
                <a:gd name="T118" fmla="*/ 1190 w 1210"/>
                <a:gd name="T119" fmla="*/ 136 h 546"/>
                <a:gd name="T120" fmla="*/ 1198 w 1210"/>
                <a:gd name="T121" fmla="*/ 208 h 546"/>
                <a:gd name="T122" fmla="*/ 1156 w 1210"/>
                <a:gd name="T123" fmla="*/ 243 h 546"/>
                <a:gd name="T124" fmla="*/ 1176 w 1210"/>
                <a:gd name="T125" fmla="*/ 23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0" h="546">
                  <a:moveTo>
                    <a:pt x="1209" y="198"/>
                  </a:moveTo>
                  <a:cubicBezTo>
                    <a:pt x="1208" y="195"/>
                    <a:pt x="1208" y="190"/>
                    <a:pt x="1208" y="187"/>
                  </a:cubicBezTo>
                  <a:cubicBezTo>
                    <a:pt x="1208" y="184"/>
                    <a:pt x="1206" y="178"/>
                    <a:pt x="1206" y="175"/>
                  </a:cubicBezTo>
                  <a:cubicBezTo>
                    <a:pt x="1205" y="171"/>
                    <a:pt x="1205" y="162"/>
                    <a:pt x="1204" y="158"/>
                  </a:cubicBezTo>
                  <a:cubicBezTo>
                    <a:pt x="1203" y="153"/>
                    <a:pt x="1202" y="145"/>
                    <a:pt x="1200" y="140"/>
                  </a:cubicBezTo>
                  <a:cubicBezTo>
                    <a:pt x="1199" y="138"/>
                    <a:pt x="1196" y="133"/>
                    <a:pt x="1194" y="131"/>
                  </a:cubicBezTo>
                  <a:cubicBezTo>
                    <a:pt x="1193" y="128"/>
                    <a:pt x="1190" y="123"/>
                    <a:pt x="1188" y="121"/>
                  </a:cubicBezTo>
                  <a:cubicBezTo>
                    <a:pt x="1186" y="120"/>
                    <a:pt x="1183" y="117"/>
                    <a:pt x="1182" y="116"/>
                  </a:cubicBezTo>
                  <a:cubicBezTo>
                    <a:pt x="1180" y="114"/>
                    <a:pt x="1177" y="109"/>
                    <a:pt x="1175" y="107"/>
                  </a:cubicBezTo>
                  <a:cubicBezTo>
                    <a:pt x="1174" y="105"/>
                    <a:pt x="1171" y="101"/>
                    <a:pt x="1169" y="99"/>
                  </a:cubicBezTo>
                  <a:cubicBezTo>
                    <a:pt x="1168" y="97"/>
                    <a:pt x="1164" y="93"/>
                    <a:pt x="1162" y="91"/>
                  </a:cubicBezTo>
                  <a:cubicBezTo>
                    <a:pt x="1160" y="89"/>
                    <a:pt x="1157" y="85"/>
                    <a:pt x="1155" y="83"/>
                  </a:cubicBezTo>
                  <a:cubicBezTo>
                    <a:pt x="1153" y="79"/>
                    <a:pt x="1147" y="73"/>
                    <a:pt x="1145" y="70"/>
                  </a:cubicBezTo>
                  <a:cubicBezTo>
                    <a:pt x="1143" y="68"/>
                    <a:pt x="1140" y="64"/>
                    <a:pt x="1139" y="62"/>
                  </a:cubicBezTo>
                  <a:cubicBezTo>
                    <a:pt x="1137" y="59"/>
                    <a:pt x="1133" y="54"/>
                    <a:pt x="1132" y="52"/>
                  </a:cubicBezTo>
                  <a:cubicBezTo>
                    <a:pt x="1129" y="48"/>
                    <a:pt x="1125" y="42"/>
                    <a:pt x="1123" y="38"/>
                  </a:cubicBezTo>
                  <a:cubicBezTo>
                    <a:pt x="1121" y="35"/>
                    <a:pt x="1118" y="27"/>
                    <a:pt x="1116" y="24"/>
                  </a:cubicBezTo>
                  <a:cubicBezTo>
                    <a:pt x="1115" y="21"/>
                    <a:pt x="1113" y="17"/>
                    <a:pt x="1111" y="15"/>
                  </a:cubicBezTo>
                  <a:cubicBezTo>
                    <a:pt x="1109" y="12"/>
                    <a:pt x="1105" y="4"/>
                    <a:pt x="1103" y="0"/>
                  </a:cubicBezTo>
                  <a:cubicBezTo>
                    <a:pt x="985" y="30"/>
                    <a:pt x="985" y="30"/>
                    <a:pt x="985" y="30"/>
                  </a:cubicBezTo>
                  <a:cubicBezTo>
                    <a:pt x="985" y="30"/>
                    <a:pt x="908" y="49"/>
                    <a:pt x="883" y="56"/>
                  </a:cubicBezTo>
                  <a:cubicBezTo>
                    <a:pt x="861" y="61"/>
                    <a:pt x="817" y="72"/>
                    <a:pt x="795" y="77"/>
                  </a:cubicBezTo>
                  <a:cubicBezTo>
                    <a:pt x="775" y="82"/>
                    <a:pt x="735" y="92"/>
                    <a:pt x="715" y="96"/>
                  </a:cubicBezTo>
                  <a:cubicBezTo>
                    <a:pt x="701" y="99"/>
                    <a:pt x="672" y="105"/>
                    <a:pt x="658" y="108"/>
                  </a:cubicBezTo>
                  <a:cubicBezTo>
                    <a:pt x="645" y="111"/>
                    <a:pt x="619" y="118"/>
                    <a:pt x="606" y="120"/>
                  </a:cubicBezTo>
                  <a:cubicBezTo>
                    <a:pt x="592" y="124"/>
                    <a:pt x="564" y="129"/>
                    <a:pt x="550" y="132"/>
                  </a:cubicBezTo>
                  <a:cubicBezTo>
                    <a:pt x="535" y="135"/>
                    <a:pt x="507" y="141"/>
                    <a:pt x="493" y="144"/>
                  </a:cubicBezTo>
                  <a:cubicBezTo>
                    <a:pt x="485" y="145"/>
                    <a:pt x="469" y="147"/>
                    <a:pt x="461" y="148"/>
                  </a:cubicBezTo>
                  <a:cubicBezTo>
                    <a:pt x="455" y="149"/>
                    <a:pt x="444" y="152"/>
                    <a:pt x="438" y="153"/>
                  </a:cubicBezTo>
                  <a:cubicBezTo>
                    <a:pt x="423" y="156"/>
                    <a:pt x="394" y="160"/>
                    <a:pt x="379" y="162"/>
                  </a:cubicBezTo>
                  <a:cubicBezTo>
                    <a:pt x="369" y="164"/>
                    <a:pt x="349" y="169"/>
                    <a:pt x="339" y="170"/>
                  </a:cubicBezTo>
                  <a:cubicBezTo>
                    <a:pt x="334" y="170"/>
                    <a:pt x="326" y="171"/>
                    <a:pt x="322" y="171"/>
                  </a:cubicBezTo>
                  <a:cubicBezTo>
                    <a:pt x="321" y="171"/>
                    <a:pt x="321" y="171"/>
                    <a:pt x="320" y="171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5"/>
                    <a:pt x="318" y="176"/>
                    <a:pt x="318" y="176"/>
                  </a:cubicBezTo>
                  <a:cubicBezTo>
                    <a:pt x="317" y="176"/>
                    <a:pt x="317" y="178"/>
                    <a:pt x="317" y="178"/>
                  </a:cubicBezTo>
                  <a:cubicBezTo>
                    <a:pt x="317" y="178"/>
                    <a:pt x="317" y="179"/>
                    <a:pt x="317" y="179"/>
                  </a:cubicBezTo>
                  <a:cubicBezTo>
                    <a:pt x="317" y="179"/>
                    <a:pt x="317" y="180"/>
                    <a:pt x="317" y="180"/>
                  </a:cubicBezTo>
                  <a:cubicBezTo>
                    <a:pt x="317" y="181"/>
                    <a:pt x="317" y="182"/>
                    <a:pt x="317" y="183"/>
                  </a:cubicBezTo>
                  <a:cubicBezTo>
                    <a:pt x="317" y="183"/>
                    <a:pt x="317" y="184"/>
                    <a:pt x="317" y="184"/>
                  </a:cubicBezTo>
                  <a:cubicBezTo>
                    <a:pt x="318" y="185"/>
                    <a:pt x="318" y="186"/>
                    <a:pt x="318" y="187"/>
                  </a:cubicBezTo>
                  <a:cubicBezTo>
                    <a:pt x="319" y="188"/>
                    <a:pt x="320" y="192"/>
                    <a:pt x="319" y="195"/>
                  </a:cubicBezTo>
                  <a:cubicBezTo>
                    <a:pt x="319" y="196"/>
                    <a:pt x="318" y="197"/>
                    <a:pt x="318" y="198"/>
                  </a:cubicBezTo>
                  <a:cubicBezTo>
                    <a:pt x="318" y="198"/>
                    <a:pt x="318" y="198"/>
                    <a:pt x="318" y="198"/>
                  </a:cubicBezTo>
                  <a:cubicBezTo>
                    <a:pt x="318" y="199"/>
                    <a:pt x="319" y="201"/>
                    <a:pt x="318" y="203"/>
                  </a:cubicBezTo>
                  <a:cubicBezTo>
                    <a:pt x="318" y="204"/>
                    <a:pt x="318" y="205"/>
                    <a:pt x="317" y="206"/>
                  </a:cubicBezTo>
                  <a:cubicBezTo>
                    <a:pt x="317" y="207"/>
                    <a:pt x="318" y="207"/>
                    <a:pt x="318" y="208"/>
                  </a:cubicBezTo>
                  <a:cubicBezTo>
                    <a:pt x="318" y="208"/>
                    <a:pt x="320" y="212"/>
                    <a:pt x="320" y="214"/>
                  </a:cubicBezTo>
                  <a:cubicBezTo>
                    <a:pt x="320" y="217"/>
                    <a:pt x="320" y="220"/>
                    <a:pt x="318" y="222"/>
                  </a:cubicBezTo>
                  <a:cubicBezTo>
                    <a:pt x="316" y="224"/>
                    <a:pt x="313" y="224"/>
                    <a:pt x="311" y="224"/>
                  </a:cubicBezTo>
                  <a:cubicBezTo>
                    <a:pt x="311" y="224"/>
                    <a:pt x="311" y="224"/>
                    <a:pt x="310" y="224"/>
                  </a:cubicBezTo>
                  <a:cubicBezTo>
                    <a:pt x="309" y="224"/>
                    <a:pt x="307" y="223"/>
                    <a:pt x="305" y="222"/>
                  </a:cubicBezTo>
                  <a:cubicBezTo>
                    <a:pt x="305" y="222"/>
                    <a:pt x="305" y="222"/>
                    <a:pt x="305" y="221"/>
                  </a:cubicBezTo>
                  <a:cubicBezTo>
                    <a:pt x="304" y="221"/>
                    <a:pt x="304" y="221"/>
                    <a:pt x="304" y="221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2" y="223"/>
                    <a:pt x="301" y="224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ubicBezTo>
                    <a:pt x="300" y="227"/>
                    <a:pt x="299" y="228"/>
                    <a:pt x="298" y="230"/>
                  </a:cubicBezTo>
                  <a:cubicBezTo>
                    <a:pt x="297" y="230"/>
                    <a:pt x="296" y="231"/>
                    <a:pt x="295" y="231"/>
                  </a:cubicBezTo>
                  <a:cubicBezTo>
                    <a:pt x="295" y="232"/>
                    <a:pt x="295" y="232"/>
                    <a:pt x="295" y="233"/>
                  </a:cubicBezTo>
                  <a:cubicBezTo>
                    <a:pt x="294" y="234"/>
                    <a:pt x="294" y="235"/>
                    <a:pt x="294" y="235"/>
                  </a:cubicBezTo>
                  <a:cubicBezTo>
                    <a:pt x="294" y="236"/>
                    <a:pt x="293" y="238"/>
                    <a:pt x="293" y="240"/>
                  </a:cubicBezTo>
                  <a:cubicBezTo>
                    <a:pt x="292" y="242"/>
                    <a:pt x="291" y="245"/>
                    <a:pt x="290" y="246"/>
                  </a:cubicBezTo>
                  <a:cubicBezTo>
                    <a:pt x="290" y="247"/>
                    <a:pt x="290" y="248"/>
                    <a:pt x="290" y="249"/>
                  </a:cubicBezTo>
                  <a:cubicBezTo>
                    <a:pt x="290" y="252"/>
                    <a:pt x="289" y="254"/>
                    <a:pt x="289" y="256"/>
                  </a:cubicBezTo>
                  <a:cubicBezTo>
                    <a:pt x="288" y="257"/>
                    <a:pt x="287" y="261"/>
                    <a:pt x="285" y="263"/>
                  </a:cubicBezTo>
                  <a:cubicBezTo>
                    <a:pt x="284" y="264"/>
                    <a:pt x="282" y="265"/>
                    <a:pt x="282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1" y="266"/>
                    <a:pt x="280" y="266"/>
                    <a:pt x="280" y="267"/>
                  </a:cubicBezTo>
                  <a:cubicBezTo>
                    <a:pt x="279" y="267"/>
                    <a:pt x="279" y="268"/>
                    <a:pt x="278" y="269"/>
                  </a:cubicBezTo>
                  <a:cubicBezTo>
                    <a:pt x="275" y="271"/>
                    <a:pt x="273" y="273"/>
                    <a:pt x="271" y="273"/>
                  </a:cubicBezTo>
                  <a:cubicBezTo>
                    <a:pt x="270" y="273"/>
                    <a:pt x="269" y="273"/>
                    <a:pt x="269" y="273"/>
                  </a:cubicBezTo>
                  <a:cubicBezTo>
                    <a:pt x="267" y="273"/>
                    <a:pt x="264" y="273"/>
                    <a:pt x="262" y="271"/>
                  </a:cubicBezTo>
                  <a:cubicBezTo>
                    <a:pt x="261" y="270"/>
                    <a:pt x="261" y="269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7" y="268"/>
                    <a:pt x="256" y="268"/>
                    <a:pt x="255" y="267"/>
                  </a:cubicBezTo>
                  <a:cubicBezTo>
                    <a:pt x="255" y="267"/>
                    <a:pt x="255" y="267"/>
                    <a:pt x="255" y="267"/>
                  </a:cubicBezTo>
                  <a:cubicBezTo>
                    <a:pt x="255" y="267"/>
                    <a:pt x="252" y="271"/>
                    <a:pt x="250" y="272"/>
                  </a:cubicBezTo>
                  <a:cubicBezTo>
                    <a:pt x="249" y="272"/>
                    <a:pt x="248" y="272"/>
                    <a:pt x="247" y="272"/>
                  </a:cubicBezTo>
                  <a:cubicBezTo>
                    <a:pt x="246" y="272"/>
                    <a:pt x="246" y="272"/>
                    <a:pt x="245" y="272"/>
                  </a:cubicBezTo>
                  <a:cubicBezTo>
                    <a:pt x="245" y="273"/>
                    <a:pt x="244" y="274"/>
                    <a:pt x="243" y="275"/>
                  </a:cubicBezTo>
                  <a:cubicBezTo>
                    <a:pt x="242" y="276"/>
                    <a:pt x="240" y="277"/>
                    <a:pt x="238" y="277"/>
                  </a:cubicBezTo>
                  <a:cubicBezTo>
                    <a:pt x="238" y="277"/>
                    <a:pt x="237" y="277"/>
                    <a:pt x="237" y="278"/>
                  </a:cubicBezTo>
                  <a:cubicBezTo>
                    <a:pt x="236" y="278"/>
                    <a:pt x="234" y="280"/>
                    <a:pt x="234" y="281"/>
                  </a:cubicBezTo>
                  <a:cubicBezTo>
                    <a:pt x="233" y="282"/>
                    <a:pt x="232" y="285"/>
                    <a:pt x="232" y="287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9"/>
                    <a:pt x="231" y="290"/>
                  </a:cubicBezTo>
                  <a:cubicBezTo>
                    <a:pt x="231" y="292"/>
                    <a:pt x="230" y="294"/>
                    <a:pt x="230" y="295"/>
                  </a:cubicBezTo>
                  <a:cubicBezTo>
                    <a:pt x="229" y="298"/>
                    <a:pt x="226" y="300"/>
                    <a:pt x="225" y="301"/>
                  </a:cubicBezTo>
                  <a:cubicBezTo>
                    <a:pt x="224" y="302"/>
                    <a:pt x="223" y="303"/>
                    <a:pt x="221" y="304"/>
                  </a:cubicBezTo>
                  <a:cubicBezTo>
                    <a:pt x="221" y="304"/>
                    <a:pt x="220" y="305"/>
                    <a:pt x="220" y="305"/>
                  </a:cubicBezTo>
                  <a:cubicBezTo>
                    <a:pt x="220" y="305"/>
                    <a:pt x="219" y="306"/>
                    <a:pt x="219" y="306"/>
                  </a:cubicBezTo>
                  <a:cubicBezTo>
                    <a:pt x="217" y="307"/>
                    <a:pt x="216" y="309"/>
                    <a:pt x="213" y="310"/>
                  </a:cubicBezTo>
                  <a:cubicBezTo>
                    <a:pt x="213" y="310"/>
                    <a:pt x="212" y="310"/>
                    <a:pt x="211" y="310"/>
                  </a:cubicBezTo>
                  <a:cubicBezTo>
                    <a:pt x="210" y="310"/>
                    <a:pt x="208" y="309"/>
                    <a:pt x="206" y="309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4" y="308"/>
                    <a:pt x="202" y="308"/>
                    <a:pt x="201" y="306"/>
                  </a:cubicBezTo>
                  <a:cubicBezTo>
                    <a:pt x="199" y="304"/>
                    <a:pt x="198" y="299"/>
                    <a:pt x="198" y="297"/>
                  </a:cubicBezTo>
                  <a:cubicBezTo>
                    <a:pt x="199" y="296"/>
                    <a:pt x="199" y="294"/>
                    <a:pt x="200" y="293"/>
                  </a:cubicBezTo>
                  <a:cubicBezTo>
                    <a:pt x="200" y="293"/>
                    <a:pt x="200" y="293"/>
                    <a:pt x="200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8" y="293"/>
                    <a:pt x="197" y="294"/>
                    <a:pt x="196" y="295"/>
                  </a:cubicBezTo>
                  <a:cubicBezTo>
                    <a:pt x="196" y="295"/>
                    <a:pt x="195" y="297"/>
                    <a:pt x="194" y="297"/>
                  </a:cubicBezTo>
                  <a:cubicBezTo>
                    <a:pt x="194" y="298"/>
                    <a:pt x="193" y="299"/>
                    <a:pt x="192" y="300"/>
                  </a:cubicBezTo>
                  <a:cubicBezTo>
                    <a:pt x="191" y="301"/>
                    <a:pt x="189" y="303"/>
                    <a:pt x="187" y="304"/>
                  </a:cubicBezTo>
                  <a:cubicBezTo>
                    <a:pt x="187" y="304"/>
                    <a:pt x="187" y="305"/>
                    <a:pt x="187" y="305"/>
                  </a:cubicBezTo>
                  <a:cubicBezTo>
                    <a:pt x="187" y="306"/>
                    <a:pt x="188" y="307"/>
                    <a:pt x="188" y="309"/>
                  </a:cubicBezTo>
                  <a:cubicBezTo>
                    <a:pt x="188" y="311"/>
                    <a:pt x="187" y="313"/>
                    <a:pt x="186" y="314"/>
                  </a:cubicBezTo>
                  <a:cubicBezTo>
                    <a:pt x="186" y="316"/>
                    <a:pt x="186" y="318"/>
                    <a:pt x="184" y="320"/>
                  </a:cubicBezTo>
                  <a:cubicBezTo>
                    <a:pt x="182" y="322"/>
                    <a:pt x="179" y="323"/>
                    <a:pt x="177" y="323"/>
                  </a:cubicBezTo>
                  <a:cubicBezTo>
                    <a:pt x="175" y="323"/>
                    <a:pt x="174" y="323"/>
                    <a:pt x="173" y="322"/>
                  </a:cubicBezTo>
                  <a:cubicBezTo>
                    <a:pt x="171" y="321"/>
                    <a:pt x="171" y="320"/>
                    <a:pt x="170" y="319"/>
                  </a:cubicBezTo>
                  <a:cubicBezTo>
                    <a:pt x="170" y="319"/>
                    <a:pt x="170" y="319"/>
                    <a:pt x="170" y="319"/>
                  </a:cubicBezTo>
                  <a:cubicBezTo>
                    <a:pt x="170" y="319"/>
                    <a:pt x="170" y="319"/>
                    <a:pt x="169" y="319"/>
                  </a:cubicBezTo>
                  <a:cubicBezTo>
                    <a:pt x="170" y="320"/>
                    <a:pt x="170" y="320"/>
                    <a:pt x="171" y="321"/>
                  </a:cubicBezTo>
                  <a:cubicBezTo>
                    <a:pt x="171" y="321"/>
                    <a:pt x="171" y="321"/>
                    <a:pt x="171" y="321"/>
                  </a:cubicBezTo>
                  <a:cubicBezTo>
                    <a:pt x="172" y="323"/>
                    <a:pt x="173" y="325"/>
                    <a:pt x="173" y="327"/>
                  </a:cubicBezTo>
                  <a:cubicBezTo>
                    <a:pt x="173" y="329"/>
                    <a:pt x="172" y="331"/>
                    <a:pt x="172" y="332"/>
                  </a:cubicBezTo>
                  <a:cubicBezTo>
                    <a:pt x="172" y="332"/>
                    <a:pt x="171" y="332"/>
                    <a:pt x="171" y="332"/>
                  </a:cubicBezTo>
                  <a:cubicBezTo>
                    <a:pt x="172" y="334"/>
                    <a:pt x="172" y="335"/>
                    <a:pt x="172" y="337"/>
                  </a:cubicBezTo>
                  <a:cubicBezTo>
                    <a:pt x="171" y="339"/>
                    <a:pt x="169" y="340"/>
                    <a:pt x="168" y="341"/>
                  </a:cubicBezTo>
                  <a:cubicBezTo>
                    <a:pt x="168" y="341"/>
                    <a:pt x="168" y="341"/>
                    <a:pt x="168" y="341"/>
                  </a:cubicBezTo>
                  <a:cubicBezTo>
                    <a:pt x="168" y="342"/>
                    <a:pt x="167" y="342"/>
                    <a:pt x="167" y="343"/>
                  </a:cubicBezTo>
                  <a:cubicBezTo>
                    <a:pt x="167" y="344"/>
                    <a:pt x="167" y="345"/>
                    <a:pt x="166" y="346"/>
                  </a:cubicBezTo>
                  <a:cubicBezTo>
                    <a:pt x="166" y="347"/>
                    <a:pt x="164" y="349"/>
                    <a:pt x="162" y="351"/>
                  </a:cubicBezTo>
                  <a:cubicBezTo>
                    <a:pt x="161" y="352"/>
                    <a:pt x="158" y="353"/>
                    <a:pt x="156" y="353"/>
                  </a:cubicBezTo>
                  <a:cubicBezTo>
                    <a:pt x="156" y="353"/>
                    <a:pt x="156" y="353"/>
                    <a:pt x="156" y="353"/>
                  </a:cubicBezTo>
                  <a:cubicBezTo>
                    <a:pt x="154" y="353"/>
                    <a:pt x="152" y="352"/>
                    <a:pt x="151" y="351"/>
                  </a:cubicBezTo>
                  <a:cubicBezTo>
                    <a:pt x="151" y="351"/>
                    <a:pt x="150" y="351"/>
                    <a:pt x="150" y="351"/>
                  </a:cubicBezTo>
                  <a:cubicBezTo>
                    <a:pt x="150" y="351"/>
                    <a:pt x="150" y="351"/>
                    <a:pt x="150" y="351"/>
                  </a:cubicBezTo>
                  <a:cubicBezTo>
                    <a:pt x="149" y="351"/>
                    <a:pt x="149" y="352"/>
                    <a:pt x="149" y="352"/>
                  </a:cubicBezTo>
                  <a:cubicBezTo>
                    <a:pt x="147" y="354"/>
                    <a:pt x="144" y="356"/>
                    <a:pt x="143" y="357"/>
                  </a:cubicBezTo>
                  <a:cubicBezTo>
                    <a:pt x="142" y="358"/>
                    <a:pt x="141" y="358"/>
                    <a:pt x="140" y="358"/>
                  </a:cubicBezTo>
                  <a:cubicBezTo>
                    <a:pt x="140" y="358"/>
                    <a:pt x="140" y="359"/>
                    <a:pt x="139" y="359"/>
                  </a:cubicBezTo>
                  <a:cubicBezTo>
                    <a:pt x="139" y="360"/>
                    <a:pt x="139" y="362"/>
                    <a:pt x="137" y="364"/>
                  </a:cubicBezTo>
                  <a:cubicBezTo>
                    <a:pt x="135" y="366"/>
                    <a:pt x="132" y="366"/>
                    <a:pt x="130" y="366"/>
                  </a:cubicBezTo>
                  <a:cubicBezTo>
                    <a:pt x="130" y="366"/>
                    <a:pt x="129" y="366"/>
                    <a:pt x="129" y="366"/>
                  </a:cubicBezTo>
                  <a:cubicBezTo>
                    <a:pt x="129" y="367"/>
                    <a:pt x="129" y="367"/>
                    <a:pt x="128" y="367"/>
                  </a:cubicBezTo>
                  <a:cubicBezTo>
                    <a:pt x="128" y="367"/>
                    <a:pt x="128" y="367"/>
                    <a:pt x="128" y="367"/>
                  </a:cubicBezTo>
                  <a:cubicBezTo>
                    <a:pt x="128" y="368"/>
                    <a:pt x="128" y="370"/>
                    <a:pt x="128" y="371"/>
                  </a:cubicBezTo>
                  <a:cubicBezTo>
                    <a:pt x="127" y="373"/>
                    <a:pt x="125" y="376"/>
                    <a:pt x="124" y="377"/>
                  </a:cubicBezTo>
                  <a:cubicBezTo>
                    <a:pt x="124" y="377"/>
                    <a:pt x="124" y="377"/>
                    <a:pt x="124" y="377"/>
                  </a:cubicBezTo>
                  <a:cubicBezTo>
                    <a:pt x="123" y="379"/>
                    <a:pt x="121" y="381"/>
                    <a:pt x="117" y="381"/>
                  </a:cubicBezTo>
                  <a:cubicBezTo>
                    <a:pt x="117" y="381"/>
                    <a:pt x="117" y="381"/>
                    <a:pt x="117" y="381"/>
                  </a:cubicBezTo>
                  <a:cubicBezTo>
                    <a:pt x="116" y="381"/>
                    <a:pt x="116" y="381"/>
                    <a:pt x="115" y="381"/>
                  </a:cubicBezTo>
                  <a:cubicBezTo>
                    <a:pt x="115" y="381"/>
                    <a:pt x="115" y="381"/>
                    <a:pt x="115" y="381"/>
                  </a:cubicBezTo>
                  <a:cubicBezTo>
                    <a:pt x="114" y="382"/>
                    <a:pt x="114" y="383"/>
                    <a:pt x="113" y="384"/>
                  </a:cubicBezTo>
                  <a:cubicBezTo>
                    <a:pt x="113" y="384"/>
                    <a:pt x="110" y="388"/>
                    <a:pt x="107" y="390"/>
                  </a:cubicBezTo>
                  <a:cubicBezTo>
                    <a:pt x="106" y="391"/>
                    <a:pt x="105" y="391"/>
                    <a:pt x="104" y="391"/>
                  </a:cubicBezTo>
                  <a:cubicBezTo>
                    <a:pt x="104" y="391"/>
                    <a:pt x="104" y="391"/>
                    <a:pt x="103" y="391"/>
                  </a:cubicBezTo>
                  <a:cubicBezTo>
                    <a:pt x="103" y="392"/>
                    <a:pt x="103" y="392"/>
                    <a:pt x="103" y="393"/>
                  </a:cubicBezTo>
                  <a:cubicBezTo>
                    <a:pt x="102" y="394"/>
                    <a:pt x="102" y="395"/>
                    <a:pt x="101" y="395"/>
                  </a:cubicBezTo>
                  <a:cubicBezTo>
                    <a:pt x="101" y="395"/>
                    <a:pt x="101" y="396"/>
                    <a:pt x="101" y="396"/>
                  </a:cubicBezTo>
                  <a:cubicBezTo>
                    <a:pt x="100" y="398"/>
                    <a:pt x="98" y="400"/>
                    <a:pt x="96" y="401"/>
                  </a:cubicBezTo>
                  <a:cubicBezTo>
                    <a:pt x="95" y="401"/>
                    <a:pt x="94" y="402"/>
                    <a:pt x="92" y="402"/>
                  </a:cubicBezTo>
                  <a:cubicBezTo>
                    <a:pt x="91" y="402"/>
                    <a:pt x="90" y="401"/>
                    <a:pt x="89" y="401"/>
                  </a:cubicBezTo>
                  <a:cubicBezTo>
                    <a:pt x="89" y="401"/>
                    <a:pt x="89" y="401"/>
                    <a:pt x="89" y="401"/>
                  </a:cubicBezTo>
                  <a:cubicBezTo>
                    <a:pt x="88" y="403"/>
                    <a:pt x="86" y="405"/>
                    <a:pt x="83" y="405"/>
                  </a:cubicBezTo>
                  <a:cubicBezTo>
                    <a:pt x="82" y="405"/>
                    <a:pt x="82" y="404"/>
                    <a:pt x="81" y="404"/>
                  </a:cubicBezTo>
                  <a:cubicBezTo>
                    <a:pt x="80" y="404"/>
                    <a:pt x="79" y="403"/>
                    <a:pt x="79" y="403"/>
                  </a:cubicBezTo>
                  <a:cubicBezTo>
                    <a:pt x="78" y="403"/>
                    <a:pt x="78" y="403"/>
                    <a:pt x="78" y="403"/>
                  </a:cubicBezTo>
                  <a:cubicBezTo>
                    <a:pt x="77" y="404"/>
                    <a:pt x="75" y="404"/>
                    <a:pt x="73" y="404"/>
                  </a:cubicBezTo>
                  <a:cubicBezTo>
                    <a:pt x="73" y="404"/>
                    <a:pt x="72" y="404"/>
                    <a:pt x="72" y="404"/>
                  </a:cubicBezTo>
                  <a:cubicBezTo>
                    <a:pt x="72" y="404"/>
                    <a:pt x="71" y="404"/>
                    <a:pt x="70" y="404"/>
                  </a:cubicBezTo>
                  <a:cubicBezTo>
                    <a:pt x="69" y="404"/>
                    <a:pt x="69" y="404"/>
                    <a:pt x="68" y="404"/>
                  </a:cubicBezTo>
                  <a:cubicBezTo>
                    <a:pt x="68" y="405"/>
                    <a:pt x="67" y="405"/>
                    <a:pt x="67" y="405"/>
                  </a:cubicBezTo>
                  <a:cubicBezTo>
                    <a:pt x="66" y="406"/>
                    <a:pt x="65" y="407"/>
                    <a:pt x="63" y="407"/>
                  </a:cubicBezTo>
                  <a:cubicBezTo>
                    <a:pt x="62" y="407"/>
                    <a:pt x="61" y="408"/>
                    <a:pt x="60" y="408"/>
                  </a:cubicBezTo>
                  <a:cubicBezTo>
                    <a:pt x="60" y="408"/>
                    <a:pt x="60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8"/>
                    <a:pt x="58" y="408"/>
                    <a:pt x="58" y="409"/>
                  </a:cubicBezTo>
                  <a:cubicBezTo>
                    <a:pt x="58" y="409"/>
                    <a:pt x="57" y="410"/>
                    <a:pt x="57" y="410"/>
                  </a:cubicBezTo>
                  <a:cubicBezTo>
                    <a:pt x="57" y="411"/>
                    <a:pt x="57" y="411"/>
                    <a:pt x="56" y="411"/>
                  </a:cubicBezTo>
                  <a:cubicBezTo>
                    <a:pt x="55" y="413"/>
                    <a:pt x="54" y="414"/>
                    <a:pt x="53" y="415"/>
                  </a:cubicBezTo>
                  <a:cubicBezTo>
                    <a:pt x="51" y="416"/>
                    <a:pt x="50" y="417"/>
                    <a:pt x="48" y="417"/>
                  </a:cubicBezTo>
                  <a:cubicBezTo>
                    <a:pt x="48" y="417"/>
                    <a:pt x="48" y="417"/>
                    <a:pt x="47" y="417"/>
                  </a:cubicBezTo>
                  <a:cubicBezTo>
                    <a:pt x="47" y="417"/>
                    <a:pt x="46" y="417"/>
                    <a:pt x="46" y="417"/>
                  </a:cubicBezTo>
                  <a:cubicBezTo>
                    <a:pt x="46" y="418"/>
                    <a:pt x="46" y="418"/>
                    <a:pt x="46" y="418"/>
                  </a:cubicBezTo>
                  <a:cubicBezTo>
                    <a:pt x="46" y="418"/>
                    <a:pt x="46" y="418"/>
                    <a:pt x="46" y="418"/>
                  </a:cubicBezTo>
                  <a:cubicBezTo>
                    <a:pt x="46" y="420"/>
                    <a:pt x="46" y="423"/>
                    <a:pt x="44" y="424"/>
                  </a:cubicBezTo>
                  <a:cubicBezTo>
                    <a:pt x="43" y="426"/>
                    <a:pt x="41" y="427"/>
                    <a:pt x="39" y="427"/>
                  </a:cubicBezTo>
                  <a:cubicBezTo>
                    <a:pt x="39" y="427"/>
                    <a:pt x="39" y="427"/>
                    <a:pt x="39" y="427"/>
                  </a:cubicBezTo>
                  <a:cubicBezTo>
                    <a:pt x="39" y="428"/>
                    <a:pt x="38" y="428"/>
                    <a:pt x="37" y="429"/>
                  </a:cubicBezTo>
                  <a:cubicBezTo>
                    <a:pt x="37" y="429"/>
                    <a:pt x="36" y="431"/>
                    <a:pt x="36" y="432"/>
                  </a:cubicBezTo>
                  <a:cubicBezTo>
                    <a:pt x="35" y="433"/>
                    <a:pt x="35" y="434"/>
                    <a:pt x="34" y="435"/>
                  </a:cubicBezTo>
                  <a:cubicBezTo>
                    <a:pt x="34" y="435"/>
                    <a:pt x="34" y="436"/>
                    <a:pt x="33" y="436"/>
                  </a:cubicBezTo>
                  <a:cubicBezTo>
                    <a:pt x="34" y="437"/>
                    <a:pt x="34" y="438"/>
                    <a:pt x="34" y="439"/>
                  </a:cubicBezTo>
                  <a:cubicBezTo>
                    <a:pt x="35" y="441"/>
                    <a:pt x="34" y="443"/>
                    <a:pt x="33" y="445"/>
                  </a:cubicBezTo>
                  <a:cubicBezTo>
                    <a:pt x="33" y="445"/>
                    <a:pt x="33" y="445"/>
                    <a:pt x="33" y="445"/>
                  </a:cubicBezTo>
                  <a:cubicBezTo>
                    <a:pt x="33" y="446"/>
                    <a:pt x="32" y="447"/>
                    <a:pt x="32" y="448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3" y="449"/>
                    <a:pt x="35" y="451"/>
                    <a:pt x="35" y="454"/>
                  </a:cubicBezTo>
                  <a:cubicBezTo>
                    <a:pt x="36" y="457"/>
                    <a:pt x="34" y="459"/>
                    <a:pt x="31" y="462"/>
                  </a:cubicBezTo>
                  <a:cubicBezTo>
                    <a:pt x="31" y="462"/>
                    <a:pt x="30" y="463"/>
                    <a:pt x="29" y="463"/>
                  </a:cubicBezTo>
                  <a:cubicBezTo>
                    <a:pt x="29" y="464"/>
                    <a:pt x="29" y="464"/>
                    <a:pt x="29" y="464"/>
                  </a:cubicBezTo>
                  <a:cubicBezTo>
                    <a:pt x="28" y="464"/>
                    <a:pt x="28" y="464"/>
                    <a:pt x="28" y="465"/>
                  </a:cubicBezTo>
                  <a:cubicBezTo>
                    <a:pt x="27" y="466"/>
                    <a:pt x="27" y="466"/>
                    <a:pt x="26" y="467"/>
                  </a:cubicBezTo>
                  <a:cubicBezTo>
                    <a:pt x="25" y="468"/>
                    <a:pt x="23" y="470"/>
                    <a:pt x="21" y="471"/>
                  </a:cubicBezTo>
                  <a:cubicBezTo>
                    <a:pt x="19" y="471"/>
                    <a:pt x="18" y="471"/>
                    <a:pt x="16" y="471"/>
                  </a:cubicBezTo>
                  <a:cubicBezTo>
                    <a:pt x="15" y="471"/>
                    <a:pt x="15" y="471"/>
                    <a:pt x="14" y="471"/>
                  </a:cubicBezTo>
                  <a:cubicBezTo>
                    <a:pt x="14" y="472"/>
                    <a:pt x="14" y="472"/>
                    <a:pt x="13" y="472"/>
                  </a:cubicBezTo>
                  <a:cubicBezTo>
                    <a:pt x="12" y="472"/>
                    <a:pt x="11" y="473"/>
                    <a:pt x="10" y="473"/>
                  </a:cubicBezTo>
                  <a:cubicBezTo>
                    <a:pt x="9" y="473"/>
                    <a:pt x="9" y="473"/>
                    <a:pt x="8" y="473"/>
                  </a:cubicBezTo>
                  <a:cubicBezTo>
                    <a:pt x="6" y="473"/>
                    <a:pt x="4" y="473"/>
                    <a:pt x="3" y="472"/>
                  </a:cubicBezTo>
                  <a:cubicBezTo>
                    <a:pt x="2" y="473"/>
                    <a:pt x="2" y="474"/>
                    <a:pt x="0" y="475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14" y="507"/>
                    <a:pt x="28" y="505"/>
                    <a:pt x="37" y="504"/>
                  </a:cubicBezTo>
                  <a:cubicBezTo>
                    <a:pt x="37" y="503"/>
                    <a:pt x="37" y="503"/>
                    <a:pt x="37" y="503"/>
                  </a:cubicBezTo>
                  <a:cubicBezTo>
                    <a:pt x="56" y="500"/>
                    <a:pt x="90" y="494"/>
                    <a:pt x="108" y="491"/>
                  </a:cubicBezTo>
                  <a:cubicBezTo>
                    <a:pt x="113" y="490"/>
                    <a:pt x="122" y="488"/>
                    <a:pt x="131" y="486"/>
                  </a:cubicBezTo>
                  <a:cubicBezTo>
                    <a:pt x="138" y="484"/>
                    <a:pt x="145" y="482"/>
                    <a:pt x="150" y="481"/>
                  </a:cubicBezTo>
                  <a:cubicBezTo>
                    <a:pt x="152" y="481"/>
                    <a:pt x="154" y="481"/>
                    <a:pt x="156" y="480"/>
                  </a:cubicBezTo>
                  <a:cubicBezTo>
                    <a:pt x="158" y="480"/>
                    <a:pt x="161" y="479"/>
                    <a:pt x="163" y="479"/>
                  </a:cubicBezTo>
                  <a:cubicBezTo>
                    <a:pt x="163" y="479"/>
                    <a:pt x="164" y="478"/>
                    <a:pt x="165" y="478"/>
                  </a:cubicBezTo>
                  <a:cubicBezTo>
                    <a:pt x="168" y="478"/>
                    <a:pt x="168" y="478"/>
                    <a:pt x="168" y="478"/>
                  </a:cubicBezTo>
                  <a:cubicBezTo>
                    <a:pt x="169" y="477"/>
                    <a:pt x="169" y="477"/>
                    <a:pt x="169" y="477"/>
                  </a:cubicBezTo>
                  <a:cubicBezTo>
                    <a:pt x="170" y="477"/>
                    <a:pt x="170" y="477"/>
                    <a:pt x="170" y="477"/>
                  </a:cubicBezTo>
                  <a:cubicBezTo>
                    <a:pt x="172" y="476"/>
                    <a:pt x="176" y="474"/>
                    <a:pt x="178" y="472"/>
                  </a:cubicBezTo>
                  <a:cubicBezTo>
                    <a:pt x="180" y="471"/>
                    <a:pt x="181" y="470"/>
                    <a:pt x="183" y="469"/>
                  </a:cubicBezTo>
                  <a:cubicBezTo>
                    <a:pt x="183" y="469"/>
                    <a:pt x="188" y="466"/>
                    <a:pt x="191" y="464"/>
                  </a:cubicBezTo>
                  <a:cubicBezTo>
                    <a:pt x="192" y="463"/>
                    <a:pt x="194" y="462"/>
                    <a:pt x="196" y="461"/>
                  </a:cubicBezTo>
                  <a:cubicBezTo>
                    <a:pt x="197" y="461"/>
                    <a:pt x="199" y="460"/>
                    <a:pt x="200" y="459"/>
                  </a:cubicBezTo>
                  <a:cubicBezTo>
                    <a:pt x="200" y="459"/>
                    <a:pt x="200" y="459"/>
                    <a:pt x="200" y="459"/>
                  </a:cubicBezTo>
                  <a:cubicBezTo>
                    <a:pt x="202" y="457"/>
                    <a:pt x="204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9" y="456"/>
                    <a:pt x="210" y="457"/>
                    <a:pt x="211" y="458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6"/>
                    <a:pt x="214" y="456"/>
                    <a:pt x="215" y="455"/>
                  </a:cubicBezTo>
                  <a:cubicBezTo>
                    <a:pt x="216" y="455"/>
                    <a:pt x="216" y="455"/>
                    <a:pt x="216" y="454"/>
                  </a:cubicBezTo>
                  <a:cubicBezTo>
                    <a:pt x="217" y="454"/>
                    <a:pt x="217" y="454"/>
                    <a:pt x="217" y="453"/>
                  </a:cubicBezTo>
                  <a:cubicBezTo>
                    <a:pt x="218" y="452"/>
                    <a:pt x="218" y="451"/>
                    <a:pt x="219" y="450"/>
                  </a:cubicBezTo>
                  <a:cubicBezTo>
                    <a:pt x="220" y="449"/>
                    <a:pt x="223" y="447"/>
                    <a:pt x="224" y="446"/>
                  </a:cubicBezTo>
                  <a:cubicBezTo>
                    <a:pt x="225" y="445"/>
                    <a:pt x="227" y="445"/>
                    <a:pt x="228" y="444"/>
                  </a:cubicBezTo>
                  <a:cubicBezTo>
                    <a:pt x="229" y="443"/>
                    <a:pt x="230" y="443"/>
                    <a:pt x="230" y="442"/>
                  </a:cubicBezTo>
                  <a:cubicBezTo>
                    <a:pt x="231" y="442"/>
                    <a:pt x="231" y="442"/>
                    <a:pt x="232" y="441"/>
                  </a:cubicBezTo>
                  <a:cubicBezTo>
                    <a:pt x="234" y="440"/>
                    <a:pt x="235" y="438"/>
                    <a:pt x="237" y="437"/>
                  </a:cubicBezTo>
                  <a:cubicBezTo>
                    <a:pt x="238" y="437"/>
                    <a:pt x="240" y="437"/>
                    <a:pt x="241" y="437"/>
                  </a:cubicBezTo>
                  <a:cubicBezTo>
                    <a:pt x="241" y="437"/>
                    <a:pt x="241" y="437"/>
                    <a:pt x="242" y="437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43" y="435"/>
                    <a:pt x="244" y="435"/>
                    <a:pt x="245" y="434"/>
                  </a:cubicBezTo>
                  <a:cubicBezTo>
                    <a:pt x="246" y="434"/>
                    <a:pt x="248" y="433"/>
                    <a:pt x="250" y="433"/>
                  </a:cubicBezTo>
                  <a:cubicBezTo>
                    <a:pt x="250" y="432"/>
                    <a:pt x="250" y="431"/>
                    <a:pt x="250" y="430"/>
                  </a:cubicBezTo>
                  <a:cubicBezTo>
                    <a:pt x="252" y="428"/>
                    <a:pt x="255" y="424"/>
                    <a:pt x="258" y="424"/>
                  </a:cubicBezTo>
                  <a:cubicBezTo>
                    <a:pt x="259" y="424"/>
                    <a:pt x="259" y="424"/>
                    <a:pt x="259" y="424"/>
                  </a:cubicBezTo>
                  <a:cubicBezTo>
                    <a:pt x="261" y="424"/>
                    <a:pt x="264" y="425"/>
                    <a:pt x="265" y="427"/>
                  </a:cubicBezTo>
                  <a:cubicBezTo>
                    <a:pt x="266" y="426"/>
                    <a:pt x="266" y="426"/>
                    <a:pt x="267" y="426"/>
                  </a:cubicBezTo>
                  <a:cubicBezTo>
                    <a:pt x="267" y="426"/>
                    <a:pt x="268" y="426"/>
                    <a:pt x="268" y="426"/>
                  </a:cubicBezTo>
                  <a:cubicBezTo>
                    <a:pt x="269" y="426"/>
                    <a:pt x="270" y="425"/>
                    <a:pt x="271" y="424"/>
                  </a:cubicBezTo>
                  <a:cubicBezTo>
                    <a:pt x="273" y="423"/>
                    <a:pt x="277" y="422"/>
                    <a:pt x="279" y="422"/>
                  </a:cubicBezTo>
                  <a:cubicBezTo>
                    <a:pt x="358" y="411"/>
                    <a:pt x="358" y="411"/>
                    <a:pt x="358" y="411"/>
                  </a:cubicBezTo>
                  <a:cubicBezTo>
                    <a:pt x="447" y="398"/>
                    <a:pt x="447" y="398"/>
                    <a:pt x="447" y="398"/>
                  </a:cubicBezTo>
                  <a:cubicBezTo>
                    <a:pt x="448" y="398"/>
                    <a:pt x="448" y="398"/>
                    <a:pt x="448" y="398"/>
                  </a:cubicBezTo>
                  <a:cubicBezTo>
                    <a:pt x="452" y="400"/>
                    <a:pt x="453" y="401"/>
                    <a:pt x="454" y="402"/>
                  </a:cubicBezTo>
                  <a:cubicBezTo>
                    <a:pt x="455" y="403"/>
                    <a:pt x="457" y="407"/>
                    <a:pt x="457" y="410"/>
                  </a:cubicBezTo>
                  <a:cubicBezTo>
                    <a:pt x="465" y="401"/>
                    <a:pt x="465" y="401"/>
                    <a:pt x="465" y="401"/>
                  </a:cubicBezTo>
                  <a:cubicBezTo>
                    <a:pt x="499" y="431"/>
                    <a:pt x="499" y="431"/>
                    <a:pt x="499" y="431"/>
                  </a:cubicBezTo>
                  <a:cubicBezTo>
                    <a:pt x="499" y="447"/>
                    <a:pt x="499" y="447"/>
                    <a:pt x="499" y="447"/>
                  </a:cubicBezTo>
                  <a:cubicBezTo>
                    <a:pt x="652" y="418"/>
                    <a:pt x="652" y="418"/>
                    <a:pt x="652" y="418"/>
                  </a:cubicBezTo>
                  <a:cubicBezTo>
                    <a:pt x="851" y="546"/>
                    <a:pt x="851" y="546"/>
                    <a:pt x="851" y="546"/>
                  </a:cubicBezTo>
                  <a:cubicBezTo>
                    <a:pt x="853" y="545"/>
                    <a:pt x="855" y="544"/>
                    <a:pt x="856" y="543"/>
                  </a:cubicBezTo>
                  <a:cubicBezTo>
                    <a:pt x="861" y="541"/>
                    <a:pt x="870" y="536"/>
                    <a:pt x="875" y="534"/>
                  </a:cubicBezTo>
                  <a:cubicBezTo>
                    <a:pt x="880" y="532"/>
                    <a:pt x="890" y="529"/>
                    <a:pt x="896" y="528"/>
                  </a:cubicBezTo>
                  <a:cubicBezTo>
                    <a:pt x="898" y="528"/>
                    <a:pt x="904" y="527"/>
                    <a:pt x="907" y="527"/>
                  </a:cubicBezTo>
                  <a:cubicBezTo>
                    <a:pt x="910" y="527"/>
                    <a:pt x="915" y="525"/>
                    <a:pt x="918" y="527"/>
                  </a:cubicBezTo>
                  <a:cubicBezTo>
                    <a:pt x="919" y="527"/>
                    <a:pt x="920" y="528"/>
                    <a:pt x="920" y="529"/>
                  </a:cubicBezTo>
                  <a:cubicBezTo>
                    <a:pt x="921" y="530"/>
                    <a:pt x="921" y="532"/>
                    <a:pt x="922" y="532"/>
                  </a:cubicBezTo>
                  <a:cubicBezTo>
                    <a:pt x="923" y="533"/>
                    <a:pt x="925" y="534"/>
                    <a:pt x="926" y="533"/>
                  </a:cubicBezTo>
                  <a:cubicBezTo>
                    <a:pt x="927" y="533"/>
                    <a:pt x="929" y="531"/>
                    <a:pt x="929" y="530"/>
                  </a:cubicBezTo>
                  <a:cubicBezTo>
                    <a:pt x="930" y="528"/>
                    <a:pt x="929" y="525"/>
                    <a:pt x="929" y="524"/>
                  </a:cubicBezTo>
                  <a:cubicBezTo>
                    <a:pt x="929" y="522"/>
                    <a:pt x="927" y="519"/>
                    <a:pt x="927" y="518"/>
                  </a:cubicBezTo>
                  <a:cubicBezTo>
                    <a:pt x="927" y="517"/>
                    <a:pt x="929" y="515"/>
                    <a:pt x="929" y="513"/>
                  </a:cubicBezTo>
                  <a:cubicBezTo>
                    <a:pt x="929" y="513"/>
                    <a:pt x="929" y="511"/>
                    <a:pt x="930" y="510"/>
                  </a:cubicBezTo>
                  <a:cubicBezTo>
                    <a:pt x="930" y="507"/>
                    <a:pt x="932" y="500"/>
                    <a:pt x="932" y="500"/>
                  </a:cubicBezTo>
                  <a:cubicBezTo>
                    <a:pt x="932" y="499"/>
                    <a:pt x="932" y="491"/>
                    <a:pt x="932" y="489"/>
                  </a:cubicBezTo>
                  <a:cubicBezTo>
                    <a:pt x="933" y="487"/>
                    <a:pt x="934" y="484"/>
                    <a:pt x="934" y="482"/>
                  </a:cubicBezTo>
                  <a:cubicBezTo>
                    <a:pt x="934" y="479"/>
                    <a:pt x="934" y="473"/>
                    <a:pt x="935" y="470"/>
                  </a:cubicBezTo>
                  <a:cubicBezTo>
                    <a:pt x="936" y="466"/>
                    <a:pt x="940" y="457"/>
                    <a:pt x="942" y="453"/>
                  </a:cubicBezTo>
                  <a:cubicBezTo>
                    <a:pt x="944" y="450"/>
                    <a:pt x="948" y="442"/>
                    <a:pt x="951" y="439"/>
                  </a:cubicBezTo>
                  <a:cubicBezTo>
                    <a:pt x="957" y="430"/>
                    <a:pt x="969" y="414"/>
                    <a:pt x="976" y="406"/>
                  </a:cubicBezTo>
                  <a:cubicBezTo>
                    <a:pt x="981" y="400"/>
                    <a:pt x="993" y="388"/>
                    <a:pt x="999" y="382"/>
                  </a:cubicBezTo>
                  <a:cubicBezTo>
                    <a:pt x="1002" y="379"/>
                    <a:pt x="1007" y="374"/>
                    <a:pt x="1010" y="371"/>
                  </a:cubicBezTo>
                  <a:cubicBezTo>
                    <a:pt x="1014" y="369"/>
                    <a:pt x="1021" y="365"/>
                    <a:pt x="1024" y="363"/>
                  </a:cubicBezTo>
                  <a:cubicBezTo>
                    <a:pt x="1027" y="361"/>
                    <a:pt x="1034" y="358"/>
                    <a:pt x="1037" y="356"/>
                  </a:cubicBezTo>
                  <a:cubicBezTo>
                    <a:pt x="1043" y="353"/>
                    <a:pt x="1054" y="348"/>
                    <a:pt x="1059" y="346"/>
                  </a:cubicBezTo>
                  <a:cubicBezTo>
                    <a:pt x="1063" y="345"/>
                    <a:pt x="1071" y="344"/>
                    <a:pt x="1075" y="344"/>
                  </a:cubicBezTo>
                  <a:cubicBezTo>
                    <a:pt x="1077" y="344"/>
                    <a:pt x="1081" y="345"/>
                    <a:pt x="1083" y="345"/>
                  </a:cubicBezTo>
                  <a:cubicBezTo>
                    <a:pt x="1085" y="346"/>
                    <a:pt x="1089" y="346"/>
                    <a:pt x="1091" y="347"/>
                  </a:cubicBezTo>
                  <a:cubicBezTo>
                    <a:pt x="1092" y="348"/>
                    <a:pt x="1092" y="351"/>
                    <a:pt x="1092" y="352"/>
                  </a:cubicBezTo>
                  <a:cubicBezTo>
                    <a:pt x="1092" y="353"/>
                    <a:pt x="1093" y="355"/>
                    <a:pt x="1094" y="356"/>
                  </a:cubicBezTo>
                  <a:cubicBezTo>
                    <a:pt x="1094" y="357"/>
                    <a:pt x="1096" y="357"/>
                    <a:pt x="1096" y="357"/>
                  </a:cubicBezTo>
                  <a:cubicBezTo>
                    <a:pt x="1098" y="356"/>
                    <a:pt x="1098" y="353"/>
                    <a:pt x="1098" y="351"/>
                  </a:cubicBezTo>
                  <a:cubicBezTo>
                    <a:pt x="1098" y="349"/>
                    <a:pt x="1097" y="345"/>
                    <a:pt x="1098" y="343"/>
                  </a:cubicBezTo>
                  <a:cubicBezTo>
                    <a:pt x="1098" y="341"/>
                    <a:pt x="1101" y="337"/>
                    <a:pt x="1102" y="335"/>
                  </a:cubicBezTo>
                  <a:cubicBezTo>
                    <a:pt x="1104" y="331"/>
                    <a:pt x="1107" y="324"/>
                    <a:pt x="1109" y="320"/>
                  </a:cubicBezTo>
                  <a:cubicBezTo>
                    <a:pt x="1110" y="317"/>
                    <a:pt x="1114" y="312"/>
                    <a:pt x="1116" y="309"/>
                  </a:cubicBezTo>
                  <a:cubicBezTo>
                    <a:pt x="1118" y="306"/>
                    <a:pt x="1122" y="299"/>
                    <a:pt x="1125" y="296"/>
                  </a:cubicBezTo>
                  <a:cubicBezTo>
                    <a:pt x="1126" y="294"/>
                    <a:pt x="1129" y="289"/>
                    <a:pt x="1130" y="286"/>
                  </a:cubicBezTo>
                  <a:cubicBezTo>
                    <a:pt x="1132" y="283"/>
                    <a:pt x="1135" y="277"/>
                    <a:pt x="1137" y="274"/>
                  </a:cubicBezTo>
                  <a:cubicBezTo>
                    <a:pt x="1138" y="272"/>
                    <a:pt x="1140" y="268"/>
                    <a:pt x="1141" y="267"/>
                  </a:cubicBezTo>
                  <a:cubicBezTo>
                    <a:pt x="1142" y="265"/>
                    <a:pt x="1144" y="264"/>
                    <a:pt x="1145" y="262"/>
                  </a:cubicBezTo>
                  <a:cubicBezTo>
                    <a:pt x="1145" y="261"/>
                    <a:pt x="1145" y="259"/>
                    <a:pt x="1145" y="258"/>
                  </a:cubicBezTo>
                  <a:cubicBezTo>
                    <a:pt x="1144" y="258"/>
                    <a:pt x="1142" y="257"/>
                    <a:pt x="1141" y="257"/>
                  </a:cubicBezTo>
                  <a:cubicBezTo>
                    <a:pt x="1140" y="257"/>
                    <a:pt x="1139" y="258"/>
                    <a:pt x="1138" y="259"/>
                  </a:cubicBezTo>
                  <a:cubicBezTo>
                    <a:pt x="1137" y="260"/>
                    <a:pt x="1137" y="263"/>
                    <a:pt x="1137" y="264"/>
                  </a:cubicBezTo>
                  <a:cubicBezTo>
                    <a:pt x="1136" y="266"/>
                    <a:pt x="1134" y="270"/>
                    <a:pt x="1133" y="271"/>
                  </a:cubicBezTo>
                  <a:cubicBezTo>
                    <a:pt x="1132" y="273"/>
                    <a:pt x="1130" y="277"/>
                    <a:pt x="1129" y="279"/>
                  </a:cubicBezTo>
                  <a:cubicBezTo>
                    <a:pt x="1128" y="280"/>
                    <a:pt x="1126" y="282"/>
                    <a:pt x="1125" y="283"/>
                  </a:cubicBezTo>
                  <a:cubicBezTo>
                    <a:pt x="1124" y="285"/>
                    <a:pt x="1123" y="288"/>
                    <a:pt x="1122" y="290"/>
                  </a:cubicBezTo>
                  <a:cubicBezTo>
                    <a:pt x="1122" y="291"/>
                    <a:pt x="1120" y="294"/>
                    <a:pt x="1119" y="295"/>
                  </a:cubicBezTo>
                  <a:cubicBezTo>
                    <a:pt x="1119" y="296"/>
                    <a:pt x="1117" y="298"/>
                    <a:pt x="1116" y="299"/>
                  </a:cubicBezTo>
                  <a:cubicBezTo>
                    <a:pt x="1116" y="300"/>
                    <a:pt x="1114" y="302"/>
                    <a:pt x="1113" y="303"/>
                  </a:cubicBezTo>
                  <a:cubicBezTo>
                    <a:pt x="1113" y="304"/>
                    <a:pt x="1111" y="307"/>
                    <a:pt x="1111" y="308"/>
                  </a:cubicBezTo>
                  <a:cubicBezTo>
                    <a:pt x="1110" y="309"/>
                    <a:pt x="1110" y="313"/>
                    <a:pt x="1109" y="314"/>
                  </a:cubicBezTo>
                  <a:cubicBezTo>
                    <a:pt x="1108" y="314"/>
                    <a:pt x="1107" y="315"/>
                    <a:pt x="1106" y="314"/>
                  </a:cubicBezTo>
                  <a:cubicBezTo>
                    <a:pt x="1105" y="314"/>
                    <a:pt x="1104" y="313"/>
                    <a:pt x="1104" y="312"/>
                  </a:cubicBezTo>
                  <a:cubicBezTo>
                    <a:pt x="1103" y="311"/>
                    <a:pt x="1103" y="307"/>
                    <a:pt x="1104" y="306"/>
                  </a:cubicBezTo>
                  <a:cubicBezTo>
                    <a:pt x="1105" y="305"/>
                    <a:pt x="1107" y="304"/>
                    <a:pt x="1108" y="303"/>
                  </a:cubicBezTo>
                  <a:cubicBezTo>
                    <a:pt x="1109" y="302"/>
                    <a:pt x="1111" y="300"/>
                    <a:pt x="1111" y="299"/>
                  </a:cubicBezTo>
                  <a:cubicBezTo>
                    <a:pt x="1112" y="298"/>
                    <a:pt x="1112" y="295"/>
                    <a:pt x="1112" y="294"/>
                  </a:cubicBezTo>
                  <a:cubicBezTo>
                    <a:pt x="1113" y="293"/>
                    <a:pt x="1115" y="292"/>
                    <a:pt x="1116" y="291"/>
                  </a:cubicBezTo>
                  <a:cubicBezTo>
                    <a:pt x="1116" y="290"/>
                    <a:pt x="1117" y="287"/>
                    <a:pt x="1117" y="286"/>
                  </a:cubicBezTo>
                  <a:cubicBezTo>
                    <a:pt x="1117" y="285"/>
                    <a:pt x="1114" y="283"/>
                    <a:pt x="1113" y="282"/>
                  </a:cubicBezTo>
                  <a:cubicBezTo>
                    <a:pt x="1113" y="281"/>
                    <a:pt x="1113" y="279"/>
                    <a:pt x="1113" y="278"/>
                  </a:cubicBezTo>
                  <a:cubicBezTo>
                    <a:pt x="1112" y="277"/>
                    <a:pt x="1110" y="277"/>
                    <a:pt x="1109" y="276"/>
                  </a:cubicBezTo>
                  <a:cubicBezTo>
                    <a:pt x="1109" y="276"/>
                    <a:pt x="1107" y="276"/>
                    <a:pt x="1106" y="275"/>
                  </a:cubicBezTo>
                  <a:cubicBezTo>
                    <a:pt x="1105" y="275"/>
                    <a:pt x="1104" y="274"/>
                    <a:pt x="1104" y="273"/>
                  </a:cubicBezTo>
                  <a:cubicBezTo>
                    <a:pt x="1103" y="273"/>
                    <a:pt x="1101" y="274"/>
                    <a:pt x="1101" y="275"/>
                  </a:cubicBezTo>
                  <a:cubicBezTo>
                    <a:pt x="1101" y="276"/>
                    <a:pt x="1102" y="277"/>
                    <a:pt x="1103" y="278"/>
                  </a:cubicBezTo>
                  <a:cubicBezTo>
                    <a:pt x="1104" y="279"/>
                    <a:pt x="1106" y="279"/>
                    <a:pt x="1106" y="280"/>
                  </a:cubicBezTo>
                  <a:cubicBezTo>
                    <a:pt x="1107" y="280"/>
                    <a:pt x="1109" y="282"/>
                    <a:pt x="1109" y="283"/>
                  </a:cubicBezTo>
                  <a:cubicBezTo>
                    <a:pt x="1109" y="284"/>
                    <a:pt x="1109" y="285"/>
                    <a:pt x="1108" y="286"/>
                  </a:cubicBezTo>
                  <a:cubicBezTo>
                    <a:pt x="1108" y="286"/>
                    <a:pt x="1105" y="287"/>
                    <a:pt x="1104" y="287"/>
                  </a:cubicBezTo>
                  <a:cubicBezTo>
                    <a:pt x="1102" y="287"/>
                    <a:pt x="1099" y="286"/>
                    <a:pt x="1098" y="286"/>
                  </a:cubicBezTo>
                  <a:cubicBezTo>
                    <a:pt x="1097" y="285"/>
                    <a:pt x="1095" y="284"/>
                    <a:pt x="1094" y="283"/>
                  </a:cubicBezTo>
                  <a:cubicBezTo>
                    <a:pt x="1093" y="281"/>
                    <a:pt x="1092" y="278"/>
                    <a:pt x="1091" y="277"/>
                  </a:cubicBezTo>
                  <a:cubicBezTo>
                    <a:pt x="1091" y="276"/>
                    <a:pt x="1091" y="274"/>
                    <a:pt x="1090" y="273"/>
                  </a:cubicBezTo>
                  <a:cubicBezTo>
                    <a:pt x="1089" y="272"/>
                    <a:pt x="1088" y="272"/>
                    <a:pt x="1087" y="272"/>
                  </a:cubicBezTo>
                  <a:cubicBezTo>
                    <a:pt x="1086" y="272"/>
                    <a:pt x="1084" y="275"/>
                    <a:pt x="1084" y="276"/>
                  </a:cubicBezTo>
                  <a:cubicBezTo>
                    <a:pt x="1084" y="277"/>
                    <a:pt x="1086" y="281"/>
                    <a:pt x="1086" y="282"/>
                  </a:cubicBezTo>
                  <a:cubicBezTo>
                    <a:pt x="1085" y="284"/>
                    <a:pt x="1084" y="286"/>
                    <a:pt x="1083" y="287"/>
                  </a:cubicBezTo>
                  <a:cubicBezTo>
                    <a:pt x="1081" y="288"/>
                    <a:pt x="1078" y="288"/>
                    <a:pt x="1076" y="289"/>
                  </a:cubicBezTo>
                  <a:cubicBezTo>
                    <a:pt x="1075" y="289"/>
                    <a:pt x="1073" y="290"/>
                    <a:pt x="1071" y="290"/>
                  </a:cubicBezTo>
                  <a:cubicBezTo>
                    <a:pt x="1070" y="290"/>
                    <a:pt x="1067" y="291"/>
                    <a:pt x="1066" y="290"/>
                  </a:cubicBezTo>
                  <a:cubicBezTo>
                    <a:pt x="1065" y="289"/>
                    <a:pt x="1063" y="287"/>
                    <a:pt x="1062" y="286"/>
                  </a:cubicBezTo>
                  <a:cubicBezTo>
                    <a:pt x="1062" y="285"/>
                    <a:pt x="1063" y="282"/>
                    <a:pt x="1063" y="281"/>
                  </a:cubicBezTo>
                  <a:cubicBezTo>
                    <a:pt x="1064" y="279"/>
                    <a:pt x="1067" y="277"/>
                    <a:pt x="1068" y="276"/>
                  </a:cubicBezTo>
                  <a:cubicBezTo>
                    <a:pt x="1069" y="275"/>
                    <a:pt x="1069" y="272"/>
                    <a:pt x="1070" y="271"/>
                  </a:cubicBezTo>
                  <a:cubicBezTo>
                    <a:pt x="1070" y="269"/>
                    <a:pt x="1072" y="266"/>
                    <a:pt x="1072" y="264"/>
                  </a:cubicBezTo>
                  <a:cubicBezTo>
                    <a:pt x="1072" y="262"/>
                    <a:pt x="1070" y="260"/>
                    <a:pt x="1071" y="258"/>
                  </a:cubicBezTo>
                  <a:cubicBezTo>
                    <a:pt x="1071" y="257"/>
                    <a:pt x="1071" y="255"/>
                    <a:pt x="1072" y="254"/>
                  </a:cubicBezTo>
                  <a:cubicBezTo>
                    <a:pt x="1072" y="254"/>
                    <a:pt x="1074" y="253"/>
                    <a:pt x="1074" y="252"/>
                  </a:cubicBezTo>
                  <a:cubicBezTo>
                    <a:pt x="1075" y="251"/>
                    <a:pt x="1076" y="250"/>
                    <a:pt x="1076" y="249"/>
                  </a:cubicBezTo>
                  <a:cubicBezTo>
                    <a:pt x="1076" y="247"/>
                    <a:pt x="1075" y="245"/>
                    <a:pt x="1075" y="244"/>
                  </a:cubicBezTo>
                  <a:cubicBezTo>
                    <a:pt x="1075" y="242"/>
                    <a:pt x="1078" y="239"/>
                    <a:pt x="1077" y="237"/>
                  </a:cubicBezTo>
                  <a:cubicBezTo>
                    <a:pt x="1077" y="236"/>
                    <a:pt x="1076" y="234"/>
                    <a:pt x="1075" y="233"/>
                  </a:cubicBezTo>
                  <a:cubicBezTo>
                    <a:pt x="1074" y="232"/>
                    <a:pt x="1073" y="231"/>
                    <a:pt x="1072" y="231"/>
                  </a:cubicBezTo>
                  <a:cubicBezTo>
                    <a:pt x="1070" y="230"/>
                    <a:pt x="1065" y="230"/>
                    <a:pt x="1063" y="230"/>
                  </a:cubicBezTo>
                  <a:cubicBezTo>
                    <a:pt x="1062" y="230"/>
                    <a:pt x="1060" y="233"/>
                    <a:pt x="1058" y="233"/>
                  </a:cubicBezTo>
                  <a:cubicBezTo>
                    <a:pt x="1057" y="233"/>
                    <a:pt x="1055" y="232"/>
                    <a:pt x="1054" y="232"/>
                  </a:cubicBezTo>
                  <a:cubicBezTo>
                    <a:pt x="1053" y="231"/>
                    <a:pt x="1050" y="229"/>
                    <a:pt x="1050" y="228"/>
                  </a:cubicBezTo>
                  <a:cubicBezTo>
                    <a:pt x="1050" y="226"/>
                    <a:pt x="1053" y="224"/>
                    <a:pt x="1054" y="223"/>
                  </a:cubicBezTo>
                  <a:cubicBezTo>
                    <a:pt x="1055" y="222"/>
                    <a:pt x="1058" y="223"/>
                    <a:pt x="1059" y="223"/>
                  </a:cubicBezTo>
                  <a:cubicBezTo>
                    <a:pt x="1060" y="222"/>
                    <a:pt x="1063" y="219"/>
                    <a:pt x="1064" y="219"/>
                  </a:cubicBezTo>
                  <a:cubicBezTo>
                    <a:pt x="1065" y="219"/>
                    <a:pt x="1066" y="221"/>
                    <a:pt x="1067" y="221"/>
                  </a:cubicBezTo>
                  <a:cubicBezTo>
                    <a:pt x="1068" y="221"/>
                    <a:pt x="1070" y="222"/>
                    <a:pt x="1071" y="221"/>
                  </a:cubicBezTo>
                  <a:cubicBezTo>
                    <a:pt x="1072" y="221"/>
                    <a:pt x="1073" y="220"/>
                    <a:pt x="1073" y="219"/>
                  </a:cubicBezTo>
                  <a:cubicBezTo>
                    <a:pt x="1074" y="219"/>
                    <a:pt x="1076" y="220"/>
                    <a:pt x="1076" y="220"/>
                  </a:cubicBezTo>
                  <a:cubicBezTo>
                    <a:pt x="1077" y="221"/>
                    <a:pt x="1079" y="224"/>
                    <a:pt x="1080" y="224"/>
                  </a:cubicBezTo>
                  <a:cubicBezTo>
                    <a:pt x="1081" y="224"/>
                    <a:pt x="1082" y="223"/>
                    <a:pt x="1083" y="223"/>
                  </a:cubicBezTo>
                  <a:cubicBezTo>
                    <a:pt x="1084" y="222"/>
                    <a:pt x="1086" y="221"/>
                    <a:pt x="1087" y="221"/>
                  </a:cubicBezTo>
                  <a:cubicBezTo>
                    <a:pt x="1088" y="221"/>
                    <a:pt x="1091" y="222"/>
                    <a:pt x="1092" y="221"/>
                  </a:cubicBezTo>
                  <a:cubicBezTo>
                    <a:pt x="1092" y="221"/>
                    <a:pt x="1093" y="219"/>
                    <a:pt x="1093" y="219"/>
                  </a:cubicBezTo>
                  <a:cubicBezTo>
                    <a:pt x="1094" y="219"/>
                    <a:pt x="1096" y="219"/>
                    <a:pt x="1097" y="219"/>
                  </a:cubicBezTo>
                  <a:cubicBezTo>
                    <a:pt x="1099" y="219"/>
                    <a:pt x="1101" y="220"/>
                    <a:pt x="1103" y="220"/>
                  </a:cubicBezTo>
                  <a:cubicBezTo>
                    <a:pt x="1103" y="219"/>
                    <a:pt x="1104" y="218"/>
                    <a:pt x="1105" y="218"/>
                  </a:cubicBezTo>
                  <a:cubicBezTo>
                    <a:pt x="1106" y="218"/>
                    <a:pt x="1107" y="219"/>
                    <a:pt x="1107" y="219"/>
                  </a:cubicBezTo>
                  <a:cubicBezTo>
                    <a:pt x="1109" y="219"/>
                    <a:pt x="1111" y="218"/>
                    <a:pt x="1112" y="218"/>
                  </a:cubicBezTo>
                  <a:cubicBezTo>
                    <a:pt x="1114" y="218"/>
                    <a:pt x="1117" y="220"/>
                    <a:pt x="1118" y="219"/>
                  </a:cubicBezTo>
                  <a:cubicBezTo>
                    <a:pt x="1119" y="218"/>
                    <a:pt x="1119" y="214"/>
                    <a:pt x="1120" y="213"/>
                  </a:cubicBezTo>
                  <a:cubicBezTo>
                    <a:pt x="1121" y="212"/>
                    <a:pt x="1123" y="211"/>
                    <a:pt x="1124" y="210"/>
                  </a:cubicBezTo>
                  <a:cubicBezTo>
                    <a:pt x="1125" y="209"/>
                    <a:pt x="1128" y="207"/>
                    <a:pt x="1128" y="205"/>
                  </a:cubicBezTo>
                  <a:cubicBezTo>
                    <a:pt x="1128" y="204"/>
                    <a:pt x="1126" y="202"/>
                    <a:pt x="1127" y="201"/>
                  </a:cubicBezTo>
                  <a:cubicBezTo>
                    <a:pt x="1127" y="200"/>
                    <a:pt x="1129" y="200"/>
                    <a:pt x="1130" y="200"/>
                  </a:cubicBezTo>
                  <a:cubicBezTo>
                    <a:pt x="1131" y="198"/>
                    <a:pt x="1133" y="195"/>
                    <a:pt x="1133" y="194"/>
                  </a:cubicBezTo>
                  <a:cubicBezTo>
                    <a:pt x="1134" y="192"/>
                    <a:pt x="1133" y="188"/>
                    <a:pt x="1133" y="186"/>
                  </a:cubicBezTo>
                  <a:cubicBezTo>
                    <a:pt x="1134" y="185"/>
                    <a:pt x="1136" y="184"/>
                    <a:pt x="1136" y="183"/>
                  </a:cubicBezTo>
                  <a:cubicBezTo>
                    <a:pt x="1137" y="181"/>
                    <a:pt x="1135" y="178"/>
                    <a:pt x="1136" y="177"/>
                  </a:cubicBezTo>
                  <a:cubicBezTo>
                    <a:pt x="1136" y="176"/>
                    <a:pt x="1138" y="176"/>
                    <a:pt x="1139" y="175"/>
                  </a:cubicBezTo>
                  <a:cubicBezTo>
                    <a:pt x="1140" y="174"/>
                    <a:pt x="1142" y="173"/>
                    <a:pt x="1143" y="172"/>
                  </a:cubicBezTo>
                  <a:cubicBezTo>
                    <a:pt x="1143" y="170"/>
                    <a:pt x="1143" y="168"/>
                    <a:pt x="1144" y="167"/>
                  </a:cubicBezTo>
                  <a:cubicBezTo>
                    <a:pt x="1145" y="166"/>
                    <a:pt x="1147" y="165"/>
                    <a:pt x="1148" y="165"/>
                  </a:cubicBezTo>
                  <a:cubicBezTo>
                    <a:pt x="1149" y="164"/>
                    <a:pt x="1152" y="166"/>
                    <a:pt x="1154" y="165"/>
                  </a:cubicBezTo>
                  <a:cubicBezTo>
                    <a:pt x="1155" y="165"/>
                    <a:pt x="1157" y="163"/>
                    <a:pt x="1158" y="162"/>
                  </a:cubicBezTo>
                  <a:cubicBezTo>
                    <a:pt x="1158" y="161"/>
                    <a:pt x="1158" y="158"/>
                    <a:pt x="1158" y="157"/>
                  </a:cubicBezTo>
                  <a:cubicBezTo>
                    <a:pt x="1159" y="157"/>
                    <a:pt x="1160" y="156"/>
                    <a:pt x="1161" y="155"/>
                  </a:cubicBezTo>
                  <a:cubicBezTo>
                    <a:pt x="1161" y="154"/>
                    <a:pt x="1162" y="153"/>
                    <a:pt x="1162" y="152"/>
                  </a:cubicBezTo>
                  <a:cubicBezTo>
                    <a:pt x="1162" y="151"/>
                    <a:pt x="1159" y="150"/>
                    <a:pt x="1159" y="149"/>
                  </a:cubicBezTo>
                  <a:cubicBezTo>
                    <a:pt x="1159" y="148"/>
                    <a:pt x="1159" y="146"/>
                    <a:pt x="1159" y="146"/>
                  </a:cubicBezTo>
                  <a:cubicBezTo>
                    <a:pt x="1160" y="144"/>
                    <a:pt x="1162" y="142"/>
                    <a:pt x="1162" y="140"/>
                  </a:cubicBezTo>
                  <a:cubicBezTo>
                    <a:pt x="1162" y="138"/>
                    <a:pt x="1159" y="134"/>
                    <a:pt x="1158" y="133"/>
                  </a:cubicBezTo>
                  <a:cubicBezTo>
                    <a:pt x="1157" y="131"/>
                    <a:pt x="1155" y="129"/>
                    <a:pt x="1155" y="128"/>
                  </a:cubicBezTo>
                  <a:cubicBezTo>
                    <a:pt x="1154" y="126"/>
                    <a:pt x="1155" y="123"/>
                    <a:pt x="1155" y="122"/>
                  </a:cubicBezTo>
                  <a:cubicBezTo>
                    <a:pt x="1154" y="120"/>
                    <a:pt x="1153" y="117"/>
                    <a:pt x="1152" y="116"/>
                  </a:cubicBezTo>
                  <a:cubicBezTo>
                    <a:pt x="1151" y="114"/>
                    <a:pt x="1149" y="111"/>
                    <a:pt x="1148" y="110"/>
                  </a:cubicBezTo>
                  <a:cubicBezTo>
                    <a:pt x="1147" y="109"/>
                    <a:pt x="1144" y="107"/>
                    <a:pt x="1143" y="106"/>
                  </a:cubicBezTo>
                  <a:cubicBezTo>
                    <a:pt x="1142" y="105"/>
                    <a:pt x="1140" y="102"/>
                    <a:pt x="1139" y="101"/>
                  </a:cubicBezTo>
                  <a:cubicBezTo>
                    <a:pt x="1138" y="100"/>
                    <a:pt x="1136" y="99"/>
                    <a:pt x="1135" y="98"/>
                  </a:cubicBezTo>
                  <a:cubicBezTo>
                    <a:pt x="1134" y="98"/>
                    <a:pt x="1130" y="97"/>
                    <a:pt x="1129" y="97"/>
                  </a:cubicBezTo>
                  <a:cubicBezTo>
                    <a:pt x="1127" y="97"/>
                    <a:pt x="1125" y="97"/>
                    <a:pt x="1124" y="98"/>
                  </a:cubicBezTo>
                  <a:cubicBezTo>
                    <a:pt x="1122" y="98"/>
                    <a:pt x="1120" y="99"/>
                    <a:pt x="1120" y="100"/>
                  </a:cubicBezTo>
                  <a:cubicBezTo>
                    <a:pt x="1119" y="101"/>
                    <a:pt x="1118" y="102"/>
                    <a:pt x="1118" y="103"/>
                  </a:cubicBezTo>
                  <a:cubicBezTo>
                    <a:pt x="1119" y="104"/>
                    <a:pt x="1121" y="104"/>
                    <a:pt x="1122" y="105"/>
                  </a:cubicBezTo>
                  <a:cubicBezTo>
                    <a:pt x="1122" y="106"/>
                    <a:pt x="1122" y="107"/>
                    <a:pt x="1122" y="107"/>
                  </a:cubicBezTo>
                  <a:cubicBezTo>
                    <a:pt x="1122" y="108"/>
                    <a:pt x="1120" y="109"/>
                    <a:pt x="1120" y="110"/>
                  </a:cubicBezTo>
                  <a:cubicBezTo>
                    <a:pt x="1119" y="111"/>
                    <a:pt x="1119" y="113"/>
                    <a:pt x="1118" y="114"/>
                  </a:cubicBezTo>
                  <a:cubicBezTo>
                    <a:pt x="1117" y="115"/>
                    <a:pt x="1116" y="115"/>
                    <a:pt x="1115" y="115"/>
                  </a:cubicBezTo>
                  <a:cubicBezTo>
                    <a:pt x="1114" y="115"/>
                    <a:pt x="1112" y="115"/>
                    <a:pt x="1111" y="114"/>
                  </a:cubicBezTo>
                  <a:cubicBezTo>
                    <a:pt x="1110" y="113"/>
                    <a:pt x="1109" y="110"/>
                    <a:pt x="1109" y="108"/>
                  </a:cubicBezTo>
                  <a:cubicBezTo>
                    <a:pt x="1108" y="107"/>
                    <a:pt x="1107" y="104"/>
                    <a:pt x="1106" y="103"/>
                  </a:cubicBezTo>
                  <a:cubicBezTo>
                    <a:pt x="1105" y="102"/>
                    <a:pt x="1103" y="102"/>
                    <a:pt x="1102" y="101"/>
                  </a:cubicBezTo>
                  <a:cubicBezTo>
                    <a:pt x="1099" y="101"/>
                    <a:pt x="1093" y="103"/>
                    <a:pt x="1091" y="103"/>
                  </a:cubicBezTo>
                  <a:cubicBezTo>
                    <a:pt x="1088" y="104"/>
                    <a:pt x="1082" y="106"/>
                    <a:pt x="1079" y="107"/>
                  </a:cubicBezTo>
                  <a:cubicBezTo>
                    <a:pt x="1077" y="108"/>
                    <a:pt x="1073" y="111"/>
                    <a:pt x="1072" y="112"/>
                  </a:cubicBezTo>
                  <a:cubicBezTo>
                    <a:pt x="1070" y="113"/>
                    <a:pt x="1069" y="117"/>
                    <a:pt x="1067" y="118"/>
                  </a:cubicBezTo>
                  <a:cubicBezTo>
                    <a:pt x="1066" y="119"/>
                    <a:pt x="1064" y="121"/>
                    <a:pt x="1062" y="121"/>
                  </a:cubicBezTo>
                  <a:cubicBezTo>
                    <a:pt x="1061" y="121"/>
                    <a:pt x="1060" y="118"/>
                    <a:pt x="1059" y="118"/>
                  </a:cubicBezTo>
                  <a:cubicBezTo>
                    <a:pt x="1058" y="117"/>
                    <a:pt x="1055" y="116"/>
                    <a:pt x="1054" y="116"/>
                  </a:cubicBezTo>
                  <a:cubicBezTo>
                    <a:pt x="1052" y="116"/>
                    <a:pt x="1049" y="117"/>
                    <a:pt x="1048" y="118"/>
                  </a:cubicBezTo>
                  <a:cubicBezTo>
                    <a:pt x="1046" y="119"/>
                    <a:pt x="1043" y="123"/>
                    <a:pt x="1041" y="125"/>
                  </a:cubicBezTo>
                  <a:cubicBezTo>
                    <a:pt x="1039" y="126"/>
                    <a:pt x="1035" y="128"/>
                    <a:pt x="1033" y="128"/>
                  </a:cubicBezTo>
                  <a:cubicBezTo>
                    <a:pt x="1031" y="129"/>
                    <a:pt x="1027" y="131"/>
                    <a:pt x="1025" y="132"/>
                  </a:cubicBezTo>
                  <a:cubicBezTo>
                    <a:pt x="1024" y="132"/>
                    <a:pt x="1021" y="133"/>
                    <a:pt x="1020" y="133"/>
                  </a:cubicBezTo>
                  <a:cubicBezTo>
                    <a:pt x="1019" y="132"/>
                    <a:pt x="1017" y="130"/>
                    <a:pt x="1016" y="129"/>
                  </a:cubicBezTo>
                  <a:cubicBezTo>
                    <a:pt x="1016" y="128"/>
                    <a:pt x="1017" y="126"/>
                    <a:pt x="1017" y="125"/>
                  </a:cubicBezTo>
                  <a:cubicBezTo>
                    <a:pt x="1017" y="123"/>
                    <a:pt x="1016" y="121"/>
                    <a:pt x="1016" y="119"/>
                  </a:cubicBezTo>
                  <a:cubicBezTo>
                    <a:pt x="1016" y="118"/>
                    <a:pt x="1018" y="117"/>
                    <a:pt x="1018" y="116"/>
                  </a:cubicBezTo>
                  <a:cubicBezTo>
                    <a:pt x="1019" y="116"/>
                    <a:pt x="1019" y="114"/>
                    <a:pt x="1020" y="114"/>
                  </a:cubicBezTo>
                  <a:cubicBezTo>
                    <a:pt x="1021" y="114"/>
                    <a:pt x="1023" y="113"/>
                    <a:pt x="1024" y="114"/>
                  </a:cubicBezTo>
                  <a:cubicBezTo>
                    <a:pt x="1025" y="114"/>
                    <a:pt x="1026" y="116"/>
                    <a:pt x="1026" y="116"/>
                  </a:cubicBezTo>
                  <a:cubicBezTo>
                    <a:pt x="1027" y="117"/>
                    <a:pt x="1029" y="118"/>
                    <a:pt x="1030" y="118"/>
                  </a:cubicBezTo>
                  <a:cubicBezTo>
                    <a:pt x="1032" y="118"/>
                    <a:pt x="1035" y="116"/>
                    <a:pt x="1036" y="115"/>
                  </a:cubicBezTo>
                  <a:cubicBezTo>
                    <a:pt x="1037" y="115"/>
                    <a:pt x="1038" y="115"/>
                    <a:pt x="1039" y="115"/>
                  </a:cubicBezTo>
                  <a:cubicBezTo>
                    <a:pt x="1041" y="114"/>
                    <a:pt x="1044" y="113"/>
                    <a:pt x="1045" y="112"/>
                  </a:cubicBezTo>
                  <a:cubicBezTo>
                    <a:pt x="1047" y="110"/>
                    <a:pt x="1048" y="107"/>
                    <a:pt x="1049" y="106"/>
                  </a:cubicBezTo>
                  <a:cubicBezTo>
                    <a:pt x="1050" y="104"/>
                    <a:pt x="1051" y="101"/>
                    <a:pt x="1052" y="99"/>
                  </a:cubicBezTo>
                  <a:cubicBezTo>
                    <a:pt x="1053" y="99"/>
                    <a:pt x="1055" y="97"/>
                    <a:pt x="1056" y="97"/>
                  </a:cubicBezTo>
                  <a:cubicBezTo>
                    <a:pt x="1057" y="96"/>
                    <a:pt x="1059" y="97"/>
                    <a:pt x="1060" y="96"/>
                  </a:cubicBezTo>
                  <a:cubicBezTo>
                    <a:pt x="1062" y="96"/>
                    <a:pt x="1064" y="95"/>
                    <a:pt x="1065" y="94"/>
                  </a:cubicBezTo>
                  <a:cubicBezTo>
                    <a:pt x="1066" y="93"/>
                    <a:pt x="1066" y="91"/>
                    <a:pt x="1067" y="90"/>
                  </a:cubicBezTo>
                  <a:cubicBezTo>
                    <a:pt x="1069" y="90"/>
                    <a:pt x="1072" y="91"/>
                    <a:pt x="1074" y="90"/>
                  </a:cubicBezTo>
                  <a:cubicBezTo>
                    <a:pt x="1075" y="90"/>
                    <a:pt x="1076" y="89"/>
                    <a:pt x="1076" y="88"/>
                  </a:cubicBezTo>
                  <a:cubicBezTo>
                    <a:pt x="1077" y="87"/>
                    <a:pt x="1079" y="85"/>
                    <a:pt x="1080" y="84"/>
                  </a:cubicBezTo>
                  <a:cubicBezTo>
                    <a:pt x="1081" y="83"/>
                    <a:pt x="1083" y="82"/>
                    <a:pt x="1084" y="82"/>
                  </a:cubicBezTo>
                  <a:cubicBezTo>
                    <a:pt x="1085" y="81"/>
                    <a:pt x="1087" y="80"/>
                    <a:pt x="1088" y="80"/>
                  </a:cubicBezTo>
                  <a:cubicBezTo>
                    <a:pt x="1089" y="79"/>
                    <a:pt x="1092" y="79"/>
                    <a:pt x="1093" y="79"/>
                  </a:cubicBezTo>
                  <a:cubicBezTo>
                    <a:pt x="1094" y="78"/>
                    <a:pt x="1094" y="75"/>
                    <a:pt x="1094" y="74"/>
                  </a:cubicBezTo>
                  <a:cubicBezTo>
                    <a:pt x="1094" y="73"/>
                    <a:pt x="1093" y="72"/>
                    <a:pt x="1093" y="71"/>
                  </a:cubicBezTo>
                  <a:cubicBezTo>
                    <a:pt x="1094" y="70"/>
                    <a:pt x="1095" y="68"/>
                    <a:pt x="1096" y="68"/>
                  </a:cubicBezTo>
                  <a:cubicBezTo>
                    <a:pt x="1096" y="67"/>
                    <a:pt x="1098" y="67"/>
                    <a:pt x="1099" y="67"/>
                  </a:cubicBezTo>
                  <a:cubicBezTo>
                    <a:pt x="1101" y="68"/>
                    <a:pt x="1104" y="69"/>
                    <a:pt x="1105" y="69"/>
                  </a:cubicBezTo>
                  <a:cubicBezTo>
                    <a:pt x="1106" y="69"/>
                    <a:pt x="1109" y="69"/>
                    <a:pt x="1110" y="68"/>
                  </a:cubicBezTo>
                  <a:cubicBezTo>
                    <a:pt x="1111" y="68"/>
                    <a:pt x="1115" y="67"/>
                    <a:pt x="1116" y="67"/>
                  </a:cubicBezTo>
                  <a:cubicBezTo>
                    <a:pt x="1117" y="67"/>
                    <a:pt x="1119" y="67"/>
                    <a:pt x="1120" y="68"/>
                  </a:cubicBezTo>
                  <a:cubicBezTo>
                    <a:pt x="1121" y="69"/>
                    <a:pt x="1121" y="72"/>
                    <a:pt x="1122" y="73"/>
                  </a:cubicBezTo>
                  <a:cubicBezTo>
                    <a:pt x="1122" y="74"/>
                    <a:pt x="1124" y="76"/>
                    <a:pt x="1124" y="77"/>
                  </a:cubicBezTo>
                  <a:cubicBezTo>
                    <a:pt x="1125" y="77"/>
                    <a:pt x="1128" y="78"/>
                    <a:pt x="1129" y="79"/>
                  </a:cubicBezTo>
                  <a:cubicBezTo>
                    <a:pt x="1130" y="79"/>
                    <a:pt x="1132" y="82"/>
                    <a:pt x="1133" y="81"/>
                  </a:cubicBezTo>
                  <a:cubicBezTo>
                    <a:pt x="1134" y="80"/>
                    <a:pt x="1133" y="78"/>
                    <a:pt x="1133" y="77"/>
                  </a:cubicBezTo>
                  <a:cubicBezTo>
                    <a:pt x="1133" y="75"/>
                    <a:pt x="1131" y="73"/>
                    <a:pt x="1131" y="71"/>
                  </a:cubicBezTo>
                  <a:cubicBezTo>
                    <a:pt x="1130" y="70"/>
                    <a:pt x="1128" y="67"/>
                    <a:pt x="1127" y="66"/>
                  </a:cubicBezTo>
                  <a:cubicBezTo>
                    <a:pt x="1126" y="65"/>
                    <a:pt x="1124" y="64"/>
                    <a:pt x="1124" y="63"/>
                  </a:cubicBezTo>
                  <a:cubicBezTo>
                    <a:pt x="1123" y="62"/>
                    <a:pt x="1123" y="59"/>
                    <a:pt x="1122" y="58"/>
                  </a:cubicBezTo>
                  <a:cubicBezTo>
                    <a:pt x="1121" y="57"/>
                    <a:pt x="1119" y="55"/>
                    <a:pt x="1119" y="55"/>
                  </a:cubicBezTo>
                  <a:cubicBezTo>
                    <a:pt x="1118" y="54"/>
                    <a:pt x="1116" y="52"/>
                    <a:pt x="1116" y="51"/>
                  </a:cubicBezTo>
                  <a:cubicBezTo>
                    <a:pt x="1115" y="50"/>
                    <a:pt x="1115" y="48"/>
                    <a:pt x="1114" y="46"/>
                  </a:cubicBezTo>
                  <a:cubicBezTo>
                    <a:pt x="1114" y="45"/>
                    <a:pt x="1111" y="44"/>
                    <a:pt x="1110" y="43"/>
                  </a:cubicBezTo>
                  <a:cubicBezTo>
                    <a:pt x="1110" y="43"/>
                    <a:pt x="1108" y="40"/>
                    <a:pt x="1108" y="40"/>
                  </a:cubicBezTo>
                  <a:cubicBezTo>
                    <a:pt x="1107" y="38"/>
                    <a:pt x="1104" y="37"/>
                    <a:pt x="1104" y="35"/>
                  </a:cubicBezTo>
                  <a:cubicBezTo>
                    <a:pt x="1103" y="34"/>
                    <a:pt x="1103" y="30"/>
                    <a:pt x="1103" y="28"/>
                  </a:cubicBezTo>
                  <a:cubicBezTo>
                    <a:pt x="1103" y="27"/>
                    <a:pt x="1102" y="24"/>
                    <a:pt x="1101" y="24"/>
                  </a:cubicBezTo>
                  <a:cubicBezTo>
                    <a:pt x="1100" y="23"/>
                    <a:pt x="1098" y="25"/>
                    <a:pt x="1098" y="25"/>
                  </a:cubicBezTo>
                  <a:cubicBezTo>
                    <a:pt x="1097" y="26"/>
                    <a:pt x="1096" y="27"/>
                    <a:pt x="1096" y="27"/>
                  </a:cubicBezTo>
                  <a:cubicBezTo>
                    <a:pt x="1095" y="27"/>
                    <a:pt x="1093" y="25"/>
                    <a:pt x="1093" y="25"/>
                  </a:cubicBezTo>
                  <a:cubicBezTo>
                    <a:pt x="1092" y="24"/>
                    <a:pt x="1091" y="23"/>
                    <a:pt x="1090" y="23"/>
                  </a:cubicBezTo>
                  <a:cubicBezTo>
                    <a:pt x="1088" y="22"/>
                    <a:pt x="1086" y="22"/>
                    <a:pt x="1085" y="21"/>
                  </a:cubicBezTo>
                  <a:cubicBezTo>
                    <a:pt x="1084" y="20"/>
                    <a:pt x="1083" y="18"/>
                    <a:pt x="1083" y="17"/>
                  </a:cubicBezTo>
                  <a:cubicBezTo>
                    <a:pt x="1083" y="16"/>
                    <a:pt x="1084" y="14"/>
                    <a:pt x="1085" y="13"/>
                  </a:cubicBezTo>
                  <a:cubicBezTo>
                    <a:pt x="1087" y="13"/>
                    <a:pt x="1089" y="12"/>
                    <a:pt x="1091" y="12"/>
                  </a:cubicBezTo>
                  <a:cubicBezTo>
                    <a:pt x="1092" y="12"/>
                    <a:pt x="1096" y="13"/>
                    <a:pt x="1098" y="13"/>
                  </a:cubicBezTo>
                  <a:cubicBezTo>
                    <a:pt x="1099" y="13"/>
                    <a:pt x="1101" y="13"/>
                    <a:pt x="1102" y="14"/>
                  </a:cubicBezTo>
                  <a:cubicBezTo>
                    <a:pt x="1102" y="14"/>
                    <a:pt x="1103" y="17"/>
                    <a:pt x="1103" y="18"/>
                  </a:cubicBezTo>
                  <a:cubicBezTo>
                    <a:pt x="1104" y="19"/>
                    <a:pt x="1105" y="20"/>
                    <a:pt x="1106" y="21"/>
                  </a:cubicBezTo>
                  <a:cubicBezTo>
                    <a:pt x="1107" y="21"/>
                    <a:pt x="1110" y="21"/>
                    <a:pt x="1111" y="21"/>
                  </a:cubicBezTo>
                  <a:cubicBezTo>
                    <a:pt x="1111" y="22"/>
                    <a:pt x="1111" y="24"/>
                    <a:pt x="1111" y="25"/>
                  </a:cubicBezTo>
                  <a:cubicBezTo>
                    <a:pt x="1111" y="26"/>
                    <a:pt x="1111" y="28"/>
                    <a:pt x="1111" y="29"/>
                  </a:cubicBezTo>
                  <a:cubicBezTo>
                    <a:pt x="1112" y="30"/>
                    <a:pt x="1114" y="30"/>
                    <a:pt x="1114" y="31"/>
                  </a:cubicBezTo>
                  <a:cubicBezTo>
                    <a:pt x="1115" y="32"/>
                    <a:pt x="1115" y="34"/>
                    <a:pt x="1115" y="35"/>
                  </a:cubicBezTo>
                  <a:cubicBezTo>
                    <a:pt x="1115" y="36"/>
                    <a:pt x="1115" y="39"/>
                    <a:pt x="1116" y="40"/>
                  </a:cubicBezTo>
                  <a:cubicBezTo>
                    <a:pt x="1116" y="41"/>
                    <a:pt x="1117" y="42"/>
                    <a:pt x="1117" y="43"/>
                  </a:cubicBezTo>
                  <a:cubicBezTo>
                    <a:pt x="1118" y="43"/>
                    <a:pt x="1119" y="43"/>
                    <a:pt x="1120" y="44"/>
                  </a:cubicBezTo>
                  <a:cubicBezTo>
                    <a:pt x="1120" y="44"/>
                    <a:pt x="1121" y="46"/>
                    <a:pt x="1122" y="47"/>
                  </a:cubicBezTo>
                  <a:cubicBezTo>
                    <a:pt x="1123" y="49"/>
                    <a:pt x="1126" y="51"/>
                    <a:pt x="1128" y="53"/>
                  </a:cubicBezTo>
                  <a:cubicBezTo>
                    <a:pt x="1129" y="54"/>
                    <a:pt x="1131" y="58"/>
                    <a:pt x="1132" y="59"/>
                  </a:cubicBezTo>
                  <a:cubicBezTo>
                    <a:pt x="1134" y="61"/>
                    <a:pt x="1137" y="65"/>
                    <a:pt x="1138" y="67"/>
                  </a:cubicBezTo>
                  <a:cubicBezTo>
                    <a:pt x="1139" y="69"/>
                    <a:pt x="1141" y="73"/>
                    <a:pt x="1141" y="74"/>
                  </a:cubicBezTo>
                  <a:cubicBezTo>
                    <a:pt x="1142" y="76"/>
                    <a:pt x="1143" y="78"/>
                    <a:pt x="1144" y="80"/>
                  </a:cubicBezTo>
                  <a:cubicBezTo>
                    <a:pt x="1144" y="81"/>
                    <a:pt x="1144" y="83"/>
                    <a:pt x="1144" y="84"/>
                  </a:cubicBezTo>
                  <a:cubicBezTo>
                    <a:pt x="1145" y="85"/>
                    <a:pt x="1145" y="88"/>
                    <a:pt x="1146" y="88"/>
                  </a:cubicBezTo>
                  <a:cubicBezTo>
                    <a:pt x="1147" y="89"/>
                    <a:pt x="1150" y="89"/>
                    <a:pt x="1151" y="89"/>
                  </a:cubicBezTo>
                  <a:cubicBezTo>
                    <a:pt x="1152" y="89"/>
                    <a:pt x="1154" y="89"/>
                    <a:pt x="1154" y="89"/>
                  </a:cubicBezTo>
                  <a:cubicBezTo>
                    <a:pt x="1156" y="90"/>
                    <a:pt x="1158" y="93"/>
                    <a:pt x="1160" y="94"/>
                  </a:cubicBezTo>
                  <a:cubicBezTo>
                    <a:pt x="1161" y="95"/>
                    <a:pt x="1164" y="96"/>
                    <a:pt x="1164" y="98"/>
                  </a:cubicBezTo>
                  <a:cubicBezTo>
                    <a:pt x="1165" y="99"/>
                    <a:pt x="1165" y="101"/>
                    <a:pt x="1164" y="102"/>
                  </a:cubicBezTo>
                  <a:cubicBezTo>
                    <a:pt x="1164" y="102"/>
                    <a:pt x="1163" y="103"/>
                    <a:pt x="1163" y="103"/>
                  </a:cubicBezTo>
                  <a:cubicBezTo>
                    <a:pt x="1162" y="103"/>
                    <a:pt x="1160" y="102"/>
                    <a:pt x="1160" y="101"/>
                  </a:cubicBezTo>
                  <a:cubicBezTo>
                    <a:pt x="1159" y="101"/>
                    <a:pt x="1157" y="99"/>
                    <a:pt x="1156" y="98"/>
                  </a:cubicBezTo>
                  <a:cubicBezTo>
                    <a:pt x="1155" y="98"/>
                    <a:pt x="1152" y="96"/>
                    <a:pt x="1151" y="97"/>
                  </a:cubicBezTo>
                  <a:cubicBezTo>
                    <a:pt x="1150" y="97"/>
                    <a:pt x="1149" y="98"/>
                    <a:pt x="1149" y="99"/>
                  </a:cubicBezTo>
                  <a:cubicBezTo>
                    <a:pt x="1149" y="100"/>
                    <a:pt x="1150" y="102"/>
                    <a:pt x="1151" y="103"/>
                  </a:cubicBezTo>
                  <a:cubicBezTo>
                    <a:pt x="1152" y="104"/>
                    <a:pt x="1155" y="105"/>
                    <a:pt x="1156" y="105"/>
                  </a:cubicBezTo>
                  <a:cubicBezTo>
                    <a:pt x="1157" y="106"/>
                    <a:pt x="1160" y="108"/>
                    <a:pt x="1161" y="109"/>
                  </a:cubicBezTo>
                  <a:cubicBezTo>
                    <a:pt x="1161" y="109"/>
                    <a:pt x="1162" y="111"/>
                    <a:pt x="1162" y="111"/>
                  </a:cubicBezTo>
                  <a:cubicBezTo>
                    <a:pt x="1162" y="112"/>
                    <a:pt x="1161" y="114"/>
                    <a:pt x="1161" y="115"/>
                  </a:cubicBezTo>
                  <a:cubicBezTo>
                    <a:pt x="1161" y="116"/>
                    <a:pt x="1162" y="117"/>
                    <a:pt x="1162" y="117"/>
                  </a:cubicBezTo>
                  <a:cubicBezTo>
                    <a:pt x="1163" y="118"/>
                    <a:pt x="1165" y="118"/>
                    <a:pt x="1166" y="118"/>
                  </a:cubicBezTo>
                  <a:cubicBezTo>
                    <a:pt x="1167" y="118"/>
                    <a:pt x="1169" y="118"/>
                    <a:pt x="1170" y="117"/>
                  </a:cubicBezTo>
                  <a:cubicBezTo>
                    <a:pt x="1170" y="116"/>
                    <a:pt x="1170" y="114"/>
                    <a:pt x="1170" y="114"/>
                  </a:cubicBezTo>
                  <a:cubicBezTo>
                    <a:pt x="1169" y="113"/>
                    <a:pt x="1168" y="111"/>
                    <a:pt x="1167" y="110"/>
                  </a:cubicBezTo>
                  <a:cubicBezTo>
                    <a:pt x="1167" y="109"/>
                    <a:pt x="1165" y="108"/>
                    <a:pt x="1166" y="107"/>
                  </a:cubicBezTo>
                  <a:cubicBezTo>
                    <a:pt x="1166" y="106"/>
                    <a:pt x="1167" y="105"/>
                    <a:pt x="1167" y="105"/>
                  </a:cubicBezTo>
                  <a:cubicBezTo>
                    <a:pt x="1168" y="105"/>
                    <a:pt x="1171" y="108"/>
                    <a:pt x="1171" y="108"/>
                  </a:cubicBezTo>
                  <a:cubicBezTo>
                    <a:pt x="1171" y="108"/>
                    <a:pt x="1172" y="111"/>
                    <a:pt x="1172" y="112"/>
                  </a:cubicBezTo>
                  <a:cubicBezTo>
                    <a:pt x="1173" y="113"/>
                    <a:pt x="1175" y="115"/>
                    <a:pt x="1176" y="116"/>
                  </a:cubicBezTo>
                  <a:cubicBezTo>
                    <a:pt x="1177" y="117"/>
                    <a:pt x="1181" y="119"/>
                    <a:pt x="1182" y="120"/>
                  </a:cubicBezTo>
                  <a:cubicBezTo>
                    <a:pt x="1183" y="122"/>
                    <a:pt x="1185" y="126"/>
                    <a:pt x="1186" y="128"/>
                  </a:cubicBezTo>
                  <a:cubicBezTo>
                    <a:pt x="1187" y="130"/>
                    <a:pt x="1189" y="134"/>
                    <a:pt x="1190" y="136"/>
                  </a:cubicBezTo>
                  <a:cubicBezTo>
                    <a:pt x="1191" y="137"/>
                    <a:pt x="1193" y="139"/>
                    <a:pt x="1194" y="141"/>
                  </a:cubicBezTo>
                  <a:cubicBezTo>
                    <a:pt x="1194" y="142"/>
                    <a:pt x="1195" y="144"/>
                    <a:pt x="1196" y="144"/>
                  </a:cubicBezTo>
                  <a:cubicBezTo>
                    <a:pt x="1196" y="146"/>
                    <a:pt x="1198" y="151"/>
                    <a:pt x="1198" y="153"/>
                  </a:cubicBezTo>
                  <a:cubicBezTo>
                    <a:pt x="1199" y="156"/>
                    <a:pt x="1200" y="164"/>
                    <a:pt x="1200" y="167"/>
                  </a:cubicBezTo>
                  <a:cubicBezTo>
                    <a:pt x="1201" y="172"/>
                    <a:pt x="1202" y="180"/>
                    <a:pt x="1202" y="185"/>
                  </a:cubicBezTo>
                  <a:cubicBezTo>
                    <a:pt x="1202" y="188"/>
                    <a:pt x="1202" y="194"/>
                    <a:pt x="1202" y="198"/>
                  </a:cubicBezTo>
                  <a:cubicBezTo>
                    <a:pt x="1202" y="199"/>
                    <a:pt x="1204" y="201"/>
                    <a:pt x="1204" y="203"/>
                  </a:cubicBezTo>
                  <a:cubicBezTo>
                    <a:pt x="1203" y="204"/>
                    <a:pt x="1202" y="205"/>
                    <a:pt x="1202" y="206"/>
                  </a:cubicBezTo>
                  <a:cubicBezTo>
                    <a:pt x="1201" y="207"/>
                    <a:pt x="1199" y="207"/>
                    <a:pt x="1198" y="208"/>
                  </a:cubicBezTo>
                  <a:cubicBezTo>
                    <a:pt x="1197" y="209"/>
                    <a:pt x="1196" y="211"/>
                    <a:pt x="1195" y="212"/>
                  </a:cubicBezTo>
                  <a:cubicBezTo>
                    <a:pt x="1194" y="213"/>
                    <a:pt x="1191" y="216"/>
                    <a:pt x="1189" y="217"/>
                  </a:cubicBezTo>
                  <a:cubicBezTo>
                    <a:pt x="1189" y="217"/>
                    <a:pt x="1187" y="217"/>
                    <a:pt x="1186" y="217"/>
                  </a:cubicBezTo>
                  <a:cubicBezTo>
                    <a:pt x="1185" y="218"/>
                    <a:pt x="1183" y="219"/>
                    <a:pt x="1182" y="220"/>
                  </a:cubicBezTo>
                  <a:cubicBezTo>
                    <a:pt x="1182" y="221"/>
                    <a:pt x="1180" y="222"/>
                    <a:pt x="1179" y="223"/>
                  </a:cubicBezTo>
                  <a:cubicBezTo>
                    <a:pt x="1178" y="223"/>
                    <a:pt x="1176" y="224"/>
                    <a:pt x="1175" y="225"/>
                  </a:cubicBezTo>
                  <a:cubicBezTo>
                    <a:pt x="1174" y="226"/>
                    <a:pt x="1171" y="230"/>
                    <a:pt x="1169" y="231"/>
                  </a:cubicBezTo>
                  <a:cubicBezTo>
                    <a:pt x="1168" y="233"/>
                    <a:pt x="1164" y="236"/>
                    <a:pt x="1163" y="237"/>
                  </a:cubicBezTo>
                  <a:cubicBezTo>
                    <a:pt x="1161" y="239"/>
                    <a:pt x="1157" y="242"/>
                    <a:pt x="1156" y="243"/>
                  </a:cubicBezTo>
                  <a:cubicBezTo>
                    <a:pt x="1155" y="244"/>
                    <a:pt x="1153" y="246"/>
                    <a:pt x="1151" y="247"/>
                  </a:cubicBezTo>
                  <a:cubicBezTo>
                    <a:pt x="1151" y="247"/>
                    <a:pt x="1149" y="247"/>
                    <a:pt x="1148" y="247"/>
                  </a:cubicBezTo>
                  <a:cubicBezTo>
                    <a:pt x="1148" y="248"/>
                    <a:pt x="1148" y="249"/>
                    <a:pt x="1148" y="250"/>
                  </a:cubicBezTo>
                  <a:cubicBezTo>
                    <a:pt x="1148" y="251"/>
                    <a:pt x="1148" y="252"/>
                    <a:pt x="1148" y="253"/>
                  </a:cubicBezTo>
                  <a:cubicBezTo>
                    <a:pt x="1148" y="254"/>
                    <a:pt x="1148" y="257"/>
                    <a:pt x="1149" y="258"/>
                  </a:cubicBezTo>
                  <a:cubicBezTo>
                    <a:pt x="1150" y="258"/>
                    <a:pt x="1153" y="255"/>
                    <a:pt x="1154" y="254"/>
                  </a:cubicBezTo>
                  <a:cubicBezTo>
                    <a:pt x="1155" y="253"/>
                    <a:pt x="1156" y="250"/>
                    <a:pt x="1157" y="248"/>
                  </a:cubicBezTo>
                  <a:cubicBezTo>
                    <a:pt x="1159" y="246"/>
                    <a:pt x="1163" y="244"/>
                    <a:pt x="1165" y="242"/>
                  </a:cubicBezTo>
                  <a:cubicBezTo>
                    <a:pt x="1168" y="240"/>
                    <a:pt x="1173" y="234"/>
                    <a:pt x="1176" y="232"/>
                  </a:cubicBezTo>
                  <a:cubicBezTo>
                    <a:pt x="1177" y="231"/>
                    <a:pt x="1181" y="228"/>
                    <a:pt x="1183" y="227"/>
                  </a:cubicBezTo>
                  <a:cubicBezTo>
                    <a:pt x="1184" y="226"/>
                    <a:pt x="1188" y="224"/>
                    <a:pt x="1190" y="223"/>
                  </a:cubicBezTo>
                  <a:cubicBezTo>
                    <a:pt x="1191" y="222"/>
                    <a:pt x="1193" y="220"/>
                    <a:pt x="1195" y="219"/>
                  </a:cubicBezTo>
                  <a:cubicBezTo>
                    <a:pt x="1196" y="218"/>
                    <a:pt x="1199" y="216"/>
                    <a:pt x="1200" y="215"/>
                  </a:cubicBezTo>
                  <a:cubicBezTo>
                    <a:pt x="1201" y="215"/>
                    <a:pt x="1203" y="215"/>
                    <a:pt x="1204" y="214"/>
                  </a:cubicBezTo>
                  <a:cubicBezTo>
                    <a:pt x="1205" y="214"/>
                    <a:pt x="1206" y="213"/>
                    <a:pt x="1207" y="212"/>
                  </a:cubicBezTo>
                  <a:cubicBezTo>
                    <a:pt x="1208" y="211"/>
                    <a:pt x="1209" y="208"/>
                    <a:pt x="1210" y="207"/>
                  </a:cubicBezTo>
                  <a:cubicBezTo>
                    <a:pt x="1210" y="205"/>
                    <a:pt x="1209" y="200"/>
                    <a:pt x="1209" y="19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5897563" y="3284538"/>
              <a:ext cx="61912" cy="152400"/>
            </a:xfrm>
            <a:custGeom>
              <a:avLst/>
              <a:gdLst>
                <a:gd name="T0" fmla="*/ 74 w 74"/>
                <a:gd name="T1" fmla="*/ 0 h 181"/>
                <a:gd name="T2" fmla="*/ 67 w 74"/>
                <a:gd name="T3" fmla="*/ 18 h 181"/>
                <a:gd name="T4" fmla="*/ 67 w 74"/>
                <a:gd name="T5" fmla="*/ 31 h 181"/>
                <a:gd name="T6" fmla="*/ 59 w 74"/>
                <a:gd name="T7" fmla="*/ 32 h 181"/>
                <a:gd name="T8" fmla="*/ 50 w 74"/>
                <a:gd name="T9" fmla="*/ 43 h 181"/>
                <a:gd name="T10" fmla="*/ 46 w 74"/>
                <a:gd name="T11" fmla="*/ 61 h 181"/>
                <a:gd name="T12" fmla="*/ 44 w 74"/>
                <a:gd name="T13" fmla="*/ 82 h 181"/>
                <a:gd name="T14" fmla="*/ 47 w 74"/>
                <a:gd name="T15" fmla="*/ 89 h 181"/>
                <a:gd name="T16" fmla="*/ 45 w 74"/>
                <a:gd name="T17" fmla="*/ 98 h 181"/>
                <a:gd name="T18" fmla="*/ 43 w 74"/>
                <a:gd name="T19" fmla="*/ 109 h 181"/>
                <a:gd name="T20" fmla="*/ 44 w 74"/>
                <a:gd name="T21" fmla="*/ 119 h 181"/>
                <a:gd name="T22" fmla="*/ 40 w 74"/>
                <a:gd name="T23" fmla="*/ 133 h 181"/>
                <a:gd name="T24" fmla="*/ 35 w 74"/>
                <a:gd name="T25" fmla="*/ 142 h 181"/>
                <a:gd name="T26" fmla="*/ 35 w 74"/>
                <a:gd name="T27" fmla="*/ 148 h 181"/>
                <a:gd name="T28" fmla="*/ 37 w 74"/>
                <a:gd name="T29" fmla="*/ 155 h 181"/>
                <a:gd name="T30" fmla="*/ 36 w 74"/>
                <a:gd name="T31" fmla="*/ 164 h 181"/>
                <a:gd name="T32" fmla="*/ 31 w 74"/>
                <a:gd name="T33" fmla="*/ 172 h 181"/>
                <a:gd name="T34" fmla="*/ 25 w 74"/>
                <a:gd name="T35" fmla="*/ 179 h 181"/>
                <a:gd name="T36" fmla="*/ 21 w 74"/>
                <a:gd name="T37" fmla="*/ 178 h 181"/>
                <a:gd name="T38" fmla="*/ 16 w 74"/>
                <a:gd name="T39" fmla="*/ 179 h 181"/>
                <a:gd name="T40" fmla="*/ 12 w 74"/>
                <a:gd name="T41" fmla="*/ 170 h 181"/>
                <a:gd name="T42" fmla="*/ 6 w 74"/>
                <a:gd name="T43" fmla="*/ 164 h 181"/>
                <a:gd name="T44" fmla="*/ 1 w 74"/>
                <a:gd name="T45" fmla="*/ 148 h 181"/>
                <a:gd name="T46" fmla="*/ 5 w 74"/>
                <a:gd name="T47" fmla="*/ 134 h 181"/>
                <a:gd name="T48" fmla="*/ 1 w 74"/>
                <a:gd name="T49" fmla="*/ 123 h 181"/>
                <a:gd name="T50" fmla="*/ 1 w 74"/>
                <a:gd name="T51" fmla="*/ 98 h 181"/>
                <a:gd name="T52" fmla="*/ 3 w 74"/>
                <a:gd name="T53" fmla="*/ 89 h 181"/>
                <a:gd name="T54" fmla="*/ 6 w 74"/>
                <a:gd name="T55" fmla="*/ 76 h 181"/>
                <a:gd name="T56" fmla="*/ 10 w 74"/>
                <a:gd name="T57" fmla="*/ 69 h 181"/>
                <a:gd name="T58" fmla="*/ 12 w 74"/>
                <a:gd name="T59" fmla="*/ 62 h 181"/>
                <a:gd name="T60" fmla="*/ 11 w 74"/>
                <a:gd name="T61" fmla="*/ 56 h 181"/>
                <a:gd name="T62" fmla="*/ 20 w 74"/>
                <a:gd name="T63" fmla="*/ 48 h 181"/>
                <a:gd name="T64" fmla="*/ 22 w 74"/>
                <a:gd name="T65" fmla="*/ 41 h 181"/>
                <a:gd name="T66" fmla="*/ 16 w 74"/>
                <a:gd name="T67" fmla="*/ 38 h 181"/>
                <a:gd name="T68" fmla="*/ 11 w 74"/>
                <a:gd name="T69" fmla="*/ 40 h 181"/>
                <a:gd name="T70" fmla="*/ 13 w 74"/>
                <a:gd name="T71" fmla="*/ 34 h 181"/>
                <a:gd name="T72" fmla="*/ 16 w 74"/>
                <a:gd name="T73" fmla="*/ 29 h 181"/>
                <a:gd name="T74" fmla="*/ 24 w 74"/>
                <a:gd name="T75" fmla="*/ 2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181">
                  <a:moveTo>
                    <a:pt x="24" y="21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3" y="3"/>
                    <a:pt x="71" y="7"/>
                    <a:pt x="71" y="9"/>
                  </a:cubicBezTo>
                  <a:cubicBezTo>
                    <a:pt x="70" y="11"/>
                    <a:pt x="67" y="15"/>
                    <a:pt x="67" y="18"/>
                  </a:cubicBezTo>
                  <a:cubicBezTo>
                    <a:pt x="67" y="20"/>
                    <a:pt x="69" y="23"/>
                    <a:pt x="69" y="24"/>
                  </a:cubicBezTo>
                  <a:cubicBezTo>
                    <a:pt x="69" y="26"/>
                    <a:pt x="68" y="30"/>
                    <a:pt x="67" y="31"/>
                  </a:cubicBezTo>
                  <a:cubicBezTo>
                    <a:pt x="66" y="32"/>
                    <a:pt x="64" y="35"/>
                    <a:pt x="63" y="35"/>
                  </a:cubicBezTo>
                  <a:cubicBezTo>
                    <a:pt x="62" y="35"/>
                    <a:pt x="60" y="32"/>
                    <a:pt x="59" y="32"/>
                  </a:cubicBezTo>
                  <a:cubicBezTo>
                    <a:pt x="58" y="32"/>
                    <a:pt x="55" y="33"/>
                    <a:pt x="54" y="34"/>
                  </a:cubicBezTo>
                  <a:cubicBezTo>
                    <a:pt x="53" y="35"/>
                    <a:pt x="51" y="40"/>
                    <a:pt x="50" y="43"/>
                  </a:cubicBezTo>
                  <a:cubicBezTo>
                    <a:pt x="49" y="44"/>
                    <a:pt x="48" y="47"/>
                    <a:pt x="47" y="49"/>
                  </a:cubicBezTo>
                  <a:cubicBezTo>
                    <a:pt x="46" y="52"/>
                    <a:pt x="46" y="58"/>
                    <a:pt x="46" y="61"/>
                  </a:cubicBezTo>
                  <a:cubicBezTo>
                    <a:pt x="46" y="63"/>
                    <a:pt x="46" y="69"/>
                    <a:pt x="46" y="72"/>
                  </a:cubicBezTo>
                  <a:cubicBezTo>
                    <a:pt x="46" y="74"/>
                    <a:pt x="44" y="79"/>
                    <a:pt x="44" y="82"/>
                  </a:cubicBezTo>
                  <a:cubicBezTo>
                    <a:pt x="44" y="83"/>
                    <a:pt x="44" y="86"/>
                    <a:pt x="45" y="87"/>
                  </a:cubicBezTo>
                  <a:cubicBezTo>
                    <a:pt x="45" y="88"/>
                    <a:pt x="47" y="88"/>
                    <a:pt x="47" y="89"/>
                  </a:cubicBezTo>
                  <a:cubicBezTo>
                    <a:pt x="48" y="90"/>
                    <a:pt x="48" y="93"/>
                    <a:pt x="48" y="94"/>
                  </a:cubicBezTo>
                  <a:cubicBezTo>
                    <a:pt x="48" y="95"/>
                    <a:pt x="45" y="96"/>
                    <a:pt x="45" y="98"/>
                  </a:cubicBezTo>
                  <a:cubicBezTo>
                    <a:pt x="45" y="99"/>
                    <a:pt x="46" y="101"/>
                    <a:pt x="45" y="102"/>
                  </a:cubicBezTo>
                  <a:cubicBezTo>
                    <a:pt x="45" y="104"/>
                    <a:pt x="43" y="107"/>
                    <a:pt x="43" y="109"/>
                  </a:cubicBezTo>
                  <a:cubicBezTo>
                    <a:pt x="43" y="109"/>
                    <a:pt x="44" y="111"/>
                    <a:pt x="44" y="112"/>
                  </a:cubicBezTo>
                  <a:cubicBezTo>
                    <a:pt x="45" y="114"/>
                    <a:pt x="44" y="117"/>
                    <a:pt x="44" y="119"/>
                  </a:cubicBezTo>
                  <a:cubicBezTo>
                    <a:pt x="43" y="120"/>
                    <a:pt x="41" y="123"/>
                    <a:pt x="41" y="124"/>
                  </a:cubicBezTo>
                  <a:cubicBezTo>
                    <a:pt x="40" y="126"/>
                    <a:pt x="40" y="131"/>
                    <a:pt x="40" y="133"/>
                  </a:cubicBezTo>
                  <a:cubicBezTo>
                    <a:pt x="40" y="135"/>
                    <a:pt x="39" y="138"/>
                    <a:pt x="38" y="140"/>
                  </a:cubicBezTo>
                  <a:cubicBezTo>
                    <a:pt x="37" y="140"/>
                    <a:pt x="36" y="142"/>
                    <a:pt x="35" y="142"/>
                  </a:cubicBezTo>
                  <a:cubicBezTo>
                    <a:pt x="34" y="143"/>
                    <a:pt x="33" y="143"/>
                    <a:pt x="33" y="144"/>
                  </a:cubicBezTo>
                  <a:cubicBezTo>
                    <a:pt x="33" y="145"/>
                    <a:pt x="35" y="148"/>
                    <a:pt x="35" y="148"/>
                  </a:cubicBezTo>
                  <a:cubicBezTo>
                    <a:pt x="35" y="148"/>
                    <a:pt x="35" y="151"/>
                    <a:pt x="35" y="152"/>
                  </a:cubicBezTo>
                  <a:cubicBezTo>
                    <a:pt x="35" y="152"/>
                    <a:pt x="37" y="154"/>
                    <a:pt x="37" y="155"/>
                  </a:cubicBezTo>
                  <a:cubicBezTo>
                    <a:pt x="37" y="156"/>
                    <a:pt x="38" y="158"/>
                    <a:pt x="37" y="159"/>
                  </a:cubicBezTo>
                  <a:cubicBezTo>
                    <a:pt x="37" y="160"/>
                    <a:pt x="36" y="163"/>
                    <a:pt x="36" y="164"/>
                  </a:cubicBezTo>
                  <a:cubicBezTo>
                    <a:pt x="35" y="165"/>
                    <a:pt x="34" y="166"/>
                    <a:pt x="33" y="167"/>
                  </a:cubicBezTo>
                  <a:cubicBezTo>
                    <a:pt x="32" y="168"/>
                    <a:pt x="32" y="171"/>
                    <a:pt x="31" y="172"/>
                  </a:cubicBezTo>
                  <a:cubicBezTo>
                    <a:pt x="31" y="174"/>
                    <a:pt x="29" y="177"/>
                    <a:pt x="28" y="178"/>
                  </a:cubicBezTo>
                  <a:cubicBezTo>
                    <a:pt x="27" y="178"/>
                    <a:pt x="26" y="180"/>
                    <a:pt x="25" y="179"/>
                  </a:cubicBezTo>
                  <a:cubicBezTo>
                    <a:pt x="24" y="179"/>
                    <a:pt x="25" y="177"/>
                    <a:pt x="24" y="176"/>
                  </a:cubicBezTo>
                  <a:cubicBezTo>
                    <a:pt x="24" y="176"/>
                    <a:pt x="22" y="177"/>
                    <a:pt x="21" y="178"/>
                  </a:cubicBezTo>
                  <a:cubicBezTo>
                    <a:pt x="20" y="178"/>
                    <a:pt x="19" y="180"/>
                    <a:pt x="18" y="181"/>
                  </a:cubicBezTo>
                  <a:cubicBezTo>
                    <a:pt x="18" y="181"/>
                    <a:pt x="16" y="179"/>
                    <a:pt x="16" y="179"/>
                  </a:cubicBezTo>
                  <a:cubicBezTo>
                    <a:pt x="15" y="178"/>
                    <a:pt x="16" y="176"/>
                    <a:pt x="15" y="175"/>
                  </a:cubicBezTo>
                  <a:cubicBezTo>
                    <a:pt x="15" y="173"/>
                    <a:pt x="13" y="171"/>
                    <a:pt x="12" y="170"/>
                  </a:cubicBezTo>
                  <a:cubicBezTo>
                    <a:pt x="11" y="169"/>
                    <a:pt x="10" y="168"/>
                    <a:pt x="9" y="168"/>
                  </a:cubicBezTo>
                  <a:cubicBezTo>
                    <a:pt x="8" y="167"/>
                    <a:pt x="7" y="165"/>
                    <a:pt x="6" y="164"/>
                  </a:cubicBezTo>
                  <a:cubicBezTo>
                    <a:pt x="5" y="161"/>
                    <a:pt x="3" y="156"/>
                    <a:pt x="3" y="154"/>
                  </a:cubicBezTo>
                  <a:cubicBezTo>
                    <a:pt x="2" y="152"/>
                    <a:pt x="1" y="149"/>
                    <a:pt x="1" y="148"/>
                  </a:cubicBezTo>
                  <a:cubicBezTo>
                    <a:pt x="1" y="146"/>
                    <a:pt x="2" y="143"/>
                    <a:pt x="3" y="141"/>
                  </a:cubicBezTo>
                  <a:cubicBezTo>
                    <a:pt x="4" y="139"/>
                    <a:pt x="5" y="136"/>
                    <a:pt x="5" y="134"/>
                  </a:cubicBezTo>
                  <a:cubicBezTo>
                    <a:pt x="5" y="132"/>
                    <a:pt x="3" y="130"/>
                    <a:pt x="3" y="129"/>
                  </a:cubicBezTo>
                  <a:cubicBezTo>
                    <a:pt x="2" y="128"/>
                    <a:pt x="1" y="125"/>
                    <a:pt x="1" y="123"/>
                  </a:cubicBezTo>
                  <a:cubicBezTo>
                    <a:pt x="0" y="120"/>
                    <a:pt x="1" y="114"/>
                    <a:pt x="1" y="110"/>
                  </a:cubicBezTo>
                  <a:cubicBezTo>
                    <a:pt x="1" y="107"/>
                    <a:pt x="1" y="101"/>
                    <a:pt x="1" y="98"/>
                  </a:cubicBezTo>
                  <a:cubicBezTo>
                    <a:pt x="1" y="97"/>
                    <a:pt x="1" y="94"/>
                    <a:pt x="1" y="93"/>
                  </a:cubicBezTo>
                  <a:cubicBezTo>
                    <a:pt x="1" y="92"/>
                    <a:pt x="3" y="90"/>
                    <a:pt x="3" y="89"/>
                  </a:cubicBezTo>
                  <a:cubicBezTo>
                    <a:pt x="4" y="88"/>
                    <a:pt x="5" y="85"/>
                    <a:pt x="5" y="84"/>
                  </a:cubicBezTo>
                  <a:cubicBezTo>
                    <a:pt x="6" y="82"/>
                    <a:pt x="6" y="78"/>
                    <a:pt x="6" y="76"/>
                  </a:cubicBezTo>
                  <a:cubicBezTo>
                    <a:pt x="7" y="75"/>
                    <a:pt x="8" y="74"/>
                    <a:pt x="9" y="73"/>
                  </a:cubicBezTo>
                  <a:cubicBezTo>
                    <a:pt x="9" y="72"/>
                    <a:pt x="9" y="70"/>
                    <a:pt x="10" y="69"/>
                  </a:cubicBezTo>
                  <a:cubicBezTo>
                    <a:pt x="10" y="68"/>
                    <a:pt x="11" y="67"/>
                    <a:pt x="11" y="66"/>
                  </a:cubicBezTo>
                  <a:cubicBezTo>
                    <a:pt x="12" y="65"/>
                    <a:pt x="12" y="63"/>
                    <a:pt x="12" y="62"/>
                  </a:cubicBezTo>
                  <a:cubicBezTo>
                    <a:pt x="11" y="61"/>
                    <a:pt x="8" y="60"/>
                    <a:pt x="8" y="58"/>
                  </a:cubicBezTo>
                  <a:cubicBezTo>
                    <a:pt x="8" y="57"/>
                    <a:pt x="10" y="56"/>
                    <a:pt x="11" y="56"/>
                  </a:cubicBezTo>
                  <a:cubicBezTo>
                    <a:pt x="12" y="55"/>
                    <a:pt x="15" y="55"/>
                    <a:pt x="16" y="55"/>
                  </a:cubicBezTo>
                  <a:cubicBezTo>
                    <a:pt x="17" y="53"/>
                    <a:pt x="19" y="50"/>
                    <a:pt x="20" y="48"/>
                  </a:cubicBezTo>
                  <a:cubicBezTo>
                    <a:pt x="20" y="47"/>
                    <a:pt x="21" y="46"/>
                    <a:pt x="22" y="45"/>
                  </a:cubicBezTo>
                  <a:cubicBezTo>
                    <a:pt x="22" y="44"/>
                    <a:pt x="23" y="42"/>
                    <a:pt x="22" y="41"/>
                  </a:cubicBezTo>
                  <a:cubicBezTo>
                    <a:pt x="22" y="40"/>
                    <a:pt x="20" y="38"/>
                    <a:pt x="19" y="38"/>
                  </a:cubicBezTo>
                  <a:cubicBezTo>
                    <a:pt x="18" y="38"/>
                    <a:pt x="17" y="38"/>
                    <a:pt x="16" y="38"/>
                  </a:cubicBezTo>
                  <a:cubicBezTo>
                    <a:pt x="15" y="39"/>
                    <a:pt x="14" y="41"/>
                    <a:pt x="13" y="41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11" y="40"/>
                    <a:pt x="10" y="38"/>
                    <a:pt x="11" y="37"/>
                  </a:cubicBezTo>
                  <a:cubicBezTo>
                    <a:pt x="11" y="36"/>
                    <a:pt x="12" y="35"/>
                    <a:pt x="13" y="34"/>
                  </a:cubicBezTo>
                  <a:cubicBezTo>
                    <a:pt x="13" y="34"/>
                    <a:pt x="15" y="33"/>
                    <a:pt x="15" y="32"/>
                  </a:cubicBezTo>
                  <a:cubicBezTo>
                    <a:pt x="16" y="32"/>
                    <a:pt x="16" y="30"/>
                    <a:pt x="16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2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5064125" y="3163888"/>
              <a:ext cx="881062" cy="530225"/>
            </a:xfrm>
            <a:custGeom>
              <a:avLst/>
              <a:gdLst>
                <a:gd name="T0" fmla="*/ 1000 w 1044"/>
                <a:gd name="T1" fmla="*/ 361 h 629"/>
                <a:gd name="T2" fmla="*/ 964 w 1044"/>
                <a:gd name="T3" fmla="*/ 370 h 629"/>
                <a:gd name="T4" fmla="*/ 935 w 1044"/>
                <a:gd name="T5" fmla="*/ 364 h 629"/>
                <a:gd name="T6" fmla="*/ 911 w 1044"/>
                <a:gd name="T7" fmla="*/ 339 h 629"/>
                <a:gd name="T8" fmla="*/ 898 w 1044"/>
                <a:gd name="T9" fmla="*/ 337 h 629"/>
                <a:gd name="T10" fmla="*/ 924 w 1044"/>
                <a:gd name="T11" fmla="*/ 347 h 629"/>
                <a:gd name="T12" fmla="*/ 956 w 1044"/>
                <a:gd name="T13" fmla="*/ 362 h 629"/>
                <a:gd name="T14" fmla="*/ 954 w 1044"/>
                <a:gd name="T15" fmla="*/ 329 h 629"/>
                <a:gd name="T16" fmla="*/ 932 w 1044"/>
                <a:gd name="T17" fmla="*/ 322 h 629"/>
                <a:gd name="T18" fmla="*/ 938 w 1044"/>
                <a:gd name="T19" fmla="*/ 300 h 629"/>
                <a:gd name="T20" fmla="*/ 955 w 1044"/>
                <a:gd name="T21" fmla="*/ 300 h 629"/>
                <a:gd name="T22" fmla="*/ 939 w 1044"/>
                <a:gd name="T23" fmla="*/ 271 h 629"/>
                <a:gd name="T24" fmla="*/ 924 w 1044"/>
                <a:gd name="T25" fmla="*/ 257 h 629"/>
                <a:gd name="T26" fmla="*/ 883 w 1044"/>
                <a:gd name="T27" fmla="*/ 237 h 629"/>
                <a:gd name="T28" fmla="*/ 873 w 1044"/>
                <a:gd name="T29" fmla="*/ 224 h 629"/>
                <a:gd name="T30" fmla="*/ 906 w 1044"/>
                <a:gd name="T31" fmla="*/ 244 h 629"/>
                <a:gd name="T32" fmla="*/ 935 w 1044"/>
                <a:gd name="T33" fmla="*/ 252 h 629"/>
                <a:gd name="T34" fmla="*/ 936 w 1044"/>
                <a:gd name="T35" fmla="*/ 235 h 629"/>
                <a:gd name="T36" fmla="*/ 924 w 1044"/>
                <a:gd name="T37" fmla="*/ 194 h 629"/>
                <a:gd name="T38" fmla="*/ 878 w 1044"/>
                <a:gd name="T39" fmla="*/ 174 h 629"/>
                <a:gd name="T40" fmla="*/ 847 w 1044"/>
                <a:gd name="T41" fmla="*/ 174 h 629"/>
                <a:gd name="T42" fmla="*/ 814 w 1044"/>
                <a:gd name="T43" fmla="*/ 154 h 629"/>
                <a:gd name="T44" fmla="*/ 791 w 1044"/>
                <a:gd name="T45" fmla="*/ 156 h 629"/>
                <a:gd name="T46" fmla="*/ 769 w 1044"/>
                <a:gd name="T47" fmla="*/ 131 h 629"/>
                <a:gd name="T48" fmla="*/ 779 w 1044"/>
                <a:gd name="T49" fmla="*/ 108 h 629"/>
                <a:gd name="T50" fmla="*/ 794 w 1044"/>
                <a:gd name="T51" fmla="*/ 81 h 629"/>
                <a:gd name="T52" fmla="*/ 772 w 1044"/>
                <a:gd name="T53" fmla="*/ 48 h 629"/>
                <a:gd name="T54" fmla="*/ 730 w 1044"/>
                <a:gd name="T55" fmla="*/ 40 h 629"/>
                <a:gd name="T56" fmla="*/ 715 w 1044"/>
                <a:gd name="T57" fmla="*/ 10 h 629"/>
                <a:gd name="T58" fmla="*/ 680 w 1044"/>
                <a:gd name="T59" fmla="*/ 6 h 629"/>
                <a:gd name="T60" fmla="*/ 593 w 1044"/>
                <a:gd name="T61" fmla="*/ 8 h 629"/>
                <a:gd name="T62" fmla="*/ 596 w 1044"/>
                <a:gd name="T63" fmla="*/ 41 h 629"/>
                <a:gd name="T64" fmla="*/ 583 w 1044"/>
                <a:gd name="T65" fmla="*/ 75 h 629"/>
                <a:gd name="T66" fmla="*/ 567 w 1044"/>
                <a:gd name="T67" fmla="*/ 103 h 629"/>
                <a:gd name="T68" fmla="*/ 527 w 1044"/>
                <a:gd name="T69" fmla="*/ 142 h 629"/>
                <a:gd name="T70" fmla="*/ 518 w 1044"/>
                <a:gd name="T71" fmla="*/ 183 h 629"/>
                <a:gd name="T72" fmla="*/ 456 w 1044"/>
                <a:gd name="T73" fmla="*/ 191 h 629"/>
                <a:gd name="T74" fmla="*/ 454 w 1044"/>
                <a:gd name="T75" fmla="*/ 229 h 629"/>
                <a:gd name="T76" fmla="*/ 436 w 1044"/>
                <a:gd name="T77" fmla="*/ 262 h 629"/>
                <a:gd name="T78" fmla="*/ 427 w 1044"/>
                <a:gd name="T79" fmla="*/ 307 h 629"/>
                <a:gd name="T80" fmla="*/ 409 w 1044"/>
                <a:gd name="T81" fmla="*/ 345 h 629"/>
                <a:gd name="T82" fmla="*/ 414 w 1044"/>
                <a:gd name="T83" fmla="*/ 374 h 629"/>
                <a:gd name="T84" fmla="*/ 385 w 1044"/>
                <a:gd name="T85" fmla="*/ 404 h 629"/>
                <a:gd name="T86" fmla="*/ 272 w 1044"/>
                <a:gd name="T87" fmla="*/ 451 h 629"/>
                <a:gd name="T88" fmla="*/ 243 w 1044"/>
                <a:gd name="T89" fmla="*/ 480 h 629"/>
                <a:gd name="T90" fmla="*/ 194 w 1044"/>
                <a:gd name="T91" fmla="*/ 459 h 629"/>
                <a:gd name="T92" fmla="*/ 186 w 1044"/>
                <a:gd name="T93" fmla="*/ 439 h 629"/>
                <a:gd name="T94" fmla="*/ 114 w 1044"/>
                <a:gd name="T95" fmla="*/ 515 h 629"/>
                <a:gd name="T96" fmla="*/ 98 w 1044"/>
                <a:gd name="T97" fmla="*/ 543 h 629"/>
                <a:gd name="T98" fmla="*/ 78 w 1044"/>
                <a:gd name="T99" fmla="*/ 576 h 629"/>
                <a:gd name="T100" fmla="*/ 56 w 1044"/>
                <a:gd name="T101" fmla="*/ 593 h 629"/>
                <a:gd name="T102" fmla="*/ 35 w 1044"/>
                <a:gd name="T103" fmla="*/ 611 h 629"/>
                <a:gd name="T104" fmla="*/ 0 w 1044"/>
                <a:gd name="T105" fmla="*/ 629 h 629"/>
                <a:gd name="T106" fmla="*/ 227 w 1044"/>
                <a:gd name="T107" fmla="*/ 582 h 629"/>
                <a:gd name="T108" fmla="*/ 256 w 1044"/>
                <a:gd name="T109" fmla="*/ 580 h 629"/>
                <a:gd name="T110" fmla="*/ 379 w 1044"/>
                <a:gd name="T111" fmla="*/ 564 h 629"/>
                <a:gd name="T112" fmla="*/ 599 w 1044"/>
                <a:gd name="T113" fmla="*/ 51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4" h="629">
                  <a:moveTo>
                    <a:pt x="1042" y="407"/>
                  </a:moveTo>
                  <a:cubicBezTo>
                    <a:pt x="1041" y="405"/>
                    <a:pt x="1037" y="401"/>
                    <a:pt x="1035" y="398"/>
                  </a:cubicBezTo>
                  <a:cubicBezTo>
                    <a:pt x="1033" y="396"/>
                    <a:pt x="1031" y="391"/>
                    <a:pt x="1029" y="388"/>
                  </a:cubicBezTo>
                  <a:cubicBezTo>
                    <a:pt x="1027" y="386"/>
                    <a:pt x="1024" y="381"/>
                    <a:pt x="1022" y="379"/>
                  </a:cubicBezTo>
                  <a:cubicBezTo>
                    <a:pt x="1021" y="377"/>
                    <a:pt x="1019" y="372"/>
                    <a:pt x="1018" y="370"/>
                  </a:cubicBezTo>
                  <a:cubicBezTo>
                    <a:pt x="1017" y="368"/>
                    <a:pt x="1016" y="363"/>
                    <a:pt x="1014" y="360"/>
                  </a:cubicBezTo>
                  <a:cubicBezTo>
                    <a:pt x="1013" y="359"/>
                    <a:pt x="1012" y="356"/>
                    <a:pt x="1010" y="355"/>
                  </a:cubicBezTo>
                  <a:cubicBezTo>
                    <a:pt x="1009" y="355"/>
                    <a:pt x="1007" y="355"/>
                    <a:pt x="1007" y="355"/>
                  </a:cubicBezTo>
                  <a:cubicBezTo>
                    <a:pt x="1005" y="356"/>
                    <a:pt x="1003" y="357"/>
                    <a:pt x="1003" y="358"/>
                  </a:cubicBezTo>
                  <a:cubicBezTo>
                    <a:pt x="1002" y="358"/>
                    <a:pt x="1001" y="360"/>
                    <a:pt x="1000" y="361"/>
                  </a:cubicBezTo>
                  <a:cubicBezTo>
                    <a:pt x="999" y="362"/>
                    <a:pt x="997" y="363"/>
                    <a:pt x="995" y="363"/>
                  </a:cubicBezTo>
                  <a:cubicBezTo>
                    <a:pt x="994" y="363"/>
                    <a:pt x="990" y="362"/>
                    <a:pt x="989" y="362"/>
                  </a:cubicBezTo>
                  <a:cubicBezTo>
                    <a:pt x="987" y="362"/>
                    <a:pt x="983" y="362"/>
                    <a:pt x="981" y="362"/>
                  </a:cubicBezTo>
                  <a:cubicBezTo>
                    <a:pt x="979" y="362"/>
                    <a:pt x="977" y="360"/>
                    <a:pt x="975" y="360"/>
                  </a:cubicBezTo>
                  <a:cubicBezTo>
                    <a:pt x="974" y="359"/>
                    <a:pt x="972" y="358"/>
                    <a:pt x="971" y="358"/>
                  </a:cubicBezTo>
                  <a:cubicBezTo>
                    <a:pt x="970" y="359"/>
                    <a:pt x="970" y="361"/>
                    <a:pt x="969" y="361"/>
                  </a:cubicBezTo>
                  <a:cubicBezTo>
                    <a:pt x="968" y="362"/>
                    <a:pt x="966" y="361"/>
                    <a:pt x="965" y="362"/>
                  </a:cubicBezTo>
                  <a:cubicBezTo>
                    <a:pt x="965" y="362"/>
                    <a:pt x="964" y="363"/>
                    <a:pt x="964" y="364"/>
                  </a:cubicBezTo>
                  <a:cubicBezTo>
                    <a:pt x="964" y="365"/>
                    <a:pt x="966" y="367"/>
                    <a:pt x="966" y="368"/>
                  </a:cubicBezTo>
                  <a:cubicBezTo>
                    <a:pt x="966" y="369"/>
                    <a:pt x="965" y="370"/>
                    <a:pt x="964" y="370"/>
                  </a:cubicBezTo>
                  <a:cubicBezTo>
                    <a:pt x="963" y="370"/>
                    <a:pt x="961" y="369"/>
                    <a:pt x="960" y="370"/>
                  </a:cubicBezTo>
                  <a:cubicBezTo>
                    <a:pt x="959" y="370"/>
                    <a:pt x="958" y="373"/>
                    <a:pt x="958" y="373"/>
                  </a:cubicBezTo>
                  <a:cubicBezTo>
                    <a:pt x="957" y="374"/>
                    <a:pt x="955" y="376"/>
                    <a:pt x="955" y="376"/>
                  </a:cubicBezTo>
                  <a:cubicBezTo>
                    <a:pt x="955" y="376"/>
                    <a:pt x="953" y="375"/>
                    <a:pt x="952" y="376"/>
                  </a:cubicBezTo>
                  <a:cubicBezTo>
                    <a:pt x="951" y="376"/>
                    <a:pt x="951" y="378"/>
                    <a:pt x="951" y="379"/>
                  </a:cubicBezTo>
                  <a:cubicBezTo>
                    <a:pt x="950" y="379"/>
                    <a:pt x="949" y="380"/>
                    <a:pt x="949" y="380"/>
                  </a:cubicBezTo>
                  <a:cubicBezTo>
                    <a:pt x="947" y="379"/>
                    <a:pt x="946" y="376"/>
                    <a:pt x="945" y="374"/>
                  </a:cubicBezTo>
                  <a:cubicBezTo>
                    <a:pt x="945" y="373"/>
                    <a:pt x="944" y="369"/>
                    <a:pt x="943" y="368"/>
                  </a:cubicBezTo>
                  <a:cubicBezTo>
                    <a:pt x="943" y="367"/>
                    <a:pt x="941" y="366"/>
                    <a:pt x="940" y="366"/>
                  </a:cubicBezTo>
                  <a:cubicBezTo>
                    <a:pt x="939" y="365"/>
                    <a:pt x="936" y="364"/>
                    <a:pt x="935" y="364"/>
                  </a:cubicBezTo>
                  <a:cubicBezTo>
                    <a:pt x="933" y="363"/>
                    <a:pt x="930" y="361"/>
                    <a:pt x="929" y="360"/>
                  </a:cubicBezTo>
                  <a:cubicBezTo>
                    <a:pt x="928" y="359"/>
                    <a:pt x="926" y="358"/>
                    <a:pt x="925" y="358"/>
                  </a:cubicBezTo>
                  <a:cubicBezTo>
                    <a:pt x="924" y="358"/>
                    <a:pt x="923" y="361"/>
                    <a:pt x="922" y="361"/>
                  </a:cubicBezTo>
                  <a:cubicBezTo>
                    <a:pt x="920" y="361"/>
                    <a:pt x="918" y="361"/>
                    <a:pt x="917" y="360"/>
                  </a:cubicBezTo>
                  <a:cubicBezTo>
                    <a:pt x="916" y="360"/>
                    <a:pt x="915" y="358"/>
                    <a:pt x="915" y="357"/>
                  </a:cubicBezTo>
                  <a:cubicBezTo>
                    <a:pt x="915" y="356"/>
                    <a:pt x="914" y="354"/>
                    <a:pt x="915" y="353"/>
                  </a:cubicBezTo>
                  <a:cubicBezTo>
                    <a:pt x="915" y="352"/>
                    <a:pt x="916" y="351"/>
                    <a:pt x="916" y="351"/>
                  </a:cubicBezTo>
                  <a:cubicBezTo>
                    <a:pt x="916" y="350"/>
                    <a:pt x="915" y="348"/>
                    <a:pt x="915" y="347"/>
                  </a:cubicBezTo>
                  <a:cubicBezTo>
                    <a:pt x="914" y="346"/>
                    <a:pt x="913" y="345"/>
                    <a:pt x="913" y="344"/>
                  </a:cubicBezTo>
                  <a:cubicBezTo>
                    <a:pt x="912" y="343"/>
                    <a:pt x="911" y="340"/>
                    <a:pt x="911" y="339"/>
                  </a:cubicBezTo>
                  <a:cubicBezTo>
                    <a:pt x="910" y="338"/>
                    <a:pt x="909" y="336"/>
                    <a:pt x="908" y="336"/>
                  </a:cubicBezTo>
                  <a:cubicBezTo>
                    <a:pt x="907" y="337"/>
                    <a:pt x="907" y="338"/>
                    <a:pt x="907" y="339"/>
                  </a:cubicBezTo>
                  <a:cubicBezTo>
                    <a:pt x="906" y="340"/>
                    <a:pt x="906" y="342"/>
                    <a:pt x="905" y="343"/>
                  </a:cubicBezTo>
                  <a:cubicBezTo>
                    <a:pt x="905" y="343"/>
                    <a:pt x="903" y="344"/>
                    <a:pt x="903" y="344"/>
                  </a:cubicBezTo>
                  <a:cubicBezTo>
                    <a:pt x="902" y="344"/>
                    <a:pt x="900" y="343"/>
                    <a:pt x="899" y="343"/>
                  </a:cubicBezTo>
                  <a:cubicBezTo>
                    <a:pt x="898" y="342"/>
                    <a:pt x="897" y="341"/>
                    <a:pt x="896" y="341"/>
                  </a:cubicBezTo>
                  <a:cubicBezTo>
                    <a:pt x="896" y="341"/>
                    <a:pt x="894" y="341"/>
                    <a:pt x="894" y="341"/>
                  </a:cubicBezTo>
                  <a:cubicBezTo>
                    <a:pt x="893" y="341"/>
                    <a:pt x="892" y="339"/>
                    <a:pt x="892" y="339"/>
                  </a:cubicBezTo>
                  <a:cubicBezTo>
                    <a:pt x="892" y="338"/>
                    <a:pt x="893" y="337"/>
                    <a:pt x="894" y="336"/>
                  </a:cubicBezTo>
                  <a:cubicBezTo>
                    <a:pt x="895" y="336"/>
                    <a:pt x="897" y="337"/>
                    <a:pt x="898" y="337"/>
                  </a:cubicBezTo>
                  <a:cubicBezTo>
                    <a:pt x="898" y="337"/>
                    <a:pt x="899" y="335"/>
                    <a:pt x="899" y="335"/>
                  </a:cubicBezTo>
                  <a:cubicBezTo>
                    <a:pt x="900" y="334"/>
                    <a:pt x="902" y="331"/>
                    <a:pt x="903" y="331"/>
                  </a:cubicBezTo>
                  <a:cubicBezTo>
                    <a:pt x="904" y="330"/>
                    <a:pt x="906" y="330"/>
                    <a:pt x="907" y="329"/>
                  </a:cubicBezTo>
                  <a:cubicBezTo>
                    <a:pt x="909" y="329"/>
                    <a:pt x="913" y="329"/>
                    <a:pt x="914" y="330"/>
                  </a:cubicBezTo>
                  <a:cubicBezTo>
                    <a:pt x="915" y="331"/>
                    <a:pt x="915" y="334"/>
                    <a:pt x="916" y="335"/>
                  </a:cubicBezTo>
                  <a:cubicBezTo>
                    <a:pt x="916" y="335"/>
                    <a:pt x="918" y="336"/>
                    <a:pt x="918" y="337"/>
                  </a:cubicBezTo>
                  <a:cubicBezTo>
                    <a:pt x="918" y="338"/>
                    <a:pt x="917" y="339"/>
                    <a:pt x="917" y="340"/>
                  </a:cubicBezTo>
                  <a:cubicBezTo>
                    <a:pt x="917" y="341"/>
                    <a:pt x="917" y="343"/>
                    <a:pt x="918" y="343"/>
                  </a:cubicBezTo>
                  <a:cubicBezTo>
                    <a:pt x="918" y="344"/>
                    <a:pt x="920" y="346"/>
                    <a:pt x="921" y="346"/>
                  </a:cubicBezTo>
                  <a:cubicBezTo>
                    <a:pt x="921" y="346"/>
                    <a:pt x="923" y="346"/>
                    <a:pt x="924" y="347"/>
                  </a:cubicBezTo>
                  <a:cubicBezTo>
                    <a:pt x="925" y="347"/>
                    <a:pt x="926" y="350"/>
                    <a:pt x="927" y="350"/>
                  </a:cubicBezTo>
                  <a:cubicBezTo>
                    <a:pt x="929" y="350"/>
                    <a:pt x="931" y="348"/>
                    <a:pt x="932" y="349"/>
                  </a:cubicBezTo>
                  <a:cubicBezTo>
                    <a:pt x="933" y="349"/>
                    <a:pt x="934" y="351"/>
                    <a:pt x="935" y="352"/>
                  </a:cubicBezTo>
                  <a:cubicBezTo>
                    <a:pt x="935" y="353"/>
                    <a:pt x="938" y="354"/>
                    <a:pt x="939" y="354"/>
                  </a:cubicBezTo>
                  <a:cubicBezTo>
                    <a:pt x="940" y="355"/>
                    <a:pt x="942" y="355"/>
                    <a:pt x="943" y="355"/>
                  </a:cubicBezTo>
                  <a:cubicBezTo>
                    <a:pt x="944" y="356"/>
                    <a:pt x="946" y="358"/>
                    <a:pt x="946" y="359"/>
                  </a:cubicBezTo>
                  <a:cubicBezTo>
                    <a:pt x="947" y="359"/>
                    <a:pt x="947" y="361"/>
                    <a:pt x="947" y="361"/>
                  </a:cubicBezTo>
                  <a:cubicBezTo>
                    <a:pt x="948" y="362"/>
                    <a:pt x="949" y="363"/>
                    <a:pt x="949" y="364"/>
                  </a:cubicBezTo>
                  <a:cubicBezTo>
                    <a:pt x="950" y="364"/>
                    <a:pt x="952" y="365"/>
                    <a:pt x="953" y="365"/>
                  </a:cubicBezTo>
                  <a:cubicBezTo>
                    <a:pt x="954" y="365"/>
                    <a:pt x="956" y="363"/>
                    <a:pt x="956" y="362"/>
                  </a:cubicBezTo>
                  <a:cubicBezTo>
                    <a:pt x="957" y="361"/>
                    <a:pt x="956" y="358"/>
                    <a:pt x="957" y="357"/>
                  </a:cubicBezTo>
                  <a:cubicBezTo>
                    <a:pt x="957" y="357"/>
                    <a:pt x="959" y="355"/>
                    <a:pt x="960" y="355"/>
                  </a:cubicBezTo>
                  <a:cubicBezTo>
                    <a:pt x="961" y="355"/>
                    <a:pt x="962" y="355"/>
                    <a:pt x="963" y="355"/>
                  </a:cubicBezTo>
                  <a:cubicBezTo>
                    <a:pt x="964" y="355"/>
                    <a:pt x="966" y="355"/>
                    <a:pt x="966" y="354"/>
                  </a:cubicBezTo>
                  <a:cubicBezTo>
                    <a:pt x="967" y="352"/>
                    <a:pt x="967" y="349"/>
                    <a:pt x="967" y="347"/>
                  </a:cubicBezTo>
                  <a:cubicBezTo>
                    <a:pt x="967" y="345"/>
                    <a:pt x="967" y="341"/>
                    <a:pt x="966" y="339"/>
                  </a:cubicBezTo>
                  <a:cubicBezTo>
                    <a:pt x="966" y="338"/>
                    <a:pt x="965" y="336"/>
                    <a:pt x="964" y="335"/>
                  </a:cubicBezTo>
                  <a:cubicBezTo>
                    <a:pt x="964" y="334"/>
                    <a:pt x="963" y="331"/>
                    <a:pt x="961" y="331"/>
                  </a:cubicBezTo>
                  <a:cubicBezTo>
                    <a:pt x="960" y="331"/>
                    <a:pt x="957" y="333"/>
                    <a:pt x="956" y="332"/>
                  </a:cubicBezTo>
                  <a:cubicBezTo>
                    <a:pt x="955" y="332"/>
                    <a:pt x="955" y="329"/>
                    <a:pt x="954" y="329"/>
                  </a:cubicBezTo>
                  <a:cubicBezTo>
                    <a:pt x="953" y="328"/>
                    <a:pt x="952" y="328"/>
                    <a:pt x="951" y="328"/>
                  </a:cubicBezTo>
                  <a:cubicBezTo>
                    <a:pt x="950" y="329"/>
                    <a:pt x="949" y="331"/>
                    <a:pt x="948" y="331"/>
                  </a:cubicBezTo>
                  <a:cubicBezTo>
                    <a:pt x="948" y="332"/>
                    <a:pt x="946" y="330"/>
                    <a:pt x="946" y="329"/>
                  </a:cubicBezTo>
                  <a:cubicBezTo>
                    <a:pt x="946" y="328"/>
                    <a:pt x="947" y="327"/>
                    <a:pt x="947" y="326"/>
                  </a:cubicBezTo>
                  <a:cubicBezTo>
                    <a:pt x="947" y="325"/>
                    <a:pt x="946" y="323"/>
                    <a:pt x="946" y="322"/>
                  </a:cubicBezTo>
                  <a:cubicBezTo>
                    <a:pt x="945" y="321"/>
                    <a:pt x="944" y="319"/>
                    <a:pt x="943" y="319"/>
                  </a:cubicBezTo>
                  <a:cubicBezTo>
                    <a:pt x="943" y="319"/>
                    <a:pt x="941" y="320"/>
                    <a:pt x="941" y="321"/>
                  </a:cubicBezTo>
                  <a:cubicBezTo>
                    <a:pt x="940" y="321"/>
                    <a:pt x="939" y="323"/>
                    <a:pt x="938" y="324"/>
                  </a:cubicBezTo>
                  <a:cubicBezTo>
                    <a:pt x="937" y="324"/>
                    <a:pt x="935" y="324"/>
                    <a:pt x="934" y="324"/>
                  </a:cubicBezTo>
                  <a:cubicBezTo>
                    <a:pt x="933" y="324"/>
                    <a:pt x="932" y="323"/>
                    <a:pt x="932" y="322"/>
                  </a:cubicBezTo>
                  <a:cubicBezTo>
                    <a:pt x="931" y="321"/>
                    <a:pt x="931" y="319"/>
                    <a:pt x="931" y="319"/>
                  </a:cubicBezTo>
                  <a:cubicBezTo>
                    <a:pt x="932" y="318"/>
                    <a:pt x="934" y="318"/>
                    <a:pt x="935" y="317"/>
                  </a:cubicBezTo>
                  <a:cubicBezTo>
                    <a:pt x="936" y="317"/>
                    <a:pt x="937" y="316"/>
                    <a:pt x="938" y="315"/>
                  </a:cubicBezTo>
                  <a:cubicBezTo>
                    <a:pt x="939" y="314"/>
                    <a:pt x="940" y="313"/>
                    <a:pt x="940" y="312"/>
                  </a:cubicBezTo>
                  <a:cubicBezTo>
                    <a:pt x="942" y="312"/>
                    <a:pt x="945" y="313"/>
                    <a:pt x="946" y="312"/>
                  </a:cubicBezTo>
                  <a:cubicBezTo>
                    <a:pt x="947" y="312"/>
                    <a:pt x="948" y="311"/>
                    <a:pt x="948" y="310"/>
                  </a:cubicBezTo>
                  <a:cubicBezTo>
                    <a:pt x="949" y="310"/>
                    <a:pt x="947" y="308"/>
                    <a:pt x="946" y="308"/>
                  </a:cubicBezTo>
                  <a:cubicBezTo>
                    <a:pt x="945" y="308"/>
                    <a:pt x="944" y="307"/>
                    <a:pt x="943" y="307"/>
                  </a:cubicBezTo>
                  <a:cubicBezTo>
                    <a:pt x="942" y="306"/>
                    <a:pt x="941" y="304"/>
                    <a:pt x="940" y="302"/>
                  </a:cubicBezTo>
                  <a:cubicBezTo>
                    <a:pt x="939" y="302"/>
                    <a:pt x="938" y="300"/>
                    <a:pt x="938" y="300"/>
                  </a:cubicBezTo>
                  <a:cubicBezTo>
                    <a:pt x="937" y="299"/>
                    <a:pt x="934" y="299"/>
                    <a:pt x="933" y="299"/>
                  </a:cubicBezTo>
                  <a:cubicBezTo>
                    <a:pt x="932" y="298"/>
                    <a:pt x="931" y="297"/>
                    <a:pt x="931" y="296"/>
                  </a:cubicBezTo>
                  <a:cubicBezTo>
                    <a:pt x="931" y="295"/>
                    <a:pt x="933" y="293"/>
                    <a:pt x="933" y="293"/>
                  </a:cubicBezTo>
                  <a:cubicBezTo>
                    <a:pt x="934" y="292"/>
                    <a:pt x="934" y="290"/>
                    <a:pt x="935" y="289"/>
                  </a:cubicBezTo>
                  <a:cubicBezTo>
                    <a:pt x="936" y="289"/>
                    <a:pt x="938" y="291"/>
                    <a:pt x="938" y="292"/>
                  </a:cubicBezTo>
                  <a:cubicBezTo>
                    <a:pt x="939" y="292"/>
                    <a:pt x="940" y="294"/>
                    <a:pt x="941" y="294"/>
                  </a:cubicBezTo>
                  <a:cubicBezTo>
                    <a:pt x="942" y="295"/>
                    <a:pt x="944" y="294"/>
                    <a:pt x="945" y="294"/>
                  </a:cubicBezTo>
                  <a:cubicBezTo>
                    <a:pt x="946" y="294"/>
                    <a:pt x="948" y="295"/>
                    <a:pt x="949" y="296"/>
                  </a:cubicBezTo>
                  <a:cubicBezTo>
                    <a:pt x="950" y="297"/>
                    <a:pt x="951" y="299"/>
                    <a:pt x="952" y="300"/>
                  </a:cubicBezTo>
                  <a:cubicBezTo>
                    <a:pt x="952" y="300"/>
                    <a:pt x="954" y="301"/>
                    <a:pt x="955" y="300"/>
                  </a:cubicBezTo>
                  <a:cubicBezTo>
                    <a:pt x="956" y="300"/>
                    <a:pt x="957" y="298"/>
                    <a:pt x="957" y="297"/>
                  </a:cubicBezTo>
                  <a:cubicBezTo>
                    <a:pt x="958" y="296"/>
                    <a:pt x="957" y="293"/>
                    <a:pt x="957" y="291"/>
                  </a:cubicBezTo>
                  <a:cubicBezTo>
                    <a:pt x="957" y="289"/>
                    <a:pt x="958" y="285"/>
                    <a:pt x="958" y="283"/>
                  </a:cubicBezTo>
                  <a:cubicBezTo>
                    <a:pt x="958" y="281"/>
                    <a:pt x="955" y="278"/>
                    <a:pt x="954" y="276"/>
                  </a:cubicBezTo>
                  <a:cubicBezTo>
                    <a:pt x="953" y="275"/>
                    <a:pt x="951" y="272"/>
                    <a:pt x="950" y="270"/>
                  </a:cubicBezTo>
                  <a:cubicBezTo>
                    <a:pt x="950" y="269"/>
                    <a:pt x="949" y="267"/>
                    <a:pt x="948" y="266"/>
                  </a:cubicBezTo>
                  <a:cubicBezTo>
                    <a:pt x="947" y="266"/>
                    <a:pt x="945" y="265"/>
                    <a:pt x="944" y="266"/>
                  </a:cubicBezTo>
                  <a:cubicBezTo>
                    <a:pt x="944" y="266"/>
                    <a:pt x="945" y="269"/>
                    <a:pt x="945" y="270"/>
                  </a:cubicBezTo>
                  <a:cubicBezTo>
                    <a:pt x="944" y="270"/>
                    <a:pt x="943" y="271"/>
                    <a:pt x="942" y="272"/>
                  </a:cubicBezTo>
                  <a:cubicBezTo>
                    <a:pt x="941" y="272"/>
                    <a:pt x="940" y="271"/>
                    <a:pt x="939" y="271"/>
                  </a:cubicBezTo>
                  <a:cubicBezTo>
                    <a:pt x="938" y="270"/>
                    <a:pt x="937" y="269"/>
                    <a:pt x="937" y="268"/>
                  </a:cubicBezTo>
                  <a:cubicBezTo>
                    <a:pt x="936" y="267"/>
                    <a:pt x="937" y="265"/>
                    <a:pt x="938" y="264"/>
                  </a:cubicBezTo>
                  <a:cubicBezTo>
                    <a:pt x="938" y="264"/>
                    <a:pt x="940" y="263"/>
                    <a:pt x="941" y="263"/>
                  </a:cubicBezTo>
                  <a:cubicBezTo>
                    <a:pt x="941" y="262"/>
                    <a:pt x="943" y="261"/>
                    <a:pt x="943" y="260"/>
                  </a:cubicBezTo>
                  <a:cubicBezTo>
                    <a:pt x="943" y="260"/>
                    <a:pt x="942" y="258"/>
                    <a:pt x="942" y="258"/>
                  </a:cubicBezTo>
                  <a:cubicBezTo>
                    <a:pt x="941" y="257"/>
                    <a:pt x="938" y="257"/>
                    <a:pt x="937" y="257"/>
                  </a:cubicBezTo>
                  <a:cubicBezTo>
                    <a:pt x="936" y="257"/>
                    <a:pt x="933" y="258"/>
                    <a:pt x="932" y="259"/>
                  </a:cubicBezTo>
                  <a:cubicBezTo>
                    <a:pt x="932" y="259"/>
                    <a:pt x="931" y="260"/>
                    <a:pt x="930" y="260"/>
                  </a:cubicBezTo>
                  <a:cubicBezTo>
                    <a:pt x="929" y="260"/>
                    <a:pt x="928" y="259"/>
                    <a:pt x="927" y="259"/>
                  </a:cubicBezTo>
                  <a:cubicBezTo>
                    <a:pt x="926" y="258"/>
                    <a:pt x="925" y="257"/>
                    <a:pt x="924" y="257"/>
                  </a:cubicBezTo>
                  <a:cubicBezTo>
                    <a:pt x="923" y="256"/>
                    <a:pt x="922" y="255"/>
                    <a:pt x="921" y="255"/>
                  </a:cubicBezTo>
                  <a:cubicBezTo>
                    <a:pt x="919" y="255"/>
                    <a:pt x="916" y="257"/>
                    <a:pt x="915" y="257"/>
                  </a:cubicBezTo>
                  <a:cubicBezTo>
                    <a:pt x="913" y="257"/>
                    <a:pt x="911" y="258"/>
                    <a:pt x="910" y="257"/>
                  </a:cubicBezTo>
                  <a:cubicBezTo>
                    <a:pt x="909" y="257"/>
                    <a:pt x="907" y="256"/>
                    <a:pt x="906" y="256"/>
                  </a:cubicBezTo>
                  <a:cubicBezTo>
                    <a:pt x="905" y="255"/>
                    <a:pt x="902" y="253"/>
                    <a:pt x="902" y="252"/>
                  </a:cubicBezTo>
                  <a:cubicBezTo>
                    <a:pt x="901" y="250"/>
                    <a:pt x="900" y="247"/>
                    <a:pt x="899" y="246"/>
                  </a:cubicBezTo>
                  <a:cubicBezTo>
                    <a:pt x="898" y="245"/>
                    <a:pt x="896" y="242"/>
                    <a:pt x="895" y="241"/>
                  </a:cubicBezTo>
                  <a:cubicBezTo>
                    <a:pt x="894" y="241"/>
                    <a:pt x="893" y="239"/>
                    <a:pt x="892" y="239"/>
                  </a:cubicBezTo>
                  <a:cubicBezTo>
                    <a:pt x="891" y="238"/>
                    <a:pt x="889" y="239"/>
                    <a:pt x="888" y="239"/>
                  </a:cubicBezTo>
                  <a:cubicBezTo>
                    <a:pt x="887" y="239"/>
                    <a:pt x="884" y="238"/>
                    <a:pt x="883" y="237"/>
                  </a:cubicBezTo>
                  <a:cubicBezTo>
                    <a:pt x="882" y="237"/>
                    <a:pt x="882" y="236"/>
                    <a:pt x="881" y="235"/>
                  </a:cubicBezTo>
                  <a:cubicBezTo>
                    <a:pt x="880" y="235"/>
                    <a:pt x="878" y="234"/>
                    <a:pt x="877" y="233"/>
                  </a:cubicBezTo>
                  <a:cubicBezTo>
                    <a:pt x="876" y="233"/>
                    <a:pt x="874" y="232"/>
                    <a:pt x="873" y="231"/>
                  </a:cubicBezTo>
                  <a:cubicBezTo>
                    <a:pt x="872" y="231"/>
                    <a:pt x="871" y="229"/>
                    <a:pt x="870" y="229"/>
                  </a:cubicBezTo>
                  <a:cubicBezTo>
                    <a:pt x="870" y="228"/>
                    <a:pt x="868" y="227"/>
                    <a:pt x="867" y="227"/>
                  </a:cubicBezTo>
                  <a:cubicBezTo>
                    <a:pt x="866" y="226"/>
                    <a:pt x="865" y="224"/>
                    <a:pt x="864" y="223"/>
                  </a:cubicBezTo>
                  <a:cubicBezTo>
                    <a:pt x="864" y="223"/>
                    <a:pt x="864" y="221"/>
                    <a:pt x="865" y="220"/>
                  </a:cubicBezTo>
                  <a:cubicBezTo>
                    <a:pt x="866" y="219"/>
                    <a:pt x="868" y="219"/>
                    <a:pt x="870" y="219"/>
                  </a:cubicBezTo>
                  <a:cubicBezTo>
                    <a:pt x="870" y="219"/>
                    <a:pt x="871" y="220"/>
                    <a:pt x="872" y="221"/>
                  </a:cubicBezTo>
                  <a:cubicBezTo>
                    <a:pt x="872" y="222"/>
                    <a:pt x="873" y="223"/>
                    <a:pt x="873" y="224"/>
                  </a:cubicBezTo>
                  <a:cubicBezTo>
                    <a:pt x="874" y="224"/>
                    <a:pt x="875" y="225"/>
                    <a:pt x="876" y="225"/>
                  </a:cubicBezTo>
                  <a:cubicBezTo>
                    <a:pt x="877" y="226"/>
                    <a:pt x="877" y="227"/>
                    <a:pt x="878" y="227"/>
                  </a:cubicBezTo>
                  <a:cubicBezTo>
                    <a:pt x="879" y="228"/>
                    <a:pt x="883" y="226"/>
                    <a:pt x="884" y="227"/>
                  </a:cubicBezTo>
                  <a:cubicBezTo>
                    <a:pt x="884" y="227"/>
                    <a:pt x="885" y="229"/>
                    <a:pt x="885" y="229"/>
                  </a:cubicBezTo>
                  <a:cubicBezTo>
                    <a:pt x="886" y="230"/>
                    <a:pt x="887" y="230"/>
                    <a:pt x="888" y="231"/>
                  </a:cubicBezTo>
                  <a:cubicBezTo>
                    <a:pt x="889" y="231"/>
                    <a:pt x="891" y="231"/>
                    <a:pt x="892" y="231"/>
                  </a:cubicBezTo>
                  <a:cubicBezTo>
                    <a:pt x="893" y="232"/>
                    <a:pt x="893" y="233"/>
                    <a:pt x="894" y="233"/>
                  </a:cubicBezTo>
                  <a:cubicBezTo>
                    <a:pt x="895" y="234"/>
                    <a:pt x="898" y="234"/>
                    <a:pt x="899" y="235"/>
                  </a:cubicBezTo>
                  <a:cubicBezTo>
                    <a:pt x="900" y="236"/>
                    <a:pt x="902" y="239"/>
                    <a:pt x="903" y="240"/>
                  </a:cubicBezTo>
                  <a:cubicBezTo>
                    <a:pt x="903" y="241"/>
                    <a:pt x="905" y="243"/>
                    <a:pt x="906" y="244"/>
                  </a:cubicBezTo>
                  <a:cubicBezTo>
                    <a:pt x="906" y="245"/>
                    <a:pt x="906" y="248"/>
                    <a:pt x="907" y="249"/>
                  </a:cubicBezTo>
                  <a:cubicBezTo>
                    <a:pt x="907" y="249"/>
                    <a:pt x="909" y="251"/>
                    <a:pt x="909" y="252"/>
                  </a:cubicBezTo>
                  <a:cubicBezTo>
                    <a:pt x="910" y="252"/>
                    <a:pt x="912" y="252"/>
                    <a:pt x="912" y="252"/>
                  </a:cubicBezTo>
                  <a:cubicBezTo>
                    <a:pt x="913" y="251"/>
                    <a:pt x="912" y="249"/>
                    <a:pt x="912" y="248"/>
                  </a:cubicBezTo>
                  <a:cubicBezTo>
                    <a:pt x="913" y="247"/>
                    <a:pt x="916" y="247"/>
                    <a:pt x="917" y="247"/>
                  </a:cubicBezTo>
                  <a:cubicBezTo>
                    <a:pt x="918" y="247"/>
                    <a:pt x="919" y="248"/>
                    <a:pt x="920" y="248"/>
                  </a:cubicBezTo>
                  <a:cubicBezTo>
                    <a:pt x="921" y="249"/>
                    <a:pt x="924" y="251"/>
                    <a:pt x="925" y="251"/>
                  </a:cubicBezTo>
                  <a:cubicBezTo>
                    <a:pt x="926" y="252"/>
                    <a:pt x="928" y="251"/>
                    <a:pt x="929" y="251"/>
                  </a:cubicBezTo>
                  <a:cubicBezTo>
                    <a:pt x="930" y="251"/>
                    <a:pt x="931" y="252"/>
                    <a:pt x="932" y="252"/>
                  </a:cubicBezTo>
                  <a:cubicBezTo>
                    <a:pt x="933" y="253"/>
                    <a:pt x="934" y="252"/>
                    <a:pt x="935" y="252"/>
                  </a:cubicBezTo>
                  <a:cubicBezTo>
                    <a:pt x="936" y="252"/>
                    <a:pt x="937" y="251"/>
                    <a:pt x="937" y="251"/>
                  </a:cubicBezTo>
                  <a:cubicBezTo>
                    <a:pt x="939" y="250"/>
                    <a:pt x="944" y="252"/>
                    <a:pt x="945" y="250"/>
                  </a:cubicBezTo>
                  <a:cubicBezTo>
                    <a:pt x="945" y="249"/>
                    <a:pt x="943" y="248"/>
                    <a:pt x="943" y="247"/>
                  </a:cubicBezTo>
                  <a:cubicBezTo>
                    <a:pt x="942" y="246"/>
                    <a:pt x="940" y="245"/>
                    <a:pt x="939" y="245"/>
                  </a:cubicBezTo>
                  <a:cubicBezTo>
                    <a:pt x="939" y="245"/>
                    <a:pt x="937" y="246"/>
                    <a:pt x="936" y="246"/>
                  </a:cubicBezTo>
                  <a:cubicBezTo>
                    <a:pt x="936" y="246"/>
                    <a:pt x="934" y="246"/>
                    <a:pt x="933" y="245"/>
                  </a:cubicBezTo>
                  <a:cubicBezTo>
                    <a:pt x="933" y="245"/>
                    <a:pt x="932" y="243"/>
                    <a:pt x="932" y="242"/>
                  </a:cubicBezTo>
                  <a:cubicBezTo>
                    <a:pt x="932" y="242"/>
                    <a:pt x="934" y="241"/>
                    <a:pt x="934" y="240"/>
                  </a:cubicBezTo>
                  <a:cubicBezTo>
                    <a:pt x="935" y="240"/>
                    <a:pt x="936" y="238"/>
                    <a:pt x="936" y="238"/>
                  </a:cubicBezTo>
                  <a:cubicBezTo>
                    <a:pt x="936" y="237"/>
                    <a:pt x="936" y="235"/>
                    <a:pt x="936" y="235"/>
                  </a:cubicBezTo>
                  <a:cubicBezTo>
                    <a:pt x="936" y="234"/>
                    <a:pt x="934" y="232"/>
                    <a:pt x="934" y="231"/>
                  </a:cubicBezTo>
                  <a:cubicBezTo>
                    <a:pt x="934" y="230"/>
                    <a:pt x="933" y="228"/>
                    <a:pt x="933" y="227"/>
                  </a:cubicBezTo>
                  <a:cubicBezTo>
                    <a:pt x="933" y="225"/>
                    <a:pt x="931" y="223"/>
                    <a:pt x="931" y="222"/>
                  </a:cubicBezTo>
                  <a:cubicBezTo>
                    <a:pt x="931" y="221"/>
                    <a:pt x="930" y="219"/>
                    <a:pt x="930" y="218"/>
                  </a:cubicBezTo>
                  <a:cubicBezTo>
                    <a:pt x="930" y="217"/>
                    <a:pt x="931" y="216"/>
                    <a:pt x="932" y="215"/>
                  </a:cubicBezTo>
                  <a:cubicBezTo>
                    <a:pt x="933" y="215"/>
                    <a:pt x="935" y="215"/>
                    <a:pt x="936" y="214"/>
                  </a:cubicBezTo>
                  <a:cubicBezTo>
                    <a:pt x="937" y="213"/>
                    <a:pt x="939" y="211"/>
                    <a:pt x="939" y="209"/>
                  </a:cubicBezTo>
                  <a:cubicBezTo>
                    <a:pt x="940" y="207"/>
                    <a:pt x="939" y="204"/>
                    <a:pt x="938" y="202"/>
                  </a:cubicBezTo>
                  <a:cubicBezTo>
                    <a:pt x="937" y="201"/>
                    <a:pt x="935" y="199"/>
                    <a:pt x="934" y="198"/>
                  </a:cubicBezTo>
                  <a:cubicBezTo>
                    <a:pt x="932" y="197"/>
                    <a:pt x="927" y="195"/>
                    <a:pt x="924" y="194"/>
                  </a:cubicBezTo>
                  <a:cubicBezTo>
                    <a:pt x="923" y="193"/>
                    <a:pt x="921" y="193"/>
                    <a:pt x="919" y="193"/>
                  </a:cubicBezTo>
                  <a:cubicBezTo>
                    <a:pt x="917" y="192"/>
                    <a:pt x="914" y="193"/>
                    <a:pt x="912" y="193"/>
                  </a:cubicBezTo>
                  <a:cubicBezTo>
                    <a:pt x="911" y="193"/>
                    <a:pt x="908" y="193"/>
                    <a:pt x="907" y="192"/>
                  </a:cubicBezTo>
                  <a:cubicBezTo>
                    <a:pt x="906" y="191"/>
                    <a:pt x="904" y="189"/>
                    <a:pt x="903" y="189"/>
                  </a:cubicBezTo>
                  <a:cubicBezTo>
                    <a:pt x="902" y="188"/>
                    <a:pt x="900" y="187"/>
                    <a:pt x="899" y="187"/>
                  </a:cubicBezTo>
                  <a:cubicBezTo>
                    <a:pt x="898" y="187"/>
                    <a:pt x="896" y="187"/>
                    <a:pt x="895" y="186"/>
                  </a:cubicBezTo>
                  <a:cubicBezTo>
                    <a:pt x="893" y="186"/>
                    <a:pt x="893" y="183"/>
                    <a:pt x="892" y="182"/>
                  </a:cubicBezTo>
                  <a:cubicBezTo>
                    <a:pt x="891" y="181"/>
                    <a:pt x="888" y="179"/>
                    <a:pt x="887" y="178"/>
                  </a:cubicBezTo>
                  <a:cubicBezTo>
                    <a:pt x="886" y="177"/>
                    <a:pt x="883" y="177"/>
                    <a:pt x="881" y="177"/>
                  </a:cubicBezTo>
                  <a:cubicBezTo>
                    <a:pt x="881" y="176"/>
                    <a:pt x="879" y="175"/>
                    <a:pt x="878" y="174"/>
                  </a:cubicBezTo>
                  <a:cubicBezTo>
                    <a:pt x="878" y="173"/>
                    <a:pt x="877" y="171"/>
                    <a:pt x="876" y="170"/>
                  </a:cubicBezTo>
                  <a:cubicBezTo>
                    <a:pt x="876" y="169"/>
                    <a:pt x="874" y="168"/>
                    <a:pt x="873" y="169"/>
                  </a:cubicBezTo>
                  <a:cubicBezTo>
                    <a:pt x="872" y="169"/>
                    <a:pt x="871" y="171"/>
                    <a:pt x="870" y="171"/>
                  </a:cubicBezTo>
                  <a:cubicBezTo>
                    <a:pt x="869" y="171"/>
                    <a:pt x="866" y="170"/>
                    <a:pt x="865" y="170"/>
                  </a:cubicBezTo>
                  <a:cubicBezTo>
                    <a:pt x="864" y="170"/>
                    <a:pt x="863" y="172"/>
                    <a:pt x="862" y="173"/>
                  </a:cubicBezTo>
                  <a:cubicBezTo>
                    <a:pt x="862" y="173"/>
                    <a:pt x="862" y="174"/>
                    <a:pt x="861" y="174"/>
                  </a:cubicBezTo>
                  <a:cubicBezTo>
                    <a:pt x="861" y="175"/>
                    <a:pt x="859" y="174"/>
                    <a:pt x="858" y="174"/>
                  </a:cubicBezTo>
                  <a:cubicBezTo>
                    <a:pt x="858" y="173"/>
                    <a:pt x="857" y="172"/>
                    <a:pt x="857" y="171"/>
                  </a:cubicBezTo>
                  <a:cubicBezTo>
                    <a:pt x="856" y="171"/>
                    <a:pt x="853" y="171"/>
                    <a:pt x="852" y="171"/>
                  </a:cubicBezTo>
                  <a:cubicBezTo>
                    <a:pt x="851" y="172"/>
                    <a:pt x="849" y="174"/>
                    <a:pt x="847" y="174"/>
                  </a:cubicBezTo>
                  <a:cubicBezTo>
                    <a:pt x="846" y="175"/>
                    <a:pt x="843" y="175"/>
                    <a:pt x="842" y="174"/>
                  </a:cubicBezTo>
                  <a:cubicBezTo>
                    <a:pt x="841" y="174"/>
                    <a:pt x="840" y="173"/>
                    <a:pt x="839" y="172"/>
                  </a:cubicBezTo>
                  <a:cubicBezTo>
                    <a:pt x="838" y="171"/>
                    <a:pt x="835" y="171"/>
                    <a:pt x="834" y="171"/>
                  </a:cubicBezTo>
                  <a:cubicBezTo>
                    <a:pt x="833" y="170"/>
                    <a:pt x="830" y="171"/>
                    <a:pt x="829" y="170"/>
                  </a:cubicBezTo>
                  <a:cubicBezTo>
                    <a:pt x="828" y="170"/>
                    <a:pt x="827" y="169"/>
                    <a:pt x="827" y="168"/>
                  </a:cubicBezTo>
                  <a:cubicBezTo>
                    <a:pt x="826" y="167"/>
                    <a:pt x="827" y="166"/>
                    <a:pt x="827" y="165"/>
                  </a:cubicBezTo>
                  <a:cubicBezTo>
                    <a:pt x="826" y="164"/>
                    <a:pt x="825" y="162"/>
                    <a:pt x="825" y="162"/>
                  </a:cubicBezTo>
                  <a:cubicBezTo>
                    <a:pt x="824" y="161"/>
                    <a:pt x="822" y="159"/>
                    <a:pt x="821" y="159"/>
                  </a:cubicBezTo>
                  <a:cubicBezTo>
                    <a:pt x="820" y="158"/>
                    <a:pt x="817" y="158"/>
                    <a:pt x="816" y="157"/>
                  </a:cubicBezTo>
                  <a:cubicBezTo>
                    <a:pt x="815" y="157"/>
                    <a:pt x="814" y="155"/>
                    <a:pt x="814" y="154"/>
                  </a:cubicBezTo>
                  <a:cubicBezTo>
                    <a:pt x="813" y="153"/>
                    <a:pt x="813" y="150"/>
                    <a:pt x="813" y="148"/>
                  </a:cubicBezTo>
                  <a:cubicBezTo>
                    <a:pt x="813" y="147"/>
                    <a:pt x="813" y="145"/>
                    <a:pt x="813" y="144"/>
                  </a:cubicBezTo>
                  <a:cubicBezTo>
                    <a:pt x="812" y="144"/>
                    <a:pt x="811" y="142"/>
                    <a:pt x="810" y="142"/>
                  </a:cubicBezTo>
                  <a:cubicBezTo>
                    <a:pt x="809" y="142"/>
                    <a:pt x="807" y="142"/>
                    <a:pt x="806" y="143"/>
                  </a:cubicBezTo>
                  <a:cubicBezTo>
                    <a:pt x="805" y="143"/>
                    <a:pt x="805" y="145"/>
                    <a:pt x="805" y="146"/>
                  </a:cubicBezTo>
                  <a:cubicBezTo>
                    <a:pt x="804" y="146"/>
                    <a:pt x="803" y="147"/>
                    <a:pt x="803" y="148"/>
                  </a:cubicBezTo>
                  <a:cubicBezTo>
                    <a:pt x="802" y="148"/>
                    <a:pt x="800" y="147"/>
                    <a:pt x="800" y="148"/>
                  </a:cubicBezTo>
                  <a:cubicBezTo>
                    <a:pt x="799" y="148"/>
                    <a:pt x="798" y="150"/>
                    <a:pt x="797" y="150"/>
                  </a:cubicBezTo>
                  <a:cubicBezTo>
                    <a:pt x="797" y="151"/>
                    <a:pt x="795" y="153"/>
                    <a:pt x="794" y="154"/>
                  </a:cubicBezTo>
                  <a:cubicBezTo>
                    <a:pt x="794" y="154"/>
                    <a:pt x="792" y="156"/>
                    <a:pt x="791" y="156"/>
                  </a:cubicBezTo>
                  <a:cubicBezTo>
                    <a:pt x="790" y="157"/>
                    <a:pt x="789" y="157"/>
                    <a:pt x="788" y="157"/>
                  </a:cubicBezTo>
                  <a:cubicBezTo>
                    <a:pt x="787" y="158"/>
                    <a:pt x="785" y="159"/>
                    <a:pt x="784" y="159"/>
                  </a:cubicBezTo>
                  <a:cubicBezTo>
                    <a:pt x="783" y="159"/>
                    <a:pt x="781" y="159"/>
                    <a:pt x="781" y="158"/>
                  </a:cubicBezTo>
                  <a:cubicBezTo>
                    <a:pt x="780" y="158"/>
                    <a:pt x="779" y="157"/>
                    <a:pt x="778" y="156"/>
                  </a:cubicBezTo>
                  <a:cubicBezTo>
                    <a:pt x="778" y="156"/>
                    <a:pt x="777" y="154"/>
                    <a:pt x="777" y="153"/>
                  </a:cubicBezTo>
                  <a:cubicBezTo>
                    <a:pt x="776" y="152"/>
                    <a:pt x="775" y="151"/>
                    <a:pt x="774" y="150"/>
                  </a:cubicBezTo>
                  <a:cubicBezTo>
                    <a:pt x="773" y="149"/>
                    <a:pt x="772" y="146"/>
                    <a:pt x="771" y="144"/>
                  </a:cubicBezTo>
                  <a:cubicBezTo>
                    <a:pt x="770" y="143"/>
                    <a:pt x="769" y="142"/>
                    <a:pt x="769" y="141"/>
                  </a:cubicBezTo>
                  <a:cubicBezTo>
                    <a:pt x="769" y="139"/>
                    <a:pt x="768" y="137"/>
                    <a:pt x="768" y="135"/>
                  </a:cubicBezTo>
                  <a:cubicBezTo>
                    <a:pt x="768" y="134"/>
                    <a:pt x="768" y="132"/>
                    <a:pt x="769" y="131"/>
                  </a:cubicBezTo>
                  <a:cubicBezTo>
                    <a:pt x="769" y="130"/>
                    <a:pt x="771" y="128"/>
                    <a:pt x="771" y="127"/>
                  </a:cubicBezTo>
                  <a:cubicBezTo>
                    <a:pt x="771" y="126"/>
                    <a:pt x="772" y="123"/>
                    <a:pt x="772" y="122"/>
                  </a:cubicBezTo>
                  <a:cubicBezTo>
                    <a:pt x="772" y="121"/>
                    <a:pt x="773" y="119"/>
                    <a:pt x="773" y="118"/>
                  </a:cubicBezTo>
                  <a:cubicBezTo>
                    <a:pt x="773" y="117"/>
                    <a:pt x="772" y="115"/>
                    <a:pt x="772" y="113"/>
                  </a:cubicBezTo>
                  <a:cubicBezTo>
                    <a:pt x="772" y="112"/>
                    <a:pt x="771" y="110"/>
                    <a:pt x="771" y="109"/>
                  </a:cubicBezTo>
                  <a:cubicBezTo>
                    <a:pt x="771" y="108"/>
                    <a:pt x="772" y="107"/>
                    <a:pt x="773" y="106"/>
                  </a:cubicBezTo>
                  <a:cubicBezTo>
                    <a:pt x="773" y="106"/>
                    <a:pt x="774" y="105"/>
                    <a:pt x="774" y="105"/>
                  </a:cubicBezTo>
                  <a:cubicBezTo>
                    <a:pt x="775" y="105"/>
                    <a:pt x="776" y="106"/>
                    <a:pt x="776" y="106"/>
                  </a:cubicBezTo>
                  <a:cubicBezTo>
                    <a:pt x="776" y="106"/>
                    <a:pt x="777" y="108"/>
                    <a:pt x="777" y="108"/>
                  </a:cubicBezTo>
                  <a:cubicBezTo>
                    <a:pt x="778" y="108"/>
                    <a:pt x="779" y="108"/>
                    <a:pt x="779" y="108"/>
                  </a:cubicBezTo>
                  <a:cubicBezTo>
                    <a:pt x="780" y="107"/>
                    <a:pt x="782" y="107"/>
                    <a:pt x="782" y="106"/>
                  </a:cubicBezTo>
                  <a:cubicBezTo>
                    <a:pt x="783" y="105"/>
                    <a:pt x="783" y="104"/>
                    <a:pt x="783" y="104"/>
                  </a:cubicBezTo>
                  <a:cubicBezTo>
                    <a:pt x="784" y="103"/>
                    <a:pt x="784" y="101"/>
                    <a:pt x="785" y="101"/>
                  </a:cubicBezTo>
                  <a:cubicBezTo>
                    <a:pt x="785" y="101"/>
                    <a:pt x="785" y="101"/>
                    <a:pt x="785" y="101"/>
                  </a:cubicBezTo>
                  <a:cubicBezTo>
                    <a:pt x="786" y="100"/>
                    <a:pt x="786" y="100"/>
                    <a:pt x="786" y="99"/>
                  </a:cubicBezTo>
                  <a:cubicBezTo>
                    <a:pt x="786" y="98"/>
                    <a:pt x="785" y="94"/>
                    <a:pt x="785" y="94"/>
                  </a:cubicBezTo>
                  <a:cubicBezTo>
                    <a:pt x="785" y="93"/>
                    <a:pt x="787" y="90"/>
                    <a:pt x="788" y="89"/>
                  </a:cubicBezTo>
                  <a:cubicBezTo>
                    <a:pt x="789" y="89"/>
                    <a:pt x="792" y="89"/>
                    <a:pt x="792" y="88"/>
                  </a:cubicBezTo>
                  <a:cubicBezTo>
                    <a:pt x="793" y="87"/>
                    <a:pt x="794" y="86"/>
                    <a:pt x="794" y="85"/>
                  </a:cubicBezTo>
                  <a:cubicBezTo>
                    <a:pt x="794" y="84"/>
                    <a:pt x="794" y="82"/>
                    <a:pt x="794" y="81"/>
                  </a:cubicBezTo>
                  <a:cubicBezTo>
                    <a:pt x="793" y="80"/>
                    <a:pt x="792" y="78"/>
                    <a:pt x="792" y="76"/>
                  </a:cubicBezTo>
                  <a:cubicBezTo>
                    <a:pt x="792" y="75"/>
                    <a:pt x="792" y="73"/>
                    <a:pt x="792" y="72"/>
                  </a:cubicBezTo>
                  <a:cubicBezTo>
                    <a:pt x="792" y="72"/>
                    <a:pt x="792" y="72"/>
                    <a:pt x="792" y="72"/>
                  </a:cubicBezTo>
                  <a:cubicBezTo>
                    <a:pt x="792" y="71"/>
                    <a:pt x="792" y="68"/>
                    <a:pt x="792" y="67"/>
                  </a:cubicBezTo>
                  <a:cubicBezTo>
                    <a:pt x="791" y="66"/>
                    <a:pt x="790" y="62"/>
                    <a:pt x="788" y="60"/>
                  </a:cubicBezTo>
                  <a:cubicBezTo>
                    <a:pt x="788" y="59"/>
                    <a:pt x="785" y="58"/>
                    <a:pt x="784" y="58"/>
                  </a:cubicBezTo>
                  <a:cubicBezTo>
                    <a:pt x="783" y="57"/>
                    <a:pt x="779" y="56"/>
                    <a:pt x="778" y="55"/>
                  </a:cubicBezTo>
                  <a:cubicBezTo>
                    <a:pt x="777" y="54"/>
                    <a:pt x="776" y="53"/>
                    <a:pt x="775" y="52"/>
                  </a:cubicBezTo>
                  <a:cubicBezTo>
                    <a:pt x="775" y="52"/>
                    <a:pt x="775" y="52"/>
                    <a:pt x="775" y="52"/>
                  </a:cubicBezTo>
                  <a:cubicBezTo>
                    <a:pt x="774" y="51"/>
                    <a:pt x="773" y="49"/>
                    <a:pt x="772" y="48"/>
                  </a:cubicBezTo>
                  <a:cubicBezTo>
                    <a:pt x="771" y="48"/>
                    <a:pt x="768" y="47"/>
                    <a:pt x="767" y="47"/>
                  </a:cubicBezTo>
                  <a:cubicBezTo>
                    <a:pt x="766" y="47"/>
                    <a:pt x="765" y="48"/>
                    <a:pt x="764" y="48"/>
                  </a:cubicBezTo>
                  <a:cubicBezTo>
                    <a:pt x="763" y="49"/>
                    <a:pt x="761" y="49"/>
                    <a:pt x="760" y="48"/>
                  </a:cubicBezTo>
                  <a:cubicBezTo>
                    <a:pt x="759" y="48"/>
                    <a:pt x="757" y="48"/>
                    <a:pt x="756" y="47"/>
                  </a:cubicBezTo>
                  <a:cubicBezTo>
                    <a:pt x="755" y="46"/>
                    <a:pt x="755" y="44"/>
                    <a:pt x="754" y="43"/>
                  </a:cubicBezTo>
                  <a:cubicBezTo>
                    <a:pt x="754" y="42"/>
                    <a:pt x="753" y="41"/>
                    <a:pt x="752" y="40"/>
                  </a:cubicBezTo>
                  <a:cubicBezTo>
                    <a:pt x="751" y="39"/>
                    <a:pt x="749" y="39"/>
                    <a:pt x="748" y="38"/>
                  </a:cubicBezTo>
                  <a:cubicBezTo>
                    <a:pt x="746" y="38"/>
                    <a:pt x="743" y="37"/>
                    <a:pt x="741" y="37"/>
                  </a:cubicBezTo>
                  <a:cubicBezTo>
                    <a:pt x="740" y="36"/>
                    <a:pt x="737" y="37"/>
                    <a:pt x="736" y="38"/>
                  </a:cubicBezTo>
                  <a:cubicBezTo>
                    <a:pt x="734" y="38"/>
                    <a:pt x="731" y="40"/>
                    <a:pt x="730" y="40"/>
                  </a:cubicBezTo>
                  <a:cubicBezTo>
                    <a:pt x="728" y="40"/>
                    <a:pt x="725" y="39"/>
                    <a:pt x="724" y="38"/>
                  </a:cubicBezTo>
                  <a:cubicBezTo>
                    <a:pt x="724" y="38"/>
                    <a:pt x="723" y="36"/>
                    <a:pt x="722" y="35"/>
                  </a:cubicBezTo>
                  <a:cubicBezTo>
                    <a:pt x="722" y="35"/>
                    <a:pt x="720" y="34"/>
                    <a:pt x="720" y="34"/>
                  </a:cubicBezTo>
                  <a:cubicBezTo>
                    <a:pt x="719" y="33"/>
                    <a:pt x="716" y="34"/>
                    <a:pt x="715" y="34"/>
                  </a:cubicBezTo>
                  <a:cubicBezTo>
                    <a:pt x="714" y="33"/>
                    <a:pt x="713" y="31"/>
                    <a:pt x="713" y="30"/>
                  </a:cubicBezTo>
                  <a:cubicBezTo>
                    <a:pt x="713" y="29"/>
                    <a:pt x="713" y="27"/>
                    <a:pt x="713" y="25"/>
                  </a:cubicBezTo>
                  <a:cubicBezTo>
                    <a:pt x="713" y="25"/>
                    <a:pt x="714" y="23"/>
                    <a:pt x="715" y="22"/>
                  </a:cubicBezTo>
                  <a:cubicBezTo>
                    <a:pt x="715" y="21"/>
                    <a:pt x="717" y="20"/>
                    <a:pt x="718" y="20"/>
                  </a:cubicBezTo>
                  <a:cubicBezTo>
                    <a:pt x="719" y="18"/>
                    <a:pt x="719" y="16"/>
                    <a:pt x="718" y="14"/>
                  </a:cubicBezTo>
                  <a:cubicBezTo>
                    <a:pt x="718" y="13"/>
                    <a:pt x="716" y="11"/>
                    <a:pt x="715" y="10"/>
                  </a:cubicBezTo>
                  <a:cubicBezTo>
                    <a:pt x="714" y="10"/>
                    <a:pt x="712" y="11"/>
                    <a:pt x="711" y="11"/>
                  </a:cubicBezTo>
                  <a:cubicBezTo>
                    <a:pt x="710" y="10"/>
                    <a:pt x="707" y="9"/>
                    <a:pt x="706" y="9"/>
                  </a:cubicBezTo>
                  <a:cubicBezTo>
                    <a:pt x="705" y="8"/>
                    <a:pt x="704" y="5"/>
                    <a:pt x="703" y="4"/>
                  </a:cubicBezTo>
                  <a:cubicBezTo>
                    <a:pt x="702" y="4"/>
                    <a:pt x="700" y="3"/>
                    <a:pt x="699" y="3"/>
                  </a:cubicBezTo>
                  <a:cubicBezTo>
                    <a:pt x="698" y="3"/>
                    <a:pt x="696" y="5"/>
                    <a:pt x="695" y="5"/>
                  </a:cubicBezTo>
                  <a:cubicBezTo>
                    <a:pt x="694" y="6"/>
                    <a:pt x="692" y="5"/>
                    <a:pt x="691" y="5"/>
                  </a:cubicBezTo>
                  <a:cubicBezTo>
                    <a:pt x="690" y="5"/>
                    <a:pt x="688" y="3"/>
                    <a:pt x="686" y="3"/>
                  </a:cubicBezTo>
                  <a:cubicBezTo>
                    <a:pt x="685" y="3"/>
                    <a:pt x="684" y="4"/>
                    <a:pt x="684" y="4"/>
                  </a:cubicBezTo>
                  <a:cubicBezTo>
                    <a:pt x="683" y="4"/>
                    <a:pt x="683" y="4"/>
                    <a:pt x="683" y="5"/>
                  </a:cubicBezTo>
                  <a:cubicBezTo>
                    <a:pt x="682" y="5"/>
                    <a:pt x="681" y="6"/>
                    <a:pt x="680" y="6"/>
                  </a:cubicBezTo>
                  <a:cubicBezTo>
                    <a:pt x="680" y="7"/>
                    <a:pt x="679" y="8"/>
                    <a:pt x="678" y="9"/>
                  </a:cubicBezTo>
                  <a:cubicBezTo>
                    <a:pt x="678" y="10"/>
                    <a:pt x="678" y="13"/>
                    <a:pt x="678" y="14"/>
                  </a:cubicBezTo>
                  <a:cubicBezTo>
                    <a:pt x="677" y="16"/>
                    <a:pt x="678" y="18"/>
                    <a:pt x="678" y="20"/>
                  </a:cubicBezTo>
                  <a:cubicBezTo>
                    <a:pt x="678" y="21"/>
                    <a:pt x="676" y="22"/>
                    <a:pt x="676" y="23"/>
                  </a:cubicBezTo>
                  <a:cubicBezTo>
                    <a:pt x="675" y="25"/>
                    <a:pt x="676" y="29"/>
                    <a:pt x="675" y="31"/>
                  </a:cubicBezTo>
                  <a:cubicBezTo>
                    <a:pt x="675" y="32"/>
                    <a:pt x="676" y="35"/>
                    <a:pt x="675" y="36"/>
                  </a:cubicBezTo>
                  <a:cubicBezTo>
                    <a:pt x="675" y="37"/>
                    <a:pt x="675" y="40"/>
                    <a:pt x="675" y="4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4" y="0"/>
                    <a:pt x="595" y="4"/>
                    <a:pt x="595" y="6"/>
                  </a:cubicBezTo>
                  <a:cubicBezTo>
                    <a:pt x="595" y="6"/>
                    <a:pt x="593" y="8"/>
                    <a:pt x="593" y="8"/>
                  </a:cubicBezTo>
                  <a:cubicBezTo>
                    <a:pt x="594" y="9"/>
                    <a:pt x="596" y="10"/>
                    <a:pt x="596" y="11"/>
                  </a:cubicBezTo>
                  <a:cubicBezTo>
                    <a:pt x="597" y="11"/>
                    <a:pt x="597" y="13"/>
                    <a:pt x="597" y="14"/>
                  </a:cubicBezTo>
                  <a:cubicBezTo>
                    <a:pt x="597" y="15"/>
                    <a:pt x="596" y="16"/>
                    <a:pt x="596" y="16"/>
                  </a:cubicBezTo>
                  <a:cubicBezTo>
                    <a:pt x="596" y="17"/>
                    <a:pt x="597" y="17"/>
                    <a:pt x="598" y="18"/>
                  </a:cubicBezTo>
                  <a:cubicBezTo>
                    <a:pt x="598" y="19"/>
                    <a:pt x="598" y="23"/>
                    <a:pt x="598" y="24"/>
                  </a:cubicBezTo>
                  <a:cubicBezTo>
                    <a:pt x="598" y="25"/>
                    <a:pt x="597" y="28"/>
                    <a:pt x="597" y="29"/>
                  </a:cubicBezTo>
                  <a:cubicBezTo>
                    <a:pt x="596" y="29"/>
                    <a:pt x="594" y="31"/>
                    <a:pt x="593" y="31"/>
                  </a:cubicBezTo>
                  <a:cubicBezTo>
                    <a:pt x="593" y="32"/>
                    <a:pt x="591" y="34"/>
                    <a:pt x="592" y="35"/>
                  </a:cubicBezTo>
                  <a:cubicBezTo>
                    <a:pt x="592" y="36"/>
                    <a:pt x="596" y="36"/>
                    <a:pt x="596" y="38"/>
                  </a:cubicBezTo>
                  <a:cubicBezTo>
                    <a:pt x="597" y="38"/>
                    <a:pt x="597" y="40"/>
                    <a:pt x="596" y="41"/>
                  </a:cubicBezTo>
                  <a:cubicBezTo>
                    <a:pt x="596" y="43"/>
                    <a:pt x="592" y="44"/>
                    <a:pt x="592" y="45"/>
                  </a:cubicBezTo>
                  <a:cubicBezTo>
                    <a:pt x="592" y="46"/>
                    <a:pt x="592" y="48"/>
                    <a:pt x="593" y="49"/>
                  </a:cubicBezTo>
                  <a:cubicBezTo>
                    <a:pt x="593" y="50"/>
                    <a:pt x="596" y="50"/>
                    <a:pt x="597" y="51"/>
                  </a:cubicBezTo>
                  <a:cubicBezTo>
                    <a:pt x="597" y="52"/>
                    <a:pt x="597" y="54"/>
                    <a:pt x="597" y="55"/>
                  </a:cubicBezTo>
                  <a:cubicBezTo>
                    <a:pt x="596" y="56"/>
                    <a:pt x="595" y="58"/>
                    <a:pt x="594" y="59"/>
                  </a:cubicBezTo>
                  <a:cubicBezTo>
                    <a:pt x="594" y="60"/>
                    <a:pt x="594" y="62"/>
                    <a:pt x="593" y="62"/>
                  </a:cubicBezTo>
                  <a:cubicBezTo>
                    <a:pt x="593" y="63"/>
                    <a:pt x="591" y="63"/>
                    <a:pt x="590" y="64"/>
                  </a:cubicBezTo>
                  <a:cubicBezTo>
                    <a:pt x="589" y="65"/>
                    <a:pt x="587" y="67"/>
                    <a:pt x="587" y="69"/>
                  </a:cubicBezTo>
                  <a:cubicBezTo>
                    <a:pt x="586" y="70"/>
                    <a:pt x="586" y="72"/>
                    <a:pt x="586" y="73"/>
                  </a:cubicBezTo>
                  <a:cubicBezTo>
                    <a:pt x="585" y="74"/>
                    <a:pt x="583" y="74"/>
                    <a:pt x="583" y="75"/>
                  </a:cubicBezTo>
                  <a:cubicBezTo>
                    <a:pt x="582" y="76"/>
                    <a:pt x="581" y="78"/>
                    <a:pt x="581" y="80"/>
                  </a:cubicBezTo>
                  <a:cubicBezTo>
                    <a:pt x="582" y="80"/>
                    <a:pt x="584" y="80"/>
                    <a:pt x="584" y="81"/>
                  </a:cubicBezTo>
                  <a:cubicBezTo>
                    <a:pt x="585" y="82"/>
                    <a:pt x="583" y="85"/>
                    <a:pt x="583" y="86"/>
                  </a:cubicBezTo>
                  <a:cubicBezTo>
                    <a:pt x="582" y="87"/>
                    <a:pt x="582" y="90"/>
                    <a:pt x="581" y="91"/>
                  </a:cubicBezTo>
                  <a:cubicBezTo>
                    <a:pt x="580" y="91"/>
                    <a:pt x="579" y="91"/>
                    <a:pt x="578" y="91"/>
                  </a:cubicBezTo>
                  <a:cubicBezTo>
                    <a:pt x="577" y="91"/>
                    <a:pt x="575" y="92"/>
                    <a:pt x="574" y="93"/>
                  </a:cubicBezTo>
                  <a:cubicBezTo>
                    <a:pt x="573" y="93"/>
                    <a:pt x="573" y="96"/>
                    <a:pt x="573" y="98"/>
                  </a:cubicBezTo>
                  <a:cubicBezTo>
                    <a:pt x="573" y="98"/>
                    <a:pt x="572" y="100"/>
                    <a:pt x="571" y="101"/>
                  </a:cubicBezTo>
                  <a:cubicBezTo>
                    <a:pt x="571" y="102"/>
                    <a:pt x="570" y="105"/>
                    <a:pt x="568" y="105"/>
                  </a:cubicBezTo>
                  <a:cubicBezTo>
                    <a:pt x="568" y="105"/>
                    <a:pt x="567" y="104"/>
                    <a:pt x="567" y="103"/>
                  </a:cubicBezTo>
                  <a:cubicBezTo>
                    <a:pt x="566" y="102"/>
                    <a:pt x="566" y="100"/>
                    <a:pt x="565" y="100"/>
                  </a:cubicBezTo>
                  <a:cubicBezTo>
                    <a:pt x="564" y="100"/>
                    <a:pt x="563" y="102"/>
                    <a:pt x="562" y="103"/>
                  </a:cubicBezTo>
                  <a:cubicBezTo>
                    <a:pt x="562" y="104"/>
                    <a:pt x="562" y="107"/>
                    <a:pt x="561" y="108"/>
                  </a:cubicBezTo>
                  <a:cubicBezTo>
                    <a:pt x="560" y="109"/>
                    <a:pt x="559" y="110"/>
                    <a:pt x="559" y="110"/>
                  </a:cubicBezTo>
                  <a:cubicBezTo>
                    <a:pt x="553" y="136"/>
                    <a:pt x="553" y="136"/>
                    <a:pt x="553" y="136"/>
                  </a:cubicBezTo>
                  <a:cubicBezTo>
                    <a:pt x="533" y="123"/>
                    <a:pt x="533" y="123"/>
                    <a:pt x="533" y="123"/>
                  </a:cubicBezTo>
                  <a:cubicBezTo>
                    <a:pt x="533" y="123"/>
                    <a:pt x="531" y="128"/>
                    <a:pt x="531" y="129"/>
                  </a:cubicBezTo>
                  <a:cubicBezTo>
                    <a:pt x="530" y="130"/>
                    <a:pt x="531" y="133"/>
                    <a:pt x="530" y="135"/>
                  </a:cubicBezTo>
                  <a:cubicBezTo>
                    <a:pt x="529" y="135"/>
                    <a:pt x="528" y="135"/>
                    <a:pt x="527" y="136"/>
                  </a:cubicBezTo>
                  <a:cubicBezTo>
                    <a:pt x="527" y="137"/>
                    <a:pt x="527" y="141"/>
                    <a:pt x="527" y="142"/>
                  </a:cubicBezTo>
                  <a:cubicBezTo>
                    <a:pt x="527" y="143"/>
                    <a:pt x="525" y="145"/>
                    <a:pt x="525" y="145"/>
                  </a:cubicBezTo>
                  <a:cubicBezTo>
                    <a:pt x="525" y="147"/>
                    <a:pt x="524" y="149"/>
                    <a:pt x="525" y="150"/>
                  </a:cubicBezTo>
                  <a:cubicBezTo>
                    <a:pt x="525" y="151"/>
                    <a:pt x="528" y="153"/>
                    <a:pt x="528" y="154"/>
                  </a:cubicBezTo>
                  <a:cubicBezTo>
                    <a:pt x="528" y="155"/>
                    <a:pt x="528" y="158"/>
                    <a:pt x="527" y="159"/>
                  </a:cubicBezTo>
                  <a:cubicBezTo>
                    <a:pt x="527" y="160"/>
                    <a:pt x="525" y="159"/>
                    <a:pt x="524" y="160"/>
                  </a:cubicBezTo>
                  <a:cubicBezTo>
                    <a:pt x="523" y="160"/>
                    <a:pt x="522" y="162"/>
                    <a:pt x="522" y="163"/>
                  </a:cubicBezTo>
                  <a:cubicBezTo>
                    <a:pt x="521" y="164"/>
                    <a:pt x="520" y="167"/>
                    <a:pt x="520" y="169"/>
                  </a:cubicBezTo>
                  <a:cubicBezTo>
                    <a:pt x="520" y="170"/>
                    <a:pt x="520" y="173"/>
                    <a:pt x="520" y="174"/>
                  </a:cubicBezTo>
                  <a:cubicBezTo>
                    <a:pt x="520" y="175"/>
                    <a:pt x="520" y="179"/>
                    <a:pt x="520" y="180"/>
                  </a:cubicBezTo>
                  <a:cubicBezTo>
                    <a:pt x="520" y="181"/>
                    <a:pt x="518" y="182"/>
                    <a:pt x="518" y="183"/>
                  </a:cubicBezTo>
                  <a:cubicBezTo>
                    <a:pt x="518" y="184"/>
                    <a:pt x="518" y="185"/>
                    <a:pt x="518" y="186"/>
                  </a:cubicBezTo>
                  <a:cubicBezTo>
                    <a:pt x="518" y="188"/>
                    <a:pt x="518" y="191"/>
                    <a:pt x="518" y="193"/>
                  </a:cubicBezTo>
                  <a:cubicBezTo>
                    <a:pt x="517" y="194"/>
                    <a:pt x="515" y="195"/>
                    <a:pt x="515" y="196"/>
                  </a:cubicBezTo>
                  <a:cubicBezTo>
                    <a:pt x="514" y="196"/>
                    <a:pt x="514" y="198"/>
                    <a:pt x="514" y="199"/>
                  </a:cubicBezTo>
                  <a:cubicBezTo>
                    <a:pt x="513" y="200"/>
                    <a:pt x="511" y="203"/>
                    <a:pt x="511" y="204"/>
                  </a:cubicBezTo>
                  <a:cubicBezTo>
                    <a:pt x="510" y="205"/>
                    <a:pt x="509" y="208"/>
                    <a:pt x="509" y="208"/>
                  </a:cubicBezTo>
                  <a:cubicBezTo>
                    <a:pt x="484" y="206"/>
                    <a:pt x="484" y="206"/>
                    <a:pt x="484" y="206"/>
                  </a:cubicBezTo>
                  <a:cubicBezTo>
                    <a:pt x="472" y="191"/>
                    <a:pt x="472" y="191"/>
                    <a:pt x="472" y="191"/>
                  </a:cubicBezTo>
                  <a:cubicBezTo>
                    <a:pt x="456" y="187"/>
                    <a:pt x="456" y="187"/>
                    <a:pt x="456" y="187"/>
                  </a:cubicBezTo>
                  <a:cubicBezTo>
                    <a:pt x="456" y="187"/>
                    <a:pt x="457" y="190"/>
                    <a:pt x="456" y="191"/>
                  </a:cubicBezTo>
                  <a:cubicBezTo>
                    <a:pt x="456" y="192"/>
                    <a:pt x="455" y="193"/>
                    <a:pt x="455" y="194"/>
                  </a:cubicBezTo>
                  <a:cubicBezTo>
                    <a:pt x="455" y="195"/>
                    <a:pt x="457" y="197"/>
                    <a:pt x="457" y="198"/>
                  </a:cubicBezTo>
                  <a:cubicBezTo>
                    <a:pt x="457" y="199"/>
                    <a:pt x="458" y="201"/>
                    <a:pt x="457" y="202"/>
                  </a:cubicBezTo>
                  <a:cubicBezTo>
                    <a:pt x="457" y="203"/>
                    <a:pt x="455" y="203"/>
                    <a:pt x="454" y="203"/>
                  </a:cubicBezTo>
                  <a:cubicBezTo>
                    <a:pt x="454" y="204"/>
                    <a:pt x="453" y="206"/>
                    <a:pt x="454" y="206"/>
                  </a:cubicBezTo>
                  <a:cubicBezTo>
                    <a:pt x="454" y="208"/>
                    <a:pt x="456" y="210"/>
                    <a:pt x="456" y="212"/>
                  </a:cubicBezTo>
                  <a:cubicBezTo>
                    <a:pt x="456" y="213"/>
                    <a:pt x="457" y="215"/>
                    <a:pt x="457" y="216"/>
                  </a:cubicBezTo>
                  <a:cubicBezTo>
                    <a:pt x="457" y="217"/>
                    <a:pt x="455" y="218"/>
                    <a:pt x="454" y="219"/>
                  </a:cubicBezTo>
                  <a:cubicBezTo>
                    <a:pt x="454" y="220"/>
                    <a:pt x="454" y="222"/>
                    <a:pt x="454" y="223"/>
                  </a:cubicBezTo>
                  <a:cubicBezTo>
                    <a:pt x="454" y="224"/>
                    <a:pt x="455" y="228"/>
                    <a:pt x="454" y="229"/>
                  </a:cubicBezTo>
                  <a:cubicBezTo>
                    <a:pt x="453" y="229"/>
                    <a:pt x="451" y="229"/>
                    <a:pt x="451" y="230"/>
                  </a:cubicBezTo>
                  <a:cubicBezTo>
                    <a:pt x="450" y="230"/>
                    <a:pt x="450" y="232"/>
                    <a:pt x="450" y="232"/>
                  </a:cubicBezTo>
                  <a:cubicBezTo>
                    <a:pt x="449" y="233"/>
                    <a:pt x="450" y="235"/>
                    <a:pt x="450" y="235"/>
                  </a:cubicBezTo>
                  <a:cubicBezTo>
                    <a:pt x="449" y="236"/>
                    <a:pt x="446" y="237"/>
                    <a:pt x="445" y="238"/>
                  </a:cubicBezTo>
                  <a:cubicBezTo>
                    <a:pt x="445" y="239"/>
                    <a:pt x="444" y="241"/>
                    <a:pt x="445" y="242"/>
                  </a:cubicBezTo>
                  <a:cubicBezTo>
                    <a:pt x="445" y="242"/>
                    <a:pt x="448" y="242"/>
                    <a:pt x="449" y="243"/>
                  </a:cubicBezTo>
                  <a:cubicBezTo>
                    <a:pt x="450" y="244"/>
                    <a:pt x="450" y="246"/>
                    <a:pt x="449" y="247"/>
                  </a:cubicBezTo>
                  <a:cubicBezTo>
                    <a:pt x="449" y="249"/>
                    <a:pt x="447" y="250"/>
                    <a:pt x="446" y="251"/>
                  </a:cubicBezTo>
                  <a:cubicBezTo>
                    <a:pt x="445" y="253"/>
                    <a:pt x="442" y="255"/>
                    <a:pt x="440" y="257"/>
                  </a:cubicBezTo>
                  <a:cubicBezTo>
                    <a:pt x="439" y="258"/>
                    <a:pt x="437" y="260"/>
                    <a:pt x="436" y="262"/>
                  </a:cubicBezTo>
                  <a:cubicBezTo>
                    <a:pt x="436" y="263"/>
                    <a:pt x="436" y="264"/>
                    <a:pt x="436" y="264"/>
                  </a:cubicBezTo>
                  <a:cubicBezTo>
                    <a:pt x="436" y="266"/>
                    <a:pt x="437" y="268"/>
                    <a:pt x="437" y="270"/>
                  </a:cubicBezTo>
                  <a:cubicBezTo>
                    <a:pt x="437" y="270"/>
                    <a:pt x="436" y="272"/>
                    <a:pt x="436" y="272"/>
                  </a:cubicBezTo>
                  <a:cubicBezTo>
                    <a:pt x="436" y="273"/>
                    <a:pt x="434" y="274"/>
                    <a:pt x="434" y="275"/>
                  </a:cubicBezTo>
                  <a:cubicBezTo>
                    <a:pt x="434" y="276"/>
                    <a:pt x="436" y="277"/>
                    <a:pt x="436" y="278"/>
                  </a:cubicBezTo>
                  <a:cubicBezTo>
                    <a:pt x="437" y="279"/>
                    <a:pt x="436" y="281"/>
                    <a:pt x="436" y="282"/>
                  </a:cubicBezTo>
                  <a:cubicBezTo>
                    <a:pt x="436" y="283"/>
                    <a:pt x="434" y="287"/>
                    <a:pt x="434" y="288"/>
                  </a:cubicBezTo>
                  <a:cubicBezTo>
                    <a:pt x="434" y="290"/>
                    <a:pt x="433" y="292"/>
                    <a:pt x="433" y="294"/>
                  </a:cubicBezTo>
                  <a:cubicBezTo>
                    <a:pt x="432" y="295"/>
                    <a:pt x="431" y="299"/>
                    <a:pt x="430" y="300"/>
                  </a:cubicBezTo>
                  <a:cubicBezTo>
                    <a:pt x="429" y="302"/>
                    <a:pt x="428" y="305"/>
                    <a:pt x="427" y="307"/>
                  </a:cubicBezTo>
                  <a:cubicBezTo>
                    <a:pt x="426" y="309"/>
                    <a:pt x="423" y="312"/>
                    <a:pt x="422" y="314"/>
                  </a:cubicBezTo>
                  <a:cubicBezTo>
                    <a:pt x="421" y="316"/>
                    <a:pt x="420" y="319"/>
                    <a:pt x="418" y="321"/>
                  </a:cubicBezTo>
                  <a:cubicBezTo>
                    <a:pt x="418" y="322"/>
                    <a:pt x="416" y="322"/>
                    <a:pt x="415" y="323"/>
                  </a:cubicBezTo>
                  <a:cubicBezTo>
                    <a:pt x="414" y="324"/>
                    <a:pt x="414" y="326"/>
                    <a:pt x="413" y="327"/>
                  </a:cubicBezTo>
                  <a:cubicBezTo>
                    <a:pt x="413" y="327"/>
                    <a:pt x="414" y="329"/>
                    <a:pt x="413" y="330"/>
                  </a:cubicBezTo>
                  <a:cubicBezTo>
                    <a:pt x="413" y="331"/>
                    <a:pt x="412" y="332"/>
                    <a:pt x="411" y="332"/>
                  </a:cubicBezTo>
                  <a:cubicBezTo>
                    <a:pt x="411" y="333"/>
                    <a:pt x="411" y="335"/>
                    <a:pt x="410" y="336"/>
                  </a:cubicBezTo>
                  <a:cubicBezTo>
                    <a:pt x="410" y="336"/>
                    <a:pt x="409" y="337"/>
                    <a:pt x="409" y="337"/>
                  </a:cubicBezTo>
                  <a:cubicBezTo>
                    <a:pt x="409" y="338"/>
                    <a:pt x="409" y="340"/>
                    <a:pt x="409" y="341"/>
                  </a:cubicBezTo>
                  <a:cubicBezTo>
                    <a:pt x="409" y="342"/>
                    <a:pt x="409" y="344"/>
                    <a:pt x="409" y="345"/>
                  </a:cubicBezTo>
                  <a:cubicBezTo>
                    <a:pt x="408" y="345"/>
                    <a:pt x="407" y="345"/>
                    <a:pt x="406" y="346"/>
                  </a:cubicBezTo>
                  <a:cubicBezTo>
                    <a:pt x="406" y="347"/>
                    <a:pt x="406" y="348"/>
                    <a:pt x="406" y="349"/>
                  </a:cubicBezTo>
                  <a:cubicBezTo>
                    <a:pt x="406" y="350"/>
                    <a:pt x="407" y="352"/>
                    <a:pt x="406" y="353"/>
                  </a:cubicBezTo>
                  <a:cubicBezTo>
                    <a:pt x="406" y="354"/>
                    <a:pt x="405" y="355"/>
                    <a:pt x="405" y="355"/>
                  </a:cubicBezTo>
                  <a:cubicBezTo>
                    <a:pt x="405" y="356"/>
                    <a:pt x="403" y="358"/>
                    <a:pt x="403" y="359"/>
                  </a:cubicBezTo>
                  <a:cubicBezTo>
                    <a:pt x="403" y="361"/>
                    <a:pt x="404" y="363"/>
                    <a:pt x="405" y="364"/>
                  </a:cubicBezTo>
                  <a:cubicBezTo>
                    <a:pt x="405" y="365"/>
                    <a:pt x="407" y="366"/>
                    <a:pt x="407" y="367"/>
                  </a:cubicBezTo>
                  <a:cubicBezTo>
                    <a:pt x="408" y="367"/>
                    <a:pt x="410" y="367"/>
                    <a:pt x="411" y="367"/>
                  </a:cubicBezTo>
                  <a:cubicBezTo>
                    <a:pt x="412" y="367"/>
                    <a:pt x="415" y="368"/>
                    <a:pt x="415" y="369"/>
                  </a:cubicBezTo>
                  <a:cubicBezTo>
                    <a:pt x="416" y="370"/>
                    <a:pt x="414" y="373"/>
                    <a:pt x="414" y="374"/>
                  </a:cubicBezTo>
                  <a:cubicBezTo>
                    <a:pt x="413" y="375"/>
                    <a:pt x="411" y="376"/>
                    <a:pt x="410" y="377"/>
                  </a:cubicBezTo>
                  <a:cubicBezTo>
                    <a:pt x="410" y="377"/>
                    <a:pt x="408" y="378"/>
                    <a:pt x="407" y="379"/>
                  </a:cubicBezTo>
                  <a:cubicBezTo>
                    <a:pt x="406" y="380"/>
                    <a:pt x="404" y="381"/>
                    <a:pt x="404" y="383"/>
                  </a:cubicBezTo>
                  <a:cubicBezTo>
                    <a:pt x="403" y="384"/>
                    <a:pt x="403" y="386"/>
                    <a:pt x="404" y="387"/>
                  </a:cubicBezTo>
                  <a:cubicBezTo>
                    <a:pt x="405" y="388"/>
                    <a:pt x="406" y="387"/>
                    <a:pt x="407" y="387"/>
                  </a:cubicBezTo>
                  <a:cubicBezTo>
                    <a:pt x="408" y="387"/>
                    <a:pt x="410" y="387"/>
                    <a:pt x="411" y="387"/>
                  </a:cubicBezTo>
                  <a:cubicBezTo>
                    <a:pt x="411" y="388"/>
                    <a:pt x="410" y="392"/>
                    <a:pt x="410" y="392"/>
                  </a:cubicBezTo>
                  <a:cubicBezTo>
                    <a:pt x="389" y="412"/>
                    <a:pt x="389" y="412"/>
                    <a:pt x="389" y="412"/>
                  </a:cubicBezTo>
                  <a:cubicBezTo>
                    <a:pt x="389" y="412"/>
                    <a:pt x="386" y="413"/>
                    <a:pt x="385" y="412"/>
                  </a:cubicBezTo>
                  <a:cubicBezTo>
                    <a:pt x="384" y="411"/>
                    <a:pt x="386" y="406"/>
                    <a:pt x="385" y="404"/>
                  </a:cubicBezTo>
                  <a:cubicBezTo>
                    <a:pt x="384" y="403"/>
                    <a:pt x="377" y="404"/>
                    <a:pt x="377" y="404"/>
                  </a:cubicBezTo>
                  <a:cubicBezTo>
                    <a:pt x="352" y="428"/>
                    <a:pt x="352" y="428"/>
                    <a:pt x="352" y="428"/>
                  </a:cubicBezTo>
                  <a:cubicBezTo>
                    <a:pt x="340" y="421"/>
                    <a:pt x="340" y="421"/>
                    <a:pt x="340" y="421"/>
                  </a:cubicBezTo>
                  <a:cubicBezTo>
                    <a:pt x="336" y="421"/>
                    <a:pt x="336" y="421"/>
                    <a:pt x="336" y="421"/>
                  </a:cubicBezTo>
                  <a:cubicBezTo>
                    <a:pt x="336" y="432"/>
                    <a:pt x="336" y="432"/>
                    <a:pt x="336" y="432"/>
                  </a:cubicBezTo>
                  <a:cubicBezTo>
                    <a:pt x="341" y="435"/>
                    <a:pt x="341" y="435"/>
                    <a:pt x="341" y="435"/>
                  </a:cubicBezTo>
                  <a:cubicBezTo>
                    <a:pt x="329" y="447"/>
                    <a:pt x="329" y="447"/>
                    <a:pt x="329" y="447"/>
                  </a:cubicBezTo>
                  <a:cubicBezTo>
                    <a:pt x="320" y="447"/>
                    <a:pt x="320" y="447"/>
                    <a:pt x="320" y="447"/>
                  </a:cubicBezTo>
                  <a:cubicBezTo>
                    <a:pt x="294" y="465"/>
                    <a:pt x="294" y="465"/>
                    <a:pt x="294" y="465"/>
                  </a:cubicBezTo>
                  <a:cubicBezTo>
                    <a:pt x="272" y="451"/>
                    <a:pt x="272" y="451"/>
                    <a:pt x="272" y="451"/>
                  </a:cubicBezTo>
                  <a:cubicBezTo>
                    <a:pt x="272" y="451"/>
                    <a:pt x="269" y="454"/>
                    <a:pt x="268" y="456"/>
                  </a:cubicBezTo>
                  <a:cubicBezTo>
                    <a:pt x="267" y="457"/>
                    <a:pt x="267" y="461"/>
                    <a:pt x="266" y="462"/>
                  </a:cubicBezTo>
                  <a:cubicBezTo>
                    <a:pt x="265" y="463"/>
                    <a:pt x="265" y="464"/>
                    <a:pt x="264" y="464"/>
                  </a:cubicBezTo>
                  <a:cubicBezTo>
                    <a:pt x="264" y="465"/>
                    <a:pt x="262" y="465"/>
                    <a:pt x="262" y="466"/>
                  </a:cubicBezTo>
                  <a:cubicBezTo>
                    <a:pt x="261" y="466"/>
                    <a:pt x="260" y="468"/>
                    <a:pt x="260" y="468"/>
                  </a:cubicBezTo>
                  <a:cubicBezTo>
                    <a:pt x="259" y="469"/>
                    <a:pt x="258" y="469"/>
                    <a:pt x="258" y="469"/>
                  </a:cubicBezTo>
                  <a:cubicBezTo>
                    <a:pt x="257" y="470"/>
                    <a:pt x="256" y="472"/>
                    <a:pt x="255" y="473"/>
                  </a:cubicBezTo>
                  <a:cubicBezTo>
                    <a:pt x="254" y="474"/>
                    <a:pt x="253" y="475"/>
                    <a:pt x="252" y="476"/>
                  </a:cubicBezTo>
                  <a:cubicBezTo>
                    <a:pt x="251" y="477"/>
                    <a:pt x="250" y="479"/>
                    <a:pt x="249" y="479"/>
                  </a:cubicBezTo>
                  <a:cubicBezTo>
                    <a:pt x="248" y="480"/>
                    <a:pt x="245" y="479"/>
                    <a:pt x="243" y="480"/>
                  </a:cubicBezTo>
                  <a:cubicBezTo>
                    <a:pt x="242" y="480"/>
                    <a:pt x="240" y="482"/>
                    <a:pt x="239" y="482"/>
                  </a:cubicBezTo>
                  <a:cubicBezTo>
                    <a:pt x="237" y="483"/>
                    <a:pt x="234" y="483"/>
                    <a:pt x="233" y="482"/>
                  </a:cubicBezTo>
                  <a:cubicBezTo>
                    <a:pt x="232" y="482"/>
                    <a:pt x="230" y="479"/>
                    <a:pt x="229" y="478"/>
                  </a:cubicBezTo>
                  <a:cubicBezTo>
                    <a:pt x="228" y="476"/>
                    <a:pt x="225" y="473"/>
                    <a:pt x="224" y="473"/>
                  </a:cubicBezTo>
                  <a:cubicBezTo>
                    <a:pt x="222" y="472"/>
                    <a:pt x="219" y="471"/>
                    <a:pt x="217" y="471"/>
                  </a:cubicBezTo>
                  <a:cubicBezTo>
                    <a:pt x="215" y="471"/>
                    <a:pt x="212" y="473"/>
                    <a:pt x="210" y="473"/>
                  </a:cubicBezTo>
                  <a:cubicBezTo>
                    <a:pt x="209" y="472"/>
                    <a:pt x="208" y="470"/>
                    <a:pt x="207" y="470"/>
                  </a:cubicBezTo>
                  <a:cubicBezTo>
                    <a:pt x="206" y="469"/>
                    <a:pt x="204" y="466"/>
                    <a:pt x="203" y="465"/>
                  </a:cubicBezTo>
                  <a:cubicBezTo>
                    <a:pt x="201" y="465"/>
                    <a:pt x="198" y="463"/>
                    <a:pt x="197" y="462"/>
                  </a:cubicBezTo>
                  <a:cubicBezTo>
                    <a:pt x="196" y="462"/>
                    <a:pt x="194" y="460"/>
                    <a:pt x="194" y="459"/>
                  </a:cubicBezTo>
                  <a:cubicBezTo>
                    <a:pt x="193" y="458"/>
                    <a:pt x="194" y="455"/>
                    <a:pt x="194" y="454"/>
                  </a:cubicBezTo>
                  <a:cubicBezTo>
                    <a:pt x="194" y="452"/>
                    <a:pt x="193" y="450"/>
                    <a:pt x="192" y="449"/>
                  </a:cubicBezTo>
                  <a:cubicBezTo>
                    <a:pt x="191" y="448"/>
                    <a:pt x="188" y="448"/>
                    <a:pt x="187" y="448"/>
                  </a:cubicBezTo>
                  <a:cubicBezTo>
                    <a:pt x="186" y="448"/>
                    <a:pt x="184" y="447"/>
                    <a:pt x="184" y="446"/>
                  </a:cubicBezTo>
                  <a:cubicBezTo>
                    <a:pt x="183" y="445"/>
                    <a:pt x="183" y="444"/>
                    <a:pt x="184" y="443"/>
                  </a:cubicBezTo>
                  <a:cubicBezTo>
                    <a:pt x="184" y="442"/>
                    <a:pt x="187" y="442"/>
                    <a:pt x="188" y="441"/>
                  </a:cubicBezTo>
                  <a:cubicBezTo>
                    <a:pt x="189" y="440"/>
                    <a:pt x="189" y="438"/>
                    <a:pt x="189" y="437"/>
                  </a:cubicBezTo>
                  <a:cubicBezTo>
                    <a:pt x="189" y="436"/>
                    <a:pt x="188" y="434"/>
                    <a:pt x="188" y="434"/>
                  </a:cubicBezTo>
                  <a:cubicBezTo>
                    <a:pt x="187" y="433"/>
                    <a:pt x="186" y="432"/>
                    <a:pt x="186" y="432"/>
                  </a:cubicBezTo>
                  <a:cubicBezTo>
                    <a:pt x="186" y="439"/>
                    <a:pt x="186" y="439"/>
                    <a:pt x="186" y="439"/>
                  </a:cubicBezTo>
                  <a:cubicBezTo>
                    <a:pt x="147" y="490"/>
                    <a:pt x="147" y="490"/>
                    <a:pt x="147" y="490"/>
                  </a:cubicBezTo>
                  <a:cubicBezTo>
                    <a:pt x="145" y="491"/>
                    <a:pt x="143" y="494"/>
                    <a:pt x="141" y="495"/>
                  </a:cubicBezTo>
                  <a:cubicBezTo>
                    <a:pt x="140" y="496"/>
                    <a:pt x="138" y="497"/>
                    <a:pt x="136" y="497"/>
                  </a:cubicBezTo>
                  <a:cubicBezTo>
                    <a:pt x="135" y="498"/>
                    <a:pt x="134" y="498"/>
                    <a:pt x="134" y="498"/>
                  </a:cubicBezTo>
                  <a:cubicBezTo>
                    <a:pt x="133" y="499"/>
                    <a:pt x="131" y="500"/>
                    <a:pt x="129" y="501"/>
                  </a:cubicBezTo>
                  <a:cubicBezTo>
                    <a:pt x="128" y="502"/>
                    <a:pt x="127" y="503"/>
                    <a:pt x="127" y="503"/>
                  </a:cubicBezTo>
                  <a:cubicBezTo>
                    <a:pt x="126" y="504"/>
                    <a:pt x="125" y="505"/>
                    <a:pt x="123" y="506"/>
                  </a:cubicBezTo>
                  <a:cubicBezTo>
                    <a:pt x="122" y="507"/>
                    <a:pt x="119" y="508"/>
                    <a:pt x="118" y="509"/>
                  </a:cubicBezTo>
                  <a:cubicBezTo>
                    <a:pt x="118" y="510"/>
                    <a:pt x="117" y="511"/>
                    <a:pt x="116" y="512"/>
                  </a:cubicBezTo>
                  <a:cubicBezTo>
                    <a:pt x="115" y="513"/>
                    <a:pt x="114" y="514"/>
                    <a:pt x="114" y="515"/>
                  </a:cubicBezTo>
                  <a:cubicBezTo>
                    <a:pt x="113" y="515"/>
                    <a:pt x="113" y="515"/>
                    <a:pt x="113" y="515"/>
                  </a:cubicBezTo>
                  <a:cubicBezTo>
                    <a:pt x="111" y="518"/>
                    <a:pt x="108" y="521"/>
                    <a:pt x="106" y="522"/>
                  </a:cubicBezTo>
                  <a:cubicBezTo>
                    <a:pt x="105" y="523"/>
                    <a:pt x="104" y="524"/>
                    <a:pt x="103" y="524"/>
                  </a:cubicBezTo>
                  <a:cubicBezTo>
                    <a:pt x="102" y="524"/>
                    <a:pt x="102" y="525"/>
                    <a:pt x="102" y="525"/>
                  </a:cubicBezTo>
                  <a:cubicBezTo>
                    <a:pt x="101" y="525"/>
                    <a:pt x="101" y="525"/>
                    <a:pt x="101" y="526"/>
                  </a:cubicBezTo>
                  <a:cubicBezTo>
                    <a:pt x="101" y="526"/>
                    <a:pt x="102" y="526"/>
                    <a:pt x="102" y="527"/>
                  </a:cubicBezTo>
                  <a:cubicBezTo>
                    <a:pt x="102" y="528"/>
                    <a:pt x="102" y="529"/>
                    <a:pt x="102" y="530"/>
                  </a:cubicBezTo>
                  <a:cubicBezTo>
                    <a:pt x="102" y="530"/>
                    <a:pt x="103" y="535"/>
                    <a:pt x="101" y="538"/>
                  </a:cubicBezTo>
                  <a:cubicBezTo>
                    <a:pt x="101" y="539"/>
                    <a:pt x="99" y="541"/>
                    <a:pt x="98" y="542"/>
                  </a:cubicBezTo>
                  <a:cubicBezTo>
                    <a:pt x="98" y="542"/>
                    <a:pt x="98" y="542"/>
                    <a:pt x="98" y="543"/>
                  </a:cubicBezTo>
                  <a:cubicBezTo>
                    <a:pt x="98" y="543"/>
                    <a:pt x="97" y="543"/>
                    <a:pt x="97" y="543"/>
                  </a:cubicBezTo>
                  <a:cubicBezTo>
                    <a:pt x="97" y="545"/>
                    <a:pt x="96" y="548"/>
                    <a:pt x="94" y="549"/>
                  </a:cubicBezTo>
                  <a:cubicBezTo>
                    <a:pt x="93" y="550"/>
                    <a:pt x="91" y="550"/>
                    <a:pt x="90" y="550"/>
                  </a:cubicBezTo>
                  <a:cubicBezTo>
                    <a:pt x="89" y="550"/>
                    <a:pt x="89" y="550"/>
                    <a:pt x="88" y="550"/>
                  </a:cubicBezTo>
                  <a:cubicBezTo>
                    <a:pt x="88" y="551"/>
                    <a:pt x="87" y="552"/>
                    <a:pt x="87" y="553"/>
                  </a:cubicBezTo>
                  <a:cubicBezTo>
                    <a:pt x="86" y="554"/>
                    <a:pt x="86" y="554"/>
                    <a:pt x="85" y="554"/>
                  </a:cubicBezTo>
                  <a:cubicBezTo>
                    <a:pt x="86" y="556"/>
                    <a:pt x="86" y="557"/>
                    <a:pt x="86" y="558"/>
                  </a:cubicBezTo>
                  <a:cubicBezTo>
                    <a:pt x="87" y="560"/>
                    <a:pt x="87" y="564"/>
                    <a:pt x="86" y="565"/>
                  </a:cubicBezTo>
                  <a:cubicBezTo>
                    <a:pt x="86" y="568"/>
                    <a:pt x="86" y="570"/>
                    <a:pt x="85" y="572"/>
                  </a:cubicBezTo>
                  <a:cubicBezTo>
                    <a:pt x="83" y="573"/>
                    <a:pt x="82" y="575"/>
                    <a:pt x="78" y="576"/>
                  </a:cubicBezTo>
                  <a:cubicBezTo>
                    <a:pt x="77" y="577"/>
                    <a:pt x="76" y="577"/>
                    <a:pt x="75" y="578"/>
                  </a:cubicBezTo>
                  <a:cubicBezTo>
                    <a:pt x="74" y="578"/>
                    <a:pt x="73" y="578"/>
                    <a:pt x="73" y="578"/>
                  </a:cubicBezTo>
                  <a:cubicBezTo>
                    <a:pt x="73" y="578"/>
                    <a:pt x="72" y="579"/>
                    <a:pt x="72" y="579"/>
                  </a:cubicBezTo>
                  <a:cubicBezTo>
                    <a:pt x="70" y="580"/>
                    <a:pt x="69" y="581"/>
                    <a:pt x="68" y="582"/>
                  </a:cubicBezTo>
                  <a:cubicBezTo>
                    <a:pt x="66" y="583"/>
                    <a:pt x="64" y="584"/>
                    <a:pt x="62" y="584"/>
                  </a:cubicBezTo>
                  <a:cubicBezTo>
                    <a:pt x="60" y="584"/>
                    <a:pt x="59" y="583"/>
                    <a:pt x="59" y="583"/>
                  </a:cubicBezTo>
                  <a:cubicBezTo>
                    <a:pt x="58" y="583"/>
                    <a:pt x="58" y="583"/>
                    <a:pt x="58" y="583"/>
                  </a:cubicBezTo>
                  <a:cubicBezTo>
                    <a:pt x="58" y="584"/>
                    <a:pt x="58" y="584"/>
                    <a:pt x="58" y="585"/>
                  </a:cubicBezTo>
                  <a:cubicBezTo>
                    <a:pt x="58" y="587"/>
                    <a:pt x="57" y="589"/>
                    <a:pt x="57" y="591"/>
                  </a:cubicBezTo>
                  <a:cubicBezTo>
                    <a:pt x="56" y="592"/>
                    <a:pt x="56" y="592"/>
                    <a:pt x="56" y="593"/>
                  </a:cubicBezTo>
                  <a:cubicBezTo>
                    <a:pt x="55" y="593"/>
                    <a:pt x="55" y="593"/>
                    <a:pt x="55" y="594"/>
                  </a:cubicBezTo>
                  <a:cubicBezTo>
                    <a:pt x="55" y="594"/>
                    <a:pt x="55" y="594"/>
                    <a:pt x="55" y="594"/>
                  </a:cubicBezTo>
                  <a:cubicBezTo>
                    <a:pt x="56" y="596"/>
                    <a:pt x="56" y="598"/>
                    <a:pt x="55" y="600"/>
                  </a:cubicBezTo>
                  <a:cubicBezTo>
                    <a:pt x="54" y="602"/>
                    <a:pt x="52" y="605"/>
                    <a:pt x="49" y="606"/>
                  </a:cubicBezTo>
                  <a:cubicBezTo>
                    <a:pt x="48" y="606"/>
                    <a:pt x="47" y="606"/>
                    <a:pt x="46" y="606"/>
                  </a:cubicBezTo>
                  <a:cubicBezTo>
                    <a:pt x="45" y="606"/>
                    <a:pt x="45" y="606"/>
                    <a:pt x="44" y="606"/>
                  </a:cubicBezTo>
                  <a:cubicBezTo>
                    <a:pt x="44" y="606"/>
                    <a:pt x="44" y="606"/>
                    <a:pt x="43" y="606"/>
                  </a:cubicBezTo>
                  <a:cubicBezTo>
                    <a:pt x="43" y="607"/>
                    <a:pt x="42" y="607"/>
                    <a:pt x="41" y="608"/>
                  </a:cubicBezTo>
                  <a:cubicBezTo>
                    <a:pt x="40" y="608"/>
                    <a:pt x="40" y="608"/>
                    <a:pt x="39" y="609"/>
                  </a:cubicBezTo>
                  <a:cubicBezTo>
                    <a:pt x="38" y="609"/>
                    <a:pt x="36" y="610"/>
                    <a:pt x="35" y="611"/>
                  </a:cubicBezTo>
                  <a:cubicBezTo>
                    <a:pt x="33" y="612"/>
                    <a:pt x="31" y="613"/>
                    <a:pt x="29" y="613"/>
                  </a:cubicBezTo>
                  <a:cubicBezTo>
                    <a:pt x="28" y="614"/>
                    <a:pt x="25" y="616"/>
                    <a:pt x="23" y="617"/>
                  </a:cubicBezTo>
                  <a:cubicBezTo>
                    <a:pt x="23" y="617"/>
                    <a:pt x="22" y="618"/>
                    <a:pt x="22" y="619"/>
                  </a:cubicBezTo>
                  <a:cubicBezTo>
                    <a:pt x="21" y="620"/>
                    <a:pt x="19" y="622"/>
                    <a:pt x="17" y="623"/>
                  </a:cubicBezTo>
                  <a:cubicBezTo>
                    <a:pt x="16" y="624"/>
                    <a:pt x="14" y="624"/>
                    <a:pt x="11" y="625"/>
                  </a:cubicBezTo>
                  <a:cubicBezTo>
                    <a:pt x="11" y="625"/>
                    <a:pt x="11" y="625"/>
                    <a:pt x="11" y="625"/>
                  </a:cubicBezTo>
                  <a:cubicBezTo>
                    <a:pt x="10" y="625"/>
                    <a:pt x="8" y="625"/>
                    <a:pt x="7" y="625"/>
                  </a:cubicBezTo>
                  <a:cubicBezTo>
                    <a:pt x="6" y="625"/>
                    <a:pt x="4" y="625"/>
                    <a:pt x="4" y="625"/>
                  </a:cubicBezTo>
                  <a:cubicBezTo>
                    <a:pt x="3" y="626"/>
                    <a:pt x="2" y="627"/>
                    <a:pt x="2" y="627"/>
                  </a:cubicBezTo>
                  <a:cubicBezTo>
                    <a:pt x="1" y="628"/>
                    <a:pt x="1" y="628"/>
                    <a:pt x="0" y="629"/>
                  </a:cubicBezTo>
                  <a:cubicBezTo>
                    <a:pt x="40" y="622"/>
                    <a:pt x="40" y="622"/>
                    <a:pt x="40" y="622"/>
                  </a:cubicBezTo>
                  <a:cubicBezTo>
                    <a:pt x="41" y="622"/>
                    <a:pt x="107" y="611"/>
                    <a:pt x="128" y="607"/>
                  </a:cubicBezTo>
                  <a:cubicBezTo>
                    <a:pt x="142" y="605"/>
                    <a:pt x="166" y="600"/>
                    <a:pt x="185" y="596"/>
                  </a:cubicBezTo>
                  <a:cubicBezTo>
                    <a:pt x="192" y="595"/>
                    <a:pt x="199" y="593"/>
                    <a:pt x="204" y="592"/>
                  </a:cubicBezTo>
                  <a:cubicBezTo>
                    <a:pt x="205" y="592"/>
                    <a:pt x="207" y="592"/>
                    <a:pt x="208" y="592"/>
                  </a:cubicBezTo>
                  <a:cubicBezTo>
                    <a:pt x="210" y="591"/>
                    <a:pt x="213" y="591"/>
                    <a:pt x="214" y="591"/>
                  </a:cubicBezTo>
                  <a:cubicBezTo>
                    <a:pt x="214" y="590"/>
                    <a:pt x="214" y="590"/>
                    <a:pt x="214" y="590"/>
                  </a:cubicBezTo>
                  <a:cubicBezTo>
                    <a:pt x="215" y="589"/>
                    <a:pt x="216" y="588"/>
                    <a:pt x="217" y="587"/>
                  </a:cubicBezTo>
                  <a:cubicBezTo>
                    <a:pt x="218" y="586"/>
                    <a:pt x="222" y="583"/>
                    <a:pt x="224" y="583"/>
                  </a:cubicBezTo>
                  <a:cubicBezTo>
                    <a:pt x="225" y="582"/>
                    <a:pt x="226" y="582"/>
                    <a:pt x="227" y="582"/>
                  </a:cubicBezTo>
                  <a:cubicBezTo>
                    <a:pt x="228" y="582"/>
                    <a:pt x="229" y="582"/>
                    <a:pt x="230" y="582"/>
                  </a:cubicBezTo>
                  <a:cubicBezTo>
                    <a:pt x="231" y="583"/>
                    <a:pt x="232" y="583"/>
                    <a:pt x="232" y="583"/>
                  </a:cubicBezTo>
                  <a:cubicBezTo>
                    <a:pt x="232" y="583"/>
                    <a:pt x="232" y="583"/>
                    <a:pt x="232" y="583"/>
                  </a:cubicBezTo>
                  <a:cubicBezTo>
                    <a:pt x="232" y="583"/>
                    <a:pt x="232" y="583"/>
                    <a:pt x="232" y="583"/>
                  </a:cubicBezTo>
                  <a:cubicBezTo>
                    <a:pt x="233" y="582"/>
                    <a:pt x="234" y="582"/>
                    <a:pt x="235" y="582"/>
                  </a:cubicBezTo>
                  <a:cubicBezTo>
                    <a:pt x="237" y="582"/>
                    <a:pt x="240" y="582"/>
                    <a:pt x="241" y="582"/>
                  </a:cubicBezTo>
                  <a:cubicBezTo>
                    <a:pt x="242" y="582"/>
                    <a:pt x="242" y="581"/>
                    <a:pt x="243" y="581"/>
                  </a:cubicBezTo>
                  <a:cubicBezTo>
                    <a:pt x="245" y="581"/>
                    <a:pt x="248" y="580"/>
                    <a:pt x="249" y="580"/>
                  </a:cubicBezTo>
                  <a:cubicBezTo>
                    <a:pt x="250" y="580"/>
                    <a:pt x="251" y="579"/>
                    <a:pt x="252" y="579"/>
                  </a:cubicBezTo>
                  <a:cubicBezTo>
                    <a:pt x="254" y="579"/>
                    <a:pt x="255" y="580"/>
                    <a:pt x="256" y="580"/>
                  </a:cubicBezTo>
                  <a:cubicBezTo>
                    <a:pt x="257" y="581"/>
                    <a:pt x="257" y="581"/>
                    <a:pt x="257" y="581"/>
                  </a:cubicBezTo>
                  <a:cubicBezTo>
                    <a:pt x="258" y="581"/>
                    <a:pt x="259" y="582"/>
                    <a:pt x="259" y="582"/>
                  </a:cubicBezTo>
                  <a:cubicBezTo>
                    <a:pt x="259" y="582"/>
                    <a:pt x="259" y="582"/>
                    <a:pt x="259" y="582"/>
                  </a:cubicBezTo>
                  <a:cubicBezTo>
                    <a:pt x="262" y="582"/>
                    <a:pt x="262" y="582"/>
                    <a:pt x="262" y="582"/>
                  </a:cubicBezTo>
                  <a:cubicBezTo>
                    <a:pt x="263" y="582"/>
                    <a:pt x="263" y="582"/>
                    <a:pt x="264" y="582"/>
                  </a:cubicBezTo>
                  <a:cubicBezTo>
                    <a:pt x="268" y="582"/>
                    <a:pt x="276" y="581"/>
                    <a:pt x="280" y="581"/>
                  </a:cubicBezTo>
                  <a:cubicBezTo>
                    <a:pt x="286" y="580"/>
                    <a:pt x="296" y="578"/>
                    <a:pt x="305" y="576"/>
                  </a:cubicBezTo>
                  <a:cubicBezTo>
                    <a:pt x="311" y="575"/>
                    <a:pt x="317" y="574"/>
                    <a:pt x="321" y="573"/>
                  </a:cubicBezTo>
                  <a:cubicBezTo>
                    <a:pt x="328" y="572"/>
                    <a:pt x="339" y="570"/>
                    <a:pt x="349" y="569"/>
                  </a:cubicBezTo>
                  <a:cubicBezTo>
                    <a:pt x="360" y="567"/>
                    <a:pt x="372" y="565"/>
                    <a:pt x="379" y="564"/>
                  </a:cubicBezTo>
                  <a:cubicBezTo>
                    <a:pt x="382" y="563"/>
                    <a:pt x="386" y="563"/>
                    <a:pt x="390" y="562"/>
                  </a:cubicBezTo>
                  <a:cubicBezTo>
                    <a:pt x="395" y="561"/>
                    <a:pt x="399" y="560"/>
                    <a:pt x="402" y="559"/>
                  </a:cubicBezTo>
                  <a:cubicBezTo>
                    <a:pt x="406" y="559"/>
                    <a:pt x="412" y="558"/>
                    <a:pt x="418" y="557"/>
                  </a:cubicBezTo>
                  <a:cubicBezTo>
                    <a:pt x="424" y="556"/>
                    <a:pt x="430" y="555"/>
                    <a:pt x="434" y="555"/>
                  </a:cubicBezTo>
                  <a:cubicBezTo>
                    <a:pt x="444" y="553"/>
                    <a:pt x="462" y="549"/>
                    <a:pt x="477" y="546"/>
                  </a:cubicBezTo>
                  <a:cubicBezTo>
                    <a:pt x="482" y="545"/>
                    <a:pt x="487" y="544"/>
                    <a:pt x="491" y="543"/>
                  </a:cubicBezTo>
                  <a:cubicBezTo>
                    <a:pt x="494" y="543"/>
                    <a:pt x="498" y="542"/>
                    <a:pt x="502" y="541"/>
                  </a:cubicBezTo>
                  <a:cubicBezTo>
                    <a:pt x="516" y="538"/>
                    <a:pt x="536" y="534"/>
                    <a:pt x="547" y="531"/>
                  </a:cubicBezTo>
                  <a:cubicBezTo>
                    <a:pt x="554" y="530"/>
                    <a:pt x="565" y="527"/>
                    <a:pt x="575" y="525"/>
                  </a:cubicBezTo>
                  <a:cubicBezTo>
                    <a:pt x="584" y="523"/>
                    <a:pt x="593" y="521"/>
                    <a:pt x="599" y="519"/>
                  </a:cubicBezTo>
                  <a:cubicBezTo>
                    <a:pt x="606" y="518"/>
                    <a:pt x="617" y="515"/>
                    <a:pt x="627" y="513"/>
                  </a:cubicBezTo>
                  <a:cubicBezTo>
                    <a:pt x="638" y="511"/>
                    <a:pt x="649" y="509"/>
                    <a:pt x="656" y="507"/>
                  </a:cubicBezTo>
                  <a:cubicBezTo>
                    <a:pt x="672" y="504"/>
                    <a:pt x="700" y="497"/>
                    <a:pt x="721" y="492"/>
                  </a:cubicBezTo>
                  <a:cubicBezTo>
                    <a:pt x="726" y="490"/>
                    <a:pt x="732" y="489"/>
                    <a:pt x="736" y="488"/>
                  </a:cubicBezTo>
                  <a:cubicBezTo>
                    <a:pt x="759" y="482"/>
                    <a:pt x="802" y="472"/>
                    <a:pt x="824" y="467"/>
                  </a:cubicBezTo>
                  <a:cubicBezTo>
                    <a:pt x="849" y="460"/>
                    <a:pt x="925" y="441"/>
                    <a:pt x="926" y="441"/>
                  </a:cubicBezTo>
                  <a:cubicBezTo>
                    <a:pt x="1044" y="411"/>
                    <a:pt x="1044" y="411"/>
                    <a:pt x="1044" y="411"/>
                  </a:cubicBezTo>
                  <a:cubicBezTo>
                    <a:pt x="1043" y="409"/>
                    <a:pt x="1043" y="408"/>
                    <a:pt x="1042" y="40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432425" y="3057525"/>
              <a:ext cx="534987" cy="261938"/>
            </a:xfrm>
            <a:custGeom>
              <a:avLst/>
              <a:gdLst>
                <a:gd name="T0" fmla="*/ 18 w 634"/>
                <a:gd name="T1" fmla="*/ 204 h 312"/>
                <a:gd name="T2" fmla="*/ 41 w 634"/>
                <a:gd name="T3" fmla="*/ 177 h 312"/>
                <a:gd name="T4" fmla="*/ 60 w 634"/>
                <a:gd name="T5" fmla="*/ 147 h 312"/>
                <a:gd name="T6" fmla="*/ 83 w 634"/>
                <a:gd name="T7" fmla="*/ 135 h 312"/>
                <a:gd name="T8" fmla="*/ 91 w 634"/>
                <a:gd name="T9" fmla="*/ 113 h 312"/>
                <a:gd name="T10" fmla="*/ 104 w 634"/>
                <a:gd name="T11" fmla="*/ 121 h 312"/>
                <a:gd name="T12" fmla="*/ 140 w 634"/>
                <a:gd name="T13" fmla="*/ 119 h 312"/>
                <a:gd name="T14" fmla="*/ 141 w 634"/>
                <a:gd name="T15" fmla="*/ 104 h 312"/>
                <a:gd name="T16" fmla="*/ 164 w 634"/>
                <a:gd name="T17" fmla="*/ 90 h 312"/>
                <a:gd name="T18" fmla="*/ 200 w 634"/>
                <a:gd name="T19" fmla="*/ 91 h 312"/>
                <a:gd name="T20" fmla="*/ 216 w 634"/>
                <a:gd name="T21" fmla="*/ 101 h 312"/>
                <a:gd name="T22" fmla="*/ 236 w 634"/>
                <a:gd name="T23" fmla="*/ 116 h 312"/>
                <a:gd name="T24" fmla="*/ 244 w 634"/>
                <a:gd name="T25" fmla="*/ 126 h 312"/>
                <a:gd name="T26" fmla="*/ 273 w 634"/>
                <a:gd name="T27" fmla="*/ 132 h 312"/>
                <a:gd name="T28" fmla="*/ 281 w 634"/>
                <a:gd name="T29" fmla="*/ 156 h 312"/>
                <a:gd name="T30" fmla="*/ 304 w 634"/>
                <a:gd name="T31" fmla="*/ 158 h 312"/>
                <a:gd name="T32" fmla="*/ 325 w 634"/>
                <a:gd name="T33" fmla="*/ 170 h 312"/>
                <a:gd name="T34" fmla="*/ 360 w 634"/>
                <a:gd name="T35" fmla="*/ 193 h 312"/>
                <a:gd name="T36" fmla="*/ 359 w 634"/>
                <a:gd name="T37" fmla="*/ 219 h 312"/>
                <a:gd name="T38" fmla="*/ 344 w 634"/>
                <a:gd name="T39" fmla="*/ 239 h 312"/>
                <a:gd name="T40" fmla="*/ 342 w 634"/>
                <a:gd name="T41" fmla="*/ 268 h 312"/>
                <a:gd name="T42" fmla="*/ 361 w 634"/>
                <a:gd name="T43" fmla="*/ 270 h 312"/>
                <a:gd name="T44" fmla="*/ 380 w 634"/>
                <a:gd name="T45" fmla="*/ 269 h 312"/>
                <a:gd name="T46" fmla="*/ 402 w 634"/>
                <a:gd name="T47" fmla="*/ 280 h 312"/>
                <a:gd name="T48" fmla="*/ 427 w 634"/>
                <a:gd name="T49" fmla="*/ 284 h 312"/>
                <a:gd name="T50" fmla="*/ 460 w 634"/>
                <a:gd name="T51" fmla="*/ 300 h 312"/>
                <a:gd name="T52" fmla="*/ 481 w 634"/>
                <a:gd name="T53" fmla="*/ 301 h 312"/>
                <a:gd name="T54" fmla="*/ 461 w 634"/>
                <a:gd name="T55" fmla="*/ 262 h 312"/>
                <a:gd name="T56" fmla="*/ 432 w 634"/>
                <a:gd name="T57" fmla="*/ 214 h 312"/>
                <a:gd name="T58" fmla="*/ 426 w 634"/>
                <a:gd name="T59" fmla="*/ 175 h 312"/>
                <a:gd name="T60" fmla="*/ 429 w 634"/>
                <a:gd name="T61" fmla="*/ 146 h 312"/>
                <a:gd name="T62" fmla="*/ 404 w 634"/>
                <a:gd name="T63" fmla="*/ 116 h 312"/>
                <a:gd name="T64" fmla="*/ 418 w 634"/>
                <a:gd name="T65" fmla="*/ 100 h 312"/>
                <a:gd name="T66" fmla="*/ 429 w 634"/>
                <a:gd name="T67" fmla="*/ 84 h 312"/>
                <a:gd name="T68" fmla="*/ 442 w 634"/>
                <a:gd name="T69" fmla="*/ 74 h 312"/>
                <a:gd name="T70" fmla="*/ 445 w 634"/>
                <a:gd name="T71" fmla="*/ 49 h 312"/>
                <a:gd name="T72" fmla="*/ 461 w 634"/>
                <a:gd name="T73" fmla="*/ 52 h 312"/>
                <a:gd name="T74" fmla="*/ 456 w 634"/>
                <a:gd name="T75" fmla="*/ 69 h 312"/>
                <a:gd name="T76" fmla="*/ 443 w 634"/>
                <a:gd name="T77" fmla="*/ 91 h 312"/>
                <a:gd name="T78" fmla="*/ 448 w 634"/>
                <a:gd name="T79" fmla="*/ 127 h 312"/>
                <a:gd name="T80" fmla="*/ 455 w 634"/>
                <a:gd name="T81" fmla="*/ 120 h 312"/>
                <a:gd name="T82" fmla="*/ 457 w 634"/>
                <a:gd name="T83" fmla="*/ 142 h 312"/>
                <a:gd name="T84" fmla="*/ 436 w 634"/>
                <a:gd name="T85" fmla="*/ 150 h 312"/>
                <a:gd name="T86" fmla="*/ 442 w 634"/>
                <a:gd name="T87" fmla="*/ 159 h 312"/>
                <a:gd name="T88" fmla="*/ 453 w 634"/>
                <a:gd name="T89" fmla="*/ 149 h 312"/>
                <a:gd name="T90" fmla="*/ 455 w 634"/>
                <a:gd name="T91" fmla="*/ 164 h 312"/>
                <a:gd name="T92" fmla="*/ 451 w 634"/>
                <a:gd name="T93" fmla="*/ 198 h 312"/>
                <a:gd name="T94" fmla="*/ 459 w 634"/>
                <a:gd name="T95" fmla="*/ 187 h 312"/>
                <a:gd name="T96" fmla="*/ 475 w 634"/>
                <a:gd name="T97" fmla="*/ 201 h 312"/>
                <a:gd name="T98" fmla="*/ 463 w 634"/>
                <a:gd name="T99" fmla="*/ 215 h 312"/>
                <a:gd name="T100" fmla="*/ 471 w 634"/>
                <a:gd name="T101" fmla="*/ 240 h 312"/>
                <a:gd name="T102" fmla="*/ 487 w 634"/>
                <a:gd name="T103" fmla="*/ 259 h 312"/>
                <a:gd name="T104" fmla="*/ 495 w 634"/>
                <a:gd name="T105" fmla="*/ 257 h 312"/>
                <a:gd name="T106" fmla="*/ 510 w 634"/>
                <a:gd name="T107" fmla="*/ 259 h 312"/>
                <a:gd name="T108" fmla="*/ 516 w 634"/>
                <a:gd name="T109" fmla="*/ 242 h 312"/>
                <a:gd name="T110" fmla="*/ 523 w 634"/>
                <a:gd name="T111" fmla="*/ 257 h 312"/>
                <a:gd name="T112" fmla="*/ 531 w 634"/>
                <a:gd name="T113" fmla="*/ 264 h 312"/>
                <a:gd name="T114" fmla="*/ 539 w 634"/>
                <a:gd name="T115" fmla="*/ 271 h 312"/>
                <a:gd name="T116" fmla="*/ 546 w 634"/>
                <a:gd name="T117" fmla="*/ 289 h 312"/>
                <a:gd name="T118" fmla="*/ 556 w 634"/>
                <a:gd name="T119" fmla="*/ 297 h 312"/>
                <a:gd name="T120" fmla="*/ 629 w 634"/>
                <a:gd name="T121" fmla="*/ 22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4" h="312">
                  <a:moveTo>
                    <a:pt x="632" y="201"/>
                  </a:moveTo>
                  <a:cubicBezTo>
                    <a:pt x="632" y="199"/>
                    <a:pt x="632" y="194"/>
                    <a:pt x="631" y="191"/>
                  </a:cubicBezTo>
                  <a:cubicBezTo>
                    <a:pt x="546" y="212"/>
                    <a:pt x="546" y="212"/>
                    <a:pt x="546" y="212"/>
                  </a:cubicBezTo>
                  <a:cubicBezTo>
                    <a:pt x="483" y="19"/>
                    <a:pt x="483" y="19"/>
                    <a:pt x="483" y="19"/>
                  </a:cubicBezTo>
                  <a:cubicBezTo>
                    <a:pt x="483" y="19"/>
                    <a:pt x="479" y="10"/>
                    <a:pt x="479" y="6"/>
                  </a:cubicBezTo>
                  <a:cubicBezTo>
                    <a:pt x="479" y="5"/>
                    <a:pt x="479" y="2"/>
                    <a:pt x="479" y="0"/>
                  </a:cubicBezTo>
                  <a:cubicBezTo>
                    <a:pt x="421" y="15"/>
                    <a:pt x="421" y="15"/>
                    <a:pt x="421" y="15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8" y="204"/>
                    <a:pt x="21" y="203"/>
                    <a:pt x="21" y="202"/>
                  </a:cubicBezTo>
                  <a:cubicBezTo>
                    <a:pt x="22" y="202"/>
                    <a:pt x="23" y="201"/>
                    <a:pt x="24" y="200"/>
                  </a:cubicBezTo>
                  <a:cubicBezTo>
                    <a:pt x="24" y="199"/>
                    <a:pt x="25" y="197"/>
                    <a:pt x="25" y="197"/>
                  </a:cubicBezTo>
                  <a:cubicBezTo>
                    <a:pt x="26" y="196"/>
                    <a:pt x="27" y="195"/>
                    <a:pt x="27" y="194"/>
                  </a:cubicBezTo>
                  <a:cubicBezTo>
                    <a:pt x="28" y="193"/>
                    <a:pt x="28" y="191"/>
                    <a:pt x="29" y="190"/>
                  </a:cubicBezTo>
                  <a:cubicBezTo>
                    <a:pt x="30" y="189"/>
                    <a:pt x="31" y="190"/>
                    <a:pt x="32" y="189"/>
                  </a:cubicBezTo>
                  <a:cubicBezTo>
                    <a:pt x="33" y="189"/>
                    <a:pt x="33" y="186"/>
                    <a:pt x="34" y="185"/>
                  </a:cubicBezTo>
                  <a:cubicBezTo>
                    <a:pt x="34" y="184"/>
                    <a:pt x="36" y="183"/>
                    <a:pt x="37" y="182"/>
                  </a:cubicBezTo>
                  <a:cubicBezTo>
                    <a:pt x="37" y="182"/>
                    <a:pt x="39" y="182"/>
                    <a:pt x="40" y="181"/>
                  </a:cubicBezTo>
                  <a:cubicBezTo>
                    <a:pt x="41" y="181"/>
                    <a:pt x="41" y="178"/>
                    <a:pt x="41" y="177"/>
                  </a:cubicBezTo>
                  <a:cubicBezTo>
                    <a:pt x="42" y="176"/>
                    <a:pt x="42" y="174"/>
                    <a:pt x="42" y="173"/>
                  </a:cubicBezTo>
                  <a:cubicBezTo>
                    <a:pt x="43" y="172"/>
                    <a:pt x="44" y="170"/>
                    <a:pt x="44" y="170"/>
                  </a:cubicBezTo>
                  <a:cubicBezTo>
                    <a:pt x="44" y="170"/>
                    <a:pt x="47" y="169"/>
                    <a:pt x="47" y="168"/>
                  </a:cubicBezTo>
                  <a:cubicBezTo>
                    <a:pt x="48" y="167"/>
                    <a:pt x="48" y="166"/>
                    <a:pt x="49" y="165"/>
                  </a:cubicBezTo>
                  <a:cubicBezTo>
                    <a:pt x="49" y="164"/>
                    <a:pt x="50" y="163"/>
                    <a:pt x="51" y="162"/>
                  </a:cubicBezTo>
                  <a:cubicBezTo>
                    <a:pt x="52" y="162"/>
                    <a:pt x="53" y="160"/>
                    <a:pt x="53" y="160"/>
                  </a:cubicBezTo>
                  <a:cubicBezTo>
                    <a:pt x="54" y="159"/>
                    <a:pt x="55" y="159"/>
                    <a:pt x="56" y="158"/>
                  </a:cubicBezTo>
                  <a:cubicBezTo>
                    <a:pt x="56" y="158"/>
                    <a:pt x="57" y="157"/>
                    <a:pt x="57" y="156"/>
                  </a:cubicBezTo>
                  <a:cubicBezTo>
                    <a:pt x="58" y="155"/>
                    <a:pt x="58" y="153"/>
                    <a:pt x="58" y="152"/>
                  </a:cubicBezTo>
                  <a:cubicBezTo>
                    <a:pt x="58" y="150"/>
                    <a:pt x="59" y="148"/>
                    <a:pt x="60" y="147"/>
                  </a:cubicBezTo>
                  <a:cubicBezTo>
                    <a:pt x="61" y="146"/>
                    <a:pt x="62" y="145"/>
                    <a:pt x="63" y="145"/>
                  </a:cubicBezTo>
                  <a:cubicBezTo>
                    <a:pt x="64" y="145"/>
                    <a:pt x="66" y="145"/>
                    <a:pt x="67" y="145"/>
                  </a:cubicBezTo>
                  <a:cubicBezTo>
                    <a:pt x="68" y="145"/>
                    <a:pt x="69" y="145"/>
                    <a:pt x="70" y="146"/>
                  </a:cubicBezTo>
                  <a:cubicBezTo>
                    <a:pt x="71" y="146"/>
                    <a:pt x="73" y="147"/>
                    <a:pt x="74" y="148"/>
                  </a:cubicBezTo>
                  <a:cubicBezTo>
                    <a:pt x="74" y="148"/>
                    <a:pt x="76" y="149"/>
                    <a:pt x="77" y="149"/>
                  </a:cubicBezTo>
                  <a:cubicBezTo>
                    <a:pt x="78" y="149"/>
                    <a:pt x="78" y="146"/>
                    <a:pt x="78" y="146"/>
                  </a:cubicBezTo>
                  <a:cubicBezTo>
                    <a:pt x="78" y="144"/>
                    <a:pt x="78" y="142"/>
                    <a:pt x="78" y="141"/>
                  </a:cubicBezTo>
                  <a:cubicBezTo>
                    <a:pt x="78" y="140"/>
                    <a:pt x="80" y="139"/>
                    <a:pt x="80" y="139"/>
                  </a:cubicBezTo>
                  <a:cubicBezTo>
                    <a:pt x="81" y="139"/>
                    <a:pt x="82" y="139"/>
                    <a:pt x="83" y="138"/>
                  </a:cubicBezTo>
                  <a:cubicBezTo>
                    <a:pt x="83" y="137"/>
                    <a:pt x="83" y="136"/>
                    <a:pt x="83" y="135"/>
                  </a:cubicBezTo>
                  <a:cubicBezTo>
                    <a:pt x="83" y="134"/>
                    <a:pt x="84" y="132"/>
                    <a:pt x="85" y="131"/>
                  </a:cubicBezTo>
                  <a:cubicBezTo>
                    <a:pt x="85" y="131"/>
                    <a:pt x="86" y="131"/>
                    <a:pt x="87" y="131"/>
                  </a:cubicBezTo>
                  <a:cubicBezTo>
                    <a:pt x="87" y="130"/>
                    <a:pt x="86" y="128"/>
                    <a:pt x="86" y="127"/>
                  </a:cubicBezTo>
                  <a:cubicBezTo>
                    <a:pt x="87" y="126"/>
                    <a:pt x="88" y="124"/>
                    <a:pt x="89" y="123"/>
                  </a:cubicBezTo>
                  <a:cubicBezTo>
                    <a:pt x="89" y="123"/>
                    <a:pt x="91" y="123"/>
                    <a:pt x="91" y="122"/>
                  </a:cubicBezTo>
                  <a:cubicBezTo>
                    <a:pt x="91" y="122"/>
                    <a:pt x="90" y="121"/>
                    <a:pt x="90" y="120"/>
                  </a:cubicBezTo>
                  <a:cubicBezTo>
                    <a:pt x="90" y="119"/>
                    <a:pt x="90" y="118"/>
                    <a:pt x="90" y="118"/>
                  </a:cubicBezTo>
                  <a:cubicBezTo>
                    <a:pt x="91" y="117"/>
                    <a:pt x="92" y="117"/>
                    <a:pt x="93" y="116"/>
                  </a:cubicBezTo>
                  <a:cubicBezTo>
                    <a:pt x="93" y="116"/>
                    <a:pt x="94" y="114"/>
                    <a:pt x="93" y="114"/>
                  </a:cubicBezTo>
                  <a:cubicBezTo>
                    <a:pt x="93" y="113"/>
                    <a:pt x="91" y="113"/>
                    <a:pt x="91" y="113"/>
                  </a:cubicBezTo>
                  <a:cubicBezTo>
                    <a:pt x="91" y="112"/>
                    <a:pt x="92" y="111"/>
                    <a:pt x="92" y="110"/>
                  </a:cubicBezTo>
                  <a:cubicBezTo>
                    <a:pt x="92" y="110"/>
                    <a:pt x="93" y="108"/>
                    <a:pt x="94" y="108"/>
                  </a:cubicBezTo>
                  <a:cubicBezTo>
                    <a:pt x="94" y="108"/>
                    <a:pt x="96" y="108"/>
                    <a:pt x="96" y="109"/>
                  </a:cubicBezTo>
                  <a:cubicBezTo>
                    <a:pt x="97" y="109"/>
                    <a:pt x="97" y="110"/>
                    <a:pt x="97" y="111"/>
                  </a:cubicBezTo>
                  <a:cubicBezTo>
                    <a:pt x="98" y="111"/>
                    <a:pt x="100" y="110"/>
                    <a:pt x="101" y="111"/>
                  </a:cubicBezTo>
                  <a:cubicBezTo>
                    <a:pt x="101" y="111"/>
                    <a:pt x="101" y="112"/>
                    <a:pt x="101" y="113"/>
                  </a:cubicBezTo>
                  <a:cubicBezTo>
                    <a:pt x="100" y="113"/>
                    <a:pt x="99" y="114"/>
                    <a:pt x="98" y="114"/>
                  </a:cubicBezTo>
                  <a:cubicBezTo>
                    <a:pt x="98" y="115"/>
                    <a:pt x="97" y="116"/>
                    <a:pt x="97" y="116"/>
                  </a:cubicBezTo>
                  <a:cubicBezTo>
                    <a:pt x="97" y="117"/>
                    <a:pt x="98" y="119"/>
                    <a:pt x="98" y="119"/>
                  </a:cubicBezTo>
                  <a:cubicBezTo>
                    <a:pt x="100" y="120"/>
                    <a:pt x="102" y="120"/>
                    <a:pt x="104" y="121"/>
                  </a:cubicBezTo>
                  <a:cubicBezTo>
                    <a:pt x="105" y="121"/>
                    <a:pt x="106" y="121"/>
                    <a:pt x="107" y="122"/>
                  </a:cubicBezTo>
                  <a:cubicBezTo>
                    <a:pt x="108" y="122"/>
                    <a:pt x="109" y="123"/>
                    <a:pt x="110" y="123"/>
                  </a:cubicBezTo>
                  <a:cubicBezTo>
                    <a:pt x="112" y="124"/>
                    <a:pt x="114" y="123"/>
                    <a:pt x="115" y="123"/>
                  </a:cubicBezTo>
                  <a:cubicBezTo>
                    <a:pt x="116" y="123"/>
                    <a:pt x="117" y="121"/>
                    <a:pt x="118" y="121"/>
                  </a:cubicBezTo>
                  <a:cubicBezTo>
                    <a:pt x="119" y="121"/>
                    <a:pt x="122" y="121"/>
                    <a:pt x="123" y="121"/>
                  </a:cubicBezTo>
                  <a:cubicBezTo>
                    <a:pt x="123" y="121"/>
                    <a:pt x="124" y="123"/>
                    <a:pt x="125" y="123"/>
                  </a:cubicBezTo>
                  <a:cubicBezTo>
                    <a:pt x="126" y="124"/>
                    <a:pt x="127" y="124"/>
                    <a:pt x="128" y="123"/>
                  </a:cubicBezTo>
                  <a:cubicBezTo>
                    <a:pt x="129" y="123"/>
                    <a:pt x="131" y="121"/>
                    <a:pt x="132" y="121"/>
                  </a:cubicBezTo>
                  <a:cubicBezTo>
                    <a:pt x="133" y="121"/>
                    <a:pt x="135" y="122"/>
                    <a:pt x="136" y="122"/>
                  </a:cubicBezTo>
                  <a:cubicBezTo>
                    <a:pt x="137" y="122"/>
                    <a:pt x="139" y="119"/>
                    <a:pt x="140" y="119"/>
                  </a:cubicBezTo>
                  <a:cubicBezTo>
                    <a:pt x="140" y="118"/>
                    <a:pt x="141" y="117"/>
                    <a:pt x="142" y="117"/>
                  </a:cubicBezTo>
                  <a:cubicBezTo>
                    <a:pt x="142" y="116"/>
                    <a:pt x="143" y="115"/>
                    <a:pt x="143" y="114"/>
                  </a:cubicBezTo>
                  <a:cubicBezTo>
                    <a:pt x="142" y="113"/>
                    <a:pt x="142" y="112"/>
                    <a:pt x="141" y="112"/>
                  </a:cubicBezTo>
                  <a:cubicBezTo>
                    <a:pt x="141" y="111"/>
                    <a:pt x="139" y="112"/>
                    <a:pt x="138" y="111"/>
                  </a:cubicBezTo>
                  <a:cubicBezTo>
                    <a:pt x="138" y="111"/>
                    <a:pt x="138" y="110"/>
                    <a:pt x="138" y="110"/>
                  </a:cubicBezTo>
                  <a:cubicBezTo>
                    <a:pt x="138" y="109"/>
                    <a:pt x="139" y="108"/>
                    <a:pt x="140" y="108"/>
                  </a:cubicBezTo>
                  <a:cubicBezTo>
                    <a:pt x="140" y="108"/>
                    <a:pt x="142" y="108"/>
                    <a:pt x="143" y="108"/>
                  </a:cubicBezTo>
                  <a:cubicBezTo>
                    <a:pt x="143" y="108"/>
                    <a:pt x="144" y="108"/>
                    <a:pt x="144" y="108"/>
                  </a:cubicBezTo>
                  <a:cubicBezTo>
                    <a:pt x="145" y="107"/>
                    <a:pt x="144" y="106"/>
                    <a:pt x="144" y="105"/>
                  </a:cubicBezTo>
                  <a:cubicBezTo>
                    <a:pt x="143" y="105"/>
                    <a:pt x="141" y="105"/>
                    <a:pt x="141" y="104"/>
                  </a:cubicBezTo>
                  <a:cubicBezTo>
                    <a:pt x="140" y="104"/>
                    <a:pt x="139" y="103"/>
                    <a:pt x="139" y="103"/>
                  </a:cubicBezTo>
                  <a:cubicBezTo>
                    <a:pt x="139" y="102"/>
                    <a:pt x="140" y="102"/>
                    <a:pt x="140" y="101"/>
                  </a:cubicBezTo>
                  <a:cubicBezTo>
                    <a:pt x="141" y="101"/>
                    <a:pt x="143" y="101"/>
                    <a:pt x="144" y="101"/>
                  </a:cubicBezTo>
                  <a:cubicBezTo>
                    <a:pt x="145" y="101"/>
                    <a:pt x="146" y="101"/>
                    <a:pt x="147" y="101"/>
                  </a:cubicBezTo>
                  <a:cubicBezTo>
                    <a:pt x="147" y="100"/>
                    <a:pt x="148" y="99"/>
                    <a:pt x="148" y="98"/>
                  </a:cubicBezTo>
                  <a:cubicBezTo>
                    <a:pt x="148" y="98"/>
                    <a:pt x="149" y="96"/>
                    <a:pt x="150" y="96"/>
                  </a:cubicBezTo>
                  <a:cubicBezTo>
                    <a:pt x="151" y="95"/>
                    <a:pt x="155" y="95"/>
                    <a:pt x="156" y="96"/>
                  </a:cubicBezTo>
                  <a:cubicBezTo>
                    <a:pt x="157" y="96"/>
                    <a:pt x="159" y="97"/>
                    <a:pt x="160" y="97"/>
                  </a:cubicBezTo>
                  <a:cubicBezTo>
                    <a:pt x="161" y="97"/>
                    <a:pt x="162" y="96"/>
                    <a:pt x="162" y="95"/>
                  </a:cubicBezTo>
                  <a:cubicBezTo>
                    <a:pt x="163" y="94"/>
                    <a:pt x="163" y="92"/>
                    <a:pt x="164" y="90"/>
                  </a:cubicBezTo>
                  <a:cubicBezTo>
                    <a:pt x="164" y="89"/>
                    <a:pt x="164" y="87"/>
                    <a:pt x="165" y="86"/>
                  </a:cubicBezTo>
                  <a:cubicBezTo>
                    <a:pt x="165" y="86"/>
                    <a:pt x="167" y="85"/>
                    <a:pt x="167" y="84"/>
                  </a:cubicBezTo>
                  <a:cubicBezTo>
                    <a:pt x="168" y="83"/>
                    <a:pt x="169" y="82"/>
                    <a:pt x="169" y="81"/>
                  </a:cubicBezTo>
                  <a:cubicBezTo>
                    <a:pt x="171" y="81"/>
                    <a:pt x="175" y="81"/>
                    <a:pt x="177" y="81"/>
                  </a:cubicBezTo>
                  <a:cubicBezTo>
                    <a:pt x="178" y="82"/>
                    <a:pt x="180" y="82"/>
                    <a:pt x="181" y="83"/>
                  </a:cubicBezTo>
                  <a:cubicBezTo>
                    <a:pt x="182" y="83"/>
                    <a:pt x="185" y="83"/>
                    <a:pt x="185" y="84"/>
                  </a:cubicBezTo>
                  <a:cubicBezTo>
                    <a:pt x="186" y="85"/>
                    <a:pt x="188" y="86"/>
                    <a:pt x="189" y="87"/>
                  </a:cubicBezTo>
                  <a:cubicBezTo>
                    <a:pt x="190" y="88"/>
                    <a:pt x="191" y="90"/>
                    <a:pt x="192" y="91"/>
                  </a:cubicBezTo>
                  <a:cubicBezTo>
                    <a:pt x="193" y="92"/>
                    <a:pt x="196" y="92"/>
                    <a:pt x="198" y="92"/>
                  </a:cubicBezTo>
                  <a:cubicBezTo>
                    <a:pt x="198" y="92"/>
                    <a:pt x="199" y="91"/>
                    <a:pt x="200" y="91"/>
                  </a:cubicBezTo>
                  <a:cubicBezTo>
                    <a:pt x="200" y="90"/>
                    <a:pt x="202" y="91"/>
                    <a:pt x="203" y="91"/>
                  </a:cubicBezTo>
                  <a:cubicBezTo>
                    <a:pt x="204" y="91"/>
                    <a:pt x="205" y="89"/>
                    <a:pt x="206" y="89"/>
                  </a:cubicBezTo>
                  <a:cubicBezTo>
                    <a:pt x="207" y="89"/>
                    <a:pt x="209" y="89"/>
                    <a:pt x="210" y="89"/>
                  </a:cubicBezTo>
                  <a:cubicBezTo>
                    <a:pt x="210" y="88"/>
                    <a:pt x="211" y="87"/>
                    <a:pt x="212" y="86"/>
                  </a:cubicBezTo>
                  <a:cubicBezTo>
                    <a:pt x="213" y="86"/>
                    <a:pt x="217" y="86"/>
                    <a:pt x="218" y="87"/>
                  </a:cubicBezTo>
                  <a:cubicBezTo>
                    <a:pt x="219" y="87"/>
                    <a:pt x="219" y="89"/>
                    <a:pt x="219" y="90"/>
                  </a:cubicBezTo>
                  <a:cubicBezTo>
                    <a:pt x="220" y="91"/>
                    <a:pt x="219" y="93"/>
                    <a:pt x="218" y="94"/>
                  </a:cubicBezTo>
                  <a:cubicBezTo>
                    <a:pt x="218" y="95"/>
                    <a:pt x="216" y="95"/>
                    <a:pt x="215" y="95"/>
                  </a:cubicBezTo>
                  <a:cubicBezTo>
                    <a:pt x="215" y="96"/>
                    <a:pt x="214" y="97"/>
                    <a:pt x="214" y="98"/>
                  </a:cubicBezTo>
                  <a:cubicBezTo>
                    <a:pt x="214" y="99"/>
                    <a:pt x="215" y="100"/>
                    <a:pt x="216" y="101"/>
                  </a:cubicBezTo>
                  <a:cubicBezTo>
                    <a:pt x="217" y="101"/>
                    <a:pt x="221" y="100"/>
                    <a:pt x="221" y="101"/>
                  </a:cubicBezTo>
                  <a:cubicBezTo>
                    <a:pt x="222" y="101"/>
                    <a:pt x="220" y="103"/>
                    <a:pt x="220" y="104"/>
                  </a:cubicBezTo>
                  <a:cubicBezTo>
                    <a:pt x="221" y="105"/>
                    <a:pt x="223" y="105"/>
                    <a:pt x="224" y="105"/>
                  </a:cubicBezTo>
                  <a:cubicBezTo>
                    <a:pt x="225" y="105"/>
                    <a:pt x="227" y="103"/>
                    <a:pt x="228" y="104"/>
                  </a:cubicBezTo>
                  <a:cubicBezTo>
                    <a:pt x="229" y="104"/>
                    <a:pt x="230" y="105"/>
                    <a:pt x="230" y="105"/>
                  </a:cubicBezTo>
                  <a:cubicBezTo>
                    <a:pt x="230" y="106"/>
                    <a:pt x="228" y="108"/>
                    <a:pt x="229" y="108"/>
                  </a:cubicBezTo>
                  <a:cubicBezTo>
                    <a:pt x="229" y="109"/>
                    <a:pt x="230" y="110"/>
                    <a:pt x="230" y="110"/>
                  </a:cubicBezTo>
                  <a:cubicBezTo>
                    <a:pt x="230" y="111"/>
                    <a:pt x="229" y="112"/>
                    <a:pt x="229" y="113"/>
                  </a:cubicBezTo>
                  <a:cubicBezTo>
                    <a:pt x="229" y="114"/>
                    <a:pt x="231" y="115"/>
                    <a:pt x="232" y="115"/>
                  </a:cubicBezTo>
                  <a:cubicBezTo>
                    <a:pt x="233" y="116"/>
                    <a:pt x="235" y="115"/>
                    <a:pt x="236" y="116"/>
                  </a:cubicBezTo>
                  <a:cubicBezTo>
                    <a:pt x="237" y="116"/>
                    <a:pt x="239" y="119"/>
                    <a:pt x="239" y="119"/>
                  </a:cubicBezTo>
                  <a:cubicBezTo>
                    <a:pt x="239" y="119"/>
                    <a:pt x="238" y="122"/>
                    <a:pt x="238" y="123"/>
                  </a:cubicBezTo>
                  <a:cubicBezTo>
                    <a:pt x="238" y="124"/>
                    <a:pt x="239" y="125"/>
                    <a:pt x="239" y="126"/>
                  </a:cubicBezTo>
                  <a:cubicBezTo>
                    <a:pt x="239" y="127"/>
                    <a:pt x="238" y="128"/>
                    <a:pt x="238" y="129"/>
                  </a:cubicBezTo>
                  <a:cubicBezTo>
                    <a:pt x="238" y="129"/>
                    <a:pt x="239" y="130"/>
                    <a:pt x="239" y="130"/>
                  </a:cubicBezTo>
                  <a:cubicBezTo>
                    <a:pt x="239" y="130"/>
                    <a:pt x="240" y="129"/>
                    <a:pt x="240" y="129"/>
                  </a:cubicBezTo>
                  <a:cubicBezTo>
                    <a:pt x="241" y="128"/>
                    <a:pt x="242" y="128"/>
                    <a:pt x="243" y="127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44" y="127"/>
                    <a:pt x="244" y="127"/>
                    <a:pt x="244" y="126"/>
                  </a:cubicBezTo>
                  <a:cubicBezTo>
                    <a:pt x="246" y="126"/>
                    <a:pt x="247" y="125"/>
                    <a:pt x="249" y="125"/>
                  </a:cubicBezTo>
                  <a:cubicBezTo>
                    <a:pt x="252" y="125"/>
                    <a:pt x="253" y="126"/>
                    <a:pt x="255" y="127"/>
                  </a:cubicBezTo>
                  <a:cubicBezTo>
                    <a:pt x="255" y="127"/>
                    <a:pt x="256" y="127"/>
                    <a:pt x="256" y="127"/>
                  </a:cubicBezTo>
                  <a:cubicBezTo>
                    <a:pt x="256" y="127"/>
                    <a:pt x="256" y="127"/>
                    <a:pt x="256" y="127"/>
                  </a:cubicBezTo>
                  <a:cubicBezTo>
                    <a:pt x="256" y="127"/>
                    <a:pt x="256" y="127"/>
                    <a:pt x="256" y="127"/>
                  </a:cubicBezTo>
                  <a:cubicBezTo>
                    <a:pt x="258" y="126"/>
                    <a:pt x="259" y="125"/>
                    <a:pt x="261" y="125"/>
                  </a:cubicBezTo>
                  <a:cubicBezTo>
                    <a:pt x="261" y="125"/>
                    <a:pt x="262" y="125"/>
                    <a:pt x="262" y="125"/>
                  </a:cubicBezTo>
                  <a:cubicBezTo>
                    <a:pt x="264" y="125"/>
                    <a:pt x="267" y="126"/>
                    <a:pt x="269" y="127"/>
                  </a:cubicBezTo>
                  <a:cubicBezTo>
                    <a:pt x="271" y="128"/>
                    <a:pt x="272" y="130"/>
                    <a:pt x="272" y="131"/>
                  </a:cubicBezTo>
                  <a:cubicBezTo>
                    <a:pt x="272" y="131"/>
                    <a:pt x="273" y="132"/>
                    <a:pt x="273" y="132"/>
                  </a:cubicBezTo>
                  <a:cubicBezTo>
                    <a:pt x="273" y="132"/>
                    <a:pt x="274" y="132"/>
                    <a:pt x="275" y="132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6" y="132"/>
                    <a:pt x="277" y="132"/>
                  </a:cubicBezTo>
                  <a:cubicBezTo>
                    <a:pt x="278" y="132"/>
                    <a:pt x="279" y="132"/>
                    <a:pt x="280" y="133"/>
                  </a:cubicBezTo>
                  <a:cubicBezTo>
                    <a:pt x="282" y="134"/>
                    <a:pt x="285" y="137"/>
                    <a:pt x="286" y="140"/>
                  </a:cubicBezTo>
                  <a:cubicBezTo>
                    <a:pt x="287" y="142"/>
                    <a:pt x="287" y="147"/>
                    <a:pt x="285" y="149"/>
                  </a:cubicBezTo>
                  <a:cubicBezTo>
                    <a:pt x="285" y="151"/>
                    <a:pt x="283" y="152"/>
                    <a:pt x="282" y="152"/>
                  </a:cubicBezTo>
                  <a:cubicBezTo>
                    <a:pt x="282" y="152"/>
                    <a:pt x="282" y="152"/>
                    <a:pt x="282" y="153"/>
                  </a:cubicBezTo>
                  <a:cubicBezTo>
                    <a:pt x="281" y="153"/>
                    <a:pt x="281" y="154"/>
                    <a:pt x="281" y="154"/>
                  </a:cubicBezTo>
                  <a:cubicBezTo>
                    <a:pt x="281" y="154"/>
                    <a:pt x="281" y="155"/>
                    <a:pt x="281" y="156"/>
                  </a:cubicBezTo>
                  <a:cubicBezTo>
                    <a:pt x="281" y="156"/>
                    <a:pt x="282" y="156"/>
                    <a:pt x="282" y="156"/>
                  </a:cubicBezTo>
                  <a:cubicBezTo>
                    <a:pt x="283" y="156"/>
                    <a:pt x="283" y="156"/>
                    <a:pt x="284" y="156"/>
                  </a:cubicBezTo>
                  <a:cubicBezTo>
                    <a:pt x="285" y="156"/>
                    <a:pt x="287" y="157"/>
                    <a:pt x="289" y="158"/>
                  </a:cubicBezTo>
                  <a:cubicBezTo>
                    <a:pt x="290" y="159"/>
                    <a:pt x="290" y="160"/>
                    <a:pt x="291" y="161"/>
                  </a:cubicBezTo>
                  <a:cubicBezTo>
                    <a:pt x="291" y="161"/>
                    <a:pt x="291" y="161"/>
                    <a:pt x="291" y="161"/>
                  </a:cubicBezTo>
                  <a:cubicBezTo>
                    <a:pt x="291" y="161"/>
                    <a:pt x="292" y="162"/>
                    <a:pt x="292" y="162"/>
                  </a:cubicBezTo>
                  <a:cubicBezTo>
                    <a:pt x="293" y="161"/>
                    <a:pt x="294" y="161"/>
                    <a:pt x="294" y="161"/>
                  </a:cubicBezTo>
                  <a:cubicBezTo>
                    <a:pt x="295" y="160"/>
                    <a:pt x="296" y="160"/>
                    <a:pt x="297" y="160"/>
                  </a:cubicBezTo>
                  <a:cubicBezTo>
                    <a:pt x="300" y="159"/>
                    <a:pt x="302" y="158"/>
                    <a:pt x="304" y="158"/>
                  </a:cubicBezTo>
                  <a:cubicBezTo>
                    <a:pt x="304" y="158"/>
                    <a:pt x="304" y="158"/>
                    <a:pt x="304" y="158"/>
                  </a:cubicBezTo>
                  <a:cubicBezTo>
                    <a:pt x="306" y="158"/>
                    <a:pt x="309" y="159"/>
                    <a:pt x="312" y="160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61"/>
                    <a:pt x="313" y="161"/>
                    <a:pt x="313" y="161"/>
                  </a:cubicBezTo>
                  <a:cubicBezTo>
                    <a:pt x="315" y="161"/>
                    <a:pt x="317" y="162"/>
                    <a:pt x="319" y="163"/>
                  </a:cubicBezTo>
                  <a:cubicBezTo>
                    <a:pt x="320" y="164"/>
                    <a:pt x="321" y="166"/>
                    <a:pt x="321" y="167"/>
                  </a:cubicBezTo>
                  <a:cubicBezTo>
                    <a:pt x="322" y="167"/>
                    <a:pt x="322" y="167"/>
                    <a:pt x="322" y="167"/>
                  </a:cubicBezTo>
                  <a:cubicBezTo>
                    <a:pt x="322" y="168"/>
                    <a:pt x="322" y="169"/>
                    <a:pt x="322" y="170"/>
                  </a:cubicBezTo>
                  <a:cubicBezTo>
                    <a:pt x="323" y="170"/>
                    <a:pt x="323" y="170"/>
                    <a:pt x="323" y="170"/>
                  </a:cubicBezTo>
                  <a:cubicBezTo>
                    <a:pt x="323" y="170"/>
                    <a:pt x="323" y="170"/>
                    <a:pt x="324" y="170"/>
                  </a:cubicBezTo>
                  <a:cubicBezTo>
                    <a:pt x="324" y="170"/>
                    <a:pt x="325" y="170"/>
                    <a:pt x="325" y="170"/>
                  </a:cubicBezTo>
                  <a:cubicBezTo>
                    <a:pt x="326" y="170"/>
                    <a:pt x="326" y="170"/>
                    <a:pt x="326" y="170"/>
                  </a:cubicBezTo>
                  <a:cubicBezTo>
                    <a:pt x="326" y="170"/>
                    <a:pt x="326" y="170"/>
                    <a:pt x="326" y="170"/>
                  </a:cubicBezTo>
                  <a:cubicBezTo>
                    <a:pt x="327" y="170"/>
                    <a:pt x="328" y="169"/>
                    <a:pt x="329" y="169"/>
                  </a:cubicBezTo>
                  <a:cubicBezTo>
                    <a:pt x="329" y="169"/>
                    <a:pt x="330" y="169"/>
                    <a:pt x="330" y="169"/>
                  </a:cubicBezTo>
                  <a:cubicBezTo>
                    <a:pt x="332" y="169"/>
                    <a:pt x="335" y="170"/>
                    <a:pt x="337" y="171"/>
                  </a:cubicBezTo>
                  <a:cubicBezTo>
                    <a:pt x="339" y="172"/>
                    <a:pt x="340" y="173"/>
                    <a:pt x="341" y="174"/>
                  </a:cubicBezTo>
                  <a:cubicBezTo>
                    <a:pt x="347" y="165"/>
                    <a:pt x="347" y="165"/>
                    <a:pt x="347" y="165"/>
                  </a:cubicBezTo>
                  <a:cubicBezTo>
                    <a:pt x="367" y="179"/>
                    <a:pt x="367" y="179"/>
                    <a:pt x="367" y="179"/>
                  </a:cubicBezTo>
                  <a:cubicBezTo>
                    <a:pt x="359" y="192"/>
                    <a:pt x="359" y="192"/>
                    <a:pt x="359" y="192"/>
                  </a:cubicBezTo>
                  <a:cubicBezTo>
                    <a:pt x="359" y="193"/>
                    <a:pt x="359" y="193"/>
                    <a:pt x="360" y="193"/>
                  </a:cubicBezTo>
                  <a:cubicBezTo>
                    <a:pt x="360" y="194"/>
                    <a:pt x="360" y="196"/>
                    <a:pt x="360" y="198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60" y="200"/>
                    <a:pt x="360" y="200"/>
                    <a:pt x="360" y="201"/>
                  </a:cubicBezTo>
                  <a:cubicBezTo>
                    <a:pt x="360" y="201"/>
                    <a:pt x="360" y="202"/>
                    <a:pt x="360" y="203"/>
                  </a:cubicBezTo>
                  <a:cubicBezTo>
                    <a:pt x="360" y="203"/>
                    <a:pt x="361" y="204"/>
                    <a:pt x="361" y="205"/>
                  </a:cubicBezTo>
                  <a:cubicBezTo>
                    <a:pt x="361" y="206"/>
                    <a:pt x="361" y="207"/>
                    <a:pt x="362" y="207"/>
                  </a:cubicBezTo>
                  <a:cubicBezTo>
                    <a:pt x="362" y="207"/>
                    <a:pt x="362" y="208"/>
                    <a:pt x="362" y="208"/>
                  </a:cubicBezTo>
                  <a:cubicBezTo>
                    <a:pt x="362" y="209"/>
                    <a:pt x="363" y="211"/>
                    <a:pt x="362" y="213"/>
                  </a:cubicBezTo>
                  <a:cubicBezTo>
                    <a:pt x="362" y="215"/>
                    <a:pt x="360" y="218"/>
                    <a:pt x="359" y="219"/>
                  </a:cubicBezTo>
                  <a:cubicBezTo>
                    <a:pt x="357" y="220"/>
                    <a:pt x="356" y="220"/>
                    <a:pt x="355" y="221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4" y="221"/>
                    <a:pt x="354" y="222"/>
                    <a:pt x="353" y="222"/>
                  </a:cubicBezTo>
                  <a:cubicBezTo>
                    <a:pt x="354" y="224"/>
                    <a:pt x="354" y="225"/>
                    <a:pt x="354" y="227"/>
                  </a:cubicBezTo>
                  <a:cubicBezTo>
                    <a:pt x="354" y="227"/>
                    <a:pt x="354" y="227"/>
                    <a:pt x="354" y="227"/>
                  </a:cubicBezTo>
                  <a:cubicBezTo>
                    <a:pt x="354" y="227"/>
                    <a:pt x="354" y="228"/>
                    <a:pt x="353" y="229"/>
                  </a:cubicBezTo>
                  <a:cubicBezTo>
                    <a:pt x="352" y="236"/>
                    <a:pt x="352" y="236"/>
                    <a:pt x="352" y="236"/>
                  </a:cubicBezTo>
                  <a:cubicBezTo>
                    <a:pt x="350" y="235"/>
                    <a:pt x="350" y="235"/>
                    <a:pt x="350" y="235"/>
                  </a:cubicBezTo>
                  <a:cubicBezTo>
                    <a:pt x="350" y="235"/>
                    <a:pt x="350" y="236"/>
                    <a:pt x="349" y="236"/>
                  </a:cubicBezTo>
                  <a:cubicBezTo>
                    <a:pt x="348" y="238"/>
                    <a:pt x="345" y="239"/>
                    <a:pt x="344" y="239"/>
                  </a:cubicBezTo>
                  <a:cubicBezTo>
                    <a:pt x="344" y="240"/>
                    <a:pt x="343" y="240"/>
                    <a:pt x="343" y="240"/>
                  </a:cubicBezTo>
                  <a:cubicBezTo>
                    <a:pt x="343" y="241"/>
                    <a:pt x="342" y="242"/>
                    <a:pt x="342" y="242"/>
                  </a:cubicBezTo>
                  <a:cubicBezTo>
                    <a:pt x="342" y="243"/>
                    <a:pt x="342" y="245"/>
                    <a:pt x="342" y="246"/>
                  </a:cubicBezTo>
                  <a:cubicBezTo>
                    <a:pt x="342" y="246"/>
                    <a:pt x="341" y="247"/>
                    <a:pt x="341" y="247"/>
                  </a:cubicBezTo>
                  <a:cubicBezTo>
                    <a:pt x="341" y="249"/>
                    <a:pt x="340" y="250"/>
                    <a:pt x="340" y="250"/>
                  </a:cubicBezTo>
                  <a:cubicBezTo>
                    <a:pt x="340" y="251"/>
                    <a:pt x="339" y="254"/>
                    <a:pt x="339" y="256"/>
                  </a:cubicBezTo>
                  <a:cubicBezTo>
                    <a:pt x="339" y="256"/>
                    <a:pt x="339" y="256"/>
                    <a:pt x="339" y="256"/>
                  </a:cubicBezTo>
                  <a:cubicBezTo>
                    <a:pt x="338" y="257"/>
                    <a:pt x="338" y="259"/>
                    <a:pt x="338" y="260"/>
                  </a:cubicBezTo>
                  <a:cubicBezTo>
                    <a:pt x="339" y="261"/>
                    <a:pt x="339" y="264"/>
                    <a:pt x="340" y="265"/>
                  </a:cubicBezTo>
                  <a:cubicBezTo>
                    <a:pt x="340" y="266"/>
                    <a:pt x="342" y="267"/>
                    <a:pt x="342" y="268"/>
                  </a:cubicBezTo>
                  <a:cubicBezTo>
                    <a:pt x="343" y="269"/>
                    <a:pt x="343" y="271"/>
                    <a:pt x="343" y="272"/>
                  </a:cubicBezTo>
                  <a:cubicBezTo>
                    <a:pt x="343" y="273"/>
                    <a:pt x="344" y="275"/>
                    <a:pt x="345" y="276"/>
                  </a:cubicBezTo>
                  <a:cubicBezTo>
                    <a:pt x="346" y="277"/>
                    <a:pt x="348" y="279"/>
                    <a:pt x="349" y="279"/>
                  </a:cubicBezTo>
                  <a:cubicBezTo>
                    <a:pt x="350" y="279"/>
                    <a:pt x="350" y="279"/>
                    <a:pt x="351" y="279"/>
                  </a:cubicBezTo>
                  <a:cubicBezTo>
                    <a:pt x="351" y="278"/>
                    <a:pt x="352" y="277"/>
                    <a:pt x="353" y="277"/>
                  </a:cubicBezTo>
                  <a:cubicBezTo>
                    <a:pt x="353" y="277"/>
                    <a:pt x="354" y="276"/>
                    <a:pt x="354" y="276"/>
                  </a:cubicBezTo>
                  <a:cubicBezTo>
                    <a:pt x="355" y="275"/>
                    <a:pt x="356" y="275"/>
                    <a:pt x="356" y="274"/>
                  </a:cubicBezTo>
                  <a:cubicBezTo>
                    <a:pt x="357" y="274"/>
                    <a:pt x="357" y="274"/>
                    <a:pt x="357" y="274"/>
                  </a:cubicBezTo>
                  <a:cubicBezTo>
                    <a:pt x="357" y="274"/>
                    <a:pt x="357" y="273"/>
                    <a:pt x="357" y="273"/>
                  </a:cubicBezTo>
                  <a:cubicBezTo>
                    <a:pt x="358" y="272"/>
                    <a:pt x="359" y="271"/>
                    <a:pt x="361" y="270"/>
                  </a:cubicBezTo>
                  <a:cubicBezTo>
                    <a:pt x="361" y="270"/>
                    <a:pt x="361" y="270"/>
                    <a:pt x="361" y="270"/>
                  </a:cubicBezTo>
                  <a:cubicBezTo>
                    <a:pt x="362" y="269"/>
                    <a:pt x="363" y="268"/>
                    <a:pt x="363" y="268"/>
                  </a:cubicBezTo>
                  <a:cubicBezTo>
                    <a:pt x="364" y="267"/>
                    <a:pt x="365" y="266"/>
                    <a:pt x="366" y="265"/>
                  </a:cubicBezTo>
                  <a:cubicBezTo>
                    <a:pt x="367" y="264"/>
                    <a:pt x="368" y="262"/>
                    <a:pt x="368" y="261"/>
                  </a:cubicBezTo>
                  <a:cubicBezTo>
                    <a:pt x="369" y="261"/>
                    <a:pt x="370" y="260"/>
                    <a:pt x="371" y="259"/>
                  </a:cubicBezTo>
                  <a:cubicBezTo>
                    <a:pt x="371" y="259"/>
                    <a:pt x="373" y="259"/>
                    <a:pt x="374" y="259"/>
                  </a:cubicBezTo>
                  <a:cubicBezTo>
                    <a:pt x="375" y="260"/>
                    <a:pt x="376" y="261"/>
                    <a:pt x="377" y="262"/>
                  </a:cubicBezTo>
                  <a:cubicBezTo>
                    <a:pt x="378" y="263"/>
                    <a:pt x="379" y="266"/>
                    <a:pt x="380" y="267"/>
                  </a:cubicBezTo>
                  <a:cubicBezTo>
                    <a:pt x="380" y="268"/>
                    <a:pt x="380" y="268"/>
                    <a:pt x="380" y="269"/>
                  </a:cubicBezTo>
                  <a:cubicBezTo>
                    <a:pt x="380" y="269"/>
                    <a:pt x="380" y="269"/>
                    <a:pt x="380" y="269"/>
                  </a:cubicBezTo>
                  <a:cubicBezTo>
                    <a:pt x="381" y="270"/>
                    <a:pt x="381" y="272"/>
                    <a:pt x="381" y="273"/>
                  </a:cubicBezTo>
                  <a:cubicBezTo>
                    <a:pt x="382" y="274"/>
                    <a:pt x="383" y="275"/>
                    <a:pt x="384" y="276"/>
                  </a:cubicBezTo>
                  <a:cubicBezTo>
                    <a:pt x="385" y="276"/>
                    <a:pt x="387" y="276"/>
                    <a:pt x="388" y="276"/>
                  </a:cubicBezTo>
                  <a:cubicBezTo>
                    <a:pt x="389" y="277"/>
                    <a:pt x="390" y="278"/>
                    <a:pt x="391" y="278"/>
                  </a:cubicBezTo>
                  <a:cubicBezTo>
                    <a:pt x="392" y="279"/>
                    <a:pt x="393" y="282"/>
                    <a:pt x="394" y="283"/>
                  </a:cubicBezTo>
                  <a:cubicBezTo>
                    <a:pt x="395" y="283"/>
                    <a:pt x="397" y="283"/>
                    <a:pt x="399" y="284"/>
                  </a:cubicBezTo>
                  <a:cubicBezTo>
                    <a:pt x="399" y="284"/>
                    <a:pt x="400" y="285"/>
                    <a:pt x="401" y="285"/>
                  </a:cubicBezTo>
                  <a:cubicBezTo>
                    <a:pt x="402" y="285"/>
                    <a:pt x="403" y="285"/>
                    <a:pt x="404" y="284"/>
                  </a:cubicBezTo>
                  <a:cubicBezTo>
                    <a:pt x="404" y="283"/>
                    <a:pt x="404" y="282"/>
                    <a:pt x="404" y="281"/>
                  </a:cubicBezTo>
                  <a:cubicBezTo>
                    <a:pt x="403" y="281"/>
                    <a:pt x="402" y="280"/>
                    <a:pt x="402" y="280"/>
                  </a:cubicBezTo>
                  <a:cubicBezTo>
                    <a:pt x="402" y="279"/>
                    <a:pt x="403" y="278"/>
                    <a:pt x="403" y="277"/>
                  </a:cubicBezTo>
                  <a:cubicBezTo>
                    <a:pt x="404" y="277"/>
                    <a:pt x="406" y="277"/>
                    <a:pt x="406" y="277"/>
                  </a:cubicBezTo>
                  <a:cubicBezTo>
                    <a:pt x="407" y="278"/>
                    <a:pt x="408" y="278"/>
                    <a:pt x="408" y="279"/>
                  </a:cubicBezTo>
                  <a:cubicBezTo>
                    <a:pt x="408" y="280"/>
                    <a:pt x="409" y="282"/>
                    <a:pt x="409" y="282"/>
                  </a:cubicBezTo>
                  <a:cubicBezTo>
                    <a:pt x="409" y="283"/>
                    <a:pt x="408" y="285"/>
                    <a:pt x="408" y="286"/>
                  </a:cubicBezTo>
                  <a:cubicBezTo>
                    <a:pt x="409" y="287"/>
                    <a:pt x="411" y="288"/>
                    <a:pt x="411" y="289"/>
                  </a:cubicBezTo>
                  <a:cubicBezTo>
                    <a:pt x="412" y="289"/>
                    <a:pt x="414" y="289"/>
                    <a:pt x="415" y="289"/>
                  </a:cubicBezTo>
                  <a:cubicBezTo>
                    <a:pt x="416" y="289"/>
                    <a:pt x="418" y="288"/>
                    <a:pt x="418" y="287"/>
                  </a:cubicBezTo>
                  <a:cubicBezTo>
                    <a:pt x="419" y="287"/>
                    <a:pt x="419" y="285"/>
                    <a:pt x="420" y="285"/>
                  </a:cubicBezTo>
                  <a:cubicBezTo>
                    <a:pt x="421" y="284"/>
                    <a:pt x="425" y="284"/>
                    <a:pt x="427" y="284"/>
                  </a:cubicBezTo>
                  <a:cubicBezTo>
                    <a:pt x="428" y="284"/>
                    <a:pt x="431" y="283"/>
                    <a:pt x="432" y="283"/>
                  </a:cubicBezTo>
                  <a:cubicBezTo>
                    <a:pt x="433" y="283"/>
                    <a:pt x="436" y="284"/>
                    <a:pt x="437" y="285"/>
                  </a:cubicBezTo>
                  <a:cubicBezTo>
                    <a:pt x="438" y="285"/>
                    <a:pt x="440" y="285"/>
                    <a:pt x="441" y="285"/>
                  </a:cubicBezTo>
                  <a:cubicBezTo>
                    <a:pt x="442" y="285"/>
                    <a:pt x="443" y="287"/>
                    <a:pt x="444" y="287"/>
                  </a:cubicBezTo>
                  <a:cubicBezTo>
                    <a:pt x="445" y="288"/>
                    <a:pt x="448" y="290"/>
                    <a:pt x="449" y="292"/>
                  </a:cubicBezTo>
                  <a:cubicBezTo>
                    <a:pt x="449" y="292"/>
                    <a:pt x="449" y="294"/>
                    <a:pt x="449" y="295"/>
                  </a:cubicBezTo>
                  <a:cubicBezTo>
                    <a:pt x="450" y="295"/>
                    <a:pt x="452" y="294"/>
                    <a:pt x="453" y="294"/>
                  </a:cubicBezTo>
                  <a:cubicBezTo>
                    <a:pt x="454" y="294"/>
                    <a:pt x="455" y="295"/>
                    <a:pt x="455" y="296"/>
                  </a:cubicBezTo>
                  <a:cubicBezTo>
                    <a:pt x="456" y="297"/>
                    <a:pt x="456" y="299"/>
                    <a:pt x="457" y="299"/>
                  </a:cubicBezTo>
                  <a:cubicBezTo>
                    <a:pt x="458" y="300"/>
                    <a:pt x="459" y="301"/>
                    <a:pt x="460" y="300"/>
                  </a:cubicBezTo>
                  <a:cubicBezTo>
                    <a:pt x="461" y="300"/>
                    <a:pt x="461" y="298"/>
                    <a:pt x="461" y="297"/>
                  </a:cubicBezTo>
                  <a:cubicBezTo>
                    <a:pt x="461" y="296"/>
                    <a:pt x="459" y="295"/>
                    <a:pt x="459" y="295"/>
                  </a:cubicBezTo>
                  <a:cubicBezTo>
                    <a:pt x="459" y="294"/>
                    <a:pt x="460" y="292"/>
                    <a:pt x="461" y="292"/>
                  </a:cubicBezTo>
                  <a:cubicBezTo>
                    <a:pt x="462" y="291"/>
                    <a:pt x="464" y="292"/>
                    <a:pt x="465" y="292"/>
                  </a:cubicBezTo>
                  <a:cubicBezTo>
                    <a:pt x="466" y="293"/>
                    <a:pt x="466" y="296"/>
                    <a:pt x="467" y="297"/>
                  </a:cubicBezTo>
                  <a:cubicBezTo>
                    <a:pt x="468" y="298"/>
                    <a:pt x="471" y="298"/>
                    <a:pt x="472" y="299"/>
                  </a:cubicBezTo>
                  <a:cubicBezTo>
                    <a:pt x="473" y="299"/>
                    <a:pt x="474" y="301"/>
                    <a:pt x="475" y="302"/>
                  </a:cubicBezTo>
                  <a:cubicBezTo>
                    <a:pt x="475" y="303"/>
                    <a:pt x="476" y="304"/>
                    <a:pt x="477" y="304"/>
                  </a:cubicBezTo>
                  <a:cubicBezTo>
                    <a:pt x="478" y="305"/>
                    <a:pt x="480" y="305"/>
                    <a:pt x="481" y="304"/>
                  </a:cubicBezTo>
                  <a:cubicBezTo>
                    <a:pt x="482" y="304"/>
                    <a:pt x="481" y="302"/>
                    <a:pt x="481" y="301"/>
                  </a:cubicBezTo>
                  <a:cubicBezTo>
                    <a:pt x="481" y="299"/>
                    <a:pt x="479" y="297"/>
                    <a:pt x="479" y="296"/>
                  </a:cubicBezTo>
                  <a:cubicBezTo>
                    <a:pt x="478" y="295"/>
                    <a:pt x="476" y="293"/>
                    <a:pt x="476" y="291"/>
                  </a:cubicBezTo>
                  <a:cubicBezTo>
                    <a:pt x="476" y="290"/>
                    <a:pt x="477" y="288"/>
                    <a:pt x="476" y="286"/>
                  </a:cubicBezTo>
                  <a:cubicBezTo>
                    <a:pt x="476" y="285"/>
                    <a:pt x="474" y="284"/>
                    <a:pt x="473" y="283"/>
                  </a:cubicBezTo>
                  <a:cubicBezTo>
                    <a:pt x="472" y="282"/>
                    <a:pt x="470" y="281"/>
                    <a:pt x="469" y="280"/>
                  </a:cubicBezTo>
                  <a:cubicBezTo>
                    <a:pt x="468" y="279"/>
                    <a:pt x="465" y="278"/>
                    <a:pt x="464" y="277"/>
                  </a:cubicBezTo>
                  <a:cubicBezTo>
                    <a:pt x="463" y="275"/>
                    <a:pt x="462" y="273"/>
                    <a:pt x="462" y="271"/>
                  </a:cubicBezTo>
                  <a:cubicBezTo>
                    <a:pt x="462" y="270"/>
                    <a:pt x="462" y="268"/>
                    <a:pt x="463" y="267"/>
                  </a:cubicBezTo>
                  <a:cubicBezTo>
                    <a:pt x="463" y="266"/>
                    <a:pt x="463" y="264"/>
                    <a:pt x="463" y="264"/>
                  </a:cubicBezTo>
                  <a:cubicBezTo>
                    <a:pt x="463" y="263"/>
                    <a:pt x="462" y="262"/>
                    <a:pt x="461" y="262"/>
                  </a:cubicBezTo>
                  <a:cubicBezTo>
                    <a:pt x="461" y="261"/>
                    <a:pt x="459" y="262"/>
                    <a:pt x="458" y="261"/>
                  </a:cubicBezTo>
                  <a:cubicBezTo>
                    <a:pt x="458" y="261"/>
                    <a:pt x="457" y="259"/>
                    <a:pt x="457" y="259"/>
                  </a:cubicBezTo>
                  <a:cubicBezTo>
                    <a:pt x="457" y="257"/>
                    <a:pt x="459" y="255"/>
                    <a:pt x="459" y="254"/>
                  </a:cubicBezTo>
                  <a:cubicBezTo>
                    <a:pt x="459" y="253"/>
                    <a:pt x="459" y="251"/>
                    <a:pt x="459" y="250"/>
                  </a:cubicBezTo>
                  <a:cubicBezTo>
                    <a:pt x="459" y="248"/>
                    <a:pt x="457" y="246"/>
                    <a:pt x="455" y="244"/>
                  </a:cubicBezTo>
                  <a:cubicBezTo>
                    <a:pt x="454" y="243"/>
                    <a:pt x="449" y="241"/>
                    <a:pt x="447" y="239"/>
                  </a:cubicBezTo>
                  <a:cubicBezTo>
                    <a:pt x="446" y="238"/>
                    <a:pt x="444" y="236"/>
                    <a:pt x="443" y="235"/>
                  </a:cubicBezTo>
                  <a:cubicBezTo>
                    <a:pt x="441" y="234"/>
                    <a:pt x="438" y="232"/>
                    <a:pt x="437" y="231"/>
                  </a:cubicBezTo>
                  <a:cubicBezTo>
                    <a:pt x="435" y="228"/>
                    <a:pt x="435" y="223"/>
                    <a:pt x="434" y="220"/>
                  </a:cubicBezTo>
                  <a:cubicBezTo>
                    <a:pt x="433" y="219"/>
                    <a:pt x="432" y="216"/>
                    <a:pt x="432" y="214"/>
                  </a:cubicBezTo>
                  <a:cubicBezTo>
                    <a:pt x="432" y="213"/>
                    <a:pt x="431" y="210"/>
                    <a:pt x="431" y="209"/>
                  </a:cubicBezTo>
                  <a:cubicBezTo>
                    <a:pt x="430" y="208"/>
                    <a:pt x="428" y="207"/>
                    <a:pt x="427" y="206"/>
                  </a:cubicBezTo>
                  <a:cubicBezTo>
                    <a:pt x="427" y="205"/>
                    <a:pt x="427" y="202"/>
                    <a:pt x="426" y="201"/>
                  </a:cubicBezTo>
                  <a:cubicBezTo>
                    <a:pt x="426" y="200"/>
                    <a:pt x="426" y="198"/>
                    <a:pt x="426" y="197"/>
                  </a:cubicBezTo>
                  <a:cubicBezTo>
                    <a:pt x="425" y="195"/>
                    <a:pt x="422" y="193"/>
                    <a:pt x="422" y="193"/>
                  </a:cubicBezTo>
                  <a:cubicBezTo>
                    <a:pt x="422" y="193"/>
                    <a:pt x="420" y="191"/>
                    <a:pt x="420" y="190"/>
                  </a:cubicBezTo>
                  <a:cubicBezTo>
                    <a:pt x="420" y="189"/>
                    <a:pt x="421" y="188"/>
                    <a:pt x="421" y="187"/>
                  </a:cubicBezTo>
                  <a:cubicBezTo>
                    <a:pt x="421" y="186"/>
                    <a:pt x="423" y="185"/>
                    <a:pt x="423" y="184"/>
                  </a:cubicBezTo>
                  <a:cubicBezTo>
                    <a:pt x="424" y="183"/>
                    <a:pt x="425" y="181"/>
                    <a:pt x="425" y="180"/>
                  </a:cubicBezTo>
                  <a:cubicBezTo>
                    <a:pt x="426" y="179"/>
                    <a:pt x="427" y="177"/>
                    <a:pt x="426" y="175"/>
                  </a:cubicBezTo>
                  <a:cubicBezTo>
                    <a:pt x="426" y="174"/>
                    <a:pt x="424" y="174"/>
                    <a:pt x="424" y="173"/>
                  </a:cubicBezTo>
                  <a:cubicBezTo>
                    <a:pt x="423" y="172"/>
                    <a:pt x="422" y="171"/>
                    <a:pt x="422" y="171"/>
                  </a:cubicBezTo>
                  <a:cubicBezTo>
                    <a:pt x="422" y="170"/>
                    <a:pt x="423" y="169"/>
                    <a:pt x="423" y="168"/>
                  </a:cubicBezTo>
                  <a:cubicBezTo>
                    <a:pt x="423" y="167"/>
                    <a:pt x="422" y="166"/>
                    <a:pt x="422" y="165"/>
                  </a:cubicBezTo>
                  <a:cubicBezTo>
                    <a:pt x="423" y="164"/>
                    <a:pt x="424" y="163"/>
                    <a:pt x="425" y="162"/>
                  </a:cubicBezTo>
                  <a:cubicBezTo>
                    <a:pt x="425" y="161"/>
                    <a:pt x="426" y="158"/>
                    <a:pt x="426" y="157"/>
                  </a:cubicBezTo>
                  <a:cubicBezTo>
                    <a:pt x="425" y="156"/>
                    <a:pt x="423" y="155"/>
                    <a:pt x="423" y="154"/>
                  </a:cubicBezTo>
                  <a:cubicBezTo>
                    <a:pt x="423" y="154"/>
                    <a:pt x="422" y="152"/>
                    <a:pt x="422" y="152"/>
                  </a:cubicBezTo>
                  <a:cubicBezTo>
                    <a:pt x="423" y="151"/>
                    <a:pt x="424" y="149"/>
                    <a:pt x="425" y="149"/>
                  </a:cubicBezTo>
                  <a:cubicBezTo>
                    <a:pt x="426" y="148"/>
                    <a:pt x="428" y="147"/>
                    <a:pt x="429" y="146"/>
                  </a:cubicBezTo>
                  <a:cubicBezTo>
                    <a:pt x="429" y="145"/>
                    <a:pt x="431" y="143"/>
                    <a:pt x="431" y="142"/>
                  </a:cubicBezTo>
                  <a:cubicBezTo>
                    <a:pt x="431" y="141"/>
                    <a:pt x="429" y="139"/>
                    <a:pt x="428" y="139"/>
                  </a:cubicBezTo>
                  <a:cubicBezTo>
                    <a:pt x="427" y="138"/>
                    <a:pt x="425" y="138"/>
                    <a:pt x="425" y="137"/>
                  </a:cubicBezTo>
                  <a:cubicBezTo>
                    <a:pt x="424" y="136"/>
                    <a:pt x="424" y="133"/>
                    <a:pt x="424" y="132"/>
                  </a:cubicBezTo>
                  <a:cubicBezTo>
                    <a:pt x="424" y="131"/>
                    <a:pt x="423" y="130"/>
                    <a:pt x="422" y="130"/>
                  </a:cubicBezTo>
                  <a:cubicBezTo>
                    <a:pt x="422" y="128"/>
                    <a:pt x="421" y="124"/>
                    <a:pt x="420" y="123"/>
                  </a:cubicBezTo>
                  <a:cubicBezTo>
                    <a:pt x="419" y="122"/>
                    <a:pt x="417" y="121"/>
                    <a:pt x="416" y="121"/>
                  </a:cubicBezTo>
                  <a:cubicBezTo>
                    <a:pt x="415" y="120"/>
                    <a:pt x="412" y="119"/>
                    <a:pt x="411" y="119"/>
                  </a:cubicBezTo>
                  <a:cubicBezTo>
                    <a:pt x="410" y="119"/>
                    <a:pt x="408" y="119"/>
                    <a:pt x="407" y="119"/>
                  </a:cubicBezTo>
                  <a:cubicBezTo>
                    <a:pt x="406" y="118"/>
                    <a:pt x="405" y="117"/>
                    <a:pt x="404" y="116"/>
                  </a:cubicBezTo>
                  <a:cubicBezTo>
                    <a:pt x="404" y="115"/>
                    <a:pt x="404" y="113"/>
                    <a:pt x="404" y="112"/>
                  </a:cubicBezTo>
                  <a:cubicBezTo>
                    <a:pt x="404" y="111"/>
                    <a:pt x="405" y="110"/>
                    <a:pt x="406" y="110"/>
                  </a:cubicBezTo>
                  <a:cubicBezTo>
                    <a:pt x="406" y="110"/>
                    <a:pt x="407" y="111"/>
                    <a:pt x="407" y="111"/>
                  </a:cubicBezTo>
                  <a:cubicBezTo>
                    <a:pt x="408" y="112"/>
                    <a:pt x="408" y="114"/>
                    <a:pt x="409" y="114"/>
                  </a:cubicBezTo>
                  <a:cubicBezTo>
                    <a:pt x="410" y="114"/>
                    <a:pt x="411" y="114"/>
                    <a:pt x="411" y="114"/>
                  </a:cubicBezTo>
                  <a:cubicBezTo>
                    <a:pt x="413" y="113"/>
                    <a:pt x="415" y="112"/>
                    <a:pt x="416" y="111"/>
                  </a:cubicBezTo>
                  <a:cubicBezTo>
                    <a:pt x="417" y="111"/>
                    <a:pt x="418" y="110"/>
                    <a:pt x="419" y="109"/>
                  </a:cubicBezTo>
                  <a:cubicBezTo>
                    <a:pt x="419" y="108"/>
                    <a:pt x="420" y="106"/>
                    <a:pt x="420" y="105"/>
                  </a:cubicBezTo>
                  <a:cubicBezTo>
                    <a:pt x="421" y="104"/>
                    <a:pt x="422" y="102"/>
                    <a:pt x="421" y="102"/>
                  </a:cubicBezTo>
                  <a:cubicBezTo>
                    <a:pt x="421" y="101"/>
                    <a:pt x="419" y="101"/>
                    <a:pt x="418" y="100"/>
                  </a:cubicBezTo>
                  <a:cubicBezTo>
                    <a:pt x="418" y="99"/>
                    <a:pt x="419" y="98"/>
                    <a:pt x="419" y="98"/>
                  </a:cubicBezTo>
                  <a:cubicBezTo>
                    <a:pt x="419" y="96"/>
                    <a:pt x="419" y="93"/>
                    <a:pt x="420" y="92"/>
                  </a:cubicBezTo>
                  <a:cubicBezTo>
                    <a:pt x="421" y="91"/>
                    <a:pt x="424" y="91"/>
                    <a:pt x="424" y="91"/>
                  </a:cubicBezTo>
                  <a:cubicBezTo>
                    <a:pt x="425" y="90"/>
                    <a:pt x="425" y="89"/>
                    <a:pt x="425" y="89"/>
                  </a:cubicBezTo>
                  <a:cubicBezTo>
                    <a:pt x="425" y="88"/>
                    <a:pt x="424" y="87"/>
                    <a:pt x="424" y="86"/>
                  </a:cubicBezTo>
                  <a:cubicBezTo>
                    <a:pt x="423" y="86"/>
                    <a:pt x="422" y="84"/>
                    <a:pt x="422" y="83"/>
                  </a:cubicBezTo>
                  <a:cubicBezTo>
                    <a:pt x="422" y="83"/>
                    <a:pt x="422" y="81"/>
                    <a:pt x="423" y="81"/>
                  </a:cubicBezTo>
                  <a:cubicBezTo>
                    <a:pt x="424" y="80"/>
                    <a:pt x="425" y="80"/>
                    <a:pt x="426" y="80"/>
                  </a:cubicBezTo>
                  <a:cubicBezTo>
                    <a:pt x="427" y="80"/>
                    <a:pt x="427" y="80"/>
                    <a:pt x="428" y="81"/>
                  </a:cubicBezTo>
                  <a:cubicBezTo>
                    <a:pt x="428" y="81"/>
                    <a:pt x="429" y="83"/>
                    <a:pt x="429" y="84"/>
                  </a:cubicBezTo>
                  <a:cubicBezTo>
                    <a:pt x="429" y="84"/>
                    <a:pt x="429" y="86"/>
                    <a:pt x="429" y="87"/>
                  </a:cubicBezTo>
                  <a:cubicBezTo>
                    <a:pt x="429" y="88"/>
                    <a:pt x="430" y="90"/>
                    <a:pt x="431" y="90"/>
                  </a:cubicBezTo>
                  <a:cubicBezTo>
                    <a:pt x="431" y="90"/>
                    <a:pt x="432" y="89"/>
                    <a:pt x="432" y="89"/>
                  </a:cubicBezTo>
                  <a:cubicBezTo>
                    <a:pt x="433" y="88"/>
                    <a:pt x="434" y="86"/>
                    <a:pt x="434" y="85"/>
                  </a:cubicBezTo>
                  <a:cubicBezTo>
                    <a:pt x="434" y="84"/>
                    <a:pt x="433" y="83"/>
                    <a:pt x="432" y="82"/>
                  </a:cubicBezTo>
                  <a:cubicBezTo>
                    <a:pt x="432" y="81"/>
                    <a:pt x="432" y="79"/>
                    <a:pt x="433" y="78"/>
                  </a:cubicBezTo>
                  <a:cubicBezTo>
                    <a:pt x="433" y="78"/>
                    <a:pt x="434" y="77"/>
                    <a:pt x="435" y="77"/>
                  </a:cubicBezTo>
                  <a:cubicBezTo>
                    <a:pt x="435" y="78"/>
                    <a:pt x="436" y="79"/>
                    <a:pt x="437" y="79"/>
                  </a:cubicBezTo>
                  <a:cubicBezTo>
                    <a:pt x="437" y="79"/>
                    <a:pt x="438" y="78"/>
                    <a:pt x="439" y="78"/>
                  </a:cubicBezTo>
                  <a:cubicBezTo>
                    <a:pt x="440" y="77"/>
                    <a:pt x="441" y="75"/>
                    <a:pt x="442" y="74"/>
                  </a:cubicBezTo>
                  <a:cubicBezTo>
                    <a:pt x="442" y="73"/>
                    <a:pt x="443" y="70"/>
                    <a:pt x="443" y="69"/>
                  </a:cubicBezTo>
                  <a:cubicBezTo>
                    <a:pt x="444" y="68"/>
                    <a:pt x="446" y="67"/>
                    <a:pt x="447" y="66"/>
                  </a:cubicBezTo>
                  <a:cubicBezTo>
                    <a:pt x="447" y="66"/>
                    <a:pt x="447" y="63"/>
                    <a:pt x="448" y="62"/>
                  </a:cubicBezTo>
                  <a:cubicBezTo>
                    <a:pt x="448" y="61"/>
                    <a:pt x="451" y="61"/>
                    <a:pt x="452" y="60"/>
                  </a:cubicBezTo>
                  <a:cubicBezTo>
                    <a:pt x="453" y="60"/>
                    <a:pt x="454" y="58"/>
                    <a:pt x="454" y="57"/>
                  </a:cubicBezTo>
                  <a:cubicBezTo>
                    <a:pt x="455" y="56"/>
                    <a:pt x="454" y="54"/>
                    <a:pt x="453" y="53"/>
                  </a:cubicBezTo>
                  <a:cubicBezTo>
                    <a:pt x="453" y="53"/>
                    <a:pt x="452" y="52"/>
                    <a:pt x="451" y="51"/>
                  </a:cubicBezTo>
                  <a:cubicBezTo>
                    <a:pt x="450" y="51"/>
                    <a:pt x="449" y="52"/>
                    <a:pt x="448" y="52"/>
                  </a:cubicBezTo>
                  <a:cubicBezTo>
                    <a:pt x="448" y="52"/>
                    <a:pt x="447" y="52"/>
                    <a:pt x="446" y="52"/>
                  </a:cubicBezTo>
                  <a:cubicBezTo>
                    <a:pt x="446" y="51"/>
                    <a:pt x="445" y="49"/>
                    <a:pt x="445" y="49"/>
                  </a:cubicBezTo>
                  <a:cubicBezTo>
                    <a:pt x="445" y="47"/>
                    <a:pt x="445" y="44"/>
                    <a:pt x="446" y="43"/>
                  </a:cubicBezTo>
                  <a:cubicBezTo>
                    <a:pt x="447" y="41"/>
                    <a:pt x="449" y="39"/>
                    <a:pt x="451" y="39"/>
                  </a:cubicBezTo>
                  <a:cubicBezTo>
                    <a:pt x="452" y="38"/>
                    <a:pt x="454" y="39"/>
                    <a:pt x="455" y="39"/>
                  </a:cubicBezTo>
                  <a:cubicBezTo>
                    <a:pt x="456" y="38"/>
                    <a:pt x="456" y="36"/>
                    <a:pt x="457" y="36"/>
                  </a:cubicBezTo>
                  <a:cubicBezTo>
                    <a:pt x="458" y="35"/>
                    <a:pt x="459" y="35"/>
                    <a:pt x="460" y="35"/>
                  </a:cubicBezTo>
                  <a:cubicBezTo>
                    <a:pt x="461" y="35"/>
                    <a:pt x="462" y="36"/>
                    <a:pt x="462" y="36"/>
                  </a:cubicBezTo>
                  <a:cubicBezTo>
                    <a:pt x="463" y="37"/>
                    <a:pt x="463" y="39"/>
                    <a:pt x="462" y="40"/>
                  </a:cubicBezTo>
                  <a:cubicBezTo>
                    <a:pt x="462" y="41"/>
                    <a:pt x="461" y="42"/>
                    <a:pt x="461" y="43"/>
                  </a:cubicBezTo>
                  <a:cubicBezTo>
                    <a:pt x="461" y="44"/>
                    <a:pt x="460" y="46"/>
                    <a:pt x="460" y="47"/>
                  </a:cubicBezTo>
                  <a:cubicBezTo>
                    <a:pt x="460" y="48"/>
                    <a:pt x="460" y="51"/>
                    <a:pt x="461" y="52"/>
                  </a:cubicBezTo>
                  <a:cubicBezTo>
                    <a:pt x="462" y="52"/>
                    <a:pt x="464" y="52"/>
                    <a:pt x="464" y="53"/>
                  </a:cubicBezTo>
                  <a:cubicBezTo>
                    <a:pt x="465" y="54"/>
                    <a:pt x="464" y="56"/>
                    <a:pt x="464" y="57"/>
                  </a:cubicBezTo>
                  <a:cubicBezTo>
                    <a:pt x="464" y="58"/>
                    <a:pt x="463" y="59"/>
                    <a:pt x="463" y="60"/>
                  </a:cubicBezTo>
                  <a:cubicBezTo>
                    <a:pt x="462" y="61"/>
                    <a:pt x="460" y="62"/>
                    <a:pt x="460" y="63"/>
                  </a:cubicBezTo>
                  <a:cubicBezTo>
                    <a:pt x="459" y="63"/>
                    <a:pt x="459" y="65"/>
                    <a:pt x="460" y="65"/>
                  </a:cubicBezTo>
                  <a:cubicBezTo>
                    <a:pt x="461" y="66"/>
                    <a:pt x="462" y="65"/>
                    <a:pt x="462" y="65"/>
                  </a:cubicBezTo>
                  <a:cubicBezTo>
                    <a:pt x="463" y="65"/>
                    <a:pt x="465" y="65"/>
                    <a:pt x="466" y="66"/>
                  </a:cubicBezTo>
                  <a:cubicBezTo>
                    <a:pt x="466" y="67"/>
                    <a:pt x="465" y="70"/>
                    <a:pt x="464" y="71"/>
                  </a:cubicBezTo>
                  <a:cubicBezTo>
                    <a:pt x="463" y="71"/>
                    <a:pt x="461" y="71"/>
                    <a:pt x="460" y="71"/>
                  </a:cubicBezTo>
                  <a:cubicBezTo>
                    <a:pt x="459" y="71"/>
                    <a:pt x="457" y="70"/>
                    <a:pt x="456" y="69"/>
                  </a:cubicBezTo>
                  <a:cubicBezTo>
                    <a:pt x="455" y="69"/>
                    <a:pt x="453" y="70"/>
                    <a:pt x="452" y="70"/>
                  </a:cubicBezTo>
                  <a:cubicBezTo>
                    <a:pt x="452" y="71"/>
                    <a:pt x="452" y="73"/>
                    <a:pt x="451" y="74"/>
                  </a:cubicBezTo>
                  <a:cubicBezTo>
                    <a:pt x="451" y="74"/>
                    <a:pt x="450" y="75"/>
                    <a:pt x="450" y="75"/>
                  </a:cubicBezTo>
                  <a:cubicBezTo>
                    <a:pt x="450" y="75"/>
                    <a:pt x="449" y="77"/>
                    <a:pt x="449" y="77"/>
                  </a:cubicBezTo>
                  <a:cubicBezTo>
                    <a:pt x="448" y="78"/>
                    <a:pt x="448" y="78"/>
                    <a:pt x="447" y="78"/>
                  </a:cubicBezTo>
                  <a:cubicBezTo>
                    <a:pt x="446" y="79"/>
                    <a:pt x="444" y="79"/>
                    <a:pt x="444" y="80"/>
                  </a:cubicBezTo>
                  <a:cubicBezTo>
                    <a:pt x="444" y="80"/>
                    <a:pt x="443" y="82"/>
                    <a:pt x="444" y="82"/>
                  </a:cubicBezTo>
                  <a:cubicBezTo>
                    <a:pt x="444" y="83"/>
                    <a:pt x="446" y="84"/>
                    <a:pt x="446" y="86"/>
                  </a:cubicBezTo>
                  <a:cubicBezTo>
                    <a:pt x="446" y="86"/>
                    <a:pt x="445" y="87"/>
                    <a:pt x="445" y="88"/>
                  </a:cubicBezTo>
                  <a:cubicBezTo>
                    <a:pt x="445" y="89"/>
                    <a:pt x="444" y="90"/>
                    <a:pt x="443" y="91"/>
                  </a:cubicBezTo>
                  <a:cubicBezTo>
                    <a:pt x="443" y="92"/>
                    <a:pt x="442" y="94"/>
                    <a:pt x="442" y="95"/>
                  </a:cubicBezTo>
                  <a:cubicBezTo>
                    <a:pt x="441" y="96"/>
                    <a:pt x="441" y="99"/>
                    <a:pt x="441" y="100"/>
                  </a:cubicBezTo>
                  <a:cubicBezTo>
                    <a:pt x="441" y="101"/>
                    <a:pt x="441" y="103"/>
                    <a:pt x="441" y="104"/>
                  </a:cubicBezTo>
                  <a:cubicBezTo>
                    <a:pt x="440" y="105"/>
                    <a:pt x="438" y="107"/>
                    <a:pt x="438" y="108"/>
                  </a:cubicBezTo>
                  <a:cubicBezTo>
                    <a:pt x="438" y="109"/>
                    <a:pt x="439" y="111"/>
                    <a:pt x="439" y="112"/>
                  </a:cubicBezTo>
                  <a:cubicBezTo>
                    <a:pt x="439" y="113"/>
                    <a:pt x="439" y="114"/>
                    <a:pt x="439" y="115"/>
                  </a:cubicBezTo>
                  <a:cubicBezTo>
                    <a:pt x="440" y="115"/>
                    <a:pt x="442" y="115"/>
                    <a:pt x="443" y="116"/>
                  </a:cubicBezTo>
                  <a:cubicBezTo>
                    <a:pt x="444" y="116"/>
                    <a:pt x="445" y="119"/>
                    <a:pt x="446" y="120"/>
                  </a:cubicBezTo>
                  <a:cubicBezTo>
                    <a:pt x="446" y="121"/>
                    <a:pt x="447" y="122"/>
                    <a:pt x="447" y="123"/>
                  </a:cubicBezTo>
                  <a:cubicBezTo>
                    <a:pt x="447" y="124"/>
                    <a:pt x="448" y="126"/>
                    <a:pt x="448" y="127"/>
                  </a:cubicBezTo>
                  <a:cubicBezTo>
                    <a:pt x="448" y="128"/>
                    <a:pt x="448" y="130"/>
                    <a:pt x="448" y="131"/>
                  </a:cubicBezTo>
                  <a:cubicBezTo>
                    <a:pt x="448" y="132"/>
                    <a:pt x="449" y="135"/>
                    <a:pt x="450" y="136"/>
                  </a:cubicBezTo>
                  <a:cubicBezTo>
                    <a:pt x="450" y="136"/>
                    <a:pt x="451" y="137"/>
                    <a:pt x="452" y="137"/>
                  </a:cubicBezTo>
                  <a:cubicBezTo>
                    <a:pt x="453" y="137"/>
                    <a:pt x="454" y="137"/>
                    <a:pt x="455" y="136"/>
                  </a:cubicBezTo>
                  <a:cubicBezTo>
                    <a:pt x="455" y="136"/>
                    <a:pt x="455" y="134"/>
                    <a:pt x="455" y="134"/>
                  </a:cubicBezTo>
                  <a:cubicBezTo>
                    <a:pt x="455" y="133"/>
                    <a:pt x="453" y="132"/>
                    <a:pt x="453" y="132"/>
                  </a:cubicBezTo>
                  <a:cubicBezTo>
                    <a:pt x="452" y="131"/>
                    <a:pt x="452" y="129"/>
                    <a:pt x="452" y="129"/>
                  </a:cubicBezTo>
                  <a:cubicBezTo>
                    <a:pt x="452" y="128"/>
                    <a:pt x="452" y="126"/>
                    <a:pt x="452" y="125"/>
                  </a:cubicBezTo>
                  <a:cubicBezTo>
                    <a:pt x="452" y="124"/>
                    <a:pt x="452" y="122"/>
                    <a:pt x="453" y="122"/>
                  </a:cubicBezTo>
                  <a:cubicBezTo>
                    <a:pt x="453" y="121"/>
                    <a:pt x="454" y="120"/>
                    <a:pt x="455" y="120"/>
                  </a:cubicBezTo>
                  <a:cubicBezTo>
                    <a:pt x="456" y="120"/>
                    <a:pt x="458" y="119"/>
                    <a:pt x="458" y="120"/>
                  </a:cubicBezTo>
                  <a:cubicBezTo>
                    <a:pt x="459" y="120"/>
                    <a:pt x="459" y="121"/>
                    <a:pt x="459" y="122"/>
                  </a:cubicBezTo>
                  <a:cubicBezTo>
                    <a:pt x="459" y="123"/>
                    <a:pt x="459" y="124"/>
                    <a:pt x="459" y="124"/>
                  </a:cubicBezTo>
                  <a:cubicBezTo>
                    <a:pt x="459" y="125"/>
                    <a:pt x="458" y="126"/>
                    <a:pt x="457" y="126"/>
                  </a:cubicBezTo>
                  <a:cubicBezTo>
                    <a:pt x="457" y="127"/>
                    <a:pt x="457" y="128"/>
                    <a:pt x="457" y="129"/>
                  </a:cubicBezTo>
                  <a:cubicBezTo>
                    <a:pt x="457" y="129"/>
                    <a:pt x="458" y="131"/>
                    <a:pt x="458" y="131"/>
                  </a:cubicBezTo>
                  <a:cubicBezTo>
                    <a:pt x="459" y="132"/>
                    <a:pt x="460" y="132"/>
                    <a:pt x="461" y="133"/>
                  </a:cubicBezTo>
                  <a:cubicBezTo>
                    <a:pt x="461" y="134"/>
                    <a:pt x="461" y="136"/>
                    <a:pt x="461" y="137"/>
                  </a:cubicBezTo>
                  <a:cubicBezTo>
                    <a:pt x="461" y="137"/>
                    <a:pt x="460" y="139"/>
                    <a:pt x="459" y="139"/>
                  </a:cubicBezTo>
                  <a:cubicBezTo>
                    <a:pt x="458" y="140"/>
                    <a:pt x="457" y="142"/>
                    <a:pt x="457" y="142"/>
                  </a:cubicBezTo>
                  <a:cubicBezTo>
                    <a:pt x="456" y="143"/>
                    <a:pt x="454" y="143"/>
                    <a:pt x="453" y="143"/>
                  </a:cubicBezTo>
                  <a:cubicBezTo>
                    <a:pt x="451" y="143"/>
                    <a:pt x="449" y="143"/>
                    <a:pt x="448" y="142"/>
                  </a:cubicBezTo>
                  <a:cubicBezTo>
                    <a:pt x="447" y="142"/>
                    <a:pt x="445" y="140"/>
                    <a:pt x="445" y="140"/>
                  </a:cubicBezTo>
                  <a:cubicBezTo>
                    <a:pt x="444" y="139"/>
                    <a:pt x="443" y="137"/>
                    <a:pt x="442" y="136"/>
                  </a:cubicBezTo>
                  <a:cubicBezTo>
                    <a:pt x="442" y="135"/>
                    <a:pt x="442" y="132"/>
                    <a:pt x="441" y="132"/>
                  </a:cubicBezTo>
                  <a:cubicBezTo>
                    <a:pt x="441" y="131"/>
                    <a:pt x="439" y="131"/>
                    <a:pt x="439" y="132"/>
                  </a:cubicBezTo>
                  <a:cubicBezTo>
                    <a:pt x="438" y="132"/>
                    <a:pt x="438" y="135"/>
                    <a:pt x="437" y="136"/>
                  </a:cubicBezTo>
                  <a:cubicBezTo>
                    <a:pt x="437" y="137"/>
                    <a:pt x="438" y="139"/>
                    <a:pt x="438" y="140"/>
                  </a:cubicBezTo>
                  <a:cubicBezTo>
                    <a:pt x="438" y="142"/>
                    <a:pt x="438" y="144"/>
                    <a:pt x="437" y="145"/>
                  </a:cubicBezTo>
                  <a:cubicBezTo>
                    <a:pt x="437" y="146"/>
                    <a:pt x="436" y="149"/>
                    <a:pt x="436" y="150"/>
                  </a:cubicBezTo>
                  <a:cubicBezTo>
                    <a:pt x="436" y="150"/>
                    <a:pt x="437" y="154"/>
                    <a:pt x="437" y="155"/>
                  </a:cubicBezTo>
                  <a:cubicBezTo>
                    <a:pt x="437" y="156"/>
                    <a:pt x="437" y="159"/>
                    <a:pt x="437" y="161"/>
                  </a:cubicBezTo>
                  <a:cubicBezTo>
                    <a:pt x="438" y="162"/>
                    <a:pt x="438" y="165"/>
                    <a:pt x="438" y="166"/>
                  </a:cubicBezTo>
                  <a:cubicBezTo>
                    <a:pt x="438" y="167"/>
                    <a:pt x="438" y="169"/>
                    <a:pt x="439" y="170"/>
                  </a:cubicBezTo>
                  <a:cubicBezTo>
                    <a:pt x="439" y="170"/>
                    <a:pt x="440" y="172"/>
                    <a:pt x="440" y="171"/>
                  </a:cubicBezTo>
                  <a:cubicBezTo>
                    <a:pt x="441" y="171"/>
                    <a:pt x="442" y="169"/>
                    <a:pt x="443" y="169"/>
                  </a:cubicBezTo>
                  <a:cubicBezTo>
                    <a:pt x="443" y="168"/>
                    <a:pt x="444" y="167"/>
                    <a:pt x="445" y="167"/>
                  </a:cubicBezTo>
                  <a:cubicBezTo>
                    <a:pt x="445" y="166"/>
                    <a:pt x="446" y="165"/>
                    <a:pt x="446" y="164"/>
                  </a:cubicBezTo>
                  <a:cubicBezTo>
                    <a:pt x="446" y="163"/>
                    <a:pt x="444" y="162"/>
                    <a:pt x="444" y="162"/>
                  </a:cubicBezTo>
                  <a:cubicBezTo>
                    <a:pt x="443" y="161"/>
                    <a:pt x="442" y="160"/>
                    <a:pt x="442" y="159"/>
                  </a:cubicBezTo>
                  <a:cubicBezTo>
                    <a:pt x="442" y="159"/>
                    <a:pt x="443" y="158"/>
                    <a:pt x="444" y="157"/>
                  </a:cubicBezTo>
                  <a:cubicBezTo>
                    <a:pt x="444" y="157"/>
                    <a:pt x="446" y="158"/>
                    <a:pt x="447" y="157"/>
                  </a:cubicBezTo>
                  <a:cubicBezTo>
                    <a:pt x="447" y="157"/>
                    <a:pt x="448" y="155"/>
                    <a:pt x="448" y="155"/>
                  </a:cubicBezTo>
                  <a:cubicBezTo>
                    <a:pt x="448" y="154"/>
                    <a:pt x="447" y="152"/>
                    <a:pt x="447" y="152"/>
                  </a:cubicBezTo>
                  <a:cubicBezTo>
                    <a:pt x="447" y="151"/>
                    <a:pt x="448" y="150"/>
                    <a:pt x="449" y="149"/>
                  </a:cubicBezTo>
                  <a:cubicBezTo>
                    <a:pt x="449" y="149"/>
                    <a:pt x="450" y="150"/>
                    <a:pt x="450" y="150"/>
                  </a:cubicBezTo>
                  <a:cubicBezTo>
                    <a:pt x="451" y="151"/>
                    <a:pt x="450" y="153"/>
                    <a:pt x="451" y="154"/>
                  </a:cubicBezTo>
                  <a:cubicBezTo>
                    <a:pt x="451" y="155"/>
                    <a:pt x="452" y="155"/>
                    <a:pt x="453" y="155"/>
                  </a:cubicBezTo>
                  <a:cubicBezTo>
                    <a:pt x="453" y="154"/>
                    <a:pt x="454" y="153"/>
                    <a:pt x="454" y="152"/>
                  </a:cubicBezTo>
                  <a:cubicBezTo>
                    <a:pt x="454" y="152"/>
                    <a:pt x="453" y="150"/>
                    <a:pt x="453" y="149"/>
                  </a:cubicBezTo>
                  <a:cubicBezTo>
                    <a:pt x="453" y="149"/>
                    <a:pt x="455" y="148"/>
                    <a:pt x="455" y="148"/>
                  </a:cubicBezTo>
                  <a:cubicBezTo>
                    <a:pt x="456" y="148"/>
                    <a:pt x="457" y="149"/>
                    <a:pt x="458" y="149"/>
                  </a:cubicBezTo>
                  <a:cubicBezTo>
                    <a:pt x="458" y="150"/>
                    <a:pt x="459" y="152"/>
                    <a:pt x="459" y="153"/>
                  </a:cubicBezTo>
                  <a:cubicBezTo>
                    <a:pt x="459" y="154"/>
                    <a:pt x="460" y="157"/>
                    <a:pt x="460" y="158"/>
                  </a:cubicBezTo>
                  <a:cubicBezTo>
                    <a:pt x="461" y="159"/>
                    <a:pt x="462" y="161"/>
                    <a:pt x="463" y="162"/>
                  </a:cubicBezTo>
                  <a:cubicBezTo>
                    <a:pt x="463" y="163"/>
                    <a:pt x="465" y="164"/>
                    <a:pt x="465" y="165"/>
                  </a:cubicBezTo>
                  <a:cubicBezTo>
                    <a:pt x="465" y="166"/>
                    <a:pt x="465" y="169"/>
                    <a:pt x="464" y="170"/>
                  </a:cubicBezTo>
                  <a:cubicBezTo>
                    <a:pt x="463" y="170"/>
                    <a:pt x="461" y="170"/>
                    <a:pt x="460" y="170"/>
                  </a:cubicBezTo>
                  <a:cubicBezTo>
                    <a:pt x="459" y="170"/>
                    <a:pt x="457" y="169"/>
                    <a:pt x="457" y="168"/>
                  </a:cubicBezTo>
                  <a:cubicBezTo>
                    <a:pt x="456" y="167"/>
                    <a:pt x="456" y="164"/>
                    <a:pt x="455" y="164"/>
                  </a:cubicBezTo>
                  <a:cubicBezTo>
                    <a:pt x="455" y="164"/>
                    <a:pt x="453" y="164"/>
                    <a:pt x="453" y="165"/>
                  </a:cubicBezTo>
                  <a:cubicBezTo>
                    <a:pt x="453" y="165"/>
                    <a:pt x="453" y="167"/>
                    <a:pt x="453" y="168"/>
                  </a:cubicBezTo>
                  <a:cubicBezTo>
                    <a:pt x="453" y="169"/>
                    <a:pt x="452" y="170"/>
                    <a:pt x="451" y="170"/>
                  </a:cubicBezTo>
                  <a:cubicBezTo>
                    <a:pt x="451" y="171"/>
                    <a:pt x="450" y="172"/>
                    <a:pt x="449" y="173"/>
                  </a:cubicBezTo>
                  <a:cubicBezTo>
                    <a:pt x="449" y="174"/>
                    <a:pt x="450" y="177"/>
                    <a:pt x="450" y="178"/>
                  </a:cubicBezTo>
                  <a:cubicBezTo>
                    <a:pt x="449" y="179"/>
                    <a:pt x="448" y="180"/>
                    <a:pt x="447" y="181"/>
                  </a:cubicBezTo>
                  <a:cubicBezTo>
                    <a:pt x="447" y="182"/>
                    <a:pt x="447" y="184"/>
                    <a:pt x="447" y="185"/>
                  </a:cubicBezTo>
                  <a:cubicBezTo>
                    <a:pt x="447" y="186"/>
                    <a:pt x="447" y="188"/>
                    <a:pt x="447" y="189"/>
                  </a:cubicBezTo>
                  <a:cubicBezTo>
                    <a:pt x="448" y="191"/>
                    <a:pt x="447" y="194"/>
                    <a:pt x="448" y="196"/>
                  </a:cubicBezTo>
                  <a:cubicBezTo>
                    <a:pt x="448" y="197"/>
                    <a:pt x="450" y="198"/>
                    <a:pt x="451" y="198"/>
                  </a:cubicBezTo>
                  <a:cubicBezTo>
                    <a:pt x="451" y="199"/>
                    <a:pt x="453" y="199"/>
                    <a:pt x="453" y="199"/>
                  </a:cubicBezTo>
                  <a:cubicBezTo>
                    <a:pt x="454" y="198"/>
                    <a:pt x="455" y="196"/>
                    <a:pt x="455" y="195"/>
                  </a:cubicBezTo>
                  <a:cubicBezTo>
                    <a:pt x="455" y="195"/>
                    <a:pt x="455" y="194"/>
                    <a:pt x="455" y="193"/>
                  </a:cubicBezTo>
                  <a:cubicBezTo>
                    <a:pt x="454" y="193"/>
                    <a:pt x="453" y="192"/>
                    <a:pt x="453" y="192"/>
                  </a:cubicBezTo>
                  <a:cubicBezTo>
                    <a:pt x="452" y="191"/>
                    <a:pt x="452" y="190"/>
                    <a:pt x="452" y="189"/>
                  </a:cubicBezTo>
                  <a:cubicBezTo>
                    <a:pt x="452" y="188"/>
                    <a:pt x="453" y="187"/>
                    <a:pt x="453" y="187"/>
                  </a:cubicBezTo>
                  <a:cubicBezTo>
                    <a:pt x="454" y="186"/>
                    <a:pt x="455" y="186"/>
                    <a:pt x="455" y="187"/>
                  </a:cubicBezTo>
                  <a:cubicBezTo>
                    <a:pt x="456" y="187"/>
                    <a:pt x="456" y="189"/>
                    <a:pt x="456" y="190"/>
                  </a:cubicBezTo>
                  <a:cubicBezTo>
                    <a:pt x="457" y="190"/>
                    <a:pt x="459" y="190"/>
                    <a:pt x="460" y="189"/>
                  </a:cubicBezTo>
                  <a:cubicBezTo>
                    <a:pt x="460" y="189"/>
                    <a:pt x="459" y="187"/>
                    <a:pt x="459" y="187"/>
                  </a:cubicBezTo>
                  <a:cubicBezTo>
                    <a:pt x="459" y="186"/>
                    <a:pt x="460" y="185"/>
                    <a:pt x="461" y="185"/>
                  </a:cubicBezTo>
                  <a:cubicBezTo>
                    <a:pt x="461" y="185"/>
                    <a:pt x="462" y="185"/>
                    <a:pt x="463" y="186"/>
                  </a:cubicBezTo>
                  <a:cubicBezTo>
                    <a:pt x="463" y="186"/>
                    <a:pt x="463" y="189"/>
                    <a:pt x="464" y="189"/>
                  </a:cubicBezTo>
                  <a:cubicBezTo>
                    <a:pt x="464" y="190"/>
                    <a:pt x="466" y="190"/>
                    <a:pt x="467" y="191"/>
                  </a:cubicBezTo>
                  <a:cubicBezTo>
                    <a:pt x="468" y="192"/>
                    <a:pt x="468" y="193"/>
                    <a:pt x="469" y="194"/>
                  </a:cubicBezTo>
                  <a:cubicBezTo>
                    <a:pt x="470" y="194"/>
                    <a:pt x="471" y="194"/>
                    <a:pt x="472" y="194"/>
                  </a:cubicBezTo>
                  <a:cubicBezTo>
                    <a:pt x="473" y="194"/>
                    <a:pt x="474" y="194"/>
                    <a:pt x="475" y="194"/>
                  </a:cubicBezTo>
                  <a:cubicBezTo>
                    <a:pt x="476" y="194"/>
                    <a:pt x="477" y="195"/>
                    <a:pt x="478" y="196"/>
                  </a:cubicBezTo>
                  <a:cubicBezTo>
                    <a:pt x="478" y="197"/>
                    <a:pt x="478" y="198"/>
                    <a:pt x="478" y="199"/>
                  </a:cubicBezTo>
                  <a:cubicBezTo>
                    <a:pt x="477" y="200"/>
                    <a:pt x="475" y="200"/>
                    <a:pt x="475" y="201"/>
                  </a:cubicBezTo>
                  <a:cubicBezTo>
                    <a:pt x="474" y="201"/>
                    <a:pt x="473" y="203"/>
                    <a:pt x="472" y="203"/>
                  </a:cubicBezTo>
                  <a:cubicBezTo>
                    <a:pt x="471" y="203"/>
                    <a:pt x="470" y="203"/>
                    <a:pt x="469" y="203"/>
                  </a:cubicBezTo>
                  <a:cubicBezTo>
                    <a:pt x="468" y="202"/>
                    <a:pt x="467" y="201"/>
                    <a:pt x="467" y="201"/>
                  </a:cubicBezTo>
                  <a:cubicBezTo>
                    <a:pt x="466" y="201"/>
                    <a:pt x="465" y="203"/>
                    <a:pt x="464" y="204"/>
                  </a:cubicBezTo>
                  <a:cubicBezTo>
                    <a:pt x="464" y="204"/>
                    <a:pt x="464" y="205"/>
                    <a:pt x="464" y="206"/>
                  </a:cubicBezTo>
                  <a:cubicBezTo>
                    <a:pt x="463" y="206"/>
                    <a:pt x="462" y="206"/>
                    <a:pt x="462" y="206"/>
                  </a:cubicBezTo>
                  <a:cubicBezTo>
                    <a:pt x="462" y="207"/>
                    <a:pt x="464" y="208"/>
                    <a:pt x="464" y="208"/>
                  </a:cubicBezTo>
                  <a:cubicBezTo>
                    <a:pt x="464" y="209"/>
                    <a:pt x="462" y="210"/>
                    <a:pt x="461" y="211"/>
                  </a:cubicBezTo>
                  <a:cubicBezTo>
                    <a:pt x="461" y="212"/>
                    <a:pt x="461" y="213"/>
                    <a:pt x="461" y="214"/>
                  </a:cubicBezTo>
                  <a:cubicBezTo>
                    <a:pt x="461" y="214"/>
                    <a:pt x="463" y="215"/>
                    <a:pt x="463" y="215"/>
                  </a:cubicBezTo>
                  <a:cubicBezTo>
                    <a:pt x="464" y="216"/>
                    <a:pt x="465" y="218"/>
                    <a:pt x="466" y="219"/>
                  </a:cubicBezTo>
                  <a:cubicBezTo>
                    <a:pt x="467" y="219"/>
                    <a:pt x="469" y="217"/>
                    <a:pt x="470" y="217"/>
                  </a:cubicBezTo>
                  <a:cubicBezTo>
                    <a:pt x="470" y="218"/>
                    <a:pt x="470" y="220"/>
                    <a:pt x="470" y="221"/>
                  </a:cubicBezTo>
                  <a:cubicBezTo>
                    <a:pt x="470" y="222"/>
                    <a:pt x="469" y="224"/>
                    <a:pt x="469" y="224"/>
                  </a:cubicBezTo>
                  <a:cubicBezTo>
                    <a:pt x="468" y="225"/>
                    <a:pt x="466" y="224"/>
                    <a:pt x="465" y="224"/>
                  </a:cubicBezTo>
                  <a:cubicBezTo>
                    <a:pt x="463" y="224"/>
                    <a:pt x="461" y="225"/>
                    <a:pt x="460" y="226"/>
                  </a:cubicBezTo>
                  <a:cubicBezTo>
                    <a:pt x="460" y="227"/>
                    <a:pt x="460" y="228"/>
                    <a:pt x="460" y="229"/>
                  </a:cubicBezTo>
                  <a:cubicBezTo>
                    <a:pt x="461" y="230"/>
                    <a:pt x="463" y="233"/>
                    <a:pt x="464" y="234"/>
                  </a:cubicBezTo>
                  <a:cubicBezTo>
                    <a:pt x="465" y="235"/>
                    <a:pt x="467" y="235"/>
                    <a:pt x="468" y="236"/>
                  </a:cubicBezTo>
                  <a:cubicBezTo>
                    <a:pt x="469" y="237"/>
                    <a:pt x="470" y="239"/>
                    <a:pt x="471" y="240"/>
                  </a:cubicBezTo>
                  <a:cubicBezTo>
                    <a:pt x="471" y="242"/>
                    <a:pt x="470" y="244"/>
                    <a:pt x="471" y="245"/>
                  </a:cubicBezTo>
                  <a:cubicBezTo>
                    <a:pt x="471" y="246"/>
                    <a:pt x="473" y="247"/>
                    <a:pt x="473" y="247"/>
                  </a:cubicBezTo>
                  <a:cubicBezTo>
                    <a:pt x="474" y="247"/>
                    <a:pt x="476" y="246"/>
                    <a:pt x="477" y="246"/>
                  </a:cubicBezTo>
                  <a:cubicBezTo>
                    <a:pt x="478" y="246"/>
                    <a:pt x="479" y="248"/>
                    <a:pt x="479" y="249"/>
                  </a:cubicBezTo>
                  <a:cubicBezTo>
                    <a:pt x="479" y="250"/>
                    <a:pt x="477" y="250"/>
                    <a:pt x="476" y="250"/>
                  </a:cubicBezTo>
                  <a:cubicBezTo>
                    <a:pt x="476" y="251"/>
                    <a:pt x="476" y="253"/>
                    <a:pt x="476" y="254"/>
                  </a:cubicBezTo>
                  <a:cubicBezTo>
                    <a:pt x="477" y="254"/>
                    <a:pt x="477" y="256"/>
                    <a:pt x="478" y="256"/>
                  </a:cubicBezTo>
                  <a:cubicBezTo>
                    <a:pt x="479" y="256"/>
                    <a:pt x="480" y="256"/>
                    <a:pt x="481" y="256"/>
                  </a:cubicBezTo>
                  <a:cubicBezTo>
                    <a:pt x="482" y="256"/>
                    <a:pt x="484" y="256"/>
                    <a:pt x="485" y="256"/>
                  </a:cubicBezTo>
                  <a:cubicBezTo>
                    <a:pt x="486" y="257"/>
                    <a:pt x="487" y="259"/>
                    <a:pt x="487" y="259"/>
                  </a:cubicBezTo>
                  <a:cubicBezTo>
                    <a:pt x="488" y="260"/>
                    <a:pt x="489" y="262"/>
                    <a:pt x="489" y="263"/>
                  </a:cubicBezTo>
                  <a:cubicBezTo>
                    <a:pt x="490" y="264"/>
                    <a:pt x="492" y="265"/>
                    <a:pt x="493" y="266"/>
                  </a:cubicBezTo>
                  <a:cubicBezTo>
                    <a:pt x="493" y="267"/>
                    <a:pt x="495" y="267"/>
                    <a:pt x="495" y="267"/>
                  </a:cubicBezTo>
                  <a:cubicBezTo>
                    <a:pt x="496" y="267"/>
                    <a:pt x="498" y="267"/>
                    <a:pt x="498" y="267"/>
                  </a:cubicBezTo>
                  <a:cubicBezTo>
                    <a:pt x="499" y="266"/>
                    <a:pt x="500" y="265"/>
                    <a:pt x="499" y="264"/>
                  </a:cubicBezTo>
                  <a:cubicBezTo>
                    <a:pt x="499" y="263"/>
                    <a:pt x="498" y="262"/>
                    <a:pt x="497" y="262"/>
                  </a:cubicBezTo>
                  <a:cubicBezTo>
                    <a:pt x="496" y="262"/>
                    <a:pt x="494" y="263"/>
                    <a:pt x="494" y="263"/>
                  </a:cubicBezTo>
                  <a:cubicBezTo>
                    <a:pt x="493" y="263"/>
                    <a:pt x="491" y="261"/>
                    <a:pt x="491" y="260"/>
                  </a:cubicBezTo>
                  <a:cubicBezTo>
                    <a:pt x="491" y="260"/>
                    <a:pt x="491" y="258"/>
                    <a:pt x="491" y="258"/>
                  </a:cubicBezTo>
                  <a:cubicBezTo>
                    <a:pt x="492" y="257"/>
                    <a:pt x="494" y="258"/>
                    <a:pt x="495" y="257"/>
                  </a:cubicBezTo>
                  <a:cubicBezTo>
                    <a:pt x="495" y="257"/>
                    <a:pt x="496" y="256"/>
                    <a:pt x="497" y="256"/>
                  </a:cubicBezTo>
                  <a:cubicBezTo>
                    <a:pt x="498" y="255"/>
                    <a:pt x="499" y="256"/>
                    <a:pt x="500" y="256"/>
                  </a:cubicBezTo>
                  <a:cubicBezTo>
                    <a:pt x="500" y="257"/>
                    <a:pt x="501" y="258"/>
                    <a:pt x="501" y="259"/>
                  </a:cubicBezTo>
                  <a:cubicBezTo>
                    <a:pt x="501" y="260"/>
                    <a:pt x="501" y="261"/>
                    <a:pt x="502" y="261"/>
                  </a:cubicBezTo>
                  <a:cubicBezTo>
                    <a:pt x="502" y="261"/>
                    <a:pt x="505" y="261"/>
                    <a:pt x="506" y="261"/>
                  </a:cubicBezTo>
                  <a:cubicBezTo>
                    <a:pt x="506" y="261"/>
                    <a:pt x="506" y="263"/>
                    <a:pt x="507" y="263"/>
                  </a:cubicBezTo>
                  <a:cubicBezTo>
                    <a:pt x="507" y="264"/>
                    <a:pt x="508" y="265"/>
                    <a:pt x="508" y="265"/>
                  </a:cubicBezTo>
                  <a:cubicBezTo>
                    <a:pt x="509" y="265"/>
                    <a:pt x="512" y="266"/>
                    <a:pt x="512" y="265"/>
                  </a:cubicBezTo>
                  <a:cubicBezTo>
                    <a:pt x="513" y="264"/>
                    <a:pt x="512" y="262"/>
                    <a:pt x="512" y="262"/>
                  </a:cubicBezTo>
                  <a:cubicBezTo>
                    <a:pt x="511" y="261"/>
                    <a:pt x="510" y="260"/>
                    <a:pt x="510" y="259"/>
                  </a:cubicBezTo>
                  <a:cubicBezTo>
                    <a:pt x="510" y="258"/>
                    <a:pt x="510" y="257"/>
                    <a:pt x="510" y="256"/>
                  </a:cubicBezTo>
                  <a:cubicBezTo>
                    <a:pt x="510" y="255"/>
                    <a:pt x="510" y="254"/>
                    <a:pt x="509" y="253"/>
                  </a:cubicBezTo>
                  <a:cubicBezTo>
                    <a:pt x="509" y="252"/>
                    <a:pt x="507" y="252"/>
                    <a:pt x="507" y="251"/>
                  </a:cubicBezTo>
                  <a:cubicBezTo>
                    <a:pt x="506" y="250"/>
                    <a:pt x="506" y="249"/>
                    <a:pt x="506" y="248"/>
                  </a:cubicBezTo>
                  <a:cubicBezTo>
                    <a:pt x="506" y="247"/>
                    <a:pt x="509" y="246"/>
                    <a:pt x="509" y="245"/>
                  </a:cubicBezTo>
                  <a:cubicBezTo>
                    <a:pt x="510" y="244"/>
                    <a:pt x="509" y="242"/>
                    <a:pt x="509" y="241"/>
                  </a:cubicBezTo>
                  <a:cubicBezTo>
                    <a:pt x="509" y="240"/>
                    <a:pt x="508" y="239"/>
                    <a:pt x="508" y="238"/>
                  </a:cubicBezTo>
                  <a:cubicBezTo>
                    <a:pt x="509" y="237"/>
                    <a:pt x="510" y="237"/>
                    <a:pt x="511" y="237"/>
                  </a:cubicBezTo>
                  <a:cubicBezTo>
                    <a:pt x="512" y="237"/>
                    <a:pt x="514" y="238"/>
                    <a:pt x="514" y="238"/>
                  </a:cubicBezTo>
                  <a:cubicBezTo>
                    <a:pt x="515" y="239"/>
                    <a:pt x="516" y="241"/>
                    <a:pt x="516" y="242"/>
                  </a:cubicBezTo>
                  <a:cubicBezTo>
                    <a:pt x="516" y="242"/>
                    <a:pt x="516" y="243"/>
                    <a:pt x="515" y="244"/>
                  </a:cubicBezTo>
                  <a:cubicBezTo>
                    <a:pt x="515" y="245"/>
                    <a:pt x="515" y="245"/>
                    <a:pt x="515" y="246"/>
                  </a:cubicBezTo>
                  <a:cubicBezTo>
                    <a:pt x="514" y="246"/>
                    <a:pt x="513" y="246"/>
                    <a:pt x="513" y="247"/>
                  </a:cubicBezTo>
                  <a:cubicBezTo>
                    <a:pt x="512" y="247"/>
                    <a:pt x="513" y="249"/>
                    <a:pt x="513" y="250"/>
                  </a:cubicBezTo>
                  <a:cubicBezTo>
                    <a:pt x="514" y="250"/>
                    <a:pt x="515" y="251"/>
                    <a:pt x="516" y="252"/>
                  </a:cubicBezTo>
                  <a:cubicBezTo>
                    <a:pt x="516" y="253"/>
                    <a:pt x="516" y="255"/>
                    <a:pt x="517" y="256"/>
                  </a:cubicBezTo>
                  <a:cubicBezTo>
                    <a:pt x="517" y="256"/>
                    <a:pt x="519" y="256"/>
                    <a:pt x="519" y="256"/>
                  </a:cubicBezTo>
                  <a:cubicBezTo>
                    <a:pt x="519" y="257"/>
                    <a:pt x="519" y="259"/>
                    <a:pt x="520" y="259"/>
                  </a:cubicBezTo>
                  <a:cubicBezTo>
                    <a:pt x="520" y="260"/>
                    <a:pt x="522" y="259"/>
                    <a:pt x="522" y="259"/>
                  </a:cubicBezTo>
                  <a:cubicBezTo>
                    <a:pt x="523" y="258"/>
                    <a:pt x="523" y="257"/>
                    <a:pt x="523" y="257"/>
                  </a:cubicBezTo>
                  <a:cubicBezTo>
                    <a:pt x="523" y="256"/>
                    <a:pt x="521" y="255"/>
                    <a:pt x="521" y="254"/>
                  </a:cubicBezTo>
                  <a:cubicBezTo>
                    <a:pt x="521" y="253"/>
                    <a:pt x="521" y="252"/>
                    <a:pt x="522" y="252"/>
                  </a:cubicBezTo>
                  <a:cubicBezTo>
                    <a:pt x="523" y="252"/>
                    <a:pt x="525" y="253"/>
                    <a:pt x="526" y="253"/>
                  </a:cubicBezTo>
                  <a:cubicBezTo>
                    <a:pt x="526" y="254"/>
                    <a:pt x="527" y="255"/>
                    <a:pt x="528" y="256"/>
                  </a:cubicBezTo>
                  <a:cubicBezTo>
                    <a:pt x="528" y="257"/>
                    <a:pt x="530" y="258"/>
                    <a:pt x="530" y="258"/>
                  </a:cubicBezTo>
                  <a:cubicBezTo>
                    <a:pt x="531" y="257"/>
                    <a:pt x="532" y="256"/>
                    <a:pt x="533" y="255"/>
                  </a:cubicBezTo>
                  <a:cubicBezTo>
                    <a:pt x="533" y="255"/>
                    <a:pt x="535" y="255"/>
                    <a:pt x="535" y="256"/>
                  </a:cubicBezTo>
                  <a:cubicBezTo>
                    <a:pt x="536" y="256"/>
                    <a:pt x="537" y="258"/>
                    <a:pt x="537" y="259"/>
                  </a:cubicBezTo>
                  <a:cubicBezTo>
                    <a:pt x="537" y="260"/>
                    <a:pt x="536" y="261"/>
                    <a:pt x="535" y="262"/>
                  </a:cubicBezTo>
                  <a:cubicBezTo>
                    <a:pt x="534" y="263"/>
                    <a:pt x="532" y="263"/>
                    <a:pt x="531" y="264"/>
                  </a:cubicBezTo>
                  <a:cubicBezTo>
                    <a:pt x="530" y="265"/>
                    <a:pt x="528" y="266"/>
                    <a:pt x="527" y="267"/>
                  </a:cubicBezTo>
                  <a:cubicBezTo>
                    <a:pt x="527" y="268"/>
                    <a:pt x="526" y="269"/>
                    <a:pt x="526" y="270"/>
                  </a:cubicBezTo>
                  <a:cubicBezTo>
                    <a:pt x="525" y="271"/>
                    <a:pt x="525" y="274"/>
                    <a:pt x="525" y="276"/>
                  </a:cubicBezTo>
                  <a:cubicBezTo>
                    <a:pt x="525" y="276"/>
                    <a:pt x="526" y="278"/>
                    <a:pt x="526" y="279"/>
                  </a:cubicBezTo>
                  <a:cubicBezTo>
                    <a:pt x="527" y="279"/>
                    <a:pt x="528" y="280"/>
                    <a:pt x="529" y="280"/>
                  </a:cubicBezTo>
                  <a:cubicBezTo>
                    <a:pt x="529" y="280"/>
                    <a:pt x="531" y="279"/>
                    <a:pt x="531" y="278"/>
                  </a:cubicBezTo>
                  <a:cubicBezTo>
                    <a:pt x="531" y="278"/>
                    <a:pt x="531" y="276"/>
                    <a:pt x="531" y="275"/>
                  </a:cubicBezTo>
                  <a:cubicBezTo>
                    <a:pt x="532" y="274"/>
                    <a:pt x="534" y="274"/>
                    <a:pt x="535" y="274"/>
                  </a:cubicBezTo>
                  <a:cubicBezTo>
                    <a:pt x="536" y="274"/>
                    <a:pt x="537" y="274"/>
                    <a:pt x="538" y="273"/>
                  </a:cubicBezTo>
                  <a:cubicBezTo>
                    <a:pt x="539" y="273"/>
                    <a:pt x="539" y="271"/>
                    <a:pt x="539" y="271"/>
                  </a:cubicBezTo>
                  <a:cubicBezTo>
                    <a:pt x="540" y="271"/>
                    <a:pt x="542" y="271"/>
                    <a:pt x="542" y="272"/>
                  </a:cubicBezTo>
                  <a:cubicBezTo>
                    <a:pt x="543" y="272"/>
                    <a:pt x="543" y="275"/>
                    <a:pt x="542" y="276"/>
                  </a:cubicBezTo>
                  <a:cubicBezTo>
                    <a:pt x="542" y="276"/>
                    <a:pt x="540" y="277"/>
                    <a:pt x="539" y="278"/>
                  </a:cubicBezTo>
                  <a:cubicBezTo>
                    <a:pt x="539" y="279"/>
                    <a:pt x="538" y="281"/>
                    <a:pt x="538" y="282"/>
                  </a:cubicBezTo>
                  <a:cubicBezTo>
                    <a:pt x="538" y="283"/>
                    <a:pt x="538" y="285"/>
                    <a:pt x="539" y="285"/>
                  </a:cubicBezTo>
                  <a:cubicBezTo>
                    <a:pt x="539" y="286"/>
                    <a:pt x="540" y="287"/>
                    <a:pt x="541" y="286"/>
                  </a:cubicBezTo>
                  <a:cubicBezTo>
                    <a:pt x="542" y="286"/>
                    <a:pt x="542" y="283"/>
                    <a:pt x="543" y="283"/>
                  </a:cubicBezTo>
                  <a:cubicBezTo>
                    <a:pt x="544" y="282"/>
                    <a:pt x="546" y="282"/>
                    <a:pt x="547" y="283"/>
                  </a:cubicBezTo>
                  <a:cubicBezTo>
                    <a:pt x="547" y="283"/>
                    <a:pt x="548" y="284"/>
                    <a:pt x="548" y="285"/>
                  </a:cubicBezTo>
                  <a:cubicBezTo>
                    <a:pt x="548" y="286"/>
                    <a:pt x="547" y="288"/>
                    <a:pt x="546" y="289"/>
                  </a:cubicBezTo>
                  <a:cubicBezTo>
                    <a:pt x="545" y="289"/>
                    <a:pt x="542" y="289"/>
                    <a:pt x="542" y="290"/>
                  </a:cubicBezTo>
                  <a:cubicBezTo>
                    <a:pt x="541" y="291"/>
                    <a:pt x="541" y="293"/>
                    <a:pt x="541" y="295"/>
                  </a:cubicBezTo>
                  <a:cubicBezTo>
                    <a:pt x="540" y="296"/>
                    <a:pt x="540" y="297"/>
                    <a:pt x="540" y="298"/>
                  </a:cubicBezTo>
                  <a:cubicBezTo>
                    <a:pt x="540" y="300"/>
                    <a:pt x="542" y="302"/>
                    <a:pt x="542" y="303"/>
                  </a:cubicBezTo>
                  <a:cubicBezTo>
                    <a:pt x="542" y="304"/>
                    <a:pt x="543" y="307"/>
                    <a:pt x="543" y="308"/>
                  </a:cubicBezTo>
                  <a:cubicBezTo>
                    <a:pt x="543" y="309"/>
                    <a:pt x="542" y="311"/>
                    <a:pt x="543" y="312"/>
                  </a:cubicBezTo>
                  <a:cubicBezTo>
                    <a:pt x="543" y="312"/>
                    <a:pt x="546" y="311"/>
                    <a:pt x="547" y="311"/>
                  </a:cubicBezTo>
                  <a:cubicBezTo>
                    <a:pt x="548" y="310"/>
                    <a:pt x="549" y="309"/>
                    <a:pt x="550" y="308"/>
                  </a:cubicBezTo>
                  <a:cubicBezTo>
                    <a:pt x="551" y="306"/>
                    <a:pt x="553" y="303"/>
                    <a:pt x="554" y="301"/>
                  </a:cubicBezTo>
                  <a:cubicBezTo>
                    <a:pt x="554" y="300"/>
                    <a:pt x="555" y="298"/>
                    <a:pt x="556" y="297"/>
                  </a:cubicBezTo>
                  <a:cubicBezTo>
                    <a:pt x="557" y="297"/>
                    <a:pt x="560" y="298"/>
                    <a:pt x="562" y="298"/>
                  </a:cubicBezTo>
                  <a:cubicBezTo>
                    <a:pt x="562" y="298"/>
                    <a:pt x="562" y="298"/>
                    <a:pt x="563" y="298"/>
                  </a:cubicBezTo>
                  <a:cubicBezTo>
                    <a:pt x="563" y="297"/>
                    <a:pt x="563" y="297"/>
                    <a:pt x="563" y="296"/>
                  </a:cubicBezTo>
                  <a:cubicBezTo>
                    <a:pt x="565" y="293"/>
                    <a:pt x="565" y="293"/>
                    <a:pt x="565" y="29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0" y="287"/>
                    <a:pt x="570" y="287"/>
                    <a:pt x="570" y="287"/>
                  </a:cubicBezTo>
                  <a:cubicBezTo>
                    <a:pt x="627" y="263"/>
                    <a:pt x="627" y="263"/>
                    <a:pt x="627" y="263"/>
                  </a:cubicBezTo>
                  <a:cubicBezTo>
                    <a:pt x="629" y="260"/>
                    <a:pt x="630" y="257"/>
                    <a:pt x="630" y="255"/>
                  </a:cubicBezTo>
                  <a:cubicBezTo>
                    <a:pt x="631" y="251"/>
                    <a:pt x="631" y="243"/>
                    <a:pt x="631" y="239"/>
                  </a:cubicBezTo>
                  <a:cubicBezTo>
                    <a:pt x="631" y="234"/>
                    <a:pt x="628" y="226"/>
                    <a:pt x="629" y="221"/>
                  </a:cubicBezTo>
                  <a:cubicBezTo>
                    <a:pt x="629" y="219"/>
                    <a:pt x="633" y="215"/>
                    <a:pt x="633" y="212"/>
                  </a:cubicBezTo>
                  <a:cubicBezTo>
                    <a:pt x="634" y="209"/>
                    <a:pt x="632" y="204"/>
                    <a:pt x="632" y="20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37238" y="3032125"/>
              <a:ext cx="127000" cy="198438"/>
            </a:xfrm>
            <a:custGeom>
              <a:avLst/>
              <a:gdLst>
                <a:gd name="T0" fmla="*/ 5 w 151"/>
                <a:gd name="T1" fmla="*/ 22 h 235"/>
                <a:gd name="T2" fmla="*/ 4 w 151"/>
                <a:gd name="T3" fmla="*/ 30 h 235"/>
                <a:gd name="T4" fmla="*/ 4 w 151"/>
                <a:gd name="T5" fmla="*/ 35 h 235"/>
                <a:gd name="T6" fmla="*/ 8 w 151"/>
                <a:gd name="T7" fmla="*/ 47 h 235"/>
                <a:gd name="T8" fmla="*/ 69 w 151"/>
                <a:gd name="T9" fmla="*/ 235 h 235"/>
                <a:gd name="T10" fmla="*/ 151 w 151"/>
                <a:gd name="T11" fmla="*/ 215 h 235"/>
                <a:gd name="T12" fmla="*/ 147 w 151"/>
                <a:gd name="T13" fmla="*/ 207 h 235"/>
                <a:gd name="T14" fmla="*/ 142 w 151"/>
                <a:gd name="T15" fmla="*/ 193 h 235"/>
                <a:gd name="T16" fmla="*/ 139 w 151"/>
                <a:gd name="T17" fmla="*/ 187 h 235"/>
                <a:gd name="T18" fmla="*/ 136 w 151"/>
                <a:gd name="T19" fmla="*/ 175 h 235"/>
                <a:gd name="T20" fmla="*/ 133 w 151"/>
                <a:gd name="T21" fmla="*/ 169 h 235"/>
                <a:gd name="T22" fmla="*/ 130 w 151"/>
                <a:gd name="T23" fmla="*/ 162 h 235"/>
                <a:gd name="T24" fmla="*/ 129 w 151"/>
                <a:gd name="T25" fmla="*/ 165 h 235"/>
                <a:gd name="T26" fmla="*/ 125 w 151"/>
                <a:gd name="T27" fmla="*/ 166 h 235"/>
                <a:gd name="T28" fmla="*/ 121 w 151"/>
                <a:gd name="T29" fmla="*/ 166 h 235"/>
                <a:gd name="T30" fmla="*/ 116 w 151"/>
                <a:gd name="T31" fmla="*/ 164 h 235"/>
                <a:gd name="T32" fmla="*/ 108 w 151"/>
                <a:gd name="T33" fmla="*/ 158 h 235"/>
                <a:gd name="T34" fmla="*/ 102 w 151"/>
                <a:gd name="T35" fmla="*/ 153 h 235"/>
                <a:gd name="T36" fmla="*/ 97 w 151"/>
                <a:gd name="T37" fmla="*/ 151 h 235"/>
                <a:gd name="T38" fmla="*/ 95 w 151"/>
                <a:gd name="T39" fmla="*/ 145 h 235"/>
                <a:gd name="T40" fmla="*/ 91 w 151"/>
                <a:gd name="T41" fmla="*/ 138 h 235"/>
                <a:gd name="T42" fmla="*/ 87 w 151"/>
                <a:gd name="T43" fmla="*/ 133 h 235"/>
                <a:gd name="T44" fmla="*/ 82 w 151"/>
                <a:gd name="T45" fmla="*/ 131 h 235"/>
                <a:gd name="T46" fmla="*/ 78 w 151"/>
                <a:gd name="T47" fmla="*/ 128 h 235"/>
                <a:gd name="T48" fmla="*/ 76 w 151"/>
                <a:gd name="T49" fmla="*/ 124 h 235"/>
                <a:gd name="T50" fmla="*/ 72 w 151"/>
                <a:gd name="T51" fmla="*/ 114 h 235"/>
                <a:gd name="T52" fmla="*/ 72 w 151"/>
                <a:gd name="T53" fmla="*/ 109 h 235"/>
                <a:gd name="T54" fmla="*/ 73 w 151"/>
                <a:gd name="T55" fmla="*/ 106 h 235"/>
                <a:gd name="T56" fmla="*/ 71 w 151"/>
                <a:gd name="T57" fmla="*/ 102 h 235"/>
                <a:gd name="T58" fmla="*/ 69 w 151"/>
                <a:gd name="T59" fmla="*/ 97 h 235"/>
                <a:gd name="T60" fmla="*/ 62 w 151"/>
                <a:gd name="T61" fmla="*/ 91 h 235"/>
                <a:gd name="T62" fmla="*/ 60 w 151"/>
                <a:gd name="T63" fmla="*/ 87 h 235"/>
                <a:gd name="T64" fmla="*/ 55 w 151"/>
                <a:gd name="T65" fmla="*/ 86 h 235"/>
                <a:gd name="T66" fmla="*/ 51 w 151"/>
                <a:gd name="T67" fmla="*/ 82 h 235"/>
                <a:gd name="T68" fmla="*/ 47 w 151"/>
                <a:gd name="T69" fmla="*/ 78 h 235"/>
                <a:gd name="T70" fmla="*/ 42 w 151"/>
                <a:gd name="T71" fmla="*/ 74 h 235"/>
                <a:gd name="T72" fmla="*/ 38 w 151"/>
                <a:gd name="T73" fmla="*/ 71 h 235"/>
                <a:gd name="T74" fmla="*/ 34 w 151"/>
                <a:gd name="T75" fmla="*/ 68 h 235"/>
                <a:gd name="T76" fmla="*/ 33 w 151"/>
                <a:gd name="T77" fmla="*/ 65 h 235"/>
                <a:gd name="T78" fmla="*/ 33 w 151"/>
                <a:gd name="T79" fmla="*/ 61 h 235"/>
                <a:gd name="T80" fmla="*/ 35 w 151"/>
                <a:gd name="T81" fmla="*/ 58 h 235"/>
                <a:gd name="T82" fmla="*/ 33 w 151"/>
                <a:gd name="T83" fmla="*/ 54 h 235"/>
                <a:gd name="T84" fmla="*/ 32 w 151"/>
                <a:gd name="T85" fmla="*/ 50 h 235"/>
                <a:gd name="T86" fmla="*/ 30 w 151"/>
                <a:gd name="T87" fmla="*/ 49 h 235"/>
                <a:gd name="T88" fmla="*/ 25 w 151"/>
                <a:gd name="T89" fmla="*/ 47 h 235"/>
                <a:gd name="T90" fmla="*/ 23 w 151"/>
                <a:gd name="T91" fmla="*/ 42 h 235"/>
                <a:gd name="T92" fmla="*/ 24 w 151"/>
                <a:gd name="T93" fmla="*/ 38 h 235"/>
                <a:gd name="T94" fmla="*/ 26 w 151"/>
                <a:gd name="T95" fmla="*/ 32 h 235"/>
                <a:gd name="T96" fmla="*/ 31 w 151"/>
                <a:gd name="T97" fmla="*/ 28 h 235"/>
                <a:gd name="T98" fmla="*/ 33 w 151"/>
                <a:gd name="T99" fmla="*/ 23 h 235"/>
                <a:gd name="T100" fmla="*/ 35 w 151"/>
                <a:gd name="T101" fmla="*/ 24 h 235"/>
                <a:gd name="T102" fmla="*/ 36 w 151"/>
                <a:gd name="T103" fmla="*/ 22 h 235"/>
                <a:gd name="T104" fmla="*/ 39 w 151"/>
                <a:gd name="T105" fmla="*/ 18 h 235"/>
                <a:gd name="T106" fmla="*/ 38 w 151"/>
                <a:gd name="T107" fmla="*/ 11 h 235"/>
                <a:gd name="T108" fmla="*/ 41 w 151"/>
                <a:gd name="T109" fmla="*/ 8 h 235"/>
                <a:gd name="T110" fmla="*/ 42 w 151"/>
                <a:gd name="T111" fmla="*/ 4 h 235"/>
                <a:gd name="T112" fmla="*/ 37 w 151"/>
                <a:gd name="T113" fmla="*/ 2 h 235"/>
                <a:gd name="T114" fmla="*/ 28 w 151"/>
                <a:gd name="T115" fmla="*/ 0 h 235"/>
                <a:gd name="T116" fmla="*/ 18 w 151"/>
                <a:gd name="T117" fmla="*/ 3 h 235"/>
                <a:gd name="T118" fmla="*/ 10 w 151"/>
                <a:gd name="T119" fmla="*/ 9 h 235"/>
                <a:gd name="T120" fmla="*/ 3 w 151"/>
                <a:gd name="T121" fmla="*/ 17 h 235"/>
                <a:gd name="T122" fmla="*/ 0 w 151"/>
                <a:gd name="T123" fmla="*/ 24 h 235"/>
                <a:gd name="T124" fmla="*/ 5 w 151"/>
                <a:gd name="T125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235">
                  <a:moveTo>
                    <a:pt x="5" y="22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4" y="34"/>
                    <a:pt x="4" y="35"/>
                  </a:cubicBezTo>
                  <a:cubicBezTo>
                    <a:pt x="4" y="37"/>
                    <a:pt x="6" y="43"/>
                    <a:pt x="8" y="47"/>
                  </a:cubicBezTo>
                  <a:cubicBezTo>
                    <a:pt x="69" y="235"/>
                    <a:pt x="69" y="235"/>
                    <a:pt x="69" y="235"/>
                  </a:cubicBezTo>
                  <a:cubicBezTo>
                    <a:pt x="151" y="215"/>
                    <a:pt x="151" y="215"/>
                    <a:pt x="151" y="215"/>
                  </a:cubicBezTo>
                  <a:cubicBezTo>
                    <a:pt x="150" y="212"/>
                    <a:pt x="148" y="209"/>
                    <a:pt x="147" y="207"/>
                  </a:cubicBezTo>
                  <a:cubicBezTo>
                    <a:pt x="145" y="203"/>
                    <a:pt x="143" y="196"/>
                    <a:pt x="142" y="193"/>
                  </a:cubicBezTo>
                  <a:cubicBezTo>
                    <a:pt x="141" y="191"/>
                    <a:pt x="140" y="188"/>
                    <a:pt x="139" y="187"/>
                  </a:cubicBezTo>
                  <a:cubicBezTo>
                    <a:pt x="138" y="184"/>
                    <a:pt x="137" y="178"/>
                    <a:pt x="136" y="175"/>
                  </a:cubicBezTo>
                  <a:cubicBezTo>
                    <a:pt x="135" y="174"/>
                    <a:pt x="133" y="170"/>
                    <a:pt x="133" y="169"/>
                  </a:cubicBezTo>
                  <a:cubicBezTo>
                    <a:pt x="132" y="167"/>
                    <a:pt x="132" y="162"/>
                    <a:pt x="130" y="162"/>
                  </a:cubicBezTo>
                  <a:cubicBezTo>
                    <a:pt x="129" y="162"/>
                    <a:pt x="129" y="165"/>
                    <a:pt x="129" y="165"/>
                  </a:cubicBezTo>
                  <a:cubicBezTo>
                    <a:pt x="128" y="166"/>
                    <a:pt x="126" y="166"/>
                    <a:pt x="125" y="166"/>
                  </a:cubicBezTo>
                  <a:cubicBezTo>
                    <a:pt x="124" y="166"/>
                    <a:pt x="122" y="166"/>
                    <a:pt x="121" y="166"/>
                  </a:cubicBezTo>
                  <a:cubicBezTo>
                    <a:pt x="120" y="166"/>
                    <a:pt x="117" y="164"/>
                    <a:pt x="116" y="164"/>
                  </a:cubicBezTo>
                  <a:cubicBezTo>
                    <a:pt x="114" y="163"/>
                    <a:pt x="110" y="160"/>
                    <a:pt x="108" y="158"/>
                  </a:cubicBezTo>
                  <a:cubicBezTo>
                    <a:pt x="106" y="157"/>
                    <a:pt x="104" y="154"/>
                    <a:pt x="102" y="153"/>
                  </a:cubicBezTo>
                  <a:cubicBezTo>
                    <a:pt x="101" y="153"/>
                    <a:pt x="98" y="152"/>
                    <a:pt x="97" y="151"/>
                  </a:cubicBezTo>
                  <a:cubicBezTo>
                    <a:pt x="96" y="149"/>
                    <a:pt x="96" y="146"/>
                    <a:pt x="95" y="145"/>
                  </a:cubicBezTo>
                  <a:cubicBezTo>
                    <a:pt x="94" y="143"/>
                    <a:pt x="92" y="140"/>
                    <a:pt x="91" y="138"/>
                  </a:cubicBezTo>
                  <a:cubicBezTo>
                    <a:pt x="90" y="137"/>
                    <a:pt x="88" y="134"/>
                    <a:pt x="87" y="133"/>
                  </a:cubicBezTo>
                  <a:cubicBezTo>
                    <a:pt x="86" y="132"/>
                    <a:pt x="83" y="132"/>
                    <a:pt x="82" y="131"/>
                  </a:cubicBezTo>
                  <a:cubicBezTo>
                    <a:pt x="81" y="130"/>
                    <a:pt x="79" y="129"/>
                    <a:pt x="78" y="128"/>
                  </a:cubicBezTo>
                  <a:cubicBezTo>
                    <a:pt x="77" y="127"/>
                    <a:pt x="76" y="125"/>
                    <a:pt x="76" y="124"/>
                  </a:cubicBezTo>
                  <a:cubicBezTo>
                    <a:pt x="75" y="121"/>
                    <a:pt x="73" y="116"/>
                    <a:pt x="72" y="114"/>
                  </a:cubicBezTo>
                  <a:cubicBezTo>
                    <a:pt x="72" y="112"/>
                    <a:pt x="71" y="110"/>
                    <a:pt x="72" y="109"/>
                  </a:cubicBezTo>
                  <a:cubicBezTo>
                    <a:pt x="72" y="108"/>
                    <a:pt x="73" y="107"/>
                    <a:pt x="73" y="106"/>
                  </a:cubicBezTo>
                  <a:cubicBezTo>
                    <a:pt x="73" y="105"/>
                    <a:pt x="72" y="103"/>
                    <a:pt x="71" y="102"/>
                  </a:cubicBezTo>
                  <a:cubicBezTo>
                    <a:pt x="71" y="101"/>
                    <a:pt x="70" y="98"/>
                    <a:pt x="69" y="97"/>
                  </a:cubicBezTo>
                  <a:cubicBezTo>
                    <a:pt x="68" y="95"/>
                    <a:pt x="64" y="93"/>
                    <a:pt x="62" y="91"/>
                  </a:cubicBezTo>
                  <a:cubicBezTo>
                    <a:pt x="62" y="90"/>
                    <a:pt x="61" y="88"/>
                    <a:pt x="60" y="87"/>
                  </a:cubicBezTo>
                  <a:cubicBezTo>
                    <a:pt x="59" y="86"/>
                    <a:pt x="56" y="86"/>
                    <a:pt x="55" y="86"/>
                  </a:cubicBezTo>
                  <a:cubicBezTo>
                    <a:pt x="54" y="85"/>
                    <a:pt x="52" y="83"/>
                    <a:pt x="51" y="82"/>
                  </a:cubicBezTo>
                  <a:cubicBezTo>
                    <a:pt x="50" y="81"/>
                    <a:pt x="48" y="79"/>
                    <a:pt x="47" y="78"/>
                  </a:cubicBezTo>
                  <a:cubicBezTo>
                    <a:pt x="46" y="77"/>
                    <a:pt x="43" y="75"/>
                    <a:pt x="42" y="74"/>
                  </a:cubicBezTo>
                  <a:cubicBezTo>
                    <a:pt x="41" y="73"/>
                    <a:pt x="39" y="72"/>
                    <a:pt x="38" y="71"/>
                  </a:cubicBezTo>
                  <a:cubicBezTo>
                    <a:pt x="37" y="70"/>
                    <a:pt x="35" y="69"/>
                    <a:pt x="34" y="68"/>
                  </a:cubicBezTo>
                  <a:cubicBezTo>
                    <a:pt x="34" y="68"/>
                    <a:pt x="33" y="66"/>
                    <a:pt x="33" y="65"/>
                  </a:cubicBezTo>
                  <a:cubicBezTo>
                    <a:pt x="33" y="64"/>
                    <a:pt x="33" y="62"/>
                    <a:pt x="33" y="61"/>
                  </a:cubicBezTo>
                  <a:cubicBezTo>
                    <a:pt x="34" y="60"/>
                    <a:pt x="35" y="58"/>
                    <a:pt x="35" y="58"/>
                  </a:cubicBezTo>
                  <a:cubicBezTo>
                    <a:pt x="35" y="57"/>
                    <a:pt x="34" y="55"/>
                    <a:pt x="33" y="54"/>
                  </a:cubicBezTo>
                  <a:cubicBezTo>
                    <a:pt x="33" y="53"/>
                    <a:pt x="33" y="51"/>
                    <a:pt x="32" y="50"/>
                  </a:cubicBezTo>
                  <a:cubicBezTo>
                    <a:pt x="32" y="49"/>
                    <a:pt x="31" y="49"/>
                    <a:pt x="30" y="49"/>
                  </a:cubicBezTo>
                  <a:cubicBezTo>
                    <a:pt x="29" y="48"/>
                    <a:pt x="26" y="48"/>
                    <a:pt x="25" y="47"/>
                  </a:cubicBezTo>
                  <a:cubicBezTo>
                    <a:pt x="24" y="46"/>
                    <a:pt x="23" y="44"/>
                    <a:pt x="23" y="42"/>
                  </a:cubicBezTo>
                  <a:cubicBezTo>
                    <a:pt x="23" y="41"/>
                    <a:pt x="24" y="39"/>
                    <a:pt x="24" y="38"/>
                  </a:cubicBezTo>
                  <a:cubicBezTo>
                    <a:pt x="25" y="36"/>
                    <a:pt x="26" y="33"/>
                    <a:pt x="26" y="32"/>
                  </a:cubicBezTo>
                  <a:cubicBezTo>
                    <a:pt x="27" y="31"/>
                    <a:pt x="30" y="29"/>
                    <a:pt x="31" y="28"/>
                  </a:cubicBezTo>
                  <a:cubicBezTo>
                    <a:pt x="32" y="27"/>
                    <a:pt x="31" y="23"/>
                    <a:pt x="33" y="23"/>
                  </a:cubicBezTo>
                  <a:cubicBezTo>
                    <a:pt x="33" y="23"/>
                    <a:pt x="34" y="24"/>
                    <a:pt x="35" y="24"/>
                  </a:cubicBezTo>
                  <a:cubicBezTo>
                    <a:pt x="35" y="24"/>
                    <a:pt x="36" y="23"/>
                    <a:pt x="36" y="22"/>
                  </a:cubicBezTo>
                  <a:cubicBezTo>
                    <a:pt x="37" y="21"/>
                    <a:pt x="38" y="19"/>
                    <a:pt x="39" y="18"/>
                  </a:cubicBezTo>
                  <a:cubicBezTo>
                    <a:pt x="39" y="16"/>
                    <a:pt x="37" y="13"/>
                    <a:pt x="38" y="11"/>
                  </a:cubicBezTo>
                  <a:cubicBezTo>
                    <a:pt x="38" y="10"/>
                    <a:pt x="40" y="9"/>
                    <a:pt x="41" y="8"/>
                  </a:cubicBezTo>
                  <a:cubicBezTo>
                    <a:pt x="41" y="7"/>
                    <a:pt x="42" y="5"/>
                    <a:pt x="42" y="4"/>
                  </a:cubicBezTo>
                  <a:cubicBezTo>
                    <a:pt x="40" y="3"/>
                    <a:pt x="38" y="2"/>
                    <a:pt x="37" y="2"/>
                  </a:cubicBezTo>
                  <a:cubicBezTo>
                    <a:pt x="35" y="1"/>
                    <a:pt x="30" y="0"/>
                    <a:pt x="28" y="0"/>
                  </a:cubicBezTo>
                  <a:cubicBezTo>
                    <a:pt x="25" y="1"/>
                    <a:pt x="20" y="2"/>
                    <a:pt x="18" y="3"/>
                  </a:cubicBezTo>
                  <a:cubicBezTo>
                    <a:pt x="15" y="4"/>
                    <a:pt x="12" y="7"/>
                    <a:pt x="10" y="9"/>
                  </a:cubicBezTo>
                  <a:cubicBezTo>
                    <a:pt x="8" y="11"/>
                    <a:pt x="4" y="14"/>
                    <a:pt x="3" y="17"/>
                  </a:cubicBezTo>
                  <a:cubicBezTo>
                    <a:pt x="2" y="18"/>
                    <a:pt x="1" y="21"/>
                    <a:pt x="0" y="24"/>
                  </a:cubicBezTo>
                  <a:lnTo>
                    <a:pt x="5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253038" y="2719388"/>
              <a:ext cx="682625" cy="458788"/>
            </a:xfrm>
            <a:custGeom>
              <a:avLst/>
              <a:gdLst>
                <a:gd name="T0" fmla="*/ 632 w 809"/>
                <a:gd name="T1" fmla="*/ 411 h 545"/>
                <a:gd name="T2" fmla="*/ 703 w 809"/>
                <a:gd name="T3" fmla="*/ 381 h 545"/>
                <a:gd name="T4" fmla="*/ 730 w 809"/>
                <a:gd name="T5" fmla="*/ 374 h 545"/>
                <a:gd name="T6" fmla="*/ 739 w 809"/>
                <a:gd name="T7" fmla="*/ 372 h 545"/>
                <a:gd name="T8" fmla="*/ 752 w 809"/>
                <a:gd name="T9" fmla="*/ 363 h 545"/>
                <a:gd name="T10" fmla="*/ 766 w 809"/>
                <a:gd name="T11" fmla="*/ 352 h 545"/>
                <a:gd name="T12" fmla="*/ 764 w 809"/>
                <a:gd name="T13" fmla="*/ 341 h 545"/>
                <a:gd name="T14" fmla="*/ 773 w 809"/>
                <a:gd name="T15" fmla="*/ 331 h 545"/>
                <a:gd name="T16" fmla="*/ 781 w 809"/>
                <a:gd name="T17" fmla="*/ 320 h 545"/>
                <a:gd name="T18" fmla="*/ 794 w 809"/>
                <a:gd name="T19" fmla="*/ 308 h 545"/>
                <a:gd name="T20" fmla="*/ 799 w 809"/>
                <a:gd name="T21" fmla="*/ 300 h 545"/>
                <a:gd name="T22" fmla="*/ 808 w 809"/>
                <a:gd name="T23" fmla="*/ 295 h 545"/>
                <a:gd name="T24" fmla="*/ 799 w 809"/>
                <a:gd name="T25" fmla="*/ 283 h 545"/>
                <a:gd name="T26" fmla="*/ 786 w 809"/>
                <a:gd name="T27" fmla="*/ 278 h 545"/>
                <a:gd name="T28" fmla="*/ 771 w 809"/>
                <a:gd name="T29" fmla="*/ 269 h 545"/>
                <a:gd name="T30" fmla="*/ 761 w 809"/>
                <a:gd name="T31" fmla="*/ 259 h 545"/>
                <a:gd name="T32" fmla="*/ 749 w 809"/>
                <a:gd name="T33" fmla="*/ 253 h 545"/>
                <a:gd name="T34" fmla="*/ 741 w 809"/>
                <a:gd name="T35" fmla="*/ 234 h 545"/>
                <a:gd name="T36" fmla="*/ 729 w 809"/>
                <a:gd name="T37" fmla="*/ 238 h 545"/>
                <a:gd name="T38" fmla="*/ 724 w 809"/>
                <a:gd name="T39" fmla="*/ 223 h 545"/>
                <a:gd name="T40" fmla="*/ 723 w 809"/>
                <a:gd name="T41" fmla="*/ 211 h 545"/>
                <a:gd name="T42" fmla="*/ 726 w 809"/>
                <a:gd name="T43" fmla="*/ 201 h 545"/>
                <a:gd name="T44" fmla="*/ 730 w 809"/>
                <a:gd name="T45" fmla="*/ 189 h 545"/>
                <a:gd name="T46" fmla="*/ 734 w 809"/>
                <a:gd name="T47" fmla="*/ 181 h 545"/>
                <a:gd name="T48" fmla="*/ 730 w 809"/>
                <a:gd name="T49" fmla="*/ 146 h 545"/>
                <a:gd name="T50" fmla="*/ 734 w 809"/>
                <a:gd name="T51" fmla="*/ 134 h 545"/>
                <a:gd name="T52" fmla="*/ 741 w 809"/>
                <a:gd name="T53" fmla="*/ 121 h 545"/>
                <a:gd name="T54" fmla="*/ 745 w 809"/>
                <a:gd name="T55" fmla="*/ 98 h 545"/>
                <a:gd name="T56" fmla="*/ 753 w 809"/>
                <a:gd name="T57" fmla="*/ 89 h 545"/>
                <a:gd name="T58" fmla="*/ 753 w 809"/>
                <a:gd name="T59" fmla="*/ 82 h 545"/>
                <a:gd name="T60" fmla="*/ 745 w 809"/>
                <a:gd name="T61" fmla="*/ 78 h 545"/>
                <a:gd name="T62" fmla="*/ 736 w 809"/>
                <a:gd name="T63" fmla="*/ 78 h 545"/>
                <a:gd name="T64" fmla="*/ 725 w 809"/>
                <a:gd name="T65" fmla="*/ 78 h 545"/>
                <a:gd name="T66" fmla="*/ 717 w 809"/>
                <a:gd name="T67" fmla="*/ 76 h 545"/>
                <a:gd name="T68" fmla="*/ 711 w 809"/>
                <a:gd name="T69" fmla="*/ 71 h 545"/>
                <a:gd name="T70" fmla="*/ 699 w 809"/>
                <a:gd name="T71" fmla="*/ 60 h 545"/>
                <a:gd name="T72" fmla="*/ 699 w 809"/>
                <a:gd name="T73" fmla="*/ 47 h 545"/>
                <a:gd name="T74" fmla="*/ 694 w 809"/>
                <a:gd name="T75" fmla="*/ 35 h 545"/>
                <a:gd name="T76" fmla="*/ 685 w 809"/>
                <a:gd name="T77" fmla="*/ 28 h 545"/>
                <a:gd name="T78" fmla="*/ 681 w 809"/>
                <a:gd name="T79" fmla="*/ 19 h 545"/>
                <a:gd name="T80" fmla="*/ 669 w 809"/>
                <a:gd name="T81" fmla="*/ 17 h 545"/>
                <a:gd name="T82" fmla="*/ 661 w 809"/>
                <a:gd name="T83" fmla="*/ 16 h 545"/>
                <a:gd name="T84" fmla="*/ 647 w 809"/>
                <a:gd name="T85" fmla="*/ 6 h 545"/>
                <a:gd name="T86" fmla="*/ 546 w 809"/>
                <a:gd name="T87" fmla="*/ 26 h 545"/>
                <a:gd name="T88" fmla="*/ 91 w 809"/>
                <a:gd name="T89" fmla="*/ 133 h 545"/>
                <a:gd name="T90" fmla="*/ 60 w 809"/>
                <a:gd name="T91" fmla="*/ 104 h 545"/>
                <a:gd name="T92" fmla="*/ 45 w 809"/>
                <a:gd name="T93" fmla="*/ 115 h 545"/>
                <a:gd name="T94" fmla="*/ 37 w 809"/>
                <a:gd name="T95" fmla="*/ 117 h 545"/>
                <a:gd name="T96" fmla="*/ 28 w 809"/>
                <a:gd name="T97" fmla="*/ 132 h 545"/>
                <a:gd name="T98" fmla="*/ 50 w 809"/>
                <a:gd name="T99" fmla="*/ 393 h 545"/>
                <a:gd name="T100" fmla="*/ 208 w 809"/>
                <a:gd name="T101" fmla="*/ 51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9" h="545">
                  <a:moveTo>
                    <a:pt x="207" y="513"/>
                  </a:moveTo>
                  <a:cubicBezTo>
                    <a:pt x="471" y="452"/>
                    <a:pt x="471" y="452"/>
                    <a:pt x="471" y="452"/>
                  </a:cubicBezTo>
                  <a:cubicBezTo>
                    <a:pt x="632" y="411"/>
                    <a:pt x="632" y="411"/>
                    <a:pt x="632" y="411"/>
                  </a:cubicBezTo>
                  <a:cubicBezTo>
                    <a:pt x="693" y="396"/>
                    <a:pt x="693" y="396"/>
                    <a:pt x="693" y="396"/>
                  </a:cubicBezTo>
                  <a:cubicBezTo>
                    <a:pt x="694" y="393"/>
                    <a:pt x="695" y="390"/>
                    <a:pt x="696" y="389"/>
                  </a:cubicBezTo>
                  <a:cubicBezTo>
                    <a:pt x="697" y="386"/>
                    <a:pt x="701" y="383"/>
                    <a:pt x="703" y="381"/>
                  </a:cubicBezTo>
                  <a:cubicBezTo>
                    <a:pt x="705" y="379"/>
                    <a:pt x="708" y="376"/>
                    <a:pt x="711" y="375"/>
                  </a:cubicBezTo>
                  <a:cubicBezTo>
                    <a:pt x="713" y="374"/>
                    <a:pt x="718" y="373"/>
                    <a:pt x="721" y="372"/>
                  </a:cubicBezTo>
                  <a:cubicBezTo>
                    <a:pt x="723" y="372"/>
                    <a:pt x="728" y="373"/>
                    <a:pt x="730" y="374"/>
                  </a:cubicBezTo>
                  <a:cubicBezTo>
                    <a:pt x="731" y="374"/>
                    <a:pt x="733" y="375"/>
                    <a:pt x="735" y="376"/>
                  </a:cubicBezTo>
                  <a:cubicBezTo>
                    <a:pt x="736" y="375"/>
                    <a:pt x="736" y="374"/>
                    <a:pt x="736" y="373"/>
                  </a:cubicBezTo>
                  <a:cubicBezTo>
                    <a:pt x="737" y="373"/>
                    <a:pt x="738" y="372"/>
                    <a:pt x="739" y="372"/>
                  </a:cubicBezTo>
                  <a:cubicBezTo>
                    <a:pt x="740" y="371"/>
                    <a:pt x="741" y="368"/>
                    <a:pt x="742" y="367"/>
                  </a:cubicBezTo>
                  <a:cubicBezTo>
                    <a:pt x="743" y="366"/>
                    <a:pt x="744" y="364"/>
                    <a:pt x="745" y="364"/>
                  </a:cubicBezTo>
                  <a:cubicBezTo>
                    <a:pt x="747" y="363"/>
                    <a:pt x="751" y="364"/>
                    <a:pt x="752" y="363"/>
                  </a:cubicBezTo>
                  <a:cubicBezTo>
                    <a:pt x="754" y="363"/>
                    <a:pt x="756" y="360"/>
                    <a:pt x="758" y="358"/>
                  </a:cubicBezTo>
                  <a:cubicBezTo>
                    <a:pt x="759" y="357"/>
                    <a:pt x="761" y="354"/>
                    <a:pt x="762" y="353"/>
                  </a:cubicBezTo>
                  <a:cubicBezTo>
                    <a:pt x="763" y="353"/>
                    <a:pt x="766" y="353"/>
                    <a:pt x="766" y="352"/>
                  </a:cubicBezTo>
                  <a:cubicBezTo>
                    <a:pt x="767" y="351"/>
                    <a:pt x="767" y="349"/>
                    <a:pt x="767" y="348"/>
                  </a:cubicBezTo>
                  <a:cubicBezTo>
                    <a:pt x="767" y="347"/>
                    <a:pt x="764" y="345"/>
                    <a:pt x="764" y="344"/>
                  </a:cubicBezTo>
                  <a:cubicBezTo>
                    <a:pt x="763" y="343"/>
                    <a:pt x="763" y="341"/>
                    <a:pt x="764" y="341"/>
                  </a:cubicBezTo>
                  <a:cubicBezTo>
                    <a:pt x="764" y="340"/>
                    <a:pt x="764" y="338"/>
                    <a:pt x="765" y="337"/>
                  </a:cubicBezTo>
                  <a:cubicBezTo>
                    <a:pt x="766" y="336"/>
                    <a:pt x="768" y="336"/>
                    <a:pt x="769" y="335"/>
                  </a:cubicBezTo>
                  <a:cubicBezTo>
                    <a:pt x="770" y="335"/>
                    <a:pt x="772" y="333"/>
                    <a:pt x="773" y="331"/>
                  </a:cubicBezTo>
                  <a:cubicBezTo>
                    <a:pt x="773" y="331"/>
                    <a:pt x="773" y="329"/>
                    <a:pt x="774" y="328"/>
                  </a:cubicBezTo>
                  <a:cubicBezTo>
                    <a:pt x="774" y="327"/>
                    <a:pt x="776" y="326"/>
                    <a:pt x="776" y="326"/>
                  </a:cubicBezTo>
                  <a:cubicBezTo>
                    <a:pt x="777" y="324"/>
                    <a:pt x="780" y="321"/>
                    <a:pt x="781" y="320"/>
                  </a:cubicBezTo>
                  <a:cubicBezTo>
                    <a:pt x="782" y="318"/>
                    <a:pt x="784" y="314"/>
                    <a:pt x="785" y="313"/>
                  </a:cubicBezTo>
                  <a:cubicBezTo>
                    <a:pt x="786" y="312"/>
                    <a:pt x="788" y="311"/>
                    <a:pt x="789" y="311"/>
                  </a:cubicBezTo>
                  <a:cubicBezTo>
                    <a:pt x="790" y="310"/>
                    <a:pt x="793" y="309"/>
                    <a:pt x="794" y="308"/>
                  </a:cubicBezTo>
                  <a:cubicBezTo>
                    <a:pt x="794" y="308"/>
                    <a:pt x="795" y="306"/>
                    <a:pt x="795" y="305"/>
                  </a:cubicBezTo>
                  <a:cubicBezTo>
                    <a:pt x="796" y="304"/>
                    <a:pt x="796" y="302"/>
                    <a:pt x="797" y="301"/>
                  </a:cubicBezTo>
                  <a:cubicBezTo>
                    <a:pt x="797" y="301"/>
                    <a:pt x="798" y="300"/>
                    <a:pt x="799" y="300"/>
                  </a:cubicBezTo>
                  <a:cubicBezTo>
                    <a:pt x="800" y="300"/>
                    <a:pt x="801" y="299"/>
                    <a:pt x="802" y="299"/>
                  </a:cubicBezTo>
                  <a:cubicBezTo>
                    <a:pt x="803" y="298"/>
                    <a:pt x="803" y="297"/>
                    <a:pt x="804" y="296"/>
                  </a:cubicBezTo>
                  <a:cubicBezTo>
                    <a:pt x="805" y="296"/>
                    <a:pt x="807" y="296"/>
                    <a:pt x="808" y="295"/>
                  </a:cubicBezTo>
                  <a:cubicBezTo>
                    <a:pt x="809" y="294"/>
                    <a:pt x="809" y="290"/>
                    <a:pt x="808" y="288"/>
                  </a:cubicBezTo>
                  <a:cubicBezTo>
                    <a:pt x="807" y="287"/>
                    <a:pt x="803" y="289"/>
                    <a:pt x="802" y="288"/>
                  </a:cubicBezTo>
                  <a:cubicBezTo>
                    <a:pt x="801" y="287"/>
                    <a:pt x="800" y="284"/>
                    <a:pt x="799" y="283"/>
                  </a:cubicBezTo>
                  <a:cubicBezTo>
                    <a:pt x="798" y="282"/>
                    <a:pt x="795" y="281"/>
                    <a:pt x="794" y="281"/>
                  </a:cubicBezTo>
                  <a:cubicBezTo>
                    <a:pt x="793" y="280"/>
                    <a:pt x="790" y="281"/>
                    <a:pt x="788" y="281"/>
                  </a:cubicBezTo>
                  <a:cubicBezTo>
                    <a:pt x="788" y="280"/>
                    <a:pt x="786" y="279"/>
                    <a:pt x="786" y="278"/>
                  </a:cubicBezTo>
                  <a:cubicBezTo>
                    <a:pt x="785" y="276"/>
                    <a:pt x="783" y="273"/>
                    <a:pt x="782" y="272"/>
                  </a:cubicBezTo>
                  <a:cubicBezTo>
                    <a:pt x="780" y="271"/>
                    <a:pt x="777" y="271"/>
                    <a:pt x="776" y="270"/>
                  </a:cubicBezTo>
                  <a:cubicBezTo>
                    <a:pt x="775" y="270"/>
                    <a:pt x="772" y="270"/>
                    <a:pt x="771" y="269"/>
                  </a:cubicBezTo>
                  <a:cubicBezTo>
                    <a:pt x="769" y="268"/>
                    <a:pt x="768" y="264"/>
                    <a:pt x="768" y="263"/>
                  </a:cubicBezTo>
                  <a:cubicBezTo>
                    <a:pt x="767" y="262"/>
                    <a:pt x="766" y="259"/>
                    <a:pt x="765" y="258"/>
                  </a:cubicBezTo>
                  <a:cubicBezTo>
                    <a:pt x="764" y="258"/>
                    <a:pt x="762" y="259"/>
                    <a:pt x="761" y="259"/>
                  </a:cubicBezTo>
                  <a:cubicBezTo>
                    <a:pt x="760" y="259"/>
                    <a:pt x="757" y="260"/>
                    <a:pt x="756" y="260"/>
                  </a:cubicBezTo>
                  <a:cubicBezTo>
                    <a:pt x="755" y="260"/>
                    <a:pt x="753" y="259"/>
                    <a:pt x="752" y="258"/>
                  </a:cubicBezTo>
                  <a:cubicBezTo>
                    <a:pt x="751" y="257"/>
                    <a:pt x="750" y="254"/>
                    <a:pt x="749" y="253"/>
                  </a:cubicBezTo>
                  <a:cubicBezTo>
                    <a:pt x="749" y="251"/>
                    <a:pt x="751" y="248"/>
                    <a:pt x="750" y="246"/>
                  </a:cubicBezTo>
                  <a:cubicBezTo>
                    <a:pt x="750" y="244"/>
                    <a:pt x="748" y="240"/>
                    <a:pt x="747" y="238"/>
                  </a:cubicBezTo>
                  <a:cubicBezTo>
                    <a:pt x="746" y="237"/>
                    <a:pt x="743" y="235"/>
                    <a:pt x="741" y="234"/>
                  </a:cubicBezTo>
                  <a:cubicBezTo>
                    <a:pt x="740" y="234"/>
                    <a:pt x="737" y="234"/>
                    <a:pt x="736" y="235"/>
                  </a:cubicBezTo>
                  <a:cubicBezTo>
                    <a:pt x="735" y="235"/>
                    <a:pt x="735" y="239"/>
                    <a:pt x="734" y="239"/>
                  </a:cubicBezTo>
                  <a:cubicBezTo>
                    <a:pt x="733" y="240"/>
                    <a:pt x="730" y="239"/>
                    <a:pt x="729" y="238"/>
                  </a:cubicBezTo>
                  <a:cubicBezTo>
                    <a:pt x="728" y="237"/>
                    <a:pt x="728" y="234"/>
                    <a:pt x="728" y="233"/>
                  </a:cubicBezTo>
                  <a:cubicBezTo>
                    <a:pt x="727" y="232"/>
                    <a:pt x="725" y="230"/>
                    <a:pt x="725" y="229"/>
                  </a:cubicBezTo>
                  <a:cubicBezTo>
                    <a:pt x="724" y="228"/>
                    <a:pt x="723" y="225"/>
                    <a:pt x="724" y="223"/>
                  </a:cubicBezTo>
                  <a:cubicBezTo>
                    <a:pt x="724" y="222"/>
                    <a:pt x="726" y="221"/>
                    <a:pt x="726" y="220"/>
                  </a:cubicBezTo>
                  <a:cubicBezTo>
                    <a:pt x="726" y="219"/>
                    <a:pt x="723" y="218"/>
                    <a:pt x="723" y="217"/>
                  </a:cubicBezTo>
                  <a:cubicBezTo>
                    <a:pt x="722" y="216"/>
                    <a:pt x="723" y="212"/>
                    <a:pt x="723" y="211"/>
                  </a:cubicBezTo>
                  <a:cubicBezTo>
                    <a:pt x="723" y="209"/>
                    <a:pt x="721" y="208"/>
                    <a:pt x="721" y="207"/>
                  </a:cubicBezTo>
                  <a:cubicBezTo>
                    <a:pt x="720" y="205"/>
                    <a:pt x="722" y="202"/>
                    <a:pt x="723" y="201"/>
                  </a:cubicBezTo>
                  <a:cubicBezTo>
                    <a:pt x="724" y="201"/>
                    <a:pt x="725" y="201"/>
                    <a:pt x="726" y="201"/>
                  </a:cubicBezTo>
                  <a:cubicBezTo>
                    <a:pt x="727" y="200"/>
                    <a:pt x="729" y="199"/>
                    <a:pt x="729" y="198"/>
                  </a:cubicBezTo>
                  <a:cubicBezTo>
                    <a:pt x="730" y="197"/>
                    <a:pt x="731" y="195"/>
                    <a:pt x="731" y="194"/>
                  </a:cubicBezTo>
                  <a:cubicBezTo>
                    <a:pt x="731" y="192"/>
                    <a:pt x="730" y="190"/>
                    <a:pt x="730" y="189"/>
                  </a:cubicBezTo>
                  <a:cubicBezTo>
                    <a:pt x="730" y="188"/>
                    <a:pt x="730" y="187"/>
                    <a:pt x="731" y="186"/>
                  </a:cubicBezTo>
                  <a:cubicBezTo>
                    <a:pt x="731" y="186"/>
                    <a:pt x="733" y="186"/>
                    <a:pt x="734" y="185"/>
                  </a:cubicBezTo>
                  <a:cubicBezTo>
                    <a:pt x="734" y="184"/>
                    <a:pt x="734" y="181"/>
                    <a:pt x="734" y="181"/>
                  </a:cubicBezTo>
                  <a:cubicBezTo>
                    <a:pt x="717" y="165"/>
                    <a:pt x="717" y="165"/>
                    <a:pt x="717" y="165"/>
                  </a:cubicBezTo>
                  <a:cubicBezTo>
                    <a:pt x="729" y="152"/>
                    <a:pt x="729" y="152"/>
                    <a:pt x="729" y="152"/>
                  </a:cubicBezTo>
                  <a:cubicBezTo>
                    <a:pt x="729" y="152"/>
                    <a:pt x="729" y="147"/>
                    <a:pt x="730" y="146"/>
                  </a:cubicBezTo>
                  <a:cubicBezTo>
                    <a:pt x="730" y="145"/>
                    <a:pt x="732" y="144"/>
                    <a:pt x="732" y="143"/>
                  </a:cubicBezTo>
                  <a:cubicBezTo>
                    <a:pt x="732" y="142"/>
                    <a:pt x="732" y="139"/>
                    <a:pt x="732" y="138"/>
                  </a:cubicBezTo>
                  <a:cubicBezTo>
                    <a:pt x="732" y="137"/>
                    <a:pt x="733" y="135"/>
                    <a:pt x="734" y="134"/>
                  </a:cubicBezTo>
                  <a:cubicBezTo>
                    <a:pt x="735" y="134"/>
                    <a:pt x="737" y="133"/>
                    <a:pt x="738" y="133"/>
                  </a:cubicBezTo>
                  <a:cubicBezTo>
                    <a:pt x="738" y="132"/>
                    <a:pt x="739" y="129"/>
                    <a:pt x="739" y="128"/>
                  </a:cubicBezTo>
                  <a:cubicBezTo>
                    <a:pt x="740" y="126"/>
                    <a:pt x="741" y="123"/>
                    <a:pt x="741" y="121"/>
                  </a:cubicBezTo>
                  <a:cubicBezTo>
                    <a:pt x="741" y="120"/>
                    <a:pt x="740" y="117"/>
                    <a:pt x="740" y="115"/>
                  </a:cubicBezTo>
                  <a:cubicBezTo>
                    <a:pt x="740" y="113"/>
                    <a:pt x="741" y="109"/>
                    <a:pt x="741" y="107"/>
                  </a:cubicBezTo>
                  <a:cubicBezTo>
                    <a:pt x="742" y="105"/>
                    <a:pt x="743" y="100"/>
                    <a:pt x="745" y="98"/>
                  </a:cubicBezTo>
                  <a:cubicBezTo>
                    <a:pt x="745" y="97"/>
                    <a:pt x="748" y="97"/>
                    <a:pt x="749" y="96"/>
                  </a:cubicBezTo>
                  <a:cubicBezTo>
                    <a:pt x="749" y="95"/>
                    <a:pt x="749" y="92"/>
                    <a:pt x="749" y="91"/>
                  </a:cubicBezTo>
                  <a:cubicBezTo>
                    <a:pt x="750" y="90"/>
                    <a:pt x="752" y="90"/>
                    <a:pt x="753" y="89"/>
                  </a:cubicBezTo>
                  <a:cubicBezTo>
                    <a:pt x="754" y="88"/>
                    <a:pt x="756" y="88"/>
                    <a:pt x="757" y="87"/>
                  </a:cubicBezTo>
                  <a:cubicBezTo>
                    <a:pt x="755" y="86"/>
                    <a:pt x="755" y="86"/>
                    <a:pt x="755" y="86"/>
                  </a:cubicBezTo>
                  <a:cubicBezTo>
                    <a:pt x="755" y="86"/>
                    <a:pt x="754" y="83"/>
                    <a:pt x="753" y="82"/>
                  </a:cubicBezTo>
                  <a:cubicBezTo>
                    <a:pt x="752" y="82"/>
                    <a:pt x="750" y="82"/>
                    <a:pt x="750" y="81"/>
                  </a:cubicBezTo>
                  <a:cubicBezTo>
                    <a:pt x="749" y="80"/>
                    <a:pt x="749" y="78"/>
                    <a:pt x="748" y="77"/>
                  </a:cubicBezTo>
                  <a:cubicBezTo>
                    <a:pt x="747" y="77"/>
                    <a:pt x="746" y="77"/>
                    <a:pt x="745" y="78"/>
                  </a:cubicBezTo>
                  <a:cubicBezTo>
                    <a:pt x="744" y="78"/>
                    <a:pt x="743" y="79"/>
                    <a:pt x="742" y="79"/>
                  </a:cubicBezTo>
                  <a:cubicBezTo>
                    <a:pt x="741" y="79"/>
                    <a:pt x="740" y="77"/>
                    <a:pt x="739" y="77"/>
                  </a:cubicBezTo>
                  <a:cubicBezTo>
                    <a:pt x="738" y="77"/>
                    <a:pt x="736" y="78"/>
                    <a:pt x="736" y="78"/>
                  </a:cubicBezTo>
                  <a:cubicBezTo>
                    <a:pt x="735" y="79"/>
                    <a:pt x="733" y="78"/>
                    <a:pt x="732" y="78"/>
                  </a:cubicBezTo>
                  <a:cubicBezTo>
                    <a:pt x="731" y="78"/>
                    <a:pt x="730" y="80"/>
                    <a:pt x="729" y="80"/>
                  </a:cubicBezTo>
                  <a:cubicBezTo>
                    <a:pt x="728" y="80"/>
                    <a:pt x="725" y="79"/>
                    <a:pt x="725" y="78"/>
                  </a:cubicBezTo>
                  <a:cubicBezTo>
                    <a:pt x="724" y="77"/>
                    <a:pt x="724" y="75"/>
                    <a:pt x="723" y="74"/>
                  </a:cubicBezTo>
                  <a:cubicBezTo>
                    <a:pt x="722" y="74"/>
                    <a:pt x="721" y="74"/>
                    <a:pt x="720" y="74"/>
                  </a:cubicBezTo>
                  <a:cubicBezTo>
                    <a:pt x="719" y="75"/>
                    <a:pt x="718" y="76"/>
                    <a:pt x="717" y="76"/>
                  </a:cubicBezTo>
                  <a:cubicBezTo>
                    <a:pt x="716" y="76"/>
                    <a:pt x="714" y="76"/>
                    <a:pt x="713" y="75"/>
                  </a:cubicBezTo>
                  <a:cubicBezTo>
                    <a:pt x="712" y="74"/>
                    <a:pt x="713" y="73"/>
                    <a:pt x="713" y="72"/>
                  </a:cubicBezTo>
                  <a:cubicBezTo>
                    <a:pt x="712" y="71"/>
                    <a:pt x="711" y="71"/>
                    <a:pt x="711" y="71"/>
                  </a:cubicBezTo>
                  <a:cubicBezTo>
                    <a:pt x="710" y="70"/>
                    <a:pt x="708" y="68"/>
                    <a:pt x="707" y="67"/>
                  </a:cubicBezTo>
                  <a:cubicBezTo>
                    <a:pt x="706" y="66"/>
                    <a:pt x="704" y="63"/>
                    <a:pt x="703" y="62"/>
                  </a:cubicBezTo>
                  <a:cubicBezTo>
                    <a:pt x="703" y="62"/>
                    <a:pt x="700" y="61"/>
                    <a:pt x="699" y="60"/>
                  </a:cubicBezTo>
                  <a:cubicBezTo>
                    <a:pt x="699" y="59"/>
                    <a:pt x="697" y="58"/>
                    <a:pt x="697" y="58"/>
                  </a:cubicBezTo>
                  <a:cubicBezTo>
                    <a:pt x="697" y="56"/>
                    <a:pt x="700" y="55"/>
                    <a:pt x="700" y="53"/>
                  </a:cubicBezTo>
                  <a:cubicBezTo>
                    <a:pt x="701" y="52"/>
                    <a:pt x="700" y="48"/>
                    <a:pt x="699" y="47"/>
                  </a:cubicBezTo>
                  <a:cubicBezTo>
                    <a:pt x="698" y="46"/>
                    <a:pt x="696" y="44"/>
                    <a:pt x="695" y="43"/>
                  </a:cubicBezTo>
                  <a:cubicBezTo>
                    <a:pt x="694" y="43"/>
                    <a:pt x="693" y="41"/>
                    <a:pt x="693" y="40"/>
                  </a:cubicBezTo>
                  <a:cubicBezTo>
                    <a:pt x="693" y="39"/>
                    <a:pt x="694" y="36"/>
                    <a:pt x="694" y="35"/>
                  </a:cubicBezTo>
                  <a:cubicBezTo>
                    <a:pt x="693" y="34"/>
                    <a:pt x="692" y="31"/>
                    <a:pt x="691" y="30"/>
                  </a:cubicBezTo>
                  <a:cubicBezTo>
                    <a:pt x="690" y="30"/>
                    <a:pt x="688" y="33"/>
                    <a:pt x="686" y="32"/>
                  </a:cubicBezTo>
                  <a:cubicBezTo>
                    <a:pt x="686" y="32"/>
                    <a:pt x="685" y="29"/>
                    <a:pt x="685" y="28"/>
                  </a:cubicBezTo>
                  <a:cubicBezTo>
                    <a:pt x="685" y="27"/>
                    <a:pt x="689" y="24"/>
                    <a:pt x="688" y="23"/>
                  </a:cubicBezTo>
                  <a:cubicBezTo>
                    <a:pt x="687" y="22"/>
                    <a:pt x="684" y="22"/>
                    <a:pt x="683" y="22"/>
                  </a:cubicBezTo>
                  <a:cubicBezTo>
                    <a:pt x="682" y="21"/>
                    <a:pt x="682" y="19"/>
                    <a:pt x="681" y="19"/>
                  </a:cubicBezTo>
                  <a:cubicBezTo>
                    <a:pt x="680" y="18"/>
                    <a:pt x="679" y="20"/>
                    <a:pt x="678" y="19"/>
                  </a:cubicBezTo>
                  <a:cubicBezTo>
                    <a:pt x="676" y="19"/>
                    <a:pt x="675" y="17"/>
                    <a:pt x="673" y="17"/>
                  </a:cubicBezTo>
                  <a:cubicBezTo>
                    <a:pt x="672" y="16"/>
                    <a:pt x="670" y="16"/>
                    <a:pt x="669" y="17"/>
                  </a:cubicBezTo>
                  <a:cubicBezTo>
                    <a:pt x="668" y="17"/>
                    <a:pt x="667" y="19"/>
                    <a:pt x="666" y="19"/>
                  </a:cubicBezTo>
                  <a:cubicBezTo>
                    <a:pt x="665" y="20"/>
                    <a:pt x="664" y="20"/>
                    <a:pt x="664" y="19"/>
                  </a:cubicBezTo>
                  <a:cubicBezTo>
                    <a:pt x="663" y="19"/>
                    <a:pt x="662" y="17"/>
                    <a:pt x="661" y="16"/>
                  </a:cubicBezTo>
                  <a:cubicBezTo>
                    <a:pt x="660" y="15"/>
                    <a:pt x="659" y="12"/>
                    <a:pt x="659" y="11"/>
                  </a:cubicBezTo>
                  <a:cubicBezTo>
                    <a:pt x="658" y="9"/>
                    <a:pt x="656" y="6"/>
                    <a:pt x="654" y="6"/>
                  </a:cubicBezTo>
                  <a:cubicBezTo>
                    <a:pt x="653" y="5"/>
                    <a:pt x="649" y="7"/>
                    <a:pt x="647" y="6"/>
                  </a:cubicBezTo>
                  <a:cubicBezTo>
                    <a:pt x="646" y="5"/>
                    <a:pt x="647" y="2"/>
                    <a:pt x="645" y="1"/>
                  </a:cubicBezTo>
                  <a:cubicBezTo>
                    <a:pt x="644" y="0"/>
                    <a:pt x="639" y="1"/>
                    <a:pt x="639" y="1"/>
                  </a:cubicBezTo>
                  <a:cubicBezTo>
                    <a:pt x="546" y="26"/>
                    <a:pt x="546" y="26"/>
                    <a:pt x="546" y="26"/>
                  </a:cubicBezTo>
                  <a:cubicBezTo>
                    <a:pt x="361" y="72"/>
                    <a:pt x="361" y="72"/>
                    <a:pt x="361" y="72"/>
                  </a:cubicBezTo>
                  <a:cubicBezTo>
                    <a:pt x="196" y="110"/>
                    <a:pt x="196" y="110"/>
                    <a:pt x="196" y="110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78" y="90"/>
                    <a:pt x="73" y="94"/>
                    <a:pt x="70" y="96"/>
                  </a:cubicBezTo>
                  <a:cubicBezTo>
                    <a:pt x="68" y="98"/>
                    <a:pt x="63" y="102"/>
                    <a:pt x="60" y="104"/>
                  </a:cubicBezTo>
                  <a:cubicBezTo>
                    <a:pt x="58" y="106"/>
                    <a:pt x="54" y="110"/>
                    <a:pt x="52" y="112"/>
                  </a:cubicBezTo>
                  <a:cubicBezTo>
                    <a:pt x="51" y="113"/>
                    <a:pt x="49" y="116"/>
                    <a:pt x="47" y="116"/>
                  </a:cubicBezTo>
                  <a:cubicBezTo>
                    <a:pt x="47" y="116"/>
                    <a:pt x="45" y="115"/>
                    <a:pt x="45" y="115"/>
                  </a:cubicBezTo>
                  <a:cubicBezTo>
                    <a:pt x="44" y="114"/>
                    <a:pt x="44" y="113"/>
                    <a:pt x="43" y="113"/>
                  </a:cubicBezTo>
                  <a:cubicBezTo>
                    <a:pt x="42" y="112"/>
                    <a:pt x="41" y="113"/>
                    <a:pt x="40" y="113"/>
                  </a:cubicBezTo>
                  <a:cubicBezTo>
                    <a:pt x="39" y="114"/>
                    <a:pt x="37" y="115"/>
                    <a:pt x="37" y="117"/>
                  </a:cubicBezTo>
                  <a:cubicBezTo>
                    <a:pt x="36" y="118"/>
                    <a:pt x="37" y="120"/>
                    <a:pt x="37" y="122"/>
                  </a:cubicBezTo>
                  <a:cubicBezTo>
                    <a:pt x="37" y="123"/>
                    <a:pt x="36" y="125"/>
                    <a:pt x="35" y="125"/>
                  </a:cubicBezTo>
                  <a:cubicBezTo>
                    <a:pt x="34" y="127"/>
                    <a:pt x="30" y="130"/>
                    <a:pt x="28" y="132"/>
                  </a:cubicBezTo>
                  <a:cubicBezTo>
                    <a:pt x="23" y="136"/>
                    <a:pt x="12" y="144"/>
                    <a:pt x="6" y="149"/>
                  </a:cubicBezTo>
                  <a:cubicBezTo>
                    <a:pt x="5" y="150"/>
                    <a:pt x="3" y="151"/>
                    <a:pt x="0" y="153"/>
                  </a:cubicBezTo>
                  <a:cubicBezTo>
                    <a:pt x="50" y="393"/>
                    <a:pt x="50" y="393"/>
                    <a:pt x="50" y="393"/>
                  </a:cubicBezTo>
                  <a:cubicBezTo>
                    <a:pt x="45" y="393"/>
                    <a:pt x="45" y="393"/>
                    <a:pt x="45" y="393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208" y="518"/>
                    <a:pt x="208" y="518"/>
                    <a:pt x="208" y="518"/>
                  </a:cubicBezTo>
                  <a:lnTo>
                    <a:pt x="207" y="51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280025" y="3052763"/>
              <a:ext cx="9525" cy="15875"/>
            </a:xfrm>
            <a:custGeom>
              <a:avLst/>
              <a:gdLst>
                <a:gd name="T0" fmla="*/ 1 w 12"/>
                <a:gd name="T1" fmla="*/ 5 h 18"/>
                <a:gd name="T2" fmla="*/ 5 w 12"/>
                <a:gd name="T3" fmla="*/ 8 h 18"/>
                <a:gd name="T4" fmla="*/ 7 w 12"/>
                <a:gd name="T5" fmla="*/ 13 h 18"/>
                <a:gd name="T6" fmla="*/ 7 w 12"/>
                <a:gd name="T7" fmla="*/ 14 h 18"/>
                <a:gd name="T8" fmla="*/ 11 w 12"/>
                <a:gd name="T9" fmla="*/ 17 h 18"/>
                <a:gd name="T10" fmla="*/ 12 w 12"/>
                <a:gd name="T11" fmla="*/ 18 h 18"/>
                <a:gd name="T12" fmla="*/ 8 w 12"/>
                <a:gd name="T13" fmla="*/ 0 h 18"/>
                <a:gd name="T14" fmla="*/ 5 w 12"/>
                <a:gd name="T15" fmla="*/ 1 h 18"/>
                <a:gd name="T16" fmla="*/ 4 w 12"/>
                <a:gd name="T17" fmla="*/ 0 h 18"/>
                <a:gd name="T18" fmla="*/ 3 w 12"/>
                <a:gd name="T19" fmla="*/ 0 h 18"/>
                <a:gd name="T20" fmla="*/ 3 w 12"/>
                <a:gd name="T21" fmla="*/ 0 h 18"/>
                <a:gd name="T22" fmla="*/ 2 w 12"/>
                <a:gd name="T23" fmla="*/ 3 h 18"/>
                <a:gd name="T24" fmla="*/ 0 w 12"/>
                <a:gd name="T25" fmla="*/ 5 h 18"/>
                <a:gd name="T26" fmla="*/ 0 w 12"/>
                <a:gd name="T27" fmla="*/ 5 h 18"/>
                <a:gd name="T28" fmla="*/ 1 w 12"/>
                <a:gd name="T2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1" y="5"/>
                  </a:moveTo>
                  <a:cubicBezTo>
                    <a:pt x="2" y="6"/>
                    <a:pt x="4" y="7"/>
                    <a:pt x="5" y="8"/>
                  </a:cubicBezTo>
                  <a:cubicBezTo>
                    <a:pt x="6" y="9"/>
                    <a:pt x="6" y="11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8" y="14"/>
                    <a:pt x="10" y="15"/>
                    <a:pt x="11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127625" y="3071813"/>
              <a:ext cx="503237" cy="493713"/>
            </a:xfrm>
            <a:custGeom>
              <a:avLst/>
              <a:gdLst>
                <a:gd name="T0" fmla="*/ 585 w 597"/>
                <a:gd name="T1" fmla="*/ 92 h 586"/>
                <a:gd name="T2" fmla="*/ 564 w 597"/>
                <a:gd name="T3" fmla="*/ 78 h 586"/>
                <a:gd name="T4" fmla="*/ 542 w 597"/>
                <a:gd name="T5" fmla="*/ 70 h 586"/>
                <a:gd name="T6" fmla="*/ 530 w 597"/>
                <a:gd name="T7" fmla="*/ 71 h 586"/>
                <a:gd name="T8" fmla="*/ 514 w 597"/>
                <a:gd name="T9" fmla="*/ 82 h 586"/>
                <a:gd name="T10" fmla="*/ 504 w 597"/>
                <a:gd name="T11" fmla="*/ 104 h 586"/>
                <a:gd name="T12" fmla="*/ 481 w 597"/>
                <a:gd name="T13" fmla="*/ 108 h 586"/>
                <a:gd name="T14" fmla="*/ 462 w 597"/>
                <a:gd name="T15" fmla="*/ 107 h 586"/>
                <a:gd name="T16" fmla="*/ 444 w 597"/>
                <a:gd name="T17" fmla="*/ 129 h 586"/>
                <a:gd name="T18" fmla="*/ 425 w 597"/>
                <a:gd name="T19" fmla="*/ 132 h 586"/>
                <a:gd name="T20" fmla="*/ 415 w 597"/>
                <a:gd name="T21" fmla="*/ 149 h 586"/>
                <a:gd name="T22" fmla="*/ 404 w 597"/>
                <a:gd name="T23" fmla="*/ 167 h 586"/>
                <a:gd name="T24" fmla="*/ 390 w 597"/>
                <a:gd name="T25" fmla="*/ 182 h 586"/>
                <a:gd name="T26" fmla="*/ 193 w 597"/>
                <a:gd name="T27" fmla="*/ 8 h 586"/>
                <a:gd name="T28" fmla="*/ 196 w 597"/>
                <a:gd name="T29" fmla="*/ 33 h 586"/>
                <a:gd name="T30" fmla="*/ 190 w 597"/>
                <a:gd name="T31" fmla="*/ 61 h 586"/>
                <a:gd name="T32" fmla="*/ 190 w 597"/>
                <a:gd name="T33" fmla="*/ 91 h 586"/>
                <a:gd name="T34" fmla="*/ 184 w 597"/>
                <a:gd name="T35" fmla="*/ 128 h 586"/>
                <a:gd name="T36" fmla="*/ 175 w 597"/>
                <a:gd name="T37" fmla="*/ 164 h 586"/>
                <a:gd name="T38" fmla="*/ 152 w 597"/>
                <a:gd name="T39" fmla="*/ 198 h 586"/>
                <a:gd name="T40" fmla="*/ 134 w 597"/>
                <a:gd name="T41" fmla="*/ 217 h 586"/>
                <a:gd name="T42" fmla="*/ 108 w 597"/>
                <a:gd name="T43" fmla="*/ 220 h 586"/>
                <a:gd name="T44" fmla="*/ 93 w 597"/>
                <a:gd name="T45" fmla="*/ 243 h 586"/>
                <a:gd name="T46" fmla="*/ 85 w 597"/>
                <a:gd name="T47" fmla="*/ 275 h 586"/>
                <a:gd name="T48" fmla="*/ 83 w 597"/>
                <a:gd name="T49" fmla="*/ 302 h 586"/>
                <a:gd name="T50" fmla="*/ 62 w 597"/>
                <a:gd name="T51" fmla="*/ 295 h 586"/>
                <a:gd name="T52" fmla="*/ 46 w 597"/>
                <a:gd name="T53" fmla="*/ 308 h 586"/>
                <a:gd name="T54" fmla="*/ 38 w 597"/>
                <a:gd name="T55" fmla="*/ 331 h 586"/>
                <a:gd name="T56" fmla="*/ 42 w 597"/>
                <a:gd name="T57" fmla="*/ 370 h 586"/>
                <a:gd name="T58" fmla="*/ 34 w 597"/>
                <a:gd name="T59" fmla="*/ 395 h 586"/>
                <a:gd name="T60" fmla="*/ 7 w 597"/>
                <a:gd name="T61" fmla="*/ 409 h 586"/>
                <a:gd name="T62" fmla="*/ 5 w 597"/>
                <a:gd name="T63" fmla="*/ 438 h 586"/>
                <a:gd name="T64" fmla="*/ 11 w 597"/>
                <a:gd name="T65" fmla="*/ 457 h 586"/>
                <a:gd name="T66" fmla="*/ 31 w 597"/>
                <a:gd name="T67" fmla="*/ 484 h 586"/>
                <a:gd name="T68" fmla="*/ 57 w 597"/>
                <a:gd name="T69" fmla="*/ 510 h 586"/>
                <a:gd name="T70" fmla="*/ 71 w 597"/>
                <a:gd name="T71" fmla="*/ 523 h 586"/>
                <a:gd name="T72" fmla="*/ 90 w 597"/>
                <a:gd name="T73" fmla="*/ 536 h 586"/>
                <a:gd name="T74" fmla="*/ 104 w 597"/>
                <a:gd name="T75" fmla="*/ 531 h 586"/>
                <a:gd name="T76" fmla="*/ 123 w 597"/>
                <a:gd name="T77" fmla="*/ 562 h 586"/>
                <a:gd name="T78" fmla="*/ 136 w 597"/>
                <a:gd name="T79" fmla="*/ 576 h 586"/>
                <a:gd name="T80" fmla="*/ 161 w 597"/>
                <a:gd name="T81" fmla="*/ 586 h 586"/>
                <a:gd name="T82" fmla="*/ 175 w 597"/>
                <a:gd name="T83" fmla="*/ 579 h 586"/>
                <a:gd name="T84" fmla="*/ 188 w 597"/>
                <a:gd name="T85" fmla="*/ 562 h 586"/>
                <a:gd name="T86" fmla="*/ 266 w 597"/>
                <a:gd name="T87" fmla="*/ 525 h 586"/>
                <a:gd name="T88" fmla="*/ 323 w 597"/>
                <a:gd name="T89" fmla="*/ 490 h 586"/>
                <a:gd name="T90" fmla="*/ 324 w 597"/>
                <a:gd name="T91" fmla="*/ 462 h 586"/>
                <a:gd name="T92" fmla="*/ 328 w 597"/>
                <a:gd name="T93" fmla="*/ 449 h 586"/>
                <a:gd name="T94" fmla="*/ 341 w 597"/>
                <a:gd name="T95" fmla="*/ 423 h 586"/>
                <a:gd name="T96" fmla="*/ 355 w 597"/>
                <a:gd name="T97" fmla="*/ 390 h 586"/>
                <a:gd name="T98" fmla="*/ 364 w 597"/>
                <a:gd name="T99" fmla="*/ 359 h 586"/>
                <a:gd name="T100" fmla="*/ 373 w 597"/>
                <a:gd name="T101" fmla="*/ 334 h 586"/>
                <a:gd name="T102" fmla="*/ 372 w 597"/>
                <a:gd name="T103" fmla="*/ 316 h 586"/>
                <a:gd name="T104" fmla="*/ 430 w 597"/>
                <a:gd name="T105" fmla="*/ 312 h 586"/>
                <a:gd name="T106" fmla="*/ 436 w 597"/>
                <a:gd name="T107" fmla="*/ 295 h 586"/>
                <a:gd name="T108" fmla="*/ 441 w 597"/>
                <a:gd name="T109" fmla="*/ 269 h 586"/>
                <a:gd name="T110" fmla="*/ 449 w 597"/>
                <a:gd name="T111" fmla="*/ 240 h 586"/>
                <a:gd name="T112" fmla="*/ 482 w 597"/>
                <a:gd name="T113" fmla="*/ 209 h 586"/>
                <a:gd name="T114" fmla="*/ 502 w 597"/>
                <a:gd name="T115" fmla="*/ 193 h 586"/>
                <a:gd name="T116" fmla="*/ 515 w 597"/>
                <a:gd name="T117" fmla="*/ 163 h 586"/>
                <a:gd name="T118" fmla="*/ 517 w 597"/>
                <a:gd name="T119" fmla="*/ 132 h 586"/>
                <a:gd name="T120" fmla="*/ 594 w 597"/>
                <a:gd name="T121" fmla="*/ 14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7" h="586">
                  <a:moveTo>
                    <a:pt x="597" y="116"/>
                  </a:moveTo>
                  <a:cubicBezTo>
                    <a:pt x="596" y="115"/>
                    <a:pt x="595" y="114"/>
                    <a:pt x="594" y="112"/>
                  </a:cubicBezTo>
                  <a:cubicBezTo>
                    <a:pt x="594" y="110"/>
                    <a:pt x="594" y="109"/>
                    <a:pt x="594" y="108"/>
                  </a:cubicBezTo>
                  <a:cubicBezTo>
                    <a:pt x="594" y="107"/>
                    <a:pt x="594" y="106"/>
                    <a:pt x="594" y="105"/>
                  </a:cubicBezTo>
                  <a:cubicBezTo>
                    <a:pt x="594" y="104"/>
                    <a:pt x="594" y="104"/>
                    <a:pt x="594" y="103"/>
                  </a:cubicBezTo>
                  <a:cubicBezTo>
                    <a:pt x="593" y="103"/>
                    <a:pt x="592" y="102"/>
                    <a:pt x="590" y="102"/>
                  </a:cubicBezTo>
                  <a:cubicBezTo>
                    <a:pt x="590" y="101"/>
                    <a:pt x="586" y="100"/>
                    <a:pt x="585" y="96"/>
                  </a:cubicBezTo>
                  <a:cubicBezTo>
                    <a:pt x="585" y="95"/>
                    <a:pt x="585" y="94"/>
                    <a:pt x="585" y="93"/>
                  </a:cubicBezTo>
                  <a:cubicBezTo>
                    <a:pt x="585" y="93"/>
                    <a:pt x="585" y="93"/>
                    <a:pt x="585" y="92"/>
                  </a:cubicBezTo>
                  <a:cubicBezTo>
                    <a:pt x="584" y="92"/>
                    <a:pt x="579" y="92"/>
                    <a:pt x="577" y="88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76" y="88"/>
                    <a:pt x="576" y="88"/>
                    <a:pt x="575" y="87"/>
                  </a:cubicBezTo>
                  <a:cubicBezTo>
                    <a:pt x="573" y="86"/>
                    <a:pt x="570" y="84"/>
                    <a:pt x="570" y="81"/>
                  </a:cubicBezTo>
                  <a:cubicBezTo>
                    <a:pt x="570" y="79"/>
                    <a:pt x="570" y="77"/>
                    <a:pt x="571" y="76"/>
                  </a:cubicBezTo>
                  <a:cubicBezTo>
                    <a:pt x="570" y="76"/>
                    <a:pt x="570" y="76"/>
                    <a:pt x="570" y="76"/>
                  </a:cubicBezTo>
                  <a:cubicBezTo>
                    <a:pt x="569" y="76"/>
                    <a:pt x="569" y="76"/>
                    <a:pt x="569" y="76"/>
                  </a:cubicBezTo>
                  <a:cubicBezTo>
                    <a:pt x="568" y="77"/>
                    <a:pt x="567" y="78"/>
                    <a:pt x="565" y="78"/>
                  </a:cubicBezTo>
                  <a:cubicBezTo>
                    <a:pt x="565" y="78"/>
                    <a:pt x="564" y="78"/>
                    <a:pt x="564" y="78"/>
                  </a:cubicBezTo>
                  <a:cubicBezTo>
                    <a:pt x="563" y="78"/>
                    <a:pt x="562" y="78"/>
                    <a:pt x="562" y="78"/>
                  </a:cubicBezTo>
                  <a:cubicBezTo>
                    <a:pt x="561" y="79"/>
                    <a:pt x="561" y="79"/>
                    <a:pt x="560" y="79"/>
                  </a:cubicBezTo>
                  <a:cubicBezTo>
                    <a:pt x="559" y="79"/>
                    <a:pt x="558" y="79"/>
                    <a:pt x="558" y="79"/>
                  </a:cubicBezTo>
                  <a:cubicBezTo>
                    <a:pt x="555" y="79"/>
                    <a:pt x="552" y="79"/>
                    <a:pt x="550" y="77"/>
                  </a:cubicBezTo>
                  <a:cubicBezTo>
                    <a:pt x="549" y="76"/>
                    <a:pt x="548" y="75"/>
                    <a:pt x="547" y="74"/>
                  </a:cubicBezTo>
                  <a:cubicBezTo>
                    <a:pt x="546" y="73"/>
                    <a:pt x="546" y="73"/>
                    <a:pt x="546" y="73"/>
                  </a:cubicBezTo>
                  <a:cubicBezTo>
                    <a:pt x="546" y="72"/>
                    <a:pt x="546" y="72"/>
                    <a:pt x="546" y="72"/>
                  </a:cubicBezTo>
                  <a:cubicBezTo>
                    <a:pt x="545" y="72"/>
                    <a:pt x="544" y="71"/>
                    <a:pt x="544" y="70"/>
                  </a:cubicBezTo>
                  <a:cubicBezTo>
                    <a:pt x="543" y="70"/>
                    <a:pt x="542" y="70"/>
                    <a:pt x="542" y="70"/>
                  </a:cubicBezTo>
                  <a:cubicBezTo>
                    <a:pt x="541" y="70"/>
                    <a:pt x="541" y="70"/>
                    <a:pt x="541" y="70"/>
                  </a:cubicBezTo>
                  <a:cubicBezTo>
                    <a:pt x="540" y="69"/>
                    <a:pt x="540" y="69"/>
                    <a:pt x="540" y="69"/>
                  </a:cubicBezTo>
                  <a:cubicBezTo>
                    <a:pt x="540" y="69"/>
                    <a:pt x="538" y="69"/>
                    <a:pt x="537" y="69"/>
                  </a:cubicBezTo>
                  <a:cubicBezTo>
                    <a:pt x="537" y="69"/>
                    <a:pt x="537" y="69"/>
                    <a:pt x="537" y="69"/>
                  </a:cubicBezTo>
                  <a:cubicBezTo>
                    <a:pt x="536" y="68"/>
                    <a:pt x="534" y="68"/>
                    <a:pt x="533" y="68"/>
                  </a:cubicBezTo>
                  <a:cubicBezTo>
                    <a:pt x="533" y="68"/>
                    <a:pt x="533" y="68"/>
                    <a:pt x="533" y="68"/>
                  </a:cubicBezTo>
                  <a:cubicBezTo>
                    <a:pt x="533" y="69"/>
                    <a:pt x="532" y="69"/>
                    <a:pt x="532" y="69"/>
                  </a:cubicBezTo>
                  <a:cubicBezTo>
                    <a:pt x="532" y="70"/>
                    <a:pt x="531" y="70"/>
                    <a:pt x="531" y="70"/>
                  </a:cubicBezTo>
                  <a:cubicBezTo>
                    <a:pt x="531" y="71"/>
                    <a:pt x="531" y="71"/>
                    <a:pt x="530" y="71"/>
                  </a:cubicBezTo>
                  <a:cubicBezTo>
                    <a:pt x="530" y="71"/>
                    <a:pt x="530" y="72"/>
                    <a:pt x="530" y="72"/>
                  </a:cubicBezTo>
                  <a:cubicBezTo>
                    <a:pt x="530" y="73"/>
                    <a:pt x="530" y="73"/>
                    <a:pt x="530" y="74"/>
                  </a:cubicBezTo>
                  <a:cubicBezTo>
                    <a:pt x="530" y="74"/>
                    <a:pt x="530" y="74"/>
                    <a:pt x="529" y="75"/>
                  </a:cubicBezTo>
                  <a:cubicBezTo>
                    <a:pt x="529" y="76"/>
                    <a:pt x="529" y="78"/>
                    <a:pt x="528" y="80"/>
                  </a:cubicBezTo>
                  <a:cubicBezTo>
                    <a:pt x="528" y="80"/>
                    <a:pt x="525" y="83"/>
                    <a:pt x="522" y="84"/>
                  </a:cubicBezTo>
                  <a:cubicBezTo>
                    <a:pt x="522" y="84"/>
                    <a:pt x="521" y="84"/>
                    <a:pt x="521" y="84"/>
                  </a:cubicBezTo>
                  <a:cubicBezTo>
                    <a:pt x="519" y="84"/>
                    <a:pt x="518" y="83"/>
                    <a:pt x="516" y="83"/>
                  </a:cubicBezTo>
                  <a:cubicBezTo>
                    <a:pt x="516" y="83"/>
                    <a:pt x="516" y="83"/>
                    <a:pt x="516" y="83"/>
                  </a:cubicBezTo>
                  <a:cubicBezTo>
                    <a:pt x="515" y="83"/>
                    <a:pt x="515" y="82"/>
                    <a:pt x="514" y="82"/>
                  </a:cubicBezTo>
                  <a:cubicBezTo>
                    <a:pt x="514" y="82"/>
                    <a:pt x="514" y="82"/>
                    <a:pt x="514" y="82"/>
                  </a:cubicBezTo>
                  <a:cubicBezTo>
                    <a:pt x="514" y="83"/>
                    <a:pt x="514" y="83"/>
                    <a:pt x="514" y="83"/>
                  </a:cubicBezTo>
                  <a:cubicBezTo>
                    <a:pt x="513" y="84"/>
                    <a:pt x="513" y="85"/>
                    <a:pt x="511" y="87"/>
                  </a:cubicBezTo>
                  <a:cubicBezTo>
                    <a:pt x="511" y="87"/>
                    <a:pt x="511" y="87"/>
                    <a:pt x="510" y="87"/>
                  </a:cubicBezTo>
                  <a:cubicBezTo>
                    <a:pt x="511" y="89"/>
                    <a:pt x="511" y="91"/>
                    <a:pt x="510" y="92"/>
                  </a:cubicBezTo>
                  <a:cubicBezTo>
                    <a:pt x="509" y="93"/>
                    <a:pt x="509" y="93"/>
                    <a:pt x="508" y="94"/>
                  </a:cubicBezTo>
                  <a:cubicBezTo>
                    <a:pt x="508" y="94"/>
                    <a:pt x="509" y="95"/>
                    <a:pt x="509" y="95"/>
                  </a:cubicBezTo>
                  <a:cubicBezTo>
                    <a:pt x="509" y="98"/>
                    <a:pt x="508" y="101"/>
                    <a:pt x="507" y="102"/>
                  </a:cubicBezTo>
                  <a:cubicBezTo>
                    <a:pt x="506" y="103"/>
                    <a:pt x="505" y="104"/>
                    <a:pt x="504" y="104"/>
                  </a:cubicBezTo>
                  <a:cubicBezTo>
                    <a:pt x="504" y="104"/>
                    <a:pt x="504" y="104"/>
                    <a:pt x="504" y="104"/>
                  </a:cubicBezTo>
                  <a:cubicBezTo>
                    <a:pt x="504" y="105"/>
                    <a:pt x="504" y="105"/>
                    <a:pt x="504" y="105"/>
                  </a:cubicBezTo>
                  <a:cubicBezTo>
                    <a:pt x="502" y="107"/>
                    <a:pt x="501" y="108"/>
                    <a:pt x="498" y="109"/>
                  </a:cubicBezTo>
                  <a:cubicBezTo>
                    <a:pt x="498" y="109"/>
                    <a:pt x="497" y="109"/>
                    <a:pt x="497" y="109"/>
                  </a:cubicBezTo>
                  <a:cubicBezTo>
                    <a:pt x="496" y="109"/>
                    <a:pt x="495" y="109"/>
                    <a:pt x="494" y="109"/>
                  </a:cubicBezTo>
                  <a:cubicBezTo>
                    <a:pt x="493" y="109"/>
                    <a:pt x="492" y="110"/>
                    <a:pt x="491" y="110"/>
                  </a:cubicBezTo>
                  <a:cubicBezTo>
                    <a:pt x="490" y="111"/>
                    <a:pt x="489" y="111"/>
                    <a:pt x="488" y="111"/>
                  </a:cubicBezTo>
                  <a:cubicBezTo>
                    <a:pt x="487" y="111"/>
                    <a:pt x="485" y="111"/>
                    <a:pt x="484" y="110"/>
                  </a:cubicBezTo>
                  <a:cubicBezTo>
                    <a:pt x="483" y="109"/>
                    <a:pt x="482" y="109"/>
                    <a:pt x="481" y="108"/>
                  </a:cubicBezTo>
                  <a:cubicBezTo>
                    <a:pt x="481" y="108"/>
                    <a:pt x="481" y="108"/>
                    <a:pt x="481" y="108"/>
                  </a:cubicBezTo>
                  <a:cubicBezTo>
                    <a:pt x="480" y="109"/>
                    <a:pt x="479" y="109"/>
                    <a:pt x="478" y="110"/>
                  </a:cubicBezTo>
                  <a:cubicBezTo>
                    <a:pt x="477" y="110"/>
                    <a:pt x="474" y="111"/>
                    <a:pt x="473" y="111"/>
                  </a:cubicBezTo>
                  <a:cubicBezTo>
                    <a:pt x="472" y="111"/>
                    <a:pt x="471" y="111"/>
                    <a:pt x="470" y="110"/>
                  </a:cubicBezTo>
                  <a:cubicBezTo>
                    <a:pt x="469" y="110"/>
                    <a:pt x="468" y="109"/>
                    <a:pt x="467" y="109"/>
                  </a:cubicBezTo>
                  <a:cubicBezTo>
                    <a:pt x="467" y="109"/>
                    <a:pt x="466" y="108"/>
                    <a:pt x="466" y="108"/>
                  </a:cubicBezTo>
                  <a:cubicBezTo>
                    <a:pt x="466" y="108"/>
                    <a:pt x="465" y="108"/>
                    <a:pt x="465" y="108"/>
                  </a:cubicBezTo>
                  <a:cubicBezTo>
                    <a:pt x="464" y="108"/>
                    <a:pt x="464" y="108"/>
                    <a:pt x="463" y="108"/>
                  </a:cubicBezTo>
                  <a:cubicBezTo>
                    <a:pt x="463" y="108"/>
                    <a:pt x="463" y="108"/>
                    <a:pt x="462" y="107"/>
                  </a:cubicBezTo>
                  <a:cubicBezTo>
                    <a:pt x="461" y="107"/>
                    <a:pt x="459" y="107"/>
                    <a:pt x="457" y="106"/>
                  </a:cubicBezTo>
                  <a:cubicBezTo>
                    <a:pt x="456" y="108"/>
                    <a:pt x="454" y="109"/>
                    <a:pt x="453" y="110"/>
                  </a:cubicBezTo>
                  <a:cubicBezTo>
                    <a:pt x="453" y="111"/>
                    <a:pt x="453" y="113"/>
                    <a:pt x="452" y="116"/>
                  </a:cubicBezTo>
                  <a:cubicBezTo>
                    <a:pt x="451" y="117"/>
                    <a:pt x="450" y="118"/>
                    <a:pt x="449" y="118"/>
                  </a:cubicBezTo>
                  <a:cubicBezTo>
                    <a:pt x="449" y="118"/>
                    <a:pt x="449" y="118"/>
                    <a:pt x="449" y="118"/>
                  </a:cubicBezTo>
                  <a:cubicBezTo>
                    <a:pt x="449" y="119"/>
                    <a:pt x="449" y="121"/>
                    <a:pt x="448" y="123"/>
                  </a:cubicBezTo>
                  <a:cubicBezTo>
                    <a:pt x="447" y="125"/>
                    <a:pt x="445" y="125"/>
                    <a:pt x="444" y="126"/>
                  </a:cubicBezTo>
                  <a:cubicBezTo>
                    <a:pt x="444" y="126"/>
                    <a:pt x="444" y="127"/>
                    <a:pt x="444" y="128"/>
                  </a:cubicBezTo>
                  <a:cubicBezTo>
                    <a:pt x="444" y="129"/>
                    <a:pt x="444" y="129"/>
                    <a:pt x="444" y="129"/>
                  </a:cubicBezTo>
                  <a:cubicBezTo>
                    <a:pt x="444" y="131"/>
                    <a:pt x="443" y="134"/>
                    <a:pt x="440" y="136"/>
                  </a:cubicBezTo>
                  <a:cubicBezTo>
                    <a:pt x="439" y="136"/>
                    <a:pt x="438" y="136"/>
                    <a:pt x="437" y="136"/>
                  </a:cubicBezTo>
                  <a:cubicBezTo>
                    <a:pt x="436" y="136"/>
                    <a:pt x="434" y="135"/>
                    <a:pt x="433" y="135"/>
                  </a:cubicBezTo>
                  <a:cubicBezTo>
                    <a:pt x="433" y="135"/>
                    <a:pt x="432" y="135"/>
                    <a:pt x="432" y="134"/>
                  </a:cubicBezTo>
                  <a:cubicBezTo>
                    <a:pt x="432" y="134"/>
                    <a:pt x="431" y="134"/>
                    <a:pt x="430" y="133"/>
                  </a:cubicBezTo>
                  <a:cubicBezTo>
                    <a:pt x="430" y="133"/>
                    <a:pt x="429" y="133"/>
                    <a:pt x="429" y="132"/>
                  </a:cubicBezTo>
                  <a:cubicBezTo>
                    <a:pt x="429" y="132"/>
                    <a:pt x="428" y="132"/>
                    <a:pt x="427" y="132"/>
                  </a:cubicBezTo>
                  <a:cubicBezTo>
                    <a:pt x="427" y="132"/>
                    <a:pt x="426" y="132"/>
                    <a:pt x="425" y="132"/>
                  </a:cubicBezTo>
                  <a:cubicBezTo>
                    <a:pt x="425" y="132"/>
                    <a:pt x="425" y="132"/>
                    <a:pt x="425" y="132"/>
                  </a:cubicBezTo>
                  <a:cubicBezTo>
                    <a:pt x="425" y="133"/>
                    <a:pt x="424" y="134"/>
                    <a:pt x="424" y="135"/>
                  </a:cubicBezTo>
                  <a:cubicBezTo>
                    <a:pt x="424" y="135"/>
                    <a:pt x="424" y="135"/>
                    <a:pt x="424" y="136"/>
                  </a:cubicBezTo>
                  <a:cubicBezTo>
                    <a:pt x="424" y="137"/>
                    <a:pt x="424" y="138"/>
                    <a:pt x="423" y="140"/>
                  </a:cubicBezTo>
                  <a:cubicBezTo>
                    <a:pt x="422" y="142"/>
                    <a:pt x="421" y="144"/>
                    <a:pt x="420" y="144"/>
                  </a:cubicBezTo>
                  <a:cubicBezTo>
                    <a:pt x="419" y="145"/>
                    <a:pt x="419" y="145"/>
                    <a:pt x="418" y="146"/>
                  </a:cubicBezTo>
                  <a:cubicBezTo>
                    <a:pt x="418" y="146"/>
                    <a:pt x="418" y="146"/>
                    <a:pt x="418" y="146"/>
                  </a:cubicBezTo>
                  <a:cubicBezTo>
                    <a:pt x="417" y="146"/>
                    <a:pt x="417" y="146"/>
                    <a:pt x="417" y="146"/>
                  </a:cubicBezTo>
                  <a:cubicBezTo>
                    <a:pt x="417" y="147"/>
                    <a:pt x="416" y="147"/>
                    <a:pt x="416" y="148"/>
                  </a:cubicBezTo>
                  <a:cubicBezTo>
                    <a:pt x="416" y="148"/>
                    <a:pt x="415" y="149"/>
                    <a:pt x="415" y="149"/>
                  </a:cubicBezTo>
                  <a:cubicBezTo>
                    <a:pt x="415" y="149"/>
                    <a:pt x="414" y="150"/>
                    <a:pt x="414" y="150"/>
                  </a:cubicBezTo>
                  <a:cubicBezTo>
                    <a:pt x="414" y="150"/>
                    <a:pt x="414" y="150"/>
                    <a:pt x="414" y="150"/>
                  </a:cubicBezTo>
                  <a:cubicBezTo>
                    <a:pt x="414" y="151"/>
                    <a:pt x="413" y="152"/>
                    <a:pt x="412" y="153"/>
                  </a:cubicBezTo>
                  <a:cubicBezTo>
                    <a:pt x="411" y="154"/>
                    <a:pt x="410" y="155"/>
                    <a:pt x="409" y="156"/>
                  </a:cubicBezTo>
                  <a:cubicBezTo>
                    <a:pt x="408" y="156"/>
                    <a:pt x="408" y="157"/>
                    <a:pt x="408" y="157"/>
                  </a:cubicBezTo>
                  <a:cubicBezTo>
                    <a:pt x="408" y="157"/>
                    <a:pt x="408" y="158"/>
                    <a:pt x="408" y="158"/>
                  </a:cubicBezTo>
                  <a:cubicBezTo>
                    <a:pt x="408" y="159"/>
                    <a:pt x="407" y="160"/>
                    <a:pt x="407" y="160"/>
                  </a:cubicBezTo>
                  <a:cubicBezTo>
                    <a:pt x="407" y="161"/>
                    <a:pt x="407" y="161"/>
                    <a:pt x="407" y="161"/>
                  </a:cubicBezTo>
                  <a:cubicBezTo>
                    <a:pt x="407" y="163"/>
                    <a:pt x="406" y="166"/>
                    <a:pt x="404" y="167"/>
                  </a:cubicBezTo>
                  <a:cubicBezTo>
                    <a:pt x="403" y="168"/>
                    <a:pt x="401" y="169"/>
                    <a:pt x="400" y="169"/>
                  </a:cubicBezTo>
                  <a:cubicBezTo>
                    <a:pt x="400" y="169"/>
                    <a:pt x="400" y="170"/>
                    <a:pt x="399" y="170"/>
                  </a:cubicBezTo>
                  <a:cubicBezTo>
                    <a:pt x="399" y="170"/>
                    <a:pt x="399" y="171"/>
                    <a:pt x="399" y="171"/>
                  </a:cubicBezTo>
                  <a:cubicBezTo>
                    <a:pt x="398" y="172"/>
                    <a:pt x="398" y="174"/>
                    <a:pt x="396" y="175"/>
                  </a:cubicBezTo>
                  <a:cubicBezTo>
                    <a:pt x="395" y="176"/>
                    <a:pt x="394" y="176"/>
                    <a:pt x="394" y="176"/>
                  </a:cubicBezTo>
                  <a:cubicBezTo>
                    <a:pt x="393" y="177"/>
                    <a:pt x="393" y="178"/>
                    <a:pt x="393" y="179"/>
                  </a:cubicBezTo>
                  <a:cubicBezTo>
                    <a:pt x="392" y="179"/>
                    <a:pt x="392" y="180"/>
                    <a:pt x="391" y="181"/>
                  </a:cubicBezTo>
                  <a:cubicBezTo>
                    <a:pt x="391" y="181"/>
                    <a:pt x="391" y="181"/>
                    <a:pt x="391" y="181"/>
                  </a:cubicBezTo>
                  <a:cubicBezTo>
                    <a:pt x="391" y="182"/>
                    <a:pt x="390" y="182"/>
                    <a:pt x="390" y="182"/>
                  </a:cubicBezTo>
                  <a:cubicBezTo>
                    <a:pt x="390" y="183"/>
                    <a:pt x="390" y="184"/>
                    <a:pt x="389" y="185"/>
                  </a:cubicBezTo>
                  <a:cubicBezTo>
                    <a:pt x="388" y="186"/>
                    <a:pt x="387" y="188"/>
                    <a:pt x="386" y="188"/>
                  </a:cubicBezTo>
                  <a:cubicBezTo>
                    <a:pt x="385" y="189"/>
                    <a:pt x="383" y="190"/>
                    <a:pt x="381" y="191"/>
                  </a:cubicBezTo>
                  <a:cubicBezTo>
                    <a:pt x="375" y="194"/>
                    <a:pt x="375" y="194"/>
                    <a:pt x="375" y="194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220" y="132"/>
                    <a:pt x="220" y="132"/>
                    <a:pt x="220" y="132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2"/>
                    <a:pt x="193" y="5"/>
                    <a:pt x="193" y="7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3" y="9"/>
                    <a:pt x="192" y="10"/>
                    <a:pt x="192" y="12"/>
                  </a:cubicBezTo>
                  <a:cubicBezTo>
                    <a:pt x="192" y="12"/>
                    <a:pt x="192" y="12"/>
                    <a:pt x="192" y="13"/>
                  </a:cubicBezTo>
                  <a:cubicBezTo>
                    <a:pt x="193" y="14"/>
                    <a:pt x="194" y="15"/>
                    <a:pt x="195" y="16"/>
                  </a:cubicBezTo>
                  <a:cubicBezTo>
                    <a:pt x="195" y="18"/>
                    <a:pt x="195" y="20"/>
                    <a:pt x="195" y="21"/>
                  </a:cubicBezTo>
                  <a:cubicBezTo>
                    <a:pt x="195" y="21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6" y="23"/>
                    <a:pt x="197" y="25"/>
                    <a:pt x="197" y="26"/>
                  </a:cubicBezTo>
                  <a:cubicBezTo>
                    <a:pt x="198" y="28"/>
                    <a:pt x="197" y="30"/>
                    <a:pt x="197" y="32"/>
                  </a:cubicBezTo>
                  <a:cubicBezTo>
                    <a:pt x="197" y="32"/>
                    <a:pt x="196" y="32"/>
                    <a:pt x="196" y="33"/>
                  </a:cubicBezTo>
                  <a:cubicBezTo>
                    <a:pt x="196" y="33"/>
                    <a:pt x="196" y="33"/>
                    <a:pt x="197" y="34"/>
                  </a:cubicBezTo>
                  <a:cubicBezTo>
                    <a:pt x="197" y="35"/>
                    <a:pt x="197" y="37"/>
                    <a:pt x="196" y="39"/>
                  </a:cubicBezTo>
                  <a:cubicBezTo>
                    <a:pt x="195" y="41"/>
                    <a:pt x="194" y="42"/>
                    <a:pt x="193" y="42"/>
                  </a:cubicBezTo>
                  <a:cubicBezTo>
                    <a:pt x="193" y="43"/>
                    <a:pt x="193" y="44"/>
                    <a:pt x="193" y="45"/>
                  </a:cubicBezTo>
                  <a:cubicBezTo>
                    <a:pt x="193" y="45"/>
                    <a:pt x="193" y="46"/>
                    <a:pt x="193" y="46"/>
                  </a:cubicBezTo>
                  <a:cubicBezTo>
                    <a:pt x="193" y="48"/>
                    <a:pt x="193" y="49"/>
                    <a:pt x="193" y="51"/>
                  </a:cubicBezTo>
                  <a:cubicBezTo>
                    <a:pt x="192" y="53"/>
                    <a:pt x="192" y="54"/>
                    <a:pt x="191" y="56"/>
                  </a:cubicBezTo>
                  <a:cubicBezTo>
                    <a:pt x="190" y="56"/>
                    <a:pt x="190" y="57"/>
                    <a:pt x="190" y="57"/>
                  </a:cubicBezTo>
                  <a:cubicBezTo>
                    <a:pt x="190" y="58"/>
                    <a:pt x="190" y="60"/>
                    <a:pt x="190" y="61"/>
                  </a:cubicBezTo>
                  <a:cubicBezTo>
                    <a:pt x="190" y="61"/>
                    <a:pt x="190" y="62"/>
                    <a:pt x="190" y="62"/>
                  </a:cubicBezTo>
                  <a:cubicBezTo>
                    <a:pt x="191" y="64"/>
                    <a:pt x="192" y="67"/>
                    <a:pt x="191" y="70"/>
                  </a:cubicBezTo>
                  <a:cubicBezTo>
                    <a:pt x="190" y="71"/>
                    <a:pt x="189" y="73"/>
                    <a:pt x="188" y="73"/>
                  </a:cubicBezTo>
                  <a:cubicBezTo>
                    <a:pt x="188" y="74"/>
                    <a:pt x="188" y="75"/>
                    <a:pt x="188" y="75"/>
                  </a:cubicBezTo>
                  <a:cubicBezTo>
                    <a:pt x="189" y="77"/>
                    <a:pt x="190" y="78"/>
                    <a:pt x="190" y="79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1" y="83"/>
                    <a:pt x="191" y="85"/>
                    <a:pt x="191" y="87"/>
                  </a:cubicBezTo>
                  <a:cubicBezTo>
                    <a:pt x="191" y="88"/>
                    <a:pt x="190" y="89"/>
                    <a:pt x="190" y="91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90" y="91"/>
                    <a:pt x="190" y="92"/>
                    <a:pt x="190" y="92"/>
                  </a:cubicBezTo>
                  <a:cubicBezTo>
                    <a:pt x="191" y="94"/>
                    <a:pt x="192" y="96"/>
                    <a:pt x="192" y="98"/>
                  </a:cubicBezTo>
                  <a:cubicBezTo>
                    <a:pt x="192" y="100"/>
                    <a:pt x="191" y="103"/>
                    <a:pt x="188" y="105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88" y="108"/>
                    <a:pt x="188" y="111"/>
                    <a:pt x="187" y="112"/>
                  </a:cubicBezTo>
                  <a:cubicBezTo>
                    <a:pt x="187" y="113"/>
                    <a:pt x="186" y="114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7" y="117"/>
                    <a:pt x="188" y="119"/>
                    <a:pt x="188" y="122"/>
                  </a:cubicBezTo>
                  <a:cubicBezTo>
                    <a:pt x="187" y="125"/>
                    <a:pt x="185" y="127"/>
                    <a:pt x="184" y="128"/>
                  </a:cubicBezTo>
                  <a:cubicBezTo>
                    <a:pt x="183" y="128"/>
                    <a:pt x="183" y="128"/>
                    <a:pt x="183" y="129"/>
                  </a:cubicBezTo>
                  <a:cubicBezTo>
                    <a:pt x="184" y="129"/>
                    <a:pt x="186" y="130"/>
                    <a:pt x="187" y="131"/>
                  </a:cubicBezTo>
                  <a:cubicBezTo>
                    <a:pt x="188" y="133"/>
                    <a:pt x="190" y="138"/>
                    <a:pt x="189" y="142"/>
                  </a:cubicBezTo>
                  <a:cubicBezTo>
                    <a:pt x="188" y="144"/>
                    <a:pt x="187" y="145"/>
                    <a:pt x="186" y="146"/>
                  </a:cubicBezTo>
                  <a:cubicBezTo>
                    <a:pt x="187" y="147"/>
                    <a:pt x="187" y="148"/>
                    <a:pt x="187" y="150"/>
                  </a:cubicBezTo>
                  <a:cubicBezTo>
                    <a:pt x="187" y="151"/>
                    <a:pt x="186" y="156"/>
                    <a:pt x="184" y="158"/>
                  </a:cubicBezTo>
                  <a:cubicBezTo>
                    <a:pt x="182" y="159"/>
                    <a:pt x="180" y="160"/>
                    <a:pt x="178" y="160"/>
                  </a:cubicBezTo>
                  <a:cubicBezTo>
                    <a:pt x="178" y="160"/>
                    <a:pt x="178" y="160"/>
                    <a:pt x="178" y="160"/>
                  </a:cubicBezTo>
                  <a:cubicBezTo>
                    <a:pt x="177" y="161"/>
                    <a:pt x="176" y="163"/>
                    <a:pt x="175" y="164"/>
                  </a:cubicBezTo>
                  <a:cubicBezTo>
                    <a:pt x="175" y="164"/>
                    <a:pt x="174" y="165"/>
                    <a:pt x="174" y="165"/>
                  </a:cubicBezTo>
                  <a:cubicBezTo>
                    <a:pt x="172" y="168"/>
                    <a:pt x="169" y="172"/>
                    <a:pt x="167" y="174"/>
                  </a:cubicBezTo>
                  <a:cubicBezTo>
                    <a:pt x="167" y="175"/>
                    <a:pt x="167" y="175"/>
                    <a:pt x="167" y="175"/>
                  </a:cubicBezTo>
                  <a:cubicBezTo>
                    <a:pt x="166" y="176"/>
                    <a:pt x="164" y="179"/>
                    <a:pt x="164" y="180"/>
                  </a:cubicBezTo>
                  <a:cubicBezTo>
                    <a:pt x="164" y="181"/>
                    <a:pt x="163" y="182"/>
                    <a:pt x="163" y="183"/>
                  </a:cubicBezTo>
                  <a:cubicBezTo>
                    <a:pt x="162" y="185"/>
                    <a:pt x="162" y="187"/>
                    <a:pt x="161" y="189"/>
                  </a:cubicBezTo>
                  <a:cubicBezTo>
                    <a:pt x="160" y="190"/>
                    <a:pt x="158" y="194"/>
                    <a:pt x="156" y="195"/>
                  </a:cubicBezTo>
                  <a:cubicBezTo>
                    <a:pt x="154" y="196"/>
                    <a:pt x="153" y="197"/>
                    <a:pt x="152" y="197"/>
                  </a:cubicBezTo>
                  <a:cubicBezTo>
                    <a:pt x="152" y="197"/>
                    <a:pt x="152" y="198"/>
                    <a:pt x="152" y="198"/>
                  </a:cubicBezTo>
                  <a:cubicBezTo>
                    <a:pt x="152" y="199"/>
                    <a:pt x="151" y="200"/>
                    <a:pt x="151" y="200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0" y="203"/>
                    <a:pt x="150" y="205"/>
                    <a:pt x="147" y="207"/>
                  </a:cubicBezTo>
                  <a:cubicBezTo>
                    <a:pt x="146" y="208"/>
                    <a:pt x="145" y="208"/>
                    <a:pt x="143" y="208"/>
                  </a:cubicBezTo>
                  <a:cubicBezTo>
                    <a:pt x="142" y="208"/>
                    <a:pt x="141" y="208"/>
                    <a:pt x="141" y="208"/>
                  </a:cubicBezTo>
                  <a:cubicBezTo>
                    <a:pt x="141" y="208"/>
                    <a:pt x="140" y="208"/>
                    <a:pt x="140" y="208"/>
                  </a:cubicBezTo>
                  <a:cubicBezTo>
                    <a:pt x="139" y="208"/>
                    <a:pt x="138" y="210"/>
                    <a:pt x="138" y="210"/>
                  </a:cubicBezTo>
                  <a:cubicBezTo>
                    <a:pt x="137" y="211"/>
                    <a:pt x="137" y="211"/>
                    <a:pt x="137" y="212"/>
                  </a:cubicBezTo>
                  <a:cubicBezTo>
                    <a:pt x="136" y="214"/>
                    <a:pt x="135" y="215"/>
                    <a:pt x="134" y="217"/>
                  </a:cubicBezTo>
                  <a:cubicBezTo>
                    <a:pt x="134" y="217"/>
                    <a:pt x="130" y="221"/>
                    <a:pt x="126" y="221"/>
                  </a:cubicBezTo>
                  <a:cubicBezTo>
                    <a:pt x="126" y="221"/>
                    <a:pt x="126" y="221"/>
                    <a:pt x="126" y="221"/>
                  </a:cubicBezTo>
                  <a:cubicBezTo>
                    <a:pt x="122" y="221"/>
                    <a:pt x="118" y="217"/>
                    <a:pt x="117" y="215"/>
                  </a:cubicBezTo>
                  <a:cubicBezTo>
                    <a:pt x="116" y="214"/>
                    <a:pt x="116" y="213"/>
                    <a:pt x="116" y="211"/>
                  </a:cubicBezTo>
                  <a:cubicBezTo>
                    <a:pt x="116" y="211"/>
                    <a:pt x="116" y="212"/>
                    <a:pt x="116" y="212"/>
                  </a:cubicBezTo>
                  <a:cubicBezTo>
                    <a:pt x="115" y="213"/>
                    <a:pt x="113" y="215"/>
                    <a:pt x="112" y="217"/>
                  </a:cubicBezTo>
                  <a:cubicBezTo>
                    <a:pt x="111" y="217"/>
                    <a:pt x="111" y="217"/>
                    <a:pt x="111" y="218"/>
                  </a:cubicBezTo>
                  <a:cubicBezTo>
                    <a:pt x="110" y="218"/>
                    <a:pt x="110" y="218"/>
                    <a:pt x="110" y="219"/>
                  </a:cubicBezTo>
                  <a:cubicBezTo>
                    <a:pt x="109" y="219"/>
                    <a:pt x="109" y="220"/>
                    <a:pt x="108" y="220"/>
                  </a:cubicBezTo>
                  <a:cubicBezTo>
                    <a:pt x="108" y="221"/>
                    <a:pt x="107" y="222"/>
                    <a:pt x="107" y="223"/>
                  </a:cubicBezTo>
                  <a:cubicBezTo>
                    <a:pt x="107" y="224"/>
                    <a:pt x="107" y="224"/>
                    <a:pt x="107" y="225"/>
                  </a:cubicBezTo>
                  <a:cubicBezTo>
                    <a:pt x="107" y="227"/>
                    <a:pt x="108" y="229"/>
                    <a:pt x="107" y="231"/>
                  </a:cubicBezTo>
                  <a:cubicBezTo>
                    <a:pt x="107" y="233"/>
                    <a:pt x="105" y="236"/>
                    <a:pt x="103" y="237"/>
                  </a:cubicBezTo>
                  <a:cubicBezTo>
                    <a:pt x="101" y="239"/>
                    <a:pt x="96" y="240"/>
                    <a:pt x="96" y="240"/>
                  </a:cubicBezTo>
                  <a:cubicBezTo>
                    <a:pt x="96" y="240"/>
                    <a:pt x="95" y="240"/>
                    <a:pt x="95" y="240"/>
                  </a:cubicBezTo>
                  <a:cubicBezTo>
                    <a:pt x="94" y="240"/>
                    <a:pt x="93" y="240"/>
                    <a:pt x="92" y="239"/>
                  </a:cubicBezTo>
                  <a:cubicBezTo>
                    <a:pt x="92" y="239"/>
                    <a:pt x="92" y="240"/>
                    <a:pt x="92" y="240"/>
                  </a:cubicBezTo>
                  <a:cubicBezTo>
                    <a:pt x="93" y="241"/>
                    <a:pt x="93" y="242"/>
                    <a:pt x="93" y="243"/>
                  </a:cubicBezTo>
                  <a:cubicBezTo>
                    <a:pt x="93" y="246"/>
                    <a:pt x="93" y="247"/>
                    <a:pt x="92" y="249"/>
                  </a:cubicBezTo>
                  <a:cubicBezTo>
                    <a:pt x="91" y="251"/>
                    <a:pt x="89" y="252"/>
                    <a:pt x="88" y="252"/>
                  </a:cubicBezTo>
                  <a:cubicBezTo>
                    <a:pt x="88" y="252"/>
                    <a:pt x="88" y="252"/>
                    <a:pt x="87" y="253"/>
                  </a:cubicBezTo>
                  <a:cubicBezTo>
                    <a:pt x="87" y="253"/>
                    <a:pt x="87" y="253"/>
                    <a:pt x="87" y="254"/>
                  </a:cubicBezTo>
                  <a:cubicBezTo>
                    <a:pt x="87" y="254"/>
                    <a:pt x="87" y="254"/>
                    <a:pt x="88" y="254"/>
                  </a:cubicBezTo>
                  <a:cubicBezTo>
                    <a:pt x="89" y="255"/>
                    <a:pt x="90" y="256"/>
                    <a:pt x="91" y="258"/>
                  </a:cubicBezTo>
                  <a:cubicBezTo>
                    <a:pt x="92" y="262"/>
                    <a:pt x="91" y="267"/>
                    <a:pt x="91" y="268"/>
                  </a:cubicBezTo>
                  <a:cubicBezTo>
                    <a:pt x="90" y="270"/>
                    <a:pt x="89" y="273"/>
                    <a:pt x="86" y="274"/>
                  </a:cubicBezTo>
                  <a:cubicBezTo>
                    <a:pt x="86" y="274"/>
                    <a:pt x="86" y="275"/>
                    <a:pt x="85" y="275"/>
                  </a:cubicBezTo>
                  <a:cubicBezTo>
                    <a:pt x="85" y="275"/>
                    <a:pt x="85" y="275"/>
                    <a:pt x="85" y="275"/>
                  </a:cubicBezTo>
                  <a:cubicBezTo>
                    <a:pt x="87" y="276"/>
                    <a:pt x="89" y="279"/>
                    <a:pt x="89" y="280"/>
                  </a:cubicBezTo>
                  <a:cubicBezTo>
                    <a:pt x="90" y="282"/>
                    <a:pt x="90" y="284"/>
                    <a:pt x="90" y="285"/>
                  </a:cubicBezTo>
                  <a:cubicBezTo>
                    <a:pt x="90" y="285"/>
                    <a:pt x="90" y="286"/>
                    <a:pt x="90" y="286"/>
                  </a:cubicBezTo>
                  <a:cubicBezTo>
                    <a:pt x="91" y="287"/>
                    <a:pt x="93" y="288"/>
                    <a:pt x="94" y="290"/>
                  </a:cubicBezTo>
                  <a:cubicBezTo>
                    <a:pt x="95" y="293"/>
                    <a:pt x="95" y="297"/>
                    <a:pt x="93" y="300"/>
                  </a:cubicBezTo>
                  <a:cubicBezTo>
                    <a:pt x="91" y="301"/>
                    <a:pt x="89" y="302"/>
                    <a:pt x="87" y="302"/>
                  </a:cubicBezTo>
                  <a:cubicBezTo>
                    <a:pt x="86" y="302"/>
                    <a:pt x="85" y="302"/>
                    <a:pt x="84" y="302"/>
                  </a:cubicBezTo>
                  <a:cubicBezTo>
                    <a:pt x="83" y="302"/>
                    <a:pt x="83" y="302"/>
                    <a:pt x="83" y="302"/>
                  </a:cubicBezTo>
                  <a:cubicBezTo>
                    <a:pt x="82" y="303"/>
                    <a:pt x="82" y="305"/>
                    <a:pt x="82" y="307"/>
                  </a:cubicBezTo>
                  <a:cubicBezTo>
                    <a:pt x="81" y="309"/>
                    <a:pt x="78" y="312"/>
                    <a:pt x="75" y="313"/>
                  </a:cubicBezTo>
                  <a:cubicBezTo>
                    <a:pt x="74" y="314"/>
                    <a:pt x="72" y="314"/>
                    <a:pt x="71" y="314"/>
                  </a:cubicBezTo>
                  <a:cubicBezTo>
                    <a:pt x="69" y="314"/>
                    <a:pt x="67" y="314"/>
                    <a:pt x="66" y="313"/>
                  </a:cubicBezTo>
                  <a:cubicBezTo>
                    <a:pt x="63" y="310"/>
                    <a:pt x="64" y="306"/>
                    <a:pt x="64" y="303"/>
                  </a:cubicBezTo>
                  <a:cubicBezTo>
                    <a:pt x="64" y="303"/>
                    <a:pt x="64" y="303"/>
                    <a:pt x="64" y="302"/>
                  </a:cubicBezTo>
                  <a:cubicBezTo>
                    <a:pt x="64" y="302"/>
                    <a:pt x="64" y="301"/>
                    <a:pt x="64" y="300"/>
                  </a:cubicBezTo>
                  <a:cubicBezTo>
                    <a:pt x="64" y="300"/>
                    <a:pt x="63" y="299"/>
                    <a:pt x="63" y="299"/>
                  </a:cubicBezTo>
                  <a:cubicBezTo>
                    <a:pt x="62" y="297"/>
                    <a:pt x="62" y="296"/>
                    <a:pt x="62" y="295"/>
                  </a:cubicBezTo>
                  <a:cubicBezTo>
                    <a:pt x="62" y="295"/>
                    <a:pt x="62" y="295"/>
                    <a:pt x="62" y="295"/>
                  </a:cubicBezTo>
                  <a:cubicBezTo>
                    <a:pt x="62" y="295"/>
                    <a:pt x="62" y="295"/>
                    <a:pt x="62" y="295"/>
                  </a:cubicBezTo>
                  <a:cubicBezTo>
                    <a:pt x="61" y="295"/>
                    <a:pt x="60" y="296"/>
                    <a:pt x="59" y="296"/>
                  </a:cubicBezTo>
                  <a:cubicBezTo>
                    <a:pt x="59" y="296"/>
                    <a:pt x="59" y="296"/>
                    <a:pt x="59" y="296"/>
                  </a:cubicBezTo>
                  <a:cubicBezTo>
                    <a:pt x="59" y="296"/>
                    <a:pt x="55" y="296"/>
                    <a:pt x="52" y="293"/>
                  </a:cubicBezTo>
                  <a:cubicBezTo>
                    <a:pt x="52" y="294"/>
                    <a:pt x="52" y="295"/>
                    <a:pt x="51" y="296"/>
                  </a:cubicBezTo>
                  <a:cubicBezTo>
                    <a:pt x="50" y="297"/>
                    <a:pt x="49" y="297"/>
                    <a:pt x="48" y="298"/>
                  </a:cubicBezTo>
                  <a:cubicBezTo>
                    <a:pt x="48" y="299"/>
                    <a:pt x="48" y="299"/>
                    <a:pt x="48" y="300"/>
                  </a:cubicBezTo>
                  <a:cubicBezTo>
                    <a:pt x="48" y="302"/>
                    <a:pt x="47" y="306"/>
                    <a:pt x="46" y="308"/>
                  </a:cubicBezTo>
                  <a:cubicBezTo>
                    <a:pt x="46" y="309"/>
                    <a:pt x="45" y="309"/>
                    <a:pt x="45" y="310"/>
                  </a:cubicBezTo>
                  <a:cubicBezTo>
                    <a:pt x="45" y="310"/>
                    <a:pt x="45" y="311"/>
                    <a:pt x="44" y="311"/>
                  </a:cubicBezTo>
                  <a:cubicBezTo>
                    <a:pt x="44" y="312"/>
                    <a:pt x="44" y="313"/>
                    <a:pt x="44" y="314"/>
                  </a:cubicBezTo>
                  <a:cubicBezTo>
                    <a:pt x="44" y="314"/>
                    <a:pt x="44" y="314"/>
                    <a:pt x="45" y="315"/>
                  </a:cubicBezTo>
                  <a:cubicBezTo>
                    <a:pt x="45" y="316"/>
                    <a:pt x="46" y="318"/>
                    <a:pt x="46" y="321"/>
                  </a:cubicBezTo>
                  <a:cubicBezTo>
                    <a:pt x="46" y="323"/>
                    <a:pt x="44" y="325"/>
                    <a:pt x="42" y="328"/>
                  </a:cubicBezTo>
                  <a:cubicBezTo>
                    <a:pt x="42" y="328"/>
                    <a:pt x="42" y="328"/>
                    <a:pt x="42" y="328"/>
                  </a:cubicBezTo>
                  <a:cubicBezTo>
                    <a:pt x="41" y="329"/>
                    <a:pt x="40" y="330"/>
                    <a:pt x="39" y="330"/>
                  </a:cubicBezTo>
                  <a:cubicBezTo>
                    <a:pt x="39" y="331"/>
                    <a:pt x="39" y="331"/>
                    <a:pt x="38" y="331"/>
                  </a:cubicBezTo>
                  <a:cubicBezTo>
                    <a:pt x="39" y="331"/>
                    <a:pt x="39" y="332"/>
                    <a:pt x="40" y="332"/>
                  </a:cubicBezTo>
                  <a:cubicBezTo>
                    <a:pt x="41" y="334"/>
                    <a:pt x="43" y="336"/>
                    <a:pt x="44" y="337"/>
                  </a:cubicBezTo>
                  <a:cubicBezTo>
                    <a:pt x="45" y="340"/>
                    <a:pt x="46" y="344"/>
                    <a:pt x="46" y="345"/>
                  </a:cubicBezTo>
                  <a:cubicBezTo>
                    <a:pt x="46" y="347"/>
                    <a:pt x="46" y="348"/>
                    <a:pt x="46" y="349"/>
                  </a:cubicBezTo>
                  <a:cubicBezTo>
                    <a:pt x="46" y="349"/>
                    <a:pt x="46" y="350"/>
                    <a:pt x="46" y="350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47" y="351"/>
                    <a:pt x="49" y="352"/>
                    <a:pt x="49" y="354"/>
                  </a:cubicBezTo>
                  <a:cubicBezTo>
                    <a:pt x="50" y="358"/>
                    <a:pt x="49" y="363"/>
                    <a:pt x="48" y="366"/>
                  </a:cubicBezTo>
                  <a:cubicBezTo>
                    <a:pt x="46" y="368"/>
                    <a:pt x="43" y="370"/>
                    <a:pt x="42" y="370"/>
                  </a:cubicBezTo>
                  <a:cubicBezTo>
                    <a:pt x="41" y="370"/>
                    <a:pt x="41" y="370"/>
                    <a:pt x="40" y="370"/>
                  </a:cubicBezTo>
                  <a:cubicBezTo>
                    <a:pt x="39" y="370"/>
                    <a:pt x="37" y="370"/>
                    <a:pt x="36" y="370"/>
                  </a:cubicBezTo>
                  <a:cubicBezTo>
                    <a:pt x="36" y="370"/>
                    <a:pt x="35" y="369"/>
                    <a:pt x="35" y="369"/>
                  </a:cubicBezTo>
                  <a:cubicBezTo>
                    <a:pt x="35" y="370"/>
                    <a:pt x="34" y="370"/>
                    <a:pt x="34" y="370"/>
                  </a:cubicBezTo>
                  <a:cubicBezTo>
                    <a:pt x="34" y="370"/>
                    <a:pt x="34" y="371"/>
                    <a:pt x="34" y="372"/>
                  </a:cubicBezTo>
                  <a:cubicBezTo>
                    <a:pt x="34" y="373"/>
                    <a:pt x="34" y="374"/>
                    <a:pt x="35" y="374"/>
                  </a:cubicBezTo>
                  <a:cubicBezTo>
                    <a:pt x="35" y="376"/>
                    <a:pt x="36" y="377"/>
                    <a:pt x="36" y="379"/>
                  </a:cubicBezTo>
                  <a:cubicBezTo>
                    <a:pt x="37" y="381"/>
                    <a:pt x="36" y="385"/>
                    <a:pt x="36" y="386"/>
                  </a:cubicBezTo>
                  <a:cubicBezTo>
                    <a:pt x="36" y="390"/>
                    <a:pt x="35" y="393"/>
                    <a:pt x="34" y="395"/>
                  </a:cubicBezTo>
                  <a:cubicBezTo>
                    <a:pt x="33" y="397"/>
                    <a:pt x="30" y="400"/>
                    <a:pt x="28" y="401"/>
                  </a:cubicBezTo>
                  <a:cubicBezTo>
                    <a:pt x="26" y="401"/>
                    <a:pt x="25" y="402"/>
                    <a:pt x="23" y="402"/>
                  </a:cubicBezTo>
                  <a:cubicBezTo>
                    <a:pt x="23" y="402"/>
                    <a:pt x="21" y="402"/>
                    <a:pt x="21" y="402"/>
                  </a:cubicBezTo>
                  <a:cubicBezTo>
                    <a:pt x="21" y="402"/>
                    <a:pt x="20" y="403"/>
                    <a:pt x="19" y="404"/>
                  </a:cubicBezTo>
                  <a:cubicBezTo>
                    <a:pt x="17" y="405"/>
                    <a:pt x="15" y="405"/>
                    <a:pt x="13" y="405"/>
                  </a:cubicBezTo>
                  <a:cubicBezTo>
                    <a:pt x="13" y="405"/>
                    <a:pt x="13" y="405"/>
                    <a:pt x="12" y="405"/>
                  </a:cubicBezTo>
                  <a:cubicBezTo>
                    <a:pt x="12" y="406"/>
                    <a:pt x="11" y="406"/>
                    <a:pt x="10" y="407"/>
                  </a:cubicBezTo>
                  <a:cubicBezTo>
                    <a:pt x="9" y="408"/>
                    <a:pt x="8" y="408"/>
                    <a:pt x="7" y="409"/>
                  </a:cubicBezTo>
                  <a:cubicBezTo>
                    <a:pt x="7" y="409"/>
                    <a:pt x="7" y="409"/>
                    <a:pt x="7" y="409"/>
                  </a:cubicBezTo>
                  <a:cubicBezTo>
                    <a:pt x="5" y="410"/>
                    <a:pt x="3" y="411"/>
                    <a:pt x="1" y="412"/>
                  </a:cubicBezTo>
                  <a:cubicBezTo>
                    <a:pt x="1" y="412"/>
                    <a:pt x="0" y="412"/>
                    <a:pt x="0" y="412"/>
                  </a:cubicBezTo>
                  <a:cubicBezTo>
                    <a:pt x="1" y="412"/>
                    <a:pt x="1" y="413"/>
                    <a:pt x="1" y="413"/>
                  </a:cubicBezTo>
                  <a:cubicBezTo>
                    <a:pt x="1" y="414"/>
                    <a:pt x="1" y="414"/>
                    <a:pt x="2" y="414"/>
                  </a:cubicBezTo>
                  <a:cubicBezTo>
                    <a:pt x="2" y="415"/>
                    <a:pt x="3" y="415"/>
                    <a:pt x="4" y="416"/>
                  </a:cubicBezTo>
                  <a:cubicBezTo>
                    <a:pt x="6" y="419"/>
                    <a:pt x="8" y="423"/>
                    <a:pt x="8" y="425"/>
                  </a:cubicBezTo>
                  <a:cubicBezTo>
                    <a:pt x="9" y="427"/>
                    <a:pt x="9" y="430"/>
                    <a:pt x="9" y="433"/>
                  </a:cubicBezTo>
                  <a:cubicBezTo>
                    <a:pt x="8" y="435"/>
                    <a:pt x="7" y="436"/>
                    <a:pt x="6" y="437"/>
                  </a:cubicBezTo>
                  <a:cubicBezTo>
                    <a:pt x="6" y="437"/>
                    <a:pt x="5" y="438"/>
                    <a:pt x="5" y="438"/>
                  </a:cubicBezTo>
                  <a:cubicBezTo>
                    <a:pt x="5" y="438"/>
                    <a:pt x="5" y="438"/>
                    <a:pt x="5" y="439"/>
                  </a:cubicBezTo>
                  <a:cubicBezTo>
                    <a:pt x="5" y="439"/>
                    <a:pt x="5" y="439"/>
                    <a:pt x="5" y="439"/>
                  </a:cubicBezTo>
                  <a:cubicBezTo>
                    <a:pt x="6" y="441"/>
                    <a:pt x="6" y="442"/>
                    <a:pt x="6" y="444"/>
                  </a:cubicBezTo>
                  <a:cubicBezTo>
                    <a:pt x="6" y="447"/>
                    <a:pt x="4" y="450"/>
                    <a:pt x="4" y="450"/>
                  </a:cubicBezTo>
                  <a:cubicBezTo>
                    <a:pt x="4" y="451"/>
                    <a:pt x="3" y="451"/>
                    <a:pt x="3" y="452"/>
                  </a:cubicBezTo>
                  <a:cubicBezTo>
                    <a:pt x="3" y="452"/>
                    <a:pt x="3" y="452"/>
                    <a:pt x="4" y="452"/>
                  </a:cubicBezTo>
                  <a:cubicBezTo>
                    <a:pt x="4" y="452"/>
                    <a:pt x="4" y="452"/>
                    <a:pt x="4" y="452"/>
                  </a:cubicBezTo>
                  <a:cubicBezTo>
                    <a:pt x="6" y="453"/>
                    <a:pt x="7" y="453"/>
                    <a:pt x="8" y="454"/>
                  </a:cubicBezTo>
                  <a:cubicBezTo>
                    <a:pt x="9" y="455"/>
                    <a:pt x="10" y="456"/>
                    <a:pt x="11" y="457"/>
                  </a:cubicBezTo>
                  <a:cubicBezTo>
                    <a:pt x="11" y="457"/>
                    <a:pt x="11" y="457"/>
                    <a:pt x="11" y="457"/>
                  </a:cubicBezTo>
                  <a:cubicBezTo>
                    <a:pt x="12" y="457"/>
                    <a:pt x="14" y="458"/>
                    <a:pt x="15" y="459"/>
                  </a:cubicBezTo>
                  <a:cubicBezTo>
                    <a:pt x="17" y="460"/>
                    <a:pt x="18" y="463"/>
                    <a:pt x="20" y="466"/>
                  </a:cubicBezTo>
                  <a:cubicBezTo>
                    <a:pt x="20" y="466"/>
                    <a:pt x="20" y="466"/>
                    <a:pt x="20" y="467"/>
                  </a:cubicBezTo>
                  <a:cubicBezTo>
                    <a:pt x="21" y="467"/>
                    <a:pt x="21" y="468"/>
                    <a:pt x="22" y="469"/>
                  </a:cubicBezTo>
                  <a:cubicBezTo>
                    <a:pt x="22" y="469"/>
                    <a:pt x="22" y="469"/>
                    <a:pt x="22" y="470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24" y="470"/>
                    <a:pt x="27" y="471"/>
                    <a:pt x="29" y="473"/>
                  </a:cubicBezTo>
                  <a:cubicBezTo>
                    <a:pt x="32" y="476"/>
                    <a:pt x="31" y="482"/>
                    <a:pt x="31" y="484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34" y="485"/>
                    <a:pt x="37" y="486"/>
                    <a:pt x="39" y="488"/>
                  </a:cubicBezTo>
                  <a:cubicBezTo>
                    <a:pt x="41" y="490"/>
                    <a:pt x="42" y="493"/>
                    <a:pt x="42" y="495"/>
                  </a:cubicBezTo>
                  <a:cubicBezTo>
                    <a:pt x="43" y="496"/>
                    <a:pt x="43" y="496"/>
                    <a:pt x="43" y="497"/>
                  </a:cubicBezTo>
                  <a:cubicBezTo>
                    <a:pt x="44" y="499"/>
                    <a:pt x="44" y="500"/>
                    <a:pt x="44" y="501"/>
                  </a:cubicBezTo>
                  <a:cubicBezTo>
                    <a:pt x="45" y="501"/>
                    <a:pt x="46" y="502"/>
                    <a:pt x="47" y="502"/>
                  </a:cubicBezTo>
                  <a:cubicBezTo>
                    <a:pt x="47" y="502"/>
                    <a:pt x="48" y="502"/>
                    <a:pt x="48" y="502"/>
                  </a:cubicBezTo>
                  <a:cubicBezTo>
                    <a:pt x="50" y="503"/>
                    <a:pt x="52" y="504"/>
                    <a:pt x="54" y="505"/>
                  </a:cubicBezTo>
                  <a:cubicBezTo>
                    <a:pt x="55" y="506"/>
                    <a:pt x="57" y="508"/>
                    <a:pt x="57" y="510"/>
                  </a:cubicBezTo>
                  <a:cubicBezTo>
                    <a:pt x="58" y="512"/>
                    <a:pt x="58" y="513"/>
                    <a:pt x="58" y="515"/>
                  </a:cubicBezTo>
                  <a:cubicBezTo>
                    <a:pt x="58" y="515"/>
                    <a:pt x="58" y="515"/>
                    <a:pt x="58" y="515"/>
                  </a:cubicBezTo>
                  <a:cubicBezTo>
                    <a:pt x="59" y="516"/>
                    <a:pt x="60" y="516"/>
                    <a:pt x="61" y="518"/>
                  </a:cubicBezTo>
                  <a:cubicBezTo>
                    <a:pt x="62" y="519"/>
                    <a:pt x="63" y="520"/>
                    <a:pt x="63" y="522"/>
                  </a:cubicBezTo>
                  <a:cubicBezTo>
                    <a:pt x="63" y="522"/>
                    <a:pt x="63" y="523"/>
                    <a:pt x="63" y="523"/>
                  </a:cubicBezTo>
                  <a:cubicBezTo>
                    <a:pt x="63" y="523"/>
                    <a:pt x="63" y="523"/>
                    <a:pt x="64" y="523"/>
                  </a:cubicBezTo>
                  <a:cubicBezTo>
                    <a:pt x="64" y="523"/>
                    <a:pt x="64" y="523"/>
                    <a:pt x="64" y="523"/>
                  </a:cubicBezTo>
                  <a:cubicBezTo>
                    <a:pt x="66" y="523"/>
                    <a:pt x="67" y="523"/>
                    <a:pt x="68" y="523"/>
                  </a:cubicBezTo>
                  <a:cubicBezTo>
                    <a:pt x="69" y="523"/>
                    <a:pt x="70" y="523"/>
                    <a:pt x="71" y="523"/>
                  </a:cubicBezTo>
                  <a:cubicBezTo>
                    <a:pt x="72" y="523"/>
                    <a:pt x="72" y="523"/>
                    <a:pt x="72" y="524"/>
                  </a:cubicBezTo>
                  <a:cubicBezTo>
                    <a:pt x="73" y="523"/>
                    <a:pt x="74" y="522"/>
                    <a:pt x="76" y="522"/>
                  </a:cubicBezTo>
                  <a:cubicBezTo>
                    <a:pt x="77" y="522"/>
                    <a:pt x="77" y="522"/>
                    <a:pt x="77" y="522"/>
                  </a:cubicBezTo>
                  <a:cubicBezTo>
                    <a:pt x="77" y="522"/>
                    <a:pt x="77" y="522"/>
                    <a:pt x="77" y="522"/>
                  </a:cubicBezTo>
                  <a:cubicBezTo>
                    <a:pt x="81" y="523"/>
                    <a:pt x="83" y="527"/>
                    <a:pt x="84" y="529"/>
                  </a:cubicBezTo>
                  <a:cubicBezTo>
                    <a:pt x="84" y="530"/>
                    <a:pt x="84" y="530"/>
                    <a:pt x="84" y="530"/>
                  </a:cubicBezTo>
                  <a:cubicBezTo>
                    <a:pt x="84" y="530"/>
                    <a:pt x="84" y="530"/>
                    <a:pt x="84" y="530"/>
                  </a:cubicBezTo>
                  <a:cubicBezTo>
                    <a:pt x="86" y="531"/>
                    <a:pt x="88" y="532"/>
                    <a:pt x="89" y="534"/>
                  </a:cubicBezTo>
                  <a:cubicBezTo>
                    <a:pt x="89" y="535"/>
                    <a:pt x="90" y="535"/>
                    <a:pt x="90" y="536"/>
                  </a:cubicBezTo>
                  <a:cubicBezTo>
                    <a:pt x="90" y="536"/>
                    <a:pt x="91" y="536"/>
                    <a:pt x="92" y="536"/>
                  </a:cubicBezTo>
                  <a:cubicBezTo>
                    <a:pt x="92" y="536"/>
                    <a:pt x="93" y="536"/>
                    <a:pt x="93" y="536"/>
                  </a:cubicBezTo>
                  <a:cubicBezTo>
                    <a:pt x="95" y="536"/>
                    <a:pt x="97" y="538"/>
                    <a:pt x="98" y="539"/>
                  </a:cubicBezTo>
                  <a:cubicBezTo>
                    <a:pt x="98" y="539"/>
                    <a:pt x="98" y="539"/>
                    <a:pt x="98" y="539"/>
                  </a:cubicBezTo>
                  <a:cubicBezTo>
                    <a:pt x="99" y="539"/>
                    <a:pt x="100" y="538"/>
                    <a:pt x="101" y="538"/>
                  </a:cubicBezTo>
                  <a:cubicBezTo>
                    <a:pt x="102" y="538"/>
                    <a:pt x="102" y="538"/>
                    <a:pt x="102" y="538"/>
                  </a:cubicBezTo>
                  <a:cubicBezTo>
                    <a:pt x="102" y="538"/>
                    <a:pt x="102" y="538"/>
                    <a:pt x="102" y="538"/>
                  </a:cubicBezTo>
                  <a:cubicBezTo>
                    <a:pt x="104" y="536"/>
                    <a:pt x="104" y="536"/>
                    <a:pt x="104" y="536"/>
                  </a:cubicBezTo>
                  <a:cubicBezTo>
                    <a:pt x="104" y="531"/>
                    <a:pt x="104" y="531"/>
                    <a:pt x="104" y="531"/>
                  </a:cubicBezTo>
                  <a:cubicBezTo>
                    <a:pt x="109" y="534"/>
                    <a:pt x="109" y="534"/>
                    <a:pt x="109" y="534"/>
                  </a:cubicBezTo>
                  <a:cubicBezTo>
                    <a:pt x="110" y="533"/>
                    <a:pt x="110" y="533"/>
                    <a:pt x="110" y="533"/>
                  </a:cubicBezTo>
                  <a:cubicBezTo>
                    <a:pt x="110" y="534"/>
                    <a:pt x="110" y="534"/>
                    <a:pt x="110" y="534"/>
                  </a:cubicBezTo>
                  <a:cubicBezTo>
                    <a:pt x="113" y="536"/>
                    <a:pt x="113" y="536"/>
                    <a:pt x="113" y="536"/>
                  </a:cubicBezTo>
                  <a:cubicBezTo>
                    <a:pt x="114" y="537"/>
                    <a:pt x="115" y="539"/>
                    <a:pt x="116" y="540"/>
                  </a:cubicBezTo>
                  <a:cubicBezTo>
                    <a:pt x="117" y="542"/>
                    <a:pt x="118" y="545"/>
                    <a:pt x="118" y="546"/>
                  </a:cubicBezTo>
                  <a:cubicBezTo>
                    <a:pt x="118" y="548"/>
                    <a:pt x="118" y="550"/>
                    <a:pt x="117" y="553"/>
                  </a:cubicBezTo>
                  <a:cubicBezTo>
                    <a:pt x="118" y="553"/>
                    <a:pt x="119" y="553"/>
                    <a:pt x="120" y="554"/>
                  </a:cubicBezTo>
                  <a:cubicBezTo>
                    <a:pt x="122" y="556"/>
                    <a:pt x="123" y="560"/>
                    <a:pt x="123" y="562"/>
                  </a:cubicBezTo>
                  <a:cubicBezTo>
                    <a:pt x="124" y="563"/>
                    <a:pt x="123" y="565"/>
                    <a:pt x="123" y="566"/>
                  </a:cubicBezTo>
                  <a:cubicBezTo>
                    <a:pt x="123" y="566"/>
                    <a:pt x="123" y="566"/>
                    <a:pt x="123" y="566"/>
                  </a:cubicBezTo>
                  <a:cubicBezTo>
                    <a:pt x="123" y="567"/>
                    <a:pt x="124" y="567"/>
                    <a:pt x="124" y="567"/>
                  </a:cubicBezTo>
                  <a:cubicBezTo>
                    <a:pt x="124" y="567"/>
                    <a:pt x="124" y="567"/>
                    <a:pt x="124" y="567"/>
                  </a:cubicBezTo>
                  <a:cubicBezTo>
                    <a:pt x="125" y="568"/>
                    <a:pt x="126" y="568"/>
                    <a:pt x="126" y="568"/>
                  </a:cubicBezTo>
                  <a:cubicBezTo>
                    <a:pt x="128" y="569"/>
                    <a:pt x="129" y="570"/>
                    <a:pt x="130" y="570"/>
                  </a:cubicBezTo>
                  <a:cubicBezTo>
                    <a:pt x="131" y="571"/>
                    <a:pt x="132" y="573"/>
                    <a:pt x="134" y="574"/>
                  </a:cubicBezTo>
                  <a:cubicBezTo>
                    <a:pt x="134" y="574"/>
                    <a:pt x="134" y="575"/>
                    <a:pt x="135" y="575"/>
                  </a:cubicBezTo>
                  <a:cubicBezTo>
                    <a:pt x="135" y="575"/>
                    <a:pt x="135" y="576"/>
                    <a:pt x="136" y="576"/>
                  </a:cubicBezTo>
                  <a:cubicBezTo>
                    <a:pt x="136" y="576"/>
                    <a:pt x="136" y="576"/>
                    <a:pt x="136" y="576"/>
                  </a:cubicBezTo>
                  <a:cubicBezTo>
                    <a:pt x="138" y="575"/>
                    <a:pt x="139" y="574"/>
                    <a:pt x="141" y="574"/>
                  </a:cubicBezTo>
                  <a:cubicBezTo>
                    <a:pt x="144" y="574"/>
                    <a:pt x="148" y="576"/>
                    <a:pt x="150" y="577"/>
                  </a:cubicBezTo>
                  <a:cubicBezTo>
                    <a:pt x="152" y="578"/>
                    <a:pt x="154" y="580"/>
                    <a:pt x="156" y="582"/>
                  </a:cubicBezTo>
                  <a:cubicBezTo>
                    <a:pt x="156" y="582"/>
                    <a:pt x="156" y="583"/>
                    <a:pt x="157" y="583"/>
                  </a:cubicBezTo>
                  <a:cubicBezTo>
                    <a:pt x="157" y="584"/>
                    <a:pt x="158" y="584"/>
                    <a:pt x="158" y="585"/>
                  </a:cubicBezTo>
                  <a:cubicBezTo>
                    <a:pt x="159" y="585"/>
                    <a:pt x="159" y="586"/>
                    <a:pt x="159" y="586"/>
                  </a:cubicBezTo>
                  <a:cubicBezTo>
                    <a:pt x="159" y="586"/>
                    <a:pt x="160" y="586"/>
                    <a:pt x="160" y="586"/>
                  </a:cubicBezTo>
                  <a:cubicBezTo>
                    <a:pt x="160" y="586"/>
                    <a:pt x="161" y="586"/>
                    <a:pt x="161" y="586"/>
                  </a:cubicBezTo>
                  <a:cubicBezTo>
                    <a:pt x="161" y="586"/>
                    <a:pt x="162" y="586"/>
                    <a:pt x="162" y="586"/>
                  </a:cubicBezTo>
                  <a:cubicBezTo>
                    <a:pt x="163" y="585"/>
                    <a:pt x="165" y="584"/>
                    <a:pt x="166" y="584"/>
                  </a:cubicBezTo>
                  <a:cubicBezTo>
                    <a:pt x="167" y="583"/>
                    <a:pt x="168" y="583"/>
                    <a:pt x="169" y="583"/>
                  </a:cubicBezTo>
                  <a:cubicBezTo>
                    <a:pt x="169" y="583"/>
                    <a:pt x="170" y="583"/>
                    <a:pt x="170" y="583"/>
                  </a:cubicBezTo>
                  <a:cubicBezTo>
                    <a:pt x="170" y="583"/>
                    <a:pt x="171" y="583"/>
                    <a:pt x="171" y="583"/>
                  </a:cubicBezTo>
                  <a:cubicBezTo>
                    <a:pt x="171" y="583"/>
                    <a:pt x="171" y="583"/>
                    <a:pt x="171" y="583"/>
                  </a:cubicBezTo>
                  <a:cubicBezTo>
                    <a:pt x="171" y="583"/>
                    <a:pt x="172" y="582"/>
                    <a:pt x="172" y="581"/>
                  </a:cubicBezTo>
                  <a:cubicBezTo>
                    <a:pt x="173" y="581"/>
                    <a:pt x="173" y="580"/>
                    <a:pt x="174" y="580"/>
                  </a:cubicBezTo>
                  <a:cubicBezTo>
                    <a:pt x="174" y="580"/>
                    <a:pt x="175" y="579"/>
                    <a:pt x="175" y="579"/>
                  </a:cubicBezTo>
                  <a:cubicBezTo>
                    <a:pt x="175" y="579"/>
                    <a:pt x="175" y="578"/>
                    <a:pt x="175" y="578"/>
                  </a:cubicBezTo>
                  <a:cubicBezTo>
                    <a:pt x="176" y="577"/>
                    <a:pt x="177" y="575"/>
                    <a:pt x="178" y="574"/>
                  </a:cubicBezTo>
                  <a:cubicBezTo>
                    <a:pt x="179" y="573"/>
                    <a:pt x="180" y="573"/>
                    <a:pt x="181" y="573"/>
                  </a:cubicBezTo>
                  <a:cubicBezTo>
                    <a:pt x="181" y="572"/>
                    <a:pt x="182" y="571"/>
                    <a:pt x="182" y="571"/>
                  </a:cubicBezTo>
                  <a:cubicBezTo>
                    <a:pt x="183" y="570"/>
                    <a:pt x="184" y="570"/>
                    <a:pt x="184" y="570"/>
                  </a:cubicBezTo>
                  <a:cubicBezTo>
                    <a:pt x="184" y="570"/>
                    <a:pt x="185" y="570"/>
                    <a:pt x="185" y="569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6" y="567"/>
                    <a:pt x="186" y="566"/>
                  </a:cubicBezTo>
                  <a:cubicBezTo>
                    <a:pt x="187" y="565"/>
                    <a:pt x="187" y="563"/>
                    <a:pt x="188" y="562"/>
                  </a:cubicBezTo>
                  <a:cubicBezTo>
                    <a:pt x="189" y="560"/>
                    <a:pt x="191" y="558"/>
                    <a:pt x="192" y="557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218" y="568"/>
                    <a:pt x="218" y="568"/>
                    <a:pt x="218" y="568"/>
                  </a:cubicBezTo>
                  <a:cubicBezTo>
                    <a:pt x="242" y="551"/>
                    <a:pt x="242" y="551"/>
                    <a:pt x="242" y="551"/>
                  </a:cubicBezTo>
                  <a:cubicBezTo>
                    <a:pt x="251" y="551"/>
                    <a:pt x="251" y="551"/>
                    <a:pt x="251" y="551"/>
                  </a:cubicBezTo>
                  <a:cubicBezTo>
                    <a:pt x="257" y="544"/>
                    <a:pt x="257" y="544"/>
                    <a:pt x="257" y="544"/>
                  </a:cubicBezTo>
                  <a:cubicBezTo>
                    <a:pt x="255" y="543"/>
                    <a:pt x="255" y="543"/>
                    <a:pt x="255" y="543"/>
                  </a:cubicBezTo>
                  <a:cubicBezTo>
                    <a:pt x="255" y="525"/>
                    <a:pt x="255" y="525"/>
                    <a:pt x="255" y="525"/>
                  </a:cubicBezTo>
                  <a:cubicBezTo>
                    <a:pt x="266" y="525"/>
                    <a:pt x="266" y="525"/>
                    <a:pt x="266" y="525"/>
                  </a:cubicBezTo>
                  <a:cubicBezTo>
                    <a:pt x="275" y="531"/>
                    <a:pt x="275" y="531"/>
                    <a:pt x="275" y="531"/>
                  </a:cubicBezTo>
                  <a:cubicBezTo>
                    <a:pt x="299" y="509"/>
                    <a:pt x="299" y="509"/>
                    <a:pt x="299" y="509"/>
                  </a:cubicBezTo>
                  <a:cubicBezTo>
                    <a:pt x="300" y="508"/>
                    <a:pt x="300" y="508"/>
                    <a:pt x="300" y="508"/>
                  </a:cubicBezTo>
                  <a:cubicBezTo>
                    <a:pt x="300" y="508"/>
                    <a:pt x="304" y="508"/>
                    <a:pt x="306" y="508"/>
                  </a:cubicBezTo>
                  <a:cubicBezTo>
                    <a:pt x="308" y="508"/>
                    <a:pt x="311" y="508"/>
                    <a:pt x="313" y="510"/>
                  </a:cubicBezTo>
                  <a:cubicBezTo>
                    <a:pt x="314" y="511"/>
                    <a:pt x="314" y="512"/>
                    <a:pt x="314" y="513"/>
                  </a:cubicBezTo>
                  <a:cubicBezTo>
                    <a:pt x="326" y="501"/>
                    <a:pt x="326" y="501"/>
                    <a:pt x="326" y="501"/>
                  </a:cubicBezTo>
                  <a:cubicBezTo>
                    <a:pt x="326" y="501"/>
                    <a:pt x="325" y="500"/>
                    <a:pt x="325" y="500"/>
                  </a:cubicBezTo>
                  <a:cubicBezTo>
                    <a:pt x="321" y="497"/>
                    <a:pt x="322" y="492"/>
                    <a:pt x="323" y="490"/>
                  </a:cubicBezTo>
                  <a:cubicBezTo>
                    <a:pt x="323" y="488"/>
                    <a:pt x="326" y="485"/>
                    <a:pt x="328" y="484"/>
                  </a:cubicBezTo>
                  <a:cubicBezTo>
                    <a:pt x="328" y="483"/>
                    <a:pt x="329" y="483"/>
                    <a:pt x="330" y="482"/>
                  </a:cubicBezTo>
                  <a:cubicBezTo>
                    <a:pt x="331" y="482"/>
                    <a:pt x="331" y="482"/>
                    <a:pt x="331" y="482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1" y="481"/>
                    <a:pt x="330" y="481"/>
                    <a:pt x="329" y="480"/>
                  </a:cubicBezTo>
                  <a:cubicBezTo>
                    <a:pt x="327" y="479"/>
                    <a:pt x="325" y="476"/>
                    <a:pt x="324" y="475"/>
                  </a:cubicBezTo>
                  <a:cubicBezTo>
                    <a:pt x="324" y="474"/>
                    <a:pt x="322" y="471"/>
                    <a:pt x="322" y="468"/>
                  </a:cubicBezTo>
                  <a:cubicBezTo>
                    <a:pt x="322" y="466"/>
                    <a:pt x="323" y="464"/>
                    <a:pt x="324" y="463"/>
                  </a:cubicBezTo>
                  <a:cubicBezTo>
                    <a:pt x="324" y="463"/>
                    <a:pt x="324" y="462"/>
                    <a:pt x="324" y="462"/>
                  </a:cubicBezTo>
                  <a:cubicBezTo>
                    <a:pt x="325" y="462"/>
                    <a:pt x="325" y="461"/>
                    <a:pt x="325" y="461"/>
                  </a:cubicBezTo>
                  <a:cubicBezTo>
                    <a:pt x="325" y="461"/>
                    <a:pt x="325" y="461"/>
                    <a:pt x="325" y="461"/>
                  </a:cubicBezTo>
                  <a:cubicBezTo>
                    <a:pt x="325" y="460"/>
                    <a:pt x="325" y="460"/>
                    <a:pt x="325" y="459"/>
                  </a:cubicBezTo>
                  <a:cubicBezTo>
                    <a:pt x="325" y="459"/>
                    <a:pt x="325" y="459"/>
                    <a:pt x="325" y="458"/>
                  </a:cubicBezTo>
                  <a:cubicBezTo>
                    <a:pt x="325" y="458"/>
                    <a:pt x="325" y="458"/>
                    <a:pt x="325" y="458"/>
                  </a:cubicBezTo>
                  <a:cubicBezTo>
                    <a:pt x="325" y="457"/>
                    <a:pt x="325" y="454"/>
                    <a:pt x="326" y="452"/>
                  </a:cubicBezTo>
                  <a:cubicBezTo>
                    <a:pt x="326" y="451"/>
                    <a:pt x="327" y="451"/>
                    <a:pt x="328" y="450"/>
                  </a:cubicBezTo>
                  <a:cubicBezTo>
                    <a:pt x="328" y="450"/>
                    <a:pt x="328" y="450"/>
                    <a:pt x="328" y="450"/>
                  </a:cubicBezTo>
                  <a:cubicBezTo>
                    <a:pt x="328" y="450"/>
                    <a:pt x="328" y="449"/>
                    <a:pt x="328" y="449"/>
                  </a:cubicBezTo>
                  <a:cubicBezTo>
                    <a:pt x="328" y="448"/>
                    <a:pt x="328" y="446"/>
                    <a:pt x="328" y="444"/>
                  </a:cubicBezTo>
                  <a:cubicBezTo>
                    <a:pt x="329" y="443"/>
                    <a:pt x="329" y="443"/>
                    <a:pt x="330" y="442"/>
                  </a:cubicBezTo>
                  <a:cubicBezTo>
                    <a:pt x="330" y="441"/>
                    <a:pt x="330" y="440"/>
                    <a:pt x="331" y="439"/>
                  </a:cubicBezTo>
                  <a:cubicBezTo>
                    <a:pt x="331" y="438"/>
                    <a:pt x="332" y="437"/>
                    <a:pt x="332" y="437"/>
                  </a:cubicBezTo>
                  <a:cubicBezTo>
                    <a:pt x="332" y="436"/>
                    <a:pt x="332" y="435"/>
                    <a:pt x="332" y="434"/>
                  </a:cubicBezTo>
                  <a:cubicBezTo>
                    <a:pt x="333" y="433"/>
                    <a:pt x="334" y="430"/>
                    <a:pt x="335" y="429"/>
                  </a:cubicBezTo>
                  <a:cubicBezTo>
                    <a:pt x="336" y="428"/>
                    <a:pt x="337" y="427"/>
                    <a:pt x="338" y="427"/>
                  </a:cubicBezTo>
                  <a:cubicBezTo>
                    <a:pt x="338" y="427"/>
                    <a:pt x="338" y="426"/>
                    <a:pt x="339" y="426"/>
                  </a:cubicBezTo>
                  <a:cubicBezTo>
                    <a:pt x="339" y="426"/>
                    <a:pt x="340" y="424"/>
                    <a:pt x="341" y="423"/>
                  </a:cubicBezTo>
                  <a:cubicBezTo>
                    <a:pt x="341" y="422"/>
                    <a:pt x="342" y="421"/>
                    <a:pt x="342" y="421"/>
                  </a:cubicBezTo>
                  <a:cubicBezTo>
                    <a:pt x="342" y="420"/>
                    <a:pt x="343" y="419"/>
                    <a:pt x="343" y="419"/>
                  </a:cubicBezTo>
                  <a:cubicBezTo>
                    <a:pt x="344" y="417"/>
                    <a:pt x="346" y="414"/>
                    <a:pt x="347" y="413"/>
                  </a:cubicBezTo>
                  <a:cubicBezTo>
                    <a:pt x="347" y="412"/>
                    <a:pt x="349" y="409"/>
                    <a:pt x="349" y="407"/>
                  </a:cubicBezTo>
                  <a:cubicBezTo>
                    <a:pt x="350" y="406"/>
                    <a:pt x="351" y="403"/>
                    <a:pt x="352" y="401"/>
                  </a:cubicBezTo>
                  <a:cubicBezTo>
                    <a:pt x="352" y="401"/>
                    <a:pt x="352" y="399"/>
                    <a:pt x="352" y="398"/>
                  </a:cubicBezTo>
                  <a:cubicBezTo>
                    <a:pt x="353" y="397"/>
                    <a:pt x="353" y="396"/>
                    <a:pt x="353" y="396"/>
                  </a:cubicBezTo>
                  <a:cubicBezTo>
                    <a:pt x="353" y="395"/>
                    <a:pt x="354" y="394"/>
                    <a:pt x="354" y="393"/>
                  </a:cubicBezTo>
                  <a:cubicBezTo>
                    <a:pt x="354" y="392"/>
                    <a:pt x="355" y="390"/>
                    <a:pt x="355" y="390"/>
                  </a:cubicBezTo>
                  <a:cubicBezTo>
                    <a:pt x="355" y="389"/>
                    <a:pt x="355" y="389"/>
                    <a:pt x="355" y="389"/>
                  </a:cubicBezTo>
                  <a:cubicBezTo>
                    <a:pt x="354" y="388"/>
                    <a:pt x="353" y="386"/>
                    <a:pt x="353" y="384"/>
                  </a:cubicBezTo>
                  <a:cubicBezTo>
                    <a:pt x="353" y="381"/>
                    <a:pt x="354" y="379"/>
                    <a:pt x="355" y="378"/>
                  </a:cubicBezTo>
                  <a:cubicBezTo>
                    <a:pt x="355" y="378"/>
                    <a:pt x="355" y="377"/>
                    <a:pt x="355" y="377"/>
                  </a:cubicBezTo>
                  <a:cubicBezTo>
                    <a:pt x="355" y="376"/>
                    <a:pt x="355" y="375"/>
                    <a:pt x="355" y="374"/>
                  </a:cubicBezTo>
                  <a:cubicBezTo>
                    <a:pt x="355" y="373"/>
                    <a:pt x="355" y="371"/>
                    <a:pt x="355" y="369"/>
                  </a:cubicBezTo>
                  <a:cubicBezTo>
                    <a:pt x="356" y="367"/>
                    <a:pt x="358" y="365"/>
                    <a:pt x="360" y="362"/>
                  </a:cubicBezTo>
                  <a:cubicBezTo>
                    <a:pt x="361" y="362"/>
                    <a:pt x="361" y="362"/>
                    <a:pt x="361" y="362"/>
                  </a:cubicBezTo>
                  <a:cubicBezTo>
                    <a:pt x="362" y="361"/>
                    <a:pt x="363" y="360"/>
                    <a:pt x="364" y="359"/>
                  </a:cubicBezTo>
                  <a:cubicBezTo>
                    <a:pt x="365" y="358"/>
                    <a:pt x="366" y="357"/>
                    <a:pt x="366" y="357"/>
                  </a:cubicBezTo>
                  <a:cubicBezTo>
                    <a:pt x="367" y="357"/>
                    <a:pt x="367" y="356"/>
                    <a:pt x="367" y="356"/>
                  </a:cubicBezTo>
                  <a:cubicBezTo>
                    <a:pt x="367" y="356"/>
                    <a:pt x="367" y="356"/>
                    <a:pt x="367" y="356"/>
                  </a:cubicBezTo>
                  <a:cubicBezTo>
                    <a:pt x="366" y="355"/>
                    <a:pt x="365" y="355"/>
                    <a:pt x="364" y="353"/>
                  </a:cubicBezTo>
                  <a:cubicBezTo>
                    <a:pt x="362" y="350"/>
                    <a:pt x="364" y="346"/>
                    <a:pt x="365" y="344"/>
                  </a:cubicBezTo>
                  <a:cubicBezTo>
                    <a:pt x="366" y="343"/>
                    <a:pt x="367" y="342"/>
                    <a:pt x="368" y="341"/>
                  </a:cubicBezTo>
                  <a:cubicBezTo>
                    <a:pt x="368" y="341"/>
                    <a:pt x="368" y="340"/>
                    <a:pt x="369" y="340"/>
                  </a:cubicBezTo>
                  <a:cubicBezTo>
                    <a:pt x="369" y="340"/>
                    <a:pt x="369" y="336"/>
                    <a:pt x="372" y="335"/>
                  </a:cubicBezTo>
                  <a:cubicBezTo>
                    <a:pt x="372" y="334"/>
                    <a:pt x="373" y="334"/>
                    <a:pt x="373" y="334"/>
                  </a:cubicBezTo>
                  <a:cubicBezTo>
                    <a:pt x="373" y="334"/>
                    <a:pt x="373" y="334"/>
                    <a:pt x="373" y="333"/>
                  </a:cubicBezTo>
                  <a:cubicBezTo>
                    <a:pt x="373" y="333"/>
                    <a:pt x="373" y="332"/>
                    <a:pt x="373" y="332"/>
                  </a:cubicBezTo>
                  <a:cubicBezTo>
                    <a:pt x="373" y="331"/>
                    <a:pt x="373" y="331"/>
                    <a:pt x="373" y="331"/>
                  </a:cubicBezTo>
                  <a:cubicBezTo>
                    <a:pt x="373" y="330"/>
                    <a:pt x="373" y="328"/>
                    <a:pt x="373" y="326"/>
                  </a:cubicBezTo>
                  <a:cubicBezTo>
                    <a:pt x="374" y="325"/>
                    <a:pt x="375" y="324"/>
                    <a:pt x="376" y="323"/>
                  </a:cubicBezTo>
                  <a:cubicBezTo>
                    <a:pt x="376" y="323"/>
                    <a:pt x="376" y="323"/>
                    <a:pt x="376" y="323"/>
                  </a:cubicBezTo>
                  <a:cubicBezTo>
                    <a:pt x="375" y="323"/>
                    <a:pt x="375" y="323"/>
                    <a:pt x="375" y="322"/>
                  </a:cubicBezTo>
                  <a:cubicBezTo>
                    <a:pt x="375" y="322"/>
                    <a:pt x="375" y="322"/>
                    <a:pt x="375" y="321"/>
                  </a:cubicBezTo>
                  <a:cubicBezTo>
                    <a:pt x="374" y="320"/>
                    <a:pt x="373" y="318"/>
                    <a:pt x="372" y="316"/>
                  </a:cubicBezTo>
                  <a:cubicBezTo>
                    <a:pt x="372" y="314"/>
                    <a:pt x="373" y="311"/>
                    <a:pt x="374" y="309"/>
                  </a:cubicBezTo>
                  <a:cubicBezTo>
                    <a:pt x="375" y="309"/>
                    <a:pt x="375" y="308"/>
                    <a:pt x="376" y="308"/>
                  </a:cubicBezTo>
                  <a:cubicBezTo>
                    <a:pt x="375" y="307"/>
                    <a:pt x="374" y="305"/>
                    <a:pt x="374" y="303"/>
                  </a:cubicBezTo>
                  <a:cubicBezTo>
                    <a:pt x="374" y="301"/>
                    <a:pt x="375" y="300"/>
                    <a:pt x="375" y="299"/>
                  </a:cubicBezTo>
                  <a:cubicBezTo>
                    <a:pt x="375" y="298"/>
                    <a:pt x="375" y="298"/>
                    <a:pt x="375" y="297"/>
                  </a:cubicBezTo>
                  <a:cubicBezTo>
                    <a:pt x="374" y="289"/>
                    <a:pt x="374" y="289"/>
                    <a:pt x="374" y="289"/>
                  </a:cubicBezTo>
                  <a:cubicBezTo>
                    <a:pt x="399" y="295"/>
                    <a:pt x="399" y="295"/>
                    <a:pt x="399" y="295"/>
                  </a:cubicBezTo>
                  <a:cubicBezTo>
                    <a:pt x="411" y="310"/>
                    <a:pt x="411" y="310"/>
                    <a:pt x="411" y="310"/>
                  </a:cubicBezTo>
                  <a:cubicBezTo>
                    <a:pt x="430" y="312"/>
                    <a:pt x="430" y="312"/>
                    <a:pt x="430" y="312"/>
                  </a:cubicBezTo>
                  <a:cubicBezTo>
                    <a:pt x="430" y="311"/>
                    <a:pt x="430" y="311"/>
                    <a:pt x="430" y="311"/>
                  </a:cubicBezTo>
                  <a:cubicBezTo>
                    <a:pt x="431" y="310"/>
                    <a:pt x="431" y="309"/>
                    <a:pt x="432" y="308"/>
                  </a:cubicBezTo>
                  <a:cubicBezTo>
                    <a:pt x="432" y="307"/>
                    <a:pt x="433" y="306"/>
                    <a:pt x="433" y="306"/>
                  </a:cubicBezTo>
                  <a:cubicBezTo>
                    <a:pt x="433" y="306"/>
                    <a:pt x="433" y="305"/>
                    <a:pt x="433" y="305"/>
                  </a:cubicBezTo>
                  <a:cubicBezTo>
                    <a:pt x="434" y="304"/>
                    <a:pt x="434" y="303"/>
                    <a:pt x="435" y="302"/>
                  </a:cubicBezTo>
                  <a:cubicBezTo>
                    <a:pt x="435" y="301"/>
                    <a:pt x="436" y="300"/>
                    <a:pt x="437" y="300"/>
                  </a:cubicBezTo>
                  <a:cubicBezTo>
                    <a:pt x="437" y="299"/>
                    <a:pt x="437" y="298"/>
                    <a:pt x="437" y="298"/>
                  </a:cubicBezTo>
                  <a:cubicBezTo>
                    <a:pt x="437" y="297"/>
                    <a:pt x="436" y="296"/>
                    <a:pt x="436" y="295"/>
                  </a:cubicBezTo>
                  <a:cubicBezTo>
                    <a:pt x="436" y="295"/>
                    <a:pt x="436" y="295"/>
                    <a:pt x="436" y="295"/>
                  </a:cubicBezTo>
                  <a:cubicBezTo>
                    <a:pt x="436" y="293"/>
                    <a:pt x="436" y="292"/>
                    <a:pt x="437" y="290"/>
                  </a:cubicBezTo>
                  <a:cubicBezTo>
                    <a:pt x="437" y="289"/>
                    <a:pt x="438" y="288"/>
                    <a:pt x="439" y="287"/>
                  </a:cubicBezTo>
                  <a:cubicBezTo>
                    <a:pt x="439" y="287"/>
                    <a:pt x="439" y="287"/>
                    <a:pt x="439" y="287"/>
                  </a:cubicBezTo>
                  <a:cubicBezTo>
                    <a:pt x="439" y="286"/>
                    <a:pt x="439" y="285"/>
                    <a:pt x="439" y="284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2"/>
                    <a:pt x="439" y="282"/>
                  </a:cubicBezTo>
                  <a:cubicBezTo>
                    <a:pt x="439" y="280"/>
                    <a:pt x="439" y="279"/>
                    <a:pt x="439" y="277"/>
                  </a:cubicBezTo>
                  <a:cubicBezTo>
                    <a:pt x="439" y="275"/>
                    <a:pt x="441" y="271"/>
                    <a:pt x="441" y="270"/>
                  </a:cubicBezTo>
                  <a:cubicBezTo>
                    <a:pt x="441" y="269"/>
                    <a:pt x="441" y="269"/>
                    <a:pt x="441" y="269"/>
                  </a:cubicBezTo>
                  <a:cubicBezTo>
                    <a:pt x="442" y="268"/>
                    <a:pt x="443" y="266"/>
                    <a:pt x="445" y="265"/>
                  </a:cubicBezTo>
                  <a:cubicBezTo>
                    <a:pt x="445" y="264"/>
                    <a:pt x="445" y="264"/>
                    <a:pt x="446" y="264"/>
                  </a:cubicBezTo>
                  <a:cubicBezTo>
                    <a:pt x="445" y="263"/>
                    <a:pt x="444" y="262"/>
                    <a:pt x="444" y="261"/>
                  </a:cubicBezTo>
                  <a:cubicBezTo>
                    <a:pt x="443" y="258"/>
                    <a:pt x="444" y="253"/>
                    <a:pt x="444" y="253"/>
                  </a:cubicBezTo>
                  <a:cubicBezTo>
                    <a:pt x="444" y="252"/>
                    <a:pt x="445" y="251"/>
                    <a:pt x="446" y="250"/>
                  </a:cubicBezTo>
                  <a:cubicBezTo>
                    <a:pt x="446" y="250"/>
                    <a:pt x="446" y="250"/>
                    <a:pt x="446" y="250"/>
                  </a:cubicBezTo>
                  <a:cubicBezTo>
                    <a:pt x="446" y="249"/>
                    <a:pt x="446" y="249"/>
                    <a:pt x="446" y="249"/>
                  </a:cubicBezTo>
                  <a:cubicBezTo>
                    <a:pt x="446" y="247"/>
                    <a:pt x="446" y="244"/>
                    <a:pt x="447" y="242"/>
                  </a:cubicBezTo>
                  <a:cubicBezTo>
                    <a:pt x="448" y="241"/>
                    <a:pt x="448" y="241"/>
                    <a:pt x="449" y="240"/>
                  </a:cubicBezTo>
                  <a:cubicBezTo>
                    <a:pt x="449" y="239"/>
                    <a:pt x="449" y="238"/>
                    <a:pt x="450" y="237"/>
                  </a:cubicBezTo>
                  <a:cubicBezTo>
                    <a:pt x="450" y="235"/>
                    <a:pt x="452" y="232"/>
                    <a:pt x="453" y="230"/>
                  </a:cubicBezTo>
                  <a:cubicBezTo>
                    <a:pt x="456" y="225"/>
                    <a:pt x="456" y="225"/>
                    <a:pt x="456" y="225"/>
                  </a:cubicBezTo>
                  <a:cubicBezTo>
                    <a:pt x="473" y="236"/>
                    <a:pt x="473" y="236"/>
                    <a:pt x="473" y="23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215"/>
                    <a:pt x="479" y="215"/>
                    <a:pt x="479" y="215"/>
                  </a:cubicBezTo>
                  <a:cubicBezTo>
                    <a:pt x="480" y="215"/>
                    <a:pt x="480" y="215"/>
                    <a:pt x="480" y="214"/>
                  </a:cubicBezTo>
                  <a:cubicBezTo>
                    <a:pt x="481" y="214"/>
                    <a:pt x="481" y="214"/>
                    <a:pt x="481" y="213"/>
                  </a:cubicBezTo>
                  <a:cubicBezTo>
                    <a:pt x="481" y="212"/>
                    <a:pt x="481" y="210"/>
                    <a:pt x="482" y="209"/>
                  </a:cubicBezTo>
                  <a:cubicBezTo>
                    <a:pt x="483" y="207"/>
                    <a:pt x="486" y="204"/>
                    <a:pt x="489" y="204"/>
                  </a:cubicBezTo>
                  <a:cubicBezTo>
                    <a:pt x="490" y="204"/>
                    <a:pt x="490" y="204"/>
                    <a:pt x="490" y="204"/>
                  </a:cubicBezTo>
                  <a:cubicBezTo>
                    <a:pt x="491" y="204"/>
                    <a:pt x="492" y="204"/>
                    <a:pt x="492" y="205"/>
                  </a:cubicBezTo>
                  <a:cubicBezTo>
                    <a:pt x="492" y="204"/>
                    <a:pt x="492" y="204"/>
                    <a:pt x="492" y="204"/>
                  </a:cubicBezTo>
                  <a:cubicBezTo>
                    <a:pt x="493" y="202"/>
                    <a:pt x="493" y="200"/>
                    <a:pt x="494" y="198"/>
                  </a:cubicBezTo>
                  <a:cubicBezTo>
                    <a:pt x="496" y="196"/>
                    <a:pt x="500" y="195"/>
                    <a:pt x="501" y="195"/>
                  </a:cubicBezTo>
                  <a:cubicBezTo>
                    <a:pt x="501" y="195"/>
                    <a:pt x="501" y="195"/>
                    <a:pt x="502" y="195"/>
                  </a:cubicBezTo>
                  <a:cubicBezTo>
                    <a:pt x="502" y="194"/>
                    <a:pt x="502" y="194"/>
                    <a:pt x="502" y="194"/>
                  </a:cubicBezTo>
                  <a:cubicBezTo>
                    <a:pt x="502" y="193"/>
                    <a:pt x="502" y="193"/>
                    <a:pt x="502" y="193"/>
                  </a:cubicBezTo>
                  <a:cubicBezTo>
                    <a:pt x="502" y="192"/>
                    <a:pt x="501" y="192"/>
                    <a:pt x="501" y="191"/>
                  </a:cubicBezTo>
                  <a:cubicBezTo>
                    <a:pt x="499" y="187"/>
                    <a:pt x="502" y="182"/>
                    <a:pt x="503" y="181"/>
                  </a:cubicBezTo>
                  <a:cubicBezTo>
                    <a:pt x="503" y="180"/>
                    <a:pt x="504" y="179"/>
                    <a:pt x="505" y="179"/>
                  </a:cubicBezTo>
                  <a:cubicBezTo>
                    <a:pt x="505" y="179"/>
                    <a:pt x="505" y="179"/>
                    <a:pt x="505" y="179"/>
                  </a:cubicBezTo>
                  <a:cubicBezTo>
                    <a:pt x="505" y="178"/>
                    <a:pt x="506" y="177"/>
                    <a:pt x="506" y="175"/>
                  </a:cubicBezTo>
                  <a:cubicBezTo>
                    <a:pt x="507" y="174"/>
                    <a:pt x="509" y="171"/>
                    <a:pt x="511" y="169"/>
                  </a:cubicBezTo>
                  <a:cubicBezTo>
                    <a:pt x="511" y="168"/>
                    <a:pt x="512" y="168"/>
                    <a:pt x="513" y="168"/>
                  </a:cubicBezTo>
                  <a:cubicBezTo>
                    <a:pt x="513" y="167"/>
                    <a:pt x="513" y="166"/>
                    <a:pt x="514" y="166"/>
                  </a:cubicBezTo>
                  <a:cubicBezTo>
                    <a:pt x="514" y="165"/>
                    <a:pt x="515" y="164"/>
                    <a:pt x="515" y="163"/>
                  </a:cubicBezTo>
                  <a:cubicBezTo>
                    <a:pt x="514" y="163"/>
                    <a:pt x="513" y="162"/>
                    <a:pt x="513" y="161"/>
                  </a:cubicBezTo>
                  <a:cubicBezTo>
                    <a:pt x="511" y="159"/>
                    <a:pt x="510" y="155"/>
                    <a:pt x="511" y="152"/>
                  </a:cubicBezTo>
                  <a:cubicBezTo>
                    <a:pt x="512" y="151"/>
                    <a:pt x="513" y="150"/>
                    <a:pt x="514" y="149"/>
                  </a:cubicBezTo>
                  <a:cubicBezTo>
                    <a:pt x="512" y="148"/>
                    <a:pt x="511" y="147"/>
                    <a:pt x="511" y="145"/>
                  </a:cubicBezTo>
                  <a:cubicBezTo>
                    <a:pt x="510" y="142"/>
                    <a:pt x="512" y="139"/>
                    <a:pt x="513" y="137"/>
                  </a:cubicBezTo>
                  <a:cubicBezTo>
                    <a:pt x="513" y="137"/>
                    <a:pt x="513" y="137"/>
                    <a:pt x="513" y="137"/>
                  </a:cubicBezTo>
                  <a:cubicBezTo>
                    <a:pt x="514" y="136"/>
                    <a:pt x="515" y="136"/>
                    <a:pt x="516" y="135"/>
                  </a:cubicBezTo>
                  <a:cubicBezTo>
                    <a:pt x="516" y="135"/>
                    <a:pt x="516" y="135"/>
                    <a:pt x="516" y="134"/>
                  </a:cubicBezTo>
                  <a:cubicBezTo>
                    <a:pt x="517" y="134"/>
                    <a:pt x="517" y="133"/>
                    <a:pt x="517" y="132"/>
                  </a:cubicBezTo>
                  <a:cubicBezTo>
                    <a:pt x="517" y="132"/>
                    <a:pt x="517" y="131"/>
                    <a:pt x="517" y="130"/>
                  </a:cubicBezTo>
                  <a:cubicBezTo>
                    <a:pt x="516" y="129"/>
                    <a:pt x="515" y="128"/>
                    <a:pt x="515" y="126"/>
                  </a:cubicBezTo>
                  <a:cubicBezTo>
                    <a:pt x="515" y="125"/>
                    <a:pt x="515" y="124"/>
                    <a:pt x="515" y="123"/>
                  </a:cubicBezTo>
                  <a:cubicBezTo>
                    <a:pt x="514" y="122"/>
                    <a:pt x="513" y="121"/>
                    <a:pt x="512" y="119"/>
                  </a:cubicBezTo>
                  <a:cubicBezTo>
                    <a:pt x="512" y="116"/>
                    <a:pt x="513" y="115"/>
                    <a:pt x="513" y="113"/>
                  </a:cubicBezTo>
                  <a:cubicBezTo>
                    <a:pt x="513" y="113"/>
                    <a:pt x="513" y="111"/>
                    <a:pt x="513" y="110"/>
                  </a:cubicBezTo>
                  <a:cubicBezTo>
                    <a:pt x="511" y="100"/>
                    <a:pt x="511" y="100"/>
                    <a:pt x="511" y="100"/>
                  </a:cubicBezTo>
                  <a:cubicBezTo>
                    <a:pt x="594" y="141"/>
                    <a:pt x="594" y="141"/>
                    <a:pt x="594" y="141"/>
                  </a:cubicBezTo>
                  <a:cubicBezTo>
                    <a:pt x="594" y="140"/>
                    <a:pt x="594" y="140"/>
                    <a:pt x="594" y="140"/>
                  </a:cubicBezTo>
                  <a:cubicBezTo>
                    <a:pt x="594" y="139"/>
                    <a:pt x="594" y="139"/>
                    <a:pt x="594" y="139"/>
                  </a:cubicBezTo>
                  <a:cubicBezTo>
                    <a:pt x="594" y="136"/>
                    <a:pt x="594" y="133"/>
                    <a:pt x="595" y="131"/>
                  </a:cubicBezTo>
                  <a:cubicBezTo>
                    <a:pt x="595" y="130"/>
                    <a:pt x="596" y="129"/>
                    <a:pt x="596" y="128"/>
                  </a:cubicBezTo>
                  <a:cubicBezTo>
                    <a:pt x="596" y="128"/>
                    <a:pt x="597" y="128"/>
                    <a:pt x="597" y="128"/>
                  </a:cubicBezTo>
                  <a:cubicBezTo>
                    <a:pt x="597" y="127"/>
                    <a:pt x="597" y="126"/>
                    <a:pt x="597" y="126"/>
                  </a:cubicBezTo>
                  <a:cubicBezTo>
                    <a:pt x="596" y="125"/>
                    <a:pt x="596" y="124"/>
                    <a:pt x="596" y="123"/>
                  </a:cubicBezTo>
                  <a:cubicBezTo>
                    <a:pt x="597" y="120"/>
                    <a:pt x="597" y="118"/>
                    <a:pt x="597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864225" y="2792413"/>
              <a:ext cx="152400" cy="354013"/>
            </a:xfrm>
            <a:custGeom>
              <a:avLst/>
              <a:gdLst>
                <a:gd name="T0" fmla="*/ 175 w 182"/>
                <a:gd name="T1" fmla="*/ 186 h 420"/>
                <a:gd name="T2" fmla="*/ 164 w 182"/>
                <a:gd name="T3" fmla="*/ 124 h 420"/>
                <a:gd name="T4" fmla="*/ 163 w 182"/>
                <a:gd name="T5" fmla="*/ 130 h 420"/>
                <a:gd name="T6" fmla="*/ 140 w 182"/>
                <a:gd name="T7" fmla="*/ 134 h 420"/>
                <a:gd name="T8" fmla="*/ 127 w 182"/>
                <a:gd name="T9" fmla="*/ 128 h 420"/>
                <a:gd name="T10" fmla="*/ 129 w 182"/>
                <a:gd name="T11" fmla="*/ 109 h 420"/>
                <a:gd name="T12" fmla="*/ 143 w 182"/>
                <a:gd name="T13" fmla="*/ 97 h 420"/>
                <a:gd name="T14" fmla="*/ 146 w 182"/>
                <a:gd name="T15" fmla="*/ 89 h 420"/>
                <a:gd name="T16" fmla="*/ 36 w 182"/>
                <a:gd name="T17" fmla="*/ 2 h 420"/>
                <a:gd name="T18" fmla="*/ 25 w 182"/>
                <a:gd name="T19" fmla="*/ 14 h 420"/>
                <a:gd name="T20" fmla="*/ 22 w 182"/>
                <a:gd name="T21" fmla="*/ 33 h 420"/>
                <a:gd name="T22" fmla="*/ 13 w 182"/>
                <a:gd name="T23" fmla="*/ 50 h 420"/>
                <a:gd name="T24" fmla="*/ 11 w 182"/>
                <a:gd name="T25" fmla="*/ 60 h 420"/>
                <a:gd name="T26" fmla="*/ 15 w 182"/>
                <a:gd name="T27" fmla="*/ 91 h 420"/>
                <a:gd name="T28" fmla="*/ 10 w 182"/>
                <a:gd name="T29" fmla="*/ 112 h 420"/>
                <a:gd name="T30" fmla="*/ 4 w 182"/>
                <a:gd name="T31" fmla="*/ 127 h 420"/>
                <a:gd name="T32" fmla="*/ 8 w 182"/>
                <a:gd name="T33" fmla="*/ 143 h 420"/>
                <a:gd name="T34" fmla="*/ 31 w 182"/>
                <a:gd name="T35" fmla="*/ 157 h 420"/>
                <a:gd name="T36" fmla="*/ 33 w 182"/>
                <a:gd name="T37" fmla="*/ 167 h 420"/>
                <a:gd name="T38" fmla="*/ 48 w 182"/>
                <a:gd name="T39" fmla="*/ 172 h 420"/>
                <a:gd name="T40" fmla="*/ 53 w 182"/>
                <a:gd name="T41" fmla="*/ 177 h 420"/>
                <a:gd name="T42" fmla="*/ 67 w 182"/>
                <a:gd name="T43" fmla="*/ 188 h 420"/>
                <a:gd name="T44" fmla="*/ 78 w 182"/>
                <a:gd name="T45" fmla="*/ 191 h 420"/>
                <a:gd name="T46" fmla="*/ 88 w 182"/>
                <a:gd name="T47" fmla="*/ 210 h 420"/>
                <a:gd name="T48" fmla="*/ 77 w 182"/>
                <a:gd name="T49" fmla="*/ 217 h 420"/>
                <a:gd name="T50" fmla="*/ 66 w 182"/>
                <a:gd name="T51" fmla="*/ 228 h 420"/>
                <a:gd name="T52" fmla="*/ 56 w 182"/>
                <a:gd name="T53" fmla="*/ 241 h 420"/>
                <a:gd name="T54" fmla="*/ 48 w 182"/>
                <a:gd name="T55" fmla="*/ 252 h 420"/>
                <a:gd name="T56" fmla="*/ 48 w 182"/>
                <a:gd name="T57" fmla="*/ 258 h 420"/>
                <a:gd name="T58" fmla="*/ 37 w 182"/>
                <a:gd name="T59" fmla="*/ 275 h 420"/>
                <a:gd name="T60" fmla="*/ 23 w 182"/>
                <a:gd name="T61" fmla="*/ 282 h 420"/>
                <a:gd name="T62" fmla="*/ 16 w 182"/>
                <a:gd name="T63" fmla="*/ 289 h 420"/>
                <a:gd name="T64" fmla="*/ 7 w 182"/>
                <a:gd name="T65" fmla="*/ 295 h 420"/>
                <a:gd name="T66" fmla="*/ 5 w 182"/>
                <a:gd name="T67" fmla="*/ 313 h 420"/>
                <a:gd name="T68" fmla="*/ 4 w 182"/>
                <a:gd name="T69" fmla="*/ 326 h 420"/>
                <a:gd name="T70" fmla="*/ 10 w 182"/>
                <a:gd name="T71" fmla="*/ 338 h 420"/>
                <a:gd name="T72" fmla="*/ 21 w 182"/>
                <a:gd name="T73" fmla="*/ 351 h 420"/>
                <a:gd name="T74" fmla="*/ 36 w 182"/>
                <a:gd name="T75" fmla="*/ 364 h 420"/>
                <a:gd name="T76" fmla="*/ 49 w 182"/>
                <a:gd name="T77" fmla="*/ 371 h 420"/>
                <a:gd name="T78" fmla="*/ 64 w 182"/>
                <a:gd name="T79" fmla="*/ 372 h 420"/>
                <a:gd name="T80" fmla="*/ 71 w 182"/>
                <a:gd name="T81" fmla="*/ 383 h 420"/>
                <a:gd name="T82" fmla="*/ 83 w 182"/>
                <a:gd name="T83" fmla="*/ 376 h 420"/>
                <a:gd name="T84" fmla="*/ 98 w 182"/>
                <a:gd name="T85" fmla="*/ 376 h 420"/>
                <a:gd name="T86" fmla="*/ 109 w 182"/>
                <a:gd name="T87" fmla="*/ 394 h 420"/>
                <a:gd name="T88" fmla="*/ 108 w 182"/>
                <a:gd name="T89" fmla="*/ 419 h 420"/>
                <a:gd name="T90" fmla="*/ 127 w 182"/>
                <a:gd name="T91" fmla="*/ 405 h 420"/>
                <a:gd name="T92" fmla="*/ 136 w 182"/>
                <a:gd name="T93" fmla="*/ 381 h 420"/>
                <a:gd name="T94" fmla="*/ 146 w 182"/>
                <a:gd name="T95" fmla="*/ 346 h 420"/>
                <a:gd name="T96" fmla="*/ 165 w 182"/>
                <a:gd name="T97" fmla="*/ 319 h 420"/>
                <a:gd name="T98" fmla="*/ 172 w 182"/>
                <a:gd name="T99" fmla="*/ 294 h 420"/>
                <a:gd name="T100" fmla="*/ 181 w 182"/>
                <a:gd name="T101" fmla="*/ 26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" h="420">
                  <a:moveTo>
                    <a:pt x="181" y="242"/>
                  </a:moveTo>
                  <a:cubicBezTo>
                    <a:pt x="181" y="237"/>
                    <a:pt x="180" y="228"/>
                    <a:pt x="180" y="224"/>
                  </a:cubicBezTo>
                  <a:cubicBezTo>
                    <a:pt x="179" y="221"/>
                    <a:pt x="178" y="217"/>
                    <a:pt x="178" y="215"/>
                  </a:cubicBezTo>
                  <a:cubicBezTo>
                    <a:pt x="177" y="211"/>
                    <a:pt x="176" y="205"/>
                    <a:pt x="175" y="201"/>
                  </a:cubicBezTo>
                  <a:cubicBezTo>
                    <a:pt x="175" y="197"/>
                    <a:pt x="175" y="190"/>
                    <a:pt x="175" y="186"/>
                  </a:cubicBezTo>
                  <a:cubicBezTo>
                    <a:pt x="175" y="184"/>
                    <a:pt x="174" y="179"/>
                    <a:pt x="174" y="176"/>
                  </a:cubicBezTo>
                  <a:cubicBezTo>
                    <a:pt x="174" y="172"/>
                    <a:pt x="173" y="161"/>
                    <a:pt x="173" y="160"/>
                  </a:cubicBezTo>
                  <a:cubicBezTo>
                    <a:pt x="173" y="160"/>
                    <a:pt x="171" y="147"/>
                    <a:pt x="170" y="143"/>
                  </a:cubicBezTo>
                  <a:cubicBezTo>
                    <a:pt x="170" y="140"/>
                    <a:pt x="169" y="133"/>
                    <a:pt x="168" y="130"/>
                  </a:cubicBezTo>
                  <a:cubicBezTo>
                    <a:pt x="167" y="129"/>
                    <a:pt x="165" y="125"/>
                    <a:pt x="164" y="124"/>
                  </a:cubicBezTo>
                  <a:cubicBezTo>
                    <a:pt x="163" y="123"/>
                    <a:pt x="162" y="123"/>
                    <a:pt x="161" y="123"/>
                  </a:cubicBezTo>
                  <a:cubicBezTo>
                    <a:pt x="160" y="123"/>
                    <a:pt x="159" y="124"/>
                    <a:pt x="159" y="124"/>
                  </a:cubicBezTo>
                  <a:cubicBezTo>
                    <a:pt x="158" y="125"/>
                    <a:pt x="158" y="126"/>
                    <a:pt x="159" y="126"/>
                  </a:cubicBezTo>
                  <a:cubicBezTo>
                    <a:pt x="159" y="127"/>
                    <a:pt x="161" y="127"/>
                    <a:pt x="161" y="127"/>
                  </a:cubicBezTo>
                  <a:cubicBezTo>
                    <a:pt x="162" y="128"/>
                    <a:pt x="163" y="129"/>
                    <a:pt x="163" y="130"/>
                  </a:cubicBezTo>
                  <a:cubicBezTo>
                    <a:pt x="163" y="131"/>
                    <a:pt x="163" y="133"/>
                    <a:pt x="162" y="134"/>
                  </a:cubicBezTo>
                  <a:cubicBezTo>
                    <a:pt x="162" y="135"/>
                    <a:pt x="160" y="135"/>
                    <a:pt x="159" y="135"/>
                  </a:cubicBezTo>
                  <a:cubicBezTo>
                    <a:pt x="158" y="135"/>
                    <a:pt x="155" y="133"/>
                    <a:pt x="153" y="132"/>
                  </a:cubicBezTo>
                  <a:cubicBezTo>
                    <a:pt x="152" y="132"/>
                    <a:pt x="149" y="131"/>
                    <a:pt x="148" y="131"/>
                  </a:cubicBezTo>
                  <a:cubicBezTo>
                    <a:pt x="146" y="132"/>
                    <a:pt x="142" y="133"/>
                    <a:pt x="140" y="134"/>
                  </a:cubicBezTo>
                  <a:cubicBezTo>
                    <a:pt x="139" y="134"/>
                    <a:pt x="138" y="135"/>
                    <a:pt x="137" y="136"/>
                  </a:cubicBezTo>
                  <a:cubicBezTo>
                    <a:pt x="136" y="136"/>
                    <a:pt x="133" y="136"/>
                    <a:pt x="131" y="136"/>
                  </a:cubicBezTo>
                  <a:cubicBezTo>
                    <a:pt x="130" y="135"/>
                    <a:pt x="128" y="134"/>
                    <a:pt x="127" y="132"/>
                  </a:cubicBezTo>
                  <a:cubicBezTo>
                    <a:pt x="126" y="132"/>
                    <a:pt x="126" y="129"/>
                    <a:pt x="127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7" y="128"/>
                    <a:pt x="127" y="127"/>
                    <a:pt x="127" y="127"/>
                  </a:cubicBezTo>
                  <a:cubicBezTo>
                    <a:pt x="127" y="126"/>
                    <a:pt x="127" y="124"/>
                    <a:pt x="128" y="123"/>
                  </a:cubicBezTo>
                  <a:cubicBezTo>
                    <a:pt x="128" y="122"/>
                    <a:pt x="128" y="119"/>
                    <a:pt x="128" y="118"/>
                  </a:cubicBezTo>
                  <a:cubicBezTo>
                    <a:pt x="129" y="117"/>
                    <a:pt x="130" y="116"/>
                    <a:pt x="130" y="115"/>
                  </a:cubicBezTo>
                  <a:cubicBezTo>
                    <a:pt x="130" y="114"/>
                    <a:pt x="129" y="111"/>
                    <a:pt x="129" y="109"/>
                  </a:cubicBezTo>
                  <a:cubicBezTo>
                    <a:pt x="129" y="108"/>
                    <a:pt x="128" y="105"/>
                    <a:pt x="129" y="104"/>
                  </a:cubicBezTo>
                  <a:cubicBezTo>
                    <a:pt x="129" y="103"/>
                    <a:pt x="131" y="101"/>
                    <a:pt x="132" y="101"/>
                  </a:cubicBezTo>
                  <a:cubicBezTo>
                    <a:pt x="133" y="100"/>
                    <a:pt x="135" y="100"/>
                    <a:pt x="137" y="100"/>
                  </a:cubicBezTo>
                  <a:cubicBezTo>
                    <a:pt x="138" y="100"/>
                    <a:pt x="140" y="99"/>
                    <a:pt x="141" y="99"/>
                  </a:cubicBezTo>
                  <a:cubicBezTo>
                    <a:pt x="141" y="98"/>
                    <a:pt x="143" y="97"/>
                    <a:pt x="143" y="97"/>
                  </a:cubicBezTo>
                  <a:cubicBezTo>
                    <a:pt x="143" y="97"/>
                    <a:pt x="143" y="96"/>
                    <a:pt x="142" y="96"/>
                  </a:cubicBezTo>
                  <a:cubicBezTo>
                    <a:pt x="142" y="95"/>
                    <a:pt x="142" y="94"/>
                    <a:pt x="142" y="93"/>
                  </a:cubicBezTo>
                  <a:cubicBezTo>
                    <a:pt x="142" y="92"/>
                    <a:pt x="143" y="91"/>
                    <a:pt x="144" y="90"/>
                  </a:cubicBezTo>
                  <a:cubicBezTo>
                    <a:pt x="144" y="90"/>
                    <a:pt x="145" y="88"/>
                    <a:pt x="146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3"/>
                    <a:pt x="34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30" y="8"/>
                    <a:pt x="30" y="9"/>
                    <a:pt x="29" y="10"/>
                  </a:cubicBezTo>
                  <a:cubicBezTo>
                    <a:pt x="28" y="12"/>
                    <a:pt x="26" y="13"/>
                    <a:pt x="25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5"/>
                    <a:pt x="23" y="18"/>
                    <a:pt x="22" y="20"/>
                  </a:cubicBezTo>
                  <a:cubicBezTo>
                    <a:pt x="22" y="22"/>
                    <a:pt x="21" y="25"/>
                    <a:pt x="21" y="27"/>
                  </a:cubicBezTo>
                  <a:cubicBezTo>
                    <a:pt x="21" y="27"/>
                    <a:pt x="22" y="28"/>
                    <a:pt x="22" y="29"/>
                  </a:cubicBezTo>
                  <a:cubicBezTo>
                    <a:pt x="22" y="30"/>
                    <a:pt x="22" y="32"/>
                    <a:pt x="22" y="33"/>
                  </a:cubicBezTo>
                  <a:cubicBezTo>
                    <a:pt x="22" y="35"/>
                    <a:pt x="22" y="37"/>
                    <a:pt x="21" y="40"/>
                  </a:cubicBezTo>
                  <a:cubicBezTo>
                    <a:pt x="20" y="40"/>
                    <a:pt x="20" y="41"/>
                    <a:pt x="20" y="41"/>
                  </a:cubicBezTo>
                  <a:cubicBezTo>
                    <a:pt x="20" y="41"/>
                    <a:pt x="20" y="42"/>
                    <a:pt x="20" y="42"/>
                  </a:cubicBezTo>
                  <a:cubicBezTo>
                    <a:pt x="19" y="44"/>
                    <a:pt x="19" y="46"/>
                    <a:pt x="18" y="48"/>
                  </a:cubicBezTo>
                  <a:cubicBezTo>
                    <a:pt x="16" y="49"/>
                    <a:pt x="15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3"/>
                    <a:pt x="13" y="55"/>
                    <a:pt x="13" y="57"/>
                  </a:cubicBezTo>
                  <a:cubicBezTo>
                    <a:pt x="12" y="58"/>
                    <a:pt x="11" y="59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1"/>
                    <a:pt x="10" y="62"/>
                    <a:pt x="10" y="64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6" y="97"/>
                    <a:pt x="15" y="99"/>
                    <a:pt x="14" y="100"/>
                  </a:cubicBezTo>
                  <a:cubicBezTo>
                    <a:pt x="13" y="101"/>
                    <a:pt x="12" y="102"/>
                    <a:pt x="11" y="102"/>
                  </a:cubicBezTo>
                  <a:cubicBezTo>
                    <a:pt x="12" y="103"/>
                    <a:pt x="12" y="104"/>
                    <a:pt x="12" y="106"/>
                  </a:cubicBezTo>
                  <a:cubicBezTo>
                    <a:pt x="12" y="108"/>
                    <a:pt x="10" y="112"/>
                    <a:pt x="10" y="112"/>
                  </a:cubicBezTo>
                  <a:cubicBezTo>
                    <a:pt x="9" y="113"/>
                    <a:pt x="7" y="116"/>
                    <a:pt x="4" y="118"/>
                  </a:cubicBezTo>
                  <a:cubicBezTo>
                    <a:pt x="4" y="118"/>
                    <a:pt x="3" y="118"/>
                    <a:pt x="2" y="118"/>
                  </a:cubicBezTo>
                  <a:cubicBezTo>
                    <a:pt x="3" y="119"/>
                    <a:pt x="4" y="120"/>
                    <a:pt x="4" y="121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8"/>
                    <a:pt x="7" y="129"/>
                    <a:pt x="7" y="132"/>
                  </a:cubicBezTo>
                  <a:cubicBezTo>
                    <a:pt x="7" y="134"/>
                    <a:pt x="6" y="136"/>
                    <a:pt x="5" y="137"/>
                  </a:cubicBezTo>
                  <a:cubicBezTo>
                    <a:pt x="5" y="137"/>
                    <a:pt x="5" y="138"/>
                    <a:pt x="6" y="139"/>
                  </a:cubicBezTo>
                  <a:cubicBezTo>
                    <a:pt x="6" y="139"/>
                    <a:pt x="6" y="140"/>
                    <a:pt x="6" y="140"/>
                  </a:cubicBezTo>
                  <a:cubicBezTo>
                    <a:pt x="7" y="141"/>
                    <a:pt x="8" y="142"/>
                    <a:pt x="8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10" y="141"/>
                    <a:pt x="12" y="141"/>
                    <a:pt x="15" y="141"/>
                  </a:cubicBezTo>
                  <a:cubicBezTo>
                    <a:pt x="16" y="141"/>
                    <a:pt x="17" y="141"/>
                    <a:pt x="18" y="141"/>
                  </a:cubicBezTo>
                  <a:cubicBezTo>
                    <a:pt x="21" y="142"/>
                    <a:pt x="25" y="145"/>
                    <a:pt x="27" y="147"/>
                  </a:cubicBezTo>
                  <a:cubicBezTo>
                    <a:pt x="28" y="149"/>
                    <a:pt x="31" y="154"/>
                    <a:pt x="31" y="157"/>
                  </a:cubicBezTo>
                  <a:cubicBezTo>
                    <a:pt x="32" y="159"/>
                    <a:pt x="31" y="161"/>
                    <a:pt x="31" y="162"/>
                  </a:cubicBezTo>
                  <a:cubicBezTo>
                    <a:pt x="31" y="163"/>
                    <a:pt x="31" y="164"/>
                    <a:pt x="31" y="164"/>
                  </a:cubicBezTo>
                  <a:cubicBezTo>
                    <a:pt x="31" y="165"/>
                    <a:pt x="31" y="166"/>
                    <a:pt x="32" y="166"/>
                  </a:cubicBezTo>
                  <a:cubicBezTo>
                    <a:pt x="32" y="166"/>
                    <a:pt x="32" y="167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4" y="166"/>
                    <a:pt x="35" y="166"/>
                    <a:pt x="36" y="166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7" y="166"/>
                    <a:pt x="39" y="165"/>
                    <a:pt x="40" y="165"/>
                  </a:cubicBezTo>
                  <a:cubicBezTo>
                    <a:pt x="41" y="165"/>
                    <a:pt x="42" y="165"/>
                    <a:pt x="43" y="166"/>
                  </a:cubicBezTo>
                  <a:cubicBezTo>
                    <a:pt x="46" y="167"/>
                    <a:pt x="47" y="170"/>
                    <a:pt x="48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73"/>
                    <a:pt x="49" y="174"/>
                    <a:pt x="49" y="175"/>
                  </a:cubicBezTo>
                  <a:cubicBezTo>
                    <a:pt x="49" y="175"/>
                    <a:pt x="50" y="176"/>
                    <a:pt x="50" y="177"/>
                  </a:cubicBezTo>
                  <a:cubicBezTo>
                    <a:pt x="50" y="177"/>
                    <a:pt x="51" y="177"/>
                    <a:pt x="52" y="177"/>
                  </a:cubicBezTo>
                  <a:cubicBezTo>
                    <a:pt x="52" y="177"/>
                    <a:pt x="53" y="177"/>
                    <a:pt x="53" y="177"/>
                  </a:cubicBezTo>
                  <a:cubicBezTo>
                    <a:pt x="53" y="177"/>
                    <a:pt x="54" y="177"/>
                    <a:pt x="54" y="177"/>
                  </a:cubicBezTo>
                  <a:cubicBezTo>
                    <a:pt x="56" y="178"/>
                    <a:pt x="59" y="178"/>
                    <a:pt x="61" y="179"/>
                  </a:cubicBezTo>
                  <a:cubicBezTo>
                    <a:pt x="63" y="181"/>
                    <a:pt x="64" y="183"/>
                    <a:pt x="65" y="185"/>
                  </a:cubicBezTo>
                  <a:cubicBezTo>
                    <a:pt x="65" y="186"/>
                    <a:pt x="66" y="186"/>
                    <a:pt x="66" y="187"/>
                  </a:cubicBezTo>
                  <a:cubicBezTo>
                    <a:pt x="66" y="187"/>
                    <a:pt x="66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9" y="187"/>
                    <a:pt x="69" y="187"/>
                  </a:cubicBezTo>
                  <a:cubicBezTo>
                    <a:pt x="70" y="187"/>
                    <a:pt x="71" y="187"/>
                    <a:pt x="71" y="188"/>
                  </a:cubicBezTo>
                  <a:cubicBezTo>
                    <a:pt x="73" y="188"/>
                    <a:pt x="76" y="189"/>
                    <a:pt x="78" y="191"/>
                  </a:cubicBezTo>
                  <a:cubicBezTo>
                    <a:pt x="79" y="192"/>
                    <a:pt x="80" y="194"/>
                    <a:pt x="81" y="195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1" y="195"/>
                    <a:pt x="82" y="195"/>
                    <a:pt x="83" y="195"/>
                  </a:cubicBezTo>
                  <a:cubicBezTo>
                    <a:pt x="85" y="195"/>
                    <a:pt x="87" y="196"/>
                    <a:pt x="87" y="197"/>
                  </a:cubicBezTo>
                  <a:cubicBezTo>
                    <a:pt x="91" y="200"/>
                    <a:pt x="90" y="207"/>
                    <a:pt x="88" y="210"/>
                  </a:cubicBezTo>
                  <a:cubicBezTo>
                    <a:pt x="87" y="212"/>
                    <a:pt x="84" y="213"/>
                    <a:pt x="83" y="213"/>
                  </a:cubicBezTo>
                  <a:cubicBezTo>
                    <a:pt x="83" y="213"/>
                    <a:pt x="82" y="214"/>
                    <a:pt x="81" y="215"/>
                  </a:cubicBezTo>
                  <a:cubicBezTo>
                    <a:pt x="80" y="216"/>
                    <a:pt x="79" y="216"/>
                    <a:pt x="77" y="217"/>
                  </a:cubicBezTo>
                  <a:cubicBezTo>
                    <a:pt x="77" y="217"/>
                    <a:pt x="77" y="217"/>
                    <a:pt x="77" y="217"/>
                  </a:cubicBezTo>
                  <a:cubicBezTo>
                    <a:pt x="77" y="217"/>
                    <a:pt x="77" y="217"/>
                    <a:pt x="77" y="217"/>
                  </a:cubicBezTo>
                  <a:cubicBezTo>
                    <a:pt x="76" y="218"/>
                    <a:pt x="76" y="218"/>
                    <a:pt x="76" y="219"/>
                  </a:cubicBezTo>
                  <a:cubicBezTo>
                    <a:pt x="75" y="221"/>
                    <a:pt x="74" y="223"/>
                    <a:pt x="73" y="224"/>
                  </a:cubicBezTo>
                  <a:cubicBezTo>
                    <a:pt x="72" y="225"/>
                    <a:pt x="70" y="226"/>
                    <a:pt x="68" y="227"/>
                  </a:cubicBezTo>
                  <a:cubicBezTo>
                    <a:pt x="68" y="227"/>
                    <a:pt x="68" y="227"/>
                    <a:pt x="67" y="227"/>
                  </a:cubicBezTo>
                  <a:cubicBezTo>
                    <a:pt x="67" y="228"/>
                    <a:pt x="66" y="228"/>
                    <a:pt x="66" y="228"/>
                  </a:cubicBezTo>
                  <a:cubicBezTo>
                    <a:pt x="66" y="228"/>
                    <a:pt x="65" y="229"/>
                    <a:pt x="65" y="229"/>
                  </a:cubicBezTo>
                  <a:cubicBezTo>
                    <a:pt x="64" y="229"/>
                    <a:pt x="63" y="231"/>
                    <a:pt x="63" y="232"/>
                  </a:cubicBezTo>
                  <a:cubicBezTo>
                    <a:pt x="62" y="233"/>
                    <a:pt x="61" y="234"/>
                    <a:pt x="61" y="235"/>
                  </a:cubicBezTo>
                  <a:cubicBezTo>
                    <a:pt x="61" y="235"/>
                    <a:pt x="61" y="235"/>
                    <a:pt x="61" y="235"/>
                  </a:cubicBezTo>
                  <a:cubicBezTo>
                    <a:pt x="59" y="237"/>
                    <a:pt x="57" y="240"/>
                    <a:pt x="56" y="241"/>
                  </a:cubicBezTo>
                  <a:cubicBezTo>
                    <a:pt x="56" y="242"/>
                    <a:pt x="55" y="242"/>
                    <a:pt x="55" y="242"/>
                  </a:cubicBezTo>
                  <a:cubicBezTo>
                    <a:pt x="55" y="243"/>
                    <a:pt x="54" y="243"/>
                    <a:pt x="54" y="243"/>
                  </a:cubicBezTo>
                  <a:cubicBezTo>
                    <a:pt x="54" y="243"/>
                    <a:pt x="54" y="243"/>
                    <a:pt x="54" y="243"/>
                  </a:cubicBezTo>
                  <a:cubicBezTo>
                    <a:pt x="54" y="244"/>
                    <a:pt x="54" y="245"/>
                    <a:pt x="53" y="246"/>
                  </a:cubicBezTo>
                  <a:cubicBezTo>
                    <a:pt x="52" y="248"/>
                    <a:pt x="50" y="250"/>
                    <a:pt x="48" y="252"/>
                  </a:cubicBezTo>
                  <a:cubicBezTo>
                    <a:pt x="47" y="252"/>
                    <a:pt x="46" y="253"/>
                    <a:pt x="45" y="253"/>
                  </a:cubicBezTo>
                  <a:cubicBezTo>
                    <a:pt x="45" y="253"/>
                    <a:pt x="45" y="253"/>
                    <a:pt x="45" y="253"/>
                  </a:cubicBezTo>
                  <a:cubicBezTo>
                    <a:pt x="45" y="253"/>
                    <a:pt x="45" y="253"/>
                    <a:pt x="45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5"/>
                    <a:pt x="47" y="256"/>
                    <a:pt x="48" y="258"/>
                  </a:cubicBezTo>
                  <a:cubicBezTo>
                    <a:pt x="49" y="260"/>
                    <a:pt x="49" y="265"/>
                    <a:pt x="46" y="268"/>
                  </a:cubicBezTo>
                  <a:cubicBezTo>
                    <a:pt x="45" y="269"/>
                    <a:pt x="42" y="270"/>
                    <a:pt x="41" y="270"/>
                  </a:cubicBezTo>
                  <a:cubicBezTo>
                    <a:pt x="40" y="270"/>
                    <a:pt x="40" y="271"/>
                    <a:pt x="39" y="272"/>
                  </a:cubicBezTo>
                  <a:cubicBezTo>
                    <a:pt x="39" y="272"/>
                    <a:pt x="38" y="273"/>
                    <a:pt x="37" y="274"/>
                  </a:cubicBezTo>
                  <a:cubicBezTo>
                    <a:pt x="37" y="274"/>
                    <a:pt x="37" y="274"/>
                    <a:pt x="37" y="275"/>
                  </a:cubicBezTo>
                  <a:cubicBezTo>
                    <a:pt x="34" y="277"/>
                    <a:pt x="33" y="279"/>
                    <a:pt x="30" y="280"/>
                  </a:cubicBezTo>
                  <a:cubicBezTo>
                    <a:pt x="29" y="281"/>
                    <a:pt x="28" y="281"/>
                    <a:pt x="27" y="281"/>
                  </a:cubicBezTo>
                  <a:cubicBezTo>
                    <a:pt x="26" y="281"/>
                    <a:pt x="25" y="281"/>
                    <a:pt x="25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23" y="281"/>
                    <a:pt x="23" y="282"/>
                    <a:pt x="23" y="282"/>
                  </a:cubicBezTo>
                  <a:cubicBezTo>
                    <a:pt x="22" y="282"/>
                    <a:pt x="22" y="282"/>
                    <a:pt x="22" y="283"/>
                  </a:cubicBezTo>
                  <a:cubicBezTo>
                    <a:pt x="22" y="283"/>
                    <a:pt x="21" y="284"/>
                    <a:pt x="21" y="284"/>
                  </a:cubicBezTo>
                  <a:cubicBezTo>
                    <a:pt x="20" y="285"/>
                    <a:pt x="19" y="286"/>
                    <a:pt x="18" y="287"/>
                  </a:cubicBezTo>
                  <a:cubicBezTo>
                    <a:pt x="18" y="288"/>
                    <a:pt x="17" y="288"/>
                    <a:pt x="17" y="289"/>
                  </a:cubicBezTo>
                  <a:cubicBezTo>
                    <a:pt x="17" y="289"/>
                    <a:pt x="17" y="289"/>
                    <a:pt x="16" y="289"/>
                  </a:cubicBezTo>
                  <a:cubicBezTo>
                    <a:pt x="16" y="289"/>
                    <a:pt x="16" y="289"/>
                    <a:pt x="16" y="289"/>
                  </a:cubicBezTo>
                  <a:cubicBezTo>
                    <a:pt x="15" y="294"/>
                    <a:pt x="15" y="294"/>
                    <a:pt x="15" y="294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2"/>
                    <a:pt x="9" y="292"/>
                    <a:pt x="9" y="292"/>
                  </a:cubicBezTo>
                  <a:cubicBezTo>
                    <a:pt x="8" y="293"/>
                    <a:pt x="7" y="294"/>
                    <a:pt x="7" y="295"/>
                  </a:cubicBezTo>
                  <a:cubicBezTo>
                    <a:pt x="6" y="297"/>
                    <a:pt x="8" y="300"/>
                    <a:pt x="8" y="302"/>
                  </a:cubicBezTo>
                  <a:cubicBezTo>
                    <a:pt x="7" y="303"/>
                    <a:pt x="6" y="305"/>
                    <a:pt x="5" y="306"/>
                  </a:cubicBezTo>
                  <a:cubicBezTo>
                    <a:pt x="5" y="307"/>
                    <a:pt x="4" y="308"/>
                    <a:pt x="4" y="308"/>
                  </a:cubicBezTo>
                  <a:cubicBezTo>
                    <a:pt x="4" y="309"/>
                    <a:pt x="4" y="309"/>
                    <a:pt x="4" y="310"/>
                  </a:cubicBezTo>
                  <a:cubicBezTo>
                    <a:pt x="5" y="310"/>
                    <a:pt x="6" y="312"/>
                    <a:pt x="5" y="313"/>
                  </a:cubicBezTo>
                  <a:cubicBezTo>
                    <a:pt x="5" y="314"/>
                    <a:pt x="4" y="316"/>
                    <a:pt x="4" y="316"/>
                  </a:cubicBezTo>
                  <a:cubicBezTo>
                    <a:pt x="4" y="317"/>
                    <a:pt x="3" y="318"/>
                    <a:pt x="2" y="319"/>
                  </a:cubicBezTo>
                  <a:cubicBezTo>
                    <a:pt x="2" y="320"/>
                    <a:pt x="0" y="321"/>
                    <a:pt x="0" y="322"/>
                  </a:cubicBezTo>
                  <a:cubicBezTo>
                    <a:pt x="0" y="322"/>
                    <a:pt x="0" y="324"/>
                    <a:pt x="1" y="324"/>
                  </a:cubicBezTo>
                  <a:cubicBezTo>
                    <a:pt x="1" y="325"/>
                    <a:pt x="3" y="326"/>
                    <a:pt x="4" y="326"/>
                  </a:cubicBezTo>
                  <a:cubicBezTo>
                    <a:pt x="5" y="326"/>
                    <a:pt x="7" y="326"/>
                    <a:pt x="8" y="327"/>
                  </a:cubicBezTo>
                  <a:cubicBezTo>
                    <a:pt x="8" y="327"/>
                    <a:pt x="9" y="328"/>
                    <a:pt x="10" y="329"/>
                  </a:cubicBezTo>
                  <a:cubicBezTo>
                    <a:pt x="10" y="329"/>
                    <a:pt x="10" y="330"/>
                    <a:pt x="10" y="331"/>
                  </a:cubicBezTo>
                  <a:cubicBezTo>
                    <a:pt x="10" y="332"/>
                    <a:pt x="9" y="334"/>
                    <a:pt x="9" y="335"/>
                  </a:cubicBezTo>
                  <a:cubicBezTo>
                    <a:pt x="9" y="336"/>
                    <a:pt x="10" y="337"/>
                    <a:pt x="10" y="338"/>
                  </a:cubicBezTo>
                  <a:cubicBezTo>
                    <a:pt x="10" y="339"/>
                    <a:pt x="11" y="341"/>
                    <a:pt x="11" y="342"/>
                  </a:cubicBezTo>
                  <a:cubicBezTo>
                    <a:pt x="10" y="343"/>
                    <a:pt x="8" y="344"/>
                    <a:pt x="7" y="345"/>
                  </a:cubicBezTo>
                  <a:cubicBezTo>
                    <a:pt x="7" y="346"/>
                    <a:pt x="8" y="349"/>
                    <a:pt x="9" y="349"/>
                  </a:cubicBezTo>
                  <a:cubicBezTo>
                    <a:pt x="10" y="350"/>
                    <a:pt x="12" y="350"/>
                    <a:pt x="13" y="350"/>
                  </a:cubicBezTo>
                  <a:cubicBezTo>
                    <a:pt x="15" y="350"/>
                    <a:pt x="19" y="351"/>
                    <a:pt x="21" y="351"/>
                  </a:cubicBezTo>
                  <a:cubicBezTo>
                    <a:pt x="22" y="352"/>
                    <a:pt x="24" y="354"/>
                    <a:pt x="25" y="355"/>
                  </a:cubicBezTo>
                  <a:cubicBezTo>
                    <a:pt x="25" y="356"/>
                    <a:pt x="26" y="357"/>
                    <a:pt x="26" y="357"/>
                  </a:cubicBezTo>
                  <a:cubicBezTo>
                    <a:pt x="28" y="358"/>
                    <a:pt x="31" y="358"/>
                    <a:pt x="32" y="359"/>
                  </a:cubicBezTo>
                  <a:cubicBezTo>
                    <a:pt x="33" y="359"/>
                    <a:pt x="33" y="361"/>
                    <a:pt x="33" y="361"/>
                  </a:cubicBezTo>
                  <a:cubicBezTo>
                    <a:pt x="34" y="362"/>
                    <a:pt x="35" y="363"/>
                    <a:pt x="36" y="364"/>
                  </a:cubicBezTo>
                  <a:cubicBezTo>
                    <a:pt x="36" y="364"/>
                    <a:pt x="38" y="363"/>
                    <a:pt x="39" y="363"/>
                  </a:cubicBezTo>
                  <a:cubicBezTo>
                    <a:pt x="40" y="363"/>
                    <a:pt x="41" y="362"/>
                    <a:pt x="42" y="362"/>
                  </a:cubicBezTo>
                  <a:cubicBezTo>
                    <a:pt x="43" y="362"/>
                    <a:pt x="44" y="363"/>
                    <a:pt x="44" y="364"/>
                  </a:cubicBezTo>
                  <a:cubicBezTo>
                    <a:pt x="45" y="365"/>
                    <a:pt x="45" y="366"/>
                    <a:pt x="46" y="367"/>
                  </a:cubicBezTo>
                  <a:cubicBezTo>
                    <a:pt x="46" y="368"/>
                    <a:pt x="48" y="371"/>
                    <a:pt x="49" y="371"/>
                  </a:cubicBezTo>
                  <a:cubicBezTo>
                    <a:pt x="50" y="371"/>
                    <a:pt x="51" y="368"/>
                    <a:pt x="52" y="368"/>
                  </a:cubicBezTo>
                  <a:cubicBezTo>
                    <a:pt x="52" y="367"/>
                    <a:pt x="54" y="368"/>
                    <a:pt x="55" y="368"/>
                  </a:cubicBezTo>
                  <a:cubicBezTo>
                    <a:pt x="56" y="368"/>
                    <a:pt x="56" y="371"/>
                    <a:pt x="57" y="372"/>
                  </a:cubicBezTo>
                  <a:cubicBezTo>
                    <a:pt x="58" y="372"/>
                    <a:pt x="59" y="372"/>
                    <a:pt x="60" y="372"/>
                  </a:cubicBezTo>
                  <a:cubicBezTo>
                    <a:pt x="61" y="372"/>
                    <a:pt x="63" y="372"/>
                    <a:pt x="64" y="372"/>
                  </a:cubicBezTo>
                  <a:cubicBezTo>
                    <a:pt x="64" y="372"/>
                    <a:pt x="65" y="374"/>
                    <a:pt x="65" y="374"/>
                  </a:cubicBezTo>
                  <a:cubicBezTo>
                    <a:pt x="66" y="374"/>
                    <a:pt x="68" y="375"/>
                    <a:pt x="69" y="376"/>
                  </a:cubicBezTo>
                  <a:cubicBezTo>
                    <a:pt x="69" y="376"/>
                    <a:pt x="69" y="377"/>
                    <a:pt x="69" y="378"/>
                  </a:cubicBezTo>
                  <a:cubicBezTo>
                    <a:pt x="69" y="378"/>
                    <a:pt x="69" y="380"/>
                    <a:pt x="69" y="380"/>
                  </a:cubicBezTo>
                  <a:cubicBezTo>
                    <a:pt x="70" y="381"/>
                    <a:pt x="71" y="383"/>
                    <a:pt x="71" y="383"/>
                  </a:cubicBezTo>
                  <a:cubicBezTo>
                    <a:pt x="72" y="383"/>
                    <a:pt x="74" y="384"/>
                    <a:pt x="74" y="383"/>
                  </a:cubicBezTo>
                  <a:cubicBezTo>
                    <a:pt x="75" y="383"/>
                    <a:pt x="76" y="382"/>
                    <a:pt x="76" y="382"/>
                  </a:cubicBezTo>
                  <a:cubicBezTo>
                    <a:pt x="77" y="381"/>
                    <a:pt x="77" y="379"/>
                    <a:pt x="77" y="379"/>
                  </a:cubicBezTo>
                  <a:cubicBezTo>
                    <a:pt x="78" y="378"/>
                    <a:pt x="80" y="378"/>
                    <a:pt x="80" y="378"/>
                  </a:cubicBezTo>
                  <a:cubicBezTo>
                    <a:pt x="81" y="377"/>
                    <a:pt x="82" y="376"/>
                    <a:pt x="83" y="376"/>
                  </a:cubicBezTo>
                  <a:cubicBezTo>
                    <a:pt x="83" y="375"/>
                    <a:pt x="84" y="374"/>
                    <a:pt x="85" y="374"/>
                  </a:cubicBezTo>
                  <a:cubicBezTo>
                    <a:pt x="85" y="374"/>
                    <a:pt x="87" y="374"/>
                    <a:pt x="87" y="374"/>
                  </a:cubicBezTo>
                  <a:cubicBezTo>
                    <a:pt x="88" y="375"/>
                    <a:pt x="88" y="377"/>
                    <a:pt x="88" y="377"/>
                  </a:cubicBezTo>
                  <a:cubicBezTo>
                    <a:pt x="89" y="378"/>
                    <a:pt x="92" y="379"/>
                    <a:pt x="93" y="379"/>
                  </a:cubicBezTo>
                  <a:cubicBezTo>
                    <a:pt x="94" y="378"/>
                    <a:pt x="97" y="376"/>
                    <a:pt x="98" y="376"/>
                  </a:cubicBezTo>
                  <a:cubicBezTo>
                    <a:pt x="99" y="376"/>
                    <a:pt x="101" y="376"/>
                    <a:pt x="101" y="376"/>
                  </a:cubicBezTo>
                  <a:cubicBezTo>
                    <a:pt x="103" y="376"/>
                    <a:pt x="107" y="377"/>
                    <a:pt x="108" y="378"/>
                  </a:cubicBezTo>
                  <a:cubicBezTo>
                    <a:pt x="109" y="379"/>
                    <a:pt x="110" y="381"/>
                    <a:pt x="110" y="383"/>
                  </a:cubicBezTo>
                  <a:cubicBezTo>
                    <a:pt x="111" y="384"/>
                    <a:pt x="111" y="387"/>
                    <a:pt x="111" y="388"/>
                  </a:cubicBezTo>
                  <a:cubicBezTo>
                    <a:pt x="111" y="390"/>
                    <a:pt x="110" y="392"/>
                    <a:pt x="109" y="394"/>
                  </a:cubicBezTo>
                  <a:cubicBezTo>
                    <a:pt x="109" y="396"/>
                    <a:pt x="108" y="399"/>
                    <a:pt x="107" y="400"/>
                  </a:cubicBezTo>
                  <a:cubicBezTo>
                    <a:pt x="107" y="401"/>
                    <a:pt x="106" y="403"/>
                    <a:pt x="106" y="404"/>
                  </a:cubicBezTo>
                  <a:cubicBezTo>
                    <a:pt x="106" y="405"/>
                    <a:pt x="105" y="407"/>
                    <a:pt x="105" y="408"/>
                  </a:cubicBezTo>
                  <a:cubicBezTo>
                    <a:pt x="105" y="410"/>
                    <a:pt x="105" y="413"/>
                    <a:pt x="106" y="414"/>
                  </a:cubicBezTo>
                  <a:cubicBezTo>
                    <a:pt x="106" y="416"/>
                    <a:pt x="107" y="419"/>
                    <a:pt x="108" y="419"/>
                  </a:cubicBezTo>
                  <a:cubicBezTo>
                    <a:pt x="109" y="420"/>
                    <a:pt x="112" y="420"/>
                    <a:pt x="113" y="420"/>
                  </a:cubicBezTo>
                  <a:cubicBezTo>
                    <a:pt x="115" y="419"/>
                    <a:pt x="117" y="418"/>
                    <a:pt x="118" y="417"/>
                  </a:cubicBezTo>
                  <a:cubicBezTo>
                    <a:pt x="119" y="416"/>
                    <a:pt x="122" y="414"/>
                    <a:pt x="123" y="413"/>
                  </a:cubicBezTo>
                  <a:cubicBezTo>
                    <a:pt x="123" y="412"/>
                    <a:pt x="124" y="410"/>
                    <a:pt x="124" y="409"/>
                  </a:cubicBezTo>
                  <a:cubicBezTo>
                    <a:pt x="125" y="408"/>
                    <a:pt x="127" y="406"/>
                    <a:pt x="127" y="405"/>
                  </a:cubicBezTo>
                  <a:cubicBezTo>
                    <a:pt x="128" y="404"/>
                    <a:pt x="129" y="402"/>
                    <a:pt x="129" y="401"/>
                  </a:cubicBezTo>
                  <a:cubicBezTo>
                    <a:pt x="130" y="399"/>
                    <a:pt x="129" y="396"/>
                    <a:pt x="130" y="394"/>
                  </a:cubicBezTo>
                  <a:cubicBezTo>
                    <a:pt x="130" y="393"/>
                    <a:pt x="130" y="390"/>
                    <a:pt x="131" y="389"/>
                  </a:cubicBezTo>
                  <a:cubicBezTo>
                    <a:pt x="132" y="388"/>
                    <a:pt x="133" y="386"/>
                    <a:pt x="134" y="385"/>
                  </a:cubicBezTo>
                  <a:cubicBezTo>
                    <a:pt x="135" y="384"/>
                    <a:pt x="136" y="382"/>
                    <a:pt x="136" y="381"/>
                  </a:cubicBezTo>
                  <a:cubicBezTo>
                    <a:pt x="136" y="380"/>
                    <a:pt x="134" y="379"/>
                    <a:pt x="134" y="379"/>
                  </a:cubicBezTo>
                  <a:cubicBezTo>
                    <a:pt x="134" y="378"/>
                    <a:pt x="135" y="377"/>
                    <a:pt x="135" y="376"/>
                  </a:cubicBezTo>
                  <a:cubicBezTo>
                    <a:pt x="135" y="374"/>
                    <a:pt x="135" y="370"/>
                    <a:pt x="136" y="368"/>
                  </a:cubicBezTo>
                  <a:cubicBezTo>
                    <a:pt x="136" y="365"/>
                    <a:pt x="137" y="358"/>
                    <a:pt x="138" y="356"/>
                  </a:cubicBezTo>
                  <a:cubicBezTo>
                    <a:pt x="140" y="353"/>
                    <a:pt x="144" y="348"/>
                    <a:pt x="146" y="346"/>
                  </a:cubicBezTo>
                  <a:cubicBezTo>
                    <a:pt x="147" y="344"/>
                    <a:pt x="149" y="341"/>
                    <a:pt x="150" y="339"/>
                  </a:cubicBezTo>
                  <a:cubicBezTo>
                    <a:pt x="151" y="337"/>
                    <a:pt x="153" y="333"/>
                    <a:pt x="155" y="331"/>
                  </a:cubicBezTo>
                  <a:cubicBezTo>
                    <a:pt x="156" y="331"/>
                    <a:pt x="158" y="329"/>
                    <a:pt x="158" y="329"/>
                  </a:cubicBezTo>
                  <a:cubicBezTo>
                    <a:pt x="159" y="327"/>
                    <a:pt x="160" y="324"/>
                    <a:pt x="161" y="323"/>
                  </a:cubicBezTo>
                  <a:cubicBezTo>
                    <a:pt x="161" y="322"/>
                    <a:pt x="164" y="321"/>
                    <a:pt x="165" y="319"/>
                  </a:cubicBezTo>
                  <a:cubicBezTo>
                    <a:pt x="166" y="318"/>
                    <a:pt x="167" y="316"/>
                    <a:pt x="168" y="314"/>
                  </a:cubicBezTo>
                  <a:cubicBezTo>
                    <a:pt x="168" y="313"/>
                    <a:pt x="169" y="309"/>
                    <a:pt x="169" y="307"/>
                  </a:cubicBezTo>
                  <a:cubicBezTo>
                    <a:pt x="169" y="306"/>
                    <a:pt x="167" y="302"/>
                    <a:pt x="167" y="301"/>
                  </a:cubicBezTo>
                  <a:cubicBezTo>
                    <a:pt x="167" y="300"/>
                    <a:pt x="169" y="299"/>
                    <a:pt x="170" y="298"/>
                  </a:cubicBezTo>
                  <a:cubicBezTo>
                    <a:pt x="171" y="297"/>
                    <a:pt x="172" y="295"/>
                    <a:pt x="172" y="294"/>
                  </a:cubicBezTo>
                  <a:cubicBezTo>
                    <a:pt x="173" y="293"/>
                    <a:pt x="173" y="291"/>
                    <a:pt x="174" y="290"/>
                  </a:cubicBezTo>
                  <a:cubicBezTo>
                    <a:pt x="174" y="289"/>
                    <a:pt x="174" y="287"/>
                    <a:pt x="174" y="286"/>
                  </a:cubicBezTo>
                  <a:cubicBezTo>
                    <a:pt x="174" y="286"/>
                    <a:pt x="175" y="284"/>
                    <a:pt x="175" y="284"/>
                  </a:cubicBezTo>
                  <a:cubicBezTo>
                    <a:pt x="176" y="281"/>
                    <a:pt x="176" y="277"/>
                    <a:pt x="177" y="275"/>
                  </a:cubicBezTo>
                  <a:cubicBezTo>
                    <a:pt x="177" y="272"/>
                    <a:pt x="181" y="266"/>
                    <a:pt x="181" y="263"/>
                  </a:cubicBezTo>
                  <a:cubicBezTo>
                    <a:pt x="182" y="260"/>
                    <a:pt x="182" y="255"/>
                    <a:pt x="182" y="253"/>
                  </a:cubicBezTo>
                  <a:cubicBezTo>
                    <a:pt x="182" y="250"/>
                    <a:pt x="181" y="244"/>
                    <a:pt x="181" y="24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326063" y="2233613"/>
              <a:ext cx="876300" cy="652463"/>
            </a:xfrm>
            <a:custGeom>
              <a:avLst/>
              <a:gdLst>
                <a:gd name="T0" fmla="*/ 1017 w 1040"/>
                <a:gd name="T1" fmla="*/ 623 h 774"/>
                <a:gd name="T2" fmla="*/ 1001 w 1040"/>
                <a:gd name="T3" fmla="*/ 626 h 774"/>
                <a:gd name="T4" fmla="*/ 980 w 1040"/>
                <a:gd name="T5" fmla="*/ 621 h 774"/>
                <a:gd name="T6" fmla="*/ 989 w 1040"/>
                <a:gd name="T7" fmla="*/ 609 h 774"/>
                <a:gd name="T8" fmla="*/ 969 w 1040"/>
                <a:gd name="T9" fmla="*/ 625 h 774"/>
                <a:gd name="T10" fmla="*/ 943 w 1040"/>
                <a:gd name="T11" fmla="*/ 651 h 774"/>
                <a:gd name="T12" fmla="*/ 910 w 1040"/>
                <a:gd name="T13" fmla="*/ 666 h 774"/>
                <a:gd name="T14" fmla="*/ 884 w 1040"/>
                <a:gd name="T15" fmla="*/ 680 h 774"/>
                <a:gd name="T16" fmla="*/ 855 w 1040"/>
                <a:gd name="T17" fmla="*/ 683 h 774"/>
                <a:gd name="T18" fmla="*/ 842 w 1040"/>
                <a:gd name="T19" fmla="*/ 690 h 774"/>
                <a:gd name="T20" fmla="*/ 823 w 1040"/>
                <a:gd name="T21" fmla="*/ 710 h 774"/>
                <a:gd name="T22" fmla="*/ 812 w 1040"/>
                <a:gd name="T23" fmla="*/ 725 h 774"/>
                <a:gd name="T24" fmla="*/ 812 w 1040"/>
                <a:gd name="T25" fmla="*/ 701 h 774"/>
                <a:gd name="T26" fmla="*/ 803 w 1040"/>
                <a:gd name="T27" fmla="*/ 672 h 774"/>
                <a:gd name="T28" fmla="*/ 778 w 1040"/>
                <a:gd name="T29" fmla="*/ 373 h 774"/>
                <a:gd name="T30" fmla="*/ 733 w 1040"/>
                <a:gd name="T31" fmla="*/ 231 h 774"/>
                <a:gd name="T32" fmla="*/ 719 w 1040"/>
                <a:gd name="T33" fmla="*/ 233 h 774"/>
                <a:gd name="T34" fmla="*/ 715 w 1040"/>
                <a:gd name="T35" fmla="*/ 195 h 774"/>
                <a:gd name="T36" fmla="*/ 698 w 1040"/>
                <a:gd name="T37" fmla="*/ 165 h 774"/>
                <a:gd name="T38" fmla="*/ 702 w 1040"/>
                <a:gd name="T39" fmla="*/ 122 h 774"/>
                <a:gd name="T40" fmla="*/ 690 w 1040"/>
                <a:gd name="T41" fmla="*/ 81 h 774"/>
                <a:gd name="T42" fmla="*/ 672 w 1040"/>
                <a:gd name="T43" fmla="*/ 42 h 774"/>
                <a:gd name="T44" fmla="*/ 665 w 1040"/>
                <a:gd name="T45" fmla="*/ 9 h 774"/>
                <a:gd name="T46" fmla="*/ 499 w 1040"/>
                <a:gd name="T47" fmla="*/ 48 h 774"/>
                <a:gd name="T48" fmla="*/ 474 w 1040"/>
                <a:gd name="T49" fmla="*/ 57 h 774"/>
                <a:gd name="T50" fmla="*/ 454 w 1040"/>
                <a:gd name="T51" fmla="*/ 74 h 774"/>
                <a:gd name="T52" fmla="*/ 433 w 1040"/>
                <a:gd name="T53" fmla="*/ 100 h 774"/>
                <a:gd name="T54" fmla="*/ 407 w 1040"/>
                <a:gd name="T55" fmla="*/ 141 h 774"/>
                <a:gd name="T56" fmla="*/ 388 w 1040"/>
                <a:gd name="T57" fmla="*/ 187 h 774"/>
                <a:gd name="T58" fmla="*/ 359 w 1040"/>
                <a:gd name="T59" fmla="*/ 212 h 774"/>
                <a:gd name="T60" fmla="*/ 344 w 1040"/>
                <a:gd name="T61" fmla="*/ 233 h 774"/>
                <a:gd name="T62" fmla="*/ 350 w 1040"/>
                <a:gd name="T63" fmla="*/ 257 h 774"/>
                <a:gd name="T64" fmla="*/ 374 w 1040"/>
                <a:gd name="T65" fmla="*/ 269 h 774"/>
                <a:gd name="T66" fmla="*/ 362 w 1040"/>
                <a:gd name="T67" fmla="*/ 291 h 774"/>
                <a:gd name="T68" fmla="*/ 384 w 1040"/>
                <a:gd name="T69" fmla="*/ 331 h 774"/>
                <a:gd name="T70" fmla="*/ 356 w 1040"/>
                <a:gd name="T71" fmla="*/ 355 h 774"/>
                <a:gd name="T72" fmla="*/ 329 w 1040"/>
                <a:gd name="T73" fmla="*/ 392 h 774"/>
                <a:gd name="T74" fmla="*/ 291 w 1040"/>
                <a:gd name="T75" fmla="*/ 412 h 774"/>
                <a:gd name="T76" fmla="*/ 247 w 1040"/>
                <a:gd name="T77" fmla="*/ 425 h 774"/>
                <a:gd name="T78" fmla="*/ 210 w 1040"/>
                <a:gd name="T79" fmla="*/ 425 h 774"/>
                <a:gd name="T80" fmla="*/ 130 w 1040"/>
                <a:gd name="T81" fmla="*/ 434 h 774"/>
                <a:gd name="T82" fmla="*/ 50 w 1040"/>
                <a:gd name="T83" fmla="*/ 468 h 774"/>
                <a:gd name="T84" fmla="*/ 51 w 1040"/>
                <a:gd name="T85" fmla="*/ 499 h 774"/>
                <a:gd name="T86" fmla="*/ 66 w 1040"/>
                <a:gd name="T87" fmla="*/ 520 h 774"/>
                <a:gd name="T88" fmla="*/ 89 w 1040"/>
                <a:gd name="T89" fmla="*/ 546 h 774"/>
                <a:gd name="T90" fmla="*/ 67 w 1040"/>
                <a:gd name="T91" fmla="*/ 579 h 774"/>
                <a:gd name="T92" fmla="*/ 45 w 1040"/>
                <a:gd name="T93" fmla="*/ 607 h 774"/>
                <a:gd name="T94" fmla="*/ 109 w 1040"/>
                <a:gd name="T95" fmla="*/ 680 h 774"/>
                <a:gd name="T96" fmla="*/ 565 w 1040"/>
                <a:gd name="T97" fmla="*/ 576 h 774"/>
                <a:gd name="T98" fmla="*/ 586 w 1040"/>
                <a:gd name="T99" fmla="*/ 586 h 774"/>
                <a:gd name="T100" fmla="*/ 607 w 1040"/>
                <a:gd name="T101" fmla="*/ 600 h 774"/>
                <a:gd name="T102" fmla="*/ 617 w 1040"/>
                <a:gd name="T103" fmla="*/ 619 h 774"/>
                <a:gd name="T104" fmla="*/ 628 w 1040"/>
                <a:gd name="T105" fmla="*/ 642 h 774"/>
                <a:gd name="T106" fmla="*/ 646 w 1040"/>
                <a:gd name="T107" fmla="*/ 648 h 774"/>
                <a:gd name="T108" fmla="*/ 657 w 1040"/>
                <a:gd name="T109" fmla="*/ 648 h 774"/>
                <a:gd name="T110" fmla="*/ 677 w 1040"/>
                <a:gd name="T111" fmla="*/ 663 h 774"/>
                <a:gd name="T112" fmla="*/ 787 w 1040"/>
                <a:gd name="T113" fmla="*/ 759 h 774"/>
                <a:gd name="T114" fmla="*/ 799 w 1040"/>
                <a:gd name="T115" fmla="*/ 769 h 774"/>
                <a:gd name="T116" fmla="*/ 825 w 1040"/>
                <a:gd name="T117" fmla="*/ 759 h 774"/>
                <a:gd name="T118" fmla="*/ 880 w 1040"/>
                <a:gd name="T119" fmla="*/ 739 h 774"/>
                <a:gd name="T120" fmla="*/ 958 w 1040"/>
                <a:gd name="T121" fmla="*/ 683 h 774"/>
                <a:gd name="T122" fmla="*/ 1039 w 1040"/>
                <a:gd name="T123" fmla="*/ 61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0" h="774">
                  <a:moveTo>
                    <a:pt x="1036" y="606"/>
                  </a:moveTo>
                  <a:cubicBezTo>
                    <a:pt x="1035" y="606"/>
                    <a:pt x="1032" y="606"/>
                    <a:pt x="1031" y="607"/>
                  </a:cubicBezTo>
                  <a:cubicBezTo>
                    <a:pt x="1030" y="607"/>
                    <a:pt x="1029" y="609"/>
                    <a:pt x="1029" y="609"/>
                  </a:cubicBezTo>
                  <a:cubicBezTo>
                    <a:pt x="1028" y="610"/>
                    <a:pt x="1027" y="612"/>
                    <a:pt x="1027" y="613"/>
                  </a:cubicBezTo>
                  <a:cubicBezTo>
                    <a:pt x="1026" y="614"/>
                    <a:pt x="1025" y="615"/>
                    <a:pt x="1024" y="616"/>
                  </a:cubicBezTo>
                  <a:cubicBezTo>
                    <a:pt x="1023" y="617"/>
                    <a:pt x="1021" y="619"/>
                    <a:pt x="1020" y="620"/>
                  </a:cubicBezTo>
                  <a:cubicBezTo>
                    <a:pt x="1019" y="621"/>
                    <a:pt x="1018" y="622"/>
                    <a:pt x="1017" y="623"/>
                  </a:cubicBezTo>
                  <a:cubicBezTo>
                    <a:pt x="1016" y="624"/>
                    <a:pt x="1016" y="627"/>
                    <a:pt x="1015" y="628"/>
                  </a:cubicBezTo>
                  <a:cubicBezTo>
                    <a:pt x="1015" y="628"/>
                    <a:pt x="1014" y="629"/>
                    <a:pt x="1013" y="629"/>
                  </a:cubicBezTo>
                  <a:cubicBezTo>
                    <a:pt x="1012" y="629"/>
                    <a:pt x="1009" y="627"/>
                    <a:pt x="1009" y="627"/>
                  </a:cubicBezTo>
                  <a:cubicBezTo>
                    <a:pt x="1009" y="627"/>
                    <a:pt x="1008" y="624"/>
                    <a:pt x="1007" y="624"/>
                  </a:cubicBezTo>
                  <a:cubicBezTo>
                    <a:pt x="1006" y="623"/>
                    <a:pt x="1005" y="621"/>
                    <a:pt x="1004" y="621"/>
                  </a:cubicBezTo>
                  <a:cubicBezTo>
                    <a:pt x="1003" y="621"/>
                    <a:pt x="1002" y="622"/>
                    <a:pt x="1001" y="622"/>
                  </a:cubicBezTo>
                  <a:cubicBezTo>
                    <a:pt x="1001" y="623"/>
                    <a:pt x="1001" y="625"/>
                    <a:pt x="1001" y="626"/>
                  </a:cubicBezTo>
                  <a:cubicBezTo>
                    <a:pt x="1000" y="627"/>
                    <a:pt x="999" y="627"/>
                    <a:pt x="998" y="627"/>
                  </a:cubicBezTo>
                  <a:cubicBezTo>
                    <a:pt x="997" y="627"/>
                    <a:pt x="996" y="625"/>
                    <a:pt x="996" y="625"/>
                  </a:cubicBezTo>
                  <a:cubicBezTo>
                    <a:pt x="995" y="625"/>
                    <a:pt x="994" y="627"/>
                    <a:pt x="994" y="627"/>
                  </a:cubicBezTo>
                  <a:cubicBezTo>
                    <a:pt x="993" y="628"/>
                    <a:pt x="992" y="627"/>
                    <a:pt x="991" y="627"/>
                  </a:cubicBezTo>
                  <a:cubicBezTo>
                    <a:pt x="990" y="627"/>
                    <a:pt x="988" y="625"/>
                    <a:pt x="987" y="625"/>
                  </a:cubicBezTo>
                  <a:cubicBezTo>
                    <a:pt x="987" y="624"/>
                    <a:pt x="985" y="622"/>
                    <a:pt x="985" y="622"/>
                  </a:cubicBezTo>
                  <a:cubicBezTo>
                    <a:pt x="984" y="621"/>
                    <a:pt x="981" y="622"/>
                    <a:pt x="980" y="621"/>
                  </a:cubicBezTo>
                  <a:cubicBezTo>
                    <a:pt x="979" y="621"/>
                    <a:pt x="978" y="620"/>
                    <a:pt x="978" y="619"/>
                  </a:cubicBezTo>
                  <a:cubicBezTo>
                    <a:pt x="977" y="618"/>
                    <a:pt x="977" y="616"/>
                    <a:pt x="978" y="616"/>
                  </a:cubicBezTo>
                  <a:cubicBezTo>
                    <a:pt x="978" y="615"/>
                    <a:pt x="978" y="615"/>
                    <a:pt x="979" y="615"/>
                  </a:cubicBezTo>
                  <a:cubicBezTo>
                    <a:pt x="980" y="615"/>
                    <a:pt x="981" y="617"/>
                    <a:pt x="982" y="617"/>
                  </a:cubicBezTo>
                  <a:cubicBezTo>
                    <a:pt x="983" y="617"/>
                    <a:pt x="984" y="617"/>
                    <a:pt x="985" y="617"/>
                  </a:cubicBezTo>
                  <a:cubicBezTo>
                    <a:pt x="986" y="616"/>
                    <a:pt x="988" y="614"/>
                    <a:pt x="988" y="613"/>
                  </a:cubicBezTo>
                  <a:cubicBezTo>
                    <a:pt x="989" y="612"/>
                    <a:pt x="990" y="610"/>
                    <a:pt x="989" y="609"/>
                  </a:cubicBezTo>
                  <a:cubicBezTo>
                    <a:pt x="989" y="609"/>
                    <a:pt x="987" y="607"/>
                    <a:pt x="987" y="607"/>
                  </a:cubicBezTo>
                  <a:cubicBezTo>
                    <a:pt x="985" y="607"/>
                    <a:pt x="983" y="607"/>
                    <a:pt x="982" y="608"/>
                  </a:cubicBezTo>
                  <a:cubicBezTo>
                    <a:pt x="981" y="608"/>
                    <a:pt x="979" y="609"/>
                    <a:pt x="978" y="610"/>
                  </a:cubicBezTo>
                  <a:cubicBezTo>
                    <a:pt x="977" y="611"/>
                    <a:pt x="975" y="612"/>
                    <a:pt x="975" y="613"/>
                  </a:cubicBezTo>
                  <a:cubicBezTo>
                    <a:pt x="974" y="614"/>
                    <a:pt x="973" y="617"/>
                    <a:pt x="973" y="617"/>
                  </a:cubicBezTo>
                  <a:cubicBezTo>
                    <a:pt x="973" y="618"/>
                    <a:pt x="973" y="622"/>
                    <a:pt x="972" y="623"/>
                  </a:cubicBezTo>
                  <a:cubicBezTo>
                    <a:pt x="971" y="623"/>
                    <a:pt x="970" y="624"/>
                    <a:pt x="969" y="625"/>
                  </a:cubicBezTo>
                  <a:cubicBezTo>
                    <a:pt x="968" y="625"/>
                    <a:pt x="966" y="627"/>
                    <a:pt x="966" y="628"/>
                  </a:cubicBezTo>
                  <a:cubicBezTo>
                    <a:pt x="965" y="629"/>
                    <a:pt x="965" y="631"/>
                    <a:pt x="964" y="632"/>
                  </a:cubicBezTo>
                  <a:cubicBezTo>
                    <a:pt x="963" y="633"/>
                    <a:pt x="961" y="635"/>
                    <a:pt x="960" y="637"/>
                  </a:cubicBezTo>
                  <a:cubicBezTo>
                    <a:pt x="959" y="638"/>
                    <a:pt x="957" y="639"/>
                    <a:pt x="956" y="640"/>
                  </a:cubicBezTo>
                  <a:cubicBezTo>
                    <a:pt x="955" y="642"/>
                    <a:pt x="953" y="644"/>
                    <a:pt x="952" y="645"/>
                  </a:cubicBezTo>
                  <a:cubicBezTo>
                    <a:pt x="951" y="646"/>
                    <a:pt x="950" y="648"/>
                    <a:pt x="949" y="649"/>
                  </a:cubicBezTo>
                  <a:cubicBezTo>
                    <a:pt x="948" y="650"/>
                    <a:pt x="945" y="651"/>
                    <a:pt x="943" y="651"/>
                  </a:cubicBezTo>
                  <a:cubicBezTo>
                    <a:pt x="942" y="652"/>
                    <a:pt x="939" y="652"/>
                    <a:pt x="938" y="653"/>
                  </a:cubicBezTo>
                  <a:cubicBezTo>
                    <a:pt x="937" y="653"/>
                    <a:pt x="935" y="654"/>
                    <a:pt x="934" y="655"/>
                  </a:cubicBezTo>
                  <a:cubicBezTo>
                    <a:pt x="933" y="656"/>
                    <a:pt x="932" y="658"/>
                    <a:pt x="931" y="659"/>
                  </a:cubicBezTo>
                  <a:cubicBezTo>
                    <a:pt x="930" y="659"/>
                    <a:pt x="928" y="659"/>
                    <a:pt x="926" y="659"/>
                  </a:cubicBezTo>
                  <a:cubicBezTo>
                    <a:pt x="925" y="660"/>
                    <a:pt x="922" y="660"/>
                    <a:pt x="921" y="660"/>
                  </a:cubicBezTo>
                  <a:cubicBezTo>
                    <a:pt x="920" y="661"/>
                    <a:pt x="918" y="663"/>
                    <a:pt x="917" y="663"/>
                  </a:cubicBezTo>
                  <a:cubicBezTo>
                    <a:pt x="915" y="664"/>
                    <a:pt x="911" y="665"/>
                    <a:pt x="910" y="666"/>
                  </a:cubicBezTo>
                  <a:cubicBezTo>
                    <a:pt x="908" y="666"/>
                    <a:pt x="903" y="666"/>
                    <a:pt x="901" y="667"/>
                  </a:cubicBezTo>
                  <a:cubicBezTo>
                    <a:pt x="900" y="668"/>
                    <a:pt x="898" y="670"/>
                    <a:pt x="897" y="670"/>
                  </a:cubicBezTo>
                  <a:cubicBezTo>
                    <a:pt x="896" y="670"/>
                    <a:pt x="895" y="668"/>
                    <a:pt x="894" y="668"/>
                  </a:cubicBezTo>
                  <a:cubicBezTo>
                    <a:pt x="892" y="668"/>
                    <a:pt x="890" y="670"/>
                    <a:pt x="889" y="671"/>
                  </a:cubicBezTo>
                  <a:cubicBezTo>
                    <a:pt x="888" y="671"/>
                    <a:pt x="885" y="671"/>
                    <a:pt x="885" y="672"/>
                  </a:cubicBezTo>
                  <a:cubicBezTo>
                    <a:pt x="884" y="673"/>
                    <a:pt x="884" y="675"/>
                    <a:pt x="883" y="676"/>
                  </a:cubicBezTo>
                  <a:cubicBezTo>
                    <a:pt x="883" y="677"/>
                    <a:pt x="885" y="679"/>
                    <a:pt x="884" y="680"/>
                  </a:cubicBezTo>
                  <a:cubicBezTo>
                    <a:pt x="884" y="681"/>
                    <a:pt x="880" y="681"/>
                    <a:pt x="879" y="682"/>
                  </a:cubicBezTo>
                  <a:cubicBezTo>
                    <a:pt x="878" y="683"/>
                    <a:pt x="877" y="685"/>
                    <a:pt x="876" y="685"/>
                  </a:cubicBezTo>
                  <a:cubicBezTo>
                    <a:pt x="875" y="686"/>
                    <a:pt x="872" y="687"/>
                    <a:pt x="871" y="687"/>
                  </a:cubicBezTo>
                  <a:cubicBezTo>
                    <a:pt x="870" y="687"/>
                    <a:pt x="868" y="685"/>
                    <a:pt x="867" y="685"/>
                  </a:cubicBezTo>
                  <a:cubicBezTo>
                    <a:pt x="865" y="685"/>
                    <a:pt x="864" y="687"/>
                    <a:pt x="862" y="687"/>
                  </a:cubicBezTo>
                  <a:cubicBezTo>
                    <a:pt x="861" y="687"/>
                    <a:pt x="859" y="687"/>
                    <a:pt x="858" y="686"/>
                  </a:cubicBezTo>
                  <a:cubicBezTo>
                    <a:pt x="857" y="686"/>
                    <a:pt x="856" y="683"/>
                    <a:pt x="855" y="683"/>
                  </a:cubicBezTo>
                  <a:cubicBezTo>
                    <a:pt x="854" y="682"/>
                    <a:pt x="852" y="682"/>
                    <a:pt x="851" y="683"/>
                  </a:cubicBezTo>
                  <a:cubicBezTo>
                    <a:pt x="851" y="684"/>
                    <a:pt x="851" y="685"/>
                    <a:pt x="851" y="685"/>
                  </a:cubicBezTo>
                  <a:cubicBezTo>
                    <a:pt x="851" y="686"/>
                    <a:pt x="853" y="687"/>
                    <a:pt x="853" y="688"/>
                  </a:cubicBezTo>
                  <a:cubicBezTo>
                    <a:pt x="853" y="688"/>
                    <a:pt x="852" y="690"/>
                    <a:pt x="852" y="690"/>
                  </a:cubicBezTo>
                  <a:cubicBezTo>
                    <a:pt x="851" y="691"/>
                    <a:pt x="849" y="691"/>
                    <a:pt x="849" y="690"/>
                  </a:cubicBezTo>
                  <a:cubicBezTo>
                    <a:pt x="848" y="690"/>
                    <a:pt x="847" y="689"/>
                    <a:pt x="846" y="689"/>
                  </a:cubicBezTo>
                  <a:cubicBezTo>
                    <a:pt x="845" y="689"/>
                    <a:pt x="842" y="689"/>
                    <a:pt x="842" y="690"/>
                  </a:cubicBezTo>
                  <a:cubicBezTo>
                    <a:pt x="841" y="691"/>
                    <a:pt x="842" y="693"/>
                    <a:pt x="842" y="694"/>
                  </a:cubicBezTo>
                  <a:cubicBezTo>
                    <a:pt x="841" y="695"/>
                    <a:pt x="838" y="698"/>
                    <a:pt x="836" y="698"/>
                  </a:cubicBezTo>
                  <a:cubicBezTo>
                    <a:pt x="835" y="698"/>
                    <a:pt x="833" y="697"/>
                    <a:pt x="832" y="697"/>
                  </a:cubicBezTo>
                  <a:cubicBezTo>
                    <a:pt x="831" y="697"/>
                    <a:pt x="829" y="699"/>
                    <a:pt x="828" y="700"/>
                  </a:cubicBezTo>
                  <a:cubicBezTo>
                    <a:pt x="827" y="700"/>
                    <a:pt x="825" y="701"/>
                    <a:pt x="825" y="702"/>
                  </a:cubicBezTo>
                  <a:cubicBezTo>
                    <a:pt x="824" y="703"/>
                    <a:pt x="825" y="705"/>
                    <a:pt x="825" y="706"/>
                  </a:cubicBezTo>
                  <a:cubicBezTo>
                    <a:pt x="825" y="707"/>
                    <a:pt x="824" y="709"/>
                    <a:pt x="823" y="710"/>
                  </a:cubicBezTo>
                  <a:cubicBezTo>
                    <a:pt x="822" y="710"/>
                    <a:pt x="821" y="710"/>
                    <a:pt x="820" y="710"/>
                  </a:cubicBezTo>
                  <a:cubicBezTo>
                    <a:pt x="819" y="710"/>
                    <a:pt x="817" y="708"/>
                    <a:pt x="816" y="709"/>
                  </a:cubicBezTo>
                  <a:cubicBezTo>
                    <a:pt x="816" y="709"/>
                    <a:pt x="815" y="710"/>
                    <a:pt x="815" y="711"/>
                  </a:cubicBezTo>
                  <a:cubicBezTo>
                    <a:pt x="815" y="712"/>
                    <a:pt x="816" y="715"/>
                    <a:pt x="816" y="716"/>
                  </a:cubicBezTo>
                  <a:cubicBezTo>
                    <a:pt x="815" y="717"/>
                    <a:pt x="814" y="717"/>
                    <a:pt x="814" y="718"/>
                  </a:cubicBezTo>
                  <a:cubicBezTo>
                    <a:pt x="813" y="719"/>
                    <a:pt x="815" y="722"/>
                    <a:pt x="815" y="723"/>
                  </a:cubicBezTo>
                  <a:cubicBezTo>
                    <a:pt x="814" y="724"/>
                    <a:pt x="813" y="725"/>
                    <a:pt x="812" y="725"/>
                  </a:cubicBezTo>
                  <a:cubicBezTo>
                    <a:pt x="811" y="726"/>
                    <a:pt x="809" y="724"/>
                    <a:pt x="808" y="724"/>
                  </a:cubicBezTo>
                  <a:cubicBezTo>
                    <a:pt x="807" y="723"/>
                    <a:pt x="805" y="720"/>
                    <a:pt x="806" y="719"/>
                  </a:cubicBezTo>
                  <a:cubicBezTo>
                    <a:pt x="806" y="718"/>
                    <a:pt x="808" y="718"/>
                    <a:pt x="808" y="717"/>
                  </a:cubicBezTo>
                  <a:cubicBezTo>
                    <a:pt x="808" y="716"/>
                    <a:pt x="809" y="715"/>
                    <a:pt x="809" y="714"/>
                  </a:cubicBezTo>
                  <a:cubicBezTo>
                    <a:pt x="809" y="713"/>
                    <a:pt x="808" y="711"/>
                    <a:pt x="808" y="710"/>
                  </a:cubicBezTo>
                  <a:cubicBezTo>
                    <a:pt x="808" y="709"/>
                    <a:pt x="808" y="708"/>
                    <a:pt x="809" y="707"/>
                  </a:cubicBezTo>
                  <a:cubicBezTo>
                    <a:pt x="809" y="705"/>
                    <a:pt x="811" y="702"/>
                    <a:pt x="812" y="701"/>
                  </a:cubicBezTo>
                  <a:cubicBezTo>
                    <a:pt x="813" y="700"/>
                    <a:pt x="816" y="698"/>
                    <a:pt x="816" y="697"/>
                  </a:cubicBezTo>
                  <a:cubicBezTo>
                    <a:pt x="817" y="696"/>
                    <a:pt x="817" y="694"/>
                    <a:pt x="817" y="693"/>
                  </a:cubicBezTo>
                  <a:cubicBezTo>
                    <a:pt x="818" y="692"/>
                    <a:pt x="819" y="690"/>
                    <a:pt x="819" y="689"/>
                  </a:cubicBezTo>
                  <a:cubicBezTo>
                    <a:pt x="819" y="689"/>
                    <a:pt x="819" y="689"/>
                    <a:pt x="819" y="689"/>
                  </a:cubicBezTo>
                  <a:cubicBezTo>
                    <a:pt x="818" y="689"/>
                    <a:pt x="817" y="690"/>
                    <a:pt x="816" y="689"/>
                  </a:cubicBezTo>
                  <a:cubicBezTo>
                    <a:pt x="815" y="688"/>
                    <a:pt x="816" y="683"/>
                    <a:pt x="816" y="683"/>
                  </a:cubicBezTo>
                  <a:cubicBezTo>
                    <a:pt x="803" y="672"/>
                    <a:pt x="803" y="672"/>
                    <a:pt x="803" y="672"/>
                  </a:cubicBezTo>
                  <a:cubicBezTo>
                    <a:pt x="829" y="644"/>
                    <a:pt x="829" y="644"/>
                    <a:pt x="829" y="644"/>
                  </a:cubicBezTo>
                  <a:cubicBezTo>
                    <a:pt x="816" y="631"/>
                    <a:pt x="816" y="631"/>
                    <a:pt x="816" y="631"/>
                  </a:cubicBezTo>
                  <a:cubicBezTo>
                    <a:pt x="790" y="509"/>
                    <a:pt x="790" y="509"/>
                    <a:pt x="790" y="509"/>
                  </a:cubicBezTo>
                  <a:cubicBezTo>
                    <a:pt x="787" y="510"/>
                    <a:pt x="787" y="510"/>
                    <a:pt x="787" y="510"/>
                  </a:cubicBezTo>
                  <a:cubicBezTo>
                    <a:pt x="778" y="499"/>
                    <a:pt x="778" y="499"/>
                    <a:pt x="778" y="499"/>
                  </a:cubicBezTo>
                  <a:cubicBezTo>
                    <a:pt x="776" y="374"/>
                    <a:pt x="776" y="374"/>
                    <a:pt x="776" y="374"/>
                  </a:cubicBezTo>
                  <a:cubicBezTo>
                    <a:pt x="778" y="373"/>
                    <a:pt x="778" y="373"/>
                    <a:pt x="778" y="373"/>
                  </a:cubicBezTo>
                  <a:cubicBezTo>
                    <a:pt x="774" y="368"/>
                    <a:pt x="774" y="368"/>
                    <a:pt x="774" y="368"/>
                  </a:cubicBezTo>
                  <a:cubicBezTo>
                    <a:pt x="774" y="356"/>
                    <a:pt x="774" y="356"/>
                    <a:pt x="774" y="356"/>
                  </a:cubicBezTo>
                  <a:cubicBezTo>
                    <a:pt x="746" y="242"/>
                    <a:pt x="746" y="242"/>
                    <a:pt x="746" y="242"/>
                  </a:cubicBezTo>
                  <a:cubicBezTo>
                    <a:pt x="746" y="242"/>
                    <a:pt x="743" y="239"/>
                    <a:pt x="742" y="238"/>
                  </a:cubicBezTo>
                  <a:cubicBezTo>
                    <a:pt x="741" y="237"/>
                    <a:pt x="738" y="238"/>
                    <a:pt x="737" y="237"/>
                  </a:cubicBezTo>
                  <a:cubicBezTo>
                    <a:pt x="737" y="237"/>
                    <a:pt x="736" y="235"/>
                    <a:pt x="736" y="234"/>
                  </a:cubicBezTo>
                  <a:cubicBezTo>
                    <a:pt x="735" y="233"/>
                    <a:pt x="734" y="232"/>
                    <a:pt x="733" y="231"/>
                  </a:cubicBezTo>
                  <a:cubicBezTo>
                    <a:pt x="732" y="231"/>
                    <a:pt x="730" y="232"/>
                    <a:pt x="729" y="232"/>
                  </a:cubicBezTo>
                  <a:cubicBezTo>
                    <a:pt x="729" y="232"/>
                    <a:pt x="727" y="234"/>
                    <a:pt x="727" y="235"/>
                  </a:cubicBezTo>
                  <a:cubicBezTo>
                    <a:pt x="727" y="235"/>
                    <a:pt x="727" y="237"/>
                    <a:pt x="727" y="238"/>
                  </a:cubicBezTo>
                  <a:cubicBezTo>
                    <a:pt x="727" y="239"/>
                    <a:pt x="728" y="242"/>
                    <a:pt x="727" y="243"/>
                  </a:cubicBezTo>
                  <a:cubicBezTo>
                    <a:pt x="726" y="243"/>
                    <a:pt x="724" y="244"/>
                    <a:pt x="723" y="244"/>
                  </a:cubicBezTo>
                  <a:cubicBezTo>
                    <a:pt x="721" y="243"/>
                    <a:pt x="720" y="240"/>
                    <a:pt x="720" y="239"/>
                  </a:cubicBezTo>
                  <a:cubicBezTo>
                    <a:pt x="719" y="238"/>
                    <a:pt x="719" y="235"/>
                    <a:pt x="719" y="233"/>
                  </a:cubicBezTo>
                  <a:cubicBezTo>
                    <a:pt x="718" y="230"/>
                    <a:pt x="718" y="224"/>
                    <a:pt x="719" y="221"/>
                  </a:cubicBezTo>
                  <a:cubicBezTo>
                    <a:pt x="719" y="220"/>
                    <a:pt x="722" y="218"/>
                    <a:pt x="722" y="216"/>
                  </a:cubicBezTo>
                  <a:cubicBezTo>
                    <a:pt x="723" y="214"/>
                    <a:pt x="722" y="211"/>
                    <a:pt x="722" y="209"/>
                  </a:cubicBezTo>
                  <a:cubicBezTo>
                    <a:pt x="722" y="208"/>
                    <a:pt x="721" y="206"/>
                    <a:pt x="720" y="206"/>
                  </a:cubicBezTo>
                  <a:cubicBezTo>
                    <a:pt x="719" y="205"/>
                    <a:pt x="716" y="204"/>
                    <a:pt x="715" y="203"/>
                  </a:cubicBezTo>
                  <a:cubicBezTo>
                    <a:pt x="715" y="202"/>
                    <a:pt x="713" y="201"/>
                    <a:pt x="713" y="200"/>
                  </a:cubicBezTo>
                  <a:cubicBezTo>
                    <a:pt x="713" y="199"/>
                    <a:pt x="715" y="196"/>
                    <a:pt x="715" y="195"/>
                  </a:cubicBezTo>
                  <a:cubicBezTo>
                    <a:pt x="715" y="193"/>
                    <a:pt x="713" y="191"/>
                    <a:pt x="713" y="190"/>
                  </a:cubicBezTo>
                  <a:cubicBezTo>
                    <a:pt x="712" y="189"/>
                    <a:pt x="709" y="188"/>
                    <a:pt x="708" y="186"/>
                  </a:cubicBezTo>
                  <a:cubicBezTo>
                    <a:pt x="707" y="186"/>
                    <a:pt x="706" y="184"/>
                    <a:pt x="706" y="183"/>
                  </a:cubicBezTo>
                  <a:cubicBezTo>
                    <a:pt x="706" y="182"/>
                    <a:pt x="706" y="179"/>
                    <a:pt x="705" y="178"/>
                  </a:cubicBezTo>
                  <a:cubicBezTo>
                    <a:pt x="705" y="176"/>
                    <a:pt x="704" y="171"/>
                    <a:pt x="703" y="169"/>
                  </a:cubicBezTo>
                  <a:cubicBezTo>
                    <a:pt x="703" y="169"/>
                    <a:pt x="701" y="167"/>
                    <a:pt x="700" y="167"/>
                  </a:cubicBezTo>
                  <a:cubicBezTo>
                    <a:pt x="700" y="166"/>
                    <a:pt x="698" y="166"/>
                    <a:pt x="698" y="165"/>
                  </a:cubicBezTo>
                  <a:cubicBezTo>
                    <a:pt x="697" y="164"/>
                    <a:pt x="697" y="161"/>
                    <a:pt x="697" y="160"/>
                  </a:cubicBezTo>
                  <a:cubicBezTo>
                    <a:pt x="697" y="159"/>
                    <a:pt x="698" y="157"/>
                    <a:pt x="698" y="155"/>
                  </a:cubicBezTo>
                  <a:cubicBezTo>
                    <a:pt x="698" y="154"/>
                    <a:pt x="695" y="152"/>
                    <a:pt x="695" y="150"/>
                  </a:cubicBezTo>
                  <a:cubicBezTo>
                    <a:pt x="695" y="149"/>
                    <a:pt x="697" y="145"/>
                    <a:pt x="697" y="144"/>
                  </a:cubicBezTo>
                  <a:cubicBezTo>
                    <a:pt x="697" y="141"/>
                    <a:pt x="696" y="137"/>
                    <a:pt x="696" y="135"/>
                  </a:cubicBezTo>
                  <a:cubicBezTo>
                    <a:pt x="697" y="133"/>
                    <a:pt x="700" y="131"/>
                    <a:pt x="701" y="129"/>
                  </a:cubicBezTo>
                  <a:cubicBezTo>
                    <a:pt x="701" y="128"/>
                    <a:pt x="702" y="124"/>
                    <a:pt x="702" y="122"/>
                  </a:cubicBezTo>
                  <a:cubicBezTo>
                    <a:pt x="701" y="121"/>
                    <a:pt x="697" y="118"/>
                    <a:pt x="696" y="116"/>
                  </a:cubicBezTo>
                  <a:cubicBezTo>
                    <a:pt x="696" y="115"/>
                    <a:pt x="697" y="112"/>
                    <a:pt x="696" y="111"/>
                  </a:cubicBezTo>
                  <a:cubicBezTo>
                    <a:pt x="696" y="110"/>
                    <a:pt x="694" y="109"/>
                    <a:pt x="694" y="108"/>
                  </a:cubicBezTo>
                  <a:cubicBezTo>
                    <a:pt x="694" y="107"/>
                    <a:pt x="696" y="105"/>
                    <a:pt x="696" y="103"/>
                  </a:cubicBezTo>
                  <a:cubicBezTo>
                    <a:pt x="697" y="100"/>
                    <a:pt x="697" y="94"/>
                    <a:pt x="696" y="91"/>
                  </a:cubicBezTo>
                  <a:cubicBezTo>
                    <a:pt x="695" y="90"/>
                    <a:pt x="693" y="88"/>
                    <a:pt x="692" y="87"/>
                  </a:cubicBezTo>
                  <a:cubicBezTo>
                    <a:pt x="692" y="86"/>
                    <a:pt x="690" y="83"/>
                    <a:pt x="690" y="81"/>
                  </a:cubicBezTo>
                  <a:cubicBezTo>
                    <a:pt x="689" y="80"/>
                    <a:pt x="688" y="78"/>
                    <a:pt x="687" y="77"/>
                  </a:cubicBezTo>
                  <a:cubicBezTo>
                    <a:pt x="686" y="77"/>
                    <a:pt x="683" y="76"/>
                    <a:pt x="682" y="75"/>
                  </a:cubicBezTo>
                  <a:cubicBezTo>
                    <a:pt x="681" y="74"/>
                    <a:pt x="679" y="72"/>
                    <a:pt x="678" y="71"/>
                  </a:cubicBezTo>
                  <a:cubicBezTo>
                    <a:pt x="677" y="70"/>
                    <a:pt x="676" y="68"/>
                    <a:pt x="675" y="66"/>
                  </a:cubicBezTo>
                  <a:cubicBezTo>
                    <a:pt x="675" y="64"/>
                    <a:pt x="677" y="58"/>
                    <a:pt x="677" y="55"/>
                  </a:cubicBezTo>
                  <a:cubicBezTo>
                    <a:pt x="677" y="53"/>
                    <a:pt x="674" y="50"/>
                    <a:pt x="674" y="49"/>
                  </a:cubicBezTo>
                  <a:cubicBezTo>
                    <a:pt x="673" y="47"/>
                    <a:pt x="672" y="43"/>
                    <a:pt x="672" y="42"/>
                  </a:cubicBezTo>
                  <a:cubicBezTo>
                    <a:pt x="672" y="40"/>
                    <a:pt x="674" y="38"/>
                    <a:pt x="674" y="37"/>
                  </a:cubicBezTo>
                  <a:cubicBezTo>
                    <a:pt x="674" y="36"/>
                    <a:pt x="673" y="34"/>
                    <a:pt x="672" y="33"/>
                  </a:cubicBezTo>
                  <a:cubicBezTo>
                    <a:pt x="671" y="32"/>
                    <a:pt x="667" y="33"/>
                    <a:pt x="666" y="32"/>
                  </a:cubicBezTo>
                  <a:cubicBezTo>
                    <a:pt x="665" y="31"/>
                    <a:pt x="665" y="28"/>
                    <a:pt x="665" y="27"/>
                  </a:cubicBezTo>
                  <a:cubicBezTo>
                    <a:pt x="665" y="25"/>
                    <a:pt x="665" y="21"/>
                    <a:pt x="665" y="19"/>
                  </a:cubicBezTo>
                  <a:cubicBezTo>
                    <a:pt x="665" y="18"/>
                    <a:pt x="667" y="16"/>
                    <a:pt x="667" y="15"/>
                  </a:cubicBezTo>
                  <a:cubicBezTo>
                    <a:pt x="667" y="13"/>
                    <a:pt x="666" y="10"/>
                    <a:pt x="665" y="9"/>
                  </a:cubicBezTo>
                  <a:cubicBezTo>
                    <a:pt x="665" y="8"/>
                    <a:pt x="664" y="7"/>
                    <a:pt x="664" y="6"/>
                  </a:cubicBezTo>
                  <a:cubicBezTo>
                    <a:pt x="663" y="5"/>
                    <a:pt x="662" y="2"/>
                    <a:pt x="662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583" y="24"/>
                    <a:pt x="583" y="24"/>
                    <a:pt x="583" y="24"/>
                  </a:cubicBezTo>
                  <a:cubicBezTo>
                    <a:pt x="537" y="39"/>
                    <a:pt x="537" y="39"/>
                    <a:pt x="537" y="39"/>
                  </a:cubicBezTo>
                  <a:cubicBezTo>
                    <a:pt x="537" y="39"/>
                    <a:pt x="513" y="43"/>
                    <a:pt x="506" y="45"/>
                  </a:cubicBezTo>
                  <a:cubicBezTo>
                    <a:pt x="504" y="46"/>
                    <a:pt x="501" y="47"/>
                    <a:pt x="499" y="48"/>
                  </a:cubicBezTo>
                  <a:cubicBezTo>
                    <a:pt x="498" y="48"/>
                    <a:pt x="496" y="49"/>
                    <a:pt x="495" y="49"/>
                  </a:cubicBezTo>
                  <a:cubicBezTo>
                    <a:pt x="494" y="49"/>
                    <a:pt x="492" y="47"/>
                    <a:pt x="490" y="47"/>
                  </a:cubicBezTo>
                  <a:cubicBezTo>
                    <a:pt x="489" y="47"/>
                    <a:pt x="486" y="47"/>
                    <a:pt x="485" y="48"/>
                  </a:cubicBezTo>
                  <a:cubicBezTo>
                    <a:pt x="484" y="49"/>
                    <a:pt x="482" y="51"/>
                    <a:pt x="481" y="51"/>
                  </a:cubicBezTo>
                  <a:cubicBezTo>
                    <a:pt x="481" y="52"/>
                    <a:pt x="479" y="52"/>
                    <a:pt x="478" y="53"/>
                  </a:cubicBezTo>
                  <a:cubicBezTo>
                    <a:pt x="477" y="54"/>
                    <a:pt x="477" y="56"/>
                    <a:pt x="477" y="56"/>
                  </a:cubicBezTo>
                  <a:cubicBezTo>
                    <a:pt x="476" y="57"/>
                    <a:pt x="474" y="57"/>
                    <a:pt x="474" y="57"/>
                  </a:cubicBezTo>
                  <a:cubicBezTo>
                    <a:pt x="473" y="57"/>
                    <a:pt x="471" y="57"/>
                    <a:pt x="470" y="57"/>
                  </a:cubicBezTo>
                  <a:cubicBezTo>
                    <a:pt x="469" y="58"/>
                    <a:pt x="468" y="59"/>
                    <a:pt x="468" y="59"/>
                  </a:cubicBezTo>
                  <a:cubicBezTo>
                    <a:pt x="467" y="60"/>
                    <a:pt x="467" y="62"/>
                    <a:pt x="467" y="63"/>
                  </a:cubicBezTo>
                  <a:cubicBezTo>
                    <a:pt x="466" y="64"/>
                    <a:pt x="465" y="66"/>
                    <a:pt x="465" y="67"/>
                  </a:cubicBezTo>
                  <a:cubicBezTo>
                    <a:pt x="464" y="68"/>
                    <a:pt x="462" y="69"/>
                    <a:pt x="461" y="69"/>
                  </a:cubicBezTo>
                  <a:cubicBezTo>
                    <a:pt x="460" y="70"/>
                    <a:pt x="457" y="71"/>
                    <a:pt x="456" y="72"/>
                  </a:cubicBezTo>
                  <a:cubicBezTo>
                    <a:pt x="455" y="72"/>
                    <a:pt x="454" y="73"/>
                    <a:pt x="454" y="74"/>
                  </a:cubicBezTo>
                  <a:cubicBezTo>
                    <a:pt x="453" y="75"/>
                    <a:pt x="453" y="77"/>
                    <a:pt x="452" y="78"/>
                  </a:cubicBezTo>
                  <a:cubicBezTo>
                    <a:pt x="452" y="78"/>
                    <a:pt x="450" y="80"/>
                    <a:pt x="449" y="81"/>
                  </a:cubicBezTo>
                  <a:cubicBezTo>
                    <a:pt x="448" y="82"/>
                    <a:pt x="446" y="83"/>
                    <a:pt x="445" y="84"/>
                  </a:cubicBezTo>
                  <a:cubicBezTo>
                    <a:pt x="444" y="85"/>
                    <a:pt x="441" y="87"/>
                    <a:pt x="440" y="88"/>
                  </a:cubicBezTo>
                  <a:cubicBezTo>
                    <a:pt x="439" y="89"/>
                    <a:pt x="438" y="90"/>
                    <a:pt x="437" y="91"/>
                  </a:cubicBezTo>
                  <a:cubicBezTo>
                    <a:pt x="437" y="92"/>
                    <a:pt x="436" y="95"/>
                    <a:pt x="436" y="96"/>
                  </a:cubicBezTo>
                  <a:cubicBezTo>
                    <a:pt x="435" y="97"/>
                    <a:pt x="434" y="99"/>
                    <a:pt x="433" y="100"/>
                  </a:cubicBezTo>
                  <a:cubicBezTo>
                    <a:pt x="432" y="102"/>
                    <a:pt x="430" y="104"/>
                    <a:pt x="429" y="105"/>
                  </a:cubicBezTo>
                  <a:cubicBezTo>
                    <a:pt x="428" y="106"/>
                    <a:pt x="426" y="107"/>
                    <a:pt x="426" y="108"/>
                  </a:cubicBezTo>
                  <a:cubicBezTo>
                    <a:pt x="425" y="109"/>
                    <a:pt x="425" y="112"/>
                    <a:pt x="424" y="113"/>
                  </a:cubicBezTo>
                  <a:cubicBezTo>
                    <a:pt x="423" y="115"/>
                    <a:pt x="421" y="118"/>
                    <a:pt x="419" y="120"/>
                  </a:cubicBezTo>
                  <a:cubicBezTo>
                    <a:pt x="418" y="122"/>
                    <a:pt x="414" y="126"/>
                    <a:pt x="413" y="128"/>
                  </a:cubicBezTo>
                  <a:cubicBezTo>
                    <a:pt x="412" y="129"/>
                    <a:pt x="412" y="132"/>
                    <a:pt x="411" y="134"/>
                  </a:cubicBezTo>
                  <a:cubicBezTo>
                    <a:pt x="410" y="136"/>
                    <a:pt x="408" y="140"/>
                    <a:pt x="407" y="141"/>
                  </a:cubicBezTo>
                  <a:cubicBezTo>
                    <a:pt x="406" y="143"/>
                    <a:pt x="405" y="147"/>
                    <a:pt x="404" y="148"/>
                  </a:cubicBezTo>
                  <a:cubicBezTo>
                    <a:pt x="403" y="150"/>
                    <a:pt x="400" y="153"/>
                    <a:pt x="399" y="155"/>
                  </a:cubicBezTo>
                  <a:cubicBezTo>
                    <a:pt x="398" y="156"/>
                    <a:pt x="395" y="160"/>
                    <a:pt x="394" y="162"/>
                  </a:cubicBezTo>
                  <a:cubicBezTo>
                    <a:pt x="394" y="163"/>
                    <a:pt x="393" y="166"/>
                    <a:pt x="393" y="167"/>
                  </a:cubicBezTo>
                  <a:cubicBezTo>
                    <a:pt x="393" y="169"/>
                    <a:pt x="392" y="173"/>
                    <a:pt x="392" y="175"/>
                  </a:cubicBezTo>
                  <a:cubicBezTo>
                    <a:pt x="392" y="176"/>
                    <a:pt x="391" y="180"/>
                    <a:pt x="391" y="181"/>
                  </a:cubicBezTo>
                  <a:cubicBezTo>
                    <a:pt x="390" y="183"/>
                    <a:pt x="388" y="186"/>
                    <a:pt x="388" y="187"/>
                  </a:cubicBezTo>
                  <a:cubicBezTo>
                    <a:pt x="386" y="189"/>
                    <a:pt x="384" y="192"/>
                    <a:pt x="382" y="194"/>
                  </a:cubicBezTo>
                  <a:cubicBezTo>
                    <a:pt x="382" y="195"/>
                    <a:pt x="380" y="196"/>
                    <a:pt x="378" y="197"/>
                  </a:cubicBezTo>
                  <a:cubicBezTo>
                    <a:pt x="378" y="197"/>
                    <a:pt x="376" y="197"/>
                    <a:pt x="375" y="198"/>
                  </a:cubicBezTo>
                  <a:cubicBezTo>
                    <a:pt x="374" y="198"/>
                    <a:pt x="372" y="199"/>
                    <a:pt x="371" y="200"/>
                  </a:cubicBezTo>
                  <a:cubicBezTo>
                    <a:pt x="370" y="201"/>
                    <a:pt x="367" y="204"/>
                    <a:pt x="366" y="206"/>
                  </a:cubicBezTo>
                  <a:cubicBezTo>
                    <a:pt x="365" y="206"/>
                    <a:pt x="364" y="209"/>
                    <a:pt x="363" y="210"/>
                  </a:cubicBezTo>
                  <a:cubicBezTo>
                    <a:pt x="362" y="210"/>
                    <a:pt x="360" y="211"/>
                    <a:pt x="359" y="212"/>
                  </a:cubicBezTo>
                  <a:cubicBezTo>
                    <a:pt x="358" y="212"/>
                    <a:pt x="358" y="215"/>
                    <a:pt x="358" y="216"/>
                  </a:cubicBezTo>
                  <a:cubicBezTo>
                    <a:pt x="358" y="217"/>
                    <a:pt x="359" y="218"/>
                    <a:pt x="360" y="219"/>
                  </a:cubicBezTo>
                  <a:cubicBezTo>
                    <a:pt x="360" y="220"/>
                    <a:pt x="359" y="222"/>
                    <a:pt x="359" y="223"/>
                  </a:cubicBezTo>
                  <a:cubicBezTo>
                    <a:pt x="358" y="224"/>
                    <a:pt x="355" y="226"/>
                    <a:pt x="354" y="227"/>
                  </a:cubicBezTo>
                  <a:cubicBezTo>
                    <a:pt x="353" y="228"/>
                    <a:pt x="351" y="230"/>
                    <a:pt x="350" y="230"/>
                  </a:cubicBezTo>
                  <a:cubicBezTo>
                    <a:pt x="349" y="231"/>
                    <a:pt x="347" y="230"/>
                    <a:pt x="346" y="230"/>
                  </a:cubicBezTo>
                  <a:cubicBezTo>
                    <a:pt x="346" y="231"/>
                    <a:pt x="344" y="232"/>
                    <a:pt x="344" y="233"/>
                  </a:cubicBezTo>
                  <a:cubicBezTo>
                    <a:pt x="344" y="233"/>
                    <a:pt x="344" y="235"/>
                    <a:pt x="344" y="236"/>
                  </a:cubicBezTo>
                  <a:cubicBezTo>
                    <a:pt x="343" y="237"/>
                    <a:pt x="343" y="240"/>
                    <a:pt x="342" y="241"/>
                  </a:cubicBezTo>
                  <a:cubicBezTo>
                    <a:pt x="342" y="242"/>
                    <a:pt x="341" y="244"/>
                    <a:pt x="341" y="245"/>
                  </a:cubicBezTo>
                  <a:cubicBezTo>
                    <a:pt x="340" y="246"/>
                    <a:pt x="340" y="248"/>
                    <a:pt x="340" y="249"/>
                  </a:cubicBezTo>
                  <a:cubicBezTo>
                    <a:pt x="341" y="251"/>
                    <a:pt x="342" y="252"/>
                    <a:pt x="343" y="253"/>
                  </a:cubicBezTo>
                  <a:cubicBezTo>
                    <a:pt x="343" y="254"/>
                    <a:pt x="344" y="255"/>
                    <a:pt x="345" y="255"/>
                  </a:cubicBezTo>
                  <a:cubicBezTo>
                    <a:pt x="346" y="256"/>
                    <a:pt x="349" y="256"/>
                    <a:pt x="350" y="257"/>
                  </a:cubicBezTo>
                  <a:cubicBezTo>
                    <a:pt x="351" y="257"/>
                    <a:pt x="352" y="258"/>
                    <a:pt x="352" y="259"/>
                  </a:cubicBezTo>
                  <a:cubicBezTo>
                    <a:pt x="352" y="259"/>
                    <a:pt x="351" y="262"/>
                    <a:pt x="352" y="262"/>
                  </a:cubicBezTo>
                  <a:cubicBezTo>
                    <a:pt x="353" y="264"/>
                    <a:pt x="356" y="264"/>
                    <a:pt x="357" y="265"/>
                  </a:cubicBezTo>
                  <a:cubicBezTo>
                    <a:pt x="358" y="265"/>
                    <a:pt x="357" y="268"/>
                    <a:pt x="358" y="268"/>
                  </a:cubicBezTo>
                  <a:cubicBezTo>
                    <a:pt x="359" y="269"/>
                    <a:pt x="362" y="267"/>
                    <a:pt x="363" y="267"/>
                  </a:cubicBezTo>
                  <a:cubicBezTo>
                    <a:pt x="364" y="267"/>
                    <a:pt x="367" y="267"/>
                    <a:pt x="369" y="267"/>
                  </a:cubicBezTo>
                  <a:cubicBezTo>
                    <a:pt x="370" y="267"/>
                    <a:pt x="373" y="268"/>
                    <a:pt x="374" y="269"/>
                  </a:cubicBezTo>
                  <a:cubicBezTo>
                    <a:pt x="375" y="270"/>
                    <a:pt x="377" y="272"/>
                    <a:pt x="377" y="274"/>
                  </a:cubicBezTo>
                  <a:cubicBezTo>
                    <a:pt x="377" y="275"/>
                    <a:pt x="377" y="278"/>
                    <a:pt x="376" y="279"/>
                  </a:cubicBezTo>
                  <a:cubicBezTo>
                    <a:pt x="376" y="280"/>
                    <a:pt x="373" y="281"/>
                    <a:pt x="373" y="282"/>
                  </a:cubicBezTo>
                  <a:cubicBezTo>
                    <a:pt x="372" y="282"/>
                    <a:pt x="372" y="284"/>
                    <a:pt x="371" y="285"/>
                  </a:cubicBezTo>
                  <a:cubicBezTo>
                    <a:pt x="370" y="285"/>
                    <a:pt x="368" y="285"/>
                    <a:pt x="367" y="285"/>
                  </a:cubicBezTo>
                  <a:cubicBezTo>
                    <a:pt x="366" y="285"/>
                    <a:pt x="364" y="285"/>
                    <a:pt x="363" y="286"/>
                  </a:cubicBezTo>
                  <a:cubicBezTo>
                    <a:pt x="363" y="287"/>
                    <a:pt x="361" y="289"/>
                    <a:pt x="362" y="291"/>
                  </a:cubicBezTo>
                  <a:cubicBezTo>
                    <a:pt x="362" y="292"/>
                    <a:pt x="363" y="293"/>
                    <a:pt x="364" y="294"/>
                  </a:cubicBezTo>
                  <a:cubicBezTo>
                    <a:pt x="366" y="295"/>
                    <a:pt x="370" y="296"/>
                    <a:pt x="371" y="298"/>
                  </a:cubicBezTo>
                  <a:cubicBezTo>
                    <a:pt x="372" y="299"/>
                    <a:pt x="372" y="303"/>
                    <a:pt x="373" y="304"/>
                  </a:cubicBezTo>
                  <a:cubicBezTo>
                    <a:pt x="373" y="306"/>
                    <a:pt x="376" y="309"/>
                    <a:pt x="376" y="310"/>
                  </a:cubicBezTo>
                  <a:cubicBezTo>
                    <a:pt x="377" y="311"/>
                    <a:pt x="378" y="314"/>
                    <a:pt x="379" y="315"/>
                  </a:cubicBezTo>
                  <a:cubicBezTo>
                    <a:pt x="380" y="317"/>
                    <a:pt x="381" y="322"/>
                    <a:pt x="382" y="324"/>
                  </a:cubicBezTo>
                  <a:cubicBezTo>
                    <a:pt x="382" y="326"/>
                    <a:pt x="383" y="329"/>
                    <a:pt x="384" y="331"/>
                  </a:cubicBezTo>
                  <a:cubicBezTo>
                    <a:pt x="384" y="333"/>
                    <a:pt x="384" y="338"/>
                    <a:pt x="383" y="340"/>
                  </a:cubicBezTo>
                  <a:cubicBezTo>
                    <a:pt x="382" y="342"/>
                    <a:pt x="380" y="343"/>
                    <a:pt x="379" y="344"/>
                  </a:cubicBezTo>
                  <a:cubicBezTo>
                    <a:pt x="377" y="346"/>
                    <a:pt x="375" y="348"/>
                    <a:pt x="374" y="349"/>
                  </a:cubicBezTo>
                  <a:cubicBezTo>
                    <a:pt x="373" y="349"/>
                    <a:pt x="370" y="350"/>
                    <a:pt x="369" y="350"/>
                  </a:cubicBezTo>
                  <a:cubicBezTo>
                    <a:pt x="368" y="350"/>
                    <a:pt x="366" y="348"/>
                    <a:pt x="366" y="349"/>
                  </a:cubicBezTo>
                  <a:cubicBezTo>
                    <a:pt x="364" y="349"/>
                    <a:pt x="362" y="350"/>
                    <a:pt x="361" y="350"/>
                  </a:cubicBezTo>
                  <a:cubicBezTo>
                    <a:pt x="359" y="351"/>
                    <a:pt x="357" y="354"/>
                    <a:pt x="356" y="355"/>
                  </a:cubicBezTo>
                  <a:cubicBezTo>
                    <a:pt x="355" y="356"/>
                    <a:pt x="354" y="359"/>
                    <a:pt x="353" y="360"/>
                  </a:cubicBezTo>
                  <a:cubicBezTo>
                    <a:pt x="352" y="361"/>
                    <a:pt x="349" y="363"/>
                    <a:pt x="348" y="364"/>
                  </a:cubicBezTo>
                  <a:cubicBezTo>
                    <a:pt x="347" y="366"/>
                    <a:pt x="344" y="369"/>
                    <a:pt x="343" y="371"/>
                  </a:cubicBezTo>
                  <a:cubicBezTo>
                    <a:pt x="342" y="372"/>
                    <a:pt x="339" y="373"/>
                    <a:pt x="339" y="374"/>
                  </a:cubicBezTo>
                  <a:cubicBezTo>
                    <a:pt x="338" y="376"/>
                    <a:pt x="337" y="379"/>
                    <a:pt x="336" y="380"/>
                  </a:cubicBezTo>
                  <a:cubicBezTo>
                    <a:pt x="335" y="382"/>
                    <a:pt x="335" y="386"/>
                    <a:pt x="334" y="388"/>
                  </a:cubicBezTo>
                  <a:cubicBezTo>
                    <a:pt x="333" y="389"/>
                    <a:pt x="330" y="391"/>
                    <a:pt x="329" y="392"/>
                  </a:cubicBezTo>
                  <a:cubicBezTo>
                    <a:pt x="328" y="393"/>
                    <a:pt x="326" y="397"/>
                    <a:pt x="324" y="398"/>
                  </a:cubicBezTo>
                  <a:cubicBezTo>
                    <a:pt x="323" y="398"/>
                    <a:pt x="320" y="398"/>
                    <a:pt x="319" y="399"/>
                  </a:cubicBezTo>
                  <a:cubicBezTo>
                    <a:pt x="318" y="400"/>
                    <a:pt x="316" y="402"/>
                    <a:pt x="315" y="403"/>
                  </a:cubicBezTo>
                  <a:cubicBezTo>
                    <a:pt x="313" y="404"/>
                    <a:pt x="310" y="405"/>
                    <a:pt x="309" y="406"/>
                  </a:cubicBezTo>
                  <a:cubicBezTo>
                    <a:pt x="308" y="407"/>
                    <a:pt x="306" y="409"/>
                    <a:pt x="305" y="410"/>
                  </a:cubicBezTo>
                  <a:cubicBezTo>
                    <a:pt x="304" y="411"/>
                    <a:pt x="300" y="411"/>
                    <a:pt x="298" y="411"/>
                  </a:cubicBezTo>
                  <a:cubicBezTo>
                    <a:pt x="296" y="411"/>
                    <a:pt x="293" y="412"/>
                    <a:pt x="291" y="412"/>
                  </a:cubicBezTo>
                  <a:cubicBezTo>
                    <a:pt x="290" y="412"/>
                    <a:pt x="286" y="412"/>
                    <a:pt x="285" y="412"/>
                  </a:cubicBezTo>
                  <a:cubicBezTo>
                    <a:pt x="284" y="412"/>
                    <a:pt x="281" y="413"/>
                    <a:pt x="280" y="413"/>
                  </a:cubicBezTo>
                  <a:cubicBezTo>
                    <a:pt x="279" y="413"/>
                    <a:pt x="276" y="415"/>
                    <a:pt x="275" y="415"/>
                  </a:cubicBezTo>
                  <a:cubicBezTo>
                    <a:pt x="273" y="416"/>
                    <a:pt x="268" y="418"/>
                    <a:pt x="266" y="418"/>
                  </a:cubicBezTo>
                  <a:cubicBezTo>
                    <a:pt x="264" y="419"/>
                    <a:pt x="260" y="419"/>
                    <a:pt x="259" y="419"/>
                  </a:cubicBezTo>
                  <a:cubicBezTo>
                    <a:pt x="257" y="420"/>
                    <a:pt x="255" y="421"/>
                    <a:pt x="253" y="422"/>
                  </a:cubicBezTo>
                  <a:cubicBezTo>
                    <a:pt x="252" y="423"/>
                    <a:pt x="249" y="424"/>
                    <a:pt x="247" y="425"/>
                  </a:cubicBezTo>
                  <a:cubicBezTo>
                    <a:pt x="245" y="426"/>
                    <a:pt x="241" y="427"/>
                    <a:pt x="239" y="428"/>
                  </a:cubicBezTo>
                  <a:cubicBezTo>
                    <a:pt x="239" y="429"/>
                    <a:pt x="238" y="431"/>
                    <a:pt x="237" y="432"/>
                  </a:cubicBezTo>
                  <a:cubicBezTo>
                    <a:pt x="236" y="432"/>
                    <a:pt x="233" y="433"/>
                    <a:pt x="232" y="434"/>
                  </a:cubicBezTo>
                  <a:cubicBezTo>
                    <a:pt x="231" y="434"/>
                    <a:pt x="228" y="433"/>
                    <a:pt x="227" y="433"/>
                  </a:cubicBezTo>
                  <a:cubicBezTo>
                    <a:pt x="225" y="432"/>
                    <a:pt x="223" y="431"/>
                    <a:pt x="221" y="430"/>
                  </a:cubicBezTo>
                  <a:cubicBezTo>
                    <a:pt x="220" y="430"/>
                    <a:pt x="217" y="429"/>
                    <a:pt x="216" y="428"/>
                  </a:cubicBezTo>
                  <a:cubicBezTo>
                    <a:pt x="214" y="428"/>
                    <a:pt x="212" y="425"/>
                    <a:pt x="210" y="425"/>
                  </a:cubicBezTo>
                  <a:cubicBezTo>
                    <a:pt x="209" y="424"/>
                    <a:pt x="206" y="423"/>
                    <a:pt x="204" y="422"/>
                  </a:cubicBezTo>
                  <a:cubicBezTo>
                    <a:pt x="201" y="422"/>
                    <a:pt x="195" y="422"/>
                    <a:pt x="192" y="422"/>
                  </a:cubicBezTo>
                  <a:cubicBezTo>
                    <a:pt x="188" y="422"/>
                    <a:pt x="180" y="424"/>
                    <a:pt x="176" y="424"/>
                  </a:cubicBezTo>
                  <a:cubicBezTo>
                    <a:pt x="173" y="424"/>
                    <a:pt x="168" y="425"/>
                    <a:pt x="165" y="426"/>
                  </a:cubicBezTo>
                  <a:cubicBezTo>
                    <a:pt x="161" y="426"/>
                    <a:pt x="154" y="427"/>
                    <a:pt x="151" y="428"/>
                  </a:cubicBezTo>
                  <a:cubicBezTo>
                    <a:pt x="148" y="429"/>
                    <a:pt x="143" y="432"/>
                    <a:pt x="140" y="433"/>
                  </a:cubicBezTo>
                  <a:cubicBezTo>
                    <a:pt x="138" y="433"/>
                    <a:pt x="133" y="433"/>
                    <a:pt x="130" y="434"/>
                  </a:cubicBezTo>
                  <a:cubicBezTo>
                    <a:pt x="125" y="434"/>
                    <a:pt x="116" y="436"/>
                    <a:pt x="112" y="437"/>
                  </a:cubicBezTo>
                  <a:cubicBezTo>
                    <a:pt x="110" y="438"/>
                    <a:pt x="106" y="439"/>
                    <a:pt x="104" y="440"/>
                  </a:cubicBezTo>
                  <a:cubicBezTo>
                    <a:pt x="100" y="441"/>
                    <a:pt x="92" y="445"/>
                    <a:pt x="89" y="446"/>
                  </a:cubicBezTo>
                  <a:cubicBezTo>
                    <a:pt x="85" y="448"/>
                    <a:pt x="78" y="451"/>
                    <a:pt x="75" y="453"/>
                  </a:cubicBezTo>
                  <a:cubicBezTo>
                    <a:pt x="72" y="455"/>
                    <a:pt x="67" y="458"/>
                    <a:pt x="64" y="459"/>
                  </a:cubicBezTo>
                  <a:cubicBezTo>
                    <a:pt x="62" y="460"/>
                    <a:pt x="59" y="463"/>
                    <a:pt x="57" y="464"/>
                  </a:cubicBezTo>
                  <a:cubicBezTo>
                    <a:pt x="55" y="465"/>
                    <a:pt x="52" y="467"/>
                    <a:pt x="50" y="468"/>
                  </a:cubicBezTo>
                  <a:cubicBezTo>
                    <a:pt x="49" y="469"/>
                    <a:pt x="46" y="470"/>
                    <a:pt x="45" y="472"/>
                  </a:cubicBezTo>
                  <a:cubicBezTo>
                    <a:pt x="45" y="472"/>
                    <a:pt x="45" y="474"/>
                    <a:pt x="45" y="475"/>
                  </a:cubicBezTo>
                  <a:cubicBezTo>
                    <a:pt x="46" y="477"/>
                    <a:pt x="48" y="480"/>
                    <a:pt x="49" y="482"/>
                  </a:cubicBezTo>
                  <a:cubicBezTo>
                    <a:pt x="49" y="483"/>
                    <a:pt x="49" y="485"/>
                    <a:pt x="49" y="486"/>
                  </a:cubicBezTo>
                  <a:cubicBezTo>
                    <a:pt x="50" y="487"/>
                    <a:pt x="53" y="489"/>
                    <a:pt x="52" y="491"/>
                  </a:cubicBezTo>
                  <a:cubicBezTo>
                    <a:pt x="52" y="492"/>
                    <a:pt x="50" y="494"/>
                    <a:pt x="50" y="495"/>
                  </a:cubicBezTo>
                  <a:cubicBezTo>
                    <a:pt x="50" y="496"/>
                    <a:pt x="51" y="498"/>
                    <a:pt x="51" y="499"/>
                  </a:cubicBezTo>
                  <a:cubicBezTo>
                    <a:pt x="51" y="500"/>
                    <a:pt x="49" y="503"/>
                    <a:pt x="50" y="504"/>
                  </a:cubicBezTo>
                  <a:cubicBezTo>
                    <a:pt x="51" y="505"/>
                    <a:pt x="53" y="505"/>
                    <a:pt x="54" y="505"/>
                  </a:cubicBezTo>
                  <a:cubicBezTo>
                    <a:pt x="55" y="505"/>
                    <a:pt x="59" y="504"/>
                    <a:pt x="60" y="505"/>
                  </a:cubicBezTo>
                  <a:cubicBezTo>
                    <a:pt x="60" y="505"/>
                    <a:pt x="60" y="507"/>
                    <a:pt x="60" y="508"/>
                  </a:cubicBezTo>
                  <a:cubicBezTo>
                    <a:pt x="59" y="509"/>
                    <a:pt x="59" y="511"/>
                    <a:pt x="59" y="512"/>
                  </a:cubicBezTo>
                  <a:cubicBezTo>
                    <a:pt x="59" y="513"/>
                    <a:pt x="59" y="516"/>
                    <a:pt x="60" y="517"/>
                  </a:cubicBezTo>
                  <a:cubicBezTo>
                    <a:pt x="61" y="518"/>
                    <a:pt x="64" y="519"/>
                    <a:pt x="66" y="520"/>
                  </a:cubicBezTo>
                  <a:cubicBezTo>
                    <a:pt x="68" y="520"/>
                    <a:pt x="71" y="520"/>
                    <a:pt x="73" y="521"/>
                  </a:cubicBezTo>
                  <a:cubicBezTo>
                    <a:pt x="74" y="521"/>
                    <a:pt x="76" y="523"/>
                    <a:pt x="77" y="524"/>
                  </a:cubicBezTo>
                  <a:cubicBezTo>
                    <a:pt x="77" y="525"/>
                    <a:pt x="78" y="528"/>
                    <a:pt x="78" y="529"/>
                  </a:cubicBezTo>
                  <a:cubicBezTo>
                    <a:pt x="78" y="530"/>
                    <a:pt x="80" y="532"/>
                    <a:pt x="81" y="533"/>
                  </a:cubicBezTo>
                  <a:cubicBezTo>
                    <a:pt x="81" y="534"/>
                    <a:pt x="84" y="535"/>
                    <a:pt x="85" y="536"/>
                  </a:cubicBezTo>
                  <a:cubicBezTo>
                    <a:pt x="86" y="537"/>
                    <a:pt x="86" y="540"/>
                    <a:pt x="86" y="542"/>
                  </a:cubicBezTo>
                  <a:cubicBezTo>
                    <a:pt x="87" y="543"/>
                    <a:pt x="89" y="545"/>
                    <a:pt x="89" y="546"/>
                  </a:cubicBezTo>
                  <a:cubicBezTo>
                    <a:pt x="89" y="548"/>
                    <a:pt x="88" y="551"/>
                    <a:pt x="87" y="553"/>
                  </a:cubicBezTo>
                  <a:cubicBezTo>
                    <a:pt x="86" y="555"/>
                    <a:pt x="83" y="558"/>
                    <a:pt x="81" y="560"/>
                  </a:cubicBezTo>
                  <a:cubicBezTo>
                    <a:pt x="80" y="561"/>
                    <a:pt x="77" y="562"/>
                    <a:pt x="76" y="563"/>
                  </a:cubicBezTo>
                  <a:cubicBezTo>
                    <a:pt x="75" y="564"/>
                    <a:pt x="74" y="566"/>
                    <a:pt x="73" y="567"/>
                  </a:cubicBezTo>
                  <a:cubicBezTo>
                    <a:pt x="72" y="567"/>
                    <a:pt x="69" y="568"/>
                    <a:pt x="69" y="569"/>
                  </a:cubicBezTo>
                  <a:cubicBezTo>
                    <a:pt x="68" y="570"/>
                    <a:pt x="69" y="573"/>
                    <a:pt x="68" y="575"/>
                  </a:cubicBezTo>
                  <a:cubicBezTo>
                    <a:pt x="68" y="576"/>
                    <a:pt x="68" y="578"/>
                    <a:pt x="67" y="579"/>
                  </a:cubicBezTo>
                  <a:cubicBezTo>
                    <a:pt x="66" y="580"/>
                    <a:pt x="64" y="581"/>
                    <a:pt x="63" y="582"/>
                  </a:cubicBezTo>
                  <a:cubicBezTo>
                    <a:pt x="62" y="584"/>
                    <a:pt x="62" y="586"/>
                    <a:pt x="62" y="587"/>
                  </a:cubicBezTo>
                  <a:cubicBezTo>
                    <a:pt x="62" y="588"/>
                    <a:pt x="63" y="590"/>
                    <a:pt x="63" y="590"/>
                  </a:cubicBezTo>
                  <a:cubicBezTo>
                    <a:pt x="63" y="591"/>
                    <a:pt x="62" y="593"/>
                    <a:pt x="61" y="594"/>
                  </a:cubicBezTo>
                  <a:cubicBezTo>
                    <a:pt x="61" y="595"/>
                    <a:pt x="59" y="596"/>
                    <a:pt x="59" y="596"/>
                  </a:cubicBezTo>
                  <a:cubicBezTo>
                    <a:pt x="57" y="598"/>
                    <a:pt x="52" y="599"/>
                    <a:pt x="50" y="601"/>
                  </a:cubicBezTo>
                  <a:cubicBezTo>
                    <a:pt x="49" y="602"/>
                    <a:pt x="46" y="606"/>
                    <a:pt x="45" y="607"/>
                  </a:cubicBezTo>
                  <a:cubicBezTo>
                    <a:pt x="43" y="610"/>
                    <a:pt x="38" y="614"/>
                    <a:pt x="36" y="616"/>
                  </a:cubicBezTo>
                  <a:cubicBezTo>
                    <a:pt x="35" y="618"/>
                    <a:pt x="32" y="621"/>
                    <a:pt x="31" y="623"/>
                  </a:cubicBezTo>
                  <a:cubicBezTo>
                    <a:pt x="30" y="625"/>
                    <a:pt x="27" y="629"/>
                    <a:pt x="26" y="631"/>
                  </a:cubicBezTo>
                  <a:cubicBezTo>
                    <a:pt x="23" y="635"/>
                    <a:pt x="17" y="641"/>
                    <a:pt x="14" y="644"/>
                  </a:cubicBezTo>
                  <a:cubicBezTo>
                    <a:pt x="11" y="648"/>
                    <a:pt x="4" y="654"/>
                    <a:pt x="0" y="658"/>
                  </a:cubicBezTo>
                  <a:cubicBezTo>
                    <a:pt x="9" y="701"/>
                    <a:pt x="9" y="701"/>
                    <a:pt x="9" y="701"/>
                  </a:cubicBezTo>
                  <a:cubicBezTo>
                    <a:pt x="109" y="680"/>
                    <a:pt x="109" y="680"/>
                    <a:pt x="109" y="680"/>
                  </a:cubicBezTo>
                  <a:cubicBezTo>
                    <a:pt x="274" y="642"/>
                    <a:pt x="274" y="642"/>
                    <a:pt x="274" y="642"/>
                  </a:cubicBezTo>
                  <a:cubicBezTo>
                    <a:pt x="459" y="596"/>
                    <a:pt x="459" y="596"/>
                    <a:pt x="459" y="596"/>
                  </a:cubicBezTo>
                  <a:cubicBezTo>
                    <a:pt x="552" y="571"/>
                    <a:pt x="552" y="571"/>
                    <a:pt x="552" y="571"/>
                  </a:cubicBezTo>
                  <a:cubicBezTo>
                    <a:pt x="552" y="571"/>
                    <a:pt x="552" y="571"/>
                    <a:pt x="552" y="571"/>
                  </a:cubicBezTo>
                  <a:cubicBezTo>
                    <a:pt x="552" y="571"/>
                    <a:pt x="555" y="570"/>
                    <a:pt x="557" y="570"/>
                  </a:cubicBezTo>
                  <a:cubicBezTo>
                    <a:pt x="559" y="570"/>
                    <a:pt x="561" y="571"/>
                    <a:pt x="562" y="572"/>
                  </a:cubicBezTo>
                  <a:cubicBezTo>
                    <a:pt x="564" y="573"/>
                    <a:pt x="565" y="574"/>
                    <a:pt x="565" y="576"/>
                  </a:cubicBezTo>
                  <a:cubicBezTo>
                    <a:pt x="566" y="575"/>
                    <a:pt x="567" y="575"/>
                    <a:pt x="567" y="575"/>
                  </a:cubicBezTo>
                  <a:cubicBezTo>
                    <a:pt x="568" y="575"/>
                    <a:pt x="569" y="575"/>
                    <a:pt x="570" y="576"/>
                  </a:cubicBezTo>
                  <a:cubicBezTo>
                    <a:pt x="572" y="576"/>
                    <a:pt x="574" y="578"/>
                    <a:pt x="577" y="583"/>
                  </a:cubicBezTo>
                  <a:cubicBezTo>
                    <a:pt x="578" y="584"/>
                    <a:pt x="578" y="585"/>
                    <a:pt x="579" y="587"/>
                  </a:cubicBezTo>
                  <a:cubicBezTo>
                    <a:pt x="579" y="587"/>
                    <a:pt x="579" y="588"/>
                    <a:pt x="579" y="588"/>
                  </a:cubicBezTo>
                  <a:cubicBezTo>
                    <a:pt x="580" y="588"/>
                    <a:pt x="581" y="587"/>
                    <a:pt x="582" y="587"/>
                  </a:cubicBezTo>
                  <a:cubicBezTo>
                    <a:pt x="583" y="586"/>
                    <a:pt x="586" y="586"/>
                    <a:pt x="586" y="586"/>
                  </a:cubicBezTo>
                  <a:cubicBezTo>
                    <a:pt x="587" y="586"/>
                    <a:pt x="588" y="586"/>
                    <a:pt x="589" y="587"/>
                  </a:cubicBezTo>
                  <a:cubicBezTo>
                    <a:pt x="590" y="587"/>
                    <a:pt x="592" y="588"/>
                    <a:pt x="593" y="589"/>
                  </a:cubicBezTo>
                  <a:cubicBezTo>
                    <a:pt x="593" y="589"/>
                    <a:pt x="594" y="588"/>
                    <a:pt x="595" y="588"/>
                  </a:cubicBezTo>
                  <a:cubicBezTo>
                    <a:pt x="595" y="588"/>
                    <a:pt x="596" y="589"/>
                    <a:pt x="597" y="589"/>
                  </a:cubicBezTo>
                  <a:cubicBezTo>
                    <a:pt x="599" y="589"/>
                    <a:pt x="600" y="591"/>
                    <a:pt x="600" y="592"/>
                  </a:cubicBezTo>
                  <a:cubicBezTo>
                    <a:pt x="602" y="592"/>
                    <a:pt x="605" y="592"/>
                    <a:pt x="607" y="595"/>
                  </a:cubicBezTo>
                  <a:cubicBezTo>
                    <a:pt x="607" y="597"/>
                    <a:pt x="607" y="599"/>
                    <a:pt x="607" y="600"/>
                  </a:cubicBezTo>
                  <a:cubicBezTo>
                    <a:pt x="607" y="600"/>
                    <a:pt x="607" y="600"/>
                    <a:pt x="607" y="601"/>
                  </a:cubicBezTo>
                  <a:cubicBezTo>
                    <a:pt x="611" y="602"/>
                    <a:pt x="612" y="606"/>
                    <a:pt x="613" y="609"/>
                  </a:cubicBezTo>
                  <a:cubicBezTo>
                    <a:pt x="613" y="611"/>
                    <a:pt x="613" y="612"/>
                    <a:pt x="612" y="613"/>
                  </a:cubicBezTo>
                  <a:cubicBezTo>
                    <a:pt x="612" y="614"/>
                    <a:pt x="612" y="614"/>
                    <a:pt x="612" y="614"/>
                  </a:cubicBezTo>
                  <a:cubicBezTo>
                    <a:pt x="612" y="615"/>
                    <a:pt x="613" y="615"/>
                    <a:pt x="613" y="615"/>
                  </a:cubicBezTo>
                  <a:cubicBezTo>
                    <a:pt x="613" y="615"/>
                    <a:pt x="613" y="616"/>
                    <a:pt x="614" y="616"/>
                  </a:cubicBezTo>
                  <a:cubicBezTo>
                    <a:pt x="615" y="617"/>
                    <a:pt x="616" y="618"/>
                    <a:pt x="617" y="619"/>
                  </a:cubicBezTo>
                  <a:cubicBezTo>
                    <a:pt x="618" y="621"/>
                    <a:pt x="620" y="626"/>
                    <a:pt x="619" y="629"/>
                  </a:cubicBezTo>
                  <a:cubicBezTo>
                    <a:pt x="619" y="630"/>
                    <a:pt x="619" y="631"/>
                    <a:pt x="618" y="632"/>
                  </a:cubicBezTo>
                  <a:cubicBezTo>
                    <a:pt x="619" y="632"/>
                    <a:pt x="620" y="633"/>
                    <a:pt x="621" y="634"/>
                  </a:cubicBezTo>
                  <a:cubicBezTo>
                    <a:pt x="622" y="634"/>
                    <a:pt x="623" y="636"/>
                    <a:pt x="624" y="637"/>
                  </a:cubicBezTo>
                  <a:cubicBezTo>
                    <a:pt x="624" y="637"/>
                    <a:pt x="625" y="638"/>
                    <a:pt x="625" y="638"/>
                  </a:cubicBezTo>
                  <a:cubicBezTo>
                    <a:pt x="625" y="638"/>
                    <a:pt x="625" y="639"/>
                    <a:pt x="626" y="639"/>
                  </a:cubicBezTo>
                  <a:cubicBezTo>
                    <a:pt x="626" y="640"/>
                    <a:pt x="627" y="641"/>
                    <a:pt x="628" y="642"/>
                  </a:cubicBezTo>
                  <a:cubicBezTo>
                    <a:pt x="629" y="642"/>
                    <a:pt x="630" y="643"/>
                    <a:pt x="631" y="644"/>
                  </a:cubicBezTo>
                  <a:cubicBezTo>
                    <a:pt x="631" y="644"/>
                    <a:pt x="631" y="645"/>
                    <a:pt x="631" y="645"/>
                  </a:cubicBezTo>
                  <a:cubicBezTo>
                    <a:pt x="632" y="645"/>
                    <a:pt x="632" y="645"/>
                    <a:pt x="632" y="644"/>
                  </a:cubicBezTo>
                  <a:cubicBezTo>
                    <a:pt x="633" y="644"/>
                    <a:pt x="635" y="644"/>
                    <a:pt x="636" y="644"/>
                  </a:cubicBezTo>
                  <a:cubicBezTo>
                    <a:pt x="637" y="644"/>
                    <a:pt x="639" y="644"/>
                    <a:pt x="640" y="645"/>
                  </a:cubicBezTo>
                  <a:cubicBezTo>
                    <a:pt x="641" y="646"/>
                    <a:pt x="642" y="648"/>
                    <a:pt x="643" y="649"/>
                  </a:cubicBezTo>
                  <a:cubicBezTo>
                    <a:pt x="643" y="648"/>
                    <a:pt x="645" y="648"/>
                    <a:pt x="646" y="648"/>
                  </a:cubicBezTo>
                  <a:cubicBezTo>
                    <a:pt x="646" y="648"/>
                    <a:pt x="646" y="648"/>
                    <a:pt x="647" y="648"/>
                  </a:cubicBezTo>
                  <a:cubicBezTo>
                    <a:pt x="647" y="648"/>
                    <a:pt x="648" y="648"/>
                    <a:pt x="649" y="648"/>
                  </a:cubicBezTo>
                  <a:cubicBezTo>
                    <a:pt x="650" y="647"/>
                    <a:pt x="651" y="647"/>
                    <a:pt x="653" y="647"/>
                  </a:cubicBezTo>
                  <a:cubicBezTo>
                    <a:pt x="653" y="647"/>
                    <a:pt x="653" y="647"/>
                    <a:pt x="653" y="647"/>
                  </a:cubicBezTo>
                  <a:cubicBezTo>
                    <a:pt x="653" y="647"/>
                    <a:pt x="653" y="647"/>
                    <a:pt x="653" y="647"/>
                  </a:cubicBezTo>
                  <a:cubicBezTo>
                    <a:pt x="654" y="647"/>
                    <a:pt x="656" y="647"/>
                    <a:pt x="656" y="648"/>
                  </a:cubicBezTo>
                  <a:cubicBezTo>
                    <a:pt x="657" y="648"/>
                    <a:pt x="657" y="648"/>
                    <a:pt x="657" y="648"/>
                  </a:cubicBezTo>
                  <a:cubicBezTo>
                    <a:pt x="658" y="647"/>
                    <a:pt x="660" y="647"/>
                    <a:pt x="661" y="647"/>
                  </a:cubicBezTo>
                  <a:cubicBezTo>
                    <a:pt x="662" y="647"/>
                    <a:pt x="664" y="647"/>
                    <a:pt x="664" y="648"/>
                  </a:cubicBezTo>
                  <a:cubicBezTo>
                    <a:pt x="666" y="649"/>
                    <a:pt x="667" y="651"/>
                    <a:pt x="668" y="652"/>
                  </a:cubicBezTo>
                  <a:cubicBezTo>
                    <a:pt x="668" y="652"/>
                    <a:pt x="669" y="653"/>
                    <a:pt x="670" y="653"/>
                  </a:cubicBezTo>
                  <a:cubicBezTo>
                    <a:pt x="671" y="654"/>
                    <a:pt x="671" y="654"/>
                    <a:pt x="673" y="657"/>
                  </a:cubicBezTo>
                  <a:cubicBezTo>
                    <a:pt x="681" y="659"/>
                    <a:pt x="681" y="659"/>
                    <a:pt x="681" y="659"/>
                  </a:cubicBezTo>
                  <a:cubicBezTo>
                    <a:pt x="677" y="663"/>
                    <a:pt x="677" y="663"/>
                    <a:pt x="677" y="663"/>
                  </a:cubicBezTo>
                  <a:cubicBezTo>
                    <a:pt x="787" y="695"/>
                    <a:pt x="787" y="695"/>
                    <a:pt x="787" y="695"/>
                  </a:cubicBezTo>
                  <a:cubicBezTo>
                    <a:pt x="789" y="709"/>
                    <a:pt x="789" y="709"/>
                    <a:pt x="789" y="709"/>
                  </a:cubicBezTo>
                  <a:cubicBezTo>
                    <a:pt x="786" y="725"/>
                    <a:pt x="786" y="725"/>
                    <a:pt x="786" y="725"/>
                  </a:cubicBezTo>
                  <a:cubicBezTo>
                    <a:pt x="784" y="752"/>
                    <a:pt x="784" y="752"/>
                    <a:pt x="784" y="752"/>
                  </a:cubicBezTo>
                  <a:cubicBezTo>
                    <a:pt x="785" y="752"/>
                    <a:pt x="785" y="753"/>
                    <a:pt x="785" y="754"/>
                  </a:cubicBezTo>
                  <a:cubicBezTo>
                    <a:pt x="786" y="754"/>
                    <a:pt x="787" y="756"/>
                    <a:pt x="787" y="756"/>
                  </a:cubicBezTo>
                  <a:cubicBezTo>
                    <a:pt x="787" y="757"/>
                    <a:pt x="787" y="759"/>
                    <a:pt x="787" y="759"/>
                  </a:cubicBezTo>
                  <a:cubicBezTo>
                    <a:pt x="787" y="761"/>
                    <a:pt x="786" y="763"/>
                    <a:pt x="787" y="764"/>
                  </a:cubicBezTo>
                  <a:cubicBezTo>
                    <a:pt x="787" y="764"/>
                    <a:pt x="789" y="765"/>
                    <a:pt x="790" y="765"/>
                  </a:cubicBezTo>
                  <a:cubicBezTo>
                    <a:pt x="790" y="766"/>
                    <a:pt x="792" y="765"/>
                    <a:pt x="793" y="766"/>
                  </a:cubicBezTo>
                  <a:cubicBezTo>
                    <a:pt x="793" y="766"/>
                    <a:pt x="794" y="769"/>
                    <a:pt x="794" y="769"/>
                  </a:cubicBezTo>
                  <a:cubicBezTo>
                    <a:pt x="794" y="770"/>
                    <a:pt x="794" y="771"/>
                    <a:pt x="794" y="772"/>
                  </a:cubicBezTo>
                  <a:cubicBezTo>
                    <a:pt x="795" y="772"/>
                    <a:pt x="796" y="771"/>
                    <a:pt x="797" y="771"/>
                  </a:cubicBezTo>
                  <a:cubicBezTo>
                    <a:pt x="798" y="771"/>
                    <a:pt x="798" y="769"/>
                    <a:pt x="799" y="769"/>
                  </a:cubicBezTo>
                  <a:cubicBezTo>
                    <a:pt x="800" y="768"/>
                    <a:pt x="801" y="768"/>
                    <a:pt x="801" y="769"/>
                  </a:cubicBezTo>
                  <a:cubicBezTo>
                    <a:pt x="802" y="769"/>
                    <a:pt x="802" y="771"/>
                    <a:pt x="802" y="772"/>
                  </a:cubicBezTo>
                  <a:cubicBezTo>
                    <a:pt x="803" y="772"/>
                    <a:pt x="805" y="774"/>
                    <a:pt x="806" y="774"/>
                  </a:cubicBezTo>
                  <a:cubicBezTo>
                    <a:pt x="807" y="773"/>
                    <a:pt x="808" y="771"/>
                    <a:pt x="809" y="770"/>
                  </a:cubicBezTo>
                  <a:cubicBezTo>
                    <a:pt x="810" y="770"/>
                    <a:pt x="811" y="768"/>
                    <a:pt x="812" y="767"/>
                  </a:cubicBezTo>
                  <a:cubicBezTo>
                    <a:pt x="813" y="766"/>
                    <a:pt x="816" y="763"/>
                    <a:pt x="817" y="762"/>
                  </a:cubicBezTo>
                  <a:cubicBezTo>
                    <a:pt x="819" y="761"/>
                    <a:pt x="823" y="760"/>
                    <a:pt x="825" y="759"/>
                  </a:cubicBezTo>
                  <a:cubicBezTo>
                    <a:pt x="828" y="758"/>
                    <a:pt x="835" y="757"/>
                    <a:pt x="838" y="756"/>
                  </a:cubicBezTo>
                  <a:cubicBezTo>
                    <a:pt x="842" y="755"/>
                    <a:pt x="850" y="753"/>
                    <a:pt x="853" y="752"/>
                  </a:cubicBezTo>
                  <a:cubicBezTo>
                    <a:pt x="857" y="750"/>
                    <a:pt x="863" y="746"/>
                    <a:pt x="866" y="744"/>
                  </a:cubicBezTo>
                  <a:cubicBezTo>
                    <a:pt x="868" y="743"/>
                    <a:pt x="870" y="740"/>
                    <a:pt x="872" y="739"/>
                  </a:cubicBezTo>
                  <a:cubicBezTo>
                    <a:pt x="873" y="738"/>
                    <a:pt x="875" y="735"/>
                    <a:pt x="877" y="735"/>
                  </a:cubicBezTo>
                  <a:cubicBezTo>
                    <a:pt x="878" y="735"/>
                    <a:pt x="879" y="736"/>
                    <a:pt x="879" y="737"/>
                  </a:cubicBezTo>
                  <a:cubicBezTo>
                    <a:pt x="880" y="737"/>
                    <a:pt x="879" y="738"/>
                    <a:pt x="880" y="739"/>
                  </a:cubicBezTo>
                  <a:cubicBezTo>
                    <a:pt x="881" y="739"/>
                    <a:pt x="883" y="738"/>
                    <a:pt x="883" y="738"/>
                  </a:cubicBezTo>
                  <a:cubicBezTo>
                    <a:pt x="886" y="737"/>
                    <a:pt x="890" y="735"/>
                    <a:pt x="892" y="734"/>
                  </a:cubicBezTo>
                  <a:cubicBezTo>
                    <a:pt x="895" y="732"/>
                    <a:pt x="900" y="728"/>
                    <a:pt x="902" y="726"/>
                  </a:cubicBezTo>
                  <a:cubicBezTo>
                    <a:pt x="905" y="724"/>
                    <a:pt x="911" y="719"/>
                    <a:pt x="914" y="717"/>
                  </a:cubicBezTo>
                  <a:cubicBezTo>
                    <a:pt x="917" y="714"/>
                    <a:pt x="923" y="709"/>
                    <a:pt x="926" y="706"/>
                  </a:cubicBezTo>
                  <a:cubicBezTo>
                    <a:pt x="929" y="704"/>
                    <a:pt x="936" y="699"/>
                    <a:pt x="939" y="697"/>
                  </a:cubicBezTo>
                  <a:cubicBezTo>
                    <a:pt x="944" y="693"/>
                    <a:pt x="954" y="686"/>
                    <a:pt x="958" y="683"/>
                  </a:cubicBezTo>
                  <a:cubicBezTo>
                    <a:pt x="962" y="680"/>
                    <a:pt x="968" y="675"/>
                    <a:pt x="971" y="672"/>
                  </a:cubicBezTo>
                  <a:cubicBezTo>
                    <a:pt x="977" y="667"/>
                    <a:pt x="989" y="657"/>
                    <a:pt x="995" y="651"/>
                  </a:cubicBezTo>
                  <a:cubicBezTo>
                    <a:pt x="998" y="648"/>
                    <a:pt x="1005" y="641"/>
                    <a:pt x="1009" y="638"/>
                  </a:cubicBezTo>
                  <a:cubicBezTo>
                    <a:pt x="1011" y="636"/>
                    <a:pt x="1017" y="632"/>
                    <a:pt x="1020" y="630"/>
                  </a:cubicBezTo>
                  <a:cubicBezTo>
                    <a:pt x="1022" y="628"/>
                    <a:pt x="1027" y="623"/>
                    <a:pt x="1029" y="621"/>
                  </a:cubicBezTo>
                  <a:cubicBezTo>
                    <a:pt x="1031" y="619"/>
                    <a:pt x="1034" y="616"/>
                    <a:pt x="1036" y="615"/>
                  </a:cubicBezTo>
                  <a:cubicBezTo>
                    <a:pt x="1037" y="614"/>
                    <a:pt x="1039" y="613"/>
                    <a:pt x="1039" y="612"/>
                  </a:cubicBezTo>
                  <a:cubicBezTo>
                    <a:pt x="1040" y="611"/>
                    <a:pt x="1040" y="608"/>
                    <a:pt x="1040" y="608"/>
                  </a:cubicBezTo>
                  <a:cubicBezTo>
                    <a:pt x="1039" y="607"/>
                    <a:pt x="1037" y="606"/>
                    <a:pt x="1036" y="60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95988" y="2614613"/>
              <a:ext cx="193675" cy="195263"/>
            </a:xfrm>
            <a:custGeom>
              <a:avLst/>
              <a:gdLst>
                <a:gd name="T0" fmla="*/ 41 w 229"/>
                <a:gd name="T1" fmla="*/ 191 h 231"/>
                <a:gd name="T2" fmla="*/ 27 w 229"/>
                <a:gd name="T3" fmla="*/ 229 h 231"/>
                <a:gd name="T4" fmla="*/ 29 w 229"/>
                <a:gd name="T5" fmla="*/ 230 h 231"/>
                <a:gd name="T6" fmla="*/ 33 w 229"/>
                <a:gd name="T7" fmla="*/ 230 h 231"/>
                <a:gd name="T8" fmla="*/ 38 w 229"/>
                <a:gd name="T9" fmla="*/ 226 h 231"/>
                <a:gd name="T10" fmla="*/ 41 w 229"/>
                <a:gd name="T11" fmla="*/ 220 h 231"/>
                <a:gd name="T12" fmla="*/ 45 w 229"/>
                <a:gd name="T13" fmla="*/ 217 h 231"/>
                <a:gd name="T14" fmla="*/ 50 w 229"/>
                <a:gd name="T15" fmla="*/ 214 h 231"/>
                <a:gd name="T16" fmla="*/ 52 w 229"/>
                <a:gd name="T17" fmla="*/ 208 h 231"/>
                <a:gd name="T18" fmla="*/ 58 w 229"/>
                <a:gd name="T19" fmla="*/ 203 h 231"/>
                <a:gd name="T20" fmla="*/ 66 w 229"/>
                <a:gd name="T21" fmla="*/ 199 h 231"/>
                <a:gd name="T22" fmla="*/ 72 w 229"/>
                <a:gd name="T23" fmla="*/ 191 h 231"/>
                <a:gd name="T24" fmla="*/ 80 w 229"/>
                <a:gd name="T25" fmla="*/ 190 h 231"/>
                <a:gd name="T26" fmla="*/ 83 w 229"/>
                <a:gd name="T27" fmla="*/ 187 h 231"/>
                <a:gd name="T28" fmla="*/ 87 w 229"/>
                <a:gd name="T29" fmla="*/ 177 h 231"/>
                <a:gd name="T30" fmla="*/ 95 w 229"/>
                <a:gd name="T31" fmla="*/ 174 h 231"/>
                <a:gd name="T32" fmla="*/ 99 w 229"/>
                <a:gd name="T33" fmla="*/ 166 h 231"/>
                <a:gd name="T34" fmla="*/ 103 w 229"/>
                <a:gd name="T35" fmla="*/ 158 h 231"/>
                <a:gd name="T36" fmla="*/ 107 w 229"/>
                <a:gd name="T37" fmla="*/ 165 h 231"/>
                <a:gd name="T38" fmla="*/ 113 w 229"/>
                <a:gd name="T39" fmla="*/ 161 h 231"/>
                <a:gd name="T40" fmla="*/ 120 w 229"/>
                <a:gd name="T41" fmla="*/ 157 h 231"/>
                <a:gd name="T42" fmla="*/ 128 w 229"/>
                <a:gd name="T43" fmla="*/ 158 h 231"/>
                <a:gd name="T44" fmla="*/ 131 w 229"/>
                <a:gd name="T45" fmla="*/ 160 h 231"/>
                <a:gd name="T46" fmla="*/ 136 w 229"/>
                <a:gd name="T47" fmla="*/ 152 h 231"/>
                <a:gd name="T48" fmla="*/ 144 w 229"/>
                <a:gd name="T49" fmla="*/ 150 h 231"/>
                <a:gd name="T50" fmla="*/ 151 w 229"/>
                <a:gd name="T51" fmla="*/ 151 h 231"/>
                <a:gd name="T52" fmla="*/ 154 w 229"/>
                <a:gd name="T53" fmla="*/ 148 h 231"/>
                <a:gd name="T54" fmla="*/ 160 w 229"/>
                <a:gd name="T55" fmla="*/ 142 h 231"/>
                <a:gd name="T56" fmla="*/ 167 w 229"/>
                <a:gd name="T57" fmla="*/ 142 h 231"/>
                <a:gd name="T58" fmla="*/ 170 w 229"/>
                <a:gd name="T59" fmla="*/ 144 h 231"/>
                <a:gd name="T60" fmla="*/ 174 w 229"/>
                <a:gd name="T61" fmla="*/ 138 h 231"/>
                <a:gd name="T62" fmla="*/ 181 w 229"/>
                <a:gd name="T63" fmla="*/ 136 h 231"/>
                <a:gd name="T64" fmla="*/ 186 w 229"/>
                <a:gd name="T65" fmla="*/ 131 h 231"/>
                <a:gd name="T66" fmla="*/ 189 w 229"/>
                <a:gd name="T67" fmla="*/ 127 h 231"/>
                <a:gd name="T68" fmla="*/ 193 w 229"/>
                <a:gd name="T69" fmla="*/ 125 h 231"/>
                <a:gd name="T70" fmla="*/ 199 w 229"/>
                <a:gd name="T71" fmla="*/ 128 h 231"/>
                <a:gd name="T72" fmla="*/ 203 w 229"/>
                <a:gd name="T73" fmla="*/ 123 h 231"/>
                <a:gd name="T74" fmla="*/ 212 w 229"/>
                <a:gd name="T75" fmla="*/ 120 h 231"/>
                <a:gd name="T76" fmla="*/ 220 w 229"/>
                <a:gd name="T77" fmla="*/ 114 h 231"/>
                <a:gd name="T78" fmla="*/ 226 w 229"/>
                <a:gd name="T79" fmla="*/ 114 h 231"/>
                <a:gd name="T80" fmla="*/ 229 w 229"/>
                <a:gd name="T81" fmla="*/ 106 h 231"/>
                <a:gd name="T82" fmla="*/ 228 w 229"/>
                <a:gd name="T83" fmla="*/ 91 h 231"/>
                <a:gd name="T84" fmla="*/ 199 w 229"/>
                <a:gd name="T85" fmla="*/ 1 h 231"/>
                <a:gd name="T86" fmla="*/ 107 w 229"/>
                <a:gd name="T87" fmla="*/ 27 h 231"/>
                <a:gd name="T88" fmla="*/ 90 w 229"/>
                <a:gd name="T89" fmla="*/ 36 h 231"/>
                <a:gd name="T90" fmla="*/ 72 w 229"/>
                <a:gd name="T91" fmla="*/ 34 h 231"/>
                <a:gd name="T92" fmla="*/ 26 w 229"/>
                <a:gd name="T93" fmla="*/ 17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231">
                  <a:moveTo>
                    <a:pt x="26" y="176"/>
                  </a:moveTo>
                  <a:cubicBezTo>
                    <a:pt x="41" y="191"/>
                    <a:pt x="41" y="191"/>
                    <a:pt x="41" y="191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27" y="230"/>
                    <a:pt x="28" y="230"/>
                    <a:pt x="29" y="230"/>
                  </a:cubicBezTo>
                  <a:cubicBezTo>
                    <a:pt x="29" y="230"/>
                    <a:pt x="30" y="231"/>
                    <a:pt x="31" y="231"/>
                  </a:cubicBezTo>
                  <a:cubicBezTo>
                    <a:pt x="31" y="231"/>
                    <a:pt x="32" y="230"/>
                    <a:pt x="33" y="230"/>
                  </a:cubicBezTo>
                  <a:cubicBezTo>
                    <a:pt x="33" y="229"/>
                    <a:pt x="34" y="227"/>
                    <a:pt x="35" y="227"/>
                  </a:cubicBezTo>
                  <a:cubicBezTo>
                    <a:pt x="35" y="226"/>
                    <a:pt x="37" y="227"/>
                    <a:pt x="38" y="226"/>
                  </a:cubicBezTo>
                  <a:cubicBezTo>
                    <a:pt x="38" y="226"/>
                    <a:pt x="39" y="224"/>
                    <a:pt x="39" y="224"/>
                  </a:cubicBezTo>
                  <a:cubicBezTo>
                    <a:pt x="39" y="223"/>
                    <a:pt x="40" y="221"/>
                    <a:pt x="41" y="220"/>
                  </a:cubicBezTo>
                  <a:cubicBezTo>
                    <a:pt x="41" y="220"/>
                    <a:pt x="43" y="221"/>
                    <a:pt x="44" y="220"/>
                  </a:cubicBezTo>
                  <a:cubicBezTo>
                    <a:pt x="44" y="220"/>
                    <a:pt x="44" y="217"/>
                    <a:pt x="45" y="217"/>
                  </a:cubicBezTo>
                  <a:cubicBezTo>
                    <a:pt x="45" y="216"/>
                    <a:pt x="46" y="217"/>
                    <a:pt x="47" y="217"/>
                  </a:cubicBezTo>
                  <a:cubicBezTo>
                    <a:pt x="48" y="216"/>
                    <a:pt x="49" y="215"/>
                    <a:pt x="50" y="214"/>
                  </a:cubicBezTo>
                  <a:cubicBezTo>
                    <a:pt x="50" y="214"/>
                    <a:pt x="50" y="211"/>
                    <a:pt x="50" y="211"/>
                  </a:cubicBezTo>
                  <a:cubicBezTo>
                    <a:pt x="51" y="210"/>
                    <a:pt x="52" y="209"/>
                    <a:pt x="52" y="208"/>
                  </a:cubicBezTo>
                  <a:cubicBezTo>
                    <a:pt x="53" y="207"/>
                    <a:pt x="54" y="205"/>
                    <a:pt x="55" y="204"/>
                  </a:cubicBezTo>
                  <a:cubicBezTo>
                    <a:pt x="56" y="204"/>
                    <a:pt x="57" y="203"/>
                    <a:pt x="58" y="203"/>
                  </a:cubicBezTo>
                  <a:cubicBezTo>
                    <a:pt x="60" y="202"/>
                    <a:pt x="62" y="199"/>
                    <a:pt x="63" y="198"/>
                  </a:cubicBezTo>
                  <a:cubicBezTo>
                    <a:pt x="64" y="198"/>
                    <a:pt x="66" y="199"/>
                    <a:pt x="66" y="199"/>
                  </a:cubicBezTo>
                  <a:cubicBezTo>
                    <a:pt x="67" y="198"/>
                    <a:pt x="68" y="196"/>
                    <a:pt x="69" y="195"/>
                  </a:cubicBezTo>
                  <a:cubicBezTo>
                    <a:pt x="70" y="194"/>
                    <a:pt x="71" y="192"/>
                    <a:pt x="72" y="191"/>
                  </a:cubicBezTo>
                  <a:cubicBezTo>
                    <a:pt x="73" y="190"/>
                    <a:pt x="75" y="189"/>
                    <a:pt x="76" y="189"/>
                  </a:cubicBezTo>
                  <a:cubicBezTo>
                    <a:pt x="77" y="189"/>
                    <a:pt x="79" y="191"/>
                    <a:pt x="80" y="190"/>
                  </a:cubicBezTo>
                  <a:cubicBezTo>
                    <a:pt x="81" y="190"/>
                    <a:pt x="83" y="190"/>
                    <a:pt x="83" y="189"/>
                  </a:cubicBezTo>
                  <a:cubicBezTo>
                    <a:pt x="84" y="189"/>
                    <a:pt x="83" y="187"/>
                    <a:pt x="83" y="187"/>
                  </a:cubicBezTo>
                  <a:cubicBezTo>
                    <a:pt x="83" y="185"/>
                    <a:pt x="85" y="183"/>
                    <a:pt x="85" y="182"/>
                  </a:cubicBezTo>
                  <a:cubicBezTo>
                    <a:pt x="86" y="181"/>
                    <a:pt x="86" y="178"/>
                    <a:pt x="87" y="177"/>
                  </a:cubicBezTo>
                  <a:cubicBezTo>
                    <a:pt x="88" y="176"/>
                    <a:pt x="91" y="177"/>
                    <a:pt x="92" y="177"/>
                  </a:cubicBezTo>
                  <a:cubicBezTo>
                    <a:pt x="93" y="177"/>
                    <a:pt x="95" y="175"/>
                    <a:pt x="95" y="174"/>
                  </a:cubicBezTo>
                  <a:cubicBezTo>
                    <a:pt x="96" y="173"/>
                    <a:pt x="95" y="170"/>
                    <a:pt x="96" y="169"/>
                  </a:cubicBezTo>
                  <a:cubicBezTo>
                    <a:pt x="96" y="168"/>
                    <a:pt x="99" y="167"/>
                    <a:pt x="99" y="166"/>
                  </a:cubicBezTo>
                  <a:cubicBezTo>
                    <a:pt x="100" y="165"/>
                    <a:pt x="99" y="162"/>
                    <a:pt x="100" y="161"/>
                  </a:cubicBezTo>
                  <a:cubicBezTo>
                    <a:pt x="100" y="160"/>
                    <a:pt x="102" y="158"/>
                    <a:pt x="103" y="158"/>
                  </a:cubicBezTo>
                  <a:cubicBezTo>
                    <a:pt x="104" y="158"/>
                    <a:pt x="105" y="161"/>
                    <a:pt x="106" y="162"/>
                  </a:cubicBezTo>
                  <a:cubicBezTo>
                    <a:pt x="106" y="163"/>
                    <a:pt x="106" y="165"/>
                    <a:pt x="107" y="165"/>
                  </a:cubicBezTo>
                  <a:cubicBezTo>
                    <a:pt x="107" y="166"/>
                    <a:pt x="109" y="165"/>
                    <a:pt x="109" y="165"/>
                  </a:cubicBezTo>
                  <a:cubicBezTo>
                    <a:pt x="111" y="164"/>
                    <a:pt x="112" y="162"/>
                    <a:pt x="113" y="161"/>
                  </a:cubicBezTo>
                  <a:cubicBezTo>
                    <a:pt x="114" y="161"/>
                    <a:pt x="116" y="160"/>
                    <a:pt x="117" y="160"/>
                  </a:cubicBezTo>
                  <a:cubicBezTo>
                    <a:pt x="118" y="159"/>
                    <a:pt x="119" y="157"/>
                    <a:pt x="120" y="157"/>
                  </a:cubicBezTo>
                  <a:cubicBezTo>
                    <a:pt x="121" y="157"/>
                    <a:pt x="123" y="156"/>
                    <a:pt x="124" y="156"/>
                  </a:cubicBezTo>
                  <a:cubicBezTo>
                    <a:pt x="125" y="156"/>
                    <a:pt x="127" y="157"/>
                    <a:pt x="128" y="158"/>
                  </a:cubicBezTo>
                  <a:cubicBezTo>
                    <a:pt x="128" y="158"/>
                    <a:pt x="128" y="159"/>
                    <a:pt x="129" y="160"/>
                  </a:cubicBezTo>
                  <a:cubicBezTo>
                    <a:pt x="129" y="160"/>
                    <a:pt x="131" y="160"/>
                    <a:pt x="131" y="160"/>
                  </a:cubicBezTo>
                  <a:cubicBezTo>
                    <a:pt x="132" y="159"/>
                    <a:pt x="132" y="156"/>
                    <a:pt x="133" y="155"/>
                  </a:cubicBezTo>
                  <a:cubicBezTo>
                    <a:pt x="133" y="154"/>
                    <a:pt x="135" y="153"/>
                    <a:pt x="136" y="152"/>
                  </a:cubicBezTo>
                  <a:cubicBezTo>
                    <a:pt x="137" y="151"/>
                    <a:pt x="139" y="150"/>
                    <a:pt x="140" y="149"/>
                  </a:cubicBezTo>
                  <a:cubicBezTo>
                    <a:pt x="141" y="149"/>
                    <a:pt x="143" y="149"/>
                    <a:pt x="144" y="150"/>
                  </a:cubicBezTo>
                  <a:cubicBezTo>
                    <a:pt x="145" y="150"/>
                    <a:pt x="147" y="152"/>
                    <a:pt x="148" y="152"/>
                  </a:cubicBezTo>
                  <a:cubicBezTo>
                    <a:pt x="149" y="152"/>
                    <a:pt x="150" y="152"/>
                    <a:pt x="151" y="151"/>
                  </a:cubicBezTo>
                  <a:cubicBezTo>
                    <a:pt x="151" y="150"/>
                    <a:pt x="151" y="149"/>
                    <a:pt x="151" y="148"/>
                  </a:cubicBezTo>
                  <a:cubicBezTo>
                    <a:pt x="152" y="148"/>
                    <a:pt x="153" y="148"/>
                    <a:pt x="154" y="148"/>
                  </a:cubicBezTo>
                  <a:cubicBezTo>
                    <a:pt x="155" y="147"/>
                    <a:pt x="158" y="146"/>
                    <a:pt x="159" y="145"/>
                  </a:cubicBezTo>
                  <a:cubicBezTo>
                    <a:pt x="159" y="144"/>
                    <a:pt x="160" y="143"/>
                    <a:pt x="160" y="142"/>
                  </a:cubicBezTo>
                  <a:cubicBezTo>
                    <a:pt x="161" y="141"/>
                    <a:pt x="164" y="141"/>
                    <a:pt x="165" y="141"/>
                  </a:cubicBezTo>
                  <a:cubicBezTo>
                    <a:pt x="165" y="141"/>
                    <a:pt x="167" y="142"/>
                    <a:pt x="167" y="142"/>
                  </a:cubicBezTo>
                  <a:cubicBezTo>
                    <a:pt x="168" y="143"/>
                    <a:pt x="167" y="144"/>
                    <a:pt x="168" y="145"/>
                  </a:cubicBezTo>
                  <a:cubicBezTo>
                    <a:pt x="168" y="145"/>
                    <a:pt x="169" y="144"/>
                    <a:pt x="170" y="144"/>
                  </a:cubicBezTo>
                  <a:cubicBezTo>
                    <a:pt x="171" y="143"/>
                    <a:pt x="171" y="142"/>
                    <a:pt x="172" y="141"/>
                  </a:cubicBezTo>
                  <a:cubicBezTo>
                    <a:pt x="173" y="140"/>
                    <a:pt x="173" y="138"/>
                    <a:pt x="174" y="138"/>
                  </a:cubicBezTo>
                  <a:cubicBezTo>
                    <a:pt x="175" y="137"/>
                    <a:pt x="176" y="138"/>
                    <a:pt x="177" y="138"/>
                  </a:cubicBezTo>
                  <a:cubicBezTo>
                    <a:pt x="178" y="138"/>
                    <a:pt x="180" y="137"/>
                    <a:pt x="181" y="136"/>
                  </a:cubicBezTo>
                  <a:cubicBezTo>
                    <a:pt x="182" y="136"/>
                    <a:pt x="183" y="133"/>
                    <a:pt x="184" y="132"/>
                  </a:cubicBezTo>
                  <a:cubicBezTo>
                    <a:pt x="184" y="132"/>
                    <a:pt x="186" y="132"/>
                    <a:pt x="186" y="131"/>
                  </a:cubicBezTo>
                  <a:cubicBezTo>
                    <a:pt x="187" y="131"/>
                    <a:pt x="189" y="131"/>
                    <a:pt x="190" y="131"/>
                  </a:cubicBezTo>
                  <a:cubicBezTo>
                    <a:pt x="190" y="130"/>
                    <a:pt x="189" y="128"/>
                    <a:pt x="189" y="127"/>
                  </a:cubicBezTo>
                  <a:cubicBezTo>
                    <a:pt x="189" y="127"/>
                    <a:pt x="190" y="125"/>
                    <a:pt x="191" y="125"/>
                  </a:cubicBezTo>
                  <a:cubicBezTo>
                    <a:pt x="192" y="125"/>
                    <a:pt x="193" y="125"/>
                    <a:pt x="193" y="125"/>
                  </a:cubicBezTo>
                  <a:cubicBezTo>
                    <a:pt x="194" y="126"/>
                    <a:pt x="194" y="127"/>
                    <a:pt x="195" y="127"/>
                  </a:cubicBezTo>
                  <a:cubicBezTo>
                    <a:pt x="196" y="128"/>
                    <a:pt x="198" y="128"/>
                    <a:pt x="199" y="128"/>
                  </a:cubicBezTo>
                  <a:cubicBezTo>
                    <a:pt x="200" y="127"/>
                    <a:pt x="201" y="127"/>
                    <a:pt x="201" y="126"/>
                  </a:cubicBezTo>
                  <a:cubicBezTo>
                    <a:pt x="202" y="126"/>
                    <a:pt x="202" y="123"/>
                    <a:pt x="203" y="123"/>
                  </a:cubicBezTo>
                  <a:cubicBezTo>
                    <a:pt x="204" y="122"/>
                    <a:pt x="206" y="120"/>
                    <a:pt x="207" y="120"/>
                  </a:cubicBezTo>
                  <a:cubicBezTo>
                    <a:pt x="208" y="119"/>
                    <a:pt x="211" y="120"/>
                    <a:pt x="212" y="120"/>
                  </a:cubicBezTo>
                  <a:cubicBezTo>
                    <a:pt x="213" y="120"/>
                    <a:pt x="214" y="118"/>
                    <a:pt x="215" y="118"/>
                  </a:cubicBezTo>
                  <a:cubicBezTo>
                    <a:pt x="216" y="117"/>
                    <a:pt x="219" y="115"/>
                    <a:pt x="220" y="114"/>
                  </a:cubicBezTo>
                  <a:cubicBezTo>
                    <a:pt x="221" y="114"/>
                    <a:pt x="223" y="113"/>
                    <a:pt x="224" y="113"/>
                  </a:cubicBezTo>
                  <a:cubicBezTo>
                    <a:pt x="225" y="113"/>
                    <a:pt x="226" y="113"/>
                    <a:pt x="226" y="114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9" y="106"/>
                    <a:pt x="229" y="106"/>
                    <a:pt x="229" y="106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6" y="1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888038" y="2178050"/>
              <a:ext cx="195262" cy="369888"/>
            </a:xfrm>
            <a:custGeom>
              <a:avLst/>
              <a:gdLst>
                <a:gd name="T0" fmla="*/ 2 w 231"/>
                <a:gd name="T1" fmla="*/ 71 h 438"/>
                <a:gd name="T2" fmla="*/ 5 w 231"/>
                <a:gd name="T3" fmla="*/ 81 h 438"/>
                <a:gd name="T4" fmla="*/ 3 w 231"/>
                <a:gd name="T5" fmla="*/ 92 h 438"/>
                <a:gd name="T6" fmla="*/ 12 w 231"/>
                <a:gd name="T7" fmla="*/ 102 h 438"/>
                <a:gd name="T8" fmla="*/ 12 w 231"/>
                <a:gd name="T9" fmla="*/ 113 h 438"/>
                <a:gd name="T10" fmla="*/ 14 w 231"/>
                <a:gd name="T11" fmla="*/ 128 h 438"/>
                <a:gd name="T12" fmla="*/ 18 w 231"/>
                <a:gd name="T13" fmla="*/ 136 h 438"/>
                <a:gd name="T14" fmla="*/ 27 w 231"/>
                <a:gd name="T15" fmla="*/ 144 h 438"/>
                <a:gd name="T16" fmla="*/ 30 w 231"/>
                <a:gd name="T17" fmla="*/ 150 h 438"/>
                <a:gd name="T18" fmla="*/ 34 w 231"/>
                <a:gd name="T19" fmla="*/ 170 h 438"/>
                <a:gd name="T20" fmla="*/ 34 w 231"/>
                <a:gd name="T21" fmla="*/ 180 h 438"/>
                <a:gd name="T22" fmla="*/ 40 w 231"/>
                <a:gd name="T23" fmla="*/ 187 h 438"/>
                <a:gd name="T24" fmla="*/ 34 w 231"/>
                <a:gd name="T25" fmla="*/ 202 h 438"/>
                <a:gd name="T26" fmla="*/ 34 w 231"/>
                <a:gd name="T27" fmla="*/ 214 h 438"/>
                <a:gd name="T28" fmla="*/ 36 w 231"/>
                <a:gd name="T29" fmla="*/ 221 h 438"/>
                <a:gd name="T30" fmla="*/ 35 w 231"/>
                <a:gd name="T31" fmla="*/ 228 h 438"/>
                <a:gd name="T32" fmla="*/ 43 w 231"/>
                <a:gd name="T33" fmla="*/ 241 h 438"/>
                <a:gd name="T34" fmla="*/ 44 w 231"/>
                <a:gd name="T35" fmla="*/ 248 h 438"/>
                <a:gd name="T36" fmla="*/ 50 w 231"/>
                <a:gd name="T37" fmla="*/ 253 h 438"/>
                <a:gd name="T38" fmla="*/ 53 w 231"/>
                <a:gd name="T39" fmla="*/ 266 h 438"/>
                <a:gd name="T40" fmla="*/ 60 w 231"/>
                <a:gd name="T41" fmla="*/ 284 h 438"/>
                <a:gd name="T42" fmla="*/ 57 w 231"/>
                <a:gd name="T43" fmla="*/ 296 h 438"/>
                <a:gd name="T44" fmla="*/ 68 w 231"/>
                <a:gd name="T45" fmla="*/ 293 h 438"/>
                <a:gd name="T46" fmla="*/ 77 w 231"/>
                <a:gd name="T47" fmla="*/ 299 h 438"/>
                <a:gd name="T48" fmla="*/ 112 w 231"/>
                <a:gd name="T49" fmla="*/ 421 h 438"/>
                <a:gd name="T50" fmla="*/ 210 w 231"/>
                <a:gd name="T51" fmla="*/ 413 h 438"/>
                <a:gd name="T52" fmla="*/ 201 w 231"/>
                <a:gd name="T53" fmla="*/ 407 h 438"/>
                <a:gd name="T54" fmla="*/ 195 w 231"/>
                <a:gd name="T55" fmla="*/ 397 h 438"/>
                <a:gd name="T56" fmla="*/ 195 w 231"/>
                <a:gd name="T57" fmla="*/ 384 h 438"/>
                <a:gd name="T58" fmla="*/ 202 w 231"/>
                <a:gd name="T59" fmla="*/ 370 h 438"/>
                <a:gd name="T60" fmla="*/ 200 w 231"/>
                <a:gd name="T61" fmla="*/ 359 h 438"/>
                <a:gd name="T62" fmla="*/ 194 w 231"/>
                <a:gd name="T63" fmla="*/ 346 h 438"/>
                <a:gd name="T64" fmla="*/ 190 w 231"/>
                <a:gd name="T65" fmla="*/ 328 h 438"/>
                <a:gd name="T66" fmla="*/ 191 w 231"/>
                <a:gd name="T67" fmla="*/ 315 h 438"/>
                <a:gd name="T68" fmla="*/ 188 w 231"/>
                <a:gd name="T69" fmla="*/ 303 h 438"/>
                <a:gd name="T70" fmla="*/ 186 w 231"/>
                <a:gd name="T71" fmla="*/ 287 h 438"/>
                <a:gd name="T72" fmla="*/ 181 w 231"/>
                <a:gd name="T73" fmla="*/ 274 h 438"/>
                <a:gd name="T74" fmla="*/ 187 w 231"/>
                <a:gd name="T75" fmla="*/ 258 h 438"/>
                <a:gd name="T76" fmla="*/ 187 w 231"/>
                <a:gd name="T77" fmla="*/ 242 h 438"/>
                <a:gd name="T78" fmla="*/ 194 w 231"/>
                <a:gd name="T79" fmla="*/ 225 h 438"/>
                <a:gd name="T80" fmla="*/ 193 w 231"/>
                <a:gd name="T81" fmla="*/ 208 h 438"/>
                <a:gd name="T82" fmla="*/ 197 w 231"/>
                <a:gd name="T83" fmla="*/ 197 h 438"/>
                <a:gd name="T84" fmla="*/ 194 w 231"/>
                <a:gd name="T85" fmla="*/ 182 h 438"/>
                <a:gd name="T86" fmla="*/ 194 w 231"/>
                <a:gd name="T87" fmla="*/ 170 h 438"/>
                <a:gd name="T88" fmla="*/ 188 w 231"/>
                <a:gd name="T89" fmla="*/ 155 h 438"/>
                <a:gd name="T90" fmla="*/ 183 w 231"/>
                <a:gd name="T91" fmla="*/ 142 h 438"/>
                <a:gd name="T92" fmla="*/ 192 w 231"/>
                <a:gd name="T93" fmla="*/ 131 h 438"/>
                <a:gd name="T94" fmla="*/ 204 w 231"/>
                <a:gd name="T95" fmla="*/ 127 h 438"/>
                <a:gd name="T96" fmla="*/ 210 w 231"/>
                <a:gd name="T97" fmla="*/ 114 h 438"/>
                <a:gd name="T98" fmla="*/ 219 w 231"/>
                <a:gd name="T99" fmla="*/ 108 h 438"/>
                <a:gd name="T100" fmla="*/ 225 w 231"/>
                <a:gd name="T101" fmla="*/ 94 h 438"/>
                <a:gd name="T102" fmla="*/ 230 w 231"/>
                <a:gd name="T103" fmla="*/ 84 h 438"/>
                <a:gd name="T104" fmla="*/ 230 w 231"/>
                <a:gd name="T105" fmla="*/ 76 h 438"/>
                <a:gd name="T106" fmla="*/ 220 w 231"/>
                <a:gd name="T107" fmla="*/ 60 h 438"/>
                <a:gd name="T108" fmla="*/ 212 w 231"/>
                <a:gd name="T109" fmla="*/ 49 h 438"/>
                <a:gd name="T110" fmla="*/ 216 w 231"/>
                <a:gd name="T111" fmla="*/ 35 h 438"/>
                <a:gd name="T112" fmla="*/ 219 w 231"/>
                <a:gd name="T113" fmla="*/ 15 h 438"/>
                <a:gd name="T114" fmla="*/ 210 w 231"/>
                <a:gd name="T115" fmla="*/ 5 h 438"/>
                <a:gd name="T116" fmla="*/ 90 w 231"/>
                <a:gd name="T117" fmla="*/ 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438">
                  <a:moveTo>
                    <a:pt x="0" y="64"/>
                  </a:moveTo>
                  <a:cubicBezTo>
                    <a:pt x="0" y="67"/>
                    <a:pt x="1" y="69"/>
                    <a:pt x="1" y="70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2" y="71"/>
                    <a:pt x="3" y="72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4" y="76"/>
                    <a:pt x="6" y="79"/>
                    <a:pt x="5" y="81"/>
                  </a:cubicBezTo>
                  <a:cubicBezTo>
                    <a:pt x="5" y="83"/>
                    <a:pt x="4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8"/>
                    <a:pt x="3" y="90"/>
                    <a:pt x="3" y="92"/>
                  </a:cubicBezTo>
                  <a:cubicBezTo>
                    <a:pt x="3" y="92"/>
                    <a:pt x="3" y="93"/>
                    <a:pt x="3" y="93"/>
                  </a:cubicBezTo>
                  <a:cubicBezTo>
                    <a:pt x="5" y="93"/>
                    <a:pt x="6" y="94"/>
                    <a:pt x="8" y="95"/>
                  </a:cubicBezTo>
                  <a:cubicBezTo>
                    <a:pt x="10" y="96"/>
                    <a:pt x="12" y="99"/>
                    <a:pt x="12" y="102"/>
                  </a:cubicBezTo>
                  <a:cubicBezTo>
                    <a:pt x="12" y="104"/>
                    <a:pt x="11" y="106"/>
                    <a:pt x="11" y="108"/>
                  </a:cubicBezTo>
                  <a:cubicBezTo>
                    <a:pt x="11" y="108"/>
                    <a:pt x="10" y="108"/>
                    <a:pt x="10" y="108"/>
                  </a:cubicBezTo>
                  <a:cubicBezTo>
                    <a:pt x="11" y="109"/>
                    <a:pt x="11" y="111"/>
                    <a:pt x="12" y="113"/>
                  </a:cubicBezTo>
                  <a:cubicBezTo>
                    <a:pt x="12" y="113"/>
                    <a:pt x="12" y="114"/>
                    <a:pt x="13" y="114"/>
                  </a:cubicBezTo>
                  <a:cubicBezTo>
                    <a:pt x="14" y="116"/>
                    <a:pt x="15" y="118"/>
                    <a:pt x="15" y="120"/>
                  </a:cubicBezTo>
                  <a:cubicBezTo>
                    <a:pt x="15" y="122"/>
                    <a:pt x="15" y="125"/>
                    <a:pt x="14" y="128"/>
                  </a:cubicBezTo>
                  <a:cubicBezTo>
                    <a:pt x="14" y="129"/>
                    <a:pt x="13" y="131"/>
                    <a:pt x="13" y="132"/>
                  </a:cubicBezTo>
                  <a:cubicBezTo>
                    <a:pt x="14" y="132"/>
                    <a:pt x="14" y="133"/>
                    <a:pt x="15" y="134"/>
                  </a:cubicBezTo>
                  <a:cubicBezTo>
                    <a:pt x="15" y="134"/>
                    <a:pt x="17" y="135"/>
                    <a:pt x="18" y="136"/>
                  </a:cubicBezTo>
                  <a:cubicBezTo>
                    <a:pt x="18" y="137"/>
                    <a:pt x="19" y="137"/>
                    <a:pt x="19" y="137"/>
                  </a:cubicBezTo>
                  <a:cubicBezTo>
                    <a:pt x="21" y="138"/>
                    <a:pt x="22" y="139"/>
                    <a:pt x="24" y="140"/>
                  </a:cubicBezTo>
                  <a:cubicBezTo>
                    <a:pt x="25" y="141"/>
                    <a:pt x="26" y="142"/>
                    <a:pt x="27" y="144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8" y="146"/>
                    <a:pt x="28" y="147"/>
                    <a:pt x="29" y="148"/>
                  </a:cubicBezTo>
                  <a:cubicBezTo>
                    <a:pt x="29" y="149"/>
                    <a:pt x="29" y="150"/>
                    <a:pt x="30" y="150"/>
                  </a:cubicBezTo>
                  <a:cubicBezTo>
                    <a:pt x="30" y="150"/>
                    <a:pt x="30" y="151"/>
                    <a:pt x="31" y="151"/>
                  </a:cubicBezTo>
                  <a:cubicBezTo>
                    <a:pt x="32" y="152"/>
                    <a:pt x="33" y="154"/>
                    <a:pt x="33" y="156"/>
                  </a:cubicBezTo>
                  <a:cubicBezTo>
                    <a:pt x="35" y="160"/>
                    <a:pt x="35" y="167"/>
                    <a:pt x="34" y="170"/>
                  </a:cubicBezTo>
                  <a:cubicBezTo>
                    <a:pt x="34" y="171"/>
                    <a:pt x="34" y="172"/>
                    <a:pt x="33" y="173"/>
                  </a:cubicBezTo>
                  <a:cubicBezTo>
                    <a:pt x="34" y="173"/>
                    <a:pt x="34" y="174"/>
                    <a:pt x="34" y="175"/>
                  </a:cubicBezTo>
                  <a:cubicBezTo>
                    <a:pt x="35" y="177"/>
                    <a:pt x="35" y="179"/>
                    <a:pt x="34" y="180"/>
                  </a:cubicBezTo>
                  <a:cubicBezTo>
                    <a:pt x="34" y="180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7" y="183"/>
                    <a:pt x="39" y="185"/>
                    <a:pt x="40" y="187"/>
                  </a:cubicBezTo>
                  <a:cubicBezTo>
                    <a:pt x="41" y="191"/>
                    <a:pt x="39" y="196"/>
                    <a:pt x="38" y="197"/>
                  </a:cubicBezTo>
                  <a:cubicBezTo>
                    <a:pt x="38" y="199"/>
                    <a:pt x="36" y="200"/>
                    <a:pt x="35" y="201"/>
                  </a:cubicBezTo>
                  <a:cubicBezTo>
                    <a:pt x="35" y="202"/>
                    <a:pt x="35" y="202"/>
                    <a:pt x="34" y="202"/>
                  </a:cubicBezTo>
                  <a:cubicBezTo>
                    <a:pt x="34" y="203"/>
                    <a:pt x="35" y="204"/>
                    <a:pt x="35" y="205"/>
                  </a:cubicBezTo>
                  <a:cubicBezTo>
                    <a:pt x="35" y="207"/>
                    <a:pt x="35" y="209"/>
                    <a:pt x="35" y="210"/>
                  </a:cubicBezTo>
                  <a:cubicBezTo>
                    <a:pt x="35" y="211"/>
                    <a:pt x="34" y="213"/>
                    <a:pt x="34" y="214"/>
                  </a:cubicBezTo>
                  <a:cubicBezTo>
                    <a:pt x="34" y="215"/>
                    <a:pt x="34" y="215"/>
                    <a:pt x="33" y="216"/>
                  </a:cubicBezTo>
                  <a:cubicBezTo>
                    <a:pt x="34" y="216"/>
                    <a:pt x="34" y="216"/>
                    <a:pt x="34" y="216"/>
                  </a:cubicBezTo>
                  <a:cubicBezTo>
                    <a:pt x="35" y="217"/>
                    <a:pt x="36" y="219"/>
                    <a:pt x="36" y="221"/>
                  </a:cubicBezTo>
                  <a:cubicBezTo>
                    <a:pt x="36" y="222"/>
                    <a:pt x="36" y="224"/>
                    <a:pt x="35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5" y="227"/>
                    <a:pt x="35" y="227"/>
                    <a:pt x="35" y="228"/>
                  </a:cubicBezTo>
                  <a:cubicBezTo>
                    <a:pt x="36" y="228"/>
                    <a:pt x="36" y="228"/>
                    <a:pt x="37" y="229"/>
                  </a:cubicBezTo>
                  <a:cubicBezTo>
                    <a:pt x="39" y="230"/>
                    <a:pt x="40" y="232"/>
                    <a:pt x="41" y="233"/>
                  </a:cubicBezTo>
                  <a:cubicBezTo>
                    <a:pt x="42" y="235"/>
                    <a:pt x="42" y="238"/>
                    <a:pt x="43" y="241"/>
                  </a:cubicBezTo>
                  <a:cubicBezTo>
                    <a:pt x="43" y="242"/>
                    <a:pt x="43" y="243"/>
                    <a:pt x="43" y="243"/>
                  </a:cubicBezTo>
                  <a:cubicBezTo>
                    <a:pt x="43" y="244"/>
                    <a:pt x="44" y="245"/>
                    <a:pt x="44" y="245"/>
                  </a:cubicBezTo>
                  <a:cubicBezTo>
                    <a:pt x="44" y="246"/>
                    <a:pt x="44" y="247"/>
                    <a:pt x="44" y="248"/>
                  </a:cubicBezTo>
                  <a:cubicBezTo>
                    <a:pt x="44" y="248"/>
                    <a:pt x="44" y="249"/>
                    <a:pt x="45" y="249"/>
                  </a:cubicBezTo>
                  <a:cubicBezTo>
                    <a:pt x="45" y="249"/>
                    <a:pt x="45" y="249"/>
                    <a:pt x="46" y="250"/>
                  </a:cubicBezTo>
                  <a:cubicBezTo>
                    <a:pt x="47" y="250"/>
                    <a:pt x="48" y="251"/>
                    <a:pt x="50" y="253"/>
                  </a:cubicBezTo>
                  <a:cubicBezTo>
                    <a:pt x="50" y="254"/>
                    <a:pt x="53" y="257"/>
                    <a:pt x="53" y="260"/>
                  </a:cubicBezTo>
                  <a:cubicBezTo>
                    <a:pt x="53" y="262"/>
                    <a:pt x="52" y="264"/>
                    <a:pt x="52" y="265"/>
                  </a:cubicBezTo>
                  <a:cubicBezTo>
                    <a:pt x="52" y="265"/>
                    <a:pt x="53" y="266"/>
                    <a:pt x="53" y="266"/>
                  </a:cubicBezTo>
                  <a:cubicBezTo>
                    <a:pt x="54" y="266"/>
                    <a:pt x="55" y="267"/>
                    <a:pt x="56" y="268"/>
                  </a:cubicBezTo>
                  <a:cubicBezTo>
                    <a:pt x="58" y="269"/>
                    <a:pt x="59" y="272"/>
                    <a:pt x="60" y="274"/>
                  </a:cubicBezTo>
                  <a:cubicBezTo>
                    <a:pt x="61" y="276"/>
                    <a:pt x="61" y="281"/>
                    <a:pt x="60" y="284"/>
                  </a:cubicBezTo>
                  <a:cubicBezTo>
                    <a:pt x="59" y="285"/>
                    <a:pt x="58" y="287"/>
                    <a:pt x="57" y="288"/>
                  </a:cubicBezTo>
                  <a:cubicBezTo>
                    <a:pt x="57" y="288"/>
                    <a:pt x="57" y="289"/>
                    <a:pt x="57" y="289"/>
                  </a:cubicBezTo>
                  <a:cubicBezTo>
                    <a:pt x="56" y="290"/>
                    <a:pt x="56" y="292"/>
                    <a:pt x="57" y="296"/>
                  </a:cubicBezTo>
                  <a:cubicBezTo>
                    <a:pt x="58" y="295"/>
                    <a:pt x="59" y="294"/>
                    <a:pt x="60" y="294"/>
                  </a:cubicBezTo>
                  <a:cubicBezTo>
                    <a:pt x="61" y="293"/>
                    <a:pt x="64" y="292"/>
                    <a:pt x="66" y="292"/>
                  </a:cubicBezTo>
                  <a:cubicBezTo>
                    <a:pt x="66" y="292"/>
                    <a:pt x="67" y="292"/>
                    <a:pt x="68" y="293"/>
                  </a:cubicBezTo>
                  <a:cubicBezTo>
                    <a:pt x="69" y="293"/>
                    <a:pt x="71" y="293"/>
                    <a:pt x="73" y="297"/>
                  </a:cubicBezTo>
                  <a:cubicBezTo>
                    <a:pt x="73" y="297"/>
                    <a:pt x="74" y="298"/>
                    <a:pt x="74" y="299"/>
                  </a:cubicBezTo>
                  <a:cubicBezTo>
                    <a:pt x="75" y="299"/>
                    <a:pt x="76" y="299"/>
                    <a:pt x="77" y="299"/>
                  </a:cubicBezTo>
                  <a:cubicBezTo>
                    <a:pt x="79" y="300"/>
                    <a:pt x="81" y="302"/>
                    <a:pt x="83" y="305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112" y="421"/>
                    <a:pt x="112" y="421"/>
                    <a:pt x="112" y="421"/>
                  </a:cubicBezTo>
                  <a:cubicBezTo>
                    <a:pt x="112" y="432"/>
                    <a:pt x="112" y="432"/>
                    <a:pt x="112" y="432"/>
                  </a:cubicBezTo>
                  <a:cubicBezTo>
                    <a:pt x="117" y="438"/>
                    <a:pt x="117" y="438"/>
                    <a:pt x="117" y="438"/>
                  </a:cubicBezTo>
                  <a:cubicBezTo>
                    <a:pt x="210" y="413"/>
                    <a:pt x="210" y="413"/>
                    <a:pt x="210" y="413"/>
                  </a:cubicBezTo>
                  <a:cubicBezTo>
                    <a:pt x="209" y="413"/>
                    <a:pt x="208" y="413"/>
                    <a:pt x="207" y="412"/>
                  </a:cubicBezTo>
                  <a:cubicBezTo>
                    <a:pt x="206" y="411"/>
                    <a:pt x="206" y="409"/>
                    <a:pt x="205" y="408"/>
                  </a:cubicBezTo>
                  <a:cubicBezTo>
                    <a:pt x="204" y="408"/>
                    <a:pt x="201" y="408"/>
                    <a:pt x="201" y="407"/>
                  </a:cubicBezTo>
                  <a:cubicBezTo>
                    <a:pt x="200" y="406"/>
                    <a:pt x="200" y="404"/>
                    <a:pt x="199" y="403"/>
                  </a:cubicBezTo>
                  <a:cubicBezTo>
                    <a:pt x="199" y="402"/>
                    <a:pt x="197" y="401"/>
                    <a:pt x="197" y="401"/>
                  </a:cubicBezTo>
                  <a:cubicBezTo>
                    <a:pt x="196" y="400"/>
                    <a:pt x="195" y="398"/>
                    <a:pt x="195" y="397"/>
                  </a:cubicBezTo>
                  <a:cubicBezTo>
                    <a:pt x="195" y="395"/>
                    <a:pt x="197" y="393"/>
                    <a:pt x="197" y="391"/>
                  </a:cubicBezTo>
                  <a:cubicBezTo>
                    <a:pt x="198" y="390"/>
                    <a:pt x="198" y="388"/>
                    <a:pt x="197" y="387"/>
                  </a:cubicBezTo>
                  <a:cubicBezTo>
                    <a:pt x="197" y="386"/>
                    <a:pt x="195" y="385"/>
                    <a:pt x="195" y="384"/>
                  </a:cubicBezTo>
                  <a:cubicBezTo>
                    <a:pt x="195" y="383"/>
                    <a:pt x="195" y="380"/>
                    <a:pt x="196" y="380"/>
                  </a:cubicBezTo>
                  <a:cubicBezTo>
                    <a:pt x="197" y="378"/>
                    <a:pt x="200" y="378"/>
                    <a:pt x="201" y="376"/>
                  </a:cubicBezTo>
                  <a:cubicBezTo>
                    <a:pt x="202" y="375"/>
                    <a:pt x="203" y="371"/>
                    <a:pt x="202" y="370"/>
                  </a:cubicBezTo>
                  <a:cubicBezTo>
                    <a:pt x="202" y="369"/>
                    <a:pt x="199" y="368"/>
                    <a:pt x="199" y="367"/>
                  </a:cubicBezTo>
                  <a:cubicBezTo>
                    <a:pt x="198" y="366"/>
                    <a:pt x="197" y="364"/>
                    <a:pt x="197" y="363"/>
                  </a:cubicBezTo>
                  <a:cubicBezTo>
                    <a:pt x="197" y="362"/>
                    <a:pt x="199" y="360"/>
                    <a:pt x="200" y="359"/>
                  </a:cubicBezTo>
                  <a:cubicBezTo>
                    <a:pt x="200" y="358"/>
                    <a:pt x="200" y="356"/>
                    <a:pt x="200" y="355"/>
                  </a:cubicBezTo>
                  <a:cubicBezTo>
                    <a:pt x="199" y="353"/>
                    <a:pt x="198" y="351"/>
                    <a:pt x="197" y="349"/>
                  </a:cubicBezTo>
                  <a:cubicBezTo>
                    <a:pt x="196" y="349"/>
                    <a:pt x="194" y="347"/>
                    <a:pt x="194" y="346"/>
                  </a:cubicBezTo>
                  <a:cubicBezTo>
                    <a:pt x="194" y="345"/>
                    <a:pt x="194" y="343"/>
                    <a:pt x="194" y="342"/>
                  </a:cubicBezTo>
                  <a:cubicBezTo>
                    <a:pt x="193" y="339"/>
                    <a:pt x="193" y="334"/>
                    <a:pt x="192" y="332"/>
                  </a:cubicBezTo>
                  <a:cubicBezTo>
                    <a:pt x="192" y="331"/>
                    <a:pt x="190" y="329"/>
                    <a:pt x="190" y="328"/>
                  </a:cubicBezTo>
                  <a:cubicBezTo>
                    <a:pt x="190" y="327"/>
                    <a:pt x="192" y="326"/>
                    <a:pt x="192" y="325"/>
                  </a:cubicBezTo>
                  <a:cubicBezTo>
                    <a:pt x="193" y="324"/>
                    <a:pt x="193" y="320"/>
                    <a:pt x="193" y="319"/>
                  </a:cubicBezTo>
                  <a:cubicBezTo>
                    <a:pt x="193" y="318"/>
                    <a:pt x="191" y="316"/>
                    <a:pt x="191" y="315"/>
                  </a:cubicBezTo>
                  <a:cubicBezTo>
                    <a:pt x="190" y="314"/>
                    <a:pt x="191" y="311"/>
                    <a:pt x="190" y="310"/>
                  </a:cubicBezTo>
                  <a:cubicBezTo>
                    <a:pt x="190" y="309"/>
                    <a:pt x="188" y="309"/>
                    <a:pt x="188" y="308"/>
                  </a:cubicBezTo>
                  <a:cubicBezTo>
                    <a:pt x="187" y="307"/>
                    <a:pt x="189" y="304"/>
                    <a:pt x="188" y="303"/>
                  </a:cubicBezTo>
                  <a:cubicBezTo>
                    <a:pt x="188" y="302"/>
                    <a:pt x="186" y="301"/>
                    <a:pt x="186" y="300"/>
                  </a:cubicBezTo>
                  <a:cubicBezTo>
                    <a:pt x="185" y="298"/>
                    <a:pt x="187" y="294"/>
                    <a:pt x="187" y="292"/>
                  </a:cubicBezTo>
                  <a:cubicBezTo>
                    <a:pt x="187" y="291"/>
                    <a:pt x="186" y="288"/>
                    <a:pt x="186" y="287"/>
                  </a:cubicBezTo>
                  <a:cubicBezTo>
                    <a:pt x="185" y="286"/>
                    <a:pt x="184" y="285"/>
                    <a:pt x="184" y="284"/>
                  </a:cubicBezTo>
                  <a:cubicBezTo>
                    <a:pt x="183" y="283"/>
                    <a:pt x="184" y="280"/>
                    <a:pt x="183" y="278"/>
                  </a:cubicBezTo>
                  <a:cubicBezTo>
                    <a:pt x="183" y="277"/>
                    <a:pt x="181" y="275"/>
                    <a:pt x="181" y="274"/>
                  </a:cubicBezTo>
                  <a:cubicBezTo>
                    <a:pt x="181" y="272"/>
                    <a:pt x="184" y="270"/>
                    <a:pt x="185" y="268"/>
                  </a:cubicBezTo>
                  <a:cubicBezTo>
                    <a:pt x="185" y="267"/>
                    <a:pt x="185" y="264"/>
                    <a:pt x="185" y="262"/>
                  </a:cubicBezTo>
                  <a:cubicBezTo>
                    <a:pt x="186" y="261"/>
                    <a:pt x="187" y="259"/>
                    <a:pt x="187" y="258"/>
                  </a:cubicBezTo>
                  <a:cubicBezTo>
                    <a:pt x="187" y="256"/>
                    <a:pt x="185" y="253"/>
                    <a:pt x="185" y="252"/>
                  </a:cubicBezTo>
                  <a:cubicBezTo>
                    <a:pt x="185" y="250"/>
                    <a:pt x="184" y="247"/>
                    <a:pt x="185" y="245"/>
                  </a:cubicBezTo>
                  <a:cubicBezTo>
                    <a:pt x="185" y="244"/>
                    <a:pt x="187" y="243"/>
                    <a:pt x="187" y="242"/>
                  </a:cubicBezTo>
                  <a:cubicBezTo>
                    <a:pt x="188" y="241"/>
                    <a:pt x="191" y="239"/>
                    <a:pt x="191" y="238"/>
                  </a:cubicBezTo>
                  <a:cubicBezTo>
                    <a:pt x="192" y="236"/>
                    <a:pt x="192" y="233"/>
                    <a:pt x="192" y="231"/>
                  </a:cubicBezTo>
                  <a:cubicBezTo>
                    <a:pt x="193" y="229"/>
                    <a:pt x="194" y="226"/>
                    <a:pt x="194" y="225"/>
                  </a:cubicBezTo>
                  <a:cubicBezTo>
                    <a:pt x="193" y="223"/>
                    <a:pt x="191" y="221"/>
                    <a:pt x="191" y="219"/>
                  </a:cubicBezTo>
                  <a:cubicBezTo>
                    <a:pt x="191" y="218"/>
                    <a:pt x="192" y="214"/>
                    <a:pt x="192" y="213"/>
                  </a:cubicBezTo>
                  <a:cubicBezTo>
                    <a:pt x="192" y="212"/>
                    <a:pt x="193" y="209"/>
                    <a:pt x="193" y="208"/>
                  </a:cubicBezTo>
                  <a:cubicBezTo>
                    <a:pt x="194" y="207"/>
                    <a:pt x="196" y="207"/>
                    <a:pt x="196" y="206"/>
                  </a:cubicBezTo>
                  <a:cubicBezTo>
                    <a:pt x="196" y="205"/>
                    <a:pt x="195" y="202"/>
                    <a:pt x="195" y="201"/>
                  </a:cubicBezTo>
                  <a:cubicBezTo>
                    <a:pt x="195" y="200"/>
                    <a:pt x="197" y="198"/>
                    <a:pt x="197" y="197"/>
                  </a:cubicBezTo>
                  <a:cubicBezTo>
                    <a:pt x="196" y="196"/>
                    <a:pt x="194" y="194"/>
                    <a:pt x="194" y="193"/>
                  </a:cubicBezTo>
                  <a:cubicBezTo>
                    <a:pt x="193" y="192"/>
                    <a:pt x="194" y="190"/>
                    <a:pt x="194" y="189"/>
                  </a:cubicBezTo>
                  <a:cubicBezTo>
                    <a:pt x="194" y="187"/>
                    <a:pt x="194" y="184"/>
                    <a:pt x="194" y="182"/>
                  </a:cubicBezTo>
                  <a:cubicBezTo>
                    <a:pt x="195" y="181"/>
                    <a:pt x="197" y="179"/>
                    <a:pt x="197" y="177"/>
                  </a:cubicBezTo>
                  <a:cubicBezTo>
                    <a:pt x="197" y="176"/>
                    <a:pt x="197" y="174"/>
                    <a:pt x="197" y="173"/>
                  </a:cubicBezTo>
                  <a:cubicBezTo>
                    <a:pt x="196" y="172"/>
                    <a:pt x="194" y="171"/>
                    <a:pt x="194" y="170"/>
                  </a:cubicBezTo>
                  <a:cubicBezTo>
                    <a:pt x="193" y="169"/>
                    <a:pt x="194" y="166"/>
                    <a:pt x="194" y="165"/>
                  </a:cubicBezTo>
                  <a:cubicBezTo>
                    <a:pt x="193" y="163"/>
                    <a:pt x="190" y="161"/>
                    <a:pt x="189" y="159"/>
                  </a:cubicBezTo>
                  <a:cubicBezTo>
                    <a:pt x="189" y="158"/>
                    <a:pt x="188" y="156"/>
                    <a:pt x="188" y="155"/>
                  </a:cubicBezTo>
                  <a:cubicBezTo>
                    <a:pt x="187" y="154"/>
                    <a:pt x="189" y="151"/>
                    <a:pt x="188" y="149"/>
                  </a:cubicBezTo>
                  <a:cubicBezTo>
                    <a:pt x="188" y="148"/>
                    <a:pt x="185" y="147"/>
                    <a:pt x="185" y="146"/>
                  </a:cubicBezTo>
                  <a:cubicBezTo>
                    <a:pt x="184" y="145"/>
                    <a:pt x="183" y="143"/>
                    <a:pt x="183" y="142"/>
                  </a:cubicBezTo>
                  <a:cubicBezTo>
                    <a:pt x="184" y="141"/>
                    <a:pt x="186" y="140"/>
                    <a:pt x="187" y="139"/>
                  </a:cubicBezTo>
                  <a:cubicBezTo>
                    <a:pt x="188" y="138"/>
                    <a:pt x="187" y="135"/>
                    <a:pt x="188" y="133"/>
                  </a:cubicBezTo>
                  <a:cubicBezTo>
                    <a:pt x="189" y="132"/>
                    <a:pt x="191" y="131"/>
                    <a:pt x="192" y="131"/>
                  </a:cubicBezTo>
                  <a:cubicBezTo>
                    <a:pt x="193" y="130"/>
                    <a:pt x="195" y="130"/>
                    <a:pt x="196" y="129"/>
                  </a:cubicBezTo>
                  <a:cubicBezTo>
                    <a:pt x="197" y="129"/>
                    <a:pt x="198" y="127"/>
                    <a:pt x="199" y="126"/>
                  </a:cubicBezTo>
                  <a:cubicBezTo>
                    <a:pt x="200" y="126"/>
                    <a:pt x="203" y="128"/>
                    <a:pt x="204" y="127"/>
                  </a:cubicBezTo>
                  <a:cubicBezTo>
                    <a:pt x="205" y="127"/>
                    <a:pt x="207" y="124"/>
                    <a:pt x="207" y="123"/>
                  </a:cubicBezTo>
                  <a:cubicBezTo>
                    <a:pt x="208" y="122"/>
                    <a:pt x="209" y="120"/>
                    <a:pt x="210" y="119"/>
                  </a:cubicBezTo>
                  <a:cubicBezTo>
                    <a:pt x="210" y="118"/>
                    <a:pt x="209" y="115"/>
                    <a:pt x="210" y="114"/>
                  </a:cubicBezTo>
                  <a:cubicBezTo>
                    <a:pt x="210" y="113"/>
                    <a:pt x="211" y="112"/>
                    <a:pt x="212" y="112"/>
                  </a:cubicBezTo>
                  <a:cubicBezTo>
                    <a:pt x="213" y="111"/>
                    <a:pt x="215" y="111"/>
                    <a:pt x="216" y="110"/>
                  </a:cubicBezTo>
                  <a:cubicBezTo>
                    <a:pt x="217" y="110"/>
                    <a:pt x="219" y="108"/>
                    <a:pt x="219" y="108"/>
                  </a:cubicBezTo>
                  <a:cubicBezTo>
                    <a:pt x="220" y="107"/>
                    <a:pt x="222" y="105"/>
                    <a:pt x="222" y="104"/>
                  </a:cubicBezTo>
                  <a:cubicBezTo>
                    <a:pt x="223" y="103"/>
                    <a:pt x="224" y="101"/>
                    <a:pt x="225" y="99"/>
                  </a:cubicBezTo>
                  <a:cubicBezTo>
                    <a:pt x="225" y="98"/>
                    <a:pt x="225" y="95"/>
                    <a:pt x="225" y="94"/>
                  </a:cubicBezTo>
                  <a:cubicBezTo>
                    <a:pt x="226" y="94"/>
                    <a:pt x="227" y="93"/>
                    <a:pt x="227" y="92"/>
                  </a:cubicBezTo>
                  <a:cubicBezTo>
                    <a:pt x="228" y="92"/>
                    <a:pt x="229" y="90"/>
                    <a:pt x="229" y="90"/>
                  </a:cubicBezTo>
                  <a:cubicBezTo>
                    <a:pt x="230" y="88"/>
                    <a:pt x="231" y="85"/>
                    <a:pt x="230" y="84"/>
                  </a:cubicBezTo>
                  <a:cubicBezTo>
                    <a:pt x="230" y="83"/>
                    <a:pt x="228" y="82"/>
                    <a:pt x="227" y="81"/>
                  </a:cubicBezTo>
                  <a:cubicBezTo>
                    <a:pt x="227" y="81"/>
                    <a:pt x="226" y="79"/>
                    <a:pt x="226" y="78"/>
                  </a:cubicBezTo>
                  <a:cubicBezTo>
                    <a:pt x="226" y="77"/>
                    <a:pt x="229" y="77"/>
                    <a:pt x="230" y="76"/>
                  </a:cubicBezTo>
                  <a:cubicBezTo>
                    <a:pt x="230" y="74"/>
                    <a:pt x="230" y="71"/>
                    <a:pt x="230" y="70"/>
                  </a:cubicBezTo>
                  <a:cubicBezTo>
                    <a:pt x="229" y="68"/>
                    <a:pt x="228" y="65"/>
                    <a:pt x="227" y="64"/>
                  </a:cubicBezTo>
                  <a:cubicBezTo>
                    <a:pt x="226" y="63"/>
                    <a:pt x="222" y="62"/>
                    <a:pt x="220" y="60"/>
                  </a:cubicBezTo>
                  <a:cubicBezTo>
                    <a:pt x="220" y="59"/>
                    <a:pt x="219" y="56"/>
                    <a:pt x="218" y="55"/>
                  </a:cubicBezTo>
                  <a:cubicBezTo>
                    <a:pt x="218" y="54"/>
                    <a:pt x="215" y="53"/>
                    <a:pt x="215" y="53"/>
                  </a:cubicBezTo>
                  <a:cubicBezTo>
                    <a:pt x="214" y="52"/>
                    <a:pt x="213" y="50"/>
                    <a:pt x="212" y="49"/>
                  </a:cubicBezTo>
                  <a:cubicBezTo>
                    <a:pt x="212" y="48"/>
                    <a:pt x="212" y="45"/>
                    <a:pt x="213" y="44"/>
                  </a:cubicBezTo>
                  <a:cubicBezTo>
                    <a:pt x="214" y="43"/>
                    <a:pt x="217" y="42"/>
                    <a:pt x="217" y="41"/>
                  </a:cubicBezTo>
                  <a:cubicBezTo>
                    <a:pt x="217" y="39"/>
                    <a:pt x="216" y="37"/>
                    <a:pt x="216" y="35"/>
                  </a:cubicBezTo>
                  <a:cubicBezTo>
                    <a:pt x="216" y="33"/>
                    <a:pt x="216" y="27"/>
                    <a:pt x="216" y="25"/>
                  </a:cubicBezTo>
                  <a:cubicBezTo>
                    <a:pt x="217" y="24"/>
                    <a:pt x="218" y="22"/>
                    <a:pt x="219" y="20"/>
                  </a:cubicBezTo>
                  <a:cubicBezTo>
                    <a:pt x="219" y="19"/>
                    <a:pt x="219" y="16"/>
                    <a:pt x="219" y="15"/>
                  </a:cubicBezTo>
                  <a:cubicBezTo>
                    <a:pt x="218" y="14"/>
                    <a:pt x="216" y="13"/>
                    <a:pt x="216" y="13"/>
                  </a:cubicBezTo>
                  <a:cubicBezTo>
                    <a:pt x="215" y="12"/>
                    <a:pt x="215" y="9"/>
                    <a:pt x="214" y="9"/>
                  </a:cubicBezTo>
                  <a:cubicBezTo>
                    <a:pt x="213" y="7"/>
                    <a:pt x="211" y="6"/>
                    <a:pt x="210" y="5"/>
                  </a:cubicBezTo>
                  <a:cubicBezTo>
                    <a:pt x="210" y="4"/>
                    <a:pt x="211" y="0"/>
                    <a:pt x="211" y="0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6045200" y="2127250"/>
              <a:ext cx="188912" cy="396875"/>
            </a:xfrm>
            <a:custGeom>
              <a:avLst/>
              <a:gdLst>
                <a:gd name="T0" fmla="*/ 193 w 224"/>
                <a:gd name="T1" fmla="*/ 328 h 471"/>
                <a:gd name="T2" fmla="*/ 175 w 224"/>
                <a:gd name="T3" fmla="*/ 316 h 471"/>
                <a:gd name="T4" fmla="*/ 169 w 224"/>
                <a:gd name="T5" fmla="*/ 290 h 471"/>
                <a:gd name="T6" fmla="*/ 93 w 224"/>
                <a:gd name="T7" fmla="*/ 83 h 471"/>
                <a:gd name="T8" fmla="*/ 56 w 224"/>
                <a:gd name="T9" fmla="*/ 11 h 471"/>
                <a:gd name="T10" fmla="*/ 41 w 224"/>
                <a:gd name="T11" fmla="*/ 6 h 471"/>
                <a:gd name="T12" fmla="*/ 32 w 224"/>
                <a:gd name="T13" fmla="*/ 12 h 471"/>
                <a:gd name="T14" fmla="*/ 21 w 224"/>
                <a:gd name="T15" fmla="*/ 20 h 471"/>
                <a:gd name="T16" fmla="*/ 28 w 224"/>
                <a:gd name="T17" fmla="*/ 33 h 471"/>
                <a:gd name="T18" fmla="*/ 23 w 224"/>
                <a:gd name="T19" fmla="*/ 51 h 471"/>
                <a:gd name="T20" fmla="*/ 29 w 224"/>
                <a:gd name="T21" fmla="*/ 63 h 471"/>
                <a:gd name="T22" fmla="*/ 33 w 224"/>
                <a:gd name="T23" fmla="*/ 70 h 471"/>
                <a:gd name="T24" fmla="*/ 35 w 224"/>
                <a:gd name="T25" fmla="*/ 86 h 471"/>
                <a:gd name="T26" fmla="*/ 35 w 224"/>
                <a:gd name="T27" fmla="*/ 103 h 471"/>
                <a:gd name="T28" fmla="*/ 31 w 224"/>
                <a:gd name="T29" fmla="*/ 110 h 471"/>
                <a:gd name="T30" fmla="*/ 37 w 224"/>
                <a:gd name="T31" fmla="*/ 118 h 471"/>
                <a:gd name="T32" fmla="*/ 47 w 224"/>
                <a:gd name="T33" fmla="*/ 139 h 471"/>
                <a:gd name="T34" fmla="*/ 44 w 224"/>
                <a:gd name="T35" fmla="*/ 157 h 471"/>
                <a:gd name="T36" fmla="*/ 43 w 224"/>
                <a:gd name="T37" fmla="*/ 162 h 471"/>
                <a:gd name="T38" fmla="*/ 28 w 224"/>
                <a:gd name="T39" fmla="*/ 177 h 471"/>
                <a:gd name="T40" fmla="*/ 25 w 224"/>
                <a:gd name="T41" fmla="*/ 187 h 471"/>
                <a:gd name="T42" fmla="*/ 14 w 224"/>
                <a:gd name="T43" fmla="*/ 193 h 471"/>
                <a:gd name="T44" fmla="*/ 6 w 224"/>
                <a:gd name="T45" fmla="*/ 197 h 471"/>
                <a:gd name="T46" fmla="*/ 6 w 224"/>
                <a:gd name="T47" fmla="*/ 208 h 471"/>
                <a:gd name="T48" fmla="*/ 8 w 224"/>
                <a:gd name="T49" fmla="*/ 219 h 471"/>
                <a:gd name="T50" fmla="*/ 15 w 224"/>
                <a:gd name="T51" fmla="*/ 240 h 471"/>
                <a:gd name="T52" fmla="*/ 12 w 224"/>
                <a:gd name="T53" fmla="*/ 251 h 471"/>
                <a:gd name="T54" fmla="*/ 14 w 224"/>
                <a:gd name="T55" fmla="*/ 268 h 471"/>
                <a:gd name="T56" fmla="*/ 10 w 224"/>
                <a:gd name="T57" fmla="*/ 277 h 471"/>
                <a:gd name="T58" fmla="*/ 11 w 224"/>
                <a:gd name="T59" fmla="*/ 291 h 471"/>
                <a:gd name="T60" fmla="*/ 5 w 224"/>
                <a:gd name="T61" fmla="*/ 305 h 471"/>
                <a:gd name="T62" fmla="*/ 3 w 224"/>
                <a:gd name="T63" fmla="*/ 312 h 471"/>
                <a:gd name="T64" fmla="*/ 4 w 224"/>
                <a:gd name="T65" fmla="*/ 325 h 471"/>
                <a:gd name="T66" fmla="*/ 0 w 224"/>
                <a:gd name="T67" fmla="*/ 335 h 471"/>
                <a:gd name="T68" fmla="*/ 3 w 224"/>
                <a:gd name="T69" fmla="*/ 345 h 471"/>
                <a:gd name="T70" fmla="*/ 6 w 224"/>
                <a:gd name="T71" fmla="*/ 363 h 471"/>
                <a:gd name="T72" fmla="*/ 9 w 224"/>
                <a:gd name="T73" fmla="*/ 374 h 471"/>
                <a:gd name="T74" fmla="*/ 9 w 224"/>
                <a:gd name="T75" fmla="*/ 390 h 471"/>
                <a:gd name="T76" fmla="*/ 12 w 224"/>
                <a:gd name="T77" fmla="*/ 404 h 471"/>
                <a:gd name="T78" fmla="*/ 14 w 224"/>
                <a:gd name="T79" fmla="*/ 408 h 471"/>
                <a:gd name="T80" fmla="*/ 16 w 224"/>
                <a:gd name="T81" fmla="*/ 425 h 471"/>
                <a:gd name="T82" fmla="*/ 14 w 224"/>
                <a:gd name="T83" fmla="*/ 444 h 471"/>
                <a:gd name="T84" fmla="*/ 13 w 224"/>
                <a:gd name="T85" fmla="*/ 458 h 471"/>
                <a:gd name="T86" fmla="*/ 18 w 224"/>
                <a:gd name="T87" fmla="*/ 464 h 471"/>
                <a:gd name="T88" fmla="*/ 33 w 224"/>
                <a:gd name="T89" fmla="*/ 471 h 471"/>
                <a:gd name="T90" fmla="*/ 176 w 224"/>
                <a:gd name="T91" fmla="*/ 425 h 471"/>
                <a:gd name="T92" fmla="*/ 187 w 224"/>
                <a:gd name="T93" fmla="*/ 409 h 471"/>
                <a:gd name="T94" fmla="*/ 190 w 224"/>
                <a:gd name="T95" fmla="*/ 402 h 471"/>
                <a:gd name="T96" fmla="*/ 200 w 224"/>
                <a:gd name="T97" fmla="*/ 395 h 471"/>
                <a:gd name="T98" fmla="*/ 214 w 224"/>
                <a:gd name="T99" fmla="*/ 390 h 471"/>
                <a:gd name="T100" fmla="*/ 221 w 224"/>
                <a:gd name="T101" fmla="*/ 378 h 471"/>
                <a:gd name="T102" fmla="*/ 224 w 224"/>
                <a:gd name="T103" fmla="*/ 35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4" h="471">
                  <a:moveTo>
                    <a:pt x="216" y="355"/>
                  </a:moveTo>
                  <a:cubicBezTo>
                    <a:pt x="204" y="349"/>
                    <a:pt x="204" y="349"/>
                    <a:pt x="204" y="349"/>
                  </a:cubicBezTo>
                  <a:cubicBezTo>
                    <a:pt x="202" y="330"/>
                    <a:pt x="202" y="330"/>
                    <a:pt x="202" y="330"/>
                  </a:cubicBezTo>
                  <a:cubicBezTo>
                    <a:pt x="202" y="330"/>
                    <a:pt x="195" y="329"/>
                    <a:pt x="193" y="328"/>
                  </a:cubicBezTo>
                  <a:cubicBezTo>
                    <a:pt x="192" y="327"/>
                    <a:pt x="189" y="326"/>
                    <a:pt x="187" y="325"/>
                  </a:cubicBezTo>
                  <a:cubicBezTo>
                    <a:pt x="186" y="324"/>
                    <a:pt x="185" y="320"/>
                    <a:pt x="183" y="319"/>
                  </a:cubicBezTo>
                  <a:cubicBezTo>
                    <a:pt x="182" y="319"/>
                    <a:pt x="180" y="319"/>
                    <a:pt x="179" y="319"/>
                  </a:cubicBezTo>
                  <a:cubicBezTo>
                    <a:pt x="178" y="319"/>
                    <a:pt x="176" y="317"/>
                    <a:pt x="175" y="316"/>
                  </a:cubicBezTo>
                  <a:cubicBezTo>
                    <a:pt x="174" y="315"/>
                    <a:pt x="172" y="311"/>
                    <a:pt x="172" y="310"/>
                  </a:cubicBezTo>
                  <a:cubicBezTo>
                    <a:pt x="171" y="308"/>
                    <a:pt x="171" y="305"/>
                    <a:pt x="171" y="303"/>
                  </a:cubicBezTo>
                  <a:cubicBezTo>
                    <a:pt x="171" y="301"/>
                    <a:pt x="171" y="298"/>
                    <a:pt x="171" y="296"/>
                  </a:cubicBezTo>
                  <a:cubicBezTo>
                    <a:pt x="171" y="295"/>
                    <a:pt x="169" y="291"/>
                    <a:pt x="169" y="290"/>
                  </a:cubicBezTo>
                  <a:cubicBezTo>
                    <a:pt x="169" y="288"/>
                    <a:pt x="168" y="285"/>
                    <a:pt x="168" y="284"/>
                  </a:cubicBezTo>
                  <a:cubicBezTo>
                    <a:pt x="167" y="283"/>
                    <a:pt x="164" y="281"/>
                    <a:pt x="164" y="281"/>
                  </a:cubicBezTo>
                  <a:cubicBezTo>
                    <a:pt x="154" y="255"/>
                    <a:pt x="154" y="255"/>
                    <a:pt x="154" y="255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9" y="1"/>
                    <a:pt x="58" y="2"/>
                  </a:cubicBezTo>
                  <a:cubicBezTo>
                    <a:pt x="58" y="3"/>
                    <a:pt x="59" y="7"/>
                    <a:pt x="58" y="8"/>
                  </a:cubicBezTo>
                  <a:cubicBezTo>
                    <a:pt x="58" y="9"/>
                    <a:pt x="56" y="10"/>
                    <a:pt x="56" y="11"/>
                  </a:cubicBezTo>
                  <a:cubicBezTo>
                    <a:pt x="55" y="11"/>
                    <a:pt x="53" y="10"/>
                    <a:pt x="52" y="10"/>
                  </a:cubicBezTo>
                  <a:cubicBezTo>
                    <a:pt x="51" y="10"/>
                    <a:pt x="48" y="12"/>
                    <a:pt x="47" y="12"/>
                  </a:cubicBezTo>
                  <a:cubicBezTo>
                    <a:pt x="46" y="12"/>
                    <a:pt x="44" y="11"/>
                    <a:pt x="43" y="10"/>
                  </a:cubicBezTo>
                  <a:cubicBezTo>
                    <a:pt x="42" y="9"/>
                    <a:pt x="41" y="7"/>
                    <a:pt x="41" y="6"/>
                  </a:cubicBezTo>
                  <a:cubicBezTo>
                    <a:pt x="40" y="5"/>
                    <a:pt x="38" y="3"/>
                    <a:pt x="37" y="3"/>
                  </a:cubicBezTo>
                  <a:cubicBezTo>
                    <a:pt x="36" y="3"/>
                    <a:pt x="35" y="5"/>
                    <a:pt x="35" y="5"/>
                  </a:cubicBezTo>
                  <a:cubicBezTo>
                    <a:pt x="34" y="6"/>
                    <a:pt x="33" y="7"/>
                    <a:pt x="33" y="8"/>
                  </a:cubicBezTo>
                  <a:cubicBezTo>
                    <a:pt x="32" y="9"/>
                    <a:pt x="32" y="11"/>
                    <a:pt x="32" y="12"/>
                  </a:cubicBezTo>
                  <a:cubicBezTo>
                    <a:pt x="31" y="12"/>
                    <a:pt x="30" y="14"/>
                    <a:pt x="29" y="15"/>
                  </a:cubicBezTo>
                  <a:cubicBezTo>
                    <a:pt x="28" y="16"/>
                    <a:pt x="27" y="17"/>
                    <a:pt x="25" y="18"/>
                  </a:cubicBezTo>
                  <a:cubicBezTo>
                    <a:pt x="24" y="18"/>
                    <a:pt x="22" y="17"/>
                    <a:pt x="21" y="18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2" y="21"/>
                    <a:pt x="22" y="22"/>
                    <a:pt x="23" y="23"/>
                  </a:cubicBezTo>
                  <a:cubicBezTo>
                    <a:pt x="24" y="24"/>
                    <a:pt x="27" y="23"/>
                    <a:pt x="28" y="24"/>
                  </a:cubicBezTo>
                  <a:cubicBezTo>
                    <a:pt x="28" y="25"/>
                    <a:pt x="28" y="27"/>
                    <a:pt x="28" y="28"/>
                  </a:cubicBezTo>
                  <a:cubicBezTo>
                    <a:pt x="28" y="29"/>
                    <a:pt x="27" y="32"/>
                    <a:pt x="28" y="33"/>
                  </a:cubicBezTo>
                  <a:cubicBezTo>
                    <a:pt x="28" y="34"/>
                    <a:pt x="29" y="37"/>
                    <a:pt x="29" y="37"/>
                  </a:cubicBezTo>
                  <a:cubicBezTo>
                    <a:pt x="29" y="37"/>
                    <a:pt x="29" y="41"/>
                    <a:pt x="28" y="42"/>
                  </a:cubicBezTo>
                  <a:cubicBezTo>
                    <a:pt x="27" y="43"/>
                    <a:pt x="25" y="45"/>
                    <a:pt x="25" y="46"/>
                  </a:cubicBezTo>
                  <a:cubicBezTo>
                    <a:pt x="24" y="47"/>
                    <a:pt x="23" y="50"/>
                    <a:pt x="23" y="51"/>
                  </a:cubicBezTo>
                  <a:cubicBezTo>
                    <a:pt x="23" y="52"/>
                    <a:pt x="24" y="54"/>
                    <a:pt x="24" y="55"/>
                  </a:cubicBezTo>
                  <a:cubicBezTo>
                    <a:pt x="24" y="55"/>
                    <a:pt x="24" y="55"/>
                    <a:pt x="25" y="56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8" y="63"/>
                    <a:pt x="28" y="64"/>
                  </a:cubicBezTo>
                  <a:cubicBezTo>
                    <a:pt x="29" y="65"/>
                    <a:pt x="31" y="65"/>
                    <a:pt x="31" y="67"/>
                  </a:cubicBezTo>
                  <a:cubicBezTo>
                    <a:pt x="32" y="68"/>
                    <a:pt x="33" y="69"/>
                    <a:pt x="33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4" y="71"/>
                    <a:pt x="36" y="72"/>
                    <a:pt x="36" y="74"/>
                  </a:cubicBezTo>
                  <a:cubicBezTo>
                    <a:pt x="38" y="77"/>
                    <a:pt x="37" y="82"/>
                    <a:pt x="37" y="83"/>
                  </a:cubicBezTo>
                  <a:cubicBezTo>
                    <a:pt x="36" y="84"/>
                    <a:pt x="35" y="85"/>
                    <a:pt x="35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34" y="89"/>
                    <a:pt x="34" y="93"/>
                    <a:pt x="34" y="96"/>
                  </a:cubicBezTo>
                  <a:cubicBezTo>
                    <a:pt x="34" y="96"/>
                    <a:pt x="34" y="96"/>
                    <a:pt x="34" y="97"/>
                  </a:cubicBezTo>
                  <a:cubicBezTo>
                    <a:pt x="35" y="99"/>
                    <a:pt x="36" y="101"/>
                    <a:pt x="35" y="103"/>
                  </a:cubicBezTo>
                  <a:cubicBezTo>
                    <a:pt x="34" y="106"/>
                    <a:pt x="32" y="107"/>
                    <a:pt x="31" y="108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0" y="108"/>
                    <a:pt x="30" y="109"/>
                    <a:pt x="30" y="109"/>
                  </a:cubicBezTo>
                  <a:cubicBezTo>
                    <a:pt x="31" y="109"/>
                    <a:pt x="31" y="110"/>
                    <a:pt x="31" y="110"/>
                  </a:cubicBezTo>
                  <a:cubicBezTo>
                    <a:pt x="31" y="110"/>
                    <a:pt x="32" y="110"/>
                    <a:pt x="32" y="110"/>
                  </a:cubicBezTo>
                  <a:cubicBezTo>
                    <a:pt x="33" y="111"/>
                    <a:pt x="34" y="112"/>
                    <a:pt x="35" y="113"/>
                  </a:cubicBezTo>
                  <a:cubicBezTo>
                    <a:pt x="36" y="114"/>
                    <a:pt x="37" y="116"/>
                    <a:pt x="37" y="117"/>
                  </a:cubicBezTo>
                  <a:cubicBezTo>
                    <a:pt x="37" y="117"/>
                    <a:pt x="37" y="118"/>
                    <a:pt x="37" y="118"/>
                  </a:cubicBezTo>
                  <a:cubicBezTo>
                    <a:pt x="38" y="118"/>
                    <a:pt x="38" y="118"/>
                    <a:pt x="39" y="118"/>
                  </a:cubicBezTo>
                  <a:cubicBezTo>
                    <a:pt x="41" y="119"/>
                    <a:pt x="43" y="120"/>
                    <a:pt x="44" y="122"/>
                  </a:cubicBezTo>
                  <a:cubicBezTo>
                    <a:pt x="47" y="124"/>
                    <a:pt x="48" y="129"/>
                    <a:pt x="48" y="130"/>
                  </a:cubicBezTo>
                  <a:cubicBezTo>
                    <a:pt x="48" y="132"/>
                    <a:pt x="49" y="136"/>
                    <a:pt x="47" y="139"/>
                  </a:cubicBezTo>
                  <a:cubicBezTo>
                    <a:pt x="47" y="139"/>
                    <a:pt x="47" y="140"/>
                    <a:pt x="46" y="140"/>
                  </a:cubicBezTo>
                  <a:cubicBezTo>
                    <a:pt x="47" y="141"/>
                    <a:pt x="48" y="142"/>
                    <a:pt x="48" y="143"/>
                  </a:cubicBezTo>
                  <a:cubicBezTo>
                    <a:pt x="50" y="147"/>
                    <a:pt x="47" y="153"/>
                    <a:pt x="47" y="153"/>
                  </a:cubicBezTo>
                  <a:cubicBezTo>
                    <a:pt x="47" y="154"/>
                    <a:pt x="45" y="155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4" y="157"/>
                    <a:pt x="43" y="157"/>
                    <a:pt x="43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59"/>
                    <a:pt x="43" y="161"/>
                    <a:pt x="43" y="162"/>
                  </a:cubicBezTo>
                  <a:cubicBezTo>
                    <a:pt x="42" y="164"/>
                    <a:pt x="40" y="167"/>
                    <a:pt x="40" y="168"/>
                  </a:cubicBezTo>
                  <a:cubicBezTo>
                    <a:pt x="38" y="170"/>
                    <a:pt x="36" y="172"/>
                    <a:pt x="36" y="172"/>
                  </a:cubicBezTo>
                  <a:cubicBezTo>
                    <a:pt x="34" y="175"/>
                    <a:pt x="32" y="175"/>
                    <a:pt x="32" y="176"/>
                  </a:cubicBezTo>
                  <a:cubicBezTo>
                    <a:pt x="30" y="176"/>
                    <a:pt x="29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9"/>
                    <a:pt x="28" y="180"/>
                    <a:pt x="28" y="181"/>
                  </a:cubicBezTo>
                  <a:cubicBezTo>
                    <a:pt x="27" y="184"/>
                    <a:pt x="25" y="187"/>
                    <a:pt x="25" y="187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3" y="190"/>
                    <a:pt x="21" y="192"/>
                    <a:pt x="19" y="193"/>
                  </a:cubicBezTo>
                  <a:cubicBezTo>
                    <a:pt x="18" y="193"/>
                    <a:pt x="17" y="193"/>
                    <a:pt x="16" y="193"/>
                  </a:cubicBezTo>
                  <a:cubicBezTo>
                    <a:pt x="15" y="193"/>
                    <a:pt x="14" y="193"/>
                    <a:pt x="14" y="193"/>
                  </a:cubicBezTo>
                  <a:cubicBezTo>
                    <a:pt x="13" y="193"/>
                    <a:pt x="13" y="194"/>
                    <a:pt x="12" y="194"/>
                  </a:cubicBezTo>
                  <a:cubicBezTo>
                    <a:pt x="11" y="195"/>
                    <a:pt x="9" y="195"/>
                    <a:pt x="8" y="196"/>
                  </a:cubicBezTo>
                  <a:cubicBezTo>
                    <a:pt x="8" y="196"/>
                    <a:pt x="7" y="196"/>
                    <a:pt x="7" y="196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6" y="197"/>
                    <a:pt x="6" y="198"/>
                    <a:pt x="6" y="198"/>
                  </a:cubicBezTo>
                  <a:cubicBezTo>
                    <a:pt x="5" y="199"/>
                    <a:pt x="5" y="201"/>
                    <a:pt x="4" y="203"/>
                  </a:cubicBezTo>
                  <a:cubicBezTo>
                    <a:pt x="4" y="204"/>
                    <a:pt x="3" y="204"/>
                    <a:pt x="3" y="205"/>
                  </a:cubicBezTo>
                  <a:cubicBezTo>
                    <a:pt x="4" y="205"/>
                    <a:pt x="5" y="207"/>
                    <a:pt x="6" y="208"/>
                  </a:cubicBezTo>
                  <a:cubicBezTo>
                    <a:pt x="7" y="210"/>
                    <a:pt x="6" y="213"/>
                    <a:pt x="6" y="21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6"/>
                    <a:pt x="6" y="217"/>
                    <a:pt x="7" y="218"/>
                  </a:cubicBezTo>
                  <a:cubicBezTo>
                    <a:pt x="7" y="218"/>
                    <a:pt x="8" y="219"/>
                    <a:pt x="8" y="219"/>
                  </a:cubicBezTo>
                  <a:cubicBezTo>
                    <a:pt x="10" y="221"/>
                    <a:pt x="11" y="223"/>
                    <a:pt x="12" y="225"/>
                  </a:cubicBezTo>
                  <a:cubicBezTo>
                    <a:pt x="12" y="226"/>
                    <a:pt x="12" y="228"/>
                    <a:pt x="12" y="229"/>
                  </a:cubicBezTo>
                  <a:cubicBezTo>
                    <a:pt x="13" y="229"/>
                    <a:pt x="14" y="230"/>
                    <a:pt x="14" y="232"/>
                  </a:cubicBezTo>
                  <a:cubicBezTo>
                    <a:pt x="15" y="234"/>
                    <a:pt x="16" y="237"/>
                    <a:pt x="15" y="240"/>
                  </a:cubicBezTo>
                  <a:cubicBezTo>
                    <a:pt x="15" y="241"/>
                    <a:pt x="14" y="243"/>
                    <a:pt x="13" y="244"/>
                  </a:cubicBezTo>
                  <a:cubicBezTo>
                    <a:pt x="13" y="244"/>
                    <a:pt x="12" y="244"/>
                    <a:pt x="12" y="245"/>
                  </a:cubicBezTo>
                  <a:cubicBezTo>
                    <a:pt x="12" y="245"/>
                    <a:pt x="12" y="246"/>
                    <a:pt x="12" y="247"/>
                  </a:cubicBezTo>
                  <a:cubicBezTo>
                    <a:pt x="12" y="248"/>
                    <a:pt x="12" y="249"/>
                    <a:pt x="12" y="251"/>
                  </a:cubicBezTo>
                  <a:cubicBezTo>
                    <a:pt x="12" y="251"/>
                    <a:pt x="12" y="252"/>
                    <a:pt x="12" y="253"/>
                  </a:cubicBezTo>
                  <a:cubicBezTo>
                    <a:pt x="13" y="254"/>
                    <a:pt x="14" y="255"/>
                    <a:pt x="15" y="257"/>
                  </a:cubicBezTo>
                  <a:cubicBezTo>
                    <a:pt x="15" y="259"/>
                    <a:pt x="14" y="261"/>
                    <a:pt x="13" y="262"/>
                  </a:cubicBezTo>
                  <a:cubicBezTo>
                    <a:pt x="14" y="264"/>
                    <a:pt x="15" y="266"/>
                    <a:pt x="14" y="268"/>
                  </a:cubicBezTo>
                  <a:cubicBezTo>
                    <a:pt x="13" y="270"/>
                    <a:pt x="12" y="272"/>
                    <a:pt x="11" y="272"/>
                  </a:cubicBezTo>
                  <a:cubicBezTo>
                    <a:pt x="10" y="273"/>
                    <a:pt x="10" y="273"/>
                    <a:pt x="10" y="274"/>
                  </a:cubicBezTo>
                  <a:cubicBezTo>
                    <a:pt x="10" y="274"/>
                    <a:pt x="10" y="275"/>
                    <a:pt x="10" y="275"/>
                  </a:cubicBezTo>
                  <a:cubicBezTo>
                    <a:pt x="10" y="275"/>
                    <a:pt x="10" y="276"/>
                    <a:pt x="10" y="277"/>
                  </a:cubicBezTo>
                  <a:cubicBezTo>
                    <a:pt x="9" y="277"/>
                    <a:pt x="9" y="279"/>
                    <a:pt x="9" y="279"/>
                  </a:cubicBezTo>
                  <a:cubicBezTo>
                    <a:pt x="9" y="280"/>
                    <a:pt x="9" y="280"/>
                    <a:pt x="10" y="280"/>
                  </a:cubicBezTo>
                  <a:cubicBezTo>
                    <a:pt x="10" y="282"/>
                    <a:pt x="11" y="283"/>
                    <a:pt x="12" y="285"/>
                  </a:cubicBezTo>
                  <a:cubicBezTo>
                    <a:pt x="12" y="287"/>
                    <a:pt x="11" y="289"/>
                    <a:pt x="11" y="291"/>
                  </a:cubicBezTo>
                  <a:cubicBezTo>
                    <a:pt x="11" y="292"/>
                    <a:pt x="10" y="292"/>
                    <a:pt x="10" y="293"/>
                  </a:cubicBezTo>
                  <a:cubicBezTo>
                    <a:pt x="10" y="293"/>
                    <a:pt x="10" y="294"/>
                    <a:pt x="10" y="294"/>
                  </a:cubicBezTo>
                  <a:cubicBezTo>
                    <a:pt x="10" y="297"/>
                    <a:pt x="10" y="299"/>
                    <a:pt x="9" y="301"/>
                  </a:cubicBezTo>
                  <a:cubicBezTo>
                    <a:pt x="8" y="303"/>
                    <a:pt x="7" y="304"/>
                    <a:pt x="5" y="305"/>
                  </a:cubicBezTo>
                  <a:cubicBezTo>
                    <a:pt x="5" y="306"/>
                    <a:pt x="4" y="306"/>
                    <a:pt x="4" y="306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3" y="308"/>
                    <a:pt x="3" y="308"/>
                  </a:cubicBezTo>
                  <a:cubicBezTo>
                    <a:pt x="3" y="309"/>
                    <a:pt x="3" y="311"/>
                    <a:pt x="3" y="312"/>
                  </a:cubicBezTo>
                  <a:cubicBezTo>
                    <a:pt x="3" y="312"/>
                    <a:pt x="3" y="313"/>
                    <a:pt x="3" y="314"/>
                  </a:cubicBezTo>
                  <a:cubicBezTo>
                    <a:pt x="4" y="315"/>
                    <a:pt x="5" y="317"/>
                    <a:pt x="5" y="319"/>
                  </a:cubicBezTo>
                  <a:cubicBezTo>
                    <a:pt x="5" y="321"/>
                    <a:pt x="4" y="322"/>
                    <a:pt x="4" y="324"/>
                  </a:cubicBezTo>
                  <a:cubicBezTo>
                    <a:pt x="4" y="324"/>
                    <a:pt x="4" y="324"/>
                    <a:pt x="4" y="325"/>
                  </a:cubicBezTo>
                  <a:cubicBezTo>
                    <a:pt x="3" y="325"/>
                    <a:pt x="3" y="326"/>
                    <a:pt x="3" y="326"/>
                  </a:cubicBezTo>
                  <a:cubicBezTo>
                    <a:pt x="3" y="328"/>
                    <a:pt x="3" y="329"/>
                    <a:pt x="3" y="331"/>
                  </a:cubicBezTo>
                  <a:cubicBezTo>
                    <a:pt x="2" y="332"/>
                    <a:pt x="1" y="334"/>
                    <a:pt x="0" y="33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336"/>
                    <a:pt x="1" y="337"/>
                    <a:pt x="1" y="338"/>
                  </a:cubicBezTo>
                  <a:cubicBezTo>
                    <a:pt x="2" y="339"/>
                    <a:pt x="2" y="341"/>
                    <a:pt x="2" y="342"/>
                  </a:cubicBezTo>
                  <a:cubicBezTo>
                    <a:pt x="2" y="342"/>
                    <a:pt x="2" y="343"/>
                    <a:pt x="2" y="343"/>
                  </a:cubicBezTo>
                  <a:cubicBezTo>
                    <a:pt x="2" y="344"/>
                    <a:pt x="3" y="344"/>
                    <a:pt x="3" y="345"/>
                  </a:cubicBezTo>
                  <a:cubicBezTo>
                    <a:pt x="4" y="347"/>
                    <a:pt x="5" y="351"/>
                    <a:pt x="5" y="353"/>
                  </a:cubicBezTo>
                  <a:cubicBezTo>
                    <a:pt x="5" y="355"/>
                    <a:pt x="5" y="357"/>
                    <a:pt x="4" y="358"/>
                  </a:cubicBezTo>
                  <a:cubicBezTo>
                    <a:pt x="4" y="358"/>
                    <a:pt x="4" y="359"/>
                    <a:pt x="4" y="359"/>
                  </a:cubicBezTo>
                  <a:cubicBezTo>
                    <a:pt x="5" y="360"/>
                    <a:pt x="6" y="361"/>
                    <a:pt x="6" y="363"/>
                  </a:cubicBezTo>
                  <a:cubicBezTo>
                    <a:pt x="7" y="364"/>
                    <a:pt x="7" y="366"/>
                    <a:pt x="6" y="367"/>
                  </a:cubicBezTo>
                  <a:cubicBezTo>
                    <a:pt x="7" y="367"/>
                    <a:pt x="8" y="368"/>
                    <a:pt x="8" y="369"/>
                  </a:cubicBezTo>
                  <a:cubicBezTo>
                    <a:pt x="9" y="371"/>
                    <a:pt x="9" y="372"/>
                    <a:pt x="9" y="374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9" y="375"/>
                    <a:pt x="9" y="375"/>
                    <a:pt x="9" y="375"/>
                  </a:cubicBezTo>
                  <a:cubicBezTo>
                    <a:pt x="10" y="376"/>
                    <a:pt x="11" y="377"/>
                    <a:pt x="11" y="379"/>
                  </a:cubicBezTo>
                  <a:cubicBezTo>
                    <a:pt x="11" y="382"/>
                    <a:pt x="11" y="386"/>
                    <a:pt x="10" y="388"/>
                  </a:cubicBezTo>
                  <a:cubicBezTo>
                    <a:pt x="10" y="388"/>
                    <a:pt x="9" y="389"/>
                    <a:pt x="9" y="390"/>
                  </a:cubicBezTo>
                  <a:cubicBezTo>
                    <a:pt x="9" y="390"/>
                    <a:pt x="10" y="391"/>
                    <a:pt x="10" y="392"/>
                  </a:cubicBezTo>
                  <a:cubicBezTo>
                    <a:pt x="11" y="394"/>
                    <a:pt x="11" y="398"/>
                    <a:pt x="12" y="402"/>
                  </a:cubicBezTo>
                  <a:cubicBezTo>
                    <a:pt x="12" y="402"/>
                    <a:pt x="12" y="402"/>
                    <a:pt x="12" y="402"/>
                  </a:cubicBezTo>
                  <a:cubicBezTo>
                    <a:pt x="12" y="403"/>
                    <a:pt x="12" y="404"/>
                    <a:pt x="12" y="404"/>
                  </a:cubicBezTo>
                  <a:cubicBezTo>
                    <a:pt x="12" y="404"/>
                    <a:pt x="12" y="405"/>
                    <a:pt x="12" y="405"/>
                  </a:cubicBezTo>
                  <a:cubicBezTo>
                    <a:pt x="12" y="405"/>
                    <a:pt x="12" y="406"/>
                    <a:pt x="12" y="406"/>
                  </a:cubicBezTo>
                  <a:cubicBezTo>
                    <a:pt x="13" y="406"/>
                    <a:pt x="13" y="407"/>
                    <a:pt x="14" y="408"/>
                  </a:cubicBezTo>
                  <a:cubicBezTo>
                    <a:pt x="14" y="408"/>
                    <a:pt x="14" y="408"/>
                    <a:pt x="14" y="408"/>
                  </a:cubicBezTo>
                  <a:cubicBezTo>
                    <a:pt x="16" y="410"/>
                    <a:pt x="17" y="412"/>
                    <a:pt x="18" y="414"/>
                  </a:cubicBezTo>
                  <a:cubicBezTo>
                    <a:pt x="18" y="416"/>
                    <a:pt x="18" y="419"/>
                    <a:pt x="18" y="422"/>
                  </a:cubicBezTo>
                  <a:cubicBezTo>
                    <a:pt x="17" y="423"/>
                    <a:pt x="17" y="424"/>
                    <a:pt x="16" y="425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8" y="426"/>
                    <a:pt x="19" y="427"/>
                    <a:pt x="20" y="429"/>
                  </a:cubicBezTo>
                  <a:cubicBezTo>
                    <a:pt x="21" y="432"/>
                    <a:pt x="20" y="437"/>
                    <a:pt x="19" y="440"/>
                  </a:cubicBezTo>
                  <a:cubicBezTo>
                    <a:pt x="17" y="442"/>
                    <a:pt x="15" y="443"/>
                    <a:pt x="14" y="444"/>
                  </a:cubicBezTo>
                  <a:cubicBezTo>
                    <a:pt x="14" y="444"/>
                    <a:pt x="14" y="444"/>
                    <a:pt x="14" y="444"/>
                  </a:cubicBezTo>
                  <a:cubicBezTo>
                    <a:pt x="14" y="444"/>
                    <a:pt x="15" y="445"/>
                    <a:pt x="15" y="446"/>
                  </a:cubicBezTo>
                  <a:cubicBezTo>
                    <a:pt x="16" y="449"/>
                    <a:pt x="15" y="453"/>
                    <a:pt x="15" y="453"/>
                  </a:cubicBezTo>
                  <a:cubicBezTo>
                    <a:pt x="15" y="455"/>
                    <a:pt x="14" y="456"/>
                    <a:pt x="14" y="457"/>
                  </a:cubicBezTo>
                  <a:cubicBezTo>
                    <a:pt x="14" y="457"/>
                    <a:pt x="13" y="458"/>
                    <a:pt x="13" y="458"/>
                  </a:cubicBezTo>
                  <a:cubicBezTo>
                    <a:pt x="13" y="458"/>
                    <a:pt x="14" y="458"/>
                    <a:pt x="14" y="458"/>
                  </a:cubicBezTo>
                  <a:cubicBezTo>
                    <a:pt x="14" y="459"/>
                    <a:pt x="14" y="459"/>
                    <a:pt x="14" y="459"/>
                  </a:cubicBezTo>
                  <a:cubicBezTo>
                    <a:pt x="15" y="459"/>
                    <a:pt x="16" y="460"/>
                    <a:pt x="16" y="461"/>
                  </a:cubicBezTo>
                  <a:cubicBezTo>
                    <a:pt x="17" y="462"/>
                    <a:pt x="17" y="463"/>
                    <a:pt x="18" y="464"/>
                  </a:cubicBezTo>
                  <a:cubicBezTo>
                    <a:pt x="19" y="464"/>
                    <a:pt x="20" y="465"/>
                    <a:pt x="21" y="465"/>
                  </a:cubicBezTo>
                  <a:cubicBezTo>
                    <a:pt x="22" y="466"/>
                    <a:pt x="23" y="468"/>
                    <a:pt x="23" y="469"/>
                  </a:cubicBezTo>
                  <a:cubicBezTo>
                    <a:pt x="24" y="469"/>
                    <a:pt x="24" y="469"/>
                    <a:pt x="24" y="469"/>
                  </a:cubicBezTo>
                  <a:cubicBezTo>
                    <a:pt x="33" y="471"/>
                    <a:pt x="33" y="471"/>
                    <a:pt x="33" y="471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69" y="435"/>
                    <a:pt x="169" y="434"/>
                    <a:pt x="170" y="434"/>
                  </a:cubicBezTo>
                  <a:cubicBezTo>
                    <a:pt x="169" y="432"/>
                    <a:pt x="169" y="430"/>
                    <a:pt x="171" y="428"/>
                  </a:cubicBezTo>
                  <a:cubicBezTo>
                    <a:pt x="172" y="426"/>
                    <a:pt x="174" y="425"/>
                    <a:pt x="176" y="425"/>
                  </a:cubicBezTo>
                  <a:cubicBezTo>
                    <a:pt x="176" y="425"/>
                    <a:pt x="176" y="425"/>
                    <a:pt x="175" y="424"/>
                  </a:cubicBezTo>
                  <a:cubicBezTo>
                    <a:pt x="175" y="422"/>
                    <a:pt x="175" y="419"/>
                    <a:pt x="176" y="417"/>
                  </a:cubicBezTo>
                  <a:cubicBezTo>
                    <a:pt x="177" y="415"/>
                    <a:pt x="179" y="412"/>
                    <a:pt x="182" y="410"/>
                  </a:cubicBezTo>
                  <a:cubicBezTo>
                    <a:pt x="183" y="409"/>
                    <a:pt x="186" y="409"/>
                    <a:pt x="187" y="409"/>
                  </a:cubicBezTo>
                  <a:cubicBezTo>
                    <a:pt x="188" y="409"/>
                    <a:pt x="188" y="409"/>
                    <a:pt x="189" y="409"/>
                  </a:cubicBezTo>
                  <a:cubicBezTo>
                    <a:pt x="189" y="409"/>
                    <a:pt x="189" y="409"/>
                    <a:pt x="189" y="409"/>
                  </a:cubicBezTo>
                  <a:cubicBezTo>
                    <a:pt x="189" y="409"/>
                    <a:pt x="189" y="409"/>
                    <a:pt x="189" y="409"/>
                  </a:cubicBezTo>
                  <a:cubicBezTo>
                    <a:pt x="189" y="407"/>
                    <a:pt x="188" y="405"/>
                    <a:pt x="190" y="402"/>
                  </a:cubicBezTo>
                  <a:cubicBezTo>
                    <a:pt x="191" y="400"/>
                    <a:pt x="193" y="399"/>
                    <a:pt x="195" y="398"/>
                  </a:cubicBezTo>
                  <a:cubicBezTo>
                    <a:pt x="195" y="398"/>
                    <a:pt x="196" y="398"/>
                    <a:pt x="196" y="398"/>
                  </a:cubicBezTo>
                  <a:cubicBezTo>
                    <a:pt x="196" y="398"/>
                    <a:pt x="197" y="397"/>
                    <a:pt x="198" y="397"/>
                  </a:cubicBezTo>
                  <a:cubicBezTo>
                    <a:pt x="198" y="396"/>
                    <a:pt x="199" y="396"/>
                    <a:pt x="200" y="395"/>
                  </a:cubicBezTo>
                  <a:cubicBezTo>
                    <a:pt x="200" y="394"/>
                    <a:pt x="201" y="392"/>
                    <a:pt x="202" y="391"/>
                  </a:cubicBezTo>
                  <a:cubicBezTo>
                    <a:pt x="204" y="389"/>
                    <a:pt x="206" y="389"/>
                    <a:pt x="209" y="389"/>
                  </a:cubicBezTo>
                  <a:cubicBezTo>
                    <a:pt x="210" y="389"/>
                    <a:pt x="210" y="389"/>
                    <a:pt x="211" y="389"/>
                  </a:cubicBezTo>
                  <a:cubicBezTo>
                    <a:pt x="212" y="389"/>
                    <a:pt x="213" y="389"/>
                    <a:pt x="214" y="390"/>
                  </a:cubicBezTo>
                  <a:cubicBezTo>
                    <a:pt x="215" y="390"/>
                    <a:pt x="215" y="390"/>
                    <a:pt x="215" y="390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8" y="386"/>
                    <a:pt x="217" y="385"/>
                    <a:pt x="218" y="385"/>
                  </a:cubicBezTo>
                  <a:cubicBezTo>
                    <a:pt x="218" y="383"/>
                    <a:pt x="221" y="380"/>
                    <a:pt x="221" y="378"/>
                  </a:cubicBezTo>
                  <a:cubicBezTo>
                    <a:pt x="222" y="377"/>
                    <a:pt x="222" y="374"/>
                    <a:pt x="222" y="372"/>
                  </a:cubicBezTo>
                  <a:cubicBezTo>
                    <a:pt x="222" y="370"/>
                    <a:pt x="222" y="366"/>
                    <a:pt x="222" y="364"/>
                  </a:cubicBezTo>
                  <a:cubicBezTo>
                    <a:pt x="223" y="364"/>
                    <a:pt x="223" y="363"/>
                    <a:pt x="224" y="362"/>
                  </a:cubicBezTo>
                  <a:cubicBezTo>
                    <a:pt x="224" y="355"/>
                    <a:pt x="224" y="355"/>
                    <a:pt x="224" y="355"/>
                  </a:cubicBezTo>
                  <a:lnTo>
                    <a:pt x="216" y="35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6392863" y="2170113"/>
              <a:ext cx="7937" cy="9525"/>
            </a:xfrm>
            <a:custGeom>
              <a:avLst/>
              <a:gdLst>
                <a:gd name="T0" fmla="*/ 8 w 10"/>
                <a:gd name="T1" fmla="*/ 6 h 11"/>
                <a:gd name="T2" fmla="*/ 5 w 10"/>
                <a:gd name="T3" fmla="*/ 6 h 11"/>
                <a:gd name="T4" fmla="*/ 3 w 10"/>
                <a:gd name="T5" fmla="*/ 2 h 11"/>
                <a:gd name="T6" fmla="*/ 1 w 10"/>
                <a:gd name="T7" fmla="*/ 1 h 11"/>
                <a:gd name="T8" fmla="*/ 1 w 10"/>
                <a:gd name="T9" fmla="*/ 5 h 11"/>
                <a:gd name="T10" fmla="*/ 2 w 10"/>
                <a:gd name="T11" fmla="*/ 8 h 11"/>
                <a:gd name="T12" fmla="*/ 6 w 10"/>
                <a:gd name="T13" fmla="*/ 9 h 11"/>
                <a:gd name="T14" fmla="*/ 8 w 10"/>
                <a:gd name="T15" fmla="*/ 11 h 11"/>
                <a:gd name="T16" fmla="*/ 10 w 10"/>
                <a:gd name="T17" fmla="*/ 9 h 11"/>
                <a:gd name="T18" fmla="*/ 8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8" y="6"/>
                  </a:moveTo>
                  <a:cubicBezTo>
                    <a:pt x="7" y="6"/>
                    <a:pt x="6" y="6"/>
                    <a:pt x="5" y="6"/>
                  </a:cubicBezTo>
                  <a:cubicBezTo>
                    <a:pt x="4" y="5"/>
                    <a:pt x="4" y="2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ubicBezTo>
                    <a:pt x="0" y="1"/>
                    <a:pt x="1" y="4"/>
                    <a:pt x="1" y="5"/>
                  </a:cubicBezTo>
                  <a:cubicBezTo>
                    <a:pt x="1" y="6"/>
                    <a:pt x="2" y="8"/>
                    <a:pt x="2" y="8"/>
                  </a:cubicBezTo>
                  <a:cubicBezTo>
                    <a:pt x="3" y="9"/>
                    <a:pt x="5" y="8"/>
                    <a:pt x="6" y="9"/>
                  </a:cubicBezTo>
                  <a:cubicBezTo>
                    <a:pt x="6" y="9"/>
                    <a:pt x="7" y="11"/>
                    <a:pt x="8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0" y="8"/>
                    <a:pt x="8" y="6"/>
                    <a:pt x="8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6403975" y="2187575"/>
              <a:ext cx="4762" cy="4763"/>
            </a:xfrm>
            <a:custGeom>
              <a:avLst/>
              <a:gdLst>
                <a:gd name="T0" fmla="*/ 2 w 6"/>
                <a:gd name="T1" fmla="*/ 1 h 6"/>
                <a:gd name="T2" fmla="*/ 0 w 6"/>
                <a:gd name="T3" fmla="*/ 4 h 6"/>
                <a:gd name="T4" fmla="*/ 3 w 6"/>
                <a:gd name="T5" fmla="*/ 6 h 6"/>
                <a:gd name="T6" fmla="*/ 5 w 6"/>
                <a:gd name="T7" fmla="*/ 4 h 6"/>
                <a:gd name="T8" fmla="*/ 6 w 6"/>
                <a:gd name="T9" fmla="*/ 1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424613" y="2173288"/>
              <a:ext cx="6350" cy="9525"/>
            </a:xfrm>
            <a:custGeom>
              <a:avLst/>
              <a:gdLst>
                <a:gd name="T0" fmla="*/ 6 w 8"/>
                <a:gd name="T1" fmla="*/ 1 h 10"/>
                <a:gd name="T2" fmla="*/ 0 w 8"/>
                <a:gd name="T3" fmla="*/ 4 h 10"/>
                <a:gd name="T4" fmla="*/ 2 w 8"/>
                <a:gd name="T5" fmla="*/ 9 h 10"/>
                <a:gd name="T6" fmla="*/ 6 w 8"/>
                <a:gd name="T7" fmla="*/ 10 h 10"/>
                <a:gd name="T8" fmla="*/ 6 w 8"/>
                <a:gd name="T9" fmla="*/ 5 h 10"/>
                <a:gd name="T10" fmla="*/ 8 w 8"/>
                <a:gd name="T11" fmla="*/ 3 h 10"/>
                <a:gd name="T12" fmla="*/ 6 w 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0" y="5"/>
                    <a:pt x="1" y="8"/>
                    <a:pt x="2" y="9"/>
                  </a:cubicBezTo>
                  <a:cubicBezTo>
                    <a:pt x="3" y="10"/>
                    <a:pt x="6" y="10"/>
                    <a:pt x="6" y="10"/>
                  </a:cubicBezTo>
                  <a:cubicBezTo>
                    <a:pt x="7" y="9"/>
                    <a:pt x="6" y="6"/>
                    <a:pt x="6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6" y="1"/>
                    <a:pt x="6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099175" y="1746250"/>
              <a:ext cx="427037" cy="676275"/>
            </a:xfrm>
            <a:custGeom>
              <a:avLst/>
              <a:gdLst>
                <a:gd name="T0" fmla="*/ 456 w 506"/>
                <a:gd name="T1" fmla="*/ 320 h 801"/>
                <a:gd name="T2" fmla="*/ 435 w 506"/>
                <a:gd name="T3" fmla="*/ 328 h 801"/>
                <a:gd name="T4" fmla="*/ 419 w 506"/>
                <a:gd name="T5" fmla="*/ 290 h 801"/>
                <a:gd name="T6" fmla="*/ 409 w 506"/>
                <a:gd name="T7" fmla="*/ 262 h 801"/>
                <a:gd name="T8" fmla="*/ 372 w 506"/>
                <a:gd name="T9" fmla="*/ 257 h 801"/>
                <a:gd name="T10" fmla="*/ 351 w 506"/>
                <a:gd name="T11" fmla="*/ 241 h 801"/>
                <a:gd name="T12" fmla="*/ 345 w 506"/>
                <a:gd name="T13" fmla="*/ 212 h 801"/>
                <a:gd name="T14" fmla="*/ 243 w 506"/>
                <a:gd name="T15" fmla="*/ 11 h 801"/>
                <a:gd name="T16" fmla="*/ 198 w 506"/>
                <a:gd name="T17" fmla="*/ 8 h 801"/>
                <a:gd name="T18" fmla="*/ 176 w 506"/>
                <a:gd name="T19" fmla="*/ 29 h 801"/>
                <a:gd name="T20" fmla="*/ 141 w 506"/>
                <a:gd name="T21" fmla="*/ 52 h 801"/>
                <a:gd name="T22" fmla="*/ 114 w 506"/>
                <a:gd name="T23" fmla="*/ 22 h 801"/>
                <a:gd name="T24" fmla="*/ 56 w 506"/>
                <a:gd name="T25" fmla="*/ 209 h 801"/>
                <a:gd name="T26" fmla="*/ 46 w 506"/>
                <a:gd name="T27" fmla="*/ 248 h 801"/>
                <a:gd name="T28" fmla="*/ 52 w 506"/>
                <a:gd name="T29" fmla="*/ 282 h 801"/>
                <a:gd name="T30" fmla="*/ 56 w 506"/>
                <a:gd name="T31" fmla="*/ 308 h 801"/>
                <a:gd name="T32" fmla="*/ 56 w 506"/>
                <a:gd name="T33" fmla="*/ 348 h 801"/>
                <a:gd name="T34" fmla="*/ 29 w 506"/>
                <a:gd name="T35" fmla="*/ 396 h 801"/>
                <a:gd name="T36" fmla="*/ 37 w 506"/>
                <a:gd name="T37" fmla="*/ 420 h 801"/>
                <a:gd name="T38" fmla="*/ 30 w 506"/>
                <a:gd name="T39" fmla="*/ 437 h 801"/>
                <a:gd name="T40" fmla="*/ 13 w 506"/>
                <a:gd name="T41" fmla="*/ 437 h 801"/>
                <a:gd name="T42" fmla="*/ 105 w 506"/>
                <a:gd name="T43" fmla="*/ 729 h 801"/>
                <a:gd name="T44" fmla="*/ 114 w 506"/>
                <a:gd name="T45" fmla="*/ 759 h 801"/>
                <a:gd name="T46" fmla="*/ 140 w 506"/>
                <a:gd name="T47" fmla="*/ 776 h 801"/>
                <a:gd name="T48" fmla="*/ 165 w 506"/>
                <a:gd name="T49" fmla="*/ 767 h 801"/>
                <a:gd name="T50" fmla="*/ 177 w 506"/>
                <a:gd name="T51" fmla="*/ 723 h 801"/>
                <a:gd name="T52" fmla="*/ 189 w 506"/>
                <a:gd name="T53" fmla="*/ 695 h 801"/>
                <a:gd name="T54" fmla="*/ 192 w 506"/>
                <a:gd name="T55" fmla="*/ 660 h 801"/>
                <a:gd name="T56" fmla="*/ 206 w 506"/>
                <a:gd name="T57" fmla="*/ 662 h 801"/>
                <a:gd name="T58" fmla="*/ 223 w 506"/>
                <a:gd name="T59" fmla="*/ 658 h 801"/>
                <a:gd name="T60" fmla="*/ 239 w 506"/>
                <a:gd name="T61" fmla="*/ 644 h 801"/>
                <a:gd name="T62" fmla="*/ 251 w 506"/>
                <a:gd name="T63" fmla="*/ 637 h 801"/>
                <a:gd name="T64" fmla="*/ 260 w 506"/>
                <a:gd name="T65" fmla="*/ 627 h 801"/>
                <a:gd name="T66" fmla="*/ 269 w 506"/>
                <a:gd name="T67" fmla="*/ 606 h 801"/>
                <a:gd name="T68" fmla="*/ 286 w 506"/>
                <a:gd name="T69" fmla="*/ 606 h 801"/>
                <a:gd name="T70" fmla="*/ 299 w 506"/>
                <a:gd name="T71" fmla="*/ 588 h 801"/>
                <a:gd name="T72" fmla="*/ 295 w 506"/>
                <a:gd name="T73" fmla="*/ 564 h 801"/>
                <a:gd name="T74" fmla="*/ 297 w 506"/>
                <a:gd name="T75" fmla="*/ 521 h 801"/>
                <a:gd name="T76" fmla="*/ 306 w 506"/>
                <a:gd name="T77" fmla="*/ 504 h 801"/>
                <a:gd name="T78" fmla="*/ 322 w 506"/>
                <a:gd name="T79" fmla="*/ 519 h 801"/>
                <a:gd name="T80" fmla="*/ 353 w 506"/>
                <a:gd name="T81" fmla="*/ 518 h 801"/>
                <a:gd name="T82" fmla="*/ 352 w 506"/>
                <a:gd name="T83" fmla="*/ 493 h 801"/>
                <a:gd name="T84" fmla="*/ 356 w 506"/>
                <a:gd name="T85" fmla="*/ 488 h 801"/>
                <a:gd name="T86" fmla="*/ 364 w 506"/>
                <a:gd name="T87" fmla="*/ 502 h 801"/>
                <a:gd name="T88" fmla="*/ 383 w 506"/>
                <a:gd name="T89" fmla="*/ 507 h 801"/>
                <a:gd name="T90" fmla="*/ 373 w 506"/>
                <a:gd name="T91" fmla="*/ 484 h 801"/>
                <a:gd name="T92" fmla="*/ 384 w 506"/>
                <a:gd name="T93" fmla="*/ 474 h 801"/>
                <a:gd name="T94" fmla="*/ 408 w 506"/>
                <a:gd name="T95" fmla="*/ 491 h 801"/>
                <a:gd name="T96" fmla="*/ 416 w 506"/>
                <a:gd name="T97" fmla="*/ 469 h 801"/>
                <a:gd name="T98" fmla="*/ 422 w 506"/>
                <a:gd name="T99" fmla="*/ 458 h 801"/>
                <a:gd name="T100" fmla="*/ 428 w 506"/>
                <a:gd name="T101" fmla="*/ 443 h 801"/>
                <a:gd name="T102" fmla="*/ 445 w 506"/>
                <a:gd name="T103" fmla="*/ 443 h 801"/>
                <a:gd name="T104" fmla="*/ 450 w 506"/>
                <a:gd name="T105" fmla="*/ 439 h 801"/>
                <a:gd name="T106" fmla="*/ 462 w 506"/>
                <a:gd name="T107" fmla="*/ 424 h 801"/>
                <a:gd name="T108" fmla="*/ 471 w 506"/>
                <a:gd name="T109" fmla="*/ 401 h 801"/>
                <a:gd name="T110" fmla="*/ 483 w 506"/>
                <a:gd name="T111" fmla="*/ 415 h 801"/>
                <a:gd name="T112" fmla="*/ 498 w 506"/>
                <a:gd name="T113" fmla="*/ 37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6" h="801">
                  <a:moveTo>
                    <a:pt x="505" y="364"/>
                  </a:moveTo>
                  <a:cubicBezTo>
                    <a:pt x="505" y="363"/>
                    <a:pt x="503" y="362"/>
                    <a:pt x="503" y="362"/>
                  </a:cubicBezTo>
                  <a:cubicBezTo>
                    <a:pt x="502" y="361"/>
                    <a:pt x="502" y="358"/>
                    <a:pt x="501" y="357"/>
                  </a:cubicBezTo>
                  <a:cubicBezTo>
                    <a:pt x="501" y="356"/>
                    <a:pt x="501" y="353"/>
                    <a:pt x="500" y="352"/>
                  </a:cubicBezTo>
                  <a:cubicBezTo>
                    <a:pt x="499" y="351"/>
                    <a:pt x="497" y="351"/>
                    <a:pt x="496" y="350"/>
                  </a:cubicBezTo>
                  <a:cubicBezTo>
                    <a:pt x="495" y="349"/>
                    <a:pt x="494" y="348"/>
                    <a:pt x="493" y="348"/>
                  </a:cubicBezTo>
                  <a:cubicBezTo>
                    <a:pt x="485" y="341"/>
                    <a:pt x="473" y="321"/>
                    <a:pt x="463" y="317"/>
                  </a:cubicBezTo>
                  <a:cubicBezTo>
                    <a:pt x="462" y="317"/>
                    <a:pt x="459" y="317"/>
                    <a:pt x="458" y="317"/>
                  </a:cubicBezTo>
                  <a:cubicBezTo>
                    <a:pt x="457" y="318"/>
                    <a:pt x="457" y="320"/>
                    <a:pt x="456" y="320"/>
                  </a:cubicBezTo>
                  <a:cubicBezTo>
                    <a:pt x="456" y="320"/>
                    <a:pt x="454" y="320"/>
                    <a:pt x="453" y="320"/>
                  </a:cubicBezTo>
                  <a:cubicBezTo>
                    <a:pt x="453" y="319"/>
                    <a:pt x="452" y="318"/>
                    <a:pt x="451" y="317"/>
                  </a:cubicBezTo>
                  <a:cubicBezTo>
                    <a:pt x="450" y="317"/>
                    <a:pt x="448" y="317"/>
                    <a:pt x="448" y="318"/>
                  </a:cubicBezTo>
                  <a:cubicBezTo>
                    <a:pt x="447" y="318"/>
                    <a:pt x="446" y="320"/>
                    <a:pt x="447" y="321"/>
                  </a:cubicBezTo>
                  <a:cubicBezTo>
                    <a:pt x="447" y="322"/>
                    <a:pt x="448" y="323"/>
                    <a:pt x="448" y="324"/>
                  </a:cubicBezTo>
                  <a:cubicBezTo>
                    <a:pt x="448" y="325"/>
                    <a:pt x="447" y="327"/>
                    <a:pt x="447" y="328"/>
                  </a:cubicBezTo>
                  <a:cubicBezTo>
                    <a:pt x="447" y="329"/>
                    <a:pt x="445" y="331"/>
                    <a:pt x="444" y="332"/>
                  </a:cubicBezTo>
                  <a:cubicBezTo>
                    <a:pt x="443" y="332"/>
                    <a:pt x="441" y="331"/>
                    <a:pt x="440" y="331"/>
                  </a:cubicBezTo>
                  <a:cubicBezTo>
                    <a:pt x="439" y="330"/>
                    <a:pt x="436" y="329"/>
                    <a:pt x="435" y="328"/>
                  </a:cubicBezTo>
                  <a:cubicBezTo>
                    <a:pt x="434" y="327"/>
                    <a:pt x="433" y="325"/>
                    <a:pt x="433" y="324"/>
                  </a:cubicBezTo>
                  <a:cubicBezTo>
                    <a:pt x="432" y="322"/>
                    <a:pt x="429" y="320"/>
                    <a:pt x="428" y="319"/>
                  </a:cubicBezTo>
                  <a:cubicBezTo>
                    <a:pt x="427" y="318"/>
                    <a:pt x="425" y="317"/>
                    <a:pt x="424" y="316"/>
                  </a:cubicBezTo>
                  <a:cubicBezTo>
                    <a:pt x="423" y="315"/>
                    <a:pt x="420" y="314"/>
                    <a:pt x="420" y="313"/>
                  </a:cubicBezTo>
                  <a:cubicBezTo>
                    <a:pt x="419" y="312"/>
                    <a:pt x="421" y="310"/>
                    <a:pt x="421" y="309"/>
                  </a:cubicBezTo>
                  <a:cubicBezTo>
                    <a:pt x="421" y="308"/>
                    <a:pt x="420" y="306"/>
                    <a:pt x="420" y="305"/>
                  </a:cubicBezTo>
                  <a:cubicBezTo>
                    <a:pt x="420" y="304"/>
                    <a:pt x="421" y="302"/>
                    <a:pt x="421" y="301"/>
                  </a:cubicBezTo>
                  <a:cubicBezTo>
                    <a:pt x="421" y="299"/>
                    <a:pt x="422" y="296"/>
                    <a:pt x="422" y="294"/>
                  </a:cubicBezTo>
                  <a:cubicBezTo>
                    <a:pt x="421" y="293"/>
                    <a:pt x="420" y="291"/>
                    <a:pt x="419" y="290"/>
                  </a:cubicBezTo>
                  <a:cubicBezTo>
                    <a:pt x="417" y="289"/>
                    <a:pt x="413" y="289"/>
                    <a:pt x="412" y="288"/>
                  </a:cubicBezTo>
                  <a:cubicBezTo>
                    <a:pt x="410" y="287"/>
                    <a:pt x="408" y="284"/>
                    <a:pt x="407" y="282"/>
                  </a:cubicBezTo>
                  <a:cubicBezTo>
                    <a:pt x="406" y="281"/>
                    <a:pt x="405" y="279"/>
                    <a:pt x="405" y="278"/>
                  </a:cubicBezTo>
                  <a:cubicBezTo>
                    <a:pt x="405" y="277"/>
                    <a:pt x="406" y="275"/>
                    <a:pt x="407" y="274"/>
                  </a:cubicBezTo>
                  <a:cubicBezTo>
                    <a:pt x="408" y="274"/>
                    <a:pt x="410" y="274"/>
                    <a:pt x="411" y="273"/>
                  </a:cubicBezTo>
                  <a:cubicBezTo>
                    <a:pt x="412" y="273"/>
                    <a:pt x="413" y="272"/>
                    <a:pt x="413" y="271"/>
                  </a:cubicBezTo>
                  <a:cubicBezTo>
                    <a:pt x="413" y="270"/>
                    <a:pt x="412" y="269"/>
                    <a:pt x="412" y="269"/>
                  </a:cubicBezTo>
                  <a:cubicBezTo>
                    <a:pt x="411" y="268"/>
                    <a:pt x="411" y="266"/>
                    <a:pt x="410" y="265"/>
                  </a:cubicBezTo>
                  <a:cubicBezTo>
                    <a:pt x="410" y="264"/>
                    <a:pt x="409" y="262"/>
                    <a:pt x="409" y="262"/>
                  </a:cubicBezTo>
                  <a:cubicBezTo>
                    <a:pt x="408" y="261"/>
                    <a:pt x="408" y="259"/>
                    <a:pt x="407" y="259"/>
                  </a:cubicBezTo>
                  <a:cubicBezTo>
                    <a:pt x="406" y="258"/>
                    <a:pt x="404" y="257"/>
                    <a:pt x="403" y="257"/>
                  </a:cubicBezTo>
                  <a:cubicBezTo>
                    <a:pt x="402" y="257"/>
                    <a:pt x="401" y="258"/>
                    <a:pt x="400" y="259"/>
                  </a:cubicBezTo>
                  <a:cubicBezTo>
                    <a:pt x="399" y="259"/>
                    <a:pt x="398" y="261"/>
                    <a:pt x="397" y="262"/>
                  </a:cubicBezTo>
                  <a:cubicBezTo>
                    <a:pt x="395" y="263"/>
                    <a:pt x="392" y="264"/>
                    <a:pt x="390" y="264"/>
                  </a:cubicBezTo>
                  <a:cubicBezTo>
                    <a:pt x="389" y="264"/>
                    <a:pt x="386" y="261"/>
                    <a:pt x="384" y="261"/>
                  </a:cubicBezTo>
                  <a:cubicBezTo>
                    <a:pt x="382" y="261"/>
                    <a:pt x="379" y="263"/>
                    <a:pt x="378" y="263"/>
                  </a:cubicBezTo>
                  <a:cubicBezTo>
                    <a:pt x="377" y="263"/>
                    <a:pt x="375" y="262"/>
                    <a:pt x="374" y="261"/>
                  </a:cubicBezTo>
                  <a:cubicBezTo>
                    <a:pt x="373" y="260"/>
                    <a:pt x="373" y="258"/>
                    <a:pt x="372" y="257"/>
                  </a:cubicBezTo>
                  <a:cubicBezTo>
                    <a:pt x="372" y="256"/>
                    <a:pt x="370" y="255"/>
                    <a:pt x="369" y="255"/>
                  </a:cubicBezTo>
                  <a:cubicBezTo>
                    <a:pt x="368" y="256"/>
                    <a:pt x="367" y="259"/>
                    <a:pt x="366" y="260"/>
                  </a:cubicBezTo>
                  <a:cubicBezTo>
                    <a:pt x="364" y="261"/>
                    <a:pt x="361" y="260"/>
                    <a:pt x="360" y="259"/>
                  </a:cubicBezTo>
                  <a:cubicBezTo>
                    <a:pt x="359" y="259"/>
                    <a:pt x="357" y="257"/>
                    <a:pt x="356" y="256"/>
                  </a:cubicBezTo>
                  <a:cubicBezTo>
                    <a:pt x="356" y="255"/>
                    <a:pt x="356" y="254"/>
                    <a:pt x="356" y="253"/>
                  </a:cubicBezTo>
                  <a:cubicBezTo>
                    <a:pt x="356" y="251"/>
                    <a:pt x="358" y="249"/>
                    <a:pt x="358" y="248"/>
                  </a:cubicBezTo>
                  <a:cubicBezTo>
                    <a:pt x="358" y="247"/>
                    <a:pt x="357" y="246"/>
                    <a:pt x="356" y="246"/>
                  </a:cubicBezTo>
                  <a:cubicBezTo>
                    <a:pt x="356" y="245"/>
                    <a:pt x="355" y="244"/>
                    <a:pt x="354" y="244"/>
                  </a:cubicBezTo>
                  <a:cubicBezTo>
                    <a:pt x="353" y="243"/>
                    <a:pt x="351" y="242"/>
                    <a:pt x="351" y="241"/>
                  </a:cubicBezTo>
                  <a:cubicBezTo>
                    <a:pt x="351" y="240"/>
                    <a:pt x="353" y="238"/>
                    <a:pt x="353" y="237"/>
                  </a:cubicBezTo>
                  <a:cubicBezTo>
                    <a:pt x="354" y="236"/>
                    <a:pt x="355" y="235"/>
                    <a:pt x="355" y="235"/>
                  </a:cubicBezTo>
                  <a:cubicBezTo>
                    <a:pt x="356" y="234"/>
                    <a:pt x="354" y="232"/>
                    <a:pt x="353" y="231"/>
                  </a:cubicBezTo>
                  <a:cubicBezTo>
                    <a:pt x="353" y="230"/>
                    <a:pt x="350" y="230"/>
                    <a:pt x="350" y="229"/>
                  </a:cubicBezTo>
                  <a:cubicBezTo>
                    <a:pt x="349" y="229"/>
                    <a:pt x="348" y="227"/>
                    <a:pt x="347" y="226"/>
                  </a:cubicBezTo>
                  <a:cubicBezTo>
                    <a:pt x="347" y="225"/>
                    <a:pt x="348" y="223"/>
                    <a:pt x="349" y="222"/>
                  </a:cubicBezTo>
                  <a:cubicBezTo>
                    <a:pt x="349" y="221"/>
                    <a:pt x="351" y="220"/>
                    <a:pt x="351" y="218"/>
                  </a:cubicBezTo>
                  <a:cubicBezTo>
                    <a:pt x="351" y="217"/>
                    <a:pt x="349" y="215"/>
                    <a:pt x="348" y="214"/>
                  </a:cubicBezTo>
                  <a:cubicBezTo>
                    <a:pt x="347" y="213"/>
                    <a:pt x="345" y="212"/>
                    <a:pt x="345" y="212"/>
                  </a:cubicBezTo>
                  <a:cubicBezTo>
                    <a:pt x="344" y="210"/>
                    <a:pt x="342" y="205"/>
                    <a:pt x="342" y="205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80" y="30"/>
                    <a:pt x="272" y="29"/>
                    <a:pt x="269" y="28"/>
                  </a:cubicBezTo>
                  <a:cubicBezTo>
                    <a:pt x="268" y="28"/>
                    <a:pt x="266" y="27"/>
                    <a:pt x="265" y="26"/>
                  </a:cubicBezTo>
                  <a:cubicBezTo>
                    <a:pt x="264" y="25"/>
                    <a:pt x="263" y="22"/>
                    <a:pt x="262" y="21"/>
                  </a:cubicBezTo>
                  <a:cubicBezTo>
                    <a:pt x="261" y="21"/>
                    <a:pt x="258" y="20"/>
                    <a:pt x="257" y="20"/>
                  </a:cubicBezTo>
                  <a:cubicBezTo>
                    <a:pt x="256" y="19"/>
                    <a:pt x="254" y="17"/>
                    <a:pt x="253" y="16"/>
                  </a:cubicBezTo>
                  <a:cubicBezTo>
                    <a:pt x="252" y="16"/>
                    <a:pt x="250" y="15"/>
                    <a:pt x="249" y="15"/>
                  </a:cubicBezTo>
                  <a:cubicBezTo>
                    <a:pt x="247" y="14"/>
                    <a:pt x="245" y="11"/>
                    <a:pt x="243" y="11"/>
                  </a:cubicBezTo>
                  <a:cubicBezTo>
                    <a:pt x="242" y="10"/>
                    <a:pt x="240" y="11"/>
                    <a:pt x="238" y="11"/>
                  </a:cubicBezTo>
                  <a:cubicBezTo>
                    <a:pt x="237" y="10"/>
                    <a:pt x="234" y="9"/>
                    <a:pt x="232" y="9"/>
                  </a:cubicBezTo>
                  <a:cubicBezTo>
                    <a:pt x="231" y="8"/>
                    <a:pt x="228" y="7"/>
                    <a:pt x="227" y="6"/>
                  </a:cubicBezTo>
                  <a:cubicBezTo>
                    <a:pt x="226" y="5"/>
                    <a:pt x="223" y="4"/>
                    <a:pt x="222" y="3"/>
                  </a:cubicBezTo>
                  <a:cubicBezTo>
                    <a:pt x="221" y="2"/>
                    <a:pt x="219" y="1"/>
                    <a:pt x="217" y="0"/>
                  </a:cubicBezTo>
                  <a:cubicBezTo>
                    <a:pt x="216" y="0"/>
                    <a:pt x="213" y="1"/>
                    <a:pt x="211" y="1"/>
                  </a:cubicBezTo>
                  <a:cubicBezTo>
                    <a:pt x="210" y="1"/>
                    <a:pt x="207" y="1"/>
                    <a:pt x="205" y="2"/>
                  </a:cubicBezTo>
                  <a:cubicBezTo>
                    <a:pt x="204" y="2"/>
                    <a:pt x="201" y="3"/>
                    <a:pt x="200" y="5"/>
                  </a:cubicBezTo>
                  <a:cubicBezTo>
                    <a:pt x="199" y="5"/>
                    <a:pt x="198" y="7"/>
                    <a:pt x="198" y="8"/>
                  </a:cubicBezTo>
                  <a:cubicBezTo>
                    <a:pt x="198" y="9"/>
                    <a:pt x="199" y="12"/>
                    <a:pt x="199" y="13"/>
                  </a:cubicBezTo>
                  <a:cubicBezTo>
                    <a:pt x="200" y="13"/>
                    <a:pt x="201" y="14"/>
                    <a:pt x="201" y="15"/>
                  </a:cubicBezTo>
                  <a:cubicBezTo>
                    <a:pt x="201" y="16"/>
                    <a:pt x="199" y="18"/>
                    <a:pt x="199" y="18"/>
                  </a:cubicBezTo>
                  <a:cubicBezTo>
                    <a:pt x="198" y="19"/>
                    <a:pt x="196" y="22"/>
                    <a:pt x="194" y="22"/>
                  </a:cubicBezTo>
                  <a:cubicBezTo>
                    <a:pt x="193" y="22"/>
                    <a:pt x="191" y="19"/>
                    <a:pt x="190" y="19"/>
                  </a:cubicBezTo>
                  <a:cubicBezTo>
                    <a:pt x="189" y="19"/>
                    <a:pt x="185" y="20"/>
                    <a:pt x="184" y="21"/>
                  </a:cubicBezTo>
                  <a:cubicBezTo>
                    <a:pt x="183" y="21"/>
                    <a:pt x="182" y="24"/>
                    <a:pt x="181" y="25"/>
                  </a:cubicBezTo>
                  <a:cubicBezTo>
                    <a:pt x="180" y="25"/>
                    <a:pt x="178" y="25"/>
                    <a:pt x="177" y="25"/>
                  </a:cubicBezTo>
                  <a:cubicBezTo>
                    <a:pt x="176" y="26"/>
                    <a:pt x="176" y="28"/>
                    <a:pt x="176" y="29"/>
                  </a:cubicBezTo>
                  <a:cubicBezTo>
                    <a:pt x="176" y="30"/>
                    <a:pt x="176" y="32"/>
                    <a:pt x="175" y="34"/>
                  </a:cubicBezTo>
                  <a:cubicBezTo>
                    <a:pt x="175" y="35"/>
                    <a:pt x="173" y="36"/>
                    <a:pt x="173" y="37"/>
                  </a:cubicBezTo>
                  <a:cubicBezTo>
                    <a:pt x="171" y="37"/>
                    <a:pt x="167" y="37"/>
                    <a:pt x="165" y="38"/>
                  </a:cubicBezTo>
                  <a:cubicBezTo>
                    <a:pt x="164" y="39"/>
                    <a:pt x="161" y="41"/>
                    <a:pt x="160" y="43"/>
                  </a:cubicBezTo>
                  <a:cubicBezTo>
                    <a:pt x="159" y="44"/>
                    <a:pt x="157" y="45"/>
                    <a:pt x="156" y="46"/>
                  </a:cubicBezTo>
                  <a:cubicBezTo>
                    <a:pt x="155" y="47"/>
                    <a:pt x="154" y="49"/>
                    <a:pt x="153" y="50"/>
                  </a:cubicBezTo>
                  <a:cubicBezTo>
                    <a:pt x="152" y="51"/>
                    <a:pt x="150" y="54"/>
                    <a:pt x="149" y="55"/>
                  </a:cubicBezTo>
                  <a:cubicBezTo>
                    <a:pt x="148" y="55"/>
                    <a:pt x="146" y="55"/>
                    <a:pt x="146" y="55"/>
                  </a:cubicBezTo>
                  <a:cubicBezTo>
                    <a:pt x="144" y="55"/>
                    <a:pt x="143" y="53"/>
                    <a:pt x="141" y="52"/>
                  </a:cubicBezTo>
                  <a:cubicBezTo>
                    <a:pt x="140" y="52"/>
                    <a:pt x="139" y="53"/>
                    <a:pt x="138" y="53"/>
                  </a:cubicBezTo>
                  <a:cubicBezTo>
                    <a:pt x="136" y="53"/>
                    <a:pt x="132" y="50"/>
                    <a:pt x="130" y="49"/>
                  </a:cubicBezTo>
                  <a:cubicBezTo>
                    <a:pt x="129" y="49"/>
                    <a:pt x="127" y="48"/>
                    <a:pt x="127" y="47"/>
                  </a:cubicBezTo>
                  <a:cubicBezTo>
                    <a:pt x="125" y="45"/>
                    <a:pt x="124" y="41"/>
                    <a:pt x="123" y="39"/>
                  </a:cubicBezTo>
                  <a:cubicBezTo>
                    <a:pt x="122" y="37"/>
                    <a:pt x="121" y="33"/>
                    <a:pt x="121" y="33"/>
                  </a:cubicBezTo>
                  <a:cubicBezTo>
                    <a:pt x="120" y="32"/>
                    <a:pt x="121" y="28"/>
                    <a:pt x="121" y="27"/>
                  </a:cubicBezTo>
                  <a:cubicBezTo>
                    <a:pt x="121" y="26"/>
                    <a:pt x="121" y="23"/>
                    <a:pt x="120" y="22"/>
                  </a:cubicBezTo>
                  <a:cubicBezTo>
                    <a:pt x="120" y="21"/>
                    <a:pt x="118" y="19"/>
                    <a:pt x="117" y="19"/>
                  </a:cubicBezTo>
                  <a:cubicBezTo>
                    <a:pt x="116" y="19"/>
                    <a:pt x="115" y="22"/>
                    <a:pt x="114" y="22"/>
                  </a:cubicBezTo>
                  <a:cubicBezTo>
                    <a:pt x="113" y="22"/>
                    <a:pt x="112" y="21"/>
                    <a:pt x="111" y="21"/>
                  </a:cubicBezTo>
                  <a:cubicBezTo>
                    <a:pt x="109" y="20"/>
                    <a:pt x="105" y="20"/>
                    <a:pt x="103" y="20"/>
                  </a:cubicBezTo>
                  <a:cubicBezTo>
                    <a:pt x="102" y="20"/>
                    <a:pt x="98" y="21"/>
                    <a:pt x="96" y="22"/>
                  </a:cubicBezTo>
                  <a:cubicBezTo>
                    <a:pt x="95" y="23"/>
                    <a:pt x="94" y="26"/>
                    <a:pt x="93" y="27"/>
                  </a:cubicBezTo>
                  <a:cubicBezTo>
                    <a:pt x="93" y="29"/>
                    <a:pt x="90" y="35"/>
                    <a:pt x="90" y="35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49" y="179"/>
                    <a:pt x="49" y="181"/>
                  </a:cubicBezTo>
                  <a:cubicBezTo>
                    <a:pt x="50" y="185"/>
                    <a:pt x="51" y="192"/>
                    <a:pt x="52" y="196"/>
                  </a:cubicBezTo>
                  <a:cubicBezTo>
                    <a:pt x="53" y="199"/>
                    <a:pt x="55" y="206"/>
                    <a:pt x="56" y="209"/>
                  </a:cubicBezTo>
                  <a:cubicBezTo>
                    <a:pt x="56" y="211"/>
                    <a:pt x="57" y="216"/>
                    <a:pt x="57" y="218"/>
                  </a:cubicBezTo>
                  <a:cubicBezTo>
                    <a:pt x="57" y="220"/>
                    <a:pt x="57" y="224"/>
                    <a:pt x="56" y="226"/>
                  </a:cubicBezTo>
                  <a:cubicBezTo>
                    <a:pt x="55" y="227"/>
                    <a:pt x="54" y="227"/>
                    <a:pt x="53" y="228"/>
                  </a:cubicBezTo>
                  <a:cubicBezTo>
                    <a:pt x="53" y="229"/>
                    <a:pt x="53" y="232"/>
                    <a:pt x="52" y="233"/>
                  </a:cubicBezTo>
                  <a:cubicBezTo>
                    <a:pt x="52" y="234"/>
                    <a:pt x="51" y="237"/>
                    <a:pt x="50" y="238"/>
                  </a:cubicBezTo>
                  <a:cubicBezTo>
                    <a:pt x="49" y="239"/>
                    <a:pt x="47" y="238"/>
                    <a:pt x="46" y="238"/>
                  </a:cubicBezTo>
                  <a:cubicBezTo>
                    <a:pt x="46" y="239"/>
                    <a:pt x="45" y="241"/>
                    <a:pt x="45" y="243"/>
                  </a:cubicBezTo>
                  <a:cubicBezTo>
                    <a:pt x="45" y="243"/>
                    <a:pt x="45" y="245"/>
                    <a:pt x="45" y="245"/>
                  </a:cubicBezTo>
                  <a:cubicBezTo>
                    <a:pt x="45" y="246"/>
                    <a:pt x="46" y="247"/>
                    <a:pt x="46" y="248"/>
                  </a:cubicBezTo>
                  <a:cubicBezTo>
                    <a:pt x="47" y="249"/>
                    <a:pt x="47" y="250"/>
                    <a:pt x="46" y="251"/>
                  </a:cubicBezTo>
                  <a:cubicBezTo>
                    <a:pt x="46" y="252"/>
                    <a:pt x="44" y="253"/>
                    <a:pt x="43" y="254"/>
                  </a:cubicBezTo>
                  <a:cubicBezTo>
                    <a:pt x="42" y="255"/>
                    <a:pt x="41" y="258"/>
                    <a:pt x="41" y="260"/>
                  </a:cubicBezTo>
                  <a:cubicBezTo>
                    <a:pt x="41" y="261"/>
                    <a:pt x="43" y="263"/>
                    <a:pt x="43" y="265"/>
                  </a:cubicBezTo>
                  <a:cubicBezTo>
                    <a:pt x="43" y="266"/>
                    <a:pt x="41" y="268"/>
                    <a:pt x="41" y="269"/>
                  </a:cubicBezTo>
                  <a:cubicBezTo>
                    <a:pt x="42" y="270"/>
                    <a:pt x="42" y="272"/>
                    <a:pt x="43" y="273"/>
                  </a:cubicBezTo>
                  <a:cubicBezTo>
                    <a:pt x="44" y="273"/>
                    <a:pt x="47" y="273"/>
                    <a:pt x="48" y="273"/>
                  </a:cubicBezTo>
                  <a:cubicBezTo>
                    <a:pt x="49" y="274"/>
                    <a:pt x="51" y="275"/>
                    <a:pt x="52" y="277"/>
                  </a:cubicBezTo>
                  <a:cubicBezTo>
                    <a:pt x="53" y="278"/>
                    <a:pt x="53" y="281"/>
                    <a:pt x="52" y="282"/>
                  </a:cubicBezTo>
                  <a:cubicBezTo>
                    <a:pt x="52" y="283"/>
                    <a:pt x="49" y="284"/>
                    <a:pt x="48" y="285"/>
                  </a:cubicBezTo>
                  <a:cubicBezTo>
                    <a:pt x="48" y="287"/>
                    <a:pt x="47" y="289"/>
                    <a:pt x="47" y="290"/>
                  </a:cubicBezTo>
                  <a:cubicBezTo>
                    <a:pt x="48" y="292"/>
                    <a:pt x="52" y="291"/>
                    <a:pt x="52" y="293"/>
                  </a:cubicBezTo>
                  <a:cubicBezTo>
                    <a:pt x="53" y="293"/>
                    <a:pt x="51" y="295"/>
                    <a:pt x="51" y="296"/>
                  </a:cubicBezTo>
                  <a:cubicBezTo>
                    <a:pt x="50" y="297"/>
                    <a:pt x="47" y="299"/>
                    <a:pt x="47" y="301"/>
                  </a:cubicBezTo>
                  <a:cubicBezTo>
                    <a:pt x="47" y="302"/>
                    <a:pt x="49" y="303"/>
                    <a:pt x="49" y="303"/>
                  </a:cubicBezTo>
                  <a:cubicBezTo>
                    <a:pt x="50" y="303"/>
                    <a:pt x="53" y="303"/>
                    <a:pt x="54" y="304"/>
                  </a:cubicBezTo>
                  <a:cubicBezTo>
                    <a:pt x="54" y="305"/>
                    <a:pt x="51" y="309"/>
                    <a:pt x="52" y="310"/>
                  </a:cubicBezTo>
                  <a:cubicBezTo>
                    <a:pt x="53" y="311"/>
                    <a:pt x="55" y="309"/>
                    <a:pt x="56" y="308"/>
                  </a:cubicBezTo>
                  <a:cubicBezTo>
                    <a:pt x="58" y="308"/>
                    <a:pt x="60" y="308"/>
                    <a:pt x="61" y="309"/>
                  </a:cubicBezTo>
                  <a:cubicBezTo>
                    <a:pt x="62" y="310"/>
                    <a:pt x="60" y="312"/>
                    <a:pt x="60" y="313"/>
                  </a:cubicBezTo>
                  <a:cubicBezTo>
                    <a:pt x="60" y="314"/>
                    <a:pt x="62" y="315"/>
                    <a:pt x="62" y="316"/>
                  </a:cubicBezTo>
                  <a:cubicBezTo>
                    <a:pt x="62" y="318"/>
                    <a:pt x="61" y="323"/>
                    <a:pt x="59" y="325"/>
                  </a:cubicBezTo>
                  <a:cubicBezTo>
                    <a:pt x="58" y="326"/>
                    <a:pt x="55" y="329"/>
                    <a:pt x="54" y="331"/>
                  </a:cubicBezTo>
                  <a:cubicBezTo>
                    <a:pt x="53" y="332"/>
                    <a:pt x="52" y="335"/>
                    <a:pt x="51" y="336"/>
                  </a:cubicBezTo>
                  <a:cubicBezTo>
                    <a:pt x="50" y="338"/>
                    <a:pt x="49" y="340"/>
                    <a:pt x="49" y="342"/>
                  </a:cubicBezTo>
                  <a:cubicBezTo>
                    <a:pt x="50" y="343"/>
                    <a:pt x="51" y="344"/>
                    <a:pt x="52" y="344"/>
                  </a:cubicBezTo>
                  <a:cubicBezTo>
                    <a:pt x="53" y="345"/>
                    <a:pt x="55" y="347"/>
                    <a:pt x="56" y="348"/>
                  </a:cubicBezTo>
                  <a:cubicBezTo>
                    <a:pt x="56" y="350"/>
                    <a:pt x="56" y="352"/>
                    <a:pt x="55" y="353"/>
                  </a:cubicBezTo>
                  <a:cubicBezTo>
                    <a:pt x="54" y="355"/>
                    <a:pt x="51" y="357"/>
                    <a:pt x="50" y="358"/>
                  </a:cubicBezTo>
                  <a:cubicBezTo>
                    <a:pt x="48" y="360"/>
                    <a:pt x="44" y="365"/>
                    <a:pt x="42" y="367"/>
                  </a:cubicBezTo>
                  <a:cubicBezTo>
                    <a:pt x="42" y="367"/>
                    <a:pt x="40" y="368"/>
                    <a:pt x="40" y="369"/>
                  </a:cubicBezTo>
                  <a:cubicBezTo>
                    <a:pt x="39" y="370"/>
                    <a:pt x="38" y="373"/>
                    <a:pt x="37" y="375"/>
                  </a:cubicBezTo>
                  <a:cubicBezTo>
                    <a:pt x="37" y="376"/>
                    <a:pt x="35" y="378"/>
                    <a:pt x="34" y="379"/>
                  </a:cubicBezTo>
                  <a:cubicBezTo>
                    <a:pt x="33" y="380"/>
                    <a:pt x="32" y="383"/>
                    <a:pt x="31" y="385"/>
                  </a:cubicBezTo>
                  <a:cubicBezTo>
                    <a:pt x="31" y="386"/>
                    <a:pt x="31" y="390"/>
                    <a:pt x="30" y="392"/>
                  </a:cubicBezTo>
                  <a:cubicBezTo>
                    <a:pt x="30" y="393"/>
                    <a:pt x="29" y="395"/>
                    <a:pt x="29" y="396"/>
                  </a:cubicBezTo>
                  <a:cubicBezTo>
                    <a:pt x="29" y="397"/>
                    <a:pt x="29" y="400"/>
                    <a:pt x="30" y="402"/>
                  </a:cubicBezTo>
                  <a:cubicBezTo>
                    <a:pt x="30" y="402"/>
                    <a:pt x="32" y="403"/>
                    <a:pt x="32" y="404"/>
                  </a:cubicBezTo>
                  <a:cubicBezTo>
                    <a:pt x="33" y="405"/>
                    <a:pt x="36" y="405"/>
                    <a:pt x="37" y="406"/>
                  </a:cubicBezTo>
                  <a:cubicBezTo>
                    <a:pt x="39" y="406"/>
                    <a:pt x="43" y="407"/>
                    <a:pt x="45" y="408"/>
                  </a:cubicBezTo>
                  <a:cubicBezTo>
                    <a:pt x="46" y="409"/>
                    <a:pt x="47" y="412"/>
                    <a:pt x="48" y="413"/>
                  </a:cubicBezTo>
                  <a:cubicBezTo>
                    <a:pt x="48" y="415"/>
                    <a:pt x="48" y="419"/>
                    <a:pt x="46" y="420"/>
                  </a:cubicBezTo>
                  <a:cubicBezTo>
                    <a:pt x="46" y="421"/>
                    <a:pt x="43" y="421"/>
                    <a:pt x="43" y="421"/>
                  </a:cubicBezTo>
                  <a:cubicBezTo>
                    <a:pt x="42" y="420"/>
                    <a:pt x="41" y="419"/>
                    <a:pt x="40" y="419"/>
                  </a:cubicBezTo>
                  <a:cubicBezTo>
                    <a:pt x="39" y="419"/>
                    <a:pt x="38" y="420"/>
                    <a:pt x="37" y="420"/>
                  </a:cubicBezTo>
                  <a:cubicBezTo>
                    <a:pt x="35" y="421"/>
                    <a:pt x="33" y="420"/>
                    <a:pt x="32" y="419"/>
                  </a:cubicBezTo>
                  <a:cubicBezTo>
                    <a:pt x="31" y="418"/>
                    <a:pt x="30" y="416"/>
                    <a:pt x="29" y="415"/>
                  </a:cubicBezTo>
                  <a:cubicBezTo>
                    <a:pt x="29" y="415"/>
                    <a:pt x="26" y="416"/>
                    <a:pt x="26" y="416"/>
                  </a:cubicBezTo>
                  <a:cubicBezTo>
                    <a:pt x="25" y="417"/>
                    <a:pt x="23" y="419"/>
                    <a:pt x="23" y="421"/>
                  </a:cubicBezTo>
                  <a:cubicBezTo>
                    <a:pt x="23" y="421"/>
                    <a:pt x="24" y="423"/>
                    <a:pt x="24" y="424"/>
                  </a:cubicBezTo>
                  <a:cubicBezTo>
                    <a:pt x="24" y="425"/>
                    <a:pt x="26" y="425"/>
                    <a:pt x="26" y="426"/>
                  </a:cubicBezTo>
                  <a:cubicBezTo>
                    <a:pt x="27" y="427"/>
                    <a:pt x="26" y="430"/>
                    <a:pt x="26" y="431"/>
                  </a:cubicBezTo>
                  <a:cubicBezTo>
                    <a:pt x="27" y="432"/>
                    <a:pt x="30" y="432"/>
                    <a:pt x="31" y="433"/>
                  </a:cubicBezTo>
                  <a:cubicBezTo>
                    <a:pt x="31" y="434"/>
                    <a:pt x="31" y="436"/>
                    <a:pt x="30" y="437"/>
                  </a:cubicBezTo>
                  <a:cubicBezTo>
                    <a:pt x="30" y="437"/>
                    <a:pt x="28" y="438"/>
                    <a:pt x="28" y="439"/>
                  </a:cubicBezTo>
                  <a:cubicBezTo>
                    <a:pt x="28" y="440"/>
                    <a:pt x="29" y="442"/>
                    <a:pt x="29" y="443"/>
                  </a:cubicBezTo>
                  <a:cubicBezTo>
                    <a:pt x="29" y="443"/>
                    <a:pt x="29" y="447"/>
                    <a:pt x="29" y="448"/>
                  </a:cubicBezTo>
                  <a:cubicBezTo>
                    <a:pt x="29" y="449"/>
                    <a:pt x="27" y="451"/>
                    <a:pt x="26" y="452"/>
                  </a:cubicBezTo>
                  <a:cubicBezTo>
                    <a:pt x="26" y="452"/>
                    <a:pt x="24" y="453"/>
                    <a:pt x="24" y="452"/>
                  </a:cubicBezTo>
                  <a:cubicBezTo>
                    <a:pt x="22" y="452"/>
                    <a:pt x="22" y="449"/>
                    <a:pt x="21" y="448"/>
                  </a:cubicBezTo>
                  <a:cubicBezTo>
                    <a:pt x="20" y="447"/>
                    <a:pt x="17" y="446"/>
                    <a:pt x="17" y="445"/>
                  </a:cubicBezTo>
                  <a:cubicBezTo>
                    <a:pt x="16" y="444"/>
                    <a:pt x="17" y="441"/>
                    <a:pt x="16" y="440"/>
                  </a:cubicBezTo>
                  <a:cubicBezTo>
                    <a:pt x="16" y="439"/>
                    <a:pt x="14" y="438"/>
                    <a:pt x="13" y="437"/>
                  </a:cubicBezTo>
                  <a:cubicBezTo>
                    <a:pt x="12" y="437"/>
                    <a:pt x="10" y="438"/>
                    <a:pt x="9" y="438"/>
                  </a:cubicBezTo>
                  <a:cubicBezTo>
                    <a:pt x="7" y="438"/>
                    <a:pt x="4" y="435"/>
                    <a:pt x="3" y="436"/>
                  </a:cubicBezTo>
                  <a:cubicBezTo>
                    <a:pt x="3" y="437"/>
                    <a:pt x="4" y="439"/>
                    <a:pt x="4" y="440"/>
                  </a:cubicBezTo>
                  <a:cubicBezTo>
                    <a:pt x="3" y="441"/>
                    <a:pt x="3" y="443"/>
                    <a:pt x="2" y="443"/>
                  </a:cubicBezTo>
                  <a:cubicBezTo>
                    <a:pt x="1" y="444"/>
                    <a:pt x="1" y="444"/>
                    <a:pt x="0" y="444"/>
                  </a:cubicBezTo>
                  <a:cubicBezTo>
                    <a:pt x="2" y="449"/>
                    <a:pt x="2" y="449"/>
                    <a:pt x="2" y="449"/>
                  </a:cubicBezTo>
                  <a:cubicBezTo>
                    <a:pt x="35" y="532"/>
                    <a:pt x="35" y="532"/>
                    <a:pt x="35" y="532"/>
                  </a:cubicBezTo>
                  <a:cubicBezTo>
                    <a:pt x="96" y="704"/>
                    <a:pt x="96" y="704"/>
                    <a:pt x="96" y="704"/>
                  </a:cubicBezTo>
                  <a:cubicBezTo>
                    <a:pt x="105" y="729"/>
                    <a:pt x="105" y="729"/>
                    <a:pt x="105" y="729"/>
                  </a:cubicBezTo>
                  <a:cubicBezTo>
                    <a:pt x="108" y="730"/>
                    <a:pt x="109" y="731"/>
                    <a:pt x="109" y="732"/>
                  </a:cubicBezTo>
                  <a:cubicBezTo>
                    <a:pt x="110" y="734"/>
                    <a:pt x="110" y="736"/>
                    <a:pt x="111" y="738"/>
                  </a:cubicBezTo>
                  <a:cubicBezTo>
                    <a:pt x="111" y="738"/>
                    <a:pt x="111" y="739"/>
                    <a:pt x="111" y="739"/>
                  </a:cubicBezTo>
                  <a:cubicBezTo>
                    <a:pt x="111" y="740"/>
                    <a:pt x="111" y="740"/>
                    <a:pt x="112" y="741"/>
                  </a:cubicBezTo>
                  <a:cubicBezTo>
                    <a:pt x="112" y="743"/>
                    <a:pt x="113" y="745"/>
                    <a:pt x="113" y="747"/>
                  </a:cubicBezTo>
                  <a:cubicBezTo>
                    <a:pt x="113" y="748"/>
                    <a:pt x="113" y="750"/>
                    <a:pt x="113" y="751"/>
                  </a:cubicBezTo>
                  <a:cubicBezTo>
                    <a:pt x="113" y="752"/>
                    <a:pt x="113" y="753"/>
                    <a:pt x="113" y="753"/>
                  </a:cubicBezTo>
                  <a:cubicBezTo>
                    <a:pt x="113" y="754"/>
                    <a:pt x="113" y="754"/>
                    <a:pt x="113" y="754"/>
                  </a:cubicBezTo>
                  <a:cubicBezTo>
                    <a:pt x="113" y="755"/>
                    <a:pt x="113" y="758"/>
                    <a:pt x="114" y="759"/>
                  </a:cubicBezTo>
                  <a:cubicBezTo>
                    <a:pt x="114" y="761"/>
                    <a:pt x="115" y="763"/>
                    <a:pt x="116" y="764"/>
                  </a:cubicBezTo>
                  <a:cubicBezTo>
                    <a:pt x="116" y="764"/>
                    <a:pt x="117" y="765"/>
                    <a:pt x="117" y="765"/>
                  </a:cubicBezTo>
                  <a:cubicBezTo>
                    <a:pt x="117" y="765"/>
                    <a:pt x="117" y="765"/>
                    <a:pt x="117" y="765"/>
                  </a:cubicBezTo>
                  <a:cubicBezTo>
                    <a:pt x="118" y="765"/>
                    <a:pt x="118" y="765"/>
                    <a:pt x="119" y="765"/>
                  </a:cubicBezTo>
                  <a:cubicBezTo>
                    <a:pt x="120" y="765"/>
                    <a:pt x="122" y="765"/>
                    <a:pt x="123" y="766"/>
                  </a:cubicBezTo>
                  <a:cubicBezTo>
                    <a:pt x="125" y="767"/>
                    <a:pt x="126" y="769"/>
                    <a:pt x="127" y="771"/>
                  </a:cubicBezTo>
                  <a:cubicBezTo>
                    <a:pt x="127" y="771"/>
                    <a:pt x="128" y="772"/>
                    <a:pt x="128" y="772"/>
                  </a:cubicBezTo>
                  <a:cubicBezTo>
                    <a:pt x="128" y="773"/>
                    <a:pt x="130" y="774"/>
                    <a:pt x="132" y="774"/>
                  </a:cubicBezTo>
                  <a:cubicBezTo>
                    <a:pt x="133" y="775"/>
                    <a:pt x="137" y="776"/>
                    <a:pt x="140" y="776"/>
                  </a:cubicBezTo>
                  <a:cubicBezTo>
                    <a:pt x="143" y="777"/>
                    <a:pt x="143" y="777"/>
                    <a:pt x="143" y="777"/>
                  </a:cubicBezTo>
                  <a:cubicBezTo>
                    <a:pt x="146" y="797"/>
                    <a:pt x="146" y="797"/>
                    <a:pt x="146" y="797"/>
                  </a:cubicBezTo>
                  <a:cubicBezTo>
                    <a:pt x="154" y="801"/>
                    <a:pt x="154" y="801"/>
                    <a:pt x="154" y="801"/>
                  </a:cubicBezTo>
                  <a:cubicBezTo>
                    <a:pt x="164" y="801"/>
                    <a:pt x="164" y="801"/>
                    <a:pt x="164" y="801"/>
                  </a:cubicBezTo>
                  <a:cubicBezTo>
                    <a:pt x="164" y="800"/>
                    <a:pt x="164" y="799"/>
                    <a:pt x="164" y="798"/>
                  </a:cubicBezTo>
                  <a:cubicBezTo>
                    <a:pt x="165" y="797"/>
                    <a:pt x="164" y="793"/>
                    <a:pt x="165" y="792"/>
                  </a:cubicBezTo>
                  <a:cubicBezTo>
                    <a:pt x="165" y="789"/>
                    <a:pt x="168" y="784"/>
                    <a:pt x="168" y="781"/>
                  </a:cubicBezTo>
                  <a:cubicBezTo>
                    <a:pt x="168" y="780"/>
                    <a:pt x="167" y="778"/>
                    <a:pt x="166" y="776"/>
                  </a:cubicBezTo>
                  <a:cubicBezTo>
                    <a:pt x="166" y="774"/>
                    <a:pt x="165" y="769"/>
                    <a:pt x="165" y="767"/>
                  </a:cubicBezTo>
                  <a:cubicBezTo>
                    <a:pt x="165" y="765"/>
                    <a:pt x="163" y="760"/>
                    <a:pt x="164" y="758"/>
                  </a:cubicBezTo>
                  <a:cubicBezTo>
                    <a:pt x="165" y="756"/>
                    <a:pt x="168" y="755"/>
                    <a:pt x="169" y="754"/>
                  </a:cubicBezTo>
                  <a:cubicBezTo>
                    <a:pt x="170" y="753"/>
                    <a:pt x="174" y="752"/>
                    <a:pt x="175" y="751"/>
                  </a:cubicBezTo>
                  <a:cubicBezTo>
                    <a:pt x="176" y="750"/>
                    <a:pt x="177" y="747"/>
                    <a:pt x="178" y="746"/>
                  </a:cubicBezTo>
                  <a:cubicBezTo>
                    <a:pt x="178" y="745"/>
                    <a:pt x="177" y="742"/>
                    <a:pt x="177" y="741"/>
                  </a:cubicBezTo>
                  <a:cubicBezTo>
                    <a:pt x="178" y="740"/>
                    <a:pt x="180" y="739"/>
                    <a:pt x="181" y="738"/>
                  </a:cubicBezTo>
                  <a:cubicBezTo>
                    <a:pt x="182" y="737"/>
                    <a:pt x="182" y="734"/>
                    <a:pt x="182" y="732"/>
                  </a:cubicBezTo>
                  <a:cubicBezTo>
                    <a:pt x="181" y="731"/>
                    <a:pt x="180" y="730"/>
                    <a:pt x="179" y="729"/>
                  </a:cubicBezTo>
                  <a:cubicBezTo>
                    <a:pt x="179" y="727"/>
                    <a:pt x="178" y="725"/>
                    <a:pt x="177" y="723"/>
                  </a:cubicBezTo>
                  <a:cubicBezTo>
                    <a:pt x="177" y="723"/>
                    <a:pt x="177" y="721"/>
                    <a:pt x="177" y="720"/>
                  </a:cubicBezTo>
                  <a:cubicBezTo>
                    <a:pt x="177" y="718"/>
                    <a:pt x="178" y="715"/>
                    <a:pt x="179" y="714"/>
                  </a:cubicBezTo>
                  <a:cubicBezTo>
                    <a:pt x="180" y="713"/>
                    <a:pt x="182" y="713"/>
                    <a:pt x="183" y="712"/>
                  </a:cubicBezTo>
                  <a:cubicBezTo>
                    <a:pt x="184" y="711"/>
                    <a:pt x="185" y="709"/>
                    <a:pt x="186" y="709"/>
                  </a:cubicBezTo>
                  <a:cubicBezTo>
                    <a:pt x="187" y="708"/>
                    <a:pt x="189" y="709"/>
                    <a:pt x="190" y="709"/>
                  </a:cubicBezTo>
                  <a:cubicBezTo>
                    <a:pt x="191" y="708"/>
                    <a:pt x="194" y="708"/>
                    <a:pt x="194" y="707"/>
                  </a:cubicBezTo>
                  <a:cubicBezTo>
                    <a:pt x="195" y="706"/>
                    <a:pt x="194" y="704"/>
                    <a:pt x="194" y="703"/>
                  </a:cubicBezTo>
                  <a:cubicBezTo>
                    <a:pt x="194" y="702"/>
                    <a:pt x="193" y="700"/>
                    <a:pt x="192" y="699"/>
                  </a:cubicBezTo>
                  <a:cubicBezTo>
                    <a:pt x="192" y="698"/>
                    <a:pt x="190" y="696"/>
                    <a:pt x="189" y="695"/>
                  </a:cubicBezTo>
                  <a:cubicBezTo>
                    <a:pt x="188" y="694"/>
                    <a:pt x="187" y="693"/>
                    <a:pt x="186" y="692"/>
                  </a:cubicBezTo>
                  <a:cubicBezTo>
                    <a:pt x="186" y="691"/>
                    <a:pt x="184" y="690"/>
                    <a:pt x="184" y="690"/>
                  </a:cubicBezTo>
                  <a:cubicBezTo>
                    <a:pt x="183" y="689"/>
                    <a:pt x="183" y="687"/>
                    <a:pt x="183" y="687"/>
                  </a:cubicBezTo>
                  <a:cubicBezTo>
                    <a:pt x="183" y="686"/>
                    <a:pt x="185" y="684"/>
                    <a:pt x="185" y="683"/>
                  </a:cubicBezTo>
                  <a:cubicBezTo>
                    <a:pt x="185" y="682"/>
                    <a:pt x="185" y="678"/>
                    <a:pt x="185" y="677"/>
                  </a:cubicBezTo>
                  <a:cubicBezTo>
                    <a:pt x="185" y="675"/>
                    <a:pt x="184" y="673"/>
                    <a:pt x="184" y="672"/>
                  </a:cubicBezTo>
                  <a:cubicBezTo>
                    <a:pt x="185" y="671"/>
                    <a:pt x="187" y="670"/>
                    <a:pt x="188" y="669"/>
                  </a:cubicBezTo>
                  <a:cubicBezTo>
                    <a:pt x="188" y="668"/>
                    <a:pt x="188" y="665"/>
                    <a:pt x="188" y="664"/>
                  </a:cubicBezTo>
                  <a:cubicBezTo>
                    <a:pt x="189" y="663"/>
                    <a:pt x="191" y="661"/>
                    <a:pt x="192" y="660"/>
                  </a:cubicBezTo>
                  <a:cubicBezTo>
                    <a:pt x="193" y="659"/>
                    <a:pt x="195" y="658"/>
                    <a:pt x="196" y="657"/>
                  </a:cubicBezTo>
                  <a:cubicBezTo>
                    <a:pt x="196" y="656"/>
                    <a:pt x="197" y="655"/>
                    <a:pt x="197" y="654"/>
                  </a:cubicBezTo>
                  <a:cubicBezTo>
                    <a:pt x="198" y="653"/>
                    <a:pt x="198" y="651"/>
                    <a:pt x="198" y="650"/>
                  </a:cubicBezTo>
                  <a:cubicBezTo>
                    <a:pt x="199" y="649"/>
                    <a:pt x="200" y="648"/>
                    <a:pt x="200" y="648"/>
                  </a:cubicBezTo>
                  <a:cubicBezTo>
                    <a:pt x="201" y="647"/>
                    <a:pt x="203" y="648"/>
                    <a:pt x="203" y="649"/>
                  </a:cubicBezTo>
                  <a:cubicBezTo>
                    <a:pt x="204" y="650"/>
                    <a:pt x="202" y="652"/>
                    <a:pt x="202" y="653"/>
                  </a:cubicBezTo>
                  <a:cubicBezTo>
                    <a:pt x="202" y="654"/>
                    <a:pt x="203" y="654"/>
                    <a:pt x="204" y="655"/>
                  </a:cubicBezTo>
                  <a:cubicBezTo>
                    <a:pt x="204" y="655"/>
                    <a:pt x="207" y="656"/>
                    <a:pt x="207" y="657"/>
                  </a:cubicBezTo>
                  <a:cubicBezTo>
                    <a:pt x="208" y="658"/>
                    <a:pt x="207" y="661"/>
                    <a:pt x="206" y="662"/>
                  </a:cubicBezTo>
                  <a:cubicBezTo>
                    <a:pt x="206" y="663"/>
                    <a:pt x="204" y="663"/>
                    <a:pt x="203" y="663"/>
                  </a:cubicBezTo>
                  <a:cubicBezTo>
                    <a:pt x="203" y="664"/>
                    <a:pt x="203" y="666"/>
                    <a:pt x="203" y="667"/>
                  </a:cubicBezTo>
                  <a:cubicBezTo>
                    <a:pt x="204" y="668"/>
                    <a:pt x="205" y="669"/>
                    <a:pt x="205" y="669"/>
                  </a:cubicBezTo>
                  <a:cubicBezTo>
                    <a:pt x="206" y="670"/>
                    <a:pt x="208" y="670"/>
                    <a:pt x="209" y="669"/>
                  </a:cubicBezTo>
                  <a:cubicBezTo>
                    <a:pt x="210" y="669"/>
                    <a:pt x="211" y="667"/>
                    <a:pt x="211" y="666"/>
                  </a:cubicBezTo>
                  <a:cubicBezTo>
                    <a:pt x="211" y="666"/>
                    <a:pt x="211" y="664"/>
                    <a:pt x="211" y="664"/>
                  </a:cubicBezTo>
                  <a:cubicBezTo>
                    <a:pt x="212" y="662"/>
                    <a:pt x="214" y="660"/>
                    <a:pt x="215" y="659"/>
                  </a:cubicBezTo>
                  <a:cubicBezTo>
                    <a:pt x="216" y="658"/>
                    <a:pt x="219" y="656"/>
                    <a:pt x="220" y="656"/>
                  </a:cubicBezTo>
                  <a:cubicBezTo>
                    <a:pt x="221" y="656"/>
                    <a:pt x="223" y="657"/>
                    <a:pt x="223" y="658"/>
                  </a:cubicBezTo>
                  <a:cubicBezTo>
                    <a:pt x="224" y="658"/>
                    <a:pt x="224" y="661"/>
                    <a:pt x="224" y="662"/>
                  </a:cubicBezTo>
                  <a:cubicBezTo>
                    <a:pt x="225" y="663"/>
                    <a:pt x="226" y="666"/>
                    <a:pt x="227" y="667"/>
                  </a:cubicBezTo>
                  <a:cubicBezTo>
                    <a:pt x="228" y="667"/>
                    <a:pt x="229" y="668"/>
                    <a:pt x="230" y="668"/>
                  </a:cubicBezTo>
                  <a:cubicBezTo>
                    <a:pt x="231" y="668"/>
                    <a:pt x="232" y="665"/>
                    <a:pt x="233" y="664"/>
                  </a:cubicBezTo>
                  <a:cubicBezTo>
                    <a:pt x="233" y="663"/>
                    <a:pt x="234" y="660"/>
                    <a:pt x="234" y="659"/>
                  </a:cubicBezTo>
                  <a:cubicBezTo>
                    <a:pt x="235" y="658"/>
                    <a:pt x="237" y="657"/>
                    <a:pt x="237" y="656"/>
                  </a:cubicBezTo>
                  <a:cubicBezTo>
                    <a:pt x="238" y="655"/>
                    <a:pt x="239" y="653"/>
                    <a:pt x="240" y="652"/>
                  </a:cubicBezTo>
                  <a:cubicBezTo>
                    <a:pt x="240" y="651"/>
                    <a:pt x="240" y="648"/>
                    <a:pt x="240" y="647"/>
                  </a:cubicBezTo>
                  <a:cubicBezTo>
                    <a:pt x="240" y="646"/>
                    <a:pt x="239" y="645"/>
                    <a:pt x="239" y="644"/>
                  </a:cubicBezTo>
                  <a:cubicBezTo>
                    <a:pt x="239" y="643"/>
                    <a:pt x="241" y="642"/>
                    <a:pt x="242" y="642"/>
                  </a:cubicBezTo>
                  <a:cubicBezTo>
                    <a:pt x="242" y="642"/>
                    <a:pt x="244" y="644"/>
                    <a:pt x="244" y="644"/>
                  </a:cubicBezTo>
                  <a:cubicBezTo>
                    <a:pt x="244" y="645"/>
                    <a:pt x="244" y="647"/>
                    <a:pt x="245" y="648"/>
                  </a:cubicBezTo>
                  <a:cubicBezTo>
                    <a:pt x="246" y="648"/>
                    <a:pt x="247" y="648"/>
                    <a:pt x="248" y="647"/>
                  </a:cubicBezTo>
                  <a:cubicBezTo>
                    <a:pt x="249" y="646"/>
                    <a:pt x="248" y="644"/>
                    <a:pt x="248" y="643"/>
                  </a:cubicBezTo>
                  <a:cubicBezTo>
                    <a:pt x="248" y="642"/>
                    <a:pt x="246" y="641"/>
                    <a:pt x="246" y="640"/>
                  </a:cubicBezTo>
                  <a:cubicBezTo>
                    <a:pt x="246" y="639"/>
                    <a:pt x="246" y="637"/>
                    <a:pt x="247" y="637"/>
                  </a:cubicBezTo>
                  <a:cubicBezTo>
                    <a:pt x="247" y="636"/>
                    <a:pt x="249" y="636"/>
                    <a:pt x="249" y="636"/>
                  </a:cubicBezTo>
                  <a:cubicBezTo>
                    <a:pt x="250" y="636"/>
                    <a:pt x="251" y="637"/>
                    <a:pt x="251" y="637"/>
                  </a:cubicBezTo>
                  <a:cubicBezTo>
                    <a:pt x="252" y="638"/>
                    <a:pt x="251" y="639"/>
                    <a:pt x="252" y="640"/>
                  </a:cubicBezTo>
                  <a:cubicBezTo>
                    <a:pt x="252" y="640"/>
                    <a:pt x="254" y="641"/>
                    <a:pt x="254" y="640"/>
                  </a:cubicBezTo>
                  <a:cubicBezTo>
                    <a:pt x="255" y="640"/>
                    <a:pt x="255" y="639"/>
                    <a:pt x="256" y="638"/>
                  </a:cubicBezTo>
                  <a:cubicBezTo>
                    <a:pt x="256" y="637"/>
                    <a:pt x="256" y="635"/>
                    <a:pt x="256" y="634"/>
                  </a:cubicBezTo>
                  <a:cubicBezTo>
                    <a:pt x="256" y="634"/>
                    <a:pt x="257" y="632"/>
                    <a:pt x="257" y="631"/>
                  </a:cubicBezTo>
                  <a:cubicBezTo>
                    <a:pt x="257" y="631"/>
                    <a:pt x="256" y="629"/>
                    <a:pt x="256" y="629"/>
                  </a:cubicBezTo>
                  <a:cubicBezTo>
                    <a:pt x="256" y="628"/>
                    <a:pt x="254" y="626"/>
                    <a:pt x="255" y="625"/>
                  </a:cubicBezTo>
                  <a:cubicBezTo>
                    <a:pt x="255" y="624"/>
                    <a:pt x="257" y="625"/>
                    <a:pt x="258" y="625"/>
                  </a:cubicBezTo>
                  <a:cubicBezTo>
                    <a:pt x="258" y="625"/>
                    <a:pt x="260" y="626"/>
                    <a:pt x="260" y="627"/>
                  </a:cubicBezTo>
                  <a:cubicBezTo>
                    <a:pt x="260" y="627"/>
                    <a:pt x="259" y="629"/>
                    <a:pt x="260" y="630"/>
                  </a:cubicBezTo>
                  <a:cubicBezTo>
                    <a:pt x="260" y="631"/>
                    <a:pt x="261" y="634"/>
                    <a:pt x="262" y="634"/>
                  </a:cubicBezTo>
                  <a:cubicBezTo>
                    <a:pt x="263" y="634"/>
                    <a:pt x="264" y="631"/>
                    <a:pt x="264" y="630"/>
                  </a:cubicBezTo>
                  <a:cubicBezTo>
                    <a:pt x="265" y="629"/>
                    <a:pt x="265" y="625"/>
                    <a:pt x="265" y="624"/>
                  </a:cubicBezTo>
                  <a:cubicBezTo>
                    <a:pt x="265" y="623"/>
                    <a:pt x="263" y="621"/>
                    <a:pt x="263" y="620"/>
                  </a:cubicBezTo>
                  <a:cubicBezTo>
                    <a:pt x="263" y="619"/>
                    <a:pt x="265" y="617"/>
                    <a:pt x="265" y="616"/>
                  </a:cubicBezTo>
                  <a:cubicBezTo>
                    <a:pt x="265" y="615"/>
                    <a:pt x="264" y="612"/>
                    <a:pt x="264" y="611"/>
                  </a:cubicBezTo>
                  <a:cubicBezTo>
                    <a:pt x="264" y="610"/>
                    <a:pt x="265" y="608"/>
                    <a:pt x="266" y="607"/>
                  </a:cubicBezTo>
                  <a:cubicBezTo>
                    <a:pt x="266" y="606"/>
                    <a:pt x="269" y="606"/>
                    <a:pt x="269" y="606"/>
                  </a:cubicBezTo>
                  <a:cubicBezTo>
                    <a:pt x="270" y="605"/>
                    <a:pt x="271" y="604"/>
                    <a:pt x="272" y="603"/>
                  </a:cubicBezTo>
                  <a:cubicBezTo>
                    <a:pt x="273" y="603"/>
                    <a:pt x="275" y="602"/>
                    <a:pt x="276" y="602"/>
                  </a:cubicBezTo>
                  <a:cubicBezTo>
                    <a:pt x="277" y="602"/>
                    <a:pt x="278" y="603"/>
                    <a:pt x="278" y="603"/>
                  </a:cubicBezTo>
                  <a:cubicBezTo>
                    <a:pt x="279" y="604"/>
                    <a:pt x="278" y="605"/>
                    <a:pt x="278" y="606"/>
                  </a:cubicBezTo>
                  <a:cubicBezTo>
                    <a:pt x="278" y="607"/>
                    <a:pt x="279" y="609"/>
                    <a:pt x="280" y="609"/>
                  </a:cubicBezTo>
                  <a:cubicBezTo>
                    <a:pt x="281" y="609"/>
                    <a:pt x="281" y="608"/>
                    <a:pt x="281" y="607"/>
                  </a:cubicBezTo>
                  <a:cubicBezTo>
                    <a:pt x="282" y="606"/>
                    <a:pt x="281" y="605"/>
                    <a:pt x="281" y="604"/>
                  </a:cubicBezTo>
                  <a:cubicBezTo>
                    <a:pt x="282" y="604"/>
                    <a:pt x="282" y="604"/>
                    <a:pt x="283" y="604"/>
                  </a:cubicBezTo>
                  <a:cubicBezTo>
                    <a:pt x="284" y="604"/>
                    <a:pt x="285" y="605"/>
                    <a:pt x="286" y="606"/>
                  </a:cubicBezTo>
                  <a:cubicBezTo>
                    <a:pt x="286" y="606"/>
                    <a:pt x="285" y="609"/>
                    <a:pt x="286" y="609"/>
                  </a:cubicBezTo>
                  <a:cubicBezTo>
                    <a:pt x="286" y="610"/>
                    <a:pt x="288" y="609"/>
                    <a:pt x="289" y="609"/>
                  </a:cubicBezTo>
                  <a:cubicBezTo>
                    <a:pt x="290" y="608"/>
                    <a:pt x="291" y="607"/>
                    <a:pt x="291" y="606"/>
                  </a:cubicBezTo>
                  <a:cubicBezTo>
                    <a:pt x="292" y="606"/>
                    <a:pt x="293" y="604"/>
                    <a:pt x="293" y="604"/>
                  </a:cubicBezTo>
                  <a:cubicBezTo>
                    <a:pt x="293" y="603"/>
                    <a:pt x="293" y="601"/>
                    <a:pt x="293" y="600"/>
                  </a:cubicBezTo>
                  <a:cubicBezTo>
                    <a:pt x="293" y="600"/>
                    <a:pt x="292" y="599"/>
                    <a:pt x="292" y="598"/>
                  </a:cubicBezTo>
                  <a:cubicBezTo>
                    <a:pt x="292" y="597"/>
                    <a:pt x="293" y="594"/>
                    <a:pt x="294" y="593"/>
                  </a:cubicBezTo>
                  <a:cubicBezTo>
                    <a:pt x="295" y="593"/>
                    <a:pt x="297" y="592"/>
                    <a:pt x="297" y="591"/>
                  </a:cubicBezTo>
                  <a:cubicBezTo>
                    <a:pt x="298" y="590"/>
                    <a:pt x="298" y="588"/>
                    <a:pt x="299" y="588"/>
                  </a:cubicBezTo>
                  <a:cubicBezTo>
                    <a:pt x="299" y="586"/>
                    <a:pt x="300" y="583"/>
                    <a:pt x="301" y="582"/>
                  </a:cubicBezTo>
                  <a:cubicBezTo>
                    <a:pt x="302" y="581"/>
                    <a:pt x="303" y="580"/>
                    <a:pt x="304" y="580"/>
                  </a:cubicBezTo>
                  <a:cubicBezTo>
                    <a:pt x="305" y="579"/>
                    <a:pt x="307" y="577"/>
                    <a:pt x="307" y="575"/>
                  </a:cubicBezTo>
                  <a:cubicBezTo>
                    <a:pt x="307" y="574"/>
                    <a:pt x="306" y="573"/>
                    <a:pt x="305" y="572"/>
                  </a:cubicBezTo>
                  <a:cubicBezTo>
                    <a:pt x="305" y="571"/>
                    <a:pt x="303" y="571"/>
                    <a:pt x="303" y="571"/>
                  </a:cubicBezTo>
                  <a:cubicBezTo>
                    <a:pt x="302" y="571"/>
                    <a:pt x="301" y="574"/>
                    <a:pt x="300" y="574"/>
                  </a:cubicBezTo>
                  <a:cubicBezTo>
                    <a:pt x="299" y="575"/>
                    <a:pt x="296" y="573"/>
                    <a:pt x="295" y="572"/>
                  </a:cubicBezTo>
                  <a:cubicBezTo>
                    <a:pt x="295" y="570"/>
                    <a:pt x="297" y="568"/>
                    <a:pt x="297" y="567"/>
                  </a:cubicBezTo>
                  <a:cubicBezTo>
                    <a:pt x="297" y="566"/>
                    <a:pt x="296" y="565"/>
                    <a:pt x="295" y="564"/>
                  </a:cubicBezTo>
                  <a:cubicBezTo>
                    <a:pt x="295" y="563"/>
                    <a:pt x="297" y="561"/>
                    <a:pt x="297" y="560"/>
                  </a:cubicBezTo>
                  <a:cubicBezTo>
                    <a:pt x="297" y="559"/>
                    <a:pt x="298" y="556"/>
                    <a:pt x="298" y="555"/>
                  </a:cubicBezTo>
                  <a:cubicBezTo>
                    <a:pt x="298" y="553"/>
                    <a:pt x="297" y="550"/>
                    <a:pt x="297" y="548"/>
                  </a:cubicBezTo>
                  <a:cubicBezTo>
                    <a:pt x="297" y="547"/>
                    <a:pt x="297" y="545"/>
                    <a:pt x="297" y="544"/>
                  </a:cubicBezTo>
                  <a:cubicBezTo>
                    <a:pt x="297" y="542"/>
                    <a:pt x="296" y="538"/>
                    <a:pt x="297" y="536"/>
                  </a:cubicBezTo>
                  <a:cubicBezTo>
                    <a:pt x="297" y="535"/>
                    <a:pt x="299" y="535"/>
                    <a:pt x="299" y="535"/>
                  </a:cubicBezTo>
                  <a:cubicBezTo>
                    <a:pt x="300" y="534"/>
                    <a:pt x="301" y="532"/>
                    <a:pt x="301" y="530"/>
                  </a:cubicBezTo>
                  <a:cubicBezTo>
                    <a:pt x="301" y="529"/>
                    <a:pt x="300" y="526"/>
                    <a:pt x="299" y="525"/>
                  </a:cubicBezTo>
                  <a:cubicBezTo>
                    <a:pt x="299" y="524"/>
                    <a:pt x="298" y="522"/>
                    <a:pt x="297" y="521"/>
                  </a:cubicBezTo>
                  <a:cubicBezTo>
                    <a:pt x="296" y="521"/>
                    <a:pt x="295" y="520"/>
                    <a:pt x="294" y="519"/>
                  </a:cubicBezTo>
                  <a:cubicBezTo>
                    <a:pt x="293" y="518"/>
                    <a:pt x="292" y="517"/>
                    <a:pt x="291" y="516"/>
                  </a:cubicBezTo>
                  <a:cubicBezTo>
                    <a:pt x="291" y="515"/>
                    <a:pt x="292" y="513"/>
                    <a:pt x="293" y="512"/>
                  </a:cubicBezTo>
                  <a:cubicBezTo>
                    <a:pt x="293" y="512"/>
                    <a:pt x="295" y="512"/>
                    <a:pt x="296" y="511"/>
                  </a:cubicBezTo>
                  <a:cubicBezTo>
                    <a:pt x="297" y="510"/>
                    <a:pt x="297" y="508"/>
                    <a:pt x="298" y="507"/>
                  </a:cubicBezTo>
                  <a:cubicBezTo>
                    <a:pt x="298" y="506"/>
                    <a:pt x="299" y="506"/>
                    <a:pt x="300" y="506"/>
                  </a:cubicBezTo>
                  <a:cubicBezTo>
                    <a:pt x="301" y="506"/>
                    <a:pt x="302" y="509"/>
                    <a:pt x="303" y="509"/>
                  </a:cubicBezTo>
                  <a:cubicBezTo>
                    <a:pt x="303" y="509"/>
                    <a:pt x="304" y="508"/>
                    <a:pt x="304" y="507"/>
                  </a:cubicBezTo>
                  <a:cubicBezTo>
                    <a:pt x="305" y="507"/>
                    <a:pt x="306" y="505"/>
                    <a:pt x="306" y="504"/>
                  </a:cubicBezTo>
                  <a:cubicBezTo>
                    <a:pt x="307" y="503"/>
                    <a:pt x="308" y="501"/>
                    <a:pt x="309" y="500"/>
                  </a:cubicBezTo>
                  <a:cubicBezTo>
                    <a:pt x="310" y="500"/>
                    <a:pt x="311" y="499"/>
                    <a:pt x="311" y="499"/>
                  </a:cubicBezTo>
                  <a:cubicBezTo>
                    <a:pt x="313" y="500"/>
                    <a:pt x="312" y="504"/>
                    <a:pt x="312" y="505"/>
                  </a:cubicBezTo>
                  <a:cubicBezTo>
                    <a:pt x="313" y="507"/>
                    <a:pt x="313" y="510"/>
                    <a:pt x="313" y="511"/>
                  </a:cubicBezTo>
                  <a:cubicBezTo>
                    <a:pt x="313" y="512"/>
                    <a:pt x="315" y="515"/>
                    <a:pt x="315" y="516"/>
                  </a:cubicBezTo>
                  <a:cubicBezTo>
                    <a:pt x="315" y="517"/>
                    <a:pt x="316" y="521"/>
                    <a:pt x="316" y="522"/>
                  </a:cubicBezTo>
                  <a:cubicBezTo>
                    <a:pt x="316" y="523"/>
                    <a:pt x="317" y="526"/>
                    <a:pt x="318" y="526"/>
                  </a:cubicBezTo>
                  <a:cubicBezTo>
                    <a:pt x="319" y="527"/>
                    <a:pt x="321" y="526"/>
                    <a:pt x="322" y="525"/>
                  </a:cubicBezTo>
                  <a:cubicBezTo>
                    <a:pt x="323" y="524"/>
                    <a:pt x="321" y="520"/>
                    <a:pt x="322" y="519"/>
                  </a:cubicBezTo>
                  <a:cubicBezTo>
                    <a:pt x="323" y="519"/>
                    <a:pt x="325" y="518"/>
                    <a:pt x="326" y="519"/>
                  </a:cubicBezTo>
                  <a:cubicBezTo>
                    <a:pt x="327" y="519"/>
                    <a:pt x="328" y="521"/>
                    <a:pt x="329" y="521"/>
                  </a:cubicBezTo>
                  <a:cubicBezTo>
                    <a:pt x="331" y="522"/>
                    <a:pt x="335" y="522"/>
                    <a:pt x="338" y="522"/>
                  </a:cubicBezTo>
                  <a:cubicBezTo>
                    <a:pt x="338" y="522"/>
                    <a:pt x="340" y="521"/>
                    <a:pt x="341" y="521"/>
                  </a:cubicBezTo>
                  <a:cubicBezTo>
                    <a:pt x="342" y="521"/>
                    <a:pt x="344" y="522"/>
                    <a:pt x="345" y="523"/>
                  </a:cubicBezTo>
                  <a:cubicBezTo>
                    <a:pt x="346" y="523"/>
                    <a:pt x="349" y="526"/>
                    <a:pt x="350" y="527"/>
                  </a:cubicBezTo>
                  <a:cubicBezTo>
                    <a:pt x="351" y="527"/>
                    <a:pt x="354" y="528"/>
                    <a:pt x="355" y="528"/>
                  </a:cubicBezTo>
                  <a:cubicBezTo>
                    <a:pt x="356" y="527"/>
                    <a:pt x="356" y="525"/>
                    <a:pt x="356" y="524"/>
                  </a:cubicBezTo>
                  <a:cubicBezTo>
                    <a:pt x="355" y="523"/>
                    <a:pt x="355" y="519"/>
                    <a:pt x="353" y="518"/>
                  </a:cubicBezTo>
                  <a:cubicBezTo>
                    <a:pt x="353" y="517"/>
                    <a:pt x="350" y="517"/>
                    <a:pt x="349" y="517"/>
                  </a:cubicBezTo>
                  <a:cubicBezTo>
                    <a:pt x="348" y="516"/>
                    <a:pt x="347" y="515"/>
                    <a:pt x="347" y="514"/>
                  </a:cubicBezTo>
                  <a:cubicBezTo>
                    <a:pt x="346" y="513"/>
                    <a:pt x="347" y="511"/>
                    <a:pt x="347" y="510"/>
                  </a:cubicBezTo>
                  <a:cubicBezTo>
                    <a:pt x="347" y="508"/>
                    <a:pt x="345" y="506"/>
                    <a:pt x="344" y="505"/>
                  </a:cubicBezTo>
                  <a:cubicBezTo>
                    <a:pt x="344" y="504"/>
                    <a:pt x="342" y="503"/>
                    <a:pt x="342" y="502"/>
                  </a:cubicBezTo>
                  <a:cubicBezTo>
                    <a:pt x="343" y="500"/>
                    <a:pt x="346" y="500"/>
                    <a:pt x="347" y="499"/>
                  </a:cubicBezTo>
                  <a:cubicBezTo>
                    <a:pt x="347" y="498"/>
                    <a:pt x="348" y="497"/>
                    <a:pt x="349" y="496"/>
                  </a:cubicBezTo>
                  <a:cubicBezTo>
                    <a:pt x="349" y="495"/>
                    <a:pt x="349" y="493"/>
                    <a:pt x="349" y="493"/>
                  </a:cubicBezTo>
                  <a:cubicBezTo>
                    <a:pt x="350" y="492"/>
                    <a:pt x="351" y="493"/>
                    <a:pt x="352" y="493"/>
                  </a:cubicBezTo>
                  <a:cubicBezTo>
                    <a:pt x="352" y="493"/>
                    <a:pt x="353" y="495"/>
                    <a:pt x="353" y="496"/>
                  </a:cubicBezTo>
                  <a:cubicBezTo>
                    <a:pt x="354" y="497"/>
                    <a:pt x="353" y="499"/>
                    <a:pt x="353" y="500"/>
                  </a:cubicBezTo>
                  <a:cubicBezTo>
                    <a:pt x="353" y="500"/>
                    <a:pt x="354" y="502"/>
                    <a:pt x="355" y="502"/>
                  </a:cubicBezTo>
                  <a:cubicBezTo>
                    <a:pt x="355" y="502"/>
                    <a:pt x="356" y="500"/>
                    <a:pt x="356" y="500"/>
                  </a:cubicBezTo>
                  <a:cubicBezTo>
                    <a:pt x="356" y="499"/>
                    <a:pt x="356" y="497"/>
                    <a:pt x="356" y="496"/>
                  </a:cubicBezTo>
                  <a:cubicBezTo>
                    <a:pt x="355" y="495"/>
                    <a:pt x="354" y="494"/>
                    <a:pt x="354" y="493"/>
                  </a:cubicBezTo>
                  <a:cubicBezTo>
                    <a:pt x="353" y="492"/>
                    <a:pt x="352" y="490"/>
                    <a:pt x="352" y="489"/>
                  </a:cubicBezTo>
                  <a:cubicBezTo>
                    <a:pt x="353" y="488"/>
                    <a:pt x="353" y="488"/>
                    <a:pt x="354" y="487"/>
                  </a:cubicBezTo>
                  <a:cubicBezTo>
                    <a:pt x="355" y="487"/>
                    <a:pt x="356" y="488"/>
                    <a:pt x="356" y="488"/>
                  </a:cubicBezTo>
                  <a:cubicBezTo>
                    <a:pt x="357" y="489"/>
                    <a:pt x="357" y="491"/>
                    <a:pt x="358" y="492"/>
                  </a:cubicBezTo>
                  <a:cubicBezTo>
                    <a:pt x="358" y="493"/>
                    <a:pt x="358" y="495"/>
                    <a:pt x="359" y="495"/>
                  </a:cubicBezTo>
                  <a:cubicBezTo>
                    <a:pt x="360" y="495"/>
                    <a:pt x="360" y="494"/>
                    <a:pt x="360" y="494"/>
                  </a:cubicBezTo>
                  <a:cubicBezTo>
                    <a:pt x="361" y="493"/>
                    <a:pt x="360" y="491"/>
                    <a:pt x="361" y="490"/>
                  </a:cubicBezTo>
                  <a:cubicBezTo>
                    <a:pt x="361" y="489"/>
                    <a:pt x="362" y="488"/>
                    <a:pt x="363" y="488"/>
                  </a:cubicBezTo>
                  <a:cubicBezTo>
                    <a:pt x="363" y="488"/>
                    <a:pt x="365" y="489"/>
                    <a:pt x="365" y="490"/>
                  </a:cubicBezTo>
                  <a:cubicBezTo>
                    <a:pt x="366" y="491"/>
                    <a:pt x="367" y="493"/>
                    <a:pt x="367" y="494"/>
                  </a:cubicBezTo>
                  <a:cubicBezTo>
                    <a:pt x="366" y="495"/>
                    <a:pt x="365" y="496"/>
                    <a:pt x="365" y="497"/>
                  </a:cubicBezTo>
                  <a:cubicBezTo>
                    <a:pt x="364" y="499"/>
                    <a:pt x="364" y="501"/>
                    <a:pt x="364" y="502"/>
                  </a:cubicBezTo>
                  <a:cubicBezTo>
                    <a:pt x="364" y="504"/>
                    <a:pt x="364" y="506"/>
                    <a:pt x="365" y="508"/>
                  </a:cubicBezTo>
                  <a:cubicBezTo>
                    <a:pt x="365" y="509"/>
                    <a:pt x="366" y="513"/>
                    <a:pt x="367" y="514"/>
                  </a:cubicBezTo>
                  <a:cubicBezTo>
                    <a:pt x="368" y="516"/>
                    <a:pt x="370" y="519"/>
                    <a:pt x="371" y="519"/>
                  </a:cubicBezTo>
                  <a:cubicBezTo>
                    <a:pt x="372" y="520"/>
                    <a:pt x="374" y="518"/>
                    <a:pt x="375" y="518"/>
                  </a:cubicBezTo>
                  <a:cubicBezTo>
                    <a:pt x="376" y="518"/>
                    <a:pt x="378" y="520"/>
                    <a:pt x="379" y="520"/>
                  </a:cubicBezTo>
                  <a:cubicBezTo>
                    <a:pt x="380" y="520"/>
                    <a:pt x="382" y="518"/>
                    <a:pt x="382" y="518"/>
                  </a:cubicBezTo>
                  <a:cubicBezTo>
                    <a:pt x="383" y="517"/>
                    <a:pt x="383" y="515"/>
                    <a:pt x="383" y="514"/>
                  </a:cubicBezTo>
                  <a:cubicBezTo>
                    <a:pt x="383" y="513"/>
                    <a:pt x="381" y="512"/>
                    <a:pt x="381" y="511"/>
                  </a:cubicBezTo>
                  <a:cubicBezTo>
                    <a:pt x="381" y="510"/>
                    <a:pt x="382" y="508"/>
                    <a:pt x="383" y="507"/>
                  </a:cubicBezTo>
                  <a:cubicBezTo>
                    <a:pt x="384" y="506"/>
                    <a:pt x="387" y="506"/>
                    <a:pt x="389" y="505"/>
                  </a:cubicBezTo>
                  <a:cubicBezTo>
                    <a:pt x="390" y="504"/>
                    <a:pt x="393" y="501"/>
                    <a:pt x="394" y="499"/>
                  </a:cubicBezTo>
                  <a:cubicBezTo>
                    <a:pt x="394" y="498"/>
                    <a:pt x="393" y="495"/>
                    <a:pt x="393" y="494"/>
                  </a:cubicBezTo>
                  <a:cubicBezTo>
                    <a:pt x="393" y="493"/>
                    <a:pt x="391" y="491"/>
                    <a:pt x="390" y="490"/>
                  </a:cubicBezTo>
                  <a:cubicBezTo>
                    <a:pt x="390" y="489"/>
                    <a:pt x="388" y="488"/>
                    <a:pt x="388" y="488"/>
                  </a:cubicBezTo>
                  <a:cubicBezTo>
                    <a:pt x="387" y="487"/>
                    <a:pt x="384" y="487"/>
                    <a:pt x="382" y="487"/>
                  </a:cubicBezTo>
                  <a:cubicBezTo>
                    <a:pt x="381" y="486"/>
                    <a:pt x="380" y="485"/>
                    <a:pt x="379" y="484"/>
                  </a:cubicBezTo>
                  <a:cubicBezTo>
                    <a:pt x="378" y="484"/>
                    <a:pt x="377" y="483"/>
                    <a:pt x="376" y="483"/>
                  </a:cubicBezTo>
                  <a:cubicBezTo>
                    <a:pt x="375" y="483"/>
                    <a:pt x="374" y="484"/>
                    <a:pt x="373" y="484"/>
                  </a:cubicBezTo>
                  <a:cubicBezTo>
                    <a:pt x="372" y="484"/>
                    <a:pt x="372" y="482"/>
                    <a:pt x="372" y="481"/>
                  </a:cubicBezTo>
                  <a:cubicBezTo>
                    <a:pt x="372" y="480"/>
                    <a:pt x="373" y="478"/>
                    <a:pt x="374" y="478"/>
                  </a:cubicBezTo>
                  <a:cubicBezTo>
                    <a:pt x="374" y="477"/>
                    <a:pt x="373" y="474"/>
                    <a:pt x="374" y="474"/>
                  </a:cubicBezTo>
                  <a:cubicBezTo>
                    <a:pt x="374" y="473"/>
                    <a:pt x="376" y="473"/>
                    <a:pt x="376" y="474"/>
                  </a:cubicBezTo>
                  <a:cubicBezTo>
                    <a:pt x="377" y="474"/>
                    <a:pt x="377" y="477"/>
                    <a:pt x="378" y="477"/>
                  </a:cubicBezTo>
                  <a:cubicBezTo>
                    <a:pt x="378" y="477"/>
                    <a:pt x="379" y="476"/>
                    <a:pt x="379" y="475"/>
                  </a:cubicBezTo>
                  <a:cubicBezTo>
                    <a:pt x="379" y="474"/>
                    <a:pt x="379" y="472"/>
                    <a:pt x="379" y="471"/>
                  </a:cubicBezTo>
                  <a:cubicBezTo>
                    <a:pt x="380" y="471"/>
                    <a:pt x="381" y="471"/>
                    <a:pt x="382" y="471"/>
                  </a:cubicBezTo>
                  <a:cubicBezTo>
                    <a:pt x="383" y="472"/>
                    <a:pt x="383" y="474"/>
                    <a:pt x="384" y="474"/>
                  </a:cubicBezTo>
                  <a:cubicBezTo>
                    <a:pt x="384" y="474"/>
                    <a:pt x="385" y="473"/>
                    <a:pt x="386" y="473"/>
                  </a:cubicBezTo>
                  <a:cubicBezTo>
                    <a:pt x="386" y="472"/>
                    <a:pt x="387" y="470"/>
                    <a:pt x="387" y="470"/>
                  </a:cubicBezTo>
                  <a:cubicBezTo>
                    <a:pt x="388" y="469"/>
                    <a:pt x="391" y="470"/>
                    <a:pt x="391" y="471"/>
                  </a:cubicBezTo>
                  <a:cubicBezTo>
                    <a:pt x="392" y="471"/>
                    <a:pt x="393" y="473"/>
                    <a:pt x="394" y="474"/>
                  </a:cubicBezTo>
                  <a:cubicBezTo>
                    <a:pt x="395" y="476"/>
                    <a:pt x="395" y="479"/>
                    <a:pt x="396" y="480"/>
                  </a:cubicBezTo>
                  <a:cubicBezTo>
                    <a:pt x="396" y="482"/>
                    <a:pt x="397" y="484"/>
                    <a:pt x="397" y="485"/>
                  </a:cubicBezTo>
                  <a:cubicBezTo>
                    <a:pt x="399" y="486"/>
                    <a:pt x="402" y="486"/>
                    <a:pt x="404" y="487"/>
                  </a:cubicBezTo>
                  <a:cubicBezTo>
                    <a:pt x="404" y="488"/>
                    <a:pt x="404" y="490"/>
                    <a:pt x="405" y="491"/>
                  </a:cubicBezTo>
                  <a:cubicBezTo>
                    <a:pt x="406" y="491"/>
                    <a:pt x="408" y="491"/>
                    <a:pt x="408" y="491"/>
                  </a:cubicBezTo>
                  <a:cubicBezTo>
                    <a:pt x="409" y="490"/>
                    <a:pt x="409" y="488"/>
                    <a:pt x="409" y="487"/>
                  </a:cubicBezTo>
                  <a:cubicBezTo>
                    <a:pt x="408" y="486"/>
                    <a:pt x="407" y="483"/>
                    <a:pt x="407" y="482"/>
                  </a:cubicBezTo>
                  <a:cubicBezTo>
                    <a:pt x="407" y="480"/>
                    <a:pt x="407" y="477"/>
                    <a:pt x="408" y="477"/>
                  </a:cubicBezTo>
                  <a:cubicBezTo>
                    <a:pt x="409" y="476"/>
                    <a:pt x="410" y="477"/>
                    <a:pt x="411" y="478"/>
                  </a:cubicBezTo>
                  <a:cubicBezTo>
                    <a:pt x="411" y="478"/>
                    <a:pt x="411" y="481"/>
                    <a:pt x="412" y="481"/>
                  </a:cubicBezTo>
                  <a:cubicBezTo>
                    <a:pt x="413" y="481"/>
                    <a:pt x="413" y="479"/>
                    <a:pt x="414" y="479"/>
                  </a:cubicBezTo>
                  <a:cubicBezTo>
                    <a:pt x="414" y="477"/>
                    <a:pt x="412" y="475"/>
                    <a:pt x="412" y="474"/>
                  </a:cubicBezTo>
                  <a:cubicBezTo>
                    <a:pt x="413" y="473"/>
                    <a:pt x="414" y="473"/>
                    <a:pt x="415" y="472"/>
                  </a:cubicBezTo>
                  <a:cubicBezTo>
                    <a:pt x="415" y="471"/>
                    <a:pt x="416" y="470"/>
                    <a:pt x="416" y="469"/>
                  </a:cubicBezTo>
                  <a:cubicBezTo>
                    <a:pt x="417" y="469"/>
                    <a:pt x="419" y="468"/>
                    <a:pt x="420" y="469"/>
                  </a:cubicBezTo>
                  <a:cubicBezTo>
                    <a:pt x="420" y="470"/>
                    <a:pt x="419" y="471"/>
                    <a:pt x="419" y="472"/>
                  </a:cubicBezTo>
                  <a:cubicBezTo>
                    <a:pt x="419" y="474"/>
                    <a:pt x="419" y="477"/>
                    <a:pt x="420" y="477"/>
                  </a:cubicBezTo>
                  <a:cubicBezTo>
                    <a:pt x="421" y="477"/>
                    <a:pt x="422" y="475"/>
                    <a:pt x="422" y="475"/>
                  </a:cubicBezTo>
                  <a:cubicBezTo>
                    <a:pt x="423" y="474"/>
                    <a:pt x="422" y="472"/>
                    <a:pt x="422" y="471"/>
                  </a:cubicBezTo>
                  <a:cubicBezTo>
                    <a:pt x="423" y="470"/>
                    <a:pt x="425" y="470"/>
                    <a:pt x="425" y="469"/>
                  </a:cubicBezTo>
                  <a:cubicBezTo>
                    <a:pt x="426" y="468"/>
                    <a:pt x="425" y="466"/>
                    <a:pt x="425" y="465"/>
                  </a:cubicBezTo>
                  <a:cubicBezTo>
                    <a:pt x="424" y="464"/>
                    <a:pt x="423" y="463"/>
                    <a:pt x="422" y="463"/>
                  </a:cubicBezTo>
                  <a:cubicBezTo>
                    <a:pt x="422" y="462"/>
                    <a:pt x="422" y="459"/>
                    <a:pt x="422" y="458"/>
                  </a:cubicBezTo>
                  <a:cubicBezTo>
                    <a:pt x="422" y="457"/>
                    <a:pt x="422" y="454"/>
                    <a:pt x="421" y="453"/>
                  </a:cubicBezTo>
                  <a:cubicBezTo>
                    <a:pt x="421" y="453"/>
                    <a:pt x="420" y="451"/>
                    <a:pt x="419" y="451"/>
                  </a:cubicBezTo>
                  <a:cubicBezTo>
                    <a:pt x="419" y="450"/>
                    <a:pt x="418" y="448"/>
                    <a:pt x="418" y="447"/>
                  </a:cubicBezTo>
                  <a:cubicBezTo>
                    <a:pt x="418" y="446"/>
                    <a:pt x="419" y="445"/>
                    <a:pt x="419" y="445"/>
                  </a:cubicBezTo>
                  <a:cubicBezTo>
                    <a:pt x="420" y="444"/>
                    <a:pt x="422" y="444"/>
                    <a:pt x="422" y="444"/>
                  </a:cubicBezTo>
                  <a:cubicBezTo>
                    <a:pt x="423" y="445"/>
                    <a:pt x="423" y="447"/>
                    <a:pt x="423" y="448"/>
                  </a:cubicBezTo>
                  <a:cubicBezTo>
                    <a:pt x="424" y="448"/>
                    <a:pt x="425" y="448"/>
                    <a:pt x="425" y="448"/>
                  </a:cubicBezTo>
                  <a:cubicBezTo>
                    <a:pt x="426" y="448"/>
                    <a:pt x="426" y="446"/>
                    <a:pt x="426" y="446"/>
                  </a:cubicBezTo>
                  <a:cubicBezTo>
                    <a:pt x="426" y="445"/>
                    <a:pt x="427" y="443"/>
                    <a:pt x="428" y="443"/>
                  </a:cubicBezTo>
                  <a:cubicBezTo>
                    <a:pt x="428" y="443"/>
                    <a:pt x="430" y="443"/>
                    <a:pt x="430" y="443"/>
                  </a:cubicBezTo>
                  <a:cubicBezTo>
                    <a:pt x="431" y="444"/>
                    <a:pt x="433" y="446"/>
                    <a:pt x="433" y="447"/>
                  </a:cubicBezTo>
                  <a:cubicBezTo>
                    <a:pt x="434" y="448"/>
                    <a:pt x="433" y="450"/>
                    <a:pt x="434" y="451"/>
                  </a:cubicBezTo>
                  <a:cubicBezTo>
                    <a:pt x="434" y="451"/>
                    <a:pt x="436" y="451"/>
                    <a:pt x="436" y="451"/>
                  </a:cubicBezTo>
                  <a:cubicBezTo>
                    <a:pt x="437" y="451"/>
                    <a:pt x="438" y="449"/>
                    <a:pt x="439" y="448"/>
                  </a:cubicBezTo>
                  <a:cubicBezTo>
                    <a:pt x="439" y="447"/>
                    <a:pt x="438" y="446"/>
                    <a:pt x="438" y="445"/>
                  </a:cubicBezTo>
                  <a:cubicBezTo>
                    <a:pt x="438" y="444"/>
                    <a:pt x="437" y="441"/>
                    <a:pt x="438" y="440"/>
                  </a:cubicBezTo>
                  <a:cubicBezTo>
                    <a:pt x="438" y="439"/>
                    <a:pt x="441" y="440"/>
                    <a:pt x="442" y="441"/>
                  </a:cubicBezTo>
                  <a:cubicBezTo>
                    <a:pt x="443" y="441"/>
                    <a:pt x="444" y="443"/>
                    <a:pt x="445" y="443"/>
                  </a:cubicBezTo>
                  <a:cubicBezTo>
                    <a:pt x="446" y="443"/>
                    <a:pt x="447" y="444"/>
                    <a:pt x="448" y="444"/>
                  </a:cubicBezTo>
                  <a:cubicBezTo>
                    <a:pt x="449" y="445"/>
                    <a:pt x="450" y="446"/>
                    <a:pt x="451" y="447"/>
                  </a:cubicBezTo>
                  <a:cubicBezTo>
                    <a:pt x="451" y="448"/>
                    <a:pt x="451" y="451"/>
                    <a:pt x="452" y="452"/>
                  </a:cubicBezTo>
                  <a:cubicBezTo>
                    <a:pt x="452" y="452"/>
                    <a:pt x="453" y="455"/>
                    <a:pt x="454" y="455"/>
                  </a:cubicBezTo>
                  <a:cubicBezTo>
                    <a:pt x="456" y="455"/>
                    <a:pt x="458" y="453"/>
                    <a:pt x="458" y="452"/>
                  </a:cubicBezTo>
                  <a:cubicBezTo>
                    <a:pt x="459" y="450"/>
                    <a:pt x="458" y="448"/>
                    <a:pt x="458" y="447"/>
                  </a:cubicBezTo>
                  <a:cubicBezTo>
                    <a:pt x="457" y="446"/>
                    <a:pt x="455" y="445"/>
                    <a:pt x="454" y="444"/>
                  </a:cubicBezTo>
                  <a:cubicBezTo>
                    <a:pt x="453" y="443"/>
                    <a:pt x="451" y="443"/>
                    <a:pt x="450" y="442"/>
                  </a:cubicBezTo>
                  <a:cubicBezTo>
                    <a:pt x="450" y="441"/>
                    <a:pt x="450" y="440"/>
                    <a:pt x="450" y="439"/>
                  </a:cubicBezTo>
                  <a:cubicBezTo>
                    <a:pt x="450" y="438"/>
                    <a:pt x="452" y="437"/>
                    <a:pt x="452" y="436"/>
                  </a:cubicBezTo>
                  <a:cubicBezTo>
                    <a:pt x="452" y="435"/>
                    <a:pt x="450" y="434"/>
                    <a:pt x="450" y="433"/>
                  </a:cubicBezTo>
                  <a:cubicBezTo>
                    <a:pt x="450" y="432"/>
                    <a:pt x="450" y="429"/>
                    <a:pt x="450" y="428"/>
                  </a:cubicBezTo>
                  <a:cubicBezTo>
                    <a:pt x="450" y="427"/>
                    <a:pt x="448" y="425"/>
                    <a:pt x="448" y="424"/>
                  </a:cubicBezTo>
                  <a:cubicBezTo>
                    <a:pt x="448" y="423"/>
                    <a:pt x="450" y="422"/>
                    <a:pt x="450" y="422"/>
                  </a:cubicBezTo>
                  <a:cubicBezTo>
                    <a:pt x="451" y="421"/>
                    <a:pt x="452" y="419"/>
                    <a:pt x="453" y="419"/>
                  </a:cubicBezTo>
                  <a:cubicBezTo>
                    <a:pt x="454" y="418"/>
                    <a:pt x="456" y="419"/>
                    <a:pt x="457" y="419"/>
                  </a:cubicBezTo>
                  <a:cubicBezTo>
                    <a:pt x="458" y="420"/>
                    <a:pt x="458" y="423"/>
                    <a:pt x="458" y="424"/>
                  </a:cubicBezTo>
                  <a:cubicBezTo>
                    <a:pt x="459" y="424"/>
                    <a:pt x="461" y="424"/>
                    <a:pt x="462" y="424"/>
                  </a:cubicBezTo>
                  <a:cubicBezTo>
                    <a:pt x="463" y="424"/>
                    <a:pt x="463" y="421"/>
                    <a:pt x="464" y="421"/>
                  </a:cubicBezTo>
                  <a:cubicBezTo>
                    <a:pt x="464" y="420"/>
                    <a:pt x="466" y="422"/>
                    <a:pt x="467" y="422"/>
                  </a:cubicBezTo>
                  <a:cubicBezTo>
                    <a:pt x="467" y="421"/>
                    <a:pt x="468" y="420"/>
                    <a:pt x="468" y="419"/>
                  </a:cubicBezTo>
                  <a:cubicBezTo>
                    <a:pt x="469" y="418"/>
                    <a:pt x="467" y="416"/>
                    <a:pt x="468" y="415"/>
                  </a:cubicBezTo>
                  <a:cubicBezTo>
                    <a:pt x="468" y="414"/>
                    <a:pt x="470" y="414"/>
                    <a:pt x="471" y="413"/>
                  </a:cubicBezTo>
                  <a:cubicBezTo>
                    <a:pt x="471" y="412"/>
                    <a:pt x="470" y="408"/>
                    <a:pt x="469" y="407"/>
                  </a:cubicBezTo>
                  <a:cubicBezTo>
                    <a:pt x="469" y="407"/>
                    <a:pt x="466" y="407"/>
                    <a:pt x="466" y="406"/>
                  </a:cubicBezTo>
                  <a:cubicBezTo>
                    <a:pt x="465" y="406"/>
                    <a:pt x="466" y="403"/>
                    <a:pt x="467" y="403"/>
                  </a:cubicBezTo>
                  <a:cubicBezTo>
                    <a:pt x="467" y="402"/>
                    <a:pt x="470" y="402"/>
                    <a:pt x="471" y="401"/>
                  </a:cubicBezTo>
                  <a:cubicBezTo>
                    <a:pt x="472" y="401"/>
                    <a:pt x="472" y="398"/>
                    <a:pt x="473" y="398"/>
                  </a:cubicBezTo>
                  <a:cubicBezTo>
                    <a:pt x="474" y="398"/>
                    <a:pt x="474" y="400"/>
                    <a:pt x="474" y="401"/>
                  </a:cubicBezTo>
                  <a:cubicBezTo>
                    <a:pt x="474" y="402"/>
                    <a:pt x="474" y="403"/>
                    <a:pt x="474" y="404"/>
                  </a:cubicBezTo>
                  <a:cubicBezTo>
                    <a:pt x="474" y="405"/>
                    <a:pt x="476" y="406"/>
                    <a:pt x="476" y="407"/>
                  </a:cubicBezTo>
                  <a:cubicBezTo>
                    <a:pt x="477" y="407"/>
                    <a:pt x="478" y="409"/>
                    <a:pt x="478" y="410"/>
                  </a:cubicBezTo>
                  <a:cubicBezTo>
                    <a:pt x="478" y="411"/>
                    <a:pt x="475" y="412"/>
                    <a:pt x="475" y="413"/>
                  </a:cubicBezTo>
                  <a:cubicBezTo>
                    <a:pt x="475" y="415"/>
                    <a:pt x="476" y="418"/>
                    <a:pt x="477" y="419"/>
                  </a:cubicBezTo>
                  <a:cubicBezTo>
                    <a:pt x="477" y="419"/>
                    <a:pt x="479" y="419"/>
                    <a:pt x="479" y="419"/>
                  </a:cubicBezTo>
                  <a:cubicBezTo>
                    <a:pt x="480" y="418"/>
                    <a:pt x="482" y="416"/>
                    <a:pt x="483" y="415"/>
                  </a:cubicBezTo>
                  <a:cubicBezTo>
                    <a:pt x="483" y="415"/>
                    <a:pt x="484" y="414"/>
                    <a:pt x="484" y="413"/>
                  </a:cubicBezTo>
                  <a:cubicBezTo>
                    <a:pt x="484" y="412"/>
                    <a:pt x="483" y="410"/>
                    <a:pt x="483" y="409"/>
                  </a:cubicBezTo>
                  <a:cubicBezTo>
                    <a:pt x="483" y="408"/>
                    <a:pt x="484" y="407"/>
                    <a:pt x="485" y="406"/>
                  </a:cubicBezTo>
                  <a:cubicBezTo>
                    <a:pt x="486" y="406"/>
                    <a:pt x="489" y="405"/>
                    <a:pt x="490" y="405"/>
                  </a:cubicBezTo>
                  <a:cubicBezTo>
                    <a:pt x="491" y="404"/>
                    <a:pt x="493" y="400"/>
                    <a:pt x="494" y="399"/>
                  </a:cubicBezTo>
                  <a:cubicBezTo>
                    <a:pt x="495" y="397"/>
                    <a:pt x="496" y="392"/>
                    <a:pt x="496" y="392"/>
                  </a:cubicBezTo>
                  <a:cubicBezTo>
                    <a:pt x="496" y="392"/>
                    <a:pt x="495" y="387"/>
                    <a:pt x="495" y="386"/>
                  </a:cubicBezTo>
                  <a:cubicBezTo>
                    <a:pt x="495" y="385"/>
                    <a:pt x="496" y="383"/>
                    <a:pt x="496" y="383"/>
                  </a:cubicBezTo>
                  <a:cubicBezTo>
                    <a:pt x="497" y="381"/>
                    <a:pt x="498" y="379"/>
                    <a:pt x="498" y="379"/>
                  </a:cubicBezTo>
                  <a:cubicBezTo>
                    <a:pt x="499" y="378"/>
                    <a:pt x="502" y="377"/>
                    <a:pt x="503" y="376"/>
                  </a:cubicBezTo>
                  <a:cubicBezTo>
                    <a:pt x="504" y="375"/>
                    <a:pt x="505" y="372"/>
                    <a:pt x="505" y="371"/>
                  </a:cubicBezTo>
                  <a:cubicBezTo>
                    <a:pt x="505" y="370"/>
                    <a:pt x="506" y="369"/>
                    <a:pt x="506" y="368"/>
                  </a:cubicBezTo>
                  <a:cubicBezTo>
                    <a:pt x="506" y="367"/>
                    <a:pt x="506" y="365"/>
                    <a:pt x="505" y="36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id-ID" sz="2000">
                <a:solidFill>
                  <a:srgbClr val="FFFFFF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93" name="Freeform 92"/>
          <p:cNvSpPr>
            <a:spLocks/>
          </p:cNvSpPr>
          <p:nvPr/>
        </p:nvSpPr>
        <p:spPr bwMode="auto">
          <a:xfrm flipH="1">
            <a:off x="11299475" y="2532990"/>
            <a:ext cx="377400" cy="468612"/>
          </a:xfrm>
          <a:custGeom>
            <a:avLst/>
            <a:gdLst>
              <a:gd name="T0" fmla="*/ 1142 w 1171"/>
              <a:gd name="T1" fmla="*/ 1555 h 1855"/>
              <a:gd name="T2" fmla="*/ 1124 w 1171"/>
              <a:gd name="T3" fmla="*/ 1500 h 1855"/>
              <a:gd name="T4" fmla="*/ 968 w 1171"/>
              <a:gd name="T5" fmla="*/ 1254 h 1855"/>
              <a:gd name="T6" fmla="*/ 97 w 1171"/>
              <a:gd name="T7" fmla="*/ 6 h 1855"/>
              <a:gd name="T8" fmla="*/ 92 w 1171"/>
              <a:gd name="T9" fmla="*/ 53 h 1855"/>
              <a:gd name="T10" fmla="*/ 66 w 1171"/>
              <a:gd name="T11" fmla="*/ 141 h 1855"/>
              <a:gd name="T12" fmla="*/ 12 w 1171"/>
              <a:gd name="T13" fmla="*/ 236 h 1855"/>
              <a:gd name="T14" fmla="*/ 4 w 1171"/>
              <a:gd name="T15" fmla="*/ 280 h 1855"/>
              <a:gd name="T16" fmla="*/ 27 w 1171"/>
              <a:gd name="T17" fmla="*/ 330 h 1855"/>
              <a:gd name="T18" fmla="*/ 47 w 1171"/>
              <a:gd name="T19" fmla="*/ 380 h 1855"/>
              <a:gd name="T20" fmla="*/ 38 w 1171"/>
              <a:gd name="T21" fmla="*/ 436 h 1855"/>
              <a:gd name="T22" fmla="*/ 35 w 1171"/>
              <a:gd name="T23" fmla="*/ 508 h 1855"/>
              <a:gd name="T24" fmla="*/ 43 w 1171"/>
              <a:gd name="T25" fmla="*/ 568 h 1855"/>
              <a:gd name="T26" fmla="*/ 73 w 1171"/>
              <a:gd name="T27" fmla="*/ 623 h 1855"/>
              <a:gd name="T28" fmla="*/ 93 w 1171"/>
              <a:gd name="T29" fmla="*/ 670 h 1855"/>
              <a:gd name="T30" fmla="*/ 82 w 1171"/>
              <a:gd name="T31" fmla="*/ 719 h 1855"/>
              <a:gd name="T32" fmla="*/ 112 w 1171"/>
              <a:gd name="T33" fmla="*/ 738 h 1855"/>
              <a:gd name="T34" fmla="*/ 143 w 1171"/>
              <a:gd name="T35" fmla="*/ 759 h 1855"/>
              <a:gd name="T36" fmla="*/ 148 w 1171"/>
              <a:gd name="T37" fmla="*/ 739 h 1855"/>
              <a:gd name="T38" fmla="*/ 160 w 1171"/>
              <a:gd name="T39" fmla="*/ 713 h 1855"/>
              <a:gd name="T40" fmla="*/ 172 w 1171"/>
              <a:gd name="T41" fmla="*/ 736 h 1855"/>
              <a:gd name="T42" fmla="*/ 163 w 1171"/>
              <a:gd name="T43" fmla="*/ 751 h 1855"/>
              <a:gd name="T44" fmla="*/ 166 w 1171"/>
              <a:gd name="T45" fmla="*/ 778 h 1855"/>
              <a:gd name="T46" fmla="*/ 177 w 1171"/>
              <a:gd name="T47" fmla="*/ 817 h 1855"/>
              <a:gd name="T48" fmla="*/ 156 w 1171"/>
              <a:gd name="T49" fmla="*/ 810 h 1855"/>
              <a:gd name="T50" fmla="*/ 154 w 1171"/>
              <a:gd name="T51" fmla="*/ 785 h 1855"/>
              <a:gd name="T52" fmla="*/ 136 w 1171"/>
              <a:gd name="T53" fmla="*/ 769 h 1855"/>
              <a:gd name="T54" fmla="*/ 126 w 1171"/>
              <a:gd name="T55" fmla="*/ 809 h 1855"/>
              <a:gd name="T56" fmla="*/ 129 w 1171"/>
              <a:gd name="T57" fmla="*/ 855 h 1855"/>
              <a:gd name="T58" fmla="*/ 140 w 1171"/>
              <a:gd name="T59" fmla="*/ 896 h 1855"/>
              <a:gd name="T60" fmla="*/ 187 w 1171"/>
              <a:gd name="T61" fmla="*/ 929 h 1855"/>
              <a:gd name="T62" fmla="*/ 176 w 1171"/>
              <a:gd name="T63" fmla="*/ 990 h 1855"/>
              <a:gd name="T64" fmla="*/ 160 w 1171"/>
              <a:gd name="T65" fmla="*/ 1005 h 1855"/>
              <a:gd name="T66" fmla="*/ 179 w 1171"/>
              <a:gd name="T67" fmla="*/ 1065 h 1855"/>
              <a:gd name="T68" fmla="*/ 201 w 1171"/>
              <a:gd name="T69" fmla="*/ 1122 h 1855"/>
              <a:gd name="T70" fmla="*/ 221 w 1171"/>
              <a:gd name="T71" fmla="*/ 1172 h 1855"/>
              <a:gd name="T72" fmla="*/ 246 w 1171"/>
              <a:gd name="T73" fmla="*/ 1207 h 1855"/>
              <a:gd name="T74" fmla="*/ 259 w 1171"/>
              <a:gd name="T75" fmla="*/ 1246 h 1855"/>
              <a:gd name="T76" fmla="*/ 276 w 1171"/>
              <a:gd name="T77" fmla="*/ 1270 h 1855"/>
              <a:gd name="T78" fmla="*/ 273 w 1171"/>
              <a:gd name="T79" fmla="*/ 1317 h 1855"/>
              <a:gd name="T80" fmla="*/ 275 w 1171"/>
              <a:gd name="T81" fmla="*/ 1354 h 1855"/>
              <a:gd name="T82" fmla="*/ 281 w 1171"/>
              <a:gd name="T83" fmla="*/ 1391 h 1855"/>
              <a:gd name="T84" fmla="*/ 333 w 1171"/>
              <a:gd name="T85" fmla="*/ 1410 h 1855"/>
              <a:gd name="T86" fmla="*/ 380 w 1171"/>
              <a:gd name="T87" fmla="*/ 1430 h 1855"/>
              <a:gd name="T88" fmla="*/ 429 w 1171"/>
              <a:gd name="T89" fmla="*/ 1455 h 1855"/>
              <a:gd name="T90" fmla="*/ 451 w 1171"/>
              <a:gd name="T91" fmla="*/ 1494 h 1855"/>
              <a:gd name="T92" fmla="*/ 498 w 1171"/>
              <a:gd name="T93" fmla="*/ 1524 h 1855"/>
              <a:gd name="T94" fmla="*/ 548 w 1171"/>
              <a:gd name="T95" fmla="*/ 1540 h 1855"/>
              <a:gd name="T96" fmla="*/ 567 w 1171"/>
              <a:gd name="T97" fmla="*/ 1595 h 1855"/>
              <a:gd name="T98" fmla="*/ 612 w 1171"/>
              <a:gd name="T99" fmla="*/ 1620 h 1855"/>
              <a:gd name="T100" fmla="*/ 648 w 1171"/>
              <a:gd name="T101" fmla="*/ 1657 h 1855"/>
              <a:gd name="T102" fmla="*/ 685 w 1171"/>
              <a:gd name="T103" fmla="*/ 1741 h 1855"/>
              <a:gd name="T104" fmla="*/ 678 w 1171"/>
              <a:gd name="T105" fmla="*/ 1790 h 1855"/>
              <a:gd name="T106" fmla="*/ 1046 w 1171"/>
              <a:gd name="T107" fmla="*/ 1854 h 1855"/>
              <a:gd name="T108" fmla="*/ 1080 w 1171"/>
              <a:gd name="T109" fmla="*/ 1842 h 1855"/>
              <a:gd name="T110" fmla="*/ 1072 w 1171"/>
              <a:gd name="T111" fmla="*/ 1804 h 1855"/>
              <a:gd name="T112" fmla="*/ 1066 w 1171"/>
              <a:gd name="T113" fmla="*/ 1764 h 1855"/>
              <a:gd name="T114" fmla="*/ 1073 w 1171"/>
              <a:gd name="T115" fmla="*/ 1736 h 1855"/>
              <a:gd name="T116" fmla="*/ 1099 w 1171"/>
              <a:gd name="T117" fmla="*/ 1692 h 1855"/>
              <a:gd name="T118" fmla="*/ 1105 w 1171"/>
              <a:gd name="T119" fmla="*/ 1650 h 1855"/>
              <a:gd name="T120" fmla="*/ 1140 w 1171"/>
              <a:gd name="T121" fmla="*/ 1617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71" h="1855">
                <a:moveTo>
                  <a:pt x="1168" y="1587"/>
                </a:moveTo>
                <a:cubicBezTo>
                  <a:pt x="1167" y="1586"/>
                  <a:pt x="1167" y="1584"/>
                  <a:pt x="1167" y="1583"/>
                </a:cubicBezTo>
                <a:cubicBezTo>
                  <a:pt x="1165" y="1582"/>
                  <a:pt x="1162" y="1582"/>
                  <a:pt x="1161" y="1581"/>
                </a:cubicBezTo>
                <a:cubicBezTo>
                  <a:pt x="1160" y="1580"/>
                  <a:pt x="1159" y="1578"/>
                  <a:pt x="1159" y="1577"/>
                </a:cubicBezTo>
                <a:cubicBezTo>
                  <a:pt x="1158" y="1576"/>
                  <a:pt x="1156" y="1574"/>
                  <a:pt x="1156" y="1573"/>
                </a:cubicBezTo>
                <a:cubicBezTo>
                  <a:pt x="1155" y="1573"/>
                  <a:pt x="1153" y="1572"/>
                  <a:pt x="1153" y="1572"/>
                </a:cubicBezTo>
                <a:cubicBezTo>
                  <a:pt x="1152" y="1571"/>
                  <a:pt x="1152" y="1568"/>
                  <a:pt x="1151" y="1567"/>
                </a:cubicBezTo>
                <a:cubicBezTo>
                  <a:pt x="1151" y="1566"/>
                  <a:pt x="1149" y="1565"/>
                  <a:pt x="1148" y="1564"/>
                </a:cubicBezTo>
                <a:cubicBezTo>
                  <a:pt x="1147" y="1564"/>
                  <a:pt x="1144" y="1564"/>
                  <a:pt x="1143" y="1563"/>
                </a:cubicBezTo>
                <a:cubicBezTo>
                  <a:pt x="1142" y="1563"/>
                  <a:pt x="1141" y="1561"/>
                  <a:pt x="1141" y="1561"/>
                </a:cubicBezTo>
                <a:cubicBezTo>
                  <a:pt x="1140" y="1559"/>
                  <a:pt x="1141" y="1556"/>
                  <a:pt x="1142" y="1555"/>
                </a:cubicBezTo>
                <a:cubicBezTo>
                  <a:pt x="1142" y="1554"/>
                  <a:pt x="1144" y="1553"/>
                  <a:pt x="1145" y="1551"/>
                </a:cubicBezTo>
                <a:cubicBezTo>
                  <a:pt x="1145" y="1550"/>
                  <a:pt x="1144" y="1547"/>
                  <a:pt x="1144" y="1546"/>
                </a:cubicBezTo>
                <a:cubicBezTo>
                  <a:pt x="1143" y="1544"/>
                  <a:pt x="1140" y="1541"/>
                  <a:pt x="1139" y="1540"/>
                </a:cubicBezTo>
                <a:cubicBezTo>
                  <a:pt x="1138" y="1539"/>
                  <a:pt x="1136" y="1537"/>
                  <a:pt x="1136" y="1536"/>
                </a:cubicBezTo>
                <a:cubicBezTo>
                  <a:pt x="1136" y="1535"/>
                  <a:pt x="1138" y="1534"/>
                  <a:pt x="1138" y="1533"/>
                </a:cubicBezTo>
                <a:cubicBezTo>
                  <a:pt x="1138" y="1531"/>
                  <a:pt x="1136" y="1529"/>
                  <a:pt x="1136" y="1527"/>
                </a:cubicBezTo>
                <a:cubicBezTo>
                  <a:pt x="1135" y="1525"/>
                  <a:pt x="1135" y="1522"/>
                  <a:pt x="1135" y="1520"/>
                </a:cubicBezTo>
                <a:cubicBezTo>
                  <a:pt x="1135" y="1518"/>
                  <a:pt x="1135" y="1515"/>
                  <a:pt x="1134" y="1514"/>
                </a:cubicBezTo>
                <a:cubicBezTo>
                  <a:pt x="1133" y="1512"/>
                  <a:pt x="1131" y="1510"/>
                  <a:pt x="1130" y="1509"/>
                </a:cubicBezTo>
                <a:cubicBezTo>
                  <a:pt x="1129" y="1508"/>
                  <a:pt x="1126" y="1506"/>
                  <a:pt x="1126" y="1505"/>
                </a:cubicBezTo>
                <a:cubicBezTo>
                  <a:pt x="1125" y="1504"/>
                  <a:pt x="1124" y="1502"/>
                  <a:pt x="1124" y="1500"/>
                </a:cubicBezTo>
                <a:cubicBezTo>
                  <a:pt x="1123" y="1499"/>
                  <a:pt x="1124" y="1495"/>
                  <a:pt x="1123" y="1494"/>
                </a:cubicBezTo>
                <a:cubicBezTo>
                  <a:pt x="1123" y="1493"/>
                  <a:pt x="1122" y="1490"/>
                  <a:pt x="1121" y="1489"/>
                </a:cubicBezTo>
                <a:cubicBezTo>
                  <a:pt x="1120" y="1488"/>
                  <a:pt x="1117" y="1487"/>
                  <a:pt x="1117" y="1486"/>
                </a:cubicBezTo>
                <a:cubicBezTo>
                  <a:pt x="1116" y="1485"/>
                  <a:pt x="1116" y="1483"/>
                  <a:pt x="1116" y="1482"/>
                </a:cubicBezTo>
                <a:cubicBezTo>
                  <a:pt x="1116" y="1480"/>
                  <a:pt x="1117" y="1476"/>
                  <a:pt x="1118" y="1474"/>
                </a:cubicBezTo>
                <a:cubicBezTo>
                  <a:pt x="1118" y="1473"/>
                  <a:pt x="1120" y="1471"/>
                  <a:pt x="1119" y="1470"/>
                </a:cubicBezTo>
                <a:cubicBezTo>
                  <a:pt x="1119" y="1469"/>
                  <a:pt x="1118" y="1468"/>
                  <a:pt x="1118" y="1467"/>
                </a:cubicBezTo>
                <a:cubicBezTo>
                  <a:pt x="1117" y="1467"/>
                  <a:pt x="1119" y="1465"/>
                  <a:pt x="1119" y="1464"/>
                </a:cubicBezTo>
                <a:cubicBezTo>
                  <a:pt x="1119" y="1463"/>
                  <a:pt x="1119" y="1461"/>
                  <a:pt x="1119" y="1459"/>
                </a:cubicBezTo>
                <a:cubicBezTo>
                  <a:pt x="1118" y="1458"/>
                  <a:pt x="1115" y="1454"/>
                  <a:pt x="1115" y="1454"/>
                </a:cubicBezTo>
                <a:cubicBezTo>
                  <a:pt x="968" y="1254"/>
                  <a:pt x="968" y="1254"/>
                  <a:pt x="968" y="1254"/>
                </a:cubicBezTo>
                <a:cubicBezTo>
                  <a:pt x="831" y="1066"/>
                  <a:pt x="831" y="1066"/>
                  <a:pt x="831" y="1066"/>
                </a:cubicBezTo>
                <a:cubicBezTo>
                  <a:pt x="593" y="741"/>
                  <a:pt x="593" y="741"/>
                  <a:pt x="593" y="741"/>
                </a:cubicBezTo>
                <a:cubicBezTo>
                  <a:pt x="517" y="637"/>
                  <a:pt x="517" y="637"/>
                  <a:pt x="517" y="637"/>
                </a:cubicBezTo>
                <a:cubicBezTo>
                  <a:pt x="521" y="612"/>
                  <a:pt x="521" y="612"/>
                  <a:pt x="521" y="612"/>
                </a:cubicBezTo>
                <a:cubicBezTo>
                  <a:pt x="563" y="421"/>
                  <a:pt x="563" y="421"/>
                  <a:pt x="563" y="421"/>
                </a:cubicBezTo>
                <a:cubicBezTo>
                  <a:pt x="605" y="219"/>
                  <a:pt x="605" y="219"/>
                  <a:pt x="605" y="219"/>
                </a:cubicBezTo>
                <a:cubicBezTo>
                  <a:pt x="625" y="126"/>
                  <a:pt x="625" y="126"/>
                  <a:pt x="625" y="126"/>
                </a:cubicBezTo>
                <a:cubicBezTo>
                  <a:pt x="443" y="84"/>
                  <a:pt x="443" y="84"/>
                  <a:pt x="443" y="84"/>
                </a:cubicBezTo>
                <a:cubicBezTo>
                  <a:pt x="220" y="30"/>
                  <a:pt x="220" y="30"/>
                  <a:pt x="220" y="30"/>
                </a:cubicBezTo>
                <a:cubicBezTo>
                  <a:pt x="98" y="0"/>
                  <a:pt x="98" y="0"/>
                  <a:pt x="98" y="0"/>
                </a:cubicBezTo>
                <a:cubicBezTo>
                  <a:pt x="97" y="2"/>
                  <a:pt x="97" y="4"/>
                  <a:pt x="97" y="6"/>
                </a:cubicBezTo>
                <a:cubicBezTo>
                  <a:pt x="96" y="8"/>
                  <a:pt x="94" y="12"/>
                  <a:pt x="93" y="15"/>
                </a:cubicBezTo>
                <a:cubicBezTo>
                  <a:pt x="92" y="17"/>
                  <a:pt x="90" y="21"/>
                  <a:pt x="89" y="22"/>
                </a:cubicBezTo>
                <a:cubicBezTo>
                  <a:pt x="88" y="24"/>
                  <a:pt x="85" y="25"/>
                  <a:pt x="84" y="26"/>
                </a:cubicBezTo>
                <a:cubicBezTo>
                  <a:pt x="83" y="27"/>
                  <a:pt x="82" y="29"/>
                  <a:pt x="82" y="30"/>
                </a:cubicBezTo>
                <a:cubicBezTo>
                  <a:pt x="82" y="31"/>
                  <a:pt x="83" y="33"/>
                  <a:pt x="84" y="34"/>
                </a:cubicBezTo>
                <a:cubicBezTo>
                  <a:pt x="84" y="35"/>
                  <a:pt x="85" y="36"/>
                  <a:pt x="86" y="37"/>
                </a:cubicBezTo>
                <a:cubicBezTo>
                  <a:pt x="87" y="38"/>
                  <a:pt x="88" y="38"/>
                  <a:pt x="89" y="39"/>
                </a:cubicBezTo>
                <a:cubicBezTo>
                  <a:pt x="90" y="39"/>
                  <a:pt x="91" y="40"/>
                  <a:pt x="92" y="40"/>
                </a:cubicBezTo>
                <a:cubicBezTo>
                  <a:pt x="92" y="41"/>
                  <a:pt x="92" y="42"/>
                  <a:pt x="93" y="43"/>
                </a:cubicBezTo>
                <a:cubicBezTo>
                  <a:pt x="93" y="44"/>
                  <a:pt x="94" y="47"/>
                  <a:pt x="93" y="48"/>
                </a:cubicBezTo>
                <a:cubicBezTo>
                  <a:pt x="93" y="49"/>
                  <a:pt x="92" y="52"/>
                  <a:pt x="92" y="53"/>
                </a:cubicBezTo>
                <a:cubicBezTo>
                  <a:pt x="92" y="54"/>
                  <a:pt x="93" y="56"/>
                  <a:pt x="93" y="57"/>
                </a:cubicBezTo>
                <a:cubicBezTo>
                  <a:pt x="93" y="59"/>
                  <a:pt x="93" y="63"/>
                  <a:pt x="93" y="65"/>
                </a:cubicBezTo>
                <a:cubicBezTo>
                  <a:pt x="94" y="69"/>
                  <a:pt x="94" y="75"/>
                  <a:pt x="94" y="79"/>
                </a:cubicBezTo>
                <a:cubicBezTo>
                  <a:pt x="94" y="81"/>
                  <a:pt x="94" y="87"/>
                  <a:pt x="93" y="89"/>
                </a:cubicBezTo>
                <a:cubicBezTo>
                  <a:pt x="93" y="92"/>
                  <a:pt x="91" y="96"/>
                  <a:pt x="90" y="98"/>
                </a:cubicBezTo>
                <a:cubicBezTo>
                  <a:pt x="89" y="101"/>
                  <a:pt x="87" y="107"/>
                  <a:pt x="85" y="109"/>
                </a:cubicBezTo>
                <a:cubicBezTo>
                  <a:pt x="84" y="112"/>
                  <a:pt x="82" y="116"/>
                  <a:pt x="81" y="119"/>
                </a:cubicBezTo>
                <a:cubicBezTo>
                  <a:pt x="80" y="120"/>
                  <a:pt x="78" y="124"/>
                  <a:pt x="77" y="126"/>
                </a:cubicBezTo>
                <a:cubicBezTo>
                  <a:pt x="76" y="128"/>
                  <a:pt x="74" y="133"/>
                  <a:pt x="73" y="135"/>
                </a:cubicBezTo>
                <a:cubicBezTo>
                  <a:pt x="72" y="136"/>
                  <a:pt x="70" y="138"/>
                  <a:pt x="69" y="139"/>
                </a:cubicBezTo>
                <a:cubicBezTo>
                  <a:pt x="68" y="140"/>
                  <a:pt x="66" y="140"/>
                  <a:pt x="66" y="141"/>
                </a:cubicBezTo>
                <a:cubicBezTo>
                  <a:pt x="65" y="142"/>
                  <a:pt x="64" y="144"/>
                  <a:pt x="64" y="144"/>
                </a:cubicBezTo>
                <a:cubicBezTo>
                  <a:pt x="64" y="146"/>
                  <a:pt x="64" y="148"/>
                  <a:pt x="64" y="149"/>
                </a:cubicBezTo>
                <a:cubicBezTo>
                  <a:pt x="64" y="151"/>
                  <a:pt x="63" y="154"/>
                  <a:pt x="64" y="155"/>
                </a:cubicBezTo>
                <a:cubicBezTo>
                  <a:pt x="64" y="156"/>
                  <a:pt x="66" y="157"/>
                  <a:pt x="67" y="158"/>
                </a:cubicBezTo>
                <a:cubicBezTo>
                  <a:pt x="67" y="159"/>
                  <a:pt x="67" y="162"/>
                  <a:pt x="66" y="163"/>
                </a:cubicBezTo>
                <a:cubicBezTo>
                  <a:pt x="66" y="165"/>
                  <a:pt x="65" y="168"/>
                  <a:pt x="64" y="169"/>
                </a:cubicBezTo>
                <a:cubicBezTo>
                  <a:pt x="63" y="171"/>
                  <a:pt x="61" y="175"/>
                  <a:pt x="60" y="177"/>
                </a:cubicBezTo>
                <a:cubicBezTo>
                  <a:pt x="58" y="181"/>
                  <a:pt x="53" y="188"/>
                  <a:pt x="50" y="191"/>
                </a:cubicBezTo>
                <a:cubicBezTo>
                  <a:pt x="47" y="195"/>
                  <a:pt x="40" y="203"/>
                  <a:pt x="37" y="207"/>
                </a:cubicBezTo>
                <a:cubicBezTo>
                  <a:pt x="33" y="212"/>
                  <a:pt x="24" y="223"/>
                  <a:pt x="20" y="229"/>
                </a:cubicBezTo>
                <a:cubicBezTo>
                  <a:pt x="18" y="231"/>
                  <a:pt x="14" y="234"/>
                  <a:pt x="12" y="236"/>
                </a:cubicBezTo>
                <a:cubicBezTo>
                  <a:pt x="12" y="237"/>
                  <a:pt x="10" y="239"/>
                  <a:pt x="9" y="241"/>
                </a:cubicBezTo>
                <a:cubicBezTo>
                  <a:pt x="9" y="242"/>
                  <a:pt x="8" y="244"/>
                  <a:pt x="8" y="244"/>
                </a:cubicBezTo>
                <a:cubicBezTo>
                  <a:pt x="8" y="245"/>
                  <a:pt x="7" y="247"/>
                  <a:pt x="6" y="247"/>
                </a:cubicBezTo>
                <a:cubicBezTo>
                  <a:pt x="6" y="248"/>
                  <a:pt x="4" y="250"/>
                  <a:pt x="3" y="251"/>
                </a:cubicBezTo>
                <a:cubicBezTo>
                  <a:pt x="3" y="252"/>
                  <a:pt x="1" y="254"/>
                  <a:pt x="2" y="255"/>
                </a:cubicBezTo>
                <a:cubicBezTo>
                  <a:pt x="2" y="256"/>
                  <a:pt x="4" y="257"/>
                  <a:pt x="4" y="258"/>
                </a:cubicBezTo>
                <a:cubicBezTo>
                  <a:pt x="5" y="259"/>
                  <a:pt x="5" y="262"/>
                  <a:pt x="5" y="263"/>
                </a:cubicBezTo>
                <a:cubicBezTo>
                  <a:pt x="6" y="264"/>
                  <a:pt x="6" y="267"/>
                  <a:pt x="6" y="269"/>
                </a:cubicBezTo>
                <a:cubicBezTo>
                  <a:pt x="6" y="270"/>
                  <a:pt x="5" y="271"/>
                  <a:pt x="5" y="272"/>
                </a:cubicBezTo>
                <a:cubicBezTo>
                  <a:pt x="4" y="273"/>
                  <a:pt x="5" y="274"/>
                  <a:pt x="5" y="275"/>
                </a:cubicBezTo>
                <a:cubicBezTo>
                  <a:pt x="5" y="276"/>
                  <a:pt x="4" y="279"/>
                  <a:pt x="4" y="280"/>
                </a:cubicBezTo>
                <a:cubicBezTo>
                  <a:pt x="3" y="280"/>
                  <a:pt x="1" y="281"/>
                  <a:pt x="1" y="282"/>
                </a:cubicBezTo>
                <a:cubicBezTo>
                  <a:pt x="0" y="283"/>
                  <a:pt x="1" y="285"/>
                  <a:pt x="1" y="286"/>
                </a:cubicBezTo>
                <a:cubicBezTo>
                  <a:pt x="2" y="288"/>
                  <a:pt x="3" y="291"/>
                  <a:pt x="4" y="292"/>
                </a:cubicBezTo>
                <a:cubicBezTo>
                  <a:pt x="5" y="294"/>
                  <a:pt x="8" y="299"/>
                  <a:pt x="10" y="301"/>
                </a:cubicBezTo>
                <a:cubicBezTo>
                  <a:pt x="11" y="302"/>
                  <a:pt x="15" y="304"/>
                  <a:pt x="16" y="306"/>
                </a:cubicBezTo>
                <a:cubicBezTo>
                  <a:pt x="17" y="307"/>
                  <a:pt x="17" y="310"/>
                  <a:pt x="17" y="312"/>
                </a:cubicBezTo>
                <a:cubicBezTo>
                  <a:pt x="18" y="313"/>
                  <a:pt x="19" y="314"/>
                  <a:pt x="20" y="315"/>
                </a:cubicBezTo>
                <a:cubicBezTo>
                  <a:pt x="20" y="316"/>
                  <a:pt x="23" y="316"/>
                  <a:pt x="24" y="317"/>
                </a:cubicBezTo>
                <a:cubicBezTo>
                  <a:pt x="25" y="317"/>
                  <a:pt x="26" y="318"/>
                  <a:pt x="26" y="319"/>
                </a:cubicBezTo>
                <a:cubicBezTo>
                  <a:pt x="27" y="321"/>
                  <a:pt x="29" y="324"/>
                  <a:pt x="29" y="326"/>
                </a:cubicBezTo>
                <a:cubicBezTo>
                  <a:pt x="29" y="327"/>
                  <a:pt x="28" y="329"/>
                  <a:pt x="27" y="330"/>
                </a:cubicBezTo>
                <a:cubicBezTo>
                  <a:pt x="27" y="331"/>
                  <a:pt x="27" y="333"/>
                  <a:pt x="28" y="334"/>
                </a:cubicBezTo>
                <a:cubicBezTo>
                  <a:pt x="28" y="335"/>
                  <a:pt x="31" y="337"/>
                  <a:pt x="32" y="338"/>
                </a:cubicBezTo>
                <a:cubicBezTo>
                  <a:pt x="33" y="338"/>
                  <a:pt x="34" y="340"/>
                  <a:pt x="35" y="341"/>
                </a:cubicBezTo>
                <a:cubicBezTo>
                  <a:pt x="35" y="342"/>
                  <a:pt x="35" y="345"/>
                  <a:pt x="35" y="346"/>
                </a:cubicBezTo>
                <a:cubicBezTo>
                  <a:pt x="35" y="348"/>
                  <a:pt x="37" y="351"/>
                  <a:pt x="38" y="352"/>
                </a:cubicBezTo>
                <a:cubicBezTo>
                  <a:pt x="39" y="354"/>
                  <a:pt x="41" y="357"/>
                  <a:pt x="42" y="359"/>
                </a:cubicBezTo>
                <a:cubicBezTo>
                  <a:pt x="42" y="360"/>
                  <a:pt x="41" y="363"/>
                  <a:pt x="41" y="364"/>
                </a:cubicBezTo>
                <a:cubicBezTo>
                  <a:pt x="41" y="365"/>
                  <a:pt x="41" y="367"/>
                  <a:pt x="42" y="368"/>
                </a:cubicBezTo>
                <a:cubicBezTo>
                  <a:pt x="43" y="370"/>
                  <a:pt x="46" y="371"/>
                  <a:pt x="46" y="372"/>
                </a:cubicBezTo>
                <a:cubicBezTo>
                  <a:pt x="47" y="373"/>
                  <a:pt x="48" y="375"/>
                  <a:pt x="48" y="376"/>
                </a:cubicBezTo>
                <a:cubicBezTo>
                  <a:pt x="48" y="377"/>
                  <a:pt x="47" y="379"/>
                  <a:pt x="47" y="380"/>
                </a:cubicBezTo>
                <a:cubicBezTo>
                  <a:pt x="47" y="381"/>
                  <a:pt x="47" y="384"/>
                  <a:pt x="47" y="385"/>
                </a:cubicBezTo>
                <a:cubicBezTo>
                  <a:pt x="46" y="386"/>
                  <a:pt x="45" y="388"/>
                  <a:pt x="45" y="389"/>
                </a:cubicBezTo>
                <a:cubicBezTo>
                  <a:pt x="45" y="390"/>
                  <a:pt x="45" y="392"/>
                  <a:pt x="45" y="393"/>
                </a:cubicBezTo>
                <a:cubicBezTo>
                  <a:pt x="45" y="394"/>
                  <a:pt x="47" y="395"/>
                  <a:pt x="48" y="396"/>
                </a:cubicBezTo>
                <a:cubicBezTo>
                  <a:pt x="49" y="398"/>
                  <a:pt x="49" y="401"/>
                  <a:pt x="49" y="403"/>
                </a:cubicBezTo>
                <a:cubicBezTo>
                  <a:pt x="49" y="405"/>
                  <a:pt x="48" y="409"/>
                  <a:pt x="47" y="411"/>
                </a:cubicBezTo>
                <a:cubicBezTo>
                  <a:pt x="47" y="412"/>
                  <a:pt x="45" y="414"/>
                  <a:pt x="45" y="415"/>
                </a:cubicBezTo>
                <a:cubicBezTo>
                  <a:pt x="45" y="417"/>
                  <a:pt x="46" y="419"/>
                  <a:pt x="46" y="420"/>
                </a:cubicBezTo>
                <a:cubicBezTo>
                  <a:pt x="46" y="421"/>
                  <a:pt x="47" y="422"/>
                  <a:pt x="47" y="423"/>
                </a:cubicBezTo>
                <a:cubicBezTo>
                  <a:pt x="47" y="425"/>
                  <a:pt x="46" y="428"/>
                  <a:pt x="46" y="429"/>
                </a:cubicBezTo>
                <a:cubicBezTo>
                  <a:pt x="45" y="431"/>
                  <a:pt x="40" y="434"/>
                  <a:pt x="38" y="436"/>
                </a:cubicBezTo>
                <a:cubicBezTo>
                  <a:pt x="37" y="438"/>
                  <a:pt x="34" y="442"/>
                  <a:pt x="33" y="445"/>
                </a:cubicBezTo>
                <a:cubicBezTo>
                  <a:pt x="33" y="446"/>
                  <a:pt x="31" y="450"/>
                  <a:pt x="31" y="452"/>
                </a:cubicBezTo>
                <a:cubicBezTo>
                  <a:pt x="30" y="453"/>
                  <a:pt x="30" y="456"/>
                  <a:pt x="30" y="457"/>
                </a:cubicBezTo>
                <a:cubicBezTo>
                  <a:pt x="30" y="459"/>
                  <a:pt x="31" y="461"/>
                  <a:pt x="31" y="463"/>
                </a:cubicBezTo>
                <a:cubicBezTo>
                  <a:pt x="31" y="464"/>
                  <a:pt x="30" y="466"/>
                  <a:pt x="30" y="467"/>
                </a:cubicBezTo>
                <a:cubicBezTo>
                  <a:pt x="30" y="469"/>
                  <a:pt x="30" y="472"/>
                  <a:pt x="30" y="473"/>
                </a:cubicBezTo>
                <a:cubicBezTo>
                  <a:pt x="31" y="475"/>
                  <a:pt x="32" y="479"/>
                  <a:pt x="32" y="481"/>
                </a:cubicBezTo>
                <a:cubicBezTo>
                  <a:pt x="32" y="483"/>
                  <a:pt x="33" y="487"/>
                  <a:pt x="33" y="489"/>
                </a:cubicBezTo>
                <a:cubicBezTo>
                  <a:pt x="33" y="491"/>
                  <a:pt x="32" y="495"/>
                  <a:pt x="33" y="497"/>
                </a:cubicBezTo>
                <a:cubicBezTo>
                  <a:pt x="33" y="498"/>
                  <a:pt x="34" y="500"/>
                  <a:pt x="34" y="501"/>
                </a:cubicBezTo>
                <a:cubicBezTo>
                  <a:pt x="35" y="503"/>
                  <a:pt x="35" y="506"/>
                  <a:pt x="35" y="508"/>
                </a:cubicBezTo>
                <a:cubicBezTo>
                  <a:pt x="35" y="510"/>
                  <a:pt x="34" y="514"/>
                  <a:pt x="34" y="516"/>
                </a:cubicBezTo>
                <a:cubicBezTo>
                  <a:pt x="34" y="518"/>
                  <a:pt x="33" y="520"/>
                  <a:pt x="32" y="522"/>
                </a:cubicBezTo>
                <a:cubicBezTo>
                  <a:pt x="32" y="523"/>
                  <a:pt x="30" y="525"/>
                  <a:pt x="29" y="525"/>
                </a:cubicBezTo>
                <a:cubicBezTo>
                  <a:pt x="28" y="526"/>
                  <a:pt x="26" y="526"/>
                  <a:pt x="25" y="527"/>
                </a:cubicBezTo>
                <a:cubicBezTo>
                  <a:pt x="25" y="528"/>
                  <a:pt x="24" y="531"/>
                  <a:pt x="24" y="532"/>
                </a:cubicBezTo>
                <a:cubicBezTo>
                  <a:pt x="24" y="533"/>
                  <a:pt x="26" y="535"/>
                  <a:pt x="27" y="536"/>
                </a:cubicBezTo>
                <a:cubicBezTo>
                  <a:pt x="28" y="538"/>
                  <a:pt x="29" y="540"/>
                  <a:pt x="29" y="541"/>
                </a:cubicBezTo>
                <a:cubicBezTo>
                  <a:pt x="30" y="543"/>
                  <a:pt x="30" y="547"/>
                  <a:pt x="31" y="549"/>
                </a:cubicBezTo>
                <a:cubicBezTo>
                  <a:pt x="32" y="550"/>
                  <a:pt x="33" y="552"/>
                  <a:pt x="34" y="553"/>
                </a:cubicBezTo>
                <a:cubicBezTo>
                  <a:pt x="36" y="556"/>
                  <a:pt x="40" y="560"/>
                  <a:pt x="42" y="562"/>
                </a:cubicBezTo>
                <a:cubicBezTo>
                  <a:pt x="42" y="564"/>
                  <a:pt x="42" y="566"/>
                  <a:pt x="43" y="568"/>
                </a:cubicBezTo>
                <a:cubicBezTo>
                  <a:pt x="43" y="569"/>
                  <a:pt x="43" y="571"/>
                  <a:pt x="44" y="572"/>
                </a:cubicBezTo>
                <a:cubicBezTo>
                  <a:pt x="45" y="573"/>
                  <a:pt x="47" y="574"/>
                  <a:pt x="48" y="575"/>
                </a:cubicBezTo>
                <a:cubicBezTo>
                  <a:pt x="49" y="576"/>
                  <a:pt x="50" y="579"/>
                  <a:pt x="51" y="580"/>
                </a:cubicBezTo>
                <a:cubicBezTo>
                  <a:pt x="52" y="582"/>
                  <a:pt x="53" y="585"/>
                  <a:pt x="54" y="586"/>
                </a:cubicBezTo>
                <a:cubicBezTo>
                  <a:pt x="55" y="589"/>
                  <a:pt x="56" y="594"/>
                  <a:pt x="57" y="597"/>
                </a:cubicBezTo>
                <a:cubicBezTo>
                  <a:pt x="57" y="598"/>
                  <a:pt x="57" y="600"/>
                  <a:pt x="58" y="601"/>
                </a:cubicBezTo>
                <a:cubicBezTo>
                  <a:pt x="58" y="602"/>
                  <a:pt x="59" y="603"/>
                  <a:pt x="60" y="603"/>
                </a:cubicBezTo>
                <a:cubicBezTo>
                  <a:pt x="60" y="605"/>
                  <a:pt x="60" y="608"/>
                  <a:pt x="61" y="609"/>
                </a:cubicBezTo>
                <a:cubicBezTo>
                  <a:pt x="62" y="610"/>
                  <a:pt x="64" y="612"/>
                  <a:pt x="65" y="613"/>
                </a:cubicBezTo>
                <a:cubicBezTo>
                  <a:pt x="66" y="614"/>
                  <a:pt x="67" y="618"/>
                  <a:pt x="69" y="619"/>
                </a:cubicBezTo>
                <a:cubicBezTo>
                  <a:pt x="70" y="621"/>
                  <a:pt x="72" y="622"/>
                  <a:pt x="73" y="623"/>
                </a:cubicBezTo>
                <a:cubicBezTo>
                  <a:pt x="75" y="624"/>
                  <a:pt x="77" y="626"/>
                  <a:pt x="78" y="627"/>
                </a:cubicBezTo>
                <a:cubicBezTo>
                  <a:pt x="79" y="629"/>
                  <a:pt x="82" y="632"/>
                  <a:pt x="83" y="634"/>
                </a:cubicBezTo>
                <a:cubicBezTo>
                  <a:pt x="84" y="635"/>
                  <a:pt x="84" y="638"/>
                  <a:pt x="84" y="640"/>
                </a:cubicBezTo>
                <a:cubicBezTo>
                  <a:pt x="85" y="642"/>
                  <a:pt x="87" y="646"/>
                  <a:pt x="88" y="648"/>
                </a:cubicBezTo>
                <a:cubicBezTo>
                  <a:pt x="88" y="650"/>
                  <a:pt x="87" y="652"/>
                  <a:pt x="86" y="654"/>
                </a:cubicBezTo>
                <a:cubicBezTo>
                  <a:pt x="86" y="655"/>
                  <a:pt x="84" y="657"/>
                  <a:pt x="84" y="658"/>
                </a:cubicBezTo>
                <a:cubicBezTo>
                  <a:pt x="84" y="660"/>
                  <a:pt x="85" y="663"/>
                  <a:pt x="86" y="663"/>
                </a:cubicBezTo>
                <a:cubicBezTo>
                  <a:pt x="87" y="663"/>
                  <a:pt x="88" y="661"/>
                  <a:pt x="89" y="661"/>
                </a:cubicBezTo>
                <a:cubicBezTo>
                  <a:pt x="90" y="661"/>
                  <a:pt x="91" y="663"/>
                  <a:pt x="91" y="663"/>
                </a:cubicBezTo>
                <a:cubicBezTo>
                  <a:pt x="92" y="664"/>
                  <a:pt x="93" y="665"/>
                  <a:pt x="93" y="665"/>
                </a:cubicBezTo>
                <a:cubicBezTo>
                  <a:pt x="93" y="666"/>
                  <a:pt x="93" y="669"/>
                  <a:pt x="93" y="670"/>
                </a:cubicBezTo>
                <a:cubicBezTo>
                  <a:pt x="93" y="671"/>
                  <a:pt x="95" y="673"/>
                  <a:pt x="94" y="674"/>
                </a:cubicBezTo>
                <a:cubicBezTo>
                  <a:pt x="94" y="675"/>
                  <a:pt x="93" y="675"/>
                  <a:pt x="93" y="675"/>
                </a:cubicBezTo>
                <a:cubicBezTo>
                  <a:pt x="92" y="676"/>
                  <a:pt x="91" y="679"/>
                  <a:pt x="91" y="681"/>
                </a:cubicBezTo>
                <a:cubicBezTo>
                  <a:pt x="92" y="682"/>
                  <a:pt x="94" y="686"/>
                  <a:pt x="94" y="688"/>
                </a:cubicBezTo>
                <a:cubicBezTo>
                  <a:pt x="94" y="689"/>
                  <a:pt x="93" y="693"/>
                  <a:pt x="92" y="694"/>
                </a:cubicBezTo>
                <a:cubicBezTo>
                  <a:pt x="91" y="696"/>
                  <a:pt x="89" y="699"/>
                  <a:pt x="88" y="701"/>
                </a:cubicBezTo>
                <a:cubicBezTo>
                  <a:pt x="87" y="702"/>
                  <a:pt x="85" y="705"/>
                  <a:pt x="84" y="706"/>
                </a:cubicBezTo>
                <a:cubicBezTo>
                  <a:pt x="84" y="707"/>
                  <a:pt x="82" y="709"/>
                  <a:pt x="81" y="710"/>
                </a:cubicBezTo>
                <a:cubicBezTo>
                  <a:pt x="81" y="711"/>
                  <a:pt x="79" y="712"/>
                  <a:pt x="78" y="712"/>
                </a:cubicBezTo>
                <a:cubicBezTo>
                  <a:pt x="78" y="713"/>
                  <a:pt x="78" y="714"/>
                  <a:pt x="78" y="715"/>
                </a:cubicBezTo>
                <a:cubicBezTo>
                  <a:pt x="79" y="716"/>
                  <a:pt x="81" y="718"/>
                  <a:pt x="82" y="719"/>
                </a:cubicBezTo>
                <a:cubicBezTo>
                  <a:pt x="83" y="719"/>
                  <a:pt x="84" y="717"/>
                  <a:pt x="85" y="717"/>
                </a:cubicBezTo>
                <a:cubicBezTo>
                  <a:pt x="85" y="716"/>
                  <a:pt x="85" y="714"/>
                  <a:pt x="85" y="713"/>
                </a:cubicBezTo>
                <a:cubicBezTo>
                  <a:pt x="86" y="712"/>
                  <a:pt x="88" y="712"/>
                  <a:pt x="89" y="712"/>
                </a:cubicBezTo>
                <a:cubicBezTo>
                  <a:pt x="90" y="712"/>
                  <a:pt x="91" y="712"/>
                  <a:pt x="91" y="712"/>
                </a:cubicBezTo>
                <a:cubicBezTo>
                  <a:pt x="92" y="713"/>
                  <a:pt x="94" y="714"/>
                  <a:pt x="94" y="715"/>
                </a:cubicBezTo>
                <a:cubicBezTo>
                  <a:pt x="96" y="715"/>
                  <a:pt x="99" y="716"/>
                  <a:pt x="100" y="717"/>
                </a:cubicBezTo>
                <a:cubicBezTo>
                  <a:pt x="101" y="717"/>
                  <a:pt x="101" y="719"/>
                  <a:pt x="102" y="720"/>
                </a:cubicBezTo>
                <a:cubicBezTo>
                  <a:pt x="103" y="721"/>
                  <a:pt x="105" y="723"/>
                  <a:pt x="105" y="724"/>
                </a:cubicBezTo>
                <a:cubicBezTo>
                  <a:pt x="106" y="726"/>
                  <a:pt x="106" y="729"/>
                  <a:pt x="107" y="730"/>
                </a:cubicBezTo>
                <a:cubicBezTo>
                  <a:pt x="107" y="731"/>
                  <a:pt x="109" y="732"/>
                  <a:pt x="109" y="733"/>
                </a:cubicBezTo>
                <a:cubicBezTo>
                  <a:pt x="110" y="734"/>
                  <a:pt x="111" y="737"/>
                  <a:pt x="112" y="738"/>
                </a:cubicBezTo>
                <a:cubicBezTo>
                  <a:pt x="112" y="739"/>
                  <a:pt x="112" y="742"/>
                  <a:pt x="113" y="742"/>
                </a:cubicBezTo>
                <a:cubicBezTo>
                  <a:pt x="114" y="743"/>
                  <a:pt x="115" y="743"/>
                  <a:pt x="116" y="743"/>
                </a:cubicBezTo>
                <a:cubicBezTo>
                  <a:pt x="117" y="743"/>
                  <a:pt x="118" y="742"/>
                  <a:pt x="119" y="742"/>
                </a:cubicBezTo>
                <a:cubicBezTo>
                  <a:pt x="120" y="742"/>
                  <a:pt x="121" y="743"/>
                  <a:pt x="122" y="743"/>
                </a:cubicBezTo>
                <a:cubicBezTo>
                  <a:pt x="123" y="744"/>
                  <a:pt x="125" y="745"/>
                  <a:pt x="126" y="746"/>
                </a:cubicBezTo>
                <a:cubicBezTo>
                  <a:pt x="127" y="747"/>
                  <a:pt x="129" y="750"/>
                  <a:pt x="130" y="751"/>
                </a:cubicBezTo>
                <a:cubicBezTo>
                  <a:pt x="130" y="752"/>
                  <a:pt x="131" y="755"/>
                  <a:pt x="132" y="756"/>
                </a:cubicBezTo>
                <a:cubicBezTo>
                  <a:pt x="133" y="757"/>
                  <a:pt x="135" y="759"/>
                  <a:pt x="136" y="760"/>
                </a:cubicBezTo>
                <a:cubicBezTo>
                  <a:pt x="137" y="761"/>
                  <a:pt x="138" y="761"/>
                  <a:pt x="139" y="761"/>
                </a:cubicBezTo>
                <a:cubicBezTo>
                  <a:pt x="140" y="762"/>
                  <a:pt x="142" y="762"/>
                  <a:pt x="142" y="762"/>
                </a:cubicBezTo>
                <a:cubicBezTo>
                  <a:pt x="143" y="761"/>
                  <a:pt x="143" y="760"/>
                  <a:pt x="143" y="759"/>
                </a:cubicBezTo>
                <a:cubicBezTo>
                  <a:pt x="143" y="758"/>
                  <a:pt x="142" y="757"/>
                  <a:pt x="143" y="756"/>
                </a:cubicBezTo>
                <a:cubicBezTo>
                  <a:pt x="143" y="755"/>
                  <a:pt x="143" y="754"/>
                  <a:pt x="144" y="754"/>
                </a:cubicBezTo>
                <a:cubicBezTo>
                  <a:pt x="144" y="753"/>
                  <a:pt x="145" y="753"/>
                  <a:pt x="146" y="754"/>
                </a:cubicBezTo>
                <a:cubicBezTo>
                  <a:pt x="146" y="754"/>
                  <a:pt x="146" y="756"/>
                  <a:pt x="147" y="756"/>
                </a:cubicBezTo>
                <a:cubicBezTo>
                  <a:pt x="147" y="757"/>
                  <a:pt x="148" y="759"/>
                  <a:pt x="149" y="759"/>
                </a:cubicBezTo>
                <a:cubicBezTo>
                  <a:pt x="150" y="759"/>
                  <a:pt x="151" y="758"/>
                  <a:pt x="152" y="757"/>
                </a:cubicBezTo>
                <a:cubicBezTo>
                  <a:pt x="152" y="756"/>
                  <a:pt x="151" y="754"/>
                  <a:pt x="151" y="753"/>
                </a:cubicBezTo>
                <a:cubicBezTo>
                  <a:pt x="150" y="752"/>
                  <a:pt x="149" y="751"/>
                  <a:pt x="148" y="750"/>
                </a:cubicBezTo>
                <a:cubicBezTo>
                  <a:pt x="148" y="749"/>
                  <a:pt x="146" y="746"/>
                  <a:pt x="145" y="745"/>
                </a:cubicBezTo>
                <a:cubicBezTo>
                  <a:pt x="145" y="744"/>
                  <a:pt x="144" y="743"/>
                  <a:pt x="145" y="742"/>
                </a:cubicBezTo>
                <a:cubicBezTo>
                  <a:pt x="145" y="741"/>
                  <a:pt x="147" y="740"/>
                  <a:pt x="148" y="739"/>
                </a:cubicBezTo>
                <a:cubicBezTo>
                  <a:pt x="148" y="739"/>
                  <a:pt x="149" y="737"/>
                  <a:pt x="150" y="736"/>
                </a:cubicBezTo>
                <a:cubicBezTo>
                  <a:pt x="150" y="736"/>
                  <a:pt x="152" y="735"/>
                  <a:pt x="152" y="735"/>
                </a:cubicBezTo>
                <a:cubicBezTo>
                  <a:pt x="152" y="734"/>
                  <a:pt x="152" y="733"/>
                  <a:pt x="152" y="732"/>
                </a:cubicBezTo>
                <a:cubicBezTo>
                  <a:pt x="152" y="731"/>
                  <a:pt x="149" y="731"/>
                  <a:pt x="149" y="730"/>
                </a:cubicBezTo>
                <a:cubicBezTo>
                  <a:pt x="148" y="729"/>
                  <a:pt x="148" y="727"/>
                  <a:pt x="149" y="726"/>
                </a:cubicBezTo>
                <a:cubicBezTo>
                  <a:pt x="149" y="725"/>
                  <a:pt x="150" y="724"/>
                  <a:pt x="150" y="723"/>
                </a:cubicBezTo>
                <a:cubicBezTo>
                  <a:pt x="151" y="722"/>
                  <a:pt x="153" y="721"/>
                  <a:pt x="153" y="720"/>
                </a:cubicBezTo>
                <a:cubicBezTo>
                  <a:pt x="153" y="719"/>
                  <a:pt x="153" y="717"/>
                  <a:pt x="153" y="716"/>
                </a:cubicBezTo>
                <a:cubicBezTo>
                  <a:pt x="153" y="715"/>
                  <a:pt x="154" y="713"/>
                  <a:pt x="154" y="712"/>
                </a:cubicBezTo>
                <a:cubicBezTo>
                  <a:pt x="155" y="712"/>
                  <a:pt x="157" y="712"/>
                  <a:pt x="158" y="712"/>
                </a:cubicBezTo>
                <a:cubicBezTo>
                  <a:pt x="158" y="712"/>
                  <a:pt x="159" y="713"/>
                  <a:pt x="160" y="713"/>
                </a:cubicBezTo>
                <a:cubicBezTo>
                  <a:pt x="161" y="713"/>
                  <a:pt x="163" y="712"/>
                  <a:pt x="164" y="711"/>
                </a:cubicBezTo>
                <a:cubicBezTo>
                  <a:pt x="165" y="711"/>
                  <a:pt x="165" y="708"/>
                  <a:pt x="166" y="708"/>
                </a:cubicBezTo>
                <a:cubicBezTo>
                  <a:pt x="167" y="708"/>
                  <a:pt x="169" y="709"/>
                  <a:pt x="169" y="709"/>
                </a:cubicBezTo>
                <a:cubicBezTo>
                  <a:pt x="170" y="710"/>
                  <a:pt x="170" y="712"/>
                  <a:pt x="171" y="713"/>
                </a:cubicBezTo>
                <a:cubicBezTo>
                  <a:pt x="171" y="714"/>
                  <a:pt x="173" y="716"/>
                  <a:pt x="174" y="717"/>
                </a:cubicBezTo>
                <a:cubicBezTo>
                  <a:pt x="175" y="718"/>
                  <a:pt x="177" y="721"/>
                  <a:pt x="178" y="722"/>
                </a:cubicBezTo>
                <a:cubicBezTo>
                  <a:pt x="179" y="723"/>
                  <a:pt x="180" y="725"/>
                  <a:pt x="181" y="726"/>
                </a:cubicBezTo>
                <a:cubicBezTo>
                  <a:pt x="181" y="727"/>
                  <a:pt x="181" y="729"/>
                  <a:pt x="180" y="731"/>
                </a:cubicBezTo>
                <a:cubicBezTo>
                  <a:pt x="180" y="731"/>
                  <a:pt x="179" y="732"/>
                  <a:pt x="178" y="732"/>
                </a:cubicBezTo>
                <a:cubicBezTo>
                  <a:pt x="178" y="733"/>
                  <a:pt x="177" y="735"/>
                  <a:pt x="176" y="735"/>
                </a:cubicBezTo>
                <a:cubicBezTo>
                  <a:pt x="175" y="736"/>
                  <a:pt x="173" y="736"/>
                  <a:pt x="172" y="736"/>
                </a:cubicBezTo>
                <a:cubicBezTo>
                  <a:pt x="171" y="736"/>
                  <a:pt x="169" y="736"/>
                  <a:pt x="168" y="736"/>
                </a:cubicBezTo>
                <a:cubicBezTo>
                  <a:pt x="167" y="735"/>
                  <a:pt x="167" y="733"/>
                  <a:pt x="166" y="733"/>
                </a:cubicBezTo>
                <a:cubicBezTo>
                  <a:pt x="166" y="733"/>
                  <a:pt x="165" y="734"/>
                  <a:pt x="165" y="734"/>
                </a:cubicBezTo>
                <a:cubicBezTo>
                  <a:pt x="164" y="735"/>
                  <a:pt x="164" y="738"/>
                  <a:pt x="163" y="739"/>
                </a:cubicBezTo>
                <a:cubicBezTo>
                  <a:pt x="163" y="739"/>
                  <a:pt x="162" y="740"/>
                  <a:pt x="162" y="740"/>
                </a:cubicBezTo>
                <a:cubicBezTo>
                  <a:pt x="161" y="741"/>
                  <a:pt x="158" y="740"/>
                  <a:pt x="157" y="741"/>
                </a:cubicBezTo>
                <a:cubicBezTo>
                  <a:pt x="157" y="741"/>
                  <a:pt x="155" y="742"/>
                  <a:pt x="154" y="743"/>
                </a:cubicBezTo>
                <a:cubicBezTo>
                  <a:pt x="154" y="743"/>
                  <a:pt x="155" y="745"/>
                  <a:pt x="156" y="746"/>
                </a:cubicBezTo>
                <a:cubicBezTo>
                  <a:pt x="156" y="746"/>
                  <a:pt x="158" y="748"/>
                  <a:pt x="158" y="749"/>
                </a:cubicBezTo>
                <a:cubicBezTo>
                  <a:pt x="159" y="749"/>
                  <a:pt x="159" y="751"/>
                  <a:pt x="160" y="751"/>
                </a:cubicBezTo>
                <a:cubicBezTo>
                  <a:pt x="160" y="751"/>
                  <a:pt x="162" y="751"/>
                  <a:pt x="163" y="751"/>
                </a:cubicBezTo>
                <a:cubicBezTo>
                  <a:pt x="164" y="752"/>
                  <a:pt x="165" y="752"/>
                  <a:pt x="166" y="752"/>
                </a:cubicBezTo>
                <a:cubicBezTo>
                  <a:pt x="167" y="753"/>
                  <a:pt x="167" y="754"/>
                  <a:pt x="168" y="755"/>
                </a:cubicBezTo>
                <a:cubicBezTo>
                  <a:pt x="168" y="756"/>
                  <a:pt x="168" y="757"/>
                  <a:pt x="168" y="758"/>
                </a:cubicBezTo>
                <a:cubicBezTo>
                  <a:pt x="168" y="759"/>
                  <a:pt x="167" y="761"/>
                  <a:pt x="166" y="762"/>
                </a:cubicBezTo>
                <a:cubicBezTo>
                  <a:pt x="166" y="762"/>
                  <a:pt x="166" y="764"/>
                  <a:pt x="166" y="764"/>
                </a:cubicBezTo>
                <a:cubicBezTo>
                  <a:pt x="166" y="765"/>
                  <a:pt x="166" y="766"/>
                  <a:pt x="165" y="766"/>
                </a:cubicBezTo>
                <a:cubicBezTo>
                  <a:pt x="165" y="767"/>
                  <a:pt x="163" y="767"/>
                  <a:pt x="163" y="767"/>
                </a:cubicBezTo>
                <a:cubicBezTo>
                  <a:pt x="162" y="767"/>
                  <a:pt x="161" y="769"/>
                  <a:pt x="161" y="769"/>
                </a:cubicBezTo>
                <a:cubicBezTo>
                  <a:pt x="161" y="770"/>
                  <a:pt x="160" y="773"/>
                  <a:pt x="161" y="774"/>
                </a:cubicBezTo>
                <a:cubicBezTo>
                  <a:pt x="161" y="775"/>
                  <a:pt x="162" y="776"/>
                  <a:pt x="163" y="777"/>
                </a:cubicBezTo>
                <a:cubicBezTo>
                  <a:pt x="163" y="777"/>
                  <a:pt x="165" y="778"/>
                  <a:pt x="166" y="778"/>
                </a:cubicBezTo>
                <a:cubicBezTo>
                  <a:pt x="166" y="779"/>
                  <a:pt x="169" y="778"/>
                  <a:pt x="169" y="779"/>
                </a:cubicBezTo>
                <a:cubicBezTo>
                  <a:pt x="170" y="779"/>
                  <a:pt x="170" y="781"/>
                  <a:pt x="170" y="781"/>
                </a:cubicBezTo>
                <a:cubicBezTo>
                  <a:pt x="170" y="782"/>
                  <a:pt x="169" y="783"/>
                  <a:pt x="168" y="783"/>
                </a:cubicBezTo>
                <a:cubicBezTo>
                  <a:pt x="168" y="784"/>
                  <a:pt x="168" y="786"/>
                  <a:pt x="168" y="787"/>
                </a:cubicBezTo>
                <a:cubicBezTo>
                  <a:pt x="168" y="788"/>
                  <a:pt x="169" y="790"/>
                  <a:pt x="169" y="791"/>
                </a:cubicBezTo>
                <a:cubicBezTo>
                  <a:pt x="170" y="791"/>
                  <a:pt x="171" y="792"/>
                  <a:pt x="172" y="792"/>
                </a:cubicBezTo>
                <a:cubicBezTo>
                  <a:pt x="173" y="793"/>
                  <a:pt x="175" y="794"/>
                  <a:pt x="176" y="795"/>
                </a:cubicBezTo>
                <a:cubicBezTo>
                  <a:pt x="176" y="796"/>
                  <a:pt x="177" y="797"/>
                  <a:pt x="178" y="798"/>
                </a:cubicBezTo>
                <a:cubicBezTo>
                  <a:pt x="178" y="800"/>
                  <a:pt x="178" y="803"/>
                  <a:pt x="178" y="805"/>
                </a:cubicBezTo>
                <a:cubicBezTo>
                  <a:pt x="178" y="807"/>
                  <a:pt x="177" y="810"/>
                  <a:pt x="177" y="812"/>
                </a:cubicBezTo>
                <a:cubicBezTo>
                  <a:pt x="177" y="813"/>
                  <a:pt x="177" y="815"/>
                  <a:pt x="177" y="817"/>
                </a:cubicBezTo>
                <a:cubicBezTo>
                  <a:pt x="177" y="818"/>
                  <a:pt x="178" y="820"/>
                  <a:pt x="179" y="821"/>
                </a:cubicBezTo>
                <a:cubicBezTo>
                  <a:pt x="179" y="822"/>
                  <a:pt x="180" y="824"/>
                  <a:pt x="180" y="824"/>
                </a:cubicBezTo>
                <a:cubicBezTo>
                  <a:pt x="180" y="826"/>
                  <a:pt x="180" y="828"/>
                  <a:pt x="179" y="828"/>
                </a:cubicBezTo>
                <a:cubicBezTo>
                  <a:pt x="178" y="829"/>
                  <a:pt x="176" y="827"/>
                  <a:pt x="176" y="827"/>
                </a:cubicBezTo>
                <a:cubicBezTo>
                  <a:pt x="174" y="827"/>
                  <a:pt x="172" y="828"/>
                  <a:pt x="171" y="827"/>
                </a:cubicBezTo>
                <a:cubicBezTo>
                  <a:pt x="170" y="827"/>
                  <a:pt x="168" y="825"/>
                  <a:pt x="168" y="824"/>
                </a:cubicBezTo>
                <a:cubicBezTo>
                  <a:pt x="167" y="823"/>
                  <a:pt x="167" y="821"/>
                  <a:pt x="167" y="820"/>
                </a:cubicBezTo>
                <a:cubicBezTo>
                  <a:pt x="166" y="819"/>
                  <a:pt x="165" y="818"/>
                  <a:pt x="164" y="817"/>
                </a:cubicBezTo>
                <a:cubicBezTo>
                  <a:pt x="164" y="816"/>
                  <a:pt x="163" y="814"/>
                  <a:pt x="162" y="814"/>
                </a:cubicBezTo>
                <a:cubicBezTo>
                  <a:pt x="161" y="813"/>
                  <a:pt x="159" y="812"/>
                  <a:pt x="158" y="812"/>
                </a:cubicBezTo>
                <a:cubicBezTo>
                  <a:pt x="158" y="811"/>
                  <a:pt x="156" y="810"/>
                  <a:pt x="156" y="810"/>
                </a:cubicBezTo>
                <a:cubicBezTo>
                  <a:pt x="155" y="809"/>
                  <a:pt x="154" y="808"/>
                  <a:pt x="153" y="807"/>
                </a:cubicBezTo>
                <a:cubicBezTo>
                  <a:pt x="152" y="807"/>
                  <a:pt x="151" y="807"/>
                  <a:pt x="150" y="807"/>
                </a:cubicBezTo>
                <a:cubicBezTo>
                  <a:pt x="149" y="806"/>
                  <a:pt x="148" y="806"/>
                  <a:pt x="148" y="805"/>
                </a:cubicBezTo>
                <a:cubicBezTo>
                  <a:pt x="147" y="804"/>
                  <a:pt x="149" y="802"/>
                  <a:pt x="149" y="802"/>
                </a:cubicBezTo>
                <a:cubicBezTo>
                  <a:pt x="149" y="801"/>
                  <a:pt x="150" y="800"/>
                  <a:pt x="150" y="799"/>
                </a:cubicBezTo>
                <a:cubicBezTo>
                  <a:pt x="150" y="798"/>
                  <a:pt x="149" y="797"/>
                  <a:pt x="148" y="797"/>
                </a:cubicBezTo>
                <a:cubicBezTo>
                  <a:pt x="148" y="796"/>
                  <a:pt x="149" y="794"/>
                  <a:pt x="150" y="793"/>
                </a:cubicBezTo>
                <a:cubicBezTo>
                  <a:pt x="150" y="793"/>
                  <a:pt x="150" y="791"/>
                  <a:pt x="150" y="790"/>
                </a:cubicBezTo>
                <a:cubicBezTo>
                  <a:pt x="150" y="789"/>
                  <a:pt x="149" y="787"/>
                  <a:pt x="149" y="786"/>
                </a:cubicBezTo>
                <a:cubicBezTo>
                  <a:pt x="149" y="786"/>
                  <a:pt x="150" y="785"/>
                  <a:pt x="151" y="785"/>
                </a:cubicBezTo>
                <a:cubicBezTo>
                  <a:pt x="152" y="784"/>
                  <a:pt x="154" y="785"/>
                  <a:pt x="154" y="785"/>
                </a:cubicBezTo>
                <a:cubicBezTo>
                  <a:pt x="155" y="785"/>
                  <a:pt x="155" y="784"/>
                  <a:pt x="155" y="783"/>
                </a:cubicBezTo>
                <a:cubicBezTo>
                  <a:pt x="155" y="782"/>
                  <a:pt x="154" y="781"/>
                  <a:pt x="153" y="781"/>
                </a:cubicBezTo>
                <a:cubicBezTo>
                  <a:pt x="153" y="780"/>
                  <a:pt x="154" y="778"/>
                  <a:pt x="154" y="778"/>
                </a:cubicBezTo>
                <a:cubicBezTo>
                  <a:pt x="154" y="777"/>
                  <a:pt x="154" y="775"/>
                  <a:pt x="154" y="774"/>
                </a:cubicBezTo>
                <a:cubicBezTo>
                  <a:pt x="154" y="772"/>
                  <a:pt x="154" y="770"/>
                  <a:pt x="153" y="769"/>
                </a:cubicBezTo>
                <a:cubicBezTo>
                  <a:pt x="153" y="768"/>
                  <a:pt x="151" y="767"/>
                  <a:pt x="151" y="767"/>
                </a:cubicBezTo>
                <a:cubicBezTo>
                  <a:pt x="150" y="766"/>
                  <a:pt x="148" y="766"/>
                  <a:pt x="147" y="766"/>
                </a:cubicBezTo>
                <a:cubicBezTo>
                  <a:pt x="146" y="766"/>
                  <a:pt x="144" y="766"/>
                  <a:pt x="143" y="766"/>
                </a:cubicBezTo>
                <a:cubicBezTo>
                  <a:pt x="142" y="766"/>
                  <a:pt x="141" y="767"/>
                  <a:pt x="141" y="768"/>
                </a:cubicBezTo>
                <a:cubicBezTo>
                  <a:pt x="140" y="768"/>
                  <a:pt x="138" y="767"/>
                  <a:pt x="138" y="768"/>
                </a:cubicBezTo>
                <a:cubicBezTo>
                  <a:pt x="137" y="768"/>
                  <a:pt x="136" y="769"/>
                  <a:pt x="136" y="769"/>
                </a:cubicBezTo>
                <a:cubicBezTo>
                  <a:pt x="136" y="770"/>
                  <a:pt x="135" y="771"/>
                  <a:pt x="135" y="772"/>
                </a:cubicBezTo>
                <a:cubicBezTo>
                  <a:pt x="135" y="774"/>
                  <a:pt x="135" y="777"/>
                  <a:pt x="135" y="779"/>
                </a:cubicBezTo>
                <a:cubicBezTo>
                  <a:pt x="135" y="780"/>
                  <a:pt x="134" y="782"/>
                  <a:pt x="134" y="783"/>
                </a:cubicBezTo>
                <a:cubicBezTo>
                  <a:pt x="134" y="784"/>
                  <a:pt x="134" y="786"/>
                  <a:pt x="134" y="787"/>
                </a:cubicBezTo>
                <a:cubicBezTo>
                  <a:pt x="134" y="789"/>
                  <a:pt x="134" y="791"/>
                  <a:pt x="134" y="792"/>
                </a:cubicBezTo>
                <a:cubicBezTo>
                  <a:pt x="133" y="793"/>
                  <a:pt x="132" y="794"/>
                  <a:pt x="132" y="794"/>
                </a:cubicBezTo>
                <a:cubicBezTo>
                  <a:pt x="132" y="795"/>
                  <a:pt x="131" y="797"/>
                  <a:pt x="131" y="798"/>
                </a:cubicBezTo>
                <a:cubicBezTo>
                  <a:pt x="131" y="798"/>
                  <a:pt x="129" y="799"/>
                  <a:pt x="129" y="799"/>
                </a:cubicBezTo>
                <a:cubicBezTo>
                  <a:pt x="128" y="800"/>
                  <a:pt x="127" y="801"/>
                  <a:pt x="127" y="802"/>
                </a:cubicBezTo>
                <a:cubicBezTo>
                  <a:pt x="126" y="802"/>
                  <a:pt x="127" y="804"/>
                  <a:pt x="127" y="805"/>
                </a:cubicBezTo>
                <a:cubicBezTo>
                  <a:pt x="127" y="806"/>
                  <a:pt x="126" y="808"/>
                  <a:pt x="126" y="809"/>
                </a:cubicBezTo>
                <a:cubicBezTo>
                  <a:pt x="125" y="810"/>
                  <a:pt x="125" y="813"/>
                  <a:pt x="125" y="814"/>
                </a:cubicBezTo>
                <a:cubicBezTo>
                  <a:pt x="125" y="815"/>
                  <a:pt x="125" y="817"/>
                  <a:pt x="125" y="817"/>
                </a:cubicBezTo>
                <a:cubicBezTo>
                  <a:pt x="125" y="818"/>
                  <a:pt x="127" y="818"/>
                  <a:pt x="128" y="818"/>
                </a:cubicBezTo>
                <a:cubicBezTo>
                  <a:pt x="128" y="819"/>
                  <a:pt x="131" y="818"/>
                  <a:pt x="131" y="819"/>
                </a:cubicBezTo>
                <a:cubicBezTo>
                  <a:pt x="132" y="820"/>
                  <a:pt x="132" y="823"/>
                  <a:pt x="132" y="825"/>
                </a:cubicBezTo>
                <a:cubicBezTo>
                  <a:pt x="132" y="826"/>
                  <a:pt x="131" y="829"/>
                  <a:pt x="131" y="831"/>
                </a:cubicBezTo>
                <a:cubicBezTo>
                  <a:pt x="131" y="832"/>
                  <a:pt x="131" y="836"/>
                  <a:pt x="132" y="837"/>
                </a:cubicBezTo>
                <a:cubicBezTo>
                  <a:pt x="132" y="838"/>
                  <a:pt x="133" y="839"/>
                  <a:pt x="133" y="840"/>
                </a:cubicBezTo>
                <a:cubicBezTo>
                  <a:pt x="133" y="841"/>
                  <a:pt x="133" y="844"/>
                  <a:pt x="133" y="846"/>
                </a:cubicBezTo>
                <a:cubicBezTo>
                  <a:pt x="133" y="847"/>
                  <a:pt x="132" y="849"/>
                  <a:pt x="131" y="850"/>
                </a:cubicBezTo>
                <a:cubicBezTo>
                  <a:pt x="131" y="852"/>
                  <a:pt x="129" y="854"/>
                  <a:pt x="129" y="855"/>
                </a:cubicBezTo>
                <a:cubicBezTo>
                  <a:pt x="128" y="857"/>
                  <a:pt x="128" y="859"/>
                  <a:pt x="127" y="861"/>
                </a:cubicBezTo>
                <a:cubicBezTo>
                  <a:pt x="127" y="863"/>
                  <a:pt x="126" y="866"/>
                  <a:pt x="126" y="868"/>
                </a:cubicBezTo>
                <a:cubicBezTo>
                  <a:pt x="126" y="870"/>
                  <a:pt x="127" y="873"/>
                  <a:pt x="127" y="874"/>
                </a:cubicBezTo>
                <a:cubicBezTo>
                  <a:pt x="128" y="875"/>
                  <a:pt x="130" y="876"/>
                  <a:pt x="130" y="877"/>
                </a:cubicBezTo>
                <a:cubicBezTo>
                  <a:pt x="131" y="878"/>
                  <a:pt x="130" y="880"/>
                  <a:pt x="131" y="880"/>
                </a:cubicBezTo>
                <a:cubicBezTo>
                  <a:pt x="131" y="881"/>
                  <a:pt x="133" y="882"/>
                  <a:pt x="133" y="883"/>
                </a:cubicBezTo>
                <a:cubicBezTo>
                  <a:pt x="133" y="884"/>
                  <a:pt x="132" y="887"/>
                  <a:pt x="132" y="888"/>
                </a:cubicBezTo>
                <a:cubicBezTo>
                  <a:pt x="133" y="888"/>
                  <a:pt x="134" y="888"/>
                  <a:pt x="135" y="888"/>
                </a:cubicBezTo>
                <a:cubicBezTo>
                  <a:pt x="136" y="888"/>
                  <a:pt x="137" y="889"/>
                  <a:pt x="137" y="889"/>
                </a:cubicBezTo>
                <a:cubicBezTo>
                  <a:pt x="138" y="890"/>
                  <a:pt x="139" y="891"/>
                  <a:pt x="139" y="892"/>
                </a:cubicBezTo>
                <a:cubicBezTo>
                  <a:pt x="139" y="893"/>
                  <a:pt x="140" y="895"/>
                  <a:pt x="140" y="896"/>
                </a:cubicBezTo>
                <a:cubicBezTo>
                  <a:pt x="141" y="899"/>
                  <a:pt x="143" y="905"/>
                  <a:pt x="144" y="907"/>
                </a:cubicBezTo>
                <a:cubicBezTo>
                  <a:pt x="145" y="910"/>
                  <a:pt x="148" y="915"/>
                  <a:pt x="150" y="917"/>
                </a:cubicBezTo>
                <a:cubicBezTo>
                  <a:pt x="151" y="919"/>
                  <a:pt x="154" y="923"/>
                  <a:pt x="156" y="924"/>
                </a:cubicBezTo>
                <a:cubicBezTo>
                  <a:pt x="158" y="925"/>
                  <a:pt x="163" y="927"/>
                  <a:pt x="165" y="927"/>
                </a:cubicBezTo>
                <a:cubicBezTo>
                  <a:pt x="166" y="927"/>
                  <a:pt x="168" y="926"/>
                  <a:pt x="168" y="925"/>
                </a:cubicBezTo>
                <a:cubicBezTo>
                  <a:pt x="169" y="925"/>
                  <a:pt x="171" y="925"/>
                  <a:pt x="172" y="925"/>
                </a:cubicBezTo>
                <a:cubicBezTo>
                  <a:pt x="172" y="926"/>
                  <a:pt x="173" y="928"/>
                  <a:pt x="174" y="928"/>
                </a:cubicBezTo>
                <a:cubicBezTo>
                  <a:pt x="174" y="928"/>
                  <a:pt x="176" y="927"/>
                  <a:pt x="177" y="927"/>
                </a:cubicBezTo>
                <a:cubicBezTo>
                  <a:pt x="178" y="927"/>
                  <a:pt x="179" y="925"/>
                  <a:pt x="179" y="925"/>
                </a:cubicBezTo>
                <a:cubicBezTo>
                  <a:pt x="181" y="925"/>
                  <a:pt x="183" y="926"/>
                  <a:pt x="184" y="926"/>
                </a:cubicBezTo>
                <a:cubicBezTo>
                  <a:pt x="185" y="927"/>
                  <a:pt x="186" y="928"/>
                  <a:pt x="187" y="929"/>
                </a:cubicBezTo>
                <a:cubicBezTo>
                  <a:pt x="187" y="931"/>
                  <a:pt x="188" y="934"/>
                  <a:pt x="189" y="936"/>
                </a:cubicBezTo>
                <a:cubicBezTo>
                  <a:pt x="189" y="937"/>
                  <a:pt x="190" y="940"/>
                  <a:pt x="190" y="941"/>
                </a:cubicBezTo>
                <a:cubicBezTo>
                  <a:pt x="191" y="943"/>
                  <a:pt x="192" y="947"/>
                  <a:pt x="192" y="949"/>
                </a:cubicBezTo>
                <a:cubicBezTo>
                  <a:pt x="193" y="951"/>
                  <a:pt x="193" y="954"/>
                  <a:pt x="193" y="956"/>
                </a:cubicBezTo>
                <a:cubicBezTo>
                  <a:pt x="193" y="957"/>
                  <a:pt x="192" y="960"/>
                  <a:pt x="191" y="961"/>
                </a:cubicBezTo>
                <a:cubicBezTo>
                  <a:pt x="191" y="963"/>
                  <a:pt x="189" y="965"/>
                  <a:pt x="188" y="967"/>
                </a:cubicBezTo>
                <a:cubicBezTo>
                  <a:pt x="187" y="968"/>
                  <a:pt x="187" y="970"/>
                  <a:pt x="186" y="972"/>
                </a:cubicBezTo>
                <a:cubicBezTo>
                  <a:pt x="186" y="973"/>
                  <a:pt x="184" y="976"/>
                  <a:pt x="184" y="978"/>
                </a:cubicBezTo>
                <a:cubicBezTo>
                  <a:pt x="183" y="979"/>
                  <a:pt x="183" y="982"/>
                  <a:pt x="183" y="983"/>
                </a:cubicBezTo>
                <a:cubicBezTo>
                  <a:pt x="182" y="984"/>
                  <a:pt x="180" y="985"/>
                  <a:pt x="180" y="986"/>
                </a:cubicBezTo>
                <a:cubicBezTo>
                  <a:pt x="179" y="987"/>
                  <a:pt x="177" y="989"/>
                  <a:pt x="176" y="990"/>
                </a:cubicBezTo>
                <a:cubicBezTo>
                  <a:pt x="175" y="990"/>
                  <a:pt x="174" y="990"/>
                  <a:pt x="173" y="989"/>
                </a:cubicBezTo>
                <a:cubicBezTo>
                  <a:pt x="172" y="989"/>
                  <a:pt x="172" y="986"/>
                  <a:pt x="171" y="985"/>
                </a:cubicBezTo>
                <a:cubicBezTo>
                  <a:pt x="171" y="984"/>
                  <a:pt x="169" y="983"/>
                  <a:pt x="168" y="983"/>
                </a:cubicBezTo>
                <a:cubicBezTo>
                  <a:pt x="168" y="982"/>
                  <a:pt x="166" y="983"/>
                  <a:pt x="165" y="984"/>
                </a:cubicBezTo>
                <a:cubicBezTo>
                  <a:pt x="164" y="984"/>
                  <a:pt x="163" y="987"/>
                  <a:pt x="162" y="987"/>
                </a:cubicBezTo>
                <a:cubicBezTo>
                  <a:pt x="161" y="988"/>
                  <a:pt x="158" y="989"/>
                  <a:pt x="158" y="990"/>
                </a:cubicBezTo>
                <a:cubicBezTo>
                  <a:pt x="158" y="991"/>
                  <a:pt x="158" y="993"/>
                  <a:pt x="159" y="994"/>
                </a:cubicBezTo>
                <a:cubicBezTo>
                  <a:pt x="159" y="995"/>
                  <a:pt x="162" y="995"/>
                  <a:pt x="163" y="995"/>
                </a:cubicBezTo>
                <a:cubicBezTo>
                  <a:pt x="164" y="996"/>
                  <a:pt x="164" y="998"/>
                  <a:pt x="164" y="999"/>
                </a:cubicBezTo>
                <a:cubicBezTo>
                  <a:pt x="164" y="999"/>
                  <a:pt x="162" y="1001"/>
                  <a:pt x="162" y="1001"/>
                </a:cubicBezTo>
                <a:cubicBezTo>
                  <a:pt x="161" y="1002"/>
                  <a:pt x="160" y="1004"/>
                  <a:pt x="160" y="1005"/>
                </a:cubicBezTo>
                <a:cubicBezTo>
                  <a:pt x="160" y="1006"/>
                  <a:pt x="159" y="1009"/>
                  <a:pt x="159" y="1011"/>
                </a:cubicBezTo>
                <a:cubicBezTo>
                  <a:pt x="159" y="1012"/>
                  <a:pt x="160" y="1015"/>
                  <a:pt x="160" y="1016"/>
                </a:cubicBezTo>
                <a:cubicBezTo>
                  <a:pt x="161" y="1018"/>
                  <a:pt x="161" y="1023"/>
                  <a:pt x="161" y="1025"/>
                </a:cubicBezTo>
                <a:cubicBezTo>
                  <a:pt x="161" y="1027"/>
                  <a:pt x="160" y="1030"/>
                  <a:pt x="160" y="1032"/>
                </a:cubicBezTo>
                <a:cubicBezTo>
                  <a:pt x="160" y="1034"/>
                  <a:pt x="159" y="1037"/>
                  <a:pt x="159" y="1039"/>
                </a:cubicBezTo>
                <a:cubicBezTo>
                  <a:pt x="159" y="1039"/>
                  <a:pt x="160" y="1041"/>
                  <a:pt x="160" y="1041"/>
                </a:cubicBezTo>
                <a:cubicBezTo>
                  <a:pt x="161" y="1043"/>
                  <a:pt x="163" y="1045"/>
                  <a:pt x="163" y="1046"/>
                </a:cubicBezTo>
                <a:cubicBezTo>
                  <a:pt x="164" y="1047"/>
                  <a:pt x="163" y="1049"/>
                  <a:pt x="163" y="1051"/>
                </a:cubicBezTo>
                <a:cubicBezTo>
                  <a:pt x="164" y="1052"/>
                  <a:pt x="165" y="1054"/>
                  <a:pt x="166" y="1055"/>
                </a:cubicBezTo>
                <a:cubicBezTo>
                  <a:pt x="167" y="1056"/>
                  <a:pt x="170" y="1057"/>
                  <a:pt x="171" y="1058"/>
                </a:cubicBezTo>
                <a:cubicBezTo>
                  <a:pt x="173" y="1059"/>
                  <a:pt x="177" y="1063"/>
                  <a:pt x="179" y="1065"/>
                </a:cubicBezTo>
                <a:cubicBezTo>
                  <a:pt x="180" y="1066"/>
                  <a:pt x="183" y="1071"/>
                  <a:pt x="184" y="1073"/>
                </a:cubicBezTo>
                <a:cubicBezTo>
                  <a:pt x="185" y="1074"/>
                  <a:pt x="187" y="1078"/>
                  <a:pt x="187" y="1079"/>
                </a:cubicBezTo>
                <a:cubicBezTo>
                  <a:pt x="188" y="1081"/>
                  <a:pt x="188" y="1084"/>
                  <a:pt x="188" y="1085"/>
                </a:cubicBezTo>
                <a:cubicBezTo>
                  <a:pt x="189" y="1086"/>
                  <a:pt x="189" y="1088"/>
                  <a:pt x="189" y="1089"/>
                </a:cubicBezTo>
                <a:cubicBezTo>
                  <a:pt x="190" y="1091"/>
                  <a:pt x="190" y="1094"/>
                  <a:pt x="191" y="1095"/>
                </a:cubicBezTo>
                <a:cubicBezTo>
                  <a:pt x="191" y="1096"/>
                  <a:pt x="191" y="1098"/>
                  <a:pt x="192" y="1099"/>
                </a:cubicBezTo>
                <a:cubicBezTo>
                  <a:pt x="192" y="1100"/>
                  <a:pt x="194" y="1101"/>
                  <a:pt x="195" y="1101"/>
                </a:cubicBezTo>
                <a:cubicBezTo>
                  <a:pt x="196" y="1102"/>
                  <a:pt x="199" y="1104"/>
                  <a:pt x="200" y="1106"/>
                </a:cubicBezTo>
                <a:cubicBezTo>
                  <a:pt x="201" y="1107"/>
                  <a:pt x="202" y="1110"/>
                  <a:pt x="202" y="1111"/>
                </a:cubicBezTo>
                <a:cubicBezTo>
                  <a:pt x="203" y="1113"/>
                  <a:pt x="202" y="1116"/>
                  <a:pt x="202" y="1117"/>
                </a:cubicBezTo>
                <a:cubicBezTo>
                  <a:pt x="202" y="1118"/>
                  <a:pt x="201" y="1120"/>
                  <a:pt x="201" y="1122"/>
                </a:cubicBezTo>
                <a:cubicBezTo>
                  <a:pt x="201" y="1123"/>
                  <a:pt x="202" y="1126"/>
                  <a:pt x="202" y="1127"/>
                </a:cubicBezTo>
                <a:cubicBezTo>
                  <a:pt x="203" y="1128"/>
                  <a:pt x="205" y="1130"/>
                  <a:pt x="205" y="1131"/>
                </a:cubicBezTo>
                <a:cubicBezTo>
                  <a:pt x="206" y="1131"/>
                  <a:pt x="207" y="1134"/>
                  <a:pt x="207" y="1135"/>
                </a:cubicBezTo>
                <a:cubicBezTo>
                  <a:pt x="208" y="1136"/>
                  <a:pt x="210" y="1139"/>
                  <a:pt x="211" y="1141"/>
                </a:cubicBezTo>
                <a:cubicBezTo>
                  <a:pt x="211" y="1142"/>
                  <a:pt x="213" y="1144"/>
                  <a:pt x="214" y="1145"/>
                </a:cubicBezTo>
                <a:cubicBezTo>
                  <a:pt x="214" y="1146"/>
                  <a:pt x="215" y="1147"/>
                  <a:pt x="215" y="1148"/>
                </a:cubicBezTo>
                <a:cubicBezTo>
                  <a:pt x="215" y="1150"/>
                  <a:pt x="216" y="1153"/>
                  <a:pt x="216" y="1154"/>
                </a:cubicBezTo>
                <a:cubicBezTo>
                  <a:pt x="216" y="1156"/>
                  <a:pt x="214" y="1159"/>
                  <a:pt x="215" y="1160"/>
                </a:cubicBezTo>
                <a:cubicBezTo>
                  <a:pt x="215" y="1161"/>
                  <a:pt x="217" y="1163"/>
                  <a:pt x="217" y="1164"/>
                </a:cubicBezTo>
                <a:cubicBezTo>
                  <a:pt x="218" y="1165"/>
                  <a:pt x="218" y="1168"/>
                  <a:pt x="218" y="1169"/>
                </a:cubicBezTo>
                <a:cubicBezTo>
                  <a:pt x="219" y="1170"/>
                  <a:pt x="220" y="1171"/>
                  <a:pt x="221" y="1172"/>
                </a:cubicBezTo>
                <a:cubicBezTo>
                  <a:pt x="222" y="1172"/>
                  <a:pt x="224" y="1173"/>
                  <a:pt x="224" y="1174"/>
                </a:cubicBezTo>
                <a:cubicBezTo>
                  <a:pt x="226" y="1174"/>
                  <a:pt x="228" y="1176"/>
                  <a:pt x="229" y="1176"/>
                </a:cubicBezTo>
                <a:cubicBezTo>
                  <a:pt x="230" y="1177"/>
                  <a:pt x="231" y="1177"/>
                  <a:pt x="232" y="1177"/>
                </a:cubicBezTo>
                <a:cubicBezTo>
                  <a:pt x="232" y="1178"/>
                  <a:pt x="233" y="1179"/>
                  <a:pt x="234" y="1180"/>
                </a:cubicBezTo>
                <a:cubicBezTo>
                  <a:pt x="234" y="1181"/>
                  <a:pt x="234" y="1183"/>
                  <a:pt x="234" y="1185"/>
                </a:cubicBezTo>
                <a:cubicBezTo>
                  <a:pt x="235" y="1185"/>
                  <a:pt x="236" y="1187"/>
                  <a:pt x="236" y="1188"/>
                </a:cubicBezTo>
                <a:cubicBezTo>
                  <a:pt x="237" y="1189"/>
                  <a:pt x="237" y="1192"/>
                  <a:pt x="238" y="1193"/>
                </a:cubicBezTo>
                <a:cubicBezTo>
                  <a:pt x="238" y="1194"/>
                  <a:pt x="237" y="1196"/>
                  <a:pt x="238" y="1197"/>
                </a:cubicBezTo>
                <a:cubicBezTo>
                  <a:pt x="238" y="1198"/>
                  <a:pt x="240" y="1199"/>
                  <a:pt x="241" y="1200"/>
                </a:cubicBezTo>
                <a:cubicBezTo>
                  <a:pt x="241" y="1200"/>
                  <a:pt x="242" y="1202"/>
                  <a:pt x="242" y="1203"/>
                </a:cubicBezTo>
                <a:cubicBezTo>
                  <a:pt x="243" y="1204"/>
                  <a:pt x="245" y="1206"/>
                  <a:pt x="246" y="1207"/>
                </a:cubicBezTo>
                <a:cubicBezTo>
                  <a:pt x="246" y="1208"/>
                  <a:pt x="247" y="1211"/>
                  <a:pt x="247" y="1212"/>
                </a:cubicBezTo>
                <a:cubicBezTo>
                  <a:pt x="248" y="1213"/>
                  <a:pt x="249" y="1214"/>
                  <a:pt x="250" y="1215"/>
                </a:cubicBezTo>
                <a:cubicBezTo>
                  <a:pt x="251" y="1215"/>
                  <a:pt x="254" y="1215"/>
                  <a:pt x="255" y="1216"/>
                </a:cubicBezTo>
                <a:cubicBezTo>
                  <a:pt x="256" y="1216"/>
                  <a:pt x="257" y="1218"/>
                  <a:pt x="257" y="1218"/>
                </a:cubicBezTo>
                <a:cubicBezTo>
                  <a:pt x="258" y="1219"/>
                  <a:pt x="260" y="1218"/>
                  <a:pt x="261" y="1219"/>
                </a:cubicBezTo>
                <a:cubicBezTo>
                  <a:pt x="262" y="1220"/>
                  <a:pt x="264" y="1221"/>
                  <a:pt x="264" y="1223"/>
                </a:cubicBezTo>
                <a:cubicBezTo>
                  <a:pt x="265" y="1223"/>
                  <a:pt x="264" y="1225"/>
                  <a:pt x="264" y="1226"/>
                </a:cubicBezTo>
                <a:cubicBezTo>
                  <a:pt x="264" y="1228"/>
                  <a:pt x="265" y="1232"/>
                  <a:pt x="264" y="1233"/>
                </a:cubicBezTo>
                <a:cubicBezTo>
                  <a:pt x="264" y="1234"/>
                  <a:pt x="262" y="1236"/>
                  <a:pt x="262" y="1237"/>
                </a:cubicBezTo>
                <a:cubicBezTo>
                  <a:pt x="262" y="1238"/>
                  <a:pt x="261" y="1240"/>
                  <a:pt x="261" y="1241"/>
                </a:cubicBezTo>
                <a:cubicBezTo>
                  <a:pt x="260" y="1243"/>
                  <a:pt x="259" y="1245"/>
                  <a:pt x="259" y="1246"/>
                </a:cubicBezTo>
                <a:cubicBezTo>
                  <a:pt x="258" y="1246"/>
                  <a:pt x="257" y="1247"/>
                  <a:pt x="257" y="1248"/>
                </a:cubicBezTo>
                <a:cubicBezTo>
                  <a:pt x="256" y="1248"/>
                  <a:pt x="255" y="1250"/>
                  <a:pt x="255" y="1251"/>
                </a:cubicBezTo>
                <a:cubicBezTo>
                  <a:pt x="255" y="1252"/>
                  <a:pt x="255" y="1255"/>
                  <a:pt x="256" y="1257"/>
                </a:cubicBezTo>
                <a:cubicBezTo>
                  <a:pt x="256" y="1258"/>
                  <a:pt x="258" y="1259"/>
                  <a:pt x="258" y="1260"/>
                </a:cubicBezTo>
                <a:cubicBezTo>
                  <a:pt x="259" y="1261"/>
                  <a:pt x="261" y="1263"/>
                  <a:pt x="262" y="1264"/>
                </a:cubicBezTo>
                <a:cubicBezTo>
                  <a:pt x="263" y="1265"/>
                  <a:pt x="265" y="1266"/>
                  <a:pt x="266" y="1267"/>
                </a:cubicBezTo>
                <a:cubicBezTo>
                  <a:pt x="267" y="1268"/>
                  <a:pt x="268" y="1270"/>
                  <a:pt x="268" y="1271"/>
                </a:cubicBezTo>
                <a:cubicBezTo>
                  <a:pt x="269" y="1272"/>
                  <a:pt x="269" y="1273"/>
                  <a:pt x="270" y="1274"/>
                </a:cubicBezTo>
                <a:cubicBezTo>
                  <a:pt x="270" y="1274"/>
                  <a:pt x="271" y="1273"/>
                  <a:pt x="272" y="1272"/>
                </a:cubicBezTo>
                <a:cubicBezTo>
                  <a:pt x="272" y="1271"/>
                  <a:pt x="273" y="1270"/>
                  <a:pt x="274" y="1269"/>
                </a:cubicBezTo>
                <a:cubicBezTo>
                  <a:pt x="274" y="1269"/>
                  <a:pt x="276" y="1269"/>
                  <a:pt x="276" y="1270"/>
                </a:cubicBezTo>
                <a:cubicBezTo>
                  <a:pt x="277" y="1270"/>
                  <a:pt x="278" y="1271"/>
                  <a:pt x="279" y="1272"/>
                </a:cubicBezTo>
                <a:cubicBezTo>
                  <a:pt x="279" y="1273"/>
                  <a:pt x="280" y="1275"/>
                  <a:pt x="281" y="1275"/>
                </a:cubicBezTo>
                <a:cubicBezTo>
                  <a:pt x="281" y="1276"/>
                  <a:pt x="283" y="1276"/>
                  <a:pt x="284" y="1277"/>
                </a:cubicBezTo>
                <a:cubicBezTo>
                  <a:pt x="285" y="1277"/>
                  <a:pt x="286" y="1279"/>
                  <a:pt x="286" y="1280"/>
                </a:cubicBezTo>
                <a:cubicBezTo>
                  <a:pt x="286" y="1281"/>
                  <a:pt x="286" y="1283"/>
                  <a:pt x="286" y="1285"/>
                </a:cubicBezTo>
                <a:cubicBezTo>
                  <a:pt x="286" y="1286"/>
                  <a:pt x="286" y="1289"/>
                  <a:pt x="286" y="1290"/>
                </a:cubicBezTo>
                <a:cubicBezTo>
                  <a:pt x="285" y="1292"/>
                  <a:pt x="284" y="1295"/>
                  <a:pt x="283" y="1297"/>
                </a:cubicBezTo>
                <a:cubicBezTo>
                  <a:pt x="283" y="1298"/>
                  <a:pt x="282" y="1300"/>
                  <a:pt x="282" y="1301"/>
                </a:cubicBezTo>
                <a:cubicBezTo>
                  <a:pt x="281" y="1303"/>
                  <a:pt x="279" y="1306"/>
                  <a:pt x="278" y="1307"/>
                </a:cubicBezTo>
                <a:cubicBezTo>
                  <a:pt x="277" y="1309"/>
                  <a:pt x="276" y="1311"/>
                  <a:pt x="275" y="1313"/>
                </a:cubicBezTo>
                <a:cubicBezTo>
                  <a:pt x="275" y="1314"/>
                  <a:pt x="273" y="1316"/>
                  <a:pt x="273" y="1317"/>
                </a:cubicBezTo>
                <a:cubicBezTo>
                  <a:pt x="273" y="1318"/>
                  <a:pt x="273" y="1319"/>
                  <a:pt x="273" y="1320"/>
                </a:cubicBezTo>
                <a:cubicBezTo>
                  <a:pt x="274" y="1321"/>
                  <a:pt x="275" y="1322"/>
                  <a:pt x="275" y="1322"/>
                </a:cubicBezTo>
                <a:cubicBezTo>
                  <a:pt x="276" y="1323"/>
                  <a:pt x="277" y="1325"/>
                  <a:pt x="278" y="1326"/>
                </a:cubicBezTo>
                <a:cubicBezTo>
                  <a:pt x="278" y="1326"/>
                  <a:pt x="279" y="1328"/>
                  <a:pt x="279" y="1329"/>
                </a:cubicBezTo>
                <a:cubicBezTo>
                  <a:pt x="279" y="1329"/>
                  <a:pt x="279" y="1331"/>
                  <a:pt x="278" y="1332"/>
                </a:cubicBezTo>
                <a:cubicBezTo>
                  <a:pt x="278" y="1333"/>
                  <a:pt x="277" y="1335"/>
                  <a:pt x="277" y="1336"/>
                </a:cubicBezTo>
                <a:cubicBezTo>
                  <a:pt x="276" y="1337"/>
                  <a:pt x="274" y="1339"/>
                  <a:pt x="273" y="1339"/>
                </a:cubicBezTo>
                <a:cubicBezTo>
                  <a:pt x="273" y="1340"/>
                  <a:pt x="272" y="1342"/>
                  <a:pt x="271" y="1343"/>
                </a:cubicBezTo>
                <a:cubicBezTo>
                  <a:pt x="271" y="1344"/>
                  <a:pt x="271" y="1346"/>
                  <a:pt x="271" y="1347"/>
                </a:cubicBezTo>
                <a:cubicBezTo>
                  <a:pt x="271" y="1348"/>
                  <a:pt x="273" y="1349"/>
                  <a:pt x="273" y="1350"/>
                </a:cubicBezTo>
                <a:cubicBezTo>
                  <a:pt x="274" y="1351"/>
                  <a:pt x="275" y="1353"/>
                  <a:pt x="275" y="1354"/>
                </a:cubicBezTo>
                <a:cubicBezTo>
                  <a:pt x="275" y="1355"/>
                  <a:pt x="274" y="1358"/>
                  <a:pt x="274" y="1359"/>
                </a:cubicBezTo>
                <a:cubicBezTo>
                  <a:pt x="273" y="1361"/>
                  <a:pt x="271" y="1364"/>
                  <a:pt x="270" y="1366"/>
                </a:cubicBezTo>
                <a:cubicBezTo>
                  <a:pt x="269" y="1367"/>
                  <a:pt x="268" y="1368"/>
                  <a:pt x="267" y="1369"/>
                </a:cubicBezTo>
                <a:cubicBezTo>
                  <a:pt x="266" y="1369"/>
                  <a:pt x="265" y="1371"/>
                  <a:pt x="264" y="1372"/>
                </a:cubicBezTo>
                <a:cubicBezTo>
                  <a:pt x="264" y="1373"/>
                  <a:pt x="264" y="1374"/>
                  <a:pt x="264" y="1375"/>
                </a:cubicBezTo>
                <a:cubicBezTo>
                  <a:pt x="264" y="1376"/>
                  <a:pt x="264" y="1378"/>
                  <a:pt x="264" y="1379"/>
                </a:cubicBezTo>
                <a:cubicBezTo>
                  <a:pt x="265" y="1379"/>
                  <a:pt x="267" y="1381"/>
                  <a:pt x="267" y="1381"/>
                </a:cubicBezTo>
                <a:cubicBezTo>
                  <a:pt x="268" y="1381"/>
                  <a:pt x="270" y="1381"/>
                  <a:pt x="271" y="1381"/>
                </a:cubicBezTo>
                <a:cubicBezTo>
                  <a:pt x="272" y="1381"/>
                  <a:pt x="274" y="1382"/>
                  <a:pt x="274" y="1383"/>
                </a:cubicBezTo>
                <a:cubicBezTo>
                  <a:pt x="275" y="1384"/>
                  <a:pt x="277" y="1385"/>
                  <a:pt x="278" y="1386"/>
                </a:cubicBezTo>
                <a:cubicBezTo>
                  <a:pt x="279" y="1387"/>
                  <a:pt x="280" y="1390"/>
                  <a:pt x="281" y="1391"/>
                </a:cubicBezTo>
                <a:cubicBezTo>
                  <a:pt x="281" y="1392"/>
                  <a:pt x="281" y="1394"/>
                  <a:pt x="281" y="1395"/>
                </a:cubicBezTo>
                <a:cubicBezTo>
                  <a:pt x="282" y="1396"/>
                  <a:pt x="282" y="1398"/>
                  <a:pt x="282" y="1399"/>
                </a:cubicBezTo>
                <a:cubicBezTo>
                  <a:pt x="282" y="1400"/>
                  <a:pt x="283" y="1402"/>
                  <a:pt x="283" y="1403"/>
                </a:cubicBezTo>
                <a:cubicBezTo>
                  <a:pt x="284" y="1403"/>
                  <a:pt x="285" y="1404"/>
                  <a:pt x="286" y="1404"/>
                </a:cubicBezTo>
                <a:cubicBezTo>
                  <a:pt x="288" y="1405"/>
                  <a:pt x="294" y="1405"/>
                  <a:pt x="296" y="1405"/>
                </a:cubicBezTo>
                <a:cubicBezTo>
                  <a:pt x="298" y="1405"/>
                  <a:pt x="301" y="1406"/>
                  <a:pt x="303" y="1406"/>
                </a:cubicBezTo>
                <a:cubicBezTo>
                  <a:pt x="305" y="1406"/>
                  <a:pt x="309" y="1405"/>
                  <a:pt x="311" y="1405"/>
                </a:cubicBezTo>
                <a:cubicBezTo>
                  <a:pt x="312" y="1405"/>
                  <a:pt x="315" y="1405"/>
                  <a:pt x="317" y="1406"/>
                </a:cubicBezTo>
                <a:cubicBezTo>
                  <a:pt x="318" y="1406"/>
                  <a:pt x="321" y="1408"/>
                  <a:pt x="323" y="1408"/>
                </a:cubicBezTo>
                <a:cubicBezTo>
                  <a:pt x="324" y="1409"/>
                  <a:pt x="326" y="1409"/>
                  <a:pt x="327" y="1409"/>
                </a:cubicBezTo>
                <a:cubicBezTo>
                  <a:pt x="328" y="1409"/>
                  <a:pt x="332" y="1410"/>
                  <a:pt x="333" y="1410"/>
                </a:cubicBezTo>
                <a:cubicBezTo>
                  <a:pt x="334" y="1411"/>
                  <a:pt x="336" y="1413"/>
                  <a:pt x="337" y="1414"/>
                </a:cubicBezTo>
                <a:cubicBezTo>
                  <a:pt x="339" y="1414"/>
                  <a:pt x="341" y="1413"/>
                  <a:pt x="342" y="1414"/>
                </a:cubicBezTo>
                <a:cubicBezTo>
                  <a:pt x="344" y="1414"/>
                  <a:pt x="346" y="1414"/>
                  <a:pt x="347" y="1414"/>
                </a:cubicBezTo>
                <a:cubicBezTo>
                  <a:pt x="349" y="1415"/>
                  <a:pt x="352" y="1417"/>
                  <a:pt x="353" y="1418"/>
                </a:cubicBezTo>
                <a:cubicBezTo>
                  <a:pt x="354" y="1419"/>
                  <a:pt x="355" y="1421"/>
                  <a:pt x="355" y="1421"/>
                </a:cubicBezTo>
                <a:cubicBezTo>
                  <a:pt x="356" y="1422"/>
                  <a:pt x="358" y="1422"/>
                  <a:pt x="359" y="1423"/>
                </a:cubicBezTo>
                <a:cubicBezTo>
                  <a:pt x="360" y="1423"/>
                  <a:pt x="361" y="1426"/>
                  <a:pt x="362" y="1427"/>
                </a:cubicBezTo>
                <a:cubicBezTo>
                  <a:pt x="363" y="1428"/>
                  <a:pt x="365" y="1429"/>
                  <a:pt x="366" y="1429"/>
                </a:cubicBezTo>
                <a:cubicBezTo>
                  <a:pt x="367" y="1429"/>
                  <a:pt x="370" y="1429"/>
                  <a:pt x="371" y="1429"/>
                </a:cubicBezTo>
                <a:cubicBezTo>
                  <a:pt x="372" y="1429"/>
                  <a:pt x="375" y="1429"/>
                  <a:pt x="376" y="1429"/>
                </a:cubicBezTo>
                <a:cubicBezTo>
                  <a:pt x="377" y="1429"/>
                  <a:pt x="379" y="1429"/>
                  <a:pt x="380" y="1430"/>
                </a:cubicBezTo>
                <a:cubicBezTo>
                  <a:pt x="381" y="1431"/>
                  <a:pt x="383" y="1432"/>
                  <a:pt x="384" y="1433"/>
                </a:cubicBezTo>
                <a:cubicBezTo>
                  <a:pt x="385" y="1434"/>
                  <a:pt x="385" y="1435"/>
                  <a:pt x="386" y="1436"/>
                </a:cubicBezTo>
                <a:cubicBezTo>
                  <a:pt x="386" y="1436"/>
                  <a:pt x="388" y="1436"/>
                  <a:pt x="389" y="1435"/>
                </a:cubicBezTo>
                <a:cubicBezTo>
                  <a:pt x="389" y="1435"/>
                  <a:pt x="390" y="1433"/>
                  <a:pt x="391" y="1433"/>
                </a:cubicBezTo>
                <a:cubicBezTo>
                  <a:pt x="392" y="1433"/>
                  <a:pt x="394" y="1432"/>
                  <a:pt x="396" y="1432"/>
                </a:cubicBezTo>
                <a:cubicBezTo>
                  <a:pt x="397" y="1432"/>
                  <a:pt x="401" y="1432"/>
                  <a:pt x="403" y="1433"/>
                </a:cubicBezTo>
                <a:cubicBezTo>
                  <a:pt x="405" y="1433"/>
                  <a:pt x="408" y="1435"/>
                  <a:pt x="410" y="1436"/>
                </a:cubicBezTo>
                <a:cubicBezTo>
                  <a:pt x="412" y="1437"/>
                  <a:pt x="415" y="1441"/>
                  <a:pt x="416" y="1443"/>
                </a:cubicBezTo>
                <a:cubicBezTo>
                  <a:pt x="418" y="1444"/>
                  <a:pt x="421" y="1445"/>
                  <a:pt x="422" y="1446"/>
                </a:cubicBezTo>
                <a:cubicBezTo>
                  <a:pt x="423" y="1447"/>
                  <a:pt x="426" y="1449"/>
                  <a:pt x="427" y="1450"/>
                </a:cubicBezTo>
                <a:cubicBezTo>
                  <a:pt x="428" y="1451"/>
                  <a:pt x="429" y="1453"/>
                  <a:pt x="429" y="1455"/>
                </a:cubicBezTo>
                <a:cubicBezTo>
                  <a:pt x="430" y="1456"/>
                  <a:pt x="430" y="1458"/>
                  <a:pt x="431" y="1458"/>
                </a:cubicBezTo>
                <a:cubicBezTo>
                  <a:pt x="431" y="1459"/>
                  <a:pt x="434" y="1459"/>
                  <a:pt x="434" y="1459"/>
                </a:cubicBezTo>
                <a:cubicBezTo>
                  <a:pt x="435" y="1460"/>
                  <a:pt x="435" y="1461"/>
                  <a:pt x="435" y="1461"/>
                </a:cubicBezTo>
                <a:cubicBezTo>
                  <a:pt x="436" y="1462"/>
                  <a:pt x="436" y="1464"/>
                  <a:pt x="437" y="1465"/>
                </a:cubicBezTo>
                <a:cubicBezTo>
                  <a:pt x="438" y="1466"/>
                  <a:pt x="439" y="1468"/>
                  <a:pt x="440" y="1468"/>
                </a:cubicBezTo>
                <a:cubicBezTo>
                  <a:pt x="441" y="1469"/>
                  <a:pt x="443" y="1469"/>
                  <a:pt x="443" y="1470"/>
                </a:cubicBezTo>
                <a:cubicBezTo>
                  <a:pt x="444" y="1471"/>
                  <a:pt x="445" y="1475"/>
                  <a:pt x="445" y="1476"/>
                </a:cubicBezTo>
                <a:cubicBezTo>
                  <a:pt x="446" y="1478"/>
                  <a:pt x="445" y="1482"/>
                  <a:pt x="445" y="1484"/>
                </a:cubicBezTo>
                <a:cubicBezTo>
                  <a:pt x="445" y="1485"/>
                  <a:pt x="446" y="1488"/>
                  <a:pt x="447" y="1489"/>
                </a:cubicBezTo>
                <a:cubicBezTo>
                  <a:pt x="447" y="1490"/>
                  <a:pt x="448" y="1492"/>
                  <a:pt x="449" y="1493"/>
                </a:cubicBezTo>
                <a:cubicBezTo>
                  <a:pt x="449" y="1493"/>
                  <a:pt x="450" y="1494"/>
                  <a:pt x="451" y="1494"/>
                </a:cubicBezTo>
                <a:cubicBezTo>
                  <a:pt x="452" y="1495"/>
                  <a:pt x="454" y="1496"/>
                  <a:pt x="455" y="1496"/>
                </a:cubicBezTo>
                <a:cubicBezTo>
                  <a:pt x="455" y="1497"/>
                  <a:pt x="457" y="1499"/>
                  <a:pt x="458" y="1500"/>
                </a:cubicBezTo>
                <a:cubicBezTo>
                  <a:pt x="458" y="1501"/>
                  <a:pt x="458" y="1503"/>
                  <a:pt x="459" y="1504"/>
                </a:cubicBezTo>
                <a:cubicBezTo>
                  <a:pt x="460" y="1504"/>
                  <a:pt x="462" y="1504"/>
                  <a:pt x="463" y="1504"/>
                </a:cubicBezTo>
                <a:cubicBezTo>
                  <a:pt x="463" y="1504"/>
                  <a:pt x="465" y="1505"/>
                  <a:pt x="466" y="1506"/>
                </a:cubicBezTo>
                <a:cubicBezTo>
                  <a:pt x="467" y="1506"/>
                  <a:pt x="470" y="1507"/>
                  <a:pt x="472" y="1508"/>
                </a:cubicBezTo>
                <a:cubicBezTo>
                  <a:pt x="473" y="1509"/>
                  <a:pt x="476" y="1512"/>
                  <a:pt x="478" y="1514"/>
                </a:cubicBezTo>
                <a:cubicBezTo>
                  <a:pt x="479" y="1514"/>
                  <a:pt x="481" y="1516"/>
                  <a:pt x="482" y="1517"/>
                </a:cubicBezTo>
                <a:cubicBezTo>
                  <a:pt x="483" y="1518"/>
                  <a:pt x="486" y="1519"/>
                  <a:pt x="488" y="1520"/>
                </a:cubicBezTo>
                <a:cubicBezTo>
                  <a:pt x="490" y="1520"/>
                  <a:pt x="493" y="1521"/>
                  <a:pt x="494" y="1521"/>
                </a:cubicBezTo>
                <a:cubicBezTo>
                  <a:pt x="495" y="1522"/>
                  <a:pt x="497" y="1523"/>
                  <a:pt x="498" y="1524"/>
                </a:cubicBezTo>
                <a:cubicBezTo>
                  <a:pt x="499" y="1525"/>
                  <a:pt x="499" y="1527"/>
                  <a:pt x="500" y="1528"/>
                </a:cubicBezTo>
                <a:cubicBezTo>
                  <a:pt x="500" y="1529"/>
                  <a:pt x="501" y="1530"/>
                  <a:pt x="502" y="1530"/>
                </a:cubicBezTo>
                <a:cubicBezTo>
                  <a:pt x="503" y="1530"/>
                  <a:pt x="503" y="1528"/>
                  <a:pt x="504" y="1527"/>
                </a:cubicBezTo>
                <a:cubicBezTo>
                  <a:pt x="505" y="1527"/>
                  <a:pt x="506" y="1527"/>
                  <a:pt x="507" y="1527"/>
                </a:cubicBezTo>
                <a:cubicBezTo>
                  <a:pt x="508" y="1526"/>
                  <a:pt x="511" y="1526"/>
                  <a:pt x="512" y="1526"/>
                </a:cubicBezTo>
                <a:cubicBezTo>
                  <a:pt x="514" y="1526"/>
                  <a:pt x="517" y="1527"/>
                  <a:pt x="519" y="1527"/>
                </a:cubicBezTo>
                <a:cubicBezTo>
                  <a:pt x="521" y="1528"/>
                  <a:pt x="524" y="1529"/>
                  <a:pt x="526" y="1529"/>
                </a:cubicBezTo>
                <a:cubicBezTo>
                  <a:pt x="527" y="1529"/>
                  <a:pt x="530" y="1529"/>
                  <a:pt x="532" y="1529"/>
                </a:cubicBezTo>
                <a:cubicBezTo>
                  <a:pt x="533" y="1529"/>
                  <a:pt x="537" y="1530"/>
                  <a:pt x="539" y="1531"/>
                </a:cubicBezTo>
                <a:cubicBezTo>
                  <a:pt x="540" y="1531"/>
                  <a:pt x="542" y="1533"/>
                  <a:pt x="543" y="1534"/>
                </a:cubicBezTo>
                <a:cubicBezTo>
                  <a:pt x="544" y="1536"/>
                  <a:pt x="547" y="1538"/>
                  <a:pt x="548" y="1540"/>
                </a:cubicBezTo>
                <a:cubicBezTo>
                  <a:pt x="549" y="1542"/>
                  <a:pt x="551" y="1548"/>
                  <a:pt x="552" y="1551"/>
                </a:cubicBezTo>
                <a:cubicBezTo>
                  <a:pt x="553" y="1555"/>
                  <a:pt x="554" y="1563"/>
                  <a:pt x="554" y="1566"/>
                </a:cubicBezTo>
                <a:cubicBezTo>
                  <a:pt x="554" y="1568"/>
                  <a:pt x="553" y="1570"/>
                  <a:pt x="553" y="1572"/>
                </a:cubicBezTo>
                <a:cubicBezTo>
                  <a:pt x="552" y="1573"/>
                  <a:pt x="550" y="1575"/>
                  <a:pt x="549" y="1575"/>
                </a:cubicBezTo>
                <a:cubicBezTo>
                  <a:pt x="549" y="1576"/>
                  <a:pt x="547" y="1576"/>
                  <a:pt x="547" y="1577"/>
                </a:cubicBezTo>
                <a:cubicBezTo>
                  <a:pt x="546" y="1578"/>
                  <a:pt x="546" y="1580"/>
                  <a:pt x="546" y="1581"/>
                </a:cubicBezTo>
                <a:cubicBezTo>
                  <a:pt x="546" y="1582"/>
                  <a:pt x="547" y="1584"/>
                  <a:pt x="548" y="1585"/>
                </a:cubicBezTo>
                <a:cubicBezTo>
                  <a:pt x="549" y="1586"/>
                  <a:pt x="552" y="1586"/>
                  <a:pt x="553" y="1587"/>
                </a:cubicBezTo>
                <a:cubicBezTo>
                  <a:pt x="554" y="1587"/>
                  <a:pt x="556" y="1588"/>
                  <a:pt x="557" y="1589"/>
                </a:cubicBezTo>
                <a:cubicBezTo>
                  <a:pt x="558" y="1590"/>
                  <a:pt x="560" y="1593"/>
                  <a:pt x="561" y="1593"/>
                </a:cubicBezTo>
                <a:cubicBezTo>
                  <a:pt x="563" y="1594"/>
                  <a:pt x="566" y="1595"/>
                  <a:pt x="567" y="1595"/>
                </a:cubicBezTo>
                <a:cubicBezTo>
                  <a:pt x="569" y="1595"/>
                  <a:pt x="572" y="1595"/>
                  <a:pt x="574" y="1595"/>
                </a:cubicBezTo>
                <a:cubicBezTo>
                  <a:pt x="575" y="1595"/>
                  <a:pt x="578" y="1595"/>
                  <a:pt x="579" y="1595"/>
                </a:cubicBezTo>
                <a:cubicBezTo>
                  <a:pt x="580" y="1594"/>
                  <a:pt x="579" y="1592"/>
                  <a:pt x="580" y="1591"/>
                </a:cubicBezTo>
                <a:cubicBezTo>
                  <a:pt x="580" y="1591"/>
                  <a:pt x="581" y="1589"/>
                  <a:pt x="582" y="1588"/>
                </a:cubicBezTo>
                <a:cubicBezTo>
                  <a:pt x="583" y="1588"/>
                  <a:pt x="585" y="1588"/>
                  <a:pt x="585" y="1589"/>
                </a:cubicBezTo>
                <a:cubicBezTo>
                  <a:pt x="586" y="1589"/>
                  <a:pt x="587" y="1590"/>
                  <a:pt x="588" y="1591"/>
                </a:cubicBezTo>
                <a:cubicBezTo>
                  <a:pt x="590" y="1592"/>
                  <a:pt x="593" y="1594"/>
                  <a:pt x="594" y="1595"/>
                </a:cubicBezTo>
                <a:cubicBezTo>
                  <a:pt x="595" y="1596"/>
                  <a:pt x="596" y="1599"/>
                  <a:pt x="597" y="1601"/>
                </a:cubicBezTo>
                <a:cubicBezTo>
                  <a:pt x="598" y="1602"/>
                  <a:pt x="600" y="1606"/>
                  <a:pt x="601" y="1608"/>
                </a:cubicBezTo>
                <a:cubicBezTo>
                  <a:pt x="602" y="1609"/>
                  <a:pt x="603" y="1613"/>
                  <a:pt x="605" y="1614"/>
                </a:cubicBezTo>
                <a:cubicBezTo>
                  <a:pt x="606" y="1616"/>
                  <a:pt x="610" y="1618"/>
                  <a:pt x="612" y="1620"/>
                </a:cubicBezTo>
                <a:cubicBezTo>
                  <a:pt x="612" y="1621"/>
                  <a:pt x="613" y="1622"/>
                  <a:pt x="614" y="1623"/>
                </a:cubicBezTo>
                <a:cubicBezTo>
                  <a:pt x="615" y="1624"/>
                  <a:pt x="618" y="1624"/>
                  <a:pt x="620" y="1625"/>
                </a:cubicBezTo>
                <a:cubicBezTo>
                  <a:pt x="622" y="1626"/>
                  <a:pt x="625" y="1630"/>
                  <a:pt x="626" y="1632"/>
                </a:cubicBezTo>
                <a:cubicBezTo>
                  <a:pt x="627" y="1633"/>
                  <a:pt x="627" y="1635"/>
                  <a:pt x="628" y="1635"/>
                </a:cubicBezTo>
                <a:cubicBezTo>
                  <a:pt x="628" y="1636"/>
                  <a:pt x="630" y="1637"/>
                  <a:pt x="631" y="1638"/>
                </a:cubicBezTo>
                <a:cubicBezTo>
                  <a:pt x="632" y="1638"/>
                  <a:pt x="633" y="1640"/>
                  <a:pt x="633" y="1641"/>
                </a:cubicBezTo>
                <a:cubicBezTo>
                  <a:pt x="634" y="1642"/>
                  <a:pt x="635" y="1645"/>
                  <a:pt x="636" y="1646"/>
                </a:cubicBezTo>
                <a:cubicBezTo>
                  <a:pt x="637" y="1647"/>
                  <a:pt x="637" y="1650"/>
                  <a:pt x="638" y="1652"/>
                </a:cubicBezTo>
                <a:cubicBezTo>
                  <a:pt x="638" y="1652"/>
                  <a:pt x="640" y="1653"/>
                  <a:pt x="641" y="1654"/>
                </a:cubicBezTo>
                <a:cubicBezTo>
                  <a:pt x="641" y="1654"/>
                  <a:pt x="643" y="1654"/>
                  <a:pt x="644" y="1655"/>
                </a:cubicBezTo>
                <a:cubicBezTo>
                  <a:pt x="645" y="1655"/>
                  <a:pt x="647" y="1656"/>
                  <a:pt x="648" y="1657"/>
                </a:cubicBezTo>
                <a:cubicBezTo>
                  <a:pt x="649" y="1658"/>
                  <a:pt x="650" y="1661"/>
                  <a:pt x="651" y="1663"/>
                </a:cubicBezTo>
                <a:cubicBezTo>
                  <a:pt x="651" y="1664"/>
                  <a:pt x="652" y="1667"/>
                  <a:pt x="653" y="1668"/>
                </a:cubicBezTo>
                <a:cubicBezTo>
                  <a:pt x="654" y="1669"/>
                  <a:pt x="656" y="1671"/>
                  <a:pt x="657" y="1672"/>
                </a:cubicBezTo>
                <a:cubicBezTo>
                  <a:pt x="658" y="1672"/>
                  <a:pt x="660" y="1674"/>
                  <a:pt x="661" y="1675"/>
                </a:cubicBezTo>
                <a:cubicBezTo>
                  <a:pt x="662" y="1676"/>
                  <a:pt x="665" y="1680"/>
                  <a:pt x="666" y="1682"/>
                </a:cubicBezTo>
                <a:cubicBezTo>
                  <a:pt x="667" y="1685"/>
                  <a:pt x="668" y="1690"/>
                  <a:pt x="669" y="1693"/>
                </a:cubicBezTo>
                <a:cubicBezTo>
                  <a:pt x="670" y="1695"/>
                  <a:pt x="672" y="1699"/>
                  <a:pt x="673" y="1700"/>
                </a:cubicBezTo>
                <a:cubicBezTo>
                  <a:pt x="674" y="1703"/>
                  <a:pt x="677" y="1707"/>
                  <a:pt x="678" y="1709"/>
                </a:cubicBezTo>
                <a:cubicBezTo>
                  <a:pt x="680" y="1712"/>
                  <a:pt x="683" y="1719"/>
                  <a:pt x="683" y="1722"/>
                </a:cubicBezTo>
                <a:cubicBezTo>
                  <a:pt x="684" y="1724"/>
                  <a:pt x="684" y="1728"/>
                  <a:pt x="684" y="1730"/>
                </a:cubicBezTo>
                <a:cubicBezTo>
                  <a:pt x="684" y="1733"/>
                  <a:pt x="685" y="1738"/>
                  <a:pt x="685" y="1741"/>
                </a:cubicBezTo>
                <a:cubicBezTo>
                  <a:pt x="685" y="1743"/>
                  <a:pt x="686" y="1746"/>
                  <a:pt x="686" y="1748"/>
                </a:cubicBezTo>
                <a:cubicBezTo>
                  <a:pt x="686" y="1751"/>
                  <a:pt x="686" y="1758"/>
                  <a:pt x="686" y="1761"/>
                </a:cubicBezTo>
                <a:cubicBezTo>
                  <a:pt x="686" y="1762"/>
                  <a:pt x="685" y="1765"/>
                  <a:pt x="684" y="1766"/>
                </a:cubicBezTo>
                <a:cubicBezTo>
                  <a:pt x="684" y="1767"/>
                  <a:pt x="683" y="1768"/>
                  <a:pt x="682" y="1768"/>
                </a:cubicBezTo>
                <a:cubicBezTo>
                  <a:pt x="681" y="1769"/>
                  <a:pt x="679" y="1769"/>
                  <a:pt x="679" y="1769"/>
                </a:cubicBezTo>
                <a:cubicBezTo>
                  <a:pt x="678" y="1770"/>
                  <a:pt x="678" y="1771"/>
                  <a:pt x="678" y="1772"/>
                </a:cubicBezTo>
                <a:cubicBezTo>
                  <a:pt x="678" y="1773"/>
                  <a:pt x="679" y="1775"/>
                  <a:pt x="679" y="1776"/>
                </a:cubicBezTo>
                <a:cubicBezTo>
                  <a:pt x="680" y="1776"/>
                  <a:pt x="681" y="1777"/>
                  <a:pt x="681" y="1778"/>
                </a:cubicBezTo>
                <a:cubicBezTo>
                  <a:pt x="681" y="1779"/>
                  <a:pt x="682" y="1781"/>
                  <a:pt x="682" y="1782"/>
                </a:cubicBezTo>
                <a:cubicBezTo>
                  <a:pt x="682" y="1784"/>
                  <a:pt x="682" y="1786"/>
                  <a:pt x="681" y="1787"/>
                </a:cubicBezTo>
                <a:cubicBezTo>
                  <a:pt x="681" y="1788"/>
                  <a:pt x="679" y="1789"/>
                  <a:pt x="678" y="1790"/>
                </a:cubicBezTo>
                <a:cubicBezTo>
                  <a:pt x="678" y="1791"/>
                  <a:pt x="677" y="1793"/>
                  <a:pt x="677" y="1794"/>
                </a:cubicBezTo>
                <a:cubicBezTo>
                  <a:pt x="677" y="1796"/>
                  <a:pt x="678" y="1799"/>
                  <a:pt x="679" y="1800"/>
                </a:cubicBezTo>
                <a:cubicBezTo>
                  <a:pt x="679" y="1800"/>
                  <a:pt x="681" y="1801"/>
                  <a:pt x="682" y="1801"/>
                </a:cubicBezTo>
                <a:cubicBezTo>
                  <a:pt x="683" y="1801"/>
                  <a:pt x="684" y="1798"/>
                  <a:pt x="685" y="1798"/>
                </a:cubicBezTo>
                <a:cubicBezTo>
                  <a:pt x="686" y="1798"/>
                  <a:pt x="689" y="1800"/>
                  <a:pt x="690" y="1801"/>
                </a:cubicBezTo>
                <a:cubicBezTo>
                  <a:pt x="691" y="1802"/>
                  <a:pt x="692" y="1804"/>
                  <a:pt x="692" y="1806"/>
                </a:cubicBezTo>
                <a:cubicBezTo>
                  <a:pt x="693" y="1807"/>
                  <a:pt x="694" y="1811"/>
                  <a:pt x="694" y="1813"/>
                </a:cubicBezTo>
                <a:cubicBezTo>
                  <a:pt x="694" y="1815"/>
                  <a:pt x="693" y="1819"/>
                  <a:pt x="693" y="1821"/>
                </a:cubicBezTo>
                <a:cubicBezTo>
                  <a:pt x="693" y="1823"/>
                  <a:pt x="694" y="1827"/>
                  <a:pt x="694" y="1827"/>
                </a:cubicBezTo>
                <a:cubicBezTo>
                  <a:pt x="842" y="1839"/>
                  <a:pt x="842" y="1839"/>
                  <a:pt x="842" y="1839"/>
                </a:cubicBezTo>
                <a:cubicBezTo>
                  <a:pt x="1046" y="1854"/>
                  <a:pt x="1046" y="1854"/>
                  <a:pt x="1046" y="1854"/>
                </a:cubicBezTo>
                <a:cubicBezTo>
                  <a:pt x="1047" y="1853"/>
                  <a:pt x="1047" y="1852"/>
                  <a:pt x="1047" y="1851"/>
                </a:cubicBezTo>
                <a:cubicBezTo>
                  <a:pt x="1048" y="1851"/>
                  <a:pt x="1049" y="1850"/>
                  <a:pt x="1050" y="1850"/>
                </a:cubicBezTo>
                <a:cubicBezTo>
                  <a:pt x="1050" y="1850"/>
                  <a:pt x="1052" y="1851"/>
                  <a:pt x="1053" y="1851"/>
                </a:cubicBezTo>
                <a:cubicBezTo>
                  <a:pt x="1053" y="1852"/>
                  <a:pt x="1055" y="1854"/>
                  <a:pt x="1056" y="1854"/>
                </a:cubicBezTo>
                <a:cubicBezTo>
                  <a:pt x="1056" y="1854"/>
                  <a:pt x="1058" y="1854"/>
                  <a:pt x="1059" y="1854"/>
                </a:cubicBezTo>
                <a:cubicBezTo>
                  <a:pt x="1060" y="1855"/>
                  <a:pt x="1063" y="1855"/>
                  <a:pt x="1065" y="1855"/>
                </a:cubicBezTo>
                <a:cubicBezTo>
                  <a:pt x="1066" y="1854"/>
                  <a:pt x="1067" y="1853"/>
                  <a:pt x="1068" y="1852"/>
                </a:cubicBezTo>
                <a:cubicBezTo>
                  <a:pt x="1069" y="1852"/>
                  <a:pt x="1071" y="1853"/>
                  <a:pt x="1072" y="1852"/>
                </a:cubicBezTo>
                <a:cubicBezTo>
                  <a:pt x="1073" y="1852"/>
                  <a:pt x="1075" y="1851"/>
                  <a:pt x="1075" y="1850"/>
                </a:cubicBezTo>
                <a:cubicBezTo>
                  <a:pt x="1076" y="1849"/>
                  <a:pt x="1075" y="1845"/>
                  <a:pt x="1075" y="1844"/>
                </a:cubicBezTo>
                <a:cubicBezTo>
                  <a:pt x="1076" y="1843"/>
                  <a:pt x="1079" y="1842"/>
                  <a:pt x="1080" y="1842"/>
                </a:cubicBezTo>
                <a:cubicBezTo>
                  <a:pt x="1082" y="1841"/>
                  <a:pt x="1085" y="1839"/>
                  <a:pt x="1086" y="1838"/>
                </a:cubicBezTo>
                <a:cubicBezTo>
                  <a:pt x="1087" y="1836"/>
                  <a:pt x="1088" y="1833"/>
                  <a:pt x="1088" y="1831"/>
                </a:cubicBezTo>
                <a:cubicBezTo>
                  <a:pt x="1088" y="1830"/>
                  <a:pt x="1088" y="1828"/>
                  <a:pt x="1088" y="1827"/>
                </a:cubicBezTo>
                <a:cubicBezTo>
                  <a:pt x="1087" y="1825"/>
                  <a:pt x="1085" y="1823"/>
                  <a:pt x="1085" y="1822"/>
                </a:cubicBezTo>
                <a:cubicBezTo>
                  <a:pt x="1085" y="1821"/>
                  <a:pt x="1089" y="1820"/>
                  <a:pt x="1089" y="1819"/>
                </a:cubicBezTo>
                <a:cubicBezTo>
                  <a:pt x="1089" y="1817"/>
                  <a:pt x="1086" y="1816"/>
                  <a:pt x="1086" y="1815"/>
                </a:cubicBezTo>
                <a:cubicBezTo>
                  <a:pt x="1085" y="1814"/>
                  <a:pt x="1086" y="1812"/>
                  <a:pt x="1086" y="1810"/>
                </a:cubicBezTo>
                <a:cubicBezTo>
                  <a:pt x="1086" y="1809"/>
                  <a:pt x="1085" y="1806"/>
                  <a:pt x="1085" y="1805"/>
                </a:cubicBezTo>
                <a:cubicBezTo>
                  <a:pt x="1084" y="1804"/>
                  <a:pt x="1081" y="1803"/>
                  <a:pt x="1079" y="1803"/>
                </a:cubicBezTo>
                <a:cubicBezTo>
                  <a:pt x="1079" y="1802"/>
                  <a:pt x="1077" y="1802"/>
                  <a:pt x="1076" y="1802"/>
                </a:cubicBezTo>
                <a:cubicBezTo>
                  <a:pt x="1075" y="1802"/>
                  <a:pt x="1073" y="1804"/>
                  <a:pt x="1072" y="1804"/>
                </a:cubicBezTo>
                <a:cubicBezTo>
                  <a:pt x="1072" y="1804"/>
                  <a:pt x="1070" y="1803"/>
                  <a:pt x="1069" y="1803"/>
                </a:cubicBezTo>
                <a:cubicBezTo>
                  <a:pt x="1068" y="1802"/>
                  <a:pt x="1068" y="1800"/>
                  <a:pt x="1067" y="1800"/>
                </a:cubicBezTo>
                <a:cubicBezTo>
                  <a:pt x="1066" y="1800"/>
                  <a:pt x="1065" y="1802"/>
                  <a:pt x="1064" y="1802"/>
                </a:cubicBezTo>
                <a:cubicBezTo>
                  <a:pt x="1063" y="1802"/>
                  <a:pt x="1062" y="1800"/>
                  <a:pt x="1062" y="1800"/>
                </a:cubicBezTo>
                <a:cubicBezTo>
                  <a:pt x="1061" y="1799"/>
                  <a:pt x="1060" y="1796"/>
                  <a:pt x="1060" y="1795"/>
                </a:cubicBezTo>
                <a:cubicBezTo>
                  <a:pt x="1059" y="1794"/>
                  <a:pt x="1057" y="1792"/>
                  <a:pt x="1057" y="1790"/>
                </a:cubicBezTo>
                <a:cubicBezTo>
                  <a:pt x="1057" y="1789"/>
                  <a:pt x="1058" y="1787"/>
                  <a:pt x="1058" y="1786"/>
                </a:cubicBezTo>
                <a:cubicBezTo>
                  <a:pt x="1059" y="1785"/>
                  <a:pt x="1061" y="1782"/>
                  <a:pt x="1062" y="1781"/>
                </a:cubicBezTo>
                <a:cubicBezTo>
                  <a:pt x="1063" y="1779"/>
                  <a:pt x="1065" y="1776"/>
                  <a:pt x="1065" y="1774"/>
                </a:cubicBezTo>
                <a:cubicBezTo>
                  <a:pt x="1065" y="1772"/>
                  <a:pt x="1064" y="1770"/>
                  <a:pt x="1064" y="1768"/>
                </a:cubicBezTo>
                <a:cubicBezTo>
                  <a:pt x="1064" y="1767"/>
                  <a:pt x="1066" y="1765"/>
                  <a:pt x="1066" y="1764"/>
                </a:cubicBezTo>
                <a:cubicBezTo>
                  <a:pt x="1066" y="1763"/>
                  <a:pt x="1067" y="1761"/>
                  <a:pt x="1067" y="1760"/>
                </a:cubicBezTo>
                <a:cubicBezTo>
                  <a:pt x="1067" y="1759"/>
                  <a:pt x="1066" y="1758"/>
                  <a:pt x="1066" y="1757"/>
                </a:cubicBezTo>
                <a:cubicBezTo>
                  <a:pt x="1065" y="1757"/>
                  <a:pt x="1063" y="1757"/>
                  <a:pt x="1062" y="1756"/>
                </a:cubicBezTo>
                <a:cubicBezTo>
                  <a:pt x="1061" y="1756"/>
                  <a:pt x="1060" y="1755"/>
                  <a:pt x="1060" y="1754"/>
                </a:cubicBezTo>
                <a:cubicBezTo>
                  <a:pt x="1060" y="1752"/>
                  <a:pt x="1062" y="1751"/>
                  <a:pt x="1063" y="1750"/>
                </a:cubicBezTo>
                <a:cubicBezTo>
                  <a:pt x="1064" y="1749"/>
                  <a:pt x="1066" y="1747"/>
                  <a:pt x="1067" y="1746"/>
                </a:cubicBezTo>
                <a:cubicBezTo>
                  <a:pt x="1067" y="1744"/>
                  <a:pt x="1066" y="1742"/>
                  <a:pt x="1065" y="1741"/>
                </a:cubicBezTo>
                <a:cubicBezTo>
                  <a:pt x="1065" y="1740"/>
                  <a:pt x="1063" y="1738"/>
                  <a:pt x="1063" y="1737"/>
                </a:cubicBezTo>
                <a:cubicBezTo>
                  <a:pt x="1063" y="1736"/>
                  <a:pt x="1065" y="1735"/>
                  <a:pt x="1066" y="1735"/>
                </a:cubicBezTo>
                <a:cubicBezTo>
                  <a:pt x="1067" y="1735"/>
                  <a:pt x="1070" y="1734"/>
                  <a:pt x="1071" y="1734"/>
                </a:cubicBezTo>
                <a:cubicBezTo>
                  <a:pt x="1072" y="1734"/>
                  <a:pt x="1073" y="1735"/>
                  <a:pt x="1073" y="1736"/>
                </a:cubicBezTo>
                <a:cubicBezTo>
                  <a:pt x="1074" y="1736"/>
                  <a:pt x="1076" y="1734"/>
                  <a:pt x="1077" y="1733"/>
                </a:cubicBezTo>
                <a:cubicBezTo>
                  <a:pt x="1078" y="1733"/>
                  <a:pt x="1079" y="1730"/>
                  <a:pt x="1080" y="1729"/>
                </a:cubicBezTo>
                <a:cubicBezTo>
                  <a:pt x="1081" y="1727"/>
                  <a:pt x="1083" y="1724"/>
                  <a:pt x="1084" y="1723"/>
                </a:cubicBezTo>
                <a:cubicBezTo>
                  <a:pt x="1085" y="1722"/>
                  <a:pt x="1088" y="1722"/>
                  <a:pt x="1088" y="1721"/>
                </a:cubicBezTo>
                <a:cubicBezTo>
                  <a:pt x="1090" y="1720"/>
                  <a:pt x="1091" y="1717"/>
                  <a:pt x="1092" y="1716"/>
                </a:cubicBezTo>
                <a:cubicBezTo>
                  <a:pt x="1092" y="1716"/>
                  <a:pt x="1093" y="1716"/>
                  <a:pt x="1093" y="1715"/>
                </a:cubicBezTo>
                <a:cubicBezTo>
                  <a:pt x="1094" y="1715"/>
                  <a:pt x="1097" y="1715"/>
                  <a:pt x="1097" y="1714"/>
                </a:cubicBezTo>
                <a:cubicBezTo>
                  <a:pt x="1097" y="1712"/>
                  <a:pt x="1094" y="1710"/>
                  <a:pt x="1094" y="1708"/>
                </a:cubicBezTo>
                <a:cubicBezTo>
                  <a:pt x="1094" y="1707"/>
                  <a:pt x="1096" y="1705"/>
                  <a:pt x="1097" y="1704"/>
                </a:cubicBezTo>
                <a:cubicBezTo>
                  <a:pt x="1097" y="1703"/>
                  <a:pt x="1098" y="1700"/>
                  <a:pt x="1098" y="1699"/>
                </a:cubicBezTo>
                <a:cubicBezTo>
                  <a:pt x="1099" y="1697"/>
                  <a:pt x="1098" y="1693"/>
                  <a:pt x="1099" y="1692"/>
                </a:cubicBezTo>
                <a:cubicBezTo>
                  <a:pt x="1100" y="1691"/>
                  <a:pt x="1102" y="1691"/>
                  <a:pt x="1103" y="1691"/>
                </a:cubicBezTo>
                <a:cubicBezTo>
                  <a:pt x="1103" y="1690"/>
                  <a:pt x="1105" y="1689"/>
                  <a:pt x="1105" y="1688"/>
                </a:cubicBezTo>
                <a:cubicBezTo>
                  <a:pt x="1105" y="1687"/>
                  <a:pt x="1103" y="1684"/>
                  <a:pt x="1103" y="1683"/>
                </a:cubicBezTo>
                <a:cubicBezTo>
                  <a:pt x="1103" y="1682"/>
                  <a:pt x="1104" y="1679"/>
                  <a:pt x="1104" y="1678"/>
                </a:cubicBezTo>
                <a:cubicBezTo>
                  <a:pt x="1104" y="1677"/>
                  <a:pt x="1103" y="1674"/>
                  <a:pt x="1103" y="1673"/>
                </a:cubicBezTo>
                <a:cubicBezTo>
                  <a:pt x="1102" y="1672"/>
                  <a:pt x="1102" y="1669"/>
                  <a:pt x="1103" y="1668"/>
                </a:cubicBezTo>
                <a:cubicBezTo>
                  <a:pt x="1103" y="1666"/>
                  <a:pt x="1103" y="1663"/>
                  <a:pt x="1104" y="1662"/>
                </a:cubicBezTo>
                <a:cubicBezTo>
                  <a:pt x="1105" y="1661"/>
                  <a:pt x="1107" y="1661"/>
                  <a:pt x="1107" y="1660"/>
                </a:cubicBezTo>
                <a:cubicBezTo>
                  <a:pt x="1108" y="1659"/>
                  <a:pt x="1106" y="1657"/>
                  <a:pt x="1106" y="1655"/>
                </a:cubicBezTo>
                <a:cubicBezTo>
                  <a:pt x="1106" y="1655"/>
                  <a:pt x="1107" y="1653"/>
                  <a:pt x="1107" y="1652"/>
                </a:cubicBezTo>
                <a:cubicBezTo>
                  <a:pt x="1107" y="1651"/>
                  <a:pt x="1105" y="1651"/>
                  <a:pt x="1105" y="1650"/>
                </a:cubicBezTo>
                <a:cubicBezTo>
                  <a:pt x="1105" y="1649"/>
                  <a:pt x="1105" y="1647"/>
                  <a:pt x="1105" y="1647"/>
                </a:cubicBezTo>
                <a:cubicBezTo>
                  <a:pt x="1106" y="1646"/>
                  <a:pt x="1107" y="1646"/>
                  <a:pt x="1108" y="1645"/>
                </a:cubicBezTo>
                <a:cubicBezTo>
                  <a:pt x="1109" y="1645"/>
                  <a:pt x="1110" y="1645"/>
                  <a:pt x="1111" y="1644"/>
                </a:cubicBezTo>
                <a:cubicBezTo>
                  <a:pt x="1113" y="1643"/>
                  <a:pt x="1115" y="1641"/>
                  <a:pt x="1117" y="1640"/>
                </a:cubicBezTo>
                <a:cubicBezTo>
                  <a:pt x="1117" y="1639"/>
                  <a:pt x="1118" y="1636"/>
                  <a:pt x="1119" y="1635"/>
                </a:cubicBezTo>
                <a:cubicBezTo>
                  <a:pt x="1120" y="1635"/>
                  <a:pt x="1121" y="1634"/>
                  <a:pt x="1122" y="1633"/>
                </a:cubicBezTo>
                <a:cubicBezTo>
                  <a:pt x="1122" y="1632"/>
                  <a:pt x="1121" y="1630"/>
                  <a:pt x="1121" y="1628"/>
                </a:cubicBezTo>
                <a:cubicBezTo>
                  <a:pt x="1122" y="1627"/>
                  <a:pt x="1123" y="1624"/>
                  <a:pt x="1124" y="1623"/>
                </a:cubicBezTo>
                <a:cubicBezTo>
                  <a:pt x="1125" y="1622"/>
                  <a:pt x="1128" y="1620"/>
                  <a:pt x="1130" y="1620"/>
                </a:cubicBezTo>
                <a:cubicBezTo>
                  <a:pt x="1131" y="1619"/>
                  <a:pt x="1134" y="1620"/>
                  <a:pt x="1135" y="1619"/>
                </a:cubicBezTo>
                <a:cubicBezTo>
                  <a:pt x="1137" y="1619"/>
                  <a:pt x="1139" y="1618"/>
                  <a:pt x="1140" y="1617"/>
                </a:cubicBezTo>
                <a:cubicBezTo>
                  <a:pt x="1141" y="1616"/>
                  <a:pt x="1143" y="1614"/>
                  <a:pt x="1144" y="1614"/>
                </a:cubicBezTo>
                <a:cubicBezTo>
                  <a:pt x="1144" y="1613"/>
                  <a:pt x="1146" y="1612"/>
                  <a:pt x="1147" y="1612"/>
                </a:cubicBezTo>
                <a:cubicBezTo>
                  <a:pt x="1148" y="1612"/>
                  <a:pt x="1152" y="1612"/>
                  <a:pt x="1153" y="1612"/>
                </a:cubicBezTo>
                <a:cubicBezTo>
                  <a:pt x="1154" y="1611"/>
                  <a:pt x="1156" y="1610"/>
                  <a:pt x="1157" y="1609"/>
                </a:cubicBezTo>
                <a:cubicBezTo>
                  <a:pt x="1158" y="1608"/>
                  <a:pt x="1161" y="1604"/>
                  <a:pt x="1161" y="1604"/>
                </a:cubicBezTo>
                <a:cubicBezTo>
                  <a:pt x="1161" y="1604"/>
                  <a:pt x="1165" y="1602"/>
                  <a:pt x="1166" y="1601"/>
                </a:cubicBezTo>
                <a:cubicBezTo>
                  <a:pt x="1167" y="1600"/>
                  <a:pt x="1169" y="1600"/>
                  <a:pt x="1170" y="1599"/>
                </a:cubicBezTo>
                <a:cubicBezTo>
                  <a:pt x="1170" y="1598"/>
                  <a:pt x="1171" y="1596"/>
                  <a:pt x="1171" y="1595"/>
                </a:cubicBezTo>
                <a:cubicBezTo>
                  <a:pt x="1171" y="1593"/>
                  <a:pt x="1171" y="1591"/>
                  <a:pt x="1170" y="1590"/>
                </a:cubicBezTo>
                <a:cubicBezTo>
                  <a:pt x="1170" y="1589"/>
                  <a:pt x="1168" y="1588"/>
                  <a:pt x="1168" y="158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id-ID" sz="200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 flipH="1">
            <a:off x="11311086" y="3320942"/>
            <a:ext cx="485718" cy="478127"/>
          </a:xfrm>
          <a:custGeom>
            <a:avLst/>
            <a:gdLst>
              <a:gd name="T0" fmla="*/ 1919 w 1944"/>
              <a:gd name="T1" fmla="*/ 885 h 1857"/>
              <a:gd name="T2" fmla="*/ 1892 w 1944"/>
              <a:gd name="T3" fmla="*/ 828 h 1857"/>
              <a:gd name="T4" fmla="*/ 1854 w 1944"/>
              <a:gd name="T5" fmla="*/ 762 h 1857"/>
              <a:gd name="T6" fmla="*/ 1783 w 1944"/>
              <a:gd name="T7" fmla="*/ 492 h 1857"/>
              <a:gd name="T8" fmla="*/ 1732 w 1944"/>
              <a:gd name="T9" fmla="*/ 475 h 1857"/>
              <a:gd name="T10" fmla="*/ 1692 w 1944"/>
              <a:gd name="T11" fmla="*/ 452 h 1857"/>
              <a:gd name="T12" fmla="*/ 1628 w 1944"/>
              <a:gd name="T13" fmla="*/ 453 h 1857"/>
              <a:gd name="T14" fmla="*/ 1575 w 1944"/>
              <a:gd name="T15" fmla="*/ 461 h 1857"/>
              <a:gd name="T16" fmla="*/ 1531 w 1944"/>
              <a:gd name="T17" fmla="*/ 475 h 1857"/>
              <a:gd name="T18" fmla="*/ 1472 w 1944"/>
              <a:gd name="T19" fmla="*/ 469 h 1857"/>
              <a:gd name="T20" fmla="*/ 1411 w 1944"/>
              <a:gd name="T21" fmla="*/ 460 h 1857"/>
              <a:gd name="T22" fmla="*/ 1374 w 1944"/>
              <a:gd name="T23" fmla="*/ 463 h 1857"/>
              <a:gd name="T24" fmla="*/ 1323 w 1944"/>
              <a:gd name="T25" fmla="*/ 459 h 1857"/>
              <a:gd name="T26" fmla="*/ 1292 w 1944"/>
              <a:gd name="T27" fmla="*/ 466 h 1857"/>
              <a:gd name="T28" fmla="*/ 1242 w 1944"/>
              <a:gd name="T29" fmla="*/ 430 h 1857"/>
              <a:gd name="T30" fmla="*/ 1190 w 1944"/>
              <a:gd name="T31" fmla="*/ 433 h 1857"/>
              <a:gd name="T32" fmla="*/ 1140 w 1944"/>
              <a:gd name="T33" fmla="*/ 418 h 1857"/>
              <a:gd name="T34" fmla="*/ 1083 w 1944"/>
              <a:gd name="T35" fmla="*/ 388 h 1857"/>
              <a:gd name="T36" fmla="*/ 1030 w 1944"/>
              <a:gd name="T37" fmla="*/ 381 h 1857"/>
              <a:gd name="T38" fmla="*/ 984 w 1944"/>
              <a:gd name="T39" fmla="*/ 346 h 1857"/>
              <a:gd name="T40" fmla="*/ 9 w 1944"/>
              <a:gd name="T41" fmla="*/ 786 h 1857"/>
              <a:gd name="T42" fmla="*/ 67 w 1944"/>
              <a:gd name="T43" fmla="*/ 863 h 1857"/>
              <a:gd name="T44" fmla="*/ 142 w 1944"/>
              <a:gd name="T45" fmla="*/ 932 h 1857"/>
              <a:gd name="T46" fmla="*/ 223 w 1944"/>
              <a:gd name="T47" fmla="*/ 1001 h 1857"/>
              <a:gd name="T48" fmla="*/ 264 w 1944"/>
              <a:gd name="T49" fmla="*/ 1085 h 1857"/>
              <a:gd name="T50" fmla="*/ 289 w 1944"/>
              <a:gd name="T51" fmla="*/ 1185 h 1857"/>
              <a:gd name="T52" fmla="*/ 371 w 1944"/>
              <a:gd name="T53" fmla="*/ 1250 h 1857"/>
              <a:gd name="T54" fmla="*/ 463 w 1944"/>
              <a:gd name="T55" fmla="*/ 1298 h 1857"/>
              <a:gd name="T56" fmla="*/ 526 w 1944"/>
              <a:gd name="T57" fmla="*/ 1274 h 1857"/>
              <a:gd name="T58" fmla="*/ 559 w 1944"/>
              <a:gd name="T59" fmla="*/ 1198 h 1857"/>
              <a:gd name="T60" fmla="*/ 631 w 1944"/>
              <a:gd name="T61" fmla="*/ 1160 h 1857"/>
              <a:gd name="T62" fmla="*/ 712 w 1944"/>
              <a:gd name="T63" fmla="*/ 1178 h 1857"/>
              <a:gd name="T64" fmla="*/ 776 w 1944"/>
              <a:gd name="T65" fmla="*/ 1200 h 1857"/>
              <a:gd name="T66" fmla="*/ 830 w 1944"/>
              <a:gd name="T67" fmla="*/ 1254 h 1857"/>
              <a:gd name="T68" fmla="*/ 876 w 1944"/>
              <a:gd name="T69" fmla="*/ 1328 h 1857"/>
              <a:gd name="T70" fmla="*/ 922 w 1944"/>
              <a:gd name="T71" fmla="*/ 1400 h 1857"/>
              <a:gd name="T72" fmla="*/ 963 w 1944"/>
              <a:gd name="T73" fmla="*/ 1465 h 1857"/>
              <a:gd name="T74" fmla="*/ 1005 w 1944"/>
              <a:gd name="T75" fmla="*/ 1527 h 1857"/>
              <a:gd name="T76" fmla="*/ 1056 w 1944"/>
              <a:gd name="T77" fmla="*/ 1574 h 1857"/>
              <a:gd name="T78" fmla="*/ 1062 w 1944"/>
              <a:gd name="T79" fmla="*/ 1641 h 1857"/>
              <a:gd name="T80" fmla="*/ 1095 w 1944"/>
              <a:gd name="T81" fmla="*/ 1705 h 1857"/>
              <a:gd name="T82" fmla="*/ 1139 w 1944"/>
              <a:gd name="T83" fmla="*/ 1764 h 1857"/>
              <a:gd name="T84" fmla="*/ 1196 w 1944"/>
              <a:gd name="T85" fmla="*/ 1788 h 1857"/>
              <a:gd name="T86" fmla="*/ 1260 w 1944"/>
              <a:gd name="T87" fmla="*/ 1821 h 1857"/>
              <a:gd name="T88" fmla="*/ 1345 w 1944"/>
              <a:gd name="T89" fmla="*/ 1824 h 1857"/>
              <a:gd name="T90" fmla="*/ 1425 w 1944"/>
              <a:gd name="T91" fmla="*/ 1835 h 1857"/>
              <a:gd name="T92" fmla="*/ 1396 w 1944"/>
              <a:gd name="T93" fmla="*/ 1782 h 1857"/>
              <a:gd name="T94" fmla="*/ 1371 w 1944"/>
              <a:gd name="T95" fmla="*/ 1697 h 1857"/>
              <a:gd name="T96" fmla="*/ 1373 w 1944"/>
              <a:gd name="T97" fmla="*/ 1610 h 1857"/>
              <a:gd name="T98" fmla="*/ 1377 w 1944"/>
              <a:gd name="T99" fmla="*/ 1602 h 1857"/>
              <a:gd name="T100" fmla="*/ 1424 w 1944"/>
              <a:gd name="T101" fmla="*/ 1491 h 1857"/>
              <a:gd name="T102" fmla="*/ 1480 w 1944"/>
              <a:gd name="T103" fmla="*/ 1409 h 1857"/>
              <a:gd name="T104" fmla="*/ 1490 w 1944"/>
              <a:gd name="T105" fmla="*/ 1359 h 1857"/>
              <a:gd name="T106" fmla="*/ 1555 w 1944"/>
              <a:gd name="T107" fmla="*/ 1355 h 1857"/>
              <a:gd name="T108" fmla="*/ 1538 w 1944"/>
              <a:gd name="T109" fmla="*/ 1403 h 1857"/>
              <a:gd name="T110" fmla="*/ 1696 w 1944"/>
              <a:gd name="T111" fmla="*/ 1308 h 1857"/>
              <a:gd name="T112" fmla="*/ 1754 w 1944"/>
              <a:gd name="T113" fmla="*/ 1226 h 1857"/>
              <a:gd name="T114" fmla="*/ 1756 w 1944"/>
              <a:gd name="T115" fmla="*/ 1175 h 1857"/>
              <a:gd name="T116" fmla="*/ 1807 w 1944"/>
              <a:gd name="T117" fmla="*/ 1199 h 1857"/>
              <a:gd name="T118" fmla="*/ 1852 w 1944"/>
              <a:gd name="T119" fmla="*/ 1182 h 1857"/>
              <a:gd name="T120" fmla="*/ 1924 w 1944"/>
              <a:gd name="T121" fmla="*/ 1091 h 1857"/>
              <a:gd name="T122" fmla="*/ 1923 w 1944"/>
              <a:gd name="T123" fmla="*/ 997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4" h="1857">
                <a:moveTo>
                  <a:pt x="1943" y="943"/>
                </a:moveTo>
                <a:cubicBezTo>
                  <a:pt x="1943" y="942"/>
                  <a:pt x="1941" y="940"/>
                  <a:pt x="1940" y="940"/>
                </a:cubicBezTo>
                <a:cubicBezTo>
                  <a:pt x="1939" y="939"/>
                  <a:pt x="1938" y="940"/>
                  <a:pt x="1937" y="939"/>
                </a:cubicBezTo>
                <a:cubicBezTo>
                  <a:pt x="1936" y="938"/>
                  <a:pt x="1936" y="937"/>
                  <a:pt x="1936" y="936"/>
                </a:cubicBezTo>
                <a:cubicBezTo>
                  <a:pt x="1936" y="935"/>
                  <a:pt x="1937" y="934"/>
                  <a:pt x="1937" y="934"/>
                </a:cubicBezTo>
                <a:cubicBezTo>
                  <a:pt x="1939" y="932"/>
                  <a:pt x="1942" y="931"/>
                  <a:pt x="1943" y="929"/>
                </a:cubicBezTo>
                <a:cubicBezTo>
                  <a:pt x="1943" y="928"/>
                  <a:pt x="1943" y="926"/>
                  <a:pt x="1942" y="925"/>
                </a:cubicBezTo>
                <a:cubicBezTo>
                  <a:pt x="1942" y="924"/>
                  <a:pt x="1941" y="922"/>
                  <a:pt x="1940" y="921"/>
                </a:cubicBezTo>
                <a:cubicBezTo>
                  <a:pt x="1940" y="921"/>
                  <a:pt x="1938" y="920"/>
                  <a:pt x="1938" y="919"/>
                </a:cubicBezTo>
                <a:cubicBezTo>
                  <a:pt x="1938" y="918"/>
                  <a:pt x="1937" y="916"/>
                  <a:pt x="1937" y="915"/>
                </a:cubicBezTo>
                <a:cubicBezTo>
                  <a:pt x="1937" y="914"/>
                  <a:pt x="1939" y="913"/>
                  <a:pt x="1939" y="912"/>
                </a:cubicBezTo>
                <a:cubicBezTo>
                  <a:pt x="1939" y="911"/>
                  <a:pt x="1938" y="910"/>
                  <a:pt x="1938" y="909"/>
                </a:cubicBezTo>
                <a:cubicBezTo>
                  <a:pt x="1938" y="908"/>
                  <a:pt x="1939" y="907"/>
                  <a:pt x="1940" y="906"/>
                </a:cubicBezTo>
                <a:cubicBezTo>
                  <a:pt x="1940" y="904"/>
                  <a:pt x="1940" y="901"/>
                  <a:pt x="1938" y="900"/>
                </a:cubicBezTo>
                <a:cubicBezTo>
                  <a:pt x="1938" y="899"/>
                  <a:pt x="1937" y="900"/>
                  <a:pt x="1936" y="900"/>
                </a:cubicBezTo>
                <a:cubicBezTo>
                  <a:pt x="1936" y="901"/>
                  <a:pt x="1935" y="902"/>
                  <a:pt x="1935" y="903"/>
                </a:cubicBezTo>
                <a:cubicBezTo>
                  <a:pt x="1934" y="904"/>
                  <a:pt x="1933" y="905"/>
                  <a:pt x="1933" y="905"/>
                </a:cubicBezTo>
                <a:cubicBezTo>
                  <a:pt x="1932" y="906"/>
                  <a:pt x="1930" y="905"/>
                  <a:pt x="1929" y="904"/>
                </a:cubicBezTo>
                <a:cubicBezTo>
                  <a:pt x="1929" y="903"/>
                  <a:pt x="1928" y="901"/>
                  <a:pt x="1928" y="900"/>
                </a:cubicBezTo>
                <a:cubicBezTo>
                  <a:pt x="1928" y="899"/>
                  <a:pt x="1929" y="896"/>
                  <a:pt x="1928" y="895"/>
                </a:cubicBezTo>
                <a:cubicBezTo>
                  <a:pt x="1928" y="894"/>
                  <a:pt x="1926" y="893"/>
                  <a:pt x="1926" y="892"/>
                </a:cubicBezTo>
                <a:cubicBezTo>
                  <a:pt x="1926" y="890"/>
                  <a:pt x="1926" y="888"/>
                  <a:pt x="1925" y="887"/>
                </a:cubicBezTo>
                <a:cubicBezTo>
                  <a:pt x="1925" y="886"/>
                  <a:pt x="1922" y="888"/>
                  <a:pt x="1921" y="887"/>
                </a:cubicBezTo>
                <a:cubicBezTo>
                  <a:pt x="1920" y="887"/>
                  <a:pt x="1919" y="886"/>
                  <a:pt x="1919" y="885"/>
                </a:cubicBezTo>
                <a:cubicBezTo>
                  <a:pt x="1918" y="884"/>
                  <a:pt x="1918" y="883"/>
                  <a:pt x="1917" y="883"/>
                </a:cubicBezTo>
                <a:cubicBezTo>
                  <a:pt x="1917" y="882"/>
                  <a:pt x="1915" y="882"/>
                  <a:pt x="1915" y="882"/>
                </a:cubicBezTo>
                <a:cubicBezTo>
                  <a:pt x="1914" y="881"/>
                  <a:pt x="1915" y="879"/>
                  <a:pt x="1915" y="878"/>
                </a:cubicBezTo>
                <a:cubicBezTo>
                  <a:pt x="1915" y="877"/>
                  <a:pt x="1916" y="876"/>
                  <a:pt x="1916" y="876"/>
                </a:cubicBezTo>
                <a:cubicBezTo>
                  <a:pt x="1917" y="875"/>
                  <a:pt x="1918" y="873"/>
                  <a:pt x="1917" y="871"/>
                </a:cubicBezTo>
                <a:cubicBezTo>
                  <a:pt x="1917" y="871"/>
                  <a:pt x="1916" y="869"/>
                  <a:pt x="1916" y="868"/>
                </a:cubicBezTo>
                <a:cubicBezTo>
                  <a:pt x="1916" y="868"/>
                  <a:pt x="1916" y="867"/>
                  <a:pt x="1916" y="866"/>
                </a:cubicBezTo>
                <a:cubicBezTo>
                  <a:pt x="1916" y="866"/>
                  <a:pt x="1914" y="864"/>
                  <a:pt x="1913" y="864"/>
                </a:cubicBezTo>
                <a:cubicBezTo>
                  <a:pt x="1913" y="863"/>
                  <a:pt x="1911" y="863"/>
                  <a:pt x="1911" y="863"/>
                </a:cubicBezTo>
                <a:cubicBezTo>
                  <a:pt x="1910" y="862"/>
                  <a:pt x="1911" y="860"/>
                  <a:pt x="1911" y="859"/>
                </a:cubicBezTo>
                <a:cubicBezTo>
                  <a:pt x="1910" y="859"/>
                  <a:pt x="1909" y="857"/>
                  <a:pt x="1909" y="857"/>
                </a:cubicBezTo>
                <a:cubicBezTo>
                  <a:pt x="1908" y="857"/>
                  <a:pt x="1906" y="857"/>
                  <a:pt x="1906" y="856"/>
                </a:cubicBezTo>
                <a:cubicBezTo>
                  <a:pt x="1905" y="856"/>
                  <a:pt x="1903" y="855"/>
                  <a:pt x="1903" y="854"/>
                </a:cubicBezTo>
                <a:cubicBezTo>
                  <a:pt x="1903" y="853"/>
                  <a:pt x="1905" y="852"/>
                  <a:pt x="1906" y="852"/>
                </a:cubicBezTo>
                <a:cubicBezTo>
                  <a:pt x="1906" y="851"/>
                  <a:pt x="1906" y="848"/>
                  <a:pt x="1906" y="847"/>
                </a:cubicBezTo>
                <a:cubicBezTo>
                  <a:pt x="1906" y="847"/>
                  <a:pt x="1904" y="845"/>
                  <a:pt x="1903" y="844"/>
                </a:cubicBezTo>
                <a:cubicBezTo>
                  <a:pt x="1903" y="844"/>
                  <a:pt x="1901" y="844"/>
                  <a:pt x="1901" y="844"/>
                </a:cubicBezTo>
                <a:cubicBezTo>
                  <a:pt x="1900" y="844"/>
                  <a:pt x="1898" y="845"/>
                  <a:pt x="1897" y="845"/>
                </a:cubicBezTo>
                <a:cubicBezTo>
                  <a:pt x="1896" y="844"/>
                  <a:pt x="1895" y="842"/>
                  <a:pt x="1894" y="841"/>
                </a:cubicBezTo>
                <a:cubicBezTo>
                  <a:pt x="1894" y="841"/>
                  <a:pt x="1892" y="840"/>
                  <a:pt x="1891" y="839"/>
                </a:cubicBezTo>
                <a:cubicBezTo>
                  <a:pt x="1891" y="838"/>
                  <a:pt x="1891" y="836"/>
                  <a:pt x="1891" y="835"/>
                </a:cubicBezTo>
                <a:cubicBezTo>
                  <a:pt x="1890" y="835"/>
                  <a:pt x="1889" y="833"/>
                  <a:pt x="1889" y="833"/>
                </a:cubicBezTo>
                <a:cubicBezTo>
                  <a:pt x="1889" y="832"/>
                  <a:pt x="1889" y="830"/>
                  <a:pt x="1890" y="830"/>
                </a:cubicBezTo>
                <a:cubicBezTo>
                  <a:pt x="1890" y="829"/>
                  <a:pt x="1892" y="829"/>
                  <a:pt x="1892" y="828"/>
                </a:cubicBezTo>
                <a:cubicBezTo>
                  <a:pt x="1893" y="827"/>
                  <a:pt x="1892" y="825"/>
                  <a:pt x="1892" y="824"/>
                </a:cubicBezTo>
                <a:cubicBezTo>
                  <a:pt x="1892" y="823"/>
                  <a:pt x="1890" y="822"/>
                  <a:pt x="1890" y="821"/>
                </a:cubicBezTo>
                <a:cubicBezTo>
                  <a:pt x="1890" y="821"/>
                  <a:pt x="1890" y="820"/>
                  <a:pt x="1890" y="819"/>
                </a:cubicBezTo>
                <a:cubicBezTo>
                  <a:pt x="1891" y="819"/>
                  <a:pt x="1892" y="819"/>
                  <a:pt x="1893" y="818"/>
                </a:cubicBezTo>
                <a:cubicBezTo>
                  <a:pt x="1893" y="818"/>
                  <a:pt x="1894" y="816"/>
                  <a:pt x="1894" y="815"/>
                </a:cubicBezTo>
                <a:cubicBezTo>
                  <a:pt x="1894" y="814"/>
                  <a:pt x="1892" y="813"/>
                  <a:pt x="1892" y="813"/>
                </a:cubicBezTo>
                <a:cubicBezTo>
                  <a:pt x="1892" y="812"/>
                  <a:pt x="1891" y="809"/>
                  <a:pt x="1891" y="808"/>
                </a:cubicBezTo>
                <a:cubicBezTo>
                  <a:pt x="1890" y="808"/>
                  <a:pt x="1889" y="807"/>
                  <a:pt x="1888" y="807"/>
                </a:cubicBezTo>
                <a:cubicBezTo>
                  <a:pt x="1888" y="806"/>
                  <a:pt x="1889" y="804"/>
                  <a:pt x="1888" y="803"/>
                </a:cubicBezTo>
                <a:cubicBezTo>
                  <a:pt x="1888" y="802"/>
                  <a:pt x="1888" y="800"/>
                  <a:pt x="1887" y="799"/>
                </a:cubicBezTo>
                <a:cubicBezTo>
                  <a:pt x="1887" y="798"/>
                  <a:pt x="1885" y="797"/>
                  <a:pt x="1885" y="796"/>
                </a:cubicBezTo>
                <a:cubicBezTo>
                  <a:pt x="1884" y="796"/>
                  <a:pt x="1882" y="796"/>
                  <a:pt x="1881" y="795"/>
                </a:cubicBezTo>
                <a:cubicBezTo>
                  <a:pt x="1880" y="795"/>
                  <a:pt x="1880" y="793"/>
                  <a:pt x="1880" y="793"/>
                </a:cubicBezTo>
                <a:cubicBezTo>
                  <a:pt x="1880" y="792"/>
                  <a:pt x="1881" y="790"/>
                  <a:pt x="1880" y="789"/>
                </a:cubicBezTo>
                <a:cubicBezTo>
                  <a:pt x="1880" y="789"/>
                  <a:pt x="1879" y="788"/>
                  <a:pt x="1878" y="787"/>
                </a:cubicBezTo>
                <a:cubicBezTo>
                  <a:pt x="1878" y="786"/>
                  <a:pt x="1877" y="784"/>
                  <a:pt x="1876" y="783"/>
                </a:cubicBezTo>
                <a:cubicBezTo>
                  <a:pt x="1876" y="782"/>
                  <a:pt x="1874" y="782"/>
                  <a:pt x="1874" y="782"/>
                </a:cubicBezTo>
                <a:cubicBezTo>
                  <a:pt x="1873" y="781"/>
                  <a:pt x="1872" y="779"/>
                  <a:pt x="1871" y="779"/>
                </a:cubicBezTo>
                <a:cubicBezTo>
                  <a:pt x="1870" y="778"/>
                  <a:pt x="1867" y="779"/>
                  <a:pt x="1867" y="778"/>
                </a:cubicBezTo>
                <a:cubicBezTo>
                  <a:pt x="1866" y="778"/>
                  <a:pt x="1864" y="776"/>
                  <a:pt x="1864" y="775"/>
                </a:cubicBezTo>
                <a:cubicBezTo>
                  <a:pt x="1863" y="773"/>
                  <a:pt x="1862" y="770"/>
                  <a:pt x="1861" y="769"/>
                </a:cubicBezTo>
                <a:cubicBezTo>
                  <a:pt x="1860" y="768"/>
                  <a:pt x="1859" y="767"/>
                  <a:pt x="1859" y="766"/>
                </a:cubicBezTo>
                <a:cubicBezTo>
                  <a:pt x="1858" y="765"/>
                  <a:pt x="1856" y="765"/>
                  <a:pt x="1855" y="765"/>
                </a:cubicBezTo>
                <a:cubicBezTo>
                  <a:pt x="1855" y="764"/>
                  <a:pt x="1854" y="762"/>
                  <a:pt x="1854" y="762"/>
                </a:cubicBezTo>
                <a:cubicBezTo>
                  <a:pt x="1843" y="587"/>
                  <a:pt x="1843" y="587"/>
                  <a:pt x="1843" y="587"/>
                </a:cubicBezTo>
                <a:cubicBezTo>
                  <a:pt x="1837" y="492"/>
                  <a:pt x="1837" y="492"/>
                  <a:pt x="1837" y="492"/>
                </a:cubicBezTo>
                <a:cubicBezTo>
                  <a:pt x="1837" y="492"/>
                  <a:pt x="1834" y="493"/>
                  <a:pt x="1834" y="492"/>
                </a:cubicBezTo>
                <a:cubicBezTo>
                  <a:pt x="1833" y="492"/>
                  <a:pt x="1833" y="489"/>
                  <a:pt x="1832" y="489"/>
                </a:cubicBezTo>
                <a:cubicBezTo>
                  <a:pt x="1832" y="488"/>
                  <a:pt x="1830" y="488"/>
                  <a:pt x="1830" y="489"/>
                </a:cubicBezTo>
                <a:cubicBezTo>
                  <a:pt x="1829" y="489"/>
                  <a:pt x="1828" y="491"/>
                  <a:pt x="1828" y="491"/>
                </a:cubicBezTo>
                <a:cubicBezTo>
                  <a:pt x="1827" y="492"/>
                  <a:pt x="1826" y="493"/>
                  <a:pt x="1825" y="493"/>
                </a:cubicBezTo>
                <a:cubicBezTo>
                  <a:pt x="1824" y="493"/>
                  <a:pt x="1823" y="492"/>
                  <a:pt x="1823" y="491"/>
                </a:cubicBezTo>
                <a:cubicBezTo>
                  <a:pt x="1822" y="490"/>
                  <a:pt x="1821" y="488"/>
                  <a:pt x="1820" y="488"/>
                </a:cubicBezTo>
                <a:cubicBezTo>
                  <a:pt x="1820" y="487"/>
                  <a:pt x="1818" y="487"/>
                  <a:pt x="1817" y="487"/>
                </a:cubicBezTo>
                <a:cubicBezTo>
                  <a:pt x="1816" y="487"/>
                  <a:pt x="1815" y="488"/>
                  <a:pt x="1814" y="489"/>
                </a:cubicBezTo>
                <a:cubicBezTo>
                  <a:pt x="1814" y="490"/>
                  <a:pt x="1814" y="492"/>
                  <a:pt x="1814" y="492"/>
                </a:cubicBezTo>
                <a:cubicBezTo>
                  <a:pt x="1813" y="493"/>
                  <a:pt x="1811" y="494"/>
                  <a:pt x="1809" y="494"/>
                </a:cubicBezTo>
                <a:cubicBezTo>
                  <a:pt x="1808" y="494"/>
                  <a:pt x="1808" y="492"/>
                  <a:pt x="1807" y="491"/>
                </a:cubicBezTo>
                <a:cubicBezTo>
                  <a:pt x="1806" y="491"/>
                  <a:pt x="1804" y="491"/>
                  <a:pt x="1803" y="491"/>
                </a:cubicBezTo>
                <a:cubicBezTo>
                  <a:pt x="1802" y="491"/>
                  <a:pt x="1801" y="492"/>
                  <a:pt x="1801" y="492"/>
                </a:cubicBezTo>
                <a:cubicBezTo>
                  <a:pt x="1800" y="493"/>
                  <a:pt x="1800" y="494"/>
                  <a:pt x="1799" y="495"/>
                </a:cubicBezTo>
                <a:cubicBezTo>
                  <a:pt x="1799" y="495"/>
                  <a:pt x="1797" y="496"/>
                  <a:pt x="1796" y="496"/>
                </a:cubicBezTo>
                <a:cubicBezTo>
                  <a:pt x="1795" y="495"/>
                  <a:pt x="1795" y="493"/>
                  <a:pt x="1795" y="493"/>
                </a:cubicBezTo>
                <a:cubicBezTo>
                  <a:pt x="1794" y="493"/>
                  <a:pt x="1793" y="495"/>
                  <a:pt x="1792" y="496"/>
                </a:cubicBezTo>
                <a:cubicBezTo>
                  <a:pt x="1792" y="496"/>
                  <a:pt x="1790" y="496"/>
                  <a:pt x="1789" y="496"/>
                </a:cubicBezTo>
                <a:cubicBezTo>
                  <a:pt x="1788" y="495"/>
                  <a:pt x="1789" y="492"/>
                  <a:pt x="1788" y="492"/>
                </a:cubicBezTo>
                <a:cubicBezTo>
                  <a:pt x="1787" y="492"/>
                  <a:pt x="1786" y="494"/>
                  <a:pt x="1786" y="494"/>
                </a:cubicBezTo>
                <a:cubicBezTo>
                  <a:pt x="1785" y="494"/>
                  <a:pt x="1783" y="493"/>
                  <a:pt x="1783" y="492"/>
                </a:cubicBezTo>
                <a:cubicBezTo>
                  <a:pt x="1782" y="491"/>
                  <a:pt x="1782" y="490"/>
                  <a:pt x="1781" y="490"/>
                </a:cubicBezTo>
                <a:cubicBezTo>
                  <a:pt x="1781" y="489"/>
                  <a:pt x="1779" y="489"/>
                  <a:pt x="1778" y="489"/>
                </a:cubicBezTo>
                <a:cubicBezTo>
                  <a:pt x="1777" y="488"/>
                  <a:pt x="1777" y="487"/>
                  <a:pt x="1777" y="486"/>
                </a:cubicBezTo>
                <a:cubicBezTo>
                  <a:pt x="1777" y="486"/>
                  <a:pt x="1777" y="486"/>
                  <a:pt x="1777" y="486"/>
                </a:cubicBezTo>
                <a:cubicBezTo>
                  <a:pt x="1775" y="487"/>
                  <a:pt x="1775" y="487"/>
                  <a:pt x="1775" y="487"/>
                </a:cubicBezTo>
                <a:cubicBezTo>
                  <a:pt x="1774" y="489"/>
                  <a:pt x="1773" y="491"/>
                  <a:pt x="1770" y="491"/>
                </a:cubicBezTo>
                <a:cubicBezTo>
                  <a:pt x="1770" y="491"/>
                  <a:pt x="1769" y="491"/>
                  <a:pt x="1769" y="491"/>
                </a:cubicBezTo>
                <a:cubicBezTo>
                  <a:pt x="1769" y="491"/>
                  <a:pt x="1769" y="491"/>
                  <a:pt x="1769" y="491"/>
                </a:cubicBezTo>
                <a:cubicBezTo>
                  <a:pt x="1766" y="491"/>
                  <a:pt x="1763" y="489"/>
                  <a:pt x="1762" y="488"/>
                </a:cubicBezTo>
                <a:cubicBezTo>
                  <a:pt x="1761" y="487"/>
                  <a:pt x="1761" y="486"/>
                  <a:pt x="1760" y="485"/>
                </a:cubicBezTo>
                <a:cubicBezTo>
                  <a:pt x="1760" y="485"/>
                  <a:pt x="1760" y="485"/>
                  <a:pt x="1760" y="485"/>
                </a:cubicBezTo>
                <a:cubicBezTo>
                  <a:pt x="1759" y="484"/>
                  <a:pt x="1757" y="484"/>
                  <a:pt x="1756" y="483"/>
                </a:cubicBezTo>
                <a:cubicBezTo>
                  <a:pt x="1756" y="483"/>
                  <a:pt x="1756" y="483"/>
                  <a:pt x="1756" y="482"/>
                </a:cubicBezTo>
                <a:cubicBezTo>
                  <a:pt x="1756" y="483"/>
                  <a:pt x="1755" y="483"/>
                  <a:pt x="1755" y="483"/>
                </a:cubicBezTo>
                <a:cubicBezTo>
                  <a:pt x="1754" y="483"/>
                  <a:pt x="1754" y="482"/>
                  <a:pt x="1753" y="482"/>
                </a:cubicBezTo>
                <a:cubicBezTo>
                  <a:pt x="1752" y="482"/>
                  <a:pt x="1752" y="482"/>
                  <a:pt x="1751" y="482"/>
                </a:cubicBezTo>
                <a:cubicBezTo>
                  <a:pt x="1748" y="482"/>
                  <a:pt x="1747" y="481"/>
                  <a:pt x="1746" y="479"/>
                </a:cubicBezTo>
                <a:cubicBezTo>
                  <a:pt x="1745" y="480"/>
                  <a:pt x="1744" y="480"/>
                  <a:pt x="1743" y="480"/>
                </a:cubicBezTo>
                <a:cubicBezTo>
                  <a:pt x="1743" y="481"/>
                  <a:pt x="1743" y="481"/>
                  <a:pt x="1743" y="481"/>
                </a:cubicBezTo>
                <a:cubicBezTo>
                  <a:pt x="1742" y="481"/>
                  <a:pt x="1742" y="481"/>
                  <a:pt x="1742" y="481"/>
                </a:cubicBezTo>
                <a:cubicBezTo>
                  <a:pt x="1740" y="481"/>
                  <a:pt x="1738" y="479"/>
                  <a:pt x="1737" y="478"/>
                </a:cubicBezTo>
                <a:cubicBezTo>
                  <a:pt x="1736" y="478"/>
                  <a:pt x="1736" y="478"/>
                  <a:pt x="1736" y="478"/>
                </a:cubicBezTo>
                <a:cubicBezTo>
                  <a:pt x="1736" y="477"/>
                  <a:pt x="1736" y="477"/>
                  <a:pt x="1735" y="476"/>
                </a:cubicBezTo>
                <a:cubicBezTo>
                  <a:pt x="1734" y="476"/>
                  <a:pt x="1733" y="476"/>
                  <a:pt x="1732" y="475"/>
                </a:cubicBezTo>
                <a:cubicBezTo>
                  <a:pt x="1731" y="474"/>
                  <a:pt x="1730" y="472"/>
                  <a:pt x="1730" y="471"/>
                </a:cubicBezTo>
                <a:cubicBezTo>
                  <a:pt x="1730" y="471"/>
                  <a:pt x="1730" y="471"/>
                  <a:pt x="1730" y="471"/>
                </a:cubicBezTo>
                <a:cubicBezTo>
                  <a:pt x="1730" y="471"/>
                  <a:pt x="1729" y="471"/>
                  <a:pt x="1729" y="471"/>
                </a:cubicBezTo>
                <a:cubicBezTo>
                  <a:pt x="1729" y="470"/>
                  <a:pt x="1729" y="470"/>
                  <a:pt x="1728" y="470"/>
                </a:cubicBezTo>
                <a:cubicBezTo>
                  <a:pt x="1728" y="470"/>
                  <a:pt x="1728" y="470"/>
                  <a:pt x="1728" y="469"/>
                </a:cubicBezTo>
                <a:cubicBezTo>
                  <a:pt x="1727" y="470"/>
                  <a:pt x="1727" y="470"/>
                  <a:pt x="1726" y="470"/>
                </a:cubicBezTo>
                <a:cubicBezTo>
                  <a:pt x="1726" y="470"/>
                  <a:pt x="1726" y="470"/>
                  <a:pt x="1726" y="470"/>
                </a:cubicBezTo>
                <a:cubicBezTo>
                  <a:pt x="1726" y="470"/>
                  <a:pt x="1726" y="470"/>
                  <a:pt x="1726" y="470"/>
                </a:cubicBezTo>
                <a:cubicBezTo>
                  <a:pt x="1725" y="470"/>
                  <a:pt x="1725" y="470"/>
                  <a:pt x="1725" y="470"/>
                </a:cubicBezTo>
                <a:cubicBezTo>
                  <a:pt x="1724" y="471"/>
                  <a:pt x="1722" y="472"/>
                  <a:pt x="1719" y="472"/>
                </a:cubicBezTo>
                <a:cubicBezTo>
                  <a:pt x="1719" y="472"/>
                  <a:pt x="1718" y="472"/>
                  <a:pt x="1717" y="472"/>
                </a:cubicBezTo>
                <a:cubicBezTo>
                  <a:pt x="1714" y="471"/>
                  <a:pt x="1711" y="469"/>
                  <a:pt x="1710" y="468"/>
                </a:cubicBezTo>
                <a:cubicBezTo>
                  <a:pt x="1709" y="467"/>
                  <a:pt x="1709" y="466"/>
                  <a:pt x="1708" y="465"/>
                </a:cubicBezTo>
                <a:cubicBezTo>
                  <a:pt x="1707" y="465"/>
                  <a:pt x="1706" y="464"/>
                  <a:pt x="1705" y="463"/>
                </a:cubicBezTo>
                <a:cubicBezTo>
                  <a:pt x="1703" y="462"/>
                  <a:pt x="1703" y="460"/>
                  <a:pt x="1703" y="459"/>
                </a:cubicBezTo>
                <a:cubicBezTo>
                  <a:pt x="1703" y="458"/>
                  <a:pt x="1703" y="458"/>
                  <a:pt x="1702" y="458"/>
                </a:cubicBezTo>
                <a:cubicBezTo>
                  <a:pt x="1702" y="458"/>
                  <a:pt x="1702" y="458"/>
                  <a:pt x="1702" y="458"/>
                </a:cubicBezTo>
                <a:cubicBezTo>
                  <a:pt x="1702" y="458"/>
                  <a:pt x="1701" y="457"/>
                  <a:pt x="1700" y="457"/>
                </a:cubicBezTo>
                <a:cubicBezTo>
                  <a:pt x="1700" y="456"/>
                  <a:pt x="1698" y="454"/>
                  <a:pt x="1698" y="454"/>
                </a:cubicBezTo>
                <a:cubicBezTo>
                  <a:pt x="1697" y="453"/>
                  <a:pt x="1697" y="452"/>
                  <a:pt x="1697" y="451"/>
                </a:cubicBezTo>
                <a:cubicBezTo>
                  <a:pt x="1696" y="451"/>
                  <a:pt x="1696" y="451"/>
                  <a:pt x="1696" y="451"/>
                </a:cubicBezTo>
                <a:cubicBezTo>
                  <a:pt x="1696" y="451"/>
                  <a:pt x="1696" y="451"/>
                  <a:pt x="1696" y="452"/>
                </a:cubicBezTo>
                <a:cubicBezTo>
                  <a:pt x="1695" y="452"/>
                  <a:pt x="1694" y="452"/>
                  <a:pt x="1692" y="452"/>
                </a:cubicBezTo>
                <a:cubicBezTo>
                  <a:pt x="1692" y="452"/>
                  <a:pt x="1692" y="452"/>
                  <a:pt x="1692" y="452"/>
                </a:cubicBezTo>
                <a:cubicBezTo>
                  <a:pt x="1690" y="452"/>
                  <a:pt x="1687" y="451"/>
                  <a:pt x="1686" y="450"/>
                </a:cubicBezTo>
                <a:cubicBezTo>
                  <a:pt x="1685" y="449"/>
                  <a:pt x="1684" y="448"/>
                  <a:pt x="1684" y="447"/>
                </a:cubicBezTo>
                <a:cubicBezTo>
                  <a:pt x="1683" y="447"/>
                  <a:pt x="1682" y="446"/>
                  <a:pt x="1682" y="446"/>
                </a:cubicBezTo>
                <a:cubicBezTo>
                  <a:pt x="1680" y="445"/>
                  <a:pt x="1679" y="444"/>
                  <a:pt x="1678" y="443"/>
                </a:cubicBezTo>
                <a:cubicBezTo>
                  <a:pt x="1678" y="443"/>
                  <a:pt x="1678" y="443"/>
                  <a:pt x="1678" y="443"/>
                </a:cubicBezTo>
                <a:cubicBezTo>
                  <a:pt x="1676" y="441"/>
                  <a:pt x="1675" y="440"/>
                  <a:pt x="1675" y="440"/>
                </a:cubicBezTo>
                <a:cubicBezTo>
                  <a:pt x="1675" y="440"/>
                  <a:pt x="1674" y="440"/>
                  <a:pt x="1673" y="440"/>
                </a:cubicBezTo>
                <a:cubicBezTo>
                  <a:pt x="1673" y="440"/>
                  <a:pt x="1673" y="440"/>
                  <a:pt x="1673" y="440"/>
                </a:cubicBezTo>
                <a:cubicBezTo>
                  <a:pt x="1673" y="440"/>
                  <a:pt x="1672" y="440"/>
                  <a:pt x="1672" y="440"/>
                </a:cubicBezTo>
                <a:cubicBezTo>
                  <a:pt x="1671" y="440"/>
                  <a:pt x="1670" y="440"/>
                  <a:pt x="1669" y="439"/>
                </a:cubicBezTo>
                <a:cubicBezTo>
                  <a:pt x="1668" y="439"/>
                  <a:pt x="1666" y="438"/>
                  <a:pt x="1665" y="437"/>
                </a:cubicBezTo>
                <a:cubicBezTo>
                  <a:pt x="1665" y="437"/>
                  <a:pt x="1665" y="437"/>
                  <a:pt x="1665" y="437"/>
                </a:cubicBezTo>
                <a:cubicBezTo>
                  <a:pt x="1665" y="438"/>
                  <a:pt x="1665" y="439"/>
                  <a:pt x="1665" y="440"/>
                </a:cubicBezTo>
                <a:cubicBezTo>
                  <a:pt x="1664" y="443"/>
                  <a:pt x="1661" y="445"/>
                  <a:pt x="1660" y="445"/>
                </a:cubicBezTo>
                <a:cubicBezTo>
                  <a:pt x="1660" y="447"/>
                  <a:pt x="1660" y="449"/>
                  <a:pt x="1658" y="451"/>
                </a:cubicBezTo>
                <a:cubicBezTo>
                  <a:pt x="1657" y="452"/>
                  <a:pt x="1656" y="452"/>
                  <a:pt x="1654" y="452"/>
                </a:cubicBezTo>
                <a:cubicBezTo>
                  <a:pt x="1653" y="452"/>
                  <a:pt x="1652" y="451"/>
                  <a:pt x="1651" y="451"/>
                </a:cubicBezTo>
                <a:cubicBezTo>
                  <a:pt x="1650" y="451"/>
                  <a:pt x="1650" y="452"/>
                  <a:pt x="1649" y="452"/>
                </a:cubicBezTo>
                <a:cubicBezTo>
                  <a:pt x="1647" y="453"/>
                  <a:pt x="1645" y="453"/>
                  <a:pt x="1644" y="453"/>
                </a:cubicBezTo>
                <a:cubicBezTo>
                  <a:pt x="1644" y="453"/>
                  <a:pt x="1644" y="453"/>
                  <a:pt x="1643" y="453"/>
                </a:cubicBezTo>
                <a:cubicBezTo>
                  <a:pt x="1643" y="453"/>
                  <a:pt x="1642" y="453"/>
                  <a:pt x="1642" y="454"/>
                </a:cubicBezTo>
                <a:cubicBezTo>
                  <a:pt x="1640" y="454"/>
                  <a:pt x="1638" y="454"/>
                  <a:pt x="1637" y="454"/>
                </a:cubicBezTo>
                <a:cubicBezTo>
                  <a:pt x="1637" y="454"/>
                  <a:pt x="1637" y="454"/>
                  <a:pt x="1637" y="454"/>
                </a:cubicBezTo>
                <a:cubicBezTo>
                  <a:pt x="1635" y="454"/>
                  <a:pt x="1631" y="454"/>
                  <a:pt x="1628" y="453"/>
                </a:cubicBezTo>
                <a:cubicBezTo>
                  <a:pt x="1628" y="452"/>
                  <a:pt x="1628" y="452"/>
                  <a:pt x="1628" y="452"/>
                </a:cubicBezTo>
                <a:cubicBezTo>
                  <a:pt x="1627" y="453"/>
                  <a:pt x="1626" y="453"/>
                  <a:pt x="1624" y="453"/>
                </a:cubicBezTo>
                <a:cubicBezTo>
                  <a:pt x="1623" y="453"/>
                  <a:pt x="1622" y="453"/>
                  <a:pt x="1621" y="452"/>
                </a:cubicBezTo>
                <a:cubicBezTo>
                  <a:pt x="1620" y="452"/>
                  <a:pt x="1620" y="452"/>
                  <a:pt x="1619" y="452"/>
                </a:cubicBezTo>
                <a:cubicBezTo>
                  <a:pt x="1619" y="452"/>
                  <a:pt x="1619" y="452"/>
                  <a:pt x="1618" y="452"/>
                </a:cubicBezTo>
                <a:cubicBezTo>
                  <a:pt x="1615" y="452"/>
                  <a:pt x="1613" y="449"/>
                  <a:pt x="1612" y="447"/>
                </a:cubicBezTo>
                <a:cubicBezTo>
                  <a:pt x="1611" y="446"/>
                  <a:pt x="1611" y="444"/>
                  <a:pt x="1611" y="443"/>
                </a:cubicBezTo>
                <a:cubicBezTo>
                  <a:pt x="1611" y="443"/>
                  <a:pt x="1611" y="443"/>
                  <a:pt x="1611" y="443"/>
                </a:cubicBezTo>
                <a:cubicBezTo>
                  <a:pt x="1610" y="444"/>
                  <a:pt x="1610" y="445"/>
                  <a:pt x="1609" y="446"/>
                </a:cubicBezTo>
                <a:cubicBezTo>
                  <a:pt x="1607" y="448"/>
                  <a:pt x="1604" y="448"/>
                  <a:pt x="1604" y="448"/>
                </a:cubicBezTo>
                <a:cubicBezTo>
                  <a:pt x="1603" y="448"/>
                  <a:pt x="1603" y="448"/>
                  <a:pt x="1603" y="448"/>
                </a:cubicBezTo>
                <a:cubicBezTo>
                  <a:pt x="1602" y="448"/>
                  <a:pt x="1602" y="448"/>
                  <a:pt x="1602" y="448"/>
                </a:cubicBezTo>
                <a:cubicBezTo>
                  <a:pt x="1601" y="449"/>
                  <a:pt x="1601" y="450"/>
                  <a:pt x="1600" y="450"/>
                </a:cubicBezTo>
                <a:cubicBezTo>
                  <a:pt x="1598" y="452"/>
                  <a:pt x="1596" y="453"/>
                  <a:pt x="1594" y="453"/>
                </a:cubicBezTo>
                <a:cubicBezTo>
                  <a:pt x="1594" y="453"/>
                  <a:pt x="1594" y="453"/>
                  <a:pt x="1594" y="453"/>
                </a:cubicBezTo>
                <a:cubicBezTo>
                  <a:pt x="1594" y="453"/>
                  <a:pt x="1594" y="453"/>
                  <a:pt x="1594" y="453"/>
                </a:cubicBezTo>
                <a:cubicBezTo>
                  <a:pt x="1593" y="453"/>
                  <a:pt x="1593" y="453"/>
                  <a:pt x="1593" y="452"/>
                </a:cubicBezTo>
                <a:cubicBezTo>
                  <a:pt x="1593" y="454"/>
                  <a:pt x="1592" y="456"/>
                  <a:pt x="1592" y="457"/>
                </a:cubicBezTo>
                <a:cubicBezTo>
                  <a:pt x="1590" y="458"/>
                  <a:pt x="1588" y="460"/>
                  <a:pt x="1585" y="460"/>
                </a:cubicBezTo>
                <a:cubicBezTo>
                  <a:pt x="1585" y="460"/>
                  <a:pt x="1585" y="460"/>
                  <a:pt x="1585" y="460"/>
                </a:cubicBezTo>
                <a:cubicBezTo>
                  <a:pt x="1585" y="460"/>
                  <a:pt x="1585" y="460"/>
                  <a:pt x="1585" y="460"/>
                </a:cubicBezTo>
                <a:cubicBezTo>
                  <a:pt x="1583" y="460"/>
                  <a:pt x="1582" y="459"/>
                  <a:pt x="1581" y="459"/>
                </a:cubicBezTo>
                <a:cubicBezTo>
                  <a:pt x="1581" y="459"/>
                  <a:pt x="1581" y="459"/>
                  <a:pt x="1580" y="460"/>
                </a:cubicBezTo>
                <a:cubicBezTo>
                  <a:pt x="1579" y="461"/>
                  <a:pt x="1577" y="461"/>
                  <a:pt x="1575" y="461"/>
                </a:cubicBezTo>
                <a:cubicBezTo>
                  <a:pt x="1574" y="461"/>
                  <a:pt x="1574" y="461"/>
                  <a:pt x="1573" y="461"/>
                </a:cubicBezTo>
                <a:cubicBezTo>
                  <a:pt x="1572" y="461"/>
                  <a:pt x="1570" y="460"/>
                  <a:pt x="1569" y="459"/>
                </a:cubicBezTo>
                <a:cubicBezTo>
                  <a:pt x="1568" y="458"/>
                  <a:pt x="1568" y="458"/>
                  <a:pt x="1568" y="458"/>
                </a:cubicBezTo>
                <a:cubicBezTo>
                  <a:pt x="1568" y="458"/>
                  <a:pt x="1567" y="458"/>
                  <a:pt x="1567" y="458"/>
                </a:cubicBezTo>
                <a:cubicBezTo>
                  <a:pt x="1566" y="457"/>
                  <a:pt x="1565" y="457"/>
                  <a:pt x="1564" y="456"/>
                </a:cubicBezTo>
                <a:cubicBezTo>
                  <a:pt x="1564" y="456"/>
                  <a:pt x="1564" y="456"/>
                  <a:pt x="1564" y="456"/>
                </a:cubicBezTo>
                <a:cubicBezTo>
                  <a:pt x="1563" y="457"/>
                  <a:pt x="1561" y="460"/>
                  <a:pt x="1558" y="460"/>
                </a:cubicBezTo>
                <a:cubicBezTo>
                  <a:pt x="1558" y="460"/>
                  <a:pt x="1558" y="460"/>
                  <a:pt x="1558" y="460"/>
                </a:cubicBezTo>
                <a:cubicBezTo>
                  <a:pt x="1558" y="460"/>
                  <a:pt x="1558" y="460"/>
                  <a:pt x="1558" y="460"/>
                </a:cubicBezTo>
                <a:cubicBezTo>
                  <a:pt x="1557" y="460"/>
                  <a:pt x="1556" y="460"/>
                  <a:pt x="1556" y="460"/>
                </a:cubicBezTo>
                <a:cubicBezTo>
                  <a:pt x="1555" y="460"/>
                  <a:pt x="1555" y="460"/>
                  <a:pt x="1555" y="460"/>
                </a:cubicBezTo>
                <a:cubicBezTo>
                  <a:pt x="1553" y="461"/>
                  <a:pt x="1551" y="461"/>
                  <a:pt x="1549" y="462"/>
                </a:cubicBezTo>
                <a:cubicBezTo>
                  <a:pt x="1549" y="462"/>
                  <a:pt x="1549" y="462"/>
                  <a:pt x="1549" y="462"/>
                </a:cubicBezTo>
                <a:cubicBezTo>
                  <a:pt x="1548" y="462"/>
                  <a:pt x="1547" y="462"/>
                  <a:pt x="1545" y="462"/>
                </a:cubicBezTo>
                <a:cubicBezTo>
                  <a:pt x="1545" y="462"/>
                  <a:pt x="1544" y="462"/>
                  <a:pt x="1544" y="462"/>
                </a:cubicBezTo>
                <a:cubicBezTo>
                  <a:pt x="1543" y="462"/>
                  <a:pt x="1542" y="462"/>
                  <a:pt x="1541" y="461"/>
                </a:cubicBezTo>
                <a:cubicBezTo>
                  <a:pt x="1541" y="462"/>
                  <a:pt x="1540" y="462"/>
                  <a:pt x="1539" y="462"/>
                </a:cubicBezTo>
                <a:cubicBezTo>
                  <a:pt x="1539" y="463"/>
                  <a:pt x="1538" y="463"/>
                  <a:pt x="1537" y="463"/>
                </a:cubicBezTo>
                <a:cubicBezTo>
                  <a:pt x="1536" y="463"/>
                  <a:pt x="1536" y="463"/>
                  <a:pt x="1535" y="463"/>
                </a:cubicBezTo>
                <a:cubicBezTo>
                  <a:pt x="1535" y="463"/>
                  <a:pt x="1535" y="463"/>
                  <a:pt x="1534" y="464"/>
                </a:cubicBezTo>
                <a:cubicBezTo>
                  <a:pt x="1535" y="466"/>
                  <a:pt x="1535" y="468"/>
                  <a:pt x="1535" y="470"/>
                </a:cubicBezTo>
                <a:cubicBezTo>
                  <a:pt x="1534" y="472"/>
                  <a:pt x="1532" y="473"/>
                  <a:pt x="1531" y="474"/>
                </a:cubicBezTo>
                <a:cubicBezTo>
                  <a:pt x="1531" y="474"/>
                  <a:pt x="1531" y="474"/>
                  <a:pt x="1531" y="474"/>
                </a:cubicBezTo>
                <a:cubicBezTo>
                  <a:pt x="1531" y="474"/>
                  <a:pt x="1531" y="474"/>
                  <a:pt x="1531" y="475"/>
                </a:cubicBezTo>
                <a:cubicBezTo>
                  <a:pt x="1530" y="476"/>
                  <a:pt x="1529" y="477"/>
                  <a:pt x="1528" y="478"/>
                </a:cubicBezTo>
                <a:cubicBezTo>
                  <a:pt x="1526" y="479"/>
                  <a:pt x="1524" y="479"/>
                  <a:pt x="1523" y="479"/>
                </a:cubicBezTo>
                <a:cubicBezTo>
                  <a:pt x="1522" y="479"/>
                  <a:pt x="1521" y="480"/>
                  <a:pt x="1520" y="480"/>
                </a:cubicBezTo>
                <a:cubicBezTo>
                  <a:pt x="1518" y="480"/>
                  <a:pt x="1517" y="479"/>
                  <a:pt x="1516" y="479"/>
                </a:cubicBezTo>
                <a:cubicBezTo>
                  <a:pt x="1515" y="478"/>
                  <a:pt x="1514" y="478"/>
                  <a:pt x="1514" y="477"/>
                </a:cubicBezTo>
                <a:cubicBezTo>
                  <a:pt x="1514" y="477"/>
                  <a:pt x="1514" y="477"/>
                  <a:pt x="1514" y="478"/>
                </a:cubicBezTo>
                <a:cubicBezTo>
                  <a:pt x="1514" y="478"/>
                  <a:pt x="1514" y="478"/>
                  <a:pt x="1514" y="478"/>
                </a:cubicBezTo>
                <a:cubicBezTo>
                  <a:pt x="1514" y="479"/>
                  <a:pt x="1514" y="481"/>
                  <a:pt x="1514" y="483"/>
                </a:cubicBezTo>
                <a:cubicBezTo>
                  <a:pt x="1513" y="485"/>
                  <a:pt x="1511" y="487"/>
                  <a:pt x="1511" y="488"/>
                </a:cubicBezTo>
                <a:cubicBezTo>
                  <a:pt x="1509" y="489"/>
                  <a:pt x="1506" y="491"/>
                  <a:pt x="1503" y="491"/>
                </a:cubicBezTo>
                <a:cubicBezTo>
                  <a:pt x="1500" y="491"/>
                  <a:pt x="1498" y="489"/>
                  <a:pt x="1497" y="488"/>
                </a:cubicBezTo>
                <a:cubicBezTo>
                  <a:pt x="1496" y="487"/>
                  <a:pt x="1495" y="485"/>
                  <a:pt x="1495" y="484"/>
                </a:cubicBezTo>
                <a:cubicBezTo>
                  <a:pt x="1495" y="484"/>
                  <a:pt x="1495" y="483"/>
                  <a:pt x="1495" y="483"/>
                </a:cubicBezTo>
                <a:cubicBezTo>
                  <a:pt x="1494" y="483"/>
                  <a:pt x="1494" y="483"/>
                  <a:pt x="1494" y="483"/>
                </a:cubicBezTo>
                <a:cubicBezTo>
                  <a:pt x="1494" y="482"/>
                  <a:pt x="1493" y="482"/>
                  <a:pt x="1493" y="482"/>
                </a:cubicBezTo>
                <a:cubicBezTo>
                  <a:pt x="1491" y="480"/>
                  <a:pt x="1489" y="478"/>
                  <a:pt x="1489" y="477"/>
                </a:cubicBezTo>
                <a:cubicBezTo>
                  <a:pt x="1488" y="477"/>
                  <a:pt x="1488" y="476"/>
                  <a:pt x="1488" y="476"/>
                </a:cubicBezTo>
                <a:cubicBezTo>
                  <a:pt x="1488" y="476"/>
                  <a:pt x="1488" y="476"/>
                  <a:pt x="1488" y="476"/>
                </a:cubicBezTo>
                <a:cubicBezTo>
                  <a:pt x="1487" y="476"/>
                  <a:pt x="1486" y="477"/>
                  <a:pt x="1485" y="477"/>
                </a:cubicBezTo>
                <a:cubicBezTo>
                  <a:pt x="1484" y="477"/>
                  <a:pt x="1483" y="477"/>
                  <a:pt x="1483" y="477"/>
                </a:cubicBezTo>
                <a:cubicBezTo>
                  <a:pt x="1481" y="477"/>
                  <a:pt x="1479" y="477"/>
                  <a:pt x="1478" y="476"/>
                </a:cubicBezTo>
                <a:cubicBezTo>
                  <a:pt x="1477" y="475"/>
                  <a:pt x="1475" y="474"/>
                  <a:pt x="1474" y="471"/>
                </a:cubicBezTo>
                <a:cubicBezTo>
                  <a:pt x="1474" y="470"/>
                  <a:pt x="1474" y="470"/>
                  <a:pt x="1473" y="469"/>
                </a:cubicBezTo>
                <a:cubicBezTo>
                  <a:pt x="1473" y="469"/>
                  <a:pt x="1472" y="469"/>
                  <a:pt x="1472" y="469"/>
                </a:cubicBezTo>
                <a:cubicBezTo>
                  <a:pt x="1470" y="469"/>
                  <a:pt x="1467" y="469"/>
                  <a:pt x="1466" y="468"/>
                </a:cubicBezTo>
                <a:cubicBezTo>
                  <a:pt x="1465" y="467"/>
                  <a:pt x="1465" y="467"/>
                  <a:pt x="1464" y="467"/>
                </a:cubicBezTo>
                <a:cubicBezTo>
                  <a:pt x="1464" y="467"/>
                  <a:pt x="1464" y="467"/>
                  <a:pt x="1464" y="467"/>
                </a:cubicBezTo>
                <a:cubicBezTo>
                  <a:pt x="1462" y="467"/>
                  <a:pt x="1461" y="466"/>
                  <a:pt x="1460" y="465"/>
                </a:cubicBezTo>
                <a:cubicBezTo>
                  <a:pt x="1459" y="464"/>
                  <a:pt x="1458" y="463"/>
                  <a:pt x="1457" y="461"/>
                </a:cubicBezTo>
                <a:cubicBezTo>
                  <a:pt x="1457" y="461"/>
                  <a:pt x="1457" y="462"/>
                  <a:pt x="1456" y="463"/>
                </a:cubicBezTo>
                <a:cubicBezTo>
                  <a:pt x="1455" y="466"/>
                  <a:pt x="1451" y="468"/>
                  <a:pt x="1450" y="468"/>
                </a:cubicBezTo>
                <a:cubicBezTo>
                  <a:pt x="1449" y="468"/>
                  <a:pt x="1446" y="469"/>
                  <a:pt x="1444" y="469"/>
                </a:cubicBezTo>
                <a:cubicBezTo>
                  <a:pt x="1443" y="469"/>
                  <a:pt x="1443" y="469"/>
                  <a:pt x="1442" y="469"/>
                </a:cubicBezTo>
                <a:cubicBezTo>
                  <a:pt x="1439" y="468"/>
                  <a:pt x="1437" y="465"/>
                  <a:pt x="1437" y="465"/>
                </a:cubicBezTo>
                <a:cubicBezTo>
                  <a:pt x="1436" y="464"/>
                  <a:pt x="1435" y="462"/>
                  <a:pt x="1435" y="461"/>
                </a:cubicBezTo>
                <a:cubicBezTo>
                  <a:pt x="1435" y="461"/>
                  <a:pt x="1435" y="461"/>
                  <a:pt x="1435" y="461"/>
                </a:cubicBezTo>
                <a:cubicBezTo>
                  <a:pt x="1434" y="463"/>
                  <a:pt x="1432" y="465"/>
                  <a:pt x="1429" y="465"/>
                </a:cubicBezTo>
                <a:cubicBezTo>
                  <a:pt x="1429" y="465"/>
                  <a:pt x="1429" y="465"/>
                  <a:pt x="1429" y="465"/>
                </a:cubicBezTo>
                <a:cubicBezTo>
                  <a:pt x="1426" y="465"/>
                  <a:pt x="1423" y="463"/>
                  <a:pt x="1423" y="462"/>
                </a:cubicBezTo>
                <a:cubicBezTo>
                  <a:pt x="1421" y="461"/>
                  <a:pt x="1421" y="460"/>
                  <a:pt x="1420" y="458"/>
                </a:cubicBezTo>
                <a:cubicBezTo>
                  <a:pt x="1419" y="458"/>
                  <a:pt x="1419" y="458"/>
                  <a:pt x="1419" y="458"/>
                </a:cubicBezTo>
                <a:cubicBezTo>
                  <a:pt x="1418" y="456"/>
                  <a:pt x="1418" y="454"/>
                  <a:pt x="1417" y="452"/>
                </a:cubicBezTo>
                <a:cubicBezTo>
                  <a:pt x="1417" y="451"/>
                  <a:pt x="1417" y="450"/>
                  <a:pt x="1417" y="448"/>
                </a:cubicBezTo>
                <a:cubicBezTo>
                  <a:pt x="1417" y="449"/>
                  <a:pt x="1416" y="449"/>
                  <a:pt x="1415" y="449"/>
                </a:cubicBezTo>
                <a:cubicBezTo>
                  <a:pt x="1415" y="449"/>
                  <a:pt x="1415" y="450"/>
                  <a:pt x="1415" y="450"/>
                </a:cubicBezTo>
                <a:cubicBezTo>
                  <a:pt x="1416" y="451"/>
                  <a:pt x="1416" y="454"/>
                  <a:pt x="1415" y="455"/>
                </a:cubicBezTo>
                <a:cubicBezTo>
                  <a:pt x="1414" y="457"/>
                  <a:pt x="1413" y="458"/>
                  <a:pt x="1412" y="459"/>
                </a:cubicBezTo>
                <a:cubicBezTo>
                  <a:pt x="1412" y="460"/>
                  <a:pt x="1412" y="460"/>
                  <a:pt x="1411" y="460"/>
                </a:cubicBezTo>
                <a:cubicBezTo>
                  <a:pt x="1411" y="461"/>
                  <a:pt x="1411" y="461"/>
                  <a:pt x="1411" y="461"/>
                </a:cubicBezTo>
                <a:cubicBezTo>
                  <a:pt x="1410" y="463"/>
                  <a:pt x="1409" y="465"/>
                  <a:pt x="1407" y="466"/>
                </a:cubicBezTo>
                <a:cubicBezTo>
                  <a:pt x="1407" y="466"/>
                  <a:pt x="1406" y="466"/>
                  <a:pt x="1406" y="466"/>
                </a:cubicBezTo>
                <a:cubicBezTo>
                  <a:pt x="1406" y="467"/>
                  <a:pt x="1406" y="469"/>
                  <a:pt x="1405" y="470"/>
                </a:cubicBezTo>
                <a:cubicBezTo>
                  <a:pt x="1404" y="471"/>
                  <a:pt x="1402" y="472"/>
                  <a:pt x="1401" y="473"/>
                </a:cubicBezTo>
                <a:cubicBezTo>
                  <a:pt x="1401" y="474"/>
                  <a:pt x="1401" y="475"/>
                  <a:pt x="1401" y="476"/>
                </a:cubicBezTo>
                <a:cubicBezTo>
                  <a:pt x="1401" y="476"/>
                  <a:pt x="1401" y="476"/>
                  <a:pt x="1401" y="477"/>
                </a:cubicBezTo>
                <a:cubicBezTo>
                  <a:pt x="1401" y="477"/>
                  <a:pt x="1401" y="477"/>
                  <a:pt x="1401" y="477"/>
                </a:cubicBezTo>
                <a:cubicBezTo>
                  <a:pt x="1401" y="478"/>
                  <a:pt x="1402" y="480"/>
                  <a:pt x="1401" y="481"/>
                </a:cubicBezTo>
                <a:cubicBezTo>
                  <a:pt x="1400" y="484"/>
                  <a:pt x="1398" y="487"/>
                  <a:pt x="1395" y="489"/>
                </a:cubicBezTo>
                <a:cubicBezTo>
                  <a:pt x="1393" y="490"/>
                  <a:pt x="1391" y="490"/>
                  <a:pt x="1389" y="490"/>
                </a:cubicBezTo>
                <a:cubicBezTo>
                  <a:pt x="1389" y="490"/>
                  <a:pt x="1388" y="490"/>
                  <a:pt x="1387" y="490"/>
                </a:cubicBezTo>
                <a:cubicBezTo>
                  <a:pt x="1385" y="489"/>
                  <a:pt x="1382" y="487"/>
                  <a:pt x="1381" y="486"/>
                </a:cubicBezTo>
                <a:cubicBezTo>
                  <a:pt x="1380" y="484"/>
                  <a:pt x="1379" y="483"/>
                  <a:pt x="1379" y="481"/>
                </a:cubicBezTo>
                <a:cubicBezTo>
                  <a:pt x="1378" y="480"/>
                  <a:pt x="1378" y="480"/>
                  <a:pt x="1378" y="480"/>
                </a:cubicBezTo>
                <a:cubicBezTo>
                  <a:pt x="1378" y="479"/>
                  <a:pt x="1377" y="479"/>
                  <a:pt x="1377" y="478"/>
                </a:cubicBezTo>
                <a:cubicBezTo>
                  <a:pt x="1377" y="478"/>
                  <a:pt x="1376" y="477"/>
                  <a:pt x="1376" y="476"/>
                </a:cubicBezTo>
                <a:cubicBezTo>
                  <a:pt x="1374" y="474"/>
                  <a:pt x="1373" y="472"/>
                  <a:pt x="1373" y="470"/>
                </a:cubicBezTo>
                <a:cubicBezTo>
                  <a:pt x="1373" y="470"/>
                  <a:pt x="1373" y="465"/>
                  <a:pt x="1376" y="462"/>
                </a:cubicBezTo>
                <a:cubicBezTo>
                  <a:pt x="1377" y="461"/>
                  <a:pt x="1378" y="460"/>
                  <a:pt x="1379" y="460"/>
                </a:cubicBezTo>
                <a:cubicBezTo>
                  <a:pt x="1379" y="460"/>
                  <a:pt x="1379" y="460"/>
                  <a:pt x="1379" y="460"/>
                </a:cubicBezTo>
                <a:cubicBezTo>
                  <a:pt x="1378" y="460"/>
                  <a:pt x="1378" y="459"/>
                  <a:pt x="1377" y="458"/>
                </a:cubicBezTo>
                <a:cubicBezTo>
                  <a:pt x="1377" y="458"/>
                  <a:pt x="1377" y="458"/>
                  <a:pt x="1377" y="457"/>
                </a:cubicBezTo>
                <a:cubicBezTo>
                  <a:pt x="1376" y="460"/>
                  <a:pt x="1375" y="462"/>
                  <a:pt x="1374" y="463"/>
                </a:cubicBezTo>
                <a:cubicBezTo>
                  <a:pt x="1372" y="464"/>
                  <a:pt x="1371" y="464"/>
                  <a:pt x="1369" y="464"/>
                </a:cubicBezTo>
                <a:cubicBezTo>
                  <a:pt x="1367" y="464"/>
                  <a:pt x="1366" y="464"/>
                  <a:pt x="1365" y="464"/>
                </a:cubicBezTo>
                <a:cubicBezTo>
                  <a:pt x="1364" y="464"/>
                  <a:pt x="1363" y="463"/>
                  <a:pt x="1362" y="462"/>
                </a:cubicBezTo>
                <a:cubicBezTo>
                  <a:pt x="1362" y="463"/>
                  <a:pt x="1362" y="463"/>
                  <a:pt x="1362" y="463"/>
                </a:cubicBezTo>
                <a:cubicBezTo>
                  <a:pt x="1362" y="464"/>
                  <a:pt x="1362" y="464"/>
                  <a:pt x="1361" y="465"/>
                </a:cubicBezTo>
                <a:cubicBezTo>
                  <a:pt x="1361" y="467"/>
                  <a:pt x="1360" y="469"/>
                  <a:pt x="1359" y="470"/>
                </a:cubicBezTo>
                <a:cubicBezTo>
                  <a:pt x="1357" y="472"/>
                  <a:pt x="1354" y="474"/>
                  <a:pt x="1352" y="474"/>
                </a:cubicBezTo>
                <a:cubicBezTo>
                  <a:pt x="1352" y="474"/>
                  <a:pt x="1351" y="474"/>
                  <a:pt x="1350" y="474"/>
                </a:cubicBezTo>
                <a:cubicBezTo>
                  <a:pt x="1349" y="474"/>
                  <a:pt x="1346" y="474"/>
                  <a:pt x="1343" y="472"/>
                </a:cubicBezTo>
                <a:cubicBezTo>
                  <a:pt x="1342" y="472"/>
                  <a:pt x="1341" y="471"/>
                  <a:pt x="1341" y="470"/>
                </a:cubicBezTo>
                <a:cubicBezTo>
                  <a:pt x="1340" y="470"/>
                  <a:pt x="1338" y="469"/>
                  <a:pt x="1337" y="467"/>
                </a:cubicBezTo>
                <a:cubicBezTo>
                  <a:pt x="1336" y="465"/>
                  <a:pt x="1336" y="463"/>
                  <a:pt x="1337" y="460"/>
                </a:cubicBezTo>
                <a:cubicBezTo>
                  <a:pt x="1337" y="459"/>
                  <a:pt x="1338" y="458"/>
                  <a:pt x="1338" y="457"/>
                </a:cubicBezTo>
                <a:cubicBezTo>
                  <a:pt x="1338" y="457"/>
                  <a:pt x="1338" y="457"/>
                  <a:pt x="1338" y="457"/>
                </a:cubicBezTo>
                <a:cubicBezTo>
                  <a:pt x="1338" y="457"/>
                  <a:pt x="1338" y="457"/>
                  <a:pt x="1338" y="456"/>
                </a:cubicBezTo>
                <a:cubicBezTo>
                  <a:pt x="1338" y="456"/>
                  <a:pt x="1338" y="456"/>
                  <a:pt x="1337" y="456"/>
                </a:cubicBezTo>
                <a:cubicBezTo>
                  <a:pt x="1337" y="456"/>
                  <a:pt x="1336" y="455"/>
                  <a:pt x="1335" y="455"/>
                </a:cubicBezTo>
                <a:cubicBezTo>
                  <a:pt x="1335" y="455"/>
                  <a:pt x="1335" y="456"/>
                  <a:pt x="1334" y="456"/>
                </a:cubicBezTo>
                <a:cubicBezTo>
                  <a:pt x="1334" y="456"/>
                  <a:pt x="1334" y="457"/>
                  <a:pt x="1334" y="457"/>
                </a:cubicBezTo>
                <a:cubicBezTo>
                  <a:pt x="1333" y="457"/>
                  <a:pt x="1333" y="457"/>
                  <a:pt x="1333" y="457"/>
                </a:cubicBezTo>
                <a:cubicBezTo>
                  <a:pt x="1333" y="458"/>
                  <a:pt x="1331" y="460"/>
                  <a:pt x="1329" y="460"/>
                </a:cubicBezTo>
                <a:cubicBezTo>
                  <a:pt x="1329" y="461"/>
                  <a:pt x="1328" y="461"/>
                  <a:pt x="1328" y="461"/>
                </a:cubicBezTo>
                <a:cubicBezTo>
                  <a:pt x="1326" y="461"/>
                  <a:pt x="1324" y="460"/>
                  <a:pt x="1323" y="459"/>
                </a:cubicBezTo>
                <a:cubicBezTo>
                  <a:pt x="1323" y="459"/>
                  <a:pt x="1323" y="459"/>
                  <a:pt x="1323" y="459"/>
                </a:cubicBezTo>
                <a:cubicBezTo>
                  <a:pt x="1323" y="459"/>
                  <a:pt x="1323" y="459"/>
                  <a:pt x="1323" y="459"/>
                </a:cubicBezTo>
                <a:cubicBezTo>
                  <a:pt x="1321" y="458"/>
                  <a:pt x="1318" y="457"/>
                  <a:pt x="1317" y="455"/>
                </a:cubicBezTo>
                <a:cubicBezTo>
                  <a:pt x="1316" y="453"/>
                  <a:pt x="1316" y="450"/>
                  <a:pt x="1317" y="449"/>
                </a:cubicBezTo>
                <a:cubicBezTo>
                  <a:pt x="1317" y="449"/>
                  <a:pt x="1317" y="448"/>
                  <a:pt x="1317" y="448"/>
                </a:cubicBezTo>
                <a:cubicBezTo>
                  <a:pt x="1317" y="448"/>
                  <a:pt x="1317" y="447"/>
                  <a:pt x="1316" y="447"/>
                </a:cubicBezTo>
                <a:cubicBezTo>
                  <a:pt x="1316" y="446"/>
                  <a:pt x="1316" y="446"/>
                  <a:pt x="1316" y="446"/>
                </a:cubicBezTo>
                <a:cubicBezTo>
                  <a:pt x="1316" y="446"/>
                  <a:pt x="1315" y="446"/>
                  <a:pt x="1315" y="446"/>
                </a:cubicBezTo>
                <a:cubicBezTo>
                  <a:pt x="1314" y="446"/>
                  <a:pt x="1313" y="445"/>
                  <a:pt x="1312" y="445"/>
                </a:cubicBezTo>
                <a:cubicBezTo>
                  <a:pt x="1312" y="445"/>
                  <a:pt x="1312" y="445"/>
                  <a:pt x="1311" y="445"/>
                </a:cubicBezTo>
                <a:cubicBezTo>
                  <a:pt x="1311" y="445"/>
                  <a:pt x="1311" y="445"/>
                  <a:pt x="1311" y="445"/>
                </a:cubicBezTo>
                <a:cubicBezTo>
                  <a:pt x="1311" y="446"/>
                  <a:pt x="1310" y="447"/>
                  <a:pt x="1310" y="447"/>
                </a:cubicBezTo>
                <a:cubicBezTo>
                  <a:pt x="1310" y="447"/>
                  <a:pt x="1310" y="447"/>
                  <a:pt x="1310" y="447"/>
                </a:cubicBezTo>
                <a:cubicBezTo>
                  <a:pt x="1309" y="449"/>
                  <a:pt x="1307" y="451"/>
                  <a:pt x="1306" y="452"/>
                </a:cubicBezTo>
                <a:cubicBezTo>
                  <a:pt x="1305" y="453"/>
                  <a:pt x="1304" y="453"/>
                  <a:pt x="1303" y="453"/>
                </a:cubicBezTo>
                <a:cubicBezTo>
                  <a:pt x="1302" y="453"/>
                  <a:pt x="1302" y="453"/>
                  <a:pt x="1302" y="454"/>
                </a:cubicBezTo>
                <a:cubicBezTo>
                  <a:pt x="1302" y="454"/>
                  <a:pt x="1302" y="454"/>
                  <a:pt x="1302" y="454"/>
                </a:cubicBezTo>
                <a:cubicBezTo>
                  <a:pt x="1301" y="454"/>
                  <a:pt x="1301" y="456"/>
                  <a:pt x="1300" y="457"/>
                </a:cubicBezTo>
                <a:cubicBezTo>
                  <a:pt x="1300" y="457"/>
                  <a:pt x="1300" y="457"/>
                  <a:pt x="1300" y="457"/>
                </a:cubicBezTo>
                <a:cubicBezTo>
                  <a:pt x="1300" y="458"/>
                  <a:pt x="1299" y="460"/>
                  <a:pt x="1298" y="461"/>
                </a:cubicBezTo>
                <a:cubicBezTo>
                  <a:pt x="1297" y="462"/>
                  <a:pt x="1295" y="462"/>
                  <a:pt x="1295" y="463"/>
                </a:cubicBezTo>
                <a:cubicBezTo>
                  <a:pt x="1295" y="463"/>
                  <a:pt x="1294" y="463"/>
                  <a:pt x="1294" y="463"/>
                </a:cubicBezTo>
                <a:cubicBezTo>
                  <a:pt x="1294" y="463"/>
                  <a:pt x="1294" y="463"/>
                  <a:pt x="1294" y="464"/>
                </a:cubicBezTo>
                <a:cubicBezTo>
                  <a:pt x="1293" y="464"/>
                  <a:pt x="1293" y="465"/>
                  <a:pt x="1292" y="465"/>
                </a:cubicBezTo>
                <a:cubicBezTo>
                  <a:pt x="1292" y="465"/>
                  <a:pt x="1292" y="465"/>
                  <a:pt x="1292" y="466"/>
                </a:cubicBezTo>
                <a:cubicBezTo>
                  <a:pt x="1290" y="467"/>
                  <a:pt x="1289" y="468"/>
                  <a:pt x="1286" y="469"/>
                </a:cubicBezTo>
                <a:cubicBezTo>
                  <a:pt x="1286" y="469"/>
                  <a:pt x="1285" y="469"/>
                  <a:pt x="1284" y="469"/>
                </a:cubicBezTo>
                <a:cubicBezTo>
                  <a:pt x="1283" y="469"/>
                  <a:pt x="1280" y="469"/>
                  <a:pt x="1278" y="468"/>
                </a:cubicBezTo>
                <a:cubicBezTo>
                  <a:pt x="1277" y="467"/>
                  <a:pt x="1276" y="466"/>
                  <a:pt x="1275" y="464"/>
                </a:cubicBezTo>
                <a:cubicBezTo>
                  <a:pt x="1275" y="464"/>
                  <a:pt x="1274" y="464"/>
                  <a:pt x="1274" y="464"/>
                </a:cubicBezTo>
                <a:cubicBezTo>
                  <a:pt x="1273" y="464"/>
                  <a:pt x="1272" y="465"/>
                  <a:pt x="1271" y="465"/>
                </a:cubicBezTo>
                <a:cubicBezTo>
                  <a:pt x="1271" y="465"/>
                  <a:pt x="1271" y="465"/>
                  <a:pt x="1271" y="465"/>
                </a:cubicBezTo>
                <a:cubicBezTo>
                  <a:pt x="1271" y="465"/>
                  <a:pt x="1271" y="465"/>
                  <a:pt x="1271" y="465"/>
                </a:cubicBezTo>
                <a:cubicBezTo>
                  <a:pt x="1269" y="465"/>
                  <a:pt x="1266" y="464"/>
                  <a:pt x="1264" y="462"/>
                </a:cubicBezTo>
                <a:cubicBezTo>
                  <a:pt x="1263" y="461"/>
                  <a:pt x="1260" y="457"/>
                  <a:pt x="1262" y="454"/>
                </a:cubicBezTo>
                <a:cubicBezTo>
                  <a:pt x="1262" y="452"/>
                  <a:pt x="1263" y="451"/>
                  <a:pt x="1264" y="451"/>
                </a:cubicBezTo>
                <a:cubicBezTo>
                  <a:pt x="1264" y="450"/>
                  <a:pt x="1264" y="450"/>
                  <a:pt x="1264" y="449"/>
                </a:cubicBezTo>
                <a:cubicBezTo>
                  <a:pt x="1263" y="447"/>
                  <a:pt x="1265" y="445"/>
                  <a:pt x="1265" y="443"/>
                </a:cubicBezTo>
                <a:cubicBezTo>
                  <a:pt x="1265" y="443"/>
                  <a:pt x="1265" y="443"/>
                  <a:pt x="1265" y="443"/>
                </a:cubicBezTo>
                <a:cubicBezTo>
                  <a:pt x="1265" y="443"/>
                  <a:pt x="1266" y="443"/>
                  <a:pt x="1266" y="443"/>
                </a:cubicBezTo>
                <a:cubicBezTo>
                  <a:pt x="1265" y="443"/>
                  <a:pt x="1265" y="443"/>
                  <a:pt x="1265" y="443"/>
                </a:cubicBezTo>
                <a:cubicBezTo>
                  <a:pt x="1265" y="443"/>
                  <a:pt x="1265" y="443"/>
                  <a:pt x="1265" y="443"/>
                </a:cubicBezTo>
                <a:cubicBezTo>
                  <a:pt x="1265" y="443"/>
                  <a:pt x="1264" y="444"/>
                  <a:pt x="1262" y="445"/>
                </a:cubicBezTo>
                <a:cubicBezTo>
                  <a:pt x="1261" y="445"/>
                  <a:pt x="1260" y="445"/>
                  <a:pt x="1259" y="445"/>
                </a:cubicBezTo>
                <a:cubicBezTo>
                  <a:pt x="1257" y="445"/>
                  <a:pt x="1256" y="445"/>
                  <a:pt x="1255" y="445"/>
                </a:cubicBezTo>
                <a:cubicBezTo>
                  <a:pt x="1254" y="445"/>
                  <a:pt x="1251" y="444"/>
                  <a:pt x="1249" y="442"/>
                </a:cubicBezTo>
                <a:cubicBezTo>
                  <a:pt x="1247" y="441"/>
                  <a:pt x="1245" y="439"/>
                  <a:pt x="1244" y="436"/>
                </a:cubicBezTo>
                <a:cubicBezTo>
                  <a:pt x="1243" y="435"/>
                  <a:pt x="1243" y="433"/>
                  <a:pt x="1243" y="431"/>
                </a:cubicBezTo>
                <a:cubicBezTo>
                  <a:pt x="1242" y="431"/>
                  <a:pt x="1242" y="431"/>
                  <a:pt x="1242" y="430"/>
                </a:cubicBezTo>
                <a:cubicBezTo>
                  <a:pt x="1242" y="430"/>
                  <a:pt x="1242" y="430"/>
                  <a:pt x="1242" y="430"/>
                </a:cubicBezTo>
                <a:cubicBezTo>
                  <a:pt x="1242" y="429"/>
                  <a:pt x="1241" y="428"/>
                  <a:pt x="1241" y="426"/>
                </a:cubicBezTo>
                <a:cubicBezTo>
                  <a:pt x="1241" y="425"/>
                  <a:pt x="1241" y="424"/>
                  <a:pt x="1241" y="423"/>
                </a:cubicBezTo>
                <a:cubicBezTo>
                  <a:pt x="1240" y="424"/>
                  <a:pt x="1237" y="424"/>
                  <a:pt x="1237" y="424"/>
                </a:cubicBezTo>
                <a:cubicBezTo>
                  <a:pt x="1236" y="424"/>
                  <a:pt x="1236" y="424"/>
                  <a:pt x="1236" y="424"/>
                </a:cubicBezTo>
                <a:cubicBezTo>
                  <a:pt x="1234" y="424"/>
                  <a:pt x="1232" y="423"/>
                  <a:pt x="1230" y="422"/>
                </a:cubicBezTo>
                <a:cubicBezTo>
                  <a:pt x="1230" y="422"/>
                  <a:pt x="1229" y="421"/>
                  <a:pt x="1229" y="421"/>
                </a:cubicBezTo>
                <a:cubicBezTo>
                  <a:pt x="1228" y="421"/>
                  <a:pt x="1228" y="421"/>
                  <a:pt x="1228" y="421"/>
                </a:cubicBezTo>
                <a:cubicBezTo>
                  <a:pt x="1227" y="421"/>
                  <a:pt x="1226" y="422"/>
                  <a:pt x="1225" y="422"/>
                </a:cubicBezTo>
                <a:cubicBezTo>
                  <a:pt x="1225" y="422"/>
                  <a:pt x="1225" y="422"/>
                  <a:pt x="1225" y="422"/>
                </a:cubicBezTo>
                <a:cubicBezTo>
                  <a:pt x="1224" y="422"/>
                  <a:pt x="1223" y="422"/>
                  <a:pt x="1221" y="422"/>
                </a:cubicBezTo>
                <a:cubicBezTo>
                  <a:pt x="1220" y="422"/>
                  <a:pt x="1219" y="422"/>
                  <a:pt x="1217" y="421"/>
                </a:cubicBezTo>
                <a:cubicBezTo>
                  <a:pt x="1216" y="420"/>
                  <a:pt x="1214" y="419"/>
                  <a:pt x="1214" y="418"/>
                </a:cubicBezTo>
                <a:cubicBezTo>
                  <a:pt x="1214" y="417"/>
                  <a:pt x="1214" y="417"/>
                  <a:pt x="1214" y="417"/>
                </a:cubicBezTo>
                <a:cubicBezTo>
                  <a:pt x="1213" y="417"/>
                  <a:pt x="1213" y="417"/>
                  <a:pt x="1212" y="417"/>
                </a:cubicBezTo>
                <a:cubicBezTo>
                  <a:pt x="1212" y="417"/>
                  <a:pt x="1212" y="417"/>
                  <a:pt x="1212" y="417"/>
                </a:cubicBezTo>
                <a:cubicBezTo>
                  <a:pt x="1212" y="418"/>
                  <a:pt x="1212" y="419"/>
                  <a:pt x="1211" y="419"/>
                </a:cubicBezTo>
                <a:cubicBezTo>
                  <a:pt x="1211" y="422"/>
                  <a:pt x="1210" y="425"/>
                  <a:pt x="1208" y="427"/>
                </a:cubicBezTo>
                <a:cubicBezTo>
                  <a:pt x="1206" y="429"/>
                  <a:pt x="1204" y="429"/>
                  <a:pt x="1203" y="429"/>
                </a:cubicBezTo>
                <a:cubicBezTo>
                  <a:pt x="1203" y="429"/>
                  <a:pt x="1203" y="429"/>
                  <a:pt x="1203" y="429"/>
                </a:cubicBezTo>
                <a:cubicBezTo>
                  <a:pt x="1202" y="430"/>
                  <a:pt x="1202" y="430"/>
                  <a:pt x="1201" y="431"/>
                </a:cubicBezTo>
                <a:cubicBezTo>
                  <a:pt x="1199" y="432"/>
                  <a:pt x="1198" y="433"/>
                  <a:pt x="1197" y="433"/>
                </a:cubicBezTo>
                <a:cubicBezTo>
                  <a:pt x="1196" y="433"/>
                  <a:pt x="1195" y="434"/>
                  <a:pt x="1194" y="434"/>
                </a:cubicBezTo>
                <a:cubicBezTo>
                  <a:pt x="1192" y="434"/>
                  <a:pt x="1191" y="433"/>
                  <a:pt x="1190" y="433"/>
                </a:cubicBezTo>
                <a:cubicBezTo>
                  <a:pt x="1188" y="432"/>
                  <a:pt x="1186" y="430"/>
                  <a:pt x="1184" y="427"/>
                </a:cubicBezTo>
                <a:cubicBezTo>
                  <a:pt x="1183" y="426"/>
                  <a:pt x="1181" y="424"/>
                  <a:pt x="1180" y="422"/>
                </a:cubicBezTo>
                <a:cubicBezTo>
                  <a:pt x="1180" y="422"/>
                  <a:pt x="1180" y="422"/>
                  <a:pt x="1180" y="422"/>
                </a:cubicBezTo>
                <a:cubicBezTo>
                  <a:pt x="1179" y="421"/>
                  <a:pt x="1179" y="420"/>
                  <a:pt x="1179" y="419"/>
                </a:cubicBezTo>
                <a:cubicBezTo>
                  <a:pt x="1178" y="418"/>
                  <a:pt x="1178" y="417"/>
                  <a:pt x="1177" y="417"/>
                </a:cubicBezTo>
                <a:cubicBezTo>
                  <a:pt x="1177" y="417"/>
                  <a:pt x="1177" y="416"/>
                  <a:pt x="1177" y="416"/>
                </a:cubicBezTo>
                <a:cubicBezTo>
                  <a:pt x="1177" y="416"/>
                  <a:pt x="1177" y="416"/>
                  <a:pt x="1177" y="416"/>
                </a:cubicBezTo>
                <a:cubicBezTo>
                  <a:pt x="1176" y="416"/>
                  <a:pt x="1175" y="416"/>
                  <a:pt x="1174" y="416"/>
                </a:cubicBezTo>
                <a:cubicBezTo>
                  <a:pt x="1174" y="416"/>
                  <a:pt x="1174" y="416"/>
                  <a:pt x="1174" y="416"/>
                </a:cubicBezTo>
                <a:cubicBezTo>
                  <a:pt x="1173" y="416"/>
                  <a:pt x="1172" y="416"/>
                  <a:pt x="1171" y="416"/>
                </a:cubicBezTo>
                <a:cubicBezTo>
                  <a:pt x="1171" y="416"/>
                  <a:pt x="1171" y="416"/>
                  <a:pt x="1171" y="416"/>
                </a:cubicBezTo>
                <a:cubicBezTo>
                  <a:pt x="1171" y="416"/>
                  <a:pt x="1171" y="416"/>
                  <a:pt x="1171" y="416"/>
                </a:cubicBezTo>
                <a:cubicBezTo>
                  <a:pt x="1170" y="417"/>
                  <a:pt x="1170" y="419"/>
                  <a:pt x="1168" y="420"/>
                </a:cubicBezTo>
                <a:cubicBezTo>
                  <a:pt x="1166" y="421"/>
                  <a:pt x="1164" y="421"/>
                  <a:pt x="1162" y="421"/>
                </a:cubicBezTo>
                <a:cubicBezTo>
                  <a:pt x="1162" y="421"/>
                  <a:pt x="1161" y="421"/>
                  <a:pt x="1161" y="421"/>
                </a:cubicBezTo>
                <a:cubicBezTo>
                  <a:pt x="1161" y="421"/>
                  <a:pt x="1161" y="422"/>
                  <a:pt x="1161" y="422"/>
                </a:cubicBezTo>
                <a:cubicBezTo>
                  <a:pt x="1160" y="422"/>
                  <a:pt x="1158" y="424"/>
                  <a:pt x="1156" y="424"/>
                </a:cubicBezTo>
                <a:cubicBezTo>
                  <a:pt x="1153" y="424"/>
                  <a:pt x="1151" y="422"/>
                  <a:pt x="1149" y="421"/>
                </a:cubicBezTo>
                <a:cubicBezTo>
                  <a:pt x="1149" y="420"/>
                  <a:pt x="1149" y="420"/>
                  <a:pt x="1149" y="420"/>
                </a:cubicBezTo>
                <a:cubicBezTo>
                  <a:pt x="1148" y="420"/>
                  <a:pt x="1147" y="419"/>
                  <a:pt x="1146" y="418"/>
                </a:cubicBezTo>
                <a:cubicBezTo>
                  <a:pt x="1146" y="417"/>
                  <a:pt x="1145" y="416"/>
                  <a:pt x="1145" y="416"/>
                </a:cubicBezTo>
                <a:cubicBezTo>
                  <a:pt x="1145" y="416"/>
                  <a:pt x="1145" y="416"/>
                  <a:pt x="1144" y="416"/>
                </a:cubicBezTo>
                <a:cubicBezTo>
                  <a:pt x="1143" y="417"/>
                  <a:pt x="1142" y="418"/>
                  <a:pt x="1140" y="418"/>
                </a:cubicBezTo>
                <a:cubicBezTo>
                  <a:pt x="1140" y="418"/>
                  <a:pt x="1140" y="418"/>
                  <a:pt x="1140" y="418"/>
                </a:cubicBezTo>
                <a:cubicBezTo>
                  <a:pt x="1137" y="418"/>
                  <a:pt x="1135" y="416"/>
                  <a:pt x="1135" y="415"/>
                </a:cubicBezTo>
                <a:cubicBezTo>
                  <a:pt x="1135" y="415"/>
                  <a:pt x="1135" y="415"/>
                  <a:pt x="1135" y="415"/>
                </a:cubicBezTo>
                <a:cubicBezTo>
                  <a:pt x="1134" y="415"/>
                  <a:pt x="1132" y="414"/>
                  <a:pt x="1132" y="413"/>
                </a:cubicBezTo>
                <a:cubicBezTo>
                  <a:pt x="1131" y="413"/>
                  <a:pt x="1131" y="413"/>
                  <a:pt x="1130" y="413"/>
                </a:cubicBezTo>
                <a:cubicBezTo>
                  <a:pt x="1129" y="412"/>
                  <a:pt x="1128" y="412"/>
                  <a:pt x="1128" y="411"/>
                </a:cubicBezTo>
                <a:cubicBezTo>
                  <a:pt x="1127" y="411"/>
                  <a:pt x="1126" y="410"/>
                  <a:pt x="1125" y="409"/>
                </a:cubicBezTo>
                <a:cubicBezTo>
                  <a:pt x="1124" y="409"/>
                  <a:pt x="1123" y="408"/>
                  <a:pt x="1123" y="408"/>
                </a:cubicBezTo>
                <a:cubicBezTo>
                  <a:pt x="1123" y="408"/>
                  <a:pt x="1122" y="407"/>
                  <a:pt x="1121" y="407"/>
                </a:cubicBezTo>
                <a:cubicBezTo>
                  <a:pt x="1121" y="407"/>
                  <a:pt x="1120" y="408"/>
                  <a:pt x="1120" y="408"/>
                </a:cubicBezTo>
                <a:cubicBezTo>
                  <a:pt x="1119" y="408"/>
                  <a:pt x="1119" y="408"/>
                  <a:pt x="1119" y="409"/>
                </a:cubicBezTo>
                <a:cubicBezTo>
                  <a:pt x="1116" y="410"/>
                  <a:pt x="1114" y="411"/>
                  <a:pt x="1112" y="411"/>
                </a:cubicBezTo>
                <a:cubicBezTo>
                  <a:pt x="1112" y="411"/>
                  <a:pt x="1112" y="411"/>
                  <a:pt x="1112" y="411"/>
                </a:cubicBezTo>
                <a:cubicBezTo>
                  <a:pt x="1111" y="411"/>
                  <a:pt x="1111" y="411"/>
                  <a:pt x="1111" y="411"/>
                </a:cubicBezTo>
                <a:cubicBezTo>
                  <a:pt x="1109" y="411"/>
                  <a:pt x="1108" y="410"/>
                  <a:pt x="1107" y="409"/>
                </a:cubicBezTo>
                <a:cubicBezTo>
                  <a:pt x="1105" y="410"/>
                  <a:pt x="1104" y="411"/>
                  <a:pt x="1102" y="411"/>
                </a:cubicBezTo>
                <a:cubicBezTo>
                  <a:pt x="1102" y="411"/>
                  <a:pt x="1101" y="411"/>
                  <a:pt x="1101" y="410"/>
                </a:cubicBezTo>
                <a:cubicBezTo>
                  <a:pt x="1099" y="410"/>
                  <a:pt x="1098" y="409"/>
                  <a:pt x="1097" y="408"/>
                </a:cubicBezTo>
                <a:cubicBezTo>
                  <a:pt x="1097" y="408"/>
                  <a:pt x="1096" y="408"/>
                  <a:pt x="1096" y="408"/>
                </a:cubicBezTo>
                <a:cubicBezTo>
                  <a:pt x="1095" y="408"/>
                  <a:pt x="1095" y="408"/>
                  <a:pt x="1094" y="408"/>
                </a:cubicBezTo>
                <a:cubicBezTo>
                  <a:pt x="1092" y="408"/>
                  <a:pt x="1088" y="405"/>
                  <a:pt x="1086" y="402"/>
                </a:cubicBezTo>
                <a:cubicBezTo>
                  <a:pt x="1085" y="399"/>
                  <a:pt x="1085" y="397"/>
                  <a:pt x="1086" y="395"/>
                </a:cubicBezTo>
                <a:cubicBezTo>
                  <a:pt x="1086" y="395"/>
                  <a:pt x="1086" y="395"/>
                  <a:pt x="1086" y="395"/>
                </a:cubicBezTo>
                <a:cubicBezTo>
                  <a:pt x="1085" y="395"/>
                  <a:pt x="1085" y="394"/>
                  <a:pt x="1084" y="393"/>
                </a:cubicBezTo>
                <a:cubicBezTo>
                  <a:pt x="1083" y="391"/>
                  <a:pt x="1083" y="388"/>
                  <a:pt x="1083" y="388"/>
                </a:cubicBezTo>
                <a:cubicBezTo>
                  <a:pt x="1083" y="387"/>
                  <a:pt x="1083" y="386"/>
                  <a:pt x="1083" y="385"/>
                </a:cubicBezTo>
                <a:cubicBezTo>
                  <a:pt x="1082" y="385"/>
                  <a:pt x="1082" y="385"/>
                  <a:pt x="1081" y="384"/>
                </a:cubicBezTo>
                <a:cubicBezTo>
                  <a:pt x="1080" y="382"/>
                  <a:pt x="1079" y="381"/>
                  <a:pt x="1079" y="379"/>
                </a:cubicBezTo>
                <a:cubicBezTo>
                  <a:pt x="1079" y="379"/>
                  <a:pt x="1079" y="379"/>
                  <a:pt x="1079" y="379"/>
                </a:cubicBezTo>
                <a:cubicBezTo>
                  <a:pt x="1078" y="379"/>
                  <a:pt x="1077" y="378"/>
                  <a:pt x="1077" y="377"/>
                </a:cubicBezTo>
                <a:cubicBezTo>
                  <a:pt x="1076" y="376"/>
                  <a:pt x="1076" y="375"/>
                  <a:pt x="1076" y="374"/>
                </a:cubicBezTo>
                <a:cubicBezTo>
                  <a:pt x="1075" y="374"/>
                  <a:pt x="1074" y="375"/>
                  <a:pt x="1073" y="375"/>
                </a:cubicBezTo>
                <a:cubicBezTo>
                  <a:pt x="1073" y="375"/>
                  <a:pt x="1073" y="375"/>
                  <a:pt x="1073" y="375"/>
                </a:cubicBezTo>
                <a:cubicBezTo>
                  <a:pt x="1071" y="374"/>
                  <a:pt x="1069" y="373"/>
                  <a:pt x="1067" y="371"/>
                </a:cubicBezTo>
                <a:cubicBezTo>
                  <a:pt x="1067" y="372"/>
                  <a:pt x="1067" y="375"/>
                  <a:pt x="1065" y="377"/>
                </a:cubicBezTo>
                <a:cubicBezTo>
                  <a:pt x="1063" y="379"/>
                  <a:pt x="1060" y="380"/>
                  <a:pt x="1058" y="380"/>
                </a:cubicBezTo>
                <a:cubicBezTo>
                  <a:pt x="1058" y="380"/>
                  <a:pt x="1058" y="380"/>
                  <a:pt x="1058" y="380"/>
                </a:cubicBezTo>
                <a:cubicBezTo>
                  <a:pt x="1056" y="380"/>
                  <a:pt x="1054" y="379"/>
                  <a:pt x="1053" y="378"/>
                </a:cubicBezTo>
                <a:cubicBezTo>
                  <a:pt x="1053" y="378"/>
                  <a:pt x="1053" y="378"/>
                  <a:pt x="1053" y="378"/>
                </a:cubicBezTo>
                <a:cubicBezTo>
                  <a:pt x="1052" y="378"/>
                  <a:pt x="1052" y="378"/>
                  <a:pt x="1051" y="377"/>
                </a:cubicBezTo>
                <a:cubicBezTo>
                  <a:pt x="1051" y="377"/>
                  <a:pt x="1050" y="377"/>
                  <a:pt x="1050" y="377"/>
                </a:cubicBezTo>
                <a:cubicBezTo>
                  <a:pt x="1050" y="377"/>
                  <a:pt x="1050" y="377"/>
                  <a:pt x="1050" y="377"/>
                </a:cubicBezTo>
                <a:cubicBezTo>
                  <a:pt x="1049" y="377"/>
                  <a:pt x="1047" y="376"/>
                  <a:pt x="1046" y="375"/>
                </a:cubicBezTo>
                <a:cubicBezTo>
                  <a:pt x="1045" y="375"/>
                  <a:pt x="1045" y="375"/>
                  <a:pt x="1044" y="374"/>
                </a:cubicBezTo>
                <a:cubicBezTo>
                  <a:pt x="1044" y="375"/>
                  <a:pt x="1043" y="375"/>
                  <a:pt x="1042" y="375"/>
                </a:cubicBezTo>
                <a:cubicBezTo>
                  <a:pt x="1041" y="375"/>
                  <a:pt x="1040" y="375"/>
                  <a:pt x="1039" y="374"/>
                </a:cubicBezTo>
                <a:cubicBezTo>
                  <a:pt x="1039" y="375"/>
                  <a:pt x="1038" y="377"/>
                  <a:pt x="1037" y="378"/>
                </a:cubicBezTo>
                <a:cubicBezTo>
                  <a:pt x="1035" y="379"/>
                  <a:pt x="1032" y="381"/>
                  <a:pt x="1031" y="381"/>
                </a:cubicBezTo>
                <a:cubicBezTo>
                  <a:pt x="1030" y="381"/>
                  <a:pt x="1030" y="381"/>
                  <a:pt x="1030" y="381"/>
                </a:cubicBezTo>
                <a:cubicBezTo>
                  <a:pt x="1029" y="381"/>
                  <a:pt x="1027" y="381"/>
                  <a:pt x="1026" y="380"/>
                </a:cubicBezTo>
                <a:cubicBezTo>
                  <a:pt x="1026" y="380"/>
                  <a:pt x="1026" y="380"/>
                  <a:pt x="1026" y="380"/>
                </a:cubicBezTo>
                <a:cubicBezTo>
                  <a:pt x="1025" y="380"/>
                  <a:pt x="1025" y="380"/>
                  <a:pt x="1025" y="380"/>
                </a:cubicBezTo>
                <a:cubicBezTo>
                  <a:pt x="1024" y="380"/>
                  <a:pt x="1023" y="381"/>
                  <a:pt x="1022" y="381"/>
                </a:cubicBezTo>
                <a:cubicBezTo>
                  <a:pt x="1022" y="381"/>
                  <a:pt x="1022" y="381"/>
                  <a:pt x="1022" y="381"/>
                </a:cubicBezTo>
                <a:cubicBezTo>
                  <a:pt x="1018" y="381"/>
                  <a:pt x="1016" y="380"/>
                  <a:pt x="1016" y="379"/>
                </a:cubicBezTo>
                <a:cubicBezTo>
                  <a:pt x="1014" y="378"/>
                  <a:pt x="1013" y="377"/>
                  <a:pt x="1013" y="375"/>
                </a:cubicBezTo>
                <a:cubicBezTo>
                  <a:pt x="1013" y="375"/>
                  <a:pt x="1013" y="375"/>
                  <a:pt x="1013" y="375"/>
                </a:cubicBezTo>
                <a:cubicBezTo>
                  <a:pt x="1012" y="374"/>
                  <a:pt x="1011" y="373"/>
                  <a:pt x="1010" y="372"/>
                </a:cubicBezTo>
                <a:cubicBezTo>
                  <a:pt x="1009" y="372"/>
                  <a:pt x="1008" y="371"/>
                  <a:pt x="1007" y="370"/>
                </a:cubicBezTo>
                <a:cubicBezTo>
                  <a:pt x="1006" y="370"/>
                  <a:pt x="1006" y="369"/>
                  <a:pt x="1005" y="368"/>
                </a:cubicBezTo>
                <a:cubicBezTo>
                  <a:pt x="1005" y="368"/>
                  <a:pt x="1005" y="368"/>
                  <a:pt x="1005" y="368"/>
                </a:cubicBezTo>
                <a:cubicBezTo>
                  <a:pt x="1003" y="367"/>
                  <a:pt x="1002" y="366"/>
                  <a:pt x="1001" y="365"/>
                </a:cubicBezTo>
                <a:cubicBezTo>
                  <a:pt x="1000" y="364"/>
                  <a:pt x="999" y="363"/>
                  <a:pt x="998" y="362"/>
                </a:cubicBezTo>
                <a:cubicBezTo>
                  <a:pt x="998" y="361"/>
                  <a:pt x="998" y="360"/>
                  <a:pt x="997" y="360"/>
                </a:cubicBezTo>
                <a:cubicBezTo>
                  <a:pt x="997" y="360"/>
                  <a:pt x="997" y="359"/>
                  <a:pt x="995" y="357"/>
                </a:cubicBezTo>
                <a:cubicBezTo>
                  <a:pt x="994" y="357"/>
                  <a:pt x="994" y="357"/>
                  <a:pt x="993" y="356"/>
                </a:cubicBezTo>
                <a:cubicBezTo>
                  <a:pt x="992" y="355"/>
                  <a:pt x="991" y="354"/>
                  <a:pt x="990" y="353"/>
                </a:cubicBezTo>
                <a:cubicBezTo>
                  <a:pt x="989" y="352"/>
                  <a:pt x="989" y="351"/>
                  <a:pt x="988" y="350"/>
                </a:cubicBezTo>
                <a:cubicBezTo>
                  <a:pt x="988" y="349"/>
                  <a:pt x="988" y="349"/>
                  <a:pt x="988" y="349"/>
                </a:cubicBezTo>
                <a:cubicBezTo>
                  <a:pt x="987" y="348"/>
                  <a:pt x="987" y="347"/>
                  <a:pt x="987" y="347"/>
                </a:cubicBezTo>
                <a:cubicBezTo>
                  <a:pt x="986" y="347"/>
                  <a:pt x="985" y="347"/>
                  <a:pt x="985" y="346"/>
                </a:cubicBezTo>
                <a:cubicBezTo>
                  <a:pt x="985" y="346"/>
                  <a:pt x="985" y="346"/>
                  <a:pt x="985" y="346"/>
                </a:cubicBezTo>
                <a:cubicBezTo>
                  <a:pt x="984" y="346"/>
                  <a:pt x="984" y="346"/>
                  <a:pt x="984" y="346"/>
                </a:cubicBezTo>
                <a:cubicBezTo>
                  <a:pt x="984" y="346"/>
                  <a:pt x="984" y="346"/>
                  <a:pt x="984" y="346"/>
                </a:cubicBezTo>
                <a:cubicBezTo>
                  <a:pt x="983" y="347"/>
                  <a:pt x="981" y="347"/>
                  <a:pt x="979" y="348"/>
                </a:cubicBezTo>
                <a:cubicBezTo>
                  <a:pt x="979" y="348"/>
                  <a:pt x="978" y="348"/>
                  <a:pt x="975" y="348"/>
                </a:cubicBezTo>
                <a:cubicBezTo>
                  <a:pt x="975" y="348"/>
                  <a:pt x="974" y="348"/>
                  <a:pt x="974" y="348"/>
                </a:cubicBezTo>
                <a:cubicBezTo>
                  <a:pt x="969" y="348"/>
                  <a:pt x="969" y="348"/>
                  <a:pt x="969" y="348"/>
                </a:cubicBezTo>
                <a:cubicBezTo>
                  <a:pt x="969" y="7"/>
                  <a:pt x="969" y="7"/>
                  <a:pt x="969" y="7"/>
                </a:cubicBezTo>
                <a:cubicBezTo>
                  <a:pt x="562" y="0"/>
                  <a:pt x="562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0" y="0"/>
                  <a:pt x="560" y="0"/>
                  <a:pt x="560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28" y="789"/>
                  <a:pt x="528" y="789"/>
                  <a:pt x="528" y="789"/>
                </a:cubicBezTo>
                <a:cubicBezTo>
                  <a:pt x="5" y="763"/>
                  <a:pt x="5" y="763"/>
                  <a:pt x="5" y="763"/>
                </a:cubicBezTo>
                <a:cubicBezTo>
                  <a:pt x="4" y="763"/>
                  <a:pt x="4" y="763"/>
                  <a:pt x="3" y="763"/>
                </a:cubicBezTo>
                <a:cubicBezTo>
                  <a:pt x="3" y="763"/>
                  <a:pt x="3" y="764"/>
                  <a:pt x="3" y="764"/>
                </a:cubicBezTo>
                <a:cubicBezTo>
                  <a:pt x="3" y="765"/>
                  <a:pt x="3" y="766"/>
                  <a:pt x="2" y="767"/>
                </a:cubicBezTo>
                <a:cubicBezTo>
                  <a:pt x="3" y="767"/>
                  <a:pt x="3" y="768"/>
                  <a:pt x="3" y="769"/>
                </a:cubicBezTo>
                <a:cubicBezTo>
                  <a:pt x="3" y="770"/>
                  <a:pt x="3" y="773"/>
                  <a:pt x="1" y="775"/>
                </a:cubicBezTo>
                <a:cubicBezTo>
                  <a:pt x="1" y="776"/>
                  <a:pt x="1" y="776"/>
                  <a:pt x="1" y="776"/>
                </a:cubicBezTo>
                <a:cubicBezTo>
                  <a:pt x="1" y="777"/>
                  <a:pt x="1" y="779"/>
                  <a:pt x="0" y="780"/>
                </a:cubicBezTo>
                <a:cubicBezTo>
                  <a:pt x="1" y="780"/>
                  <a:pt x="2" y="781"/>
                  <a:pt x="3" y="782"/>
                </a:cubicBezTo>
                <a:cubicBezTo>
                  <a:pt x="3" y="782"/>
                  <a:pt x="3" y="783"/>
                  <a:pt x="4" y="783"/>
                </a:cubicBezTo>
                <a:cubicBezTo>
                  <a:pt x="4" y="783"/>
                  <a:pt x="5" y="784"/>
                  <a:pt x="5" y="784"/>
                </a:cubicBezTo>
                <a:cubicBezTo>
                  <a:pt x="6" y="784"/>
                  <a:pt x="6" y="785"/>
                  <a:pt x="7" y="786"/>
                </a:cubicBezTo>
                <a:cubicBezTo>
                  <a:pt x="7" y="786"/>
                  <a:pt x="8" y="786"/>
                  <a:pt x="9" y="786"/>
                </a:cubicBezTo>
                <a:cubicBezTo>
                  <a:pt x="10" y="787"/>
                  <a:pt x="11" y="789"/>
                  <a:pt x="12" y="789"/>
                </a:cubicBezTo>
                <a:cubicBezTo>
                  <a:pt x="12" y="790"/>
                  <a:pt x="13" y="791"/>
                  <a:pt x="13" y="792"/>
                </a:cubicBezTo>
                <a:cubicBezTo>
                  <a:pt x="14" y="792"/>
                  <a:pt x="14" y="792"/>
                  <a:pt x="14" y="793"/>
                </a:cubicBezTo>
                <a:cubicBezTo>
                  <a:pt x="18" y="801"/>
                  <a:pt x="18" y="801"/>
                  <a:pt x="18" y="801"/>
                </a:cubicBezTo>
                <a:cubicBezTo>
                  <a:pt x="19" y="800"/>
                  <a:pt x="19" y="800"/>
                  <a:pt x="19" y="800"/>
                </a:cubicBezTo>
                <a:cubicBezTo>
                  <a:pt x="20" y="800"/>
                  <a:pt x="22" y="800"/>
                  <a:pt x="22" y="800"/>
                </a:cubicBezTo>
                <a:cubicBezTo>
                  <a:pt x="23" y="801"/>
                  <a:pt x="25" y="803"/>
                  <a:pt x="26" y="803"/>
                </a:cubicBezTo>
                <a:cubicBezTo>
                  <a:pt x="27" y="804"/>
                  <a:pt x="30" y="804"/>
                  <a:pt x="31" y="805"/>
                </a:cubicBezTo>
                <a:cubicBezTo>
                  <a:pt x="32" y="806"/>
                  <a:pt x="32" y="808"/>
                  <a:pt x="32" y="810"/>
                </a:cubicBezTo>
                <a:cubicBezTo>
                  <a:pt x="33" y="811"/>
                  <a:pt x="35" y="813"/>
                  <a:pt x="36" y="814"/>
                </a:cubicBezTo>
                <a:cubicBezTo>
                  <a:pt x="36" y="815"/>
                  <a:pt x="36" y="817"/>
                  <a:pt x="37" y="818"/>
                </a:cubicBezTo>
                <a:cubicBezTo>
                  <a:pt x="37" y="819"/>
                  <a:pt x="38" y="821"/>
                  <a:pt x="38" y="823"/>
                </a:cubicBezTo>
                <a:cubicBezTo>
                  <a:pt x="39" y="824"/>
                  <a:pt x="41" y="827"/>
                  <a:pt x="42" y="828"/>
                </a:cubicBezTo>
                <a:cubicBezTo>
                  <a:pt x="42" y="829"/>
                  <a:pt x="42" y="831"/>
                  <a:pt x="43" y="833"/>
                </a:cubicBezTo>
                <a:cubicBezTo>
                  <a:pt x="43" y="834"/>
                  <a:pt x="43" y="836"/>
                  <a:pt x="44" y="837"/>
                </a:cubicBezTo>
                <a:cubicBezTo>
                  <a:pt x="45" y="838"/>
                  <a:pt x="48" y="838"/>
                  <a:pt x="48" y="839"/>
                </a:cubicBezTo>
                <a:cubicBezTo>
                  <a:pt x="49" y="840"/>
                  <a:pt x="49" y="842"/>
                  <a:pt x="49" y="843"/>
                </a:cubicBezTo>
                <a:cubicBezTo>
                  <a:pt x="50" y="844"/>
                  <a:pt x="51" y="847"/>
                  <a:pt x="52" y="848"/>
                </a:cubicBezTo>
                <a:cubicBezTo>
                  <a:pt x="52" y="849"/>
                  <a:pt x="51" y="851"/>
                  <a:pt x="52" y="852"/>
                </a:cubicBezTo>
                <a:cubicBezTo>
                  <a:pt x="52" y="853"/>
                  <a:pt x="54" y="855"/>
                  <a:pt x="55" y="856"/>
                </a:cubicBezTo>
                <a:cubicBezTo>
                  <a:pt x="56" y="857"/>
                  <a:pt x="59" y="856"/>
                  <a:pt x="60" y="857"/>
                </a:cubicBezTo>
                <a:cubicBezTo>
                  <a:pt x="60" y="857"/>
                  <a:pt x="61" y="859"/>
                  <a:pt x="61" y="860"/>
                </a:cubicBezTo>
                <a:cubicBezTo>
                  <a:pt x="62" y="861"/>
                  <a:pt x="63" y="862"/>
                  <a:pt x="64" y="863"/>
                </a:cubicBezTo>
                <a:cubicBezTo>
                  <a:pt x="65" y="863"/>
                  <a:pt x="67" y="863"/>
                  <a:pt x="67" y="863"/>
                </a:cubicBezTo>
                <a:cubicBezTo>
                  <a:pt x="68" y="863"/>
                  <a:pt x="69" y="865"/>
                  <a:pt x="70" y="866"/>
                </a:cubicBezTo>
                <a:cubicBezTo>
                  <a:pt x="71" y="866"/>
                  <a:pt x="73" y="868"/>
                  <a:pt x="74" y="869"/>
                </a:cubicBezTo>
                <a:cubicBezTo>
                  <a:pt x="75" y="869"/>
                  <a:pt x="78" y="868"/>
                  <a:pt x="79" y="868"/>
                </a:cubicBezTo>
                <a:cubicBezTo>
                  <a:pt x="80" y="869"/>
                  <a:pt x="82" y="869"/>
                  <a:pt x="83" y="870"/>
                </a:cubicBezTo>
                <a:cubicBezTo>
                  <a:pt x="84" y="871"/>
                  <a:pt x="85" y="874"/>
                  <a:pt x="86" y="874"/>
                </a:cubicBezTo>
                <a:cubicBezTo>
                  <a:pt x="87" y="875"/>
                  <a:pt x="89" y="874"/>
                  <a:pt x="90" y="875"/>
                </a:cubicBezTo>
                <a:cubicBezTo>
                  <a:pt x="91" y="875"/>
                  <a:pt x="92" y="877"/>
                  <a:pt x="92" y="878"/>
                </a:cubicBezTo>
                <a:cubicBezTo>
                  <a:pt x="92" y="879"/>
                  <a:pt x="92" y="882"/>
                  <a:pt x="92" y="882"/>
                </a:cubicBezTo>
                <a:cubicBezTo>
                  <a:pt x="93" y="883"/>
                  <a:pt x="95" y="884"/>
                  <a:pt x="96" y="885"/>
                </a:cubicBezTo>
                <a:cubicBezTo>
                  <a:pt x="97" y="886"/>
                  <a:pt x="98" y="887"/>
                  <a:pt x="98" y="888"/>
                </a:cubicBezTo>
                <a:cubicBezTo>
                  <a:pt x="100" y="888"/>
                  <a:pt x="103" y="888"/>
                  <a:pt x="103" y="889"/>
                </a:cubicBezTo>
                <a:cubicBezTo>
                  <a:pt x="105" y="890"/>
                  <a:pt x="105" y="893"/>
                  <a:pt x="106" y="894"/>
                </a:cubicBezTo>
                <a:cubicBezTo>
                  <a:pt x="106" y="896"/>
                  <a:pt x="107" y="899"/>
                  <a:pt x="108" y="900"/>
                </a:cubicBezTo>
                <a:cubicBezTo>
                  <a:pt x="109" y="901"/>
                  <a:pt x="112" y="903"/>
                  <a:pt x="112" y="904"/>
                </a:cubicBezTo>
                <a:cubicBezTo>
                  <a:pt x="113" y="906"/>
                  <a:pt x="113" y="909"/>
                  <a:pt x="114" y="910"/>
                </a:cubicBezTo>
                <a:cubicBezTo>
                  <a:pt x="115" y="911"/>
                  <a:pt x="117" y="912"/>
                  <a:pt x="118" y="912"/>
                </a:cubicBezTo>
                <a:cubicBezTo>
                  <a:pt x="118" y="912"/>
                  <a:pt x="120" y="913"/>
                  <a:pt x="121" y="913"/>
                </a:cubicBezTo>
                <a:cubicBezTo>
                  <a:pt x="121" y="914"/>
                  <a:pt x="122" y="916"/>
                  <a:pt x="123" y="916"/>
                </a:cubicBezTo>
                <a:cubicBezTo>
                  <a:pt x="124" y="917"/>
                  <a:pt x="127" y="918"/>
                  <a:pt x="128" y="919"/>
                </a:cubicBezTo>
                <a:cubicBezTo>
                  <a:pt x="129" y="919"/>
                  <a:pt x="130" y="920"/>
                  <a:pt x="131" y="920"/>
                </a:cubicBezTo>
                <a:cubicBezTo>
                  <a:pt x="132" y="921"/>
                  <a:pt x="132" y="923"/>
                  <a:pt x="133" y="923"/>
                </a:cubicBezTo>
                <a:cubicBezTo>
                  <a:pt x="134" y="924"/>
                  <a:pt x="136" y="924"/>
                  <a:pt x="137" y="925"/>
                </a:cubicBezTo>
                <a:cubicBezTo>
                  <a:pt x="138" y="926"/>
                  <a:pt x="140" y="928"/>
                  <a:pt x="140" y="929"/>
                </a:cubicBezTo>
                <a:cubicBezTo>
                  <a:pt x="141" y="930"/>
                  <a:pt x="141" y="932"/>
                  <a:pt x="142" y="932"/>
                </a:cubicBezTo>
                <a:cubicBezTo>
                  <a:pt x="142" y="934"/>
                  <a:pt x="141" y="936"/>
                  <a:pt x="141" y="938"/>
                </a:cubicBezTo>
                <a:cubicBezTo>
                  <a:pt x="142" y="939"/>
                  <a:pt x="143" y="942"/>
                  <a:pt x="145" y="943"/>
                </a:cubicBezTo>
                <a:cubicBezTo>
                  <a:pt x="146" y="943"/>
                  <a:pt x="149" y="944"/>
                  <a:pt x="150" y="944"/>
                </a:cubicBezTo>
                <a:cubicBezTo>
                  <a:pt x="151" y="945"/>
                  <a:pt x="153" y="948"/>
                  <a:pt x="154" y="949"/>
                </a:cubicBezTo>
                <a:cubicBezTo>
                  <a:pt x="154" y="951"/>
                  <a:pt x="156" y="953"/>
                  <a:pt x="157" y="954"/>
                </a:cubicBezTo>
                <a:cubicBezTo>
                  <a:pt x="158" y="955"/>
                  <a:pt x="160" y="958"/>
                  <a:pt x="162" y="959"/>
                </a:cubicBezTo>
                <a:cubicBezTo>
                  <a:pt x="163" y="959"/>
                  <a:pt x="166" y="960"/>
                  <a:pt x="167" y="961"/>
                </a:cubicBezTo>
                <a:cubicBezTo>
                  <a:pt x="168" y="962"/>
                  <a:pt x="169" y="964"/>
                  <a:pt x="169" y="965"/>
                </a:cubicBezTo>
                <a:cubicBezTo>
                  <a:pt x="169" y="966"/>
                  <a:pt x="168" y="968"/>
                  <a:pt x="169" y="969"/>
                </a:cubicBezTo>
                <a:cubicBezTo>
                  <a:pt x="170" y="970"/>
                  <a:pt x="173" y="969"/>
                  <a:pt x="174" y="970"/>
                </a:cubicBezTo>
                <a:cubicBezTo>
                  <a:pt x="175" y="970"/>
                  <a:pt x="176" y="972"/>
                  <a:pt x="177" y="973"/>
                </a:cubicBezTo>
                <a:cubicBezTo>
                  <a:pt x="177" y="973"/>
                  <a:pt x="178" y="975"/>
                  <a:pt x="178" y="975"/>
                </a:cubicBezTo>
                <a:cubicBezTo>
                  <a:pt x="179" y="976"/>
                  <a:pt x="182" y="974"/>
                  <a:pt x="183" y="975"/>
                </a:cubicBezTo>
                <a:cubicBezTo>
                  <a:pt x="184" y="975"/>
                  <a:pt x="185" y="978"/>
                  <a:pt x="186" y="978"/>
                </a:cubicBezTo>
                <a:cubicBezTo>
                  <a:pt x="186" y="979"/>
                  <a:pt x="187" y="980"/>
                  <a:pt x="188" y="980"/>
                </a:cubicBezTo>
                <a:cubicBezTo>
                  <a:pt x="189" y="980"/>
                  <a:pt x="191" y="978"/>
                  <a:pt x="192" y="979"/>
                </a:cubicBezTo>
                <a:cubicBezTo>
                  <a:pt x="192" y="979"/>
                  <a:pt x="193" y="981"/>
                  <a:pt x="194" y="981"/>
                </a:cubicBezTo>
                <a:cubicBezTo>
                  <a:pt x="195" y="982"/>
                  <a:pt x="197" y="983"/>
                  <a:pt x="198" y="983"/>
                </a:cubicBezTo>
                <a:cubicBezTo>
                  <a:pt x="199" y="984"/>
                  <a:pt x="201" y="987"/>
                  <a:pt x="202" y="988"/>
                </a:cubicBezTo>
                <a:cubicBezTo>
                  <a:pt x="204" y="989"/>
                  <a:pt x="207" y="988"/>
                  <a:pt x="209" y="989"/>
                </a:cubicBezTo>
                <a:cubicBezTo>
                  <a:pt x="210" y="990"/>
                  <a:pt x="210" y="993"/>
                  <a:pt x="211" y="995"/>
                </a:cubicBezTo>
                <a:cubicBezTo>
                  <a:pt x="211" y="996"/>
                  <a:pt x="213" y="997"/>
                  <a:pt x="214" y="998"/>
                </a:cubicBezTo>
                <a:cubicBezTo>
                  <a:pt x="215" y="999"/>
                  <a:pt x="217" y="1000"/>
                  <a:pt x="218" y="1000"/>
                </a:cubicBezTo>
                <a:cubicBezTo>
                  <a:pt x="219" y="1001"/>
                  <a:pt x="222" y="1000"/>
                  <a:pt x="223" y="1001"/>
                </a:cubicBezTo>
                <a:cubicBezTo>
                  <a:pt x="224" y="1001"/>
                  <a:pt x="226" y="1003"/>
                  <a:pt x="226" y="1004"/>
                </a:cubicBezTo>
                <a:cubicBezTo>
                  <a:pt x="227" y="1005"/>
                  <a:pt x="227" y="1007"/>
                  <a:pt x="227" y="1008"/>
                </a:cubicBezTo>
                <a:cubicBezTo>
                  <a:pt x="227" y="1008"/>
                  <a:pt x="226" y="1010"/>
                  <a:pt x="227" y="1011"/>
                </a:cubicBezTo>
                <a:cubicBezTo>
                  <a:pt x="227" y="1012"/>
                  <a:pt x="228" y="1014"/>
                  <a:pt x="229" y="1015"/>
                </a:cubicBezTo>
                <a:cubicBezTo>
                  <a:pt x="230" y="1016"/>
                  <a:pt x="232" y="1016"/>
                  <a:pt x="233" y="1016"/>
                </a:cubicBezTo>
                <a:cubicBezTo>
                  <a:pt x="233" y="1016"/>
                  <a:pt x="235" y="1016"/>
                  <a:pt x="235" y="1016"/>
                </a:cubicBezTo>
                <a:cubicBezTo>
                  <a:pt x="236" y="1016"/>
                  <a:pt x="237" y="1019"/>
                  <a:pt x="238" y="1020"/>
                </a:cubicBezTo>
                <a:cubicBezTo>
                  <a:pt x="238" y="1021"/>
                  <a:pt x="240" y="1023"/>
                  <a:pt x="240" y="1025"/>
                </a:cubicBezTo>
                <a:cubicBezTo>
                  <a:pt x="240" y="1026"/>
                  <a:pt x="240" y="1030"/>
                  <a:pt x="241" y="1032"/>
                </a:cubicBezTo>
                <a:cubicBezTo>
                  <a:pt x="241" y="1034"/>
                  <a:pt x="243" y="1037"/>
                  <a:pt x="244" y="1038"/>
                </a:cubicBezTo>
                <a:cubicBezTo>
                  <a:pt x="244" y="1039"/>
                  <a:pt x="243" y="1041"/>
                  <a:pt x="243" y="1042"/>
                </a:cubicBezTo>
                <a:cubicBezTo>
                  <a:pt x="243" y="1044"/>
                  <a:pt x="244" y="1046"/>
                  <a:pt x="244" y="1047"/>
                </a:cubicBezTo>
                <a:cubicBezTo>
                  <a:pt x="244" y="1048"/>
                  <a:pt x="243" y="1051"/>
                  <a:pt x="243" y="1052"/>
                </a:cubicBezTo>
                <a:cubicBezTo>
                  <a:pt x="243" y="1053"/>
                  <a:pt x="244" y="1054"/>
                  <a:pt x="245" y="1055"/>
                </a:cubicBezTo>
                <a:cubicBezTo>
                  <a:pt x="246" y="1056"/>
                  <a:pt x="248" y="1056"/>
                  <a:pt x="249" y="1056"/>
                </a:cubicBezTo>
                <a:cubicBezTo>
                  <a:pt x="249" y="1057"/>
                  <a:pt x="250" y="1058"/>
                  <a:pt x="251" y="1059"/>
                </a:cubicBezTo>
                <a:cubicBezTo>
                  <a:pt x="251" y="1060"/>
                  <a:pt x="250" y="1062"/>
                  <a:pt x="251" y="1063"/>
                </a:cubicBezTo>
                <a:cubicBezTo>
                  <a:pt x="251" y="1064"/>
                  <a:pt x="253" y="1064"/>
                  <a:pt x="254" y="1065"/>
                </a:cubicBezTo>
                <a:cubicBezTo>
                  <a:pt x="254" y="1066"/>
                  <a:pt x="256" y="1067"/>
                  <a:pt x="257" y="1068"/>
                </a:cubicBezTo>
                <a:cubicBezTo>
                  <a:pt x="257" y="1069"/>
                  <a:pt x="259" y="1071"/>
                  <a:pt x="259" y="1072"/>
                </a:cubicBezTo>
                <a:cubicBezTo>
                  <a:pt x="259" y="1073"/>
                  <a:pt x="257" y="1076"/>
                  <a:pt x="258" y="1077"/>
                </a:cubicBezTo>
                <a:cubicBezTo>
                  <a:pt x="258" y="1077"/>
                  <a:pt x="261" y="1077"/>
                  <a:pt x="262" y="1078"/>
                </a:cubicBezTo>
                <a:cubicBezTo>
                  <a:pt x="262" y="1078"/>
                  <a:pt x="263" y="1080"/>
                  <a:pt x="264" y="1081"/>
                </a:cubicBezTo>
                <a:cubicBezTo>
                  <a:pt x="264" y="1082"/>
                  <a:pt x="264" y="1084"/>
                  <a:pt x="264" y="1085"/>
                </a:cubicBezTo>
                <a:cubicBezTo>
                  <a:pt x="265" y="1087"/>
                  <a:pt x="267" y="1088"/>
                  <a:pt x="268" y="1090"/>
                </a:cubicBezTo>
                <a:cubicBezTo>
                  <a:pt x="268" y="1091"/>
                  <a:pt x="268" y="1093"/>
                  <a:pt x="268" y="1094"/>
                </a:cubicBezTo>
                <a:cubicBezTo>
                  <a:pt x="268" y="1095"/>
                  <a:pt x="267" y="1096"/>
                  <a:pt x="266" y="1097"/>
                </a:cubicBezTo>
                <a:cubicBezTo>
                  <a:pt x="266" y="1097"/>
                  <a:pt x="265" y="1099"/>
                  <a:pt x="265" y="1100"/>
                </a:cubicBezTo>
                <a:cubicBezTo>
                  <a:pt x="265" y="1102"/>
                  <a:pt x="268" y="1104"/>
                  <a:pt x="268" y="1106"/>
                </a:cubicBezTo>
                <a:cubicBezTo>
                  <a:pt x="268" y="1107"/>
                  <a:pt x="268" y="1108"/>
                  <a:pt x="267" y="1109"/>
                </a:cubicBezTo>
                <a:cubicBezTo>
                  <a:pt x="267" y="1110"/>
                  <a:pt x="265" y="1110"/>
                  <a:pt x="265" y="1111"/>
                </a:cubicBezTo>
                <a:cubicBezTo>
                  <a:pt x="264" y="1111"/>
                  <a:pt x="264" y="1113"/>
                  <a:pt x="263" y="1113"/>
                </a:cubicBezTo>
                <a:cubicBezTo>
                  <a:pt x="263" y="1115"/>
                  <a:pt x="263" y="1117"/>
                  <a:pt x="264" y="1119"/>
                </a:cubicBezTo>
                <a:cubicBezTo>
                  <a:pt x="264" y="1120"/>
                  <a:pt x="266" y="1121"/>
                  <a:pt x="266" y="1122"/>
                </a:cubicBezTo>
                <a:cubicBezTo>
                  <a:pt x="267" y="1123"/>
                  <a:pt x="267" y="1124"/>
                  <a:pt x="267" y="1124"/>
                </a:cubicBezTo>
                <a:cubicBezTo>
                  <a:pt x="268" y="1126"/>
                  <a:pt x="266" y="1128"/>
                  <a:pt x="266" y="1129"/>
                </a:cubicBezTo>
                <a:cubicBezTo>
                  <a:pt x="265" y="1130"/>
                  <a:pt x="267" y="1132"/>
                  <a:pt x="267" y="1134"/>
                </a:cubicBezTo>
                <a:cubicBezTo>
                  <a:pt x="268" y="1135"/>
                  <a:pt x="268" y="1138"/>
                  <a:pt x="269" y="1139"/>
                </a:cubicBezTo>
                <a:cubicBezTo>
                  <a:pt x="269" y="1140"/>
                  <a:pt x="269" y="1142"/>
                  <a:pt x="269" y="1143"/>
                </a:cubicBezTo>
                <a:cubicBezTo>
                  <a:pt x="270" y="1144"/>
                  <a:pt x="271" y="1144"/>
                  <a:pt x="272" y="1145"/>
                </a:cubicBezTo>
                <a:cubicBezTo>
                  <a:pt x="272" y="1146"/>
                  <a:pt x="273" y="1148"/>
                  <a:pt x="274" y="1149"/>
                </a:cubicBezTo>
                <a:cubicBezTo>
                  <a:pt x="274" y="1150"/>
                  <a:pt x="274" y="1151"/>
                  <a:pt x="275" y="1152"/>
                </a:cubicBezTo>
                <a:cubicBezTo>
                  <a:pt x="276" y="1154"/>
                  <a:pt x="279" y="1155"/>
                  <a:pt x="280" y="1157"/>
                </a:cubicBezTo>
                <a:cubicBezTo>
                  <a:pt x="281" y="1158"/>
                  <a:pt x="283" y="1163"/>
                  <a:pt x="283" y="1165"/>
                </a:cubicBezTo>
                <a:cubicBezTo>
                  <a:pt x="284" y="1166"/>
                  <a:pt x="283" y="1170"/>
                  <a:pt x="283" y="1172"/>
                </a:cubicBezTo>
                <a:cubicBezTo>
                  <a:pt x="284" y="1173"/>
                  <a:pt x="285" y="1175"/>
                  <a:pt x="286" y="1176"/>
                </a:cubicBezTo>
                <a:cubicBezTo>
                  <a:pt x="286" y="1177"/>
                  <a:pt x="286" y="1179"/>
                  <a:pt x="287" y="1180"/>
                </a:cubicBezTo>
                <a:cubicBezTo>
                  <a:pt x="287" y="1181"/>
                  <a:pt x="288" y="1184"/>
                  <a:pt x="289" y="1185"/>
                </a:cubicBezTo>
                <a:cubicBezTo>
                  <a:pt x="290" y="1186"/>
                  <a:pt x="293" y="1188"/>
                  <a:pt x="295" y="1189"/>
                </a:cubicBezTo>
                <a:cubicBezTo>
                  <a:pt x="296" y="1190"/>
                  <a:pt x="297" y="1193"/>
                  <a:pt x="299" y="1195"/>
                </a:cubicBezTo>
                <a:cubicBezTo>
                  <a:pt x="300" y="1196"/>
                  <a:pt x="303" y="1196"/>
                  <a:pt x="304" y="1197"/>
                </a:cubicBezTo>
                <a:cubicBezTo>
                  <a:pt x="305" y="1198"/>
                  <a:pt x="307" y="1200"/>
                  <a:pt x="307" y="1201"/>
                </a:cubicBezTo>
                <a:cubicBezTo>
                  <a:pt x="308" y="1202"/>
                  <a:pt x="309" y="1204"/>
                  <a:pt x="310" y="1205"/>
                </a:cubicBezTo>
                <a:cubicBezTo>
                  <a:pt x="310" y="1206"/>
                  <a:pt x="312" y="1206"/>
                  <a:pt x="313" y="1206"/>
                </a:cubicBezTo>
                <a:cubicBezTo>
                  <a:pt x="314" y="1207"/>
                  <a:pt x="316" y="1208"/>
                  <a:pt x="316" y="1209"/>
                </a:cubicBezTo>
                <a:cubicBezTo>
                  <a:pt x="317" y="1209"/>
                  <a:pt x="319" y="1208"/>
                  <a:pt x="320" y="1208"/>
                </a:cubicBezTo>
                <a:cubicBezTo>
                  <a:pt x="322" y="1208"/>
                  <a:pt x="324" y="1209"/>
                  <a:pt x="325" y="1209"/>
                </a:cubicBezTo>
                <a:cubicBezTo>
                  <a:pt x="326" y="1210"/>
                  <a:pt x="329" y="1212"/>
                  <a:pt x="330" y="1213"/>
                </a:cubicBezTo>
                <a:cubicBezTo>
                  <a:pt x="331" y="1214"/>
                  <a:pt x="332" y="1216"/>
                  <a:pt x="333" y="1218"/>
                </a:cubicBezTo>
                <a:cubicBezTo>
                  <a:pt x="333" y="1219"/>
                  <a:pt x="333" y="1221"/>
                  <a:pt x="334" y="1222"/>
                </a:cubicBezTo>
                <a:cubicBezTo>
                  <a:pt x="335" y="1223"/>
                  <a:pt x="337" y="1223"/>
                  <a:pt x="337" y="1224"/>
                </a:cubicBezTo>
                <a:cubicBezTo>
                  <a:pt x="338" y="1224"/>
                  <a:pt x="338" y="1225"/>
                  <a:pt x="339" y="1226"/>
                </a:cubicBezTo>
                <a:cubicBezTo>
                  <a:pt x="339" y="1227"/>
                  <a:pt x="339" y="1229"/>
                  <a:pt x="339" y="1229"/>
                </a:cubicBezTo>
                <a:cubicBezTo>
                  <a:pt x="339" y="1230"/>
                  <a:pt x="340" y="1230"/>
                  <a:pt x="341" y="1231"/>
                </a:cubicBezTo>
                <a:cubicBezTo>
                  <a:pt x="342" y="1232"/>
                  <a:pt x="343" y="1234"/>
                  <a:pt x="344" y="1234"/>
                </a:cubicBezTo>
                <a:cubicBezTo>
                  <a:pt x="345" y="1235"/>
                  <a:pt x="347" y="1234"/>
                  <a:pt x="348" y="1235"/>
                </a:cubicBezTo>
                <a:cubicBezTo>
                  <a:pt x="349" y="1235"/>
                  <a:pt x="350" y="1238"/>
                  <a:pt x="351" y="1238"/>
                </a:cubicBezTo>
                <a:cubicBezTo>
                  <a:pt x="351" y="1239"/>
                  <a:pt x="352" y="1241"/>
                  <a:pt x="353" y="1241"/>
                </a:cubicBezTo>
                <a:cubicBezTo>
                  <a:pt x="354" y="1242"/>
                  <a:pt x="356" y="1242"/>
                  <a:pt x="357" y="1243"/>
                </a:cubicBezTo>
                <a:cubicBezTo>
                  <a:pt x="358" y="1244"/>
                  <a:pt x="361" y="1246"/>
                  <a:pt x="362" y="1247"/>
                </a:cubicBezTo>
                <a:cubicBezTo>
                  <a:pt x="363" y="1248"/>
                  <a:pt x="365" y="1249"/>
                  <a:pt x="366" y="1250"/>
                </a:cubicBezTo>
                <a:cubicBezTo>
                  <a:pt x="368" y="1250"/>
                  <a:pt x="370" y="1250"/>
                  <a:pt x="371" y="1250"/>
                </a:cubicBezTo>
                <a:cubicBezTo>
                  <a:pt x="372" y="1250"/>
                  <a:pt x="375" y="1250"/>
                  <a:pt x="376" y="1251"/>
                </a:cubicBezTo>
                <a:cubicBezTo>
                  <a:pt x="378" y="1251"/>
                  <a:pt x="380" y="1252"/>
                  <a:pt x="381" y="1252"/>
                </a:cubicBezTo>
                <a:cubicBezTo>
                  <a:pt x="382" y="1253"/>
                  <a:pt x="385" y="1254"/>
                  <a:pt x="386" y="1254"/>
                </a:cubicBezTo>
                <a:cubicBezTo>
                  <a:pt x="387" y="1255"/>
                  <a:pt x="391" y="1254"/>
                  <a:pt x="392" y="1255"/>
                </a:cubicBezTo>
                <a:cubicBezTo>
                  <a:pt x="394" y="1255"/>
                  <a:pt x="396" y="1257"/>
                  <a:pt x="396" y="1258"/>
                </a:cubicBezTo>
                <a:cubicBezTo>
                  <a:pt x="397" y="1258"/>
                  <a:pt x="398" y="1260"/>
                  <a:pt x="398" y="1261"/>
                </a:cubicBezTo>
                <a:cubicBezTo>
                  <a:pt x="399" y="1262"/>
                  <a:pt x="400" y="1265"/>
                  <a:pt x="401" y="1266"/>
                </a:cubicBezTo>
                <a:cubicBezTo>
                  <a:pt x="402" y="1267"/>
                  <a:pt x="404" y="1268"/>
                  <a:pt x="406" y="1269"/>
                </a:cubicBezTo>
                <a:cubicBezTo>
                  <a:pt x="407" y="1270"/>
                  <a:pt x="409" y="1271"/>
                  <a:pt x="410" y="1272"/>
                </a:cubicBezTo>
                <a:cubicBezTo>
                  <a:pt x="411" y="1272"/>
                  <a:pt x="414" y="1272"/>
                  <a:pt x="415" y="1273"/>
                </a:cubicBezTo>
                <a:cubicBezTo>
                  <a:pt x="416" y="1273"/>
                  <a:pt x="416" y="1275"/>
                  <a:pt x="417" y="1276"/>
                </a:cubicBezTo>
                <a:cubicBezTo>
                  <a:pt x="419" y="1276"/>
                  <a:pt x="421" y="1275"/>
                  <a:pt x="422" y="1276"/>
                </a:cubicBezTo>
                <a:cubicBezTo>
                  <a:pt x="423" y="1276"/>
                  <a:pt x="425" y="1278"/>
                  <a:pt x="426" y="1278"/>
                </a:cubicBezTo>
                <a:cubicBezTo>
                  <a:pt x="427" y="1279"/>
                  <a:pt x="429" y="1277"/>
                  <a:pt x="430" y="1277"/>
                </a:cubicBezTo>
                <a:cubicBezTo>
                  <a:pt x="431" y="1277"/>
                  <a:pt x="433" y="1278"/>
                  <a:pt x="434" y="1279"/>
                </a:cubicBezTo>
                <a:cubicBezTo>
                  <a:pt x="435" y="1279"/>
                  <a:pt x="436" y="1281"/>
                  <a:pt x="436" y="1282"/>
                </a:cubicBezTo>
                <a:cubicBezTo>
                  <a:pt x="438" y="1283"/>
                  <a:pt x="441" y="1285"/>
                  <a:pt x="442" y="1286"/>
                </a:cubicBezTo>
                <a:cubicBezTo>
                  <a:pt x="442" y="1287"/>
                  <a:pt x="443" y="1290"/>
                  <a:pt x="444" y="1291"/>
                </a:cubicBezTo>
                <a:cubicBezTo>
                  <a:pt x="445" y="1292"/>
                  <a:pt x="447" y="1293"/>
                  <a:pt x="448" y="1294"/>
                </a:cubicBezTo>
                <a:cubicBezTo>
                  <a:pt x="448" y="1294"/>
                  <a:pt x="449" y="1295"/>
                  <a:pt x="450" y="1296"/>
                </a:cubicBezTo>
                <a:cubicBezTo>
                  <a:pt x="450" y="1297"/>
                  <a:pt x="451" y="1298"/>
                  <a:pt x="451" y="1299"/>
                </a:cubicBezTo>
                <a:cubicBezTo>
                  <a:pt x="453" y="1299"/>
                  <a:pt x="455" y="1299"/>
                  <a:pt x="457" y="1300"/>
                </a:cubicBezTo>
                <a:cubicBezTo>
                  <a:pt x="458" y="1300"/>
                  <a:pt x="459" y="1301"/>
                  <a:pt x="460" y="1301"/>
                </a:cubicBezTo>
                <a:cubicBezTo>
                  <a:pt x="461" y="1301"/>
                  <a:pt x="462" y="1298"/>
                  <a:pt x="463" y="1298"/>
                </a:cubicBezTo>
                <a:cubicBezTo>
                  <a:pt x="464" y="1298"/>
                  <a:pt x="466" y="1300"/>
                  <a:pt x="466" y="1300"/>
                </a:cubicBezTo>
                <a:cubicBezTo>
                  <a:pt x="467" y="1301"/>
                  <a:pt x="466" y="1303"/>
                  <a:pt x="467" y="1303"/>
                </a:cubicBezTo>
                <a:cubicBezTo>
                  <a:pt x="467" y="1304"/>
                  <a:pt x="469" y="1304"/>
                  <a:pt x="470" y="1305"/>
                </a:cubicBezTo>
                <a:cubicBezTo>
                  <a:pt x="470" y="1305"/>
                  <a:pt x="471" y="1307"/>
                  <a:pt x="472" y="1307"/>
                </a:cubicBezTo>
                <a:cubicBezTo>
                  <a:pt x="473" y="1308"/>
                  <a:pt x="475" y="1308"/>
                  <a:pt x="476" y="1308"/>
                </a:cubicBezTo>
                <a:cubicBezTo>
                  <a:pt x="477" y="1308"/>
                  <a:pt x="479" y="1308"/>
                  <a:pt x="481" y="1307"/>
                </a:cubicBezTo>
                <a:cubicBezTo>
                  <a:pt x="482" y="1307"/>
                  <a:pt x="485" y="1307"/>
                  <a:pt x="486" y="1308"/>
                </a:cubicBezTo>
                <a:cubicBezTo>
                  <a:pt x="487" y="1308"/>
                  <a:pt x="488" y="1309"/>
                  <a:pt x="489" y="1309"/>
                </a:cubicBezTo>
                <a:cubicBezTo>
                  <a:pt x="490" y="1310"/>
                  <a:pt x="492" y="1311"/>
                  <a:pt x="493" y="1311"/>
                </a:cubicBezTo>
                <a:cubicBezTo>
                  <a:pt x="494" y="1311"/>
                  <a:pt x="496" y="1310"/>
                  <a:pt x="496" y="1309"/>
                </a:cubicBezTo>
                <a:cubicBezTo>
                  <a:pt x="497" y="1308"/>
                  <a:pt x="497" y="1306"/>
                  <a:pt x="498" y="1305"/>
                </a:cubicBezTo>
                <a:cubicBezTo>
                  <a:pt x="498" y="1304"/>
                  <a:pt x="500" y="1303"/>
                  <a:pt x="500" y="1303"/>
                </a:cubicBezTo>
                <a:cubicBezTo>
                  <a:pt x="500" y="1302"/>
                  <a:pt x="501" y="1300"/>
                  <a:pt x="501" y="1299"/>
                </a:cubicBezTo>
                <a:cubicBezTo>
                  <a:pt x="501" y="1298"/>
                  <a:pt x="501" y="1296"/>
                  <a:pt x="502" y="1296"/>
                </a:cubicBezTo>
                <a:cubicBezTo>
                  <a:pt x="502" y="1295"/>
                  <a:pt x="503" y="1295"/>
                  <a:pt x="504" y="1294"/>
                </a:cubicBezTo>
                <a:cubicBezTo>
                  <a:pt x="504" y="1294"/>
                  <a:pt x="505" y="1292"/>
                  <a:pt x="506" y="1291"/>
                </a:cubicBezTo>
                <a:cubicBezTo>
                  <a:pt x="506" y="1291"/>
                  <a:pt x="508" y="1291"/>
                  <a:pt x="508" y="1291"/>
                </a:cubicBezTo>
                <a:cubicBezTo>
                  <a:pt x="509" y="1290"/>
                  <a:pt x="511" y="1290"/>
                  <a:pt x="512" y="1289"/>
                </a:cubicBezTo>
                <a:cubicBezTo>
                  <a:pt x="512" y="1288"/>
                  <a:pt x="513" y="1286"/>
                  <a:pt x="513" y="1285"/>
                </a:cubicBezTo>
                <a:cubicBezTo>
                  <a:pt x="514" y="1284"/>
                  <a:pt x="516" y="1283"/>
                  <a:pt x="516" y="1282"/>
                </a:cubicBezTo>
                <a:cubicBezTo>
                  <a:pt x="517" y="1281"/>
                  <a:pt x="516" y="1278"/>
                  <a:pt x="517" y="1277"/>
                </a:cubicBezTo>
                <a:cubicBezTo>
                  <a:pt x="517" y="1276"/>
                  <a:pt x="518" y="1275"/>
                  <a:pt x="519" y="1275"/>
                </a:cubicBezTo>
                <a:cubicBezTo>
                  <a:pt x="520" y="1275"/>
                  <a:pt x="522" y="1276"/>
                  <a:pt x="523" y="1276"/>
                </a:cubicBezTo>
                <a:cubicBezTo>
                  <a:pt x="524" y="1276"/>
                  <a:pt x="525" y="1274"/>
                  <a:pt x="526" y="1274"/>
                </a:cubicBezTo>
                <a:cubicBezTo>
                  <a:pt x="527" y="1274"/>
                  <a:pt x="528" y="1274"/>
                  <a:pt x="528" y="1274"/>
                </a:cubicBezTo>
                <a:cubicBezTo>
                  <a:pt x="529" y="1273"/>
                  <a:pt x="529" y="1271"/>
                  <a:pt x="530" y="1271"/>
                </a:cubicBezTo>
                <a:cubicBezTo>
                  <a:pt x="531" y="1270"/>
                  <a:pt x="532" y="1271"/>
                  <a:pt x="533" y="1271"/>
                </a:cubicBezTo>
                <a:cubicBezTo>
                  <a:pt x="534" y="1271"/>
                  <a:pt x="535" y="1270"/>
                  <a:pt x="536" y="1270"/>
                </a:cubicBezTo>
                <a:cubicBezTo>
                  <a:pt x="536" y="1269"/>
                  <a:pt x="537" y="1267"/>
                  <a:pt x="537" y="1266"/>
                </a:cubicBezTo>
                <a:cubicBezTo>
                  <a:pt x="537" y="1266"/>
                  <a:pt x="535" y="1265"/>
                  <a:pt x="535" y="1265"/>
                </a:cubicBezTo>
                <a:cubicBezTo>
                  <a:pt x="534" y="1264"/>
                  <a:pt x="532" y="1264"/>
                  <a:pt x="532" y="1263"/>
                </a:cubicBezTo>
                <a:cubicBezTo>
                  <a:pt x="531" y="1263"/>
                  <a:pt x="530" y="1261"/>
                  <a:pt x="531" y="1260"/>
                </a:cubicBezTo>
                <a:cubicBezTo>
                  <a:pt x="531" y="1259"/>
                  <a:pt x="533" y="1258"/>
                  <a:pt x="534" y="1257"/>
                </a:cubicBezTo>
                <a:cubicBezTo>
                  <a:pt x="534" y="1256"/>
                  <a:pt x="535" y="1254"/>
                  <a:pt x="535" y="1253"/>
                </a:cubicBezTo>
                <a:cubicBezTo>
                  <a:pt x="536" y="1252"/>
                  <a:pt x="535" y="1249"/>
                  <a:pt x="536" y="1248"/>
                </a:cubicBezTo>
                <a:cubicBezTo>
                  <a:pt x="537" y="1247"/>
                  <a:pt x="539" y="1247"/>
                  <a:pt x="540" y="1247"/>
                </a:cubicBezTo>
                <a:cubicBezTo>
                  <a:pt x="541" y="1246"/>
                  <a:pt x="543" y="1244"/>
                  <a:pt x="543" y="1242"/>
                </a:cubicBezTo>
                <a:cubicBezTo>
                  <a:pt x="544" y="1241"/>
                  <a:pt x="545" y="1239"/>
                  <a:pt x="545" y="1238"/>
                </a:cubicBezTo>
                <a:cubicBezTo>
                  <a:pt x="545" y="1237"/>
                  <a:pt x="544" y="1234"/>
                  <a:pt x="544" y="1233"/>
                </a:cubicBezTo>
                <a:cubicBezTo>
                  <a:pt x="544" y="1231"/>
                  <a:pt x="546" y="1227"/>
                  <a:pt x="547" y="1225"/>
                </a:cubicBezTo>
                <a:cubicBezTo>
                  <a:pt x="547" y="1224"/>
                  <a:pt x="548" y="1222"/>
                  <a:pt x="548" y="1221"/>
                </a:cubicBezTo>
                <a:cubicBezTo>
                  <a:pt x="548" y="1220"/>
                  <a:pt x="548" y="1218"/>
                  <a:pt x="549" y="1217"/>
                </a:cubicBezTo>
                <a:cubicBezTo>
                  <a:pt x="549" y="1216"/>
                  <a:pt x="551" y="1215"/>
                  <a:pt x="551" y="1215"/>
                </a:cubicBezTo>
                <a:cubicBezTo>
                  <a:pt x="552" y="1214"/>
                  <a:pt x="553" y="1213"/>
                  <a:pt x="553" y="1212"/>
                </a:cubicBezTo>
                <a:cubicBezTo>
                  <a:pt x="554" y="1211"/>
                  <a:pt x="554" y="1210"/>
                  <a:pt x="554" y="1209"/>
                </a:cubicBezTo>
                <a:cubicBezTo>
                  <a:pt x="554" y="1208"/>
                  <a:pt x="555" y="1207"/>
                  <a:pt x="555" y="1206"/>
                </a:cubicBezTo>
                <a:cubicBezTo>
                  <a:pt x="556" y="1205"/>
                  <a:pt x="559" y="1205"/>
                  <a:pt x="560" y="1204"/>
                </a:cubicBezTo>
                <a:cubicBezTo>
                  <a:pt x="560" y="1203"/>
                  <a:pt x="558" y="1199"/>
                  <a:pt x="559" y="1198"/>
                </a:cubicBezTo>
                <a:cubicBezTo>
                  <a:pt x="559" y="1197"/>
                  <a:pt x="561" y="1196"/>
                  <a:pt x="562" y="1196"/>
                </a:cubicBezTo>
                <a:cubicBezTo>
                  <a:pt x="563" y="1195"/>
                  <a:pt x="564" y="1193"/>
                  <a:pt x="565" y="1193"/>
                </a:cubicBezTo>
                <a:cubicBezTo>
                  <a:pt x="565" y="1191"/>
                  <a:pt x="565" y="1189"/>
                  <a:pt x="565" y="1187"/>
                </a:cubicBezTo>
                <a:cubicBezTo>
                  <a:pt x="565" y="1186"/>
                  <a:pt x="566" y="1184"/>
                  <a:pt x="567" y="1183"/>
                </a:cubicBezTo>
                <a:cubicBezTo>
                  <a:pt x="568" y="1182"/>
                  <a:pt x="569" y="1180"/>
                  <a:pt x="570" y="1180"/>
                </a:cubicBezTo>
                <a:cubicBezTo>
                  <a:pt x="572" y="1180"/>
                  <a:pt x="574" y="1182"/>
                  <a:pt x="575" y="1182"/>
                </a:cubicBezTo>
                <a:cubicBezTo>
                  <a:pt x="575" y="1182"/>
                  <a:pt x="577" y="1181"/>
                  <a:pt x="577" y="1181"/>
                </a:cubicBezTo>
                <a:cubicBezTo>
                  <a:pt x="578" y="1180"/>
                  <a:pt x="578" y="1179"/>
                  <a:pt x="579" y="1179"/>
                </a:cubicBezTo>
                <a:cubicBezTo>
                  <a:pt x="580" y="1178"/>
                  <a:pt x="582" y="1178"/>
                  <a:pt x="583" y="1178"/>
                </a:cubicBezTo>
                <a:cubicBezTo>
                  <a:pt x="583" y="1177"/>
                  <a:pt x="585" y="1176"/>
                  <a:pt x="586" y="1176"/>
                </a:cubicBezTo>
                <a:cubicBezTo>
                  <a:pt x="587" y="1176"/>
                  <a:pt x="588" y="1178"/>
                  <a:pt x="589" y="1178"/>
                </a:cubicBezTo>
                <a:cubicBezTo>
                  <a:pt x="590" y="1179"/>
                  <a:pt x="592" y="1178"/>
                  <a:pt x="592" y="1177"/>
                </a:cubicBezTo>
                <a:cubicBezTo>
                  <a:pt x="593" y="1176"/>
                  <a:pt x="594" y="1174"/>
                  <a:pt x="595" y="1173"/>
                </a:cubicBezTo>
                <a:cubicBezTo>
                  <a:pt x="596" y="1173"/>
                  <a:pt x="598" y="1173"/>
                  <a:pt x="599" y="1173"/>
                </a:cubicBezTo>
                <a:cubicBezTo>
                  <a:pt x="599" y="1173"/>
                  <a:pt x="600" y="1173"/>
                  <a:pt x="601" y="1173"/>
                </a:cubicBezTo>
                <a:cubicBezTo>
                  <a:pt x="602" y="1174"/>
                  <a:pt x="605" y="1174"/>
                  <a:pt x="606" y="1174"/>
                </a:cubicBezTo>
                <a:cubicBezTo>
                  <a:pt x="607" y="1175"/>
                  <a:pt x="608" y="1177"/>
                  <a:pt x="609" y="1177"/>
                </a:cubicBezTo>
                <a:cubicBezTo>
                  <a:pt x="610" y="1177"/>
                  <a:pt x="612" y="1176"/>
                  <a:pt x="613" y="1175"/>
                </a:cubicBezTo>
                <a:cubicBezTo>
                  <a:pt x="614" y="1174"/>
                  <a:pt x="615" y="1172"/>
                  <a:pt x="615" y="1170"/>
                </a:cubicBezTo>
                <a:cubicBezTo>
                  <a:pt x="615" y="1169"/>
                  <a:pt x="615" y="1167"/>
                  <a:pt x="616" y="1165"/>
                </a:cubicBezTo>
                <a:cubicBezTo>
                  <a:pt x="616" y="1164"/>
                  <a:pt x="617" y="1162"/>
                  <a:pt x="618" y="1161"/>
                </a:cubicBezTo>
                <a:cubicBezTo>
                  <a:pt x="619" y="1160"/>
                  <a:pt x="621" y="1157"/>
                  <a:pt x="623" y="1157"/>
                </a:cubicBezTo>
                <a:cubicBezTo>
                  <a:pt x="624" y="1157"/>
                  <a:pt x="627" y="1156"/>
                  <a:pt x="628" y="1157"/>
                </a:cubicBezTo>
                <a:cubicBezTo>
                  <a:pt x="629" y="1157"/>
                  <a:pt x="630" y="1159"/>
                  <a:pt x="631" y="1160"/>
                </a:cubicBezTo>
                <a:cubicBezTo>
                  <a:pt x="632" y="1161"/>
                  <a:pt x="633" y="1162"/>
                  <a:pt x="634" y="1162"/>
                </a:cubicBezTo>
                <a:cubicBezTo>
                  <a:pt x="636" y="1163"/>
                  <a:pt x="640" y="1165"/>
                  <a:pt x="642" y="1165"/>
                </a:cubicBezTo>
                <a:cubicBezTo>
                  <a:pt x="642" y="1165"/>
                  <a:pt x="644" y="1163"/>
                  <a:pt x="644" y="1163"/>
                </a:cubicBezTo>
                <a:cubicBezTo>
                  <a:pt x="646" y="1163"/>
                  <a:pt x="647" y="1166"/>
                  <a:pt x="647" y="1167"/>
                </a:cubicBezTo>
                <a:cubicBezTo>
                  <a:pt x="648" y="1167"/>
                  <a:pt x="648" y="1169"/>
                  <a:pt x="648" y="1169"/>
                </a:cubicBezTo>
                <a:cubicBezTo>
                  <a:pt x="649" y="1170"/>
                  <a:pt x="651" y="1171"/>
                  <a:pt x="652" y="1172"/>
                </a:cubicBezTo>
                <a:cubicBezTo>
                  <a:pt x="654" y="1172"/>
                  <a:pt x="657" y="1171"/>
                  <a:pt x="659" y="1171"/>
                </a:cubicBezTo>
                <a:cubicBezTo>
                  <a:pt x="659" y="1172"/>
                  <a:pt x="660" y="1173"/>
                  <a:pt x="661" y="1173"/>
                </a:cubicBezTo>
                <a:cubicBezTo>
                  <a:pt x="662" y="1174"/>
                  <a:pt x="664" y="1173"/>
                  <a:pt x="664" y="1173"/>
                </a:cubicBezTo>
                <a:cubicBezTo>
                  <a:pt x="666" y="1173"/>
                  <a:pt x="668" y="1171"/>
                  <a:pt x="669" y="1171"/>
                </a:cubicBezTo>
                <a:cubicBezTo>
                  <a:pt x="670" y="1171"/>
                  <a:pt x="671" y="1171"/>
                  <a:pt x="672" y="1171"/>
                </a:cubicBezTo>
                <a:cubicBezTo>
                  <a:pt x="673" y="1171"/>
                  <a:pt x="675" y="1170"/>
                  <a:pt x="676" y="1170"/>
                </a:cubicBezTo>
                <a:cubicBezTo>
                  <a:pt x="677" y="1171"/>
                  <a:pt x="680" y="1172"/>
                  <a:pt x="681" y="1172"/>
                </a:cubicBezTo>
                <a:cubicBezTo>
                  <a:pt x="681" y="1173"/>
                  <a:pt x="682" y="1175"/>
                  <a:pt x="683" y="1175"/>
                </a:cubicBezTo>
                <a:cubicBezTo>
                  <a:pt x="684" y="1175"/>
                  <a:pt x="685" y="1172"/>
                  <a:pt x="687" y="1172"/>
                </a:cubicBezTo>
                <a:cubicBezTo>
                  <a:pt x="687" y="1172"/>
                  <a:pt x="688" y="1173"/>
                  <a:pt x="689" y="1173"/>
                </a:cubicBezTo>
                <a:cubicBezTo>
                  <a:pt x="690" y="1173"/>
                  <a:pt x="691" y="1172"/>
                  <a:pt x="692" y="1172"/>
                </a:cubicBezTo>
                <a:cubicBezTo>
                  <a:pt x="693" y="1172"/>
                  <a:pt x="694" y="1172"/>
                  <a:pt x="695" y="1172"/>
                </a:cubicBezTo>
                <a:cubicBezTo>
                  <a:pt x="695" y="1172"/>
                  <a:pt x="696" y="1173"/>
                  <a:pt x="696" y="1173"/>
                </a:cubicBezTo>
                <a:cubicBezTo>
                  <a:pt x="697" y="1174"/>
                  <a:pt x="699" y="1173"/>
                  <a:pt x="700" y="1173"/>
                </a:cubicBezTo>
                <a:cubicBezTo>
                  <a:pt x="701" y="1174"/>
                  <a:pt x="702" y="1175"/>
                  <a:pt x="704" y="1175"/>
                </a:cubicBezTo>
                <a:cubicBezTo>
                  <a:pt x="704" y="1175"/>
                  <a:pt x="705" y="1174"/>
                  <a:pt x="706" y="1174"/>
                </a:cubicBezTo>
                <a:cubicBezTo>
                  <a:pt x="707" y="1174"/>
                  <a:pt x="709" y="1175"/>
                  <a:pt x="709" y="1175"/>
                </a:cubicBezTo>
                <a:cubicBezTo>
                  <a:pt x="710" y="1176"/>
                  <a:pt x="711" y="1178"/>
                  <a:pt x="712" y="1178"/>
                </a:cubicBezTo>
                <a:cubicBezTo>
                  <a:pt x="714" y="1179"/>
                  <a:pt x="717" y="1179"/>
                  <a:pt x="718" y="1179"/>
                </a:cubicBezTo>
                <a:cubicBezTo>
                  <a:pt x="719" y="1179"/>
                  <a:pt x="721" y="1178"/>
                  <a:pt x="722" y="1178"/>
                </a:cubicBezTo>
                <a:cubicBezTo>
                  <a:pt x="723" y="1179"/>
                  <a:pt x="725" y="1180"/>
                  <a:pt x="726" y="1180"/>
                </a:cubicBezTo>
                <a:cubicBezTo>
                  <a:pt x="727" y="1180"/>
                  <a:pt x="729" y="1178"/>
                  <a:pt x="730" y="1177"/>
                </a:cubicBezTo>
                <a:cubicBezTo>
                  <a:pt x="731" y="1177"/>
                  <a:pt x="734" y="1177"/>
                  <a:pt x="735" y="1177"/>
                </a:cubicBezTo>
                <a:cubicBezTo>
                  <a:pt x="736" y="1177"/>
                  <a:pt x="738" y="1175"/>
                  <a:pt x="738" y="1175"/>
                </a:cubicBezTo>
                <a:cubicBezTo>
                  <a:pt x="739" y="1174"/>
                  <a:pt x="740" y="1173"/>
                  <a:pt x="741" y="1173"/>
                </a:cubicBezTo>
                <a:cubicBezTo>
                  <a:pt x="742" y="1173"/>
                  <a:pt x="742" y="1175"/>
                  <a:pt x="742" y="1176"/>
                </a:cubicBezTo>
                <a:cubicBezTo>
                  <a:pt x="742" y="1177"/>
                  <a:pt x="742" y="1179"/>
                  <a:pt x="742" y="1179"/>
                </a:cubicBezTo>
                <a:cubicBezTo>
                  <a:pt x="743" y="1180"/>
                  <a:pt x="745" y="1180"/>
                  <a:pt x="746" y="1180"/>
                </a:cubicBezTo>
                <a:cubicBezTo>
                  <a:pt x="746" y="1180"/>
                  <a:pt x="748" y="1179"/>
                  <a:pt x="748" y="1179"/>
                </a:cubicBezTo>
                <a:cubicBezTo>
                  <a:pt x="749" y="1178"/>
                  <a:pt x="750" y="1177"/>
                  <a:pt x="751" y="1176"/>
                </a:cubicBezTo>
                <a:cubicBezTo>
                  <a:pt x="751" y="1176"/>
                  <a:pt x="752" y="1176"/>
                  <a:pt x="753" y="1176"/>
                </a:cubicBezTo>
                <a:cubicBezTo>
                  <a:pt x="753" y="1177"/>
                  <a:pt x="754" y="1178"/>
                  <a:pt x="754" y="1179"/>
                </a:cubicBezTo>
                <a:cubicBezTo>
                  <a:pt x="754" y="1179"/>
                  <a:pt x="754" y="1180"/>
                  <a:pt x="755" y="1180"/>
                </a:cubicBezTo>
                <a:cubicBezTo>
                  <a:pt x="756" y="1181"/>
                  <a:pt x="758" y="1181"/>
                  <a:pt x="759" y="1181"/>
                </a:cubicBezTo>
                <a:cubicBezTo>
                  <a:pt x="760" y="1181"/>
                  <a:pt x="762" y="1183"/>
                  <a:pt x="762" y="1184"/>
                </a:cubicBezTo>
                <a:cubicBezTo>
                  <a:pt x="762" y="1185"/>
                  <a:pt x="762" y="1186"/>
                  <a:pt x="762" y="1186"/>
                </a:cubicBezTo>
                <a:cubicBezTo>
                  <a:pt x="763" y="1187"/>
                  <a:pt x="764" y="1189"/>
                  <a:pt x="764" y="1190"/>
                </a:cubicBezTo>
                <a:cubicBezTo>
                  <a:pt x="765" y="1190"/>
                  <a:pt x="766" y="1192"/>
                  <a:pt x="766" y="1192"/>
                </a:cubicBezTo>
                <a:cubicBezTo>
                  <a:pt x="767" y="1194"/>
                  <a:pt x="766" y="1196"/>
                  <a:pt x="767" y="1197"/>
                </a:cubicBezTo>
                <a:cubicBezTo>
                  <a:pt x="768" y="1198"/>
                  <a:pt x="770" y="1199"/>
                  <a:pt x="771" y="1199"/>
                </a:cubicBezTo>
                <a:cubicBezTo>
                  <a:pt x="772" y="1199"/>
                  <a:pt x="773" y="1198"/>
                  <a:pt x="774" y="1198"/>
                </a:cubicBezTo>
                <a:cubicBezTo>
                  <a:pt x="775" y="1198"/>
                  <a:pt x="776" y="1199"/>
                  <a:pt x="776" y="1200"/>
                </a:cubicBezTo>
                <a:cubicBezTo>
                  <a:pt x="776" y="1201"/>
                  <a:pt x="777" y="1203"/>
                  <a:pt x="777" y="1204"/>
                </a:cubicBezTo>
                <a:cubicBezTo>
                  <a:pt x="777" y="1205"/>
                  <a:pt x="774" y="1206"/>
                  <a:pt x="774" y="1207"/>
                </a:cubicBezTo>
                <a:cubicBezTo>
                  <a:pt x="774" y="1208"/>
                  <a:pt x="775" y="1211"/>
                  <a:pt x="776" y="1211"/>
                </a:cubicBezTo>
                <a:cubicBezTo>
                  <a:pt x="777" y="1211"/>
                  <a:pt x="778" y="1211"/>
                  <a:pt x="779" y="1211"/>
                </a:cubicBezTo>
                <a:cubicBezTo>
                  <a:pt x="780" y="1210"/>
                  <a:pt x="781" y="1208"/>
                  <a:pt x="781" y="1208"/>
                </a:cubicBezTo>
                <a:cubicBezTo>
                  <a:pt x="782" y="1207"/>
                  <a:pt x="785" y="1208"/>
                  <a:pt x="786" y="1209"/>
                </a:cubicBezTo>
                <a:cubicBezTo>
                  <a:pt x="786" y="1209"/>
                  <a:pt x="786" y="1211"/>
                  <a:pt x="786" y="1212"/>
                </a:cubicBezTo>
                <a:cubicBezTo>
                  <a:pt x="786" y="1213"/>
                  <a:pt x="787" y="1215"/>
                  <a:pt x="786" y="1216"/>
                </a:cubicBezTo>
                <a:cubicBezTo>
                  <a:pt x="786" y="1216"/>
                  <a:pt x="784" y="1217"/>
                  <a:pt x="784" y="1217"/>
                </a:cubicBezTo>
                <a:cubicBezTo>
                  <a:pt x="783" y="1218"/>
                  <a:pt x="783" y="1220"/>
                  <a:pt x="784" y="1220"/>
                </a:cubicBezTo>
                <a:cubicBezTo>
                  <a:pt x="784" y="1221"/>
                  <a:pt x="786" y="1223"/>
                  <a:pt x="787" y="1223"/>
                </a:cubicBezTo>
                <a:cubicBezTo>
                  <a:pt x="788" y="1224"/>
                  <a:pt x="790" y="1223"/>
                  <a:pt x="791" y="1223"/>
                </a:cubicBezTo>
                <a:cubicBezTo>
                  <a:pt x="793" y="1223"/>
                  <a:pt x="796" y="1223"/>
                  <a:pt x="797" y="1224"/>
                </a:cubicBezTo>
                <a:cubicBezTo>
                  <a:pt x="797" y="1225"/>
                  <a:pt x="797" y="1227"/>
                  <a:pt x="798" y="1228"/>
                </a:cubicBezTo>
                <a:cubicBezTo>
                  <a:pt x="799" y="1229"/>
                  <a:pt x="800" y="1230"/>
                  <a:pt x="801" y="1230"/>
                </a:cubicBezTo>
                <a:cubicBezTo>
                  <a:pt x="802" y="1231"/>
                  <a:pt x="805" y="1230"/>
                  <a:pt x="806" y="1231"/>
                </a:cubicBezTo>
                <a:cubicBezTo>
                  <a:pt x="807" y="1231"/>
                  <a:pt x="809" y="1231"/>
                  <a:pt x="810" y="1231"/>
                </a:cubicBezTo>
                <a:cubicBezTo>
                  <a:pt x="811" y="1232"/>
                  <a:pt x="814" y="1234"/>
                  <a:pt x="815" y="1235"/>
                </a:cubicBezTo>
                <a:cubicBezTo>
                  <a:pt x="816" y="1236"/>
                  <a:pt x="815" y="1239"/>
                  <a:pt x="816" y="1240"/>
                </a:cubicBezTo>
                <a:cubicBezTo>
                  <a:pt x="816" y="1241"/>
                  <a:pt x="817" y="1245"/>
                  <a:pt x="818" y="1246"/>
                </a:cubicBezTo>
                <a:cubicBezTo>
                  <a:pt x="818" y="1247"/>
                  <a:pt x="821" y="1248"/>
                  <a:pt x="822" y="1249"/>
                </a:cubicBezTo>
                <a:cubicBezTo>
                  <a:pt x="823" y="1249"/>
                  <a:pt x="824" y="1250"/>
                  <a:pt x="825" y="1250"/>
                </a:cubicBezTo>
                <a:cubicBezTo>
                  <a:pt x="826" y="1250"/>
                  <a:pt x="827" y="1252"/>
                  <a:pt x="827" y="1252"/>
                </a:cubicBezTo>
                <a:cubicBezTo>
                  <a:pt x="828" y="1253"/>
                  <a:pt x="830" y="1253"/>
                  <a:pt x="830" y="1254"/>
                </a:cubicBezTo>
                <a:cubicBezTo>
                  <a:pt x="831" y="1254"/>
                  <a:pt x="832" y="1255"/>
                  <a:pt x="833" y="1256"/>
                </a:cubicBezTo>
                <a:cubicBezTo>
                  <a:pt x="834" y="1256"/>
                  <a:pt x="834" y="1258"/>
                  <a:pt x="835" y="1258"/>
                </a:cubicBezTo>
                <a:cubicBezTo>
                  <a:pt x="836" y="1259"/>
                  <a:pt x="839" y="1259"/>
                  <a:pt x="840" y="1260"/>
                </a:cubicBezTo>
                <a:cubicBezTo>
                  <a:pt x="840" y="1261"/>
                  <a:pt x="840" y="1262"/>
                  <a:pt x="840" y="1263"/>
                </a:cubicBezTo>
                <a:cubicBezTo>
                  <a:pt x="841" y="1264"/>
                  <a:pt x="842" y="1265"/>
                  <a:pt x="842" y="1266"/>
                </a:cubicBezTo>
                <a:cubicBezTo>
                  <a:pt x="843" y="1267"/>
                  <a:pt x="846" y="1267"/>
                  <a:pt x="848" y="1268"/>
                </a:cubicBezTo>
                <a:cubicBezTo>
                  <a:pt x="849" y="1268"/>
                  <a:pt x="852" y="1269"/>
                  <a:pt x="853" y="1270"/>
                </a:cubicBezTo>
                <a:cubicBezTo>
                  <a:pt x="854" y="1271"/>
                  <a:pt x="856" y="1274"/>
                  <a:pt x="856" y="1276"/>
                </a:cubicBezTo>
                <a:cubicBezTo>
                  <a:pt x="857" y="1276"/>
                  <a:pt x="858" y="1278"/>
                  <a:pt x="858" y="1279"/>
                </a:cubicBezTo>
                <a:cubicBezTo>
                  <a:pt x="858" y="1280"/>
                  <a:pt x="857" y="1282"/>
                  <a:pt x="857" y="1284"/>
                </a:cubicBezTo>
                <a:cubicBezTo>
                  <a:pt x="857" y="1285"/>
                  <a:pt x="858" y="1286"/>
                  <a:pt x="859" y="1287"/>
                </a:cubicBezTo>
                <a:cubicBezTo>
                  <a:pt x="859" y="1287"/>
                  <a:pt x="861" y="1286"/>
                  <a:pt x="861" y="1287"/>
                </a:cubicBezTo>
                <a:cubicBezTo>
                  <a:pt x="862" y="1287"/>
                  <a:pt x="862" y="1290"/>
                  <a:pt x="863" y="1291"/>
                </a:cubicBezTo>
                <a:cubicBezTo>
                  <a:pt x="864" y="1291"/>
                  <a:pt x="865" y="1292"/>
                  <a:pt x="866" y="1292"/>
                </a:cubicBezTo>
                <a:cubicBezTo>
                  <a:pt x="867" y="1293"/>
                  <a:pt x="870" y="1294"/>
                  <a:pt x="871" y="1294"/>
                </a:cubicBezTo>
                <a:cubicBezTo>
                  <a:pt x="872" y="1295"/>
                  <a:pt x="873" y="1297"/>
                  <a:pt x="873" y="1298"/>
                </a:cubicBezTo>
                <a:cubicBezTo>
                  <a:pt x="873" y="1299"/>
                  <a:pt x="874" y="1301"/>
                  <a:pt x="874" y="1301"/>
                </a:cubicBezTo>
                <a:cubicBezTo>
                  <a:pt x="874" y="1302"/>
                  <a:pt x="873" y="1304"/>
                  <a:pt x="873" y="1305"/>
                </a:cubicBezTo>
                <a:cubicBezTo>
                  <a:pt x="873" y="1306"/>
                  <a:pt x="874" y="1309"/>
                  <a:pt x="874" y="1310"/>
                </a:cubicBezTo>
                <a:cubicBezTo>
                  <a:pt x="875" y="1311"/>
                  <a:pt x="875" y="1313"/>
                  <a:pt x="876" y="1314"/>
                </a:cubicBezTo>
                <a:cubicBezTo>
                  <a:pt x="876" y="1315"/>
                  <a:pt x="876" y="1318"/>
                  <a:pt x="876" y="1319"/>
                </a:cubicBezTo>
                <a:cubicBezTo>
                  <a:pt x="876" y="1320"/>
                  <a:pt x="875" y="1322"/>
                  <a:pt x="875" y="1322"/>
                </a:cubicBezTo>
                <a:cubicBezTo>
                  <a:pt x="875" y="1323"/>
                  <a:pt x="876" y="1325"/>
                  <a:pt x="876" y="1325"/>
                </a:cubicBezTo>
                <a:cubicBezTo>
                  <a:pt x="876" y="1326"/>
                  <a:pt x="876" y="1328"/>
                  <a:pt x="876" y="1328"/>
                </a:cubicBezTo>
                <a:cubicBezTo>
                  <a:pt x="877" y="1329"/>
                  <a:pt x="880" y="1330"/>
                  <a:pt x="881" y="1330"/>
                </a:cubicBezTo>
                <a:cubicBezTo>
                  <a:pt x="881" y="1331"/>
                  <a:pt x="882" y="1332"/>
                  <a:pt x="882" y="1332"/>
                </a:cubicBezTo>
                <a:cubicBezTo>
                  <a:pt x="883" y="1334"/>
                  <a:pt x="883" y="1337"/>
                  <a:pt x="884" y="1338"/>
                </a:cubicBezTo>
                <a:cubicBezTo>
                  <a:pt x="884" y="1339"/>
                  <a:pt x="886" y="1339"/>
                  <a:pt x="887" y="1340"/>
                </a:cubicBezTo>
                <a:cubicBezTo>
                  <a:pt x="887" y="1341"/>
                  <a:pt x="886" y="1342"/>
                  <a:pt x="886" y="1343"/>
                </a:cubicBezTo>
                <a:cubicBezTo>
                  <a:pt x="887" y="1344"/>
                  <a:pt x="889" y="1344"/>
                  <a:pt x="890" y="1345"/>
                </a:cubicBezTo>
                <a:cubicBezTo>
                  <a:pt x="891" y="1346"/>
                  <a:pt x="893" y="1347"/>
                  <a:pt x="893" y="1348"/>
                </a:cubicBezTo>
                <a:cubicBezTo>
                  <a:pt x="893" y="1349"/>
                  <a:pt x="893" y="1351"/>
                  <a:pt x="893" y="1352"/>
                </a:cubicBezTo>
                <a:cubicBezTo>
                  <a:pt x="893" y="1353"/>
                  <a:pt x="893" y="1355"/>
                  <a:pt x="894" y="1356"/>
                </a:cubicBezTo>
                <a:cubicBezTo>
                  <a:pt x="894" y="1356"/>
                  <a:pt x="896" y="1357"/>
                  <a:pt x="896" y="1358"/>
                </a:cubicBezTo>
                <a:cubicBezTo>
                  <a:pt x="897" y="1359"/>
                  <a:pt x="897" y="1360"/>
                  <a:pt x="897" y="1361"/>
                </a:cubicBezTo>
                <a:cubicBezTo>
                  <a:pt x="897" y="1362"/>
                  <a:pt x="895" y="1364"/>
                  <a:pt x="895" y="1365"/>
                </a:cubicBezTo>
                <a:cubicBezTo>
                  <a:pt x="895" y="1367"/>
                  <a:pt x="896" y="1371"/>
                  <a:pt x="898" y="1372"/>
                </a:cubicBezTo>
                <a:cubicBezTo>
                  <a:pt x="898" y="1373"/>
                  <a:pt x="900" y="1374"/>
                  <a:pt x="901" y="1374"/>
                </a:cubicBezTo>
                <a:cubicBezTo>
                  <a:pt x="902" y="1375"/>
                  <a:pt x="905" y="1375"/>
                  <a:pt x="906" y="1376"/>
                </a:cubicBezTo>
                <a:cubicBezTo>
                  <a:pt x="907" y="1376"/>
                  <a:pt x="906" y="1378"/>
                  <a:pt x="906" y="1379"/>
                </a:cubicBezTo>
                <a:cubicBezTo>
                  <a:pt x="907" y="1380"/>
                  <a:pt x="907" y="1382"/>
                  <a:pt x="908" y="1383"/>
                </a:cubicBezTo>
                <a:cubicBezTo>
                  <a:pt x="908" y="1383"/>
                  <a:pt x="910" y="1384"/>
                  <a:pt x="911" y="1384"/>
                </a:cubicBezTo>
                <a:cubicBezTo>
                  <a:pt x="911" y="1385"/>
                  <a:pt x="913" y="1386"/>
                  <a:pt x="913" y="1386"/>
                </a:cubicBezTo>
                <a:cubicBezTo>
                  <a:pt x="913" y="1387"/>
                  <a:pt x="912" y="1389"/>
                  <a:pt x="912" y="1391"/>
                </a:cubicBezTo>
                <a:cubicBezTo>
                  <a:pt x="912" y="1391"/>
                  <a:pt x="912" y="1393"/>
                  <a:pt x="913" y="1394"/>
                </a:cubicBezTo>
                <a:cubicBezTo>
                  <a:pt x="913" y="1395"/>
                  <a:pt x="914" y="1397"/>
                  <a:pt x="915" y="1398"/>
                </a:cubicBezTo>
                <a:cubicBezTo>
                  <a:pt x="916" y="1398"/>
                  <a:pt x="918" y="1399"/>
                  <a:pt x="919" y="1399"/>
                </a:cubicBezTo>
                <a:cubicBezTo>
                  <a:pt x="920" y="1399"/>
                  <a:pt x="921" y="1399"/>
                  <a:pt x="922" y="1400"/>
                </a:cubicBezTo>
                <a:cubicBezTo>
                  <a:pt x="922" y="1400"/>
                  <a:pt x="922" y="1401"/>
                  <a:pt x="922" y="1402"/>
                </a:cubicBezTo>
                <a:cubicBezTo>
                  <a:pt x="922" y="1403"/>
                  <a:pt x="919" y="1404"/>
                  <a:pt x="918" y="1405"/>
                </a:cubicBezTo>
                <a:cubicBezTo>
                  <a:pt x="918" y="1406"/>
                  <a:pt x="919" y="1408"/>
                  <a:pt x="920" y="1409"/>
                </a:cubicBezTo>
                <a:cubicBezTo>
                  <a:pt x="920" y="1409"/>
                  <a:pt x="923" y="1409"/>
                  <a:pt x="924" y="1410"/>
                </a:cubicBezTo>
                <a:cubicBezTo>
                  <a:pt x="924" y="1410"/>
                  <a:pt x="924" y="1412"/>
                  <a:pt x="924" y="1413"/>
                </a:cubicBezTo>
                <a:cubicBezTo>
                  <a:pt x="923" y="1413"/>
                  <a:pt x="922" y="1414"/>
                  <a:pt x="921" y="1415"/>
                </a:cubicBezTo>
                <a:cubicBezTo>
                  <a:pt x="921" y="1416"/>
                  <a:pt x="921" y="1418"/>
                  <a:pt x="921" y="1419"/>
                </a:cubicBezTo>
                <a:cubicBezTo>
                  <a:pt x="921" y="1420"/>
                  <a:pt x="923" y="1421"/>
                  <a:pt x="924" y="1422"/>
                </a:cubicBezTo>
                <a:cubicBezTo>
                  <a:pt x="924" y="1423"/>
                  <a:pt x="925" y="1425"/>
                  <a:pt x="926" y="1426"/>
                </a:cubicBezTo>
                <a:cubicBezTo>
                  <a:pt x="926" y="1427"/>
                  <a:pt x="927" y="1428"/>
                  <a:pt x="928" y="1429"/>
                </a:cubicBezTo>
                <a:cubicBezTo>
                  <a:pt x="928" y="1430"/>
                  <a:pt x="929" y="1431"/>
                  <a:pt x="929" y="1432"/>
                </a:cubicBezTo>
                <a:cubicBezTo>
                  <a:pt x="930" y="1434"/>
                  <a:pt x="929" y="1437"/>
                  <a:pt x="929" y="1438"/>
                </a:cubicBezTo>
                <a:cubicBezTo>
                  <a:pt x="929" y="1440"/>
                  <a:pt x="931" y="1441"/>
                  <a:pt x="932" y="1442"/>
                </a:cubicBezTo>
                <a:cubicBezTo>
                  <a:pt x="933" y="1443"/>
                  <a:pt x="933" y="1445"/>
                  <a:pt x="934" y="1446"/>
                </a:cubicBezTo>
                <a:cubicBezTo>
                  <a:pt x="936" y="1446"/>
                  <a:pt x="939" y="1445"/>
                  <a:pt x="940" y="1445"/>
                </a:cubicBezTo>
                <a:cubicBezTo>
                  <a:pt x="940" y="1446"/>
                  <a:pt x="941" y="1447"/>
                  <a:pt x="942" y="1448"/>
                </a:cubicBezTo>
                <a:cubicBezTo>
                  <a:pt x="942" y="1449"/>
                  <a:pt x="941" y="1451"/>
                  <a:pt x="941" y="1452"/>
                </a:cubicBezTo>
                <a:cubicBezTo>
                  <a:pt x="941" y="1453"/>
                  <a:pt x="942" y="1454"/>
                  <a:pt x="943" y="1455"/>
                </a:cubicBezTo>
                <a:cubicBezTo>
                  <a:pt x="943" y="1455"/>
                  <a:pt x="944" y="1454"/>
                  <a:pt x="945" y="1454"/>
                </a:cubicBezTo>
                <a:cubicBezTo>
                  <a:pt x="946" y="1454"/>
                  <a:pt x="948" y="1457"/>
                  <a:pt x="949" y="1458"/>
                </a:cubicBezTo>
                <a:cubicBezTo>
                  <a:pt x="950" y="1458"/>
                  <a:pt x="952" y="1458"/>
                  <a:pt x="953" y="1458"/>
                </a:cubicBezTo>
                <a:cubicBezTo>
                  <a:pt x="954" y="1459"/>
                  <a:pt x="956" y="1460"/>
                  <a:pt x="957" y="1460"/>
                </a:cubicBezTo>
                <a:cubicBezTo>
                  <a:pt x="958" y="1461"/>
                  <a:pt x="960" y="1462"/>
                  <a:pt x="961" y="1462"/>
                </a:cubicBezTo>
                <a:cubicBezTo>
                  <a:pt x="962" y="1463"/>
                  <a:pt x="963" y="1464"/>
                  <a:pt x="963" y="1465"/>
                </a:cubicBezTo>
                <a:cubicBezTo>
                  <a:pt x="964" y="1466"/>
                  <a:pt x="964" y="1469"/>
                  <a:pt x="965" y="1470"/>
                </a:cubicBezTo>
                <a:cubicBezTo>
                  <a:pt x="965" y="1471"/>
                  <a:pt x="966" y="1473"/>
                  <a:pt x="967" y="1473"/>
                </a:cubicBezTo>
                <a:cubicBezTo>
                  <a:pt x="968" y="1474"/>
                  <a:pt x="970" y="1474"/>
                  <a:pt x="971" y="1474"/>
                </a:cubicBezTo>
                <a:cubicBezTo>
                  <a:pt x="972" y="1475"/>
                  <a:pt x="972" y="1476"/>
                  <a:pt x="973" y="1477"/>
                </a:cubicBezTo>
                <a:cubicBezTo>
                  <a:pt x="973" y="1478"/>
                  <a:pt x="973" y="1480"/>
                  <a:pt x="973" y="1481"/>
                </a:cubicBezTo>
                <a:cubicBezTo>
                  <a:pt x="974" y="1482"/>
                  <a:pt x="974" y="1485"/>
                  <a:pt x="975" y="1486"/>
                </a:cubicBezTo>
                <a:cubicBezTo>
                  <a:pt x="976" y="1486"/>
                  <a:pt x="977" y="1488"/>
                  <a:pt x="977" y="1489"/>
                </a:cubicBezTo>
                <a:cubicBezTo>
                  <a:pt x="978" y="1489"/>
                  <a:pt x="980" y="1489"/>
                  <a:pt x="981" y="1489"/>
                </a:cubicBezTo>
                <a:cubicBezTo>
                  <a:pt x="982" y="1489"/>
                  <a:pt x="983" y="1490"/>
                  <a:pt x="984" y="1490"/>
                </a:cubicBezTo>
                <a:cubicBezTo>
                  <a:pt x="985" y="1491"/>
                  <a:pt x="986" y="1494"/>
                  <a:pt x="986" y="1495"/>
                </a:cubicBezTo>
                <a:cubicBezTo>
                  <a:pt x="986" y="1496"/>
                  <a:pt x="985" y="1498"/>
                  <a:pt x="986" y="1499"/>
                </a:cubicBezTo>
                <a:cubicBezTo>
                  <a:pt x="986" y="1500"/>
                  <a:pt x="987" y="1501"/>
                  <a:pt x="988" y="1502"/>
                </a:cubicBezTo>
                <a:cubicBezTo>
                  <a:pt x="989" y="1502"/>
                  <a:pt x="990" y="1502"/>
                  <a:pt x="991" y="1503"/>
                </a:cubicBezTo>
                <a:cubicBezTo>
                  <a:pt x="991" y="1504"/>
                  <a:pt x="992" y="1506"/>
                  <a:pt x="992" y="1507"/>
                </a:cubicBezTo>
                <a:cubicBezTo>
                  <a:pt x="992" y="1507"/>
                  <a:pt x="991" y="1508"/>
                  <a:pt x="990" y="1508"/>
                </a:cubicBezTo>
                <a:cubicBezTo>
                  <a:pt x="990" y="1509"/>
                  <a:pt x="990" y="1511"/>
                  <a:pt x="991" y="1512"/>
                </a:cubicBezTo>
                <a:cubicBezTo>
                  <a:pt x="991" y="1512"/>
                  <a:pt x="993" y="1512"/>
                  <a:pt x="994" y="1513"/>
                </a:cubicBezTo>
                <a:cubicBezTo>
                  <a:pt x="994" y="1514"/>
                  <a:pt x="995" y="1516"/>
                  <a:pt x="995" y="1517"/>
                </a:cubicBezTo>
                <a:cubicBezTo>
                  <a:pt x="995" y="1518"/>
                  <a:pt x="993" y="1519"/>
                  <a:pt x="993" y="1520"/>
                </a:cubicBezTo>
                <a:cubicBezTo>
                  <a:pt x="994" y="1521"/>
                  <a:pt x="995" y="1523"/>
                  <a:pt x="996" y="1523"/>
                </a:cubicBezTo>
                <a:cubicBezTo>
                  <a:pt x="997" y="1524"/>
                  <a:pt x="998" y="1524"/>
                  <a:pt x="999" y="1524"/>
                </a:cubicBezTo>
                <a:cubicBezTo>
                  <a:pt x="999" y="1525"/>
                  <a:pt x="999" y="1527"/>
                  <a:pt x="1000" y="1528"/>
                </a:cubicBezTo>
                <a:cubicBezTo>
                  <a:pt x="1000" y="1528"/>
                  <a:pt x="1002" y="1529"/>
                  <a:pt x="1003" y="1528"/>
                </a:cubicBezTo>
                <a:cubicBezTo>
                  <a:pt x="1003" y="1528"/>
                  <a:pt x="1004" y="1527"/>
                  <a:pt x="1005" y="1527"/>
                </a:cubicBezTo>
                <a:cubicBezTo>
                  <a:pt x="1006" y="1528"/>
                  <a:pt x="1006" y="1530"/>
                  <a:pt x="1007" y="1531"/>
                </a:cubicBezTo>
                <a:cubicBezTo>
                  <a:pt x="1007" y="1532"/>
                  <a:pt x="1007" y="1534"/>
                  <a:pt x="1007" y="1534"/>
                </a:cubicBezTo>
                <a:cubicBezTo>
                  <a:pt x="1008" y="1535"/>
                  <a:pt x="1011" y="1534"/>
                  <a:pt x="1012" y="1535"/>
                </a:cubicBezTo>
                <a:cubicBezTo>
                  <a:pt x="1012" y="1536"/>
                  <a:pt x="1013" y="1538"/>
                  <a:pt x="1013" y="1539"/>
                </a:cubicBezTo>
                <a:cubicBezTo>
                  <a:pt x="1014" y="1540"/>
                  <a:pt x="1017" y="1542"/>
                  <a:pt x="1017" y="1543"/>
                </a:cubicBezTo>
                <a:cubicBezTo>
                  <a:pt x="1018" y="1544"/>
                  <a:pt x="1019" y="1546"/>
                  <a:pt x="1020" y="1547"/>
                </a:cubicBezTo>
                <a:cubicBezTo>
                  <a:pt x="1020" y="1547"/>
                  <a:pt x="1021" y="1547"/>
                  <a:pt x="1022" y="1547"/>
                </a:cubicBezTo>
                <a:cubicBezTo>
                  <a:pt x="1023" y="1546"/>
                  <a:pt x="1024" y="1545"/>
                  <a:pt x="1024" y="1545"/>
                </a:cubicBezTo>
                <a:cubicBezTo>
                  <a:pt x="1025" y="1545"/>
                  <a:pt x="1027" y="1547"/>
                  <a:pt x="1027" y="1547"/>
                </a:cubicBezTo>
                <a:cubicBezTo>
                  <a:pt x="1028" y="1548"/>
                  <a:pt x="1027" y="1550"/>
                  <a:pt x="1027" y="1550"/>
                </a:cubicBezTo>
                <a:cubicBezTo>
                  <a:pt x="1028" y="1551"/>
                  <a:pt x="1030" y="1553"/>
                  <a:pt x="1031" y="1553"/>
                </a:cubicBezTo>
                <a:cubicBezTo>
                  <a:pt x="1032" y="1553"/>
                  <a:pt x="1034" y="1551"/>
                  <a:pt x="1035" y="1550"/>
                </a:cubicBezTo>
                <a:cubicBezTo>
                  <a:pt x="1035" y="1550"/>
                  <a:pt x="1036" y="1549"/>
                  <a:pt x="1037" y="1550"/>
                </a:cubicBezTo>
                <a:cubicBezTo>
                  <a:pt x="1038" y="1550"/>
                  <a:pt x="1038" y="1551"/>
                  <a:pt x="1039" y="1552"/>
                </a:cubicBezTo>
                <a:cubicBezTo>
                  <a:pt x="1039" y="1553"/>
                  <a:pt x="1039" y="1555"/>
                  <a:pt x="1040" y="1556"/>
                </a:cubicBezTo>
                <a:cubicBezTo>
                  <a:pt x="1041" y="1556"/>
                  <a:pt x="1042" y="1554"/>
                  <a:pt x="1043" y="1554"/>
                </a:cubicBezTo>
                <a:cubicBezTo>
                  <a:pt x="1044" y="1554"/>
                  <a:pt x="1047" y="1556"/>
                  <a:pt x="1048" y="1557"/>
                </a:cubicBezTo>
                <a:cubicBezTo>
                  <a:pt x="1048" y="1557"/>
                  <a:pt x="1048" y="1560"/>
                  <a:pt x="1049" y="1561"/>
                </a:cubicBezTo>
                <a:cubicBezTo>
                  <a:pt x="1049" y="1561"/>
                  <a:pt x="1051" y="1562"/>
                  <a:pt x="1051" y="1562"/>
                </a:cubicBezTo>
                <a:cubicBezTo>
                  <a:pt x="1051" y="1563"/>
                  <a:pt x="1051" y="1565"/>
                  <a:pt x="1050" y="1565"/>
                </a:cubicBezTo>
                <a:cubicBezTo>
                  <a:pt x="1050" y="1566"/>
                  <a:pt x="1049" y="1567"/>
                  <a:pt x="1049" y="1568"/>
                </a:cubicBezTo>
                <a:cubicBezTo>
                  <a:pt x="1049" y="1569"/>
                  <a:pt x="1048" y="1571"/>
                  <a:pt x="1049" y="1571"/>
                </a:cubicBezTo>
                <a:cubicBezTo>
                  <a:pt x="1049" y="1572"/>
                  <a:pt x="1051" y="1573"/>
                  <a:pt x="1052" y="1574"/>
                </a:cubicBezTo>
                <a:cubicBezTo>
                  <a:pt x="1053" y="1574"/>
                  <a:pt x="1056" y="1573"/>
                  <a:pt x="1056" y="1574"/>
                </a:cubicBezTo>
                <a:cubicBezTo>
                  <a:pt x="1057" y="1575"/>
                  <a:pt x="1057" y="1576"/>
                  <a:pt x="1057" y="1577"/>
                </a:cubicBezTo>
                <a:cubicBezTo>
                  <a:pt x="1057" y="1578"/>
                  <a:pt x="1055" y="1579"/>
                  <a:pt x="1054" y="1580"/>
                </a:cubicBezTo>
                <a:cubicBezTo>
                  <a:pt x="1054" y="1581"/>
                  <a:pt x="1053" y="1582"/>
                  <a:pt x="1054" y="1583"/>
                </a:cubicBezTo>
                <a:cubicBezTo>
                  <a:pt x="1054" y="1584"/>
                  <a:pt x="1054" y="1585"/>
                  <a:pt x="1054" y="1586"/>
                </a:cubicBezTo>
                <a:cubicBezTo>
                  <a:pt x="1055" y="1587"/>
                  <a:pt x="1056" y="1590"/>
                  <a:pt x="1056" y="1591"/>
                </a:cubicBezTo>
                <a:cubicBezTo>
                  <a:pt x="1056" y="1592"/>
                  <a:pt x="1055" y="1594"/>
                  <a:pt x="1055" y="1595"/>
                </a:cubicBezTo>
                <a:cubicBezTo>
                  <a:pt x="1054" y="1595"/>
                  <a:pt x="1053" y="1596"/>
                  <a:pt x="1053" y="1597"/>
                </a:cubicBezTo>
                <a:cubicBezTo>
                  <a:pt x="1053" y="1598"/>
                  <a:pt x="1053" y="1600"/>
                  <a:pt x="1052" y="1601"/>
                </a:cubicBezTo>
                <a:cubicBezTo>
                  <a:pt x="1052" y="1602"/>
                  <a:pt x="1049" y="1603"/>
                  <a:pt x="1049" y="1604"/>
                </a:cubicBezTo>
                <a:cubicBezTo>
                  <a:pt x="1048" y="1604"/>
                  <a:pt x="1047" y="1606"/>
                  <a:pt x="1047" y="1607"/>
                </a:cubicBezTo>
                <a:cubicBezTo>
                  <a:pt x="1048" y="1608"/>
                  <a:pt x="1050" y="1608"/>
                  <a:pt x="1051" y="1608"/>
                </a:cubicBezTo>
                <a:cubicBezTo>
                  <a:pt x="1052" y="1609"/>
                  <a:pt x="1053" y="1608"/>
                  <a:pt x="1054" y="1609"/>
                </a:cubicBezTo>
                <a:cubicBezTo>
                  <a:pt x="1055" y="1609"/>
                  <a:pt x="1055" y="1610"/>
                  <a:pt x="1055" y="1611"/>
                </a:cubicBezTo>
                <a:cubicBezTo>
                  <a:pt x="1055" y="1612"/>
                  <a:pt x="1054" y="1613"/>
                  <a:pt x="1054" y="1614"/>
                </a:cubicBezTo>
                <a:cubicBezTo>
                  <a:pt x="1054" y="1615"/>
                  <a:pt x="1055" y="1617"/>
                  <a:pt x="1055" y="1617"/>
                </a:cubicBezTo>
                <a:cubicBezTo>
                  <a:pt x="1056" y="1617"/>
                  <a:pt x="1057" y="1614"/>
                  <a:pt x="1058" y="1614"/>
                </a:cubicBezTo>
                <a:cubicBezTo>
                  <a:pt x="1059" y="1614"/>
                  <a:pt x="1060" y="1616"/>
                  <a:pt x="1061" y="1616"/>
                </a:cubicBezTo>
                <a:cubicBezTo>
                  <a:pt x="1062" y="1617"/>
                  <a:pt x="1062" y="1619"/>
                  <a:pt x="1062" y="1619"/>
                </a:cubicBezTo>
                <a:cubicBezTo>
                  <a:pt x="1062" y="1621"/>
                  <a:pt x="1062" y="1623"/>
                  <a:pt x="1062" y="1624"/>
                </a:cubicBezTo>
                <a:cubicBezTo>
                  <a:pt x="1062" y="1625"/>
                  <a:pt x="1064" y="1626"/>
                  <a:pt x="1064" y="1627"/>
                </a:cubicBezTo>
                <a:cubicBezTo>
                  <a:pt x="1065" y="1628"/>
                  <a:pt x="1065" y="1632"/>
                  <a:pt x="1064" y="1633"/>
                </a:cubicBezTo>
                <a:cubicBezTo>
                  <a:pt x="1064" y="1634"/>
                  <a:pt x="1063" y="1634"/>
                  <a:pt x="1063" y="1635"/>
                </a:cubicBezTo>
                <a:cubicBezTo>
                  <a:pt x="1063" y="1636"/>
                  <a:pt x="1064" y="1637"/>
                  <a:pt x="1064" y="1638"/>
                </a:cubicBezTo>
                <a:cubicBezTo>
                  <a:pt x="1064" y="1639"/>
                  <a:pt x="1063" y="1640"/>
                  <a:pt x="1062" y="1641"/>
                </a:cubicBezTo>
                <a:cubicBezTo>
                  <a:pt x="1062" y="1642"/>
                  <a:pt x="1063" y="1643"/>
                  <a:pt x="1063" y="1644"/>
                </a:cubicBezTo>
                <a:cubicBezTo>
                  <a:pt x="1063" y="1645"/>
                  <a:pt x="1062" y="1646"/>
                  <a:pt x="1062" y="1647"/>
                </a:cubicBezTo>
                <a:cubicBezTo>
                  <a:pt x="1062" y="1647"/>
                  <a:pt x="1061" y="1649"/>
                  <a:pt x="1061" y="1649"/>
                </a:cubicBezTo>
                <a:cubicBezTo>
                  <a:pt x="1061" y="1650"/>
                  <a:pt x="1061" y="1652"/>
                  <a:pt x="1061" y="1653"/>
                </a:cubicBezTo>
                <a:cubicBezTo>
                  <a:pt x="1061" y="1654"/>
                  <a:pt x="1062" y="1657"/>
                  <a:pt x="1062" y="1658"/>
                </a:cubicBezTo>
                <a:cubicBezTo>
                  <a:pt x="1063" y="1658"/>
                  <a:pt x="1064" y="1658"/>
                  <a:pt x="1065" y="1658"/>
                </a:cubicBezTo>
                <a:cubicBezTo>
                  <a:pt x="1066" y="1659"/>
                  <a:pt x="1067" y="1659"/>
                  <a:pt x="1068" y="1660"/>
                </a:cubicBezTo>
                <a:cubicBezTo>
                  <a:pt x="1068" y="1661"/>
                  <a:pt x="1068" y="1663"/>
                  <a:pt x="1069" y="1664"/>
                </a:cubicBezTo>
                <a:cubicBezTo>
                  <a:pt x="1070" y="1664"/>
                  <a:pt x="1071" y="1663"/>
                  <a:pt x="1072" y="1664"/>
                </a:cubicBezTo>
                <a:cubicBezTo>
                  <a:pt x="1073" y="1665"/>
                  <a:pt x="1071" y="1667"/>
                  <a:pt x="1071" y="1668"/>
                </a:cubicBezTo>
                <a:cubicBezTo>
                  <a:pt x="1071" y="1669"/>
                  <a:pt x="1071" y="1671"/>
                  <a:pt x="1072" y="1672"/>
                </a:cubicBezTo>
                <a:cubicBezTo>
                  <a:pt x="1073" y="1673"/>
                  <a:pt x="1075" y="1673"/>
                  <a:pt x="1077" y="1673"/>
                </a:cubicBezTo>
                <a:cubicBezTo>
                  <a:pt x="1077" y="1673"/>
                  <a:pt x="1079" y="1672"/>
                  <a:pt x="1080" y="1673"/>
                </a:cubicBezTo>
                <a:cubicBezTo>
                  <a:pt x="1081" y="1673"/>
                  <a:pt x="1081" y="1674"/>
                  <a:pt x="1081" y="1675"/>
                </a:cubicBezTo>
                <a:cubicBezTo>
                  <a:pt x="1081" y="1676"/>
                  <a:pt x="1079" y="1678"/>
                  <a:pt x="1079" y="1679"/>
                </a:cubicBezTo>
                <a:cubicBezTo>
                  <a:pt x="1079" y="1680"/>
                  <a:pt x="1079" y="1682"/>
                  <a:pt x="1080" y="1682"/>
                </a:cubicBezTo>
                <a:cubicBezTo>
                  <a:pt x="1081" y="1683"/>
                  <a:pt x="1083" y="1683"/>
                  <a:pt x="1084" y="1684"/>
                </a:cubicBezTo>
                <a:cubicBezTo>
                  <a:pt x="1085" y="1684"/>
                  <a:pt x="1087" y="1684"/>
                  <a:pt x="1087" y="1684"/>
                </a:cubicBezTo>
                <a:cubicBezTo>
                  <a:pt x="1088" y="1685"/>
                  <a:pt x="1090" y="1687"/>
                  <a:pt x="1091" y="1688"/>
                </a:cubicBezTo>
                <a:cubicBezTo>
                  <a:pt x="1091" y="1689"/>
                  <a:pt x="1091" y="1691"/>
                  <a:pt x="1091" y="1692"/>
                </a:cubicBezTo>
                <a:cubicBezTo>
                  <a:pt x="1091" y="1693"/>
                  <a:pt x="1094" y="1695"/>
                  <a:pt x="1095" y="1696"/>
                </a:cubicBezTo>
                <a:cubicBezTo>
                  <a:pt x="1095" y="1697"/>
                  <a:pt x="1095" y="1698"/>
                  <a:pt x="1095" y="1699"/>
                </a:cubicBezTo>
                <a:cubicBezTo>
                  <a:pt x="1095" y="1700"/>
                  <a:pt x="1094" y="1702"/>
                  <a:pt x="1094" y="1703"/>
                </a:cubicBezTo>
                <a:cubicBezTo>
                  <a:pt x="1094" y="1704"/>
                  <a:pt x="1095" y="1705"/>
                  <a:pt x="1095" y="1705"/>
                </a:cubicBezTo>
                <a:cubicBezTo>
                  <a:pt x="1096" y="1706"/>
                  <a:pt x="1098" y="1706"/>
                  <a:pt x="1098" y="1707"/>
                </a:cubicBezTo>
                <a:cubicBezTo>
                  <a:pt x="1099" y="1707"/>
                  <a:pt x="1099" y="1710"/>
                  <a:pt x="1099" y="1711"/>
                </a:cubicBezTo>
                <a:cubicBezTo>
                  <a:pt x="1099" y="1712"/>
                  <a:pt x="1098" y="1713"/>
                  <a:pt x="1098" y="1714"/>
                </a:cubicBezTo>
                <a:cubicBezTo>
                  <a:pt x="1099" y="1715"/>
                  <a:pt x="1100" y="1717"/>
                  <a:pt x="1101" y="1718"/>
                </a:cubicBezTo>
                <a:cubicBezTo>
                  <a:pt x="1101" y="1719"/>
                  <a:pt x="1101" y="1721"/>
                  <a:pt x="1102" y="1722"/>
                </a:cubicBezTo>
                <a:cubicBezTo>
                  <a:pt x="1102" y="1723"/>
                  <a:pt x="1104" y="1724"/>
                  <a:pt x="1105" y="1725"/>
                </a:cubicBezTo>
                <a:cubicBezTo>
                  <a:pt x="1105" y="1726"/>
                  <a:pt x="1105" y="1728"/>
                  <a:pt x="1105" y="1729"/>
                </a:cubicBezTo>
                <a:cubicBezTo>
                  <a:pt x="1105" y="1730"/>
                  <a:pt x="1104" y="1732"/>
                  <a:pt x="1104" y="1733"/>
                </a:cubicBezTo>
                <a:cubicBezTo>
                  <a:pt x="1104" y="1735"/>
                  <a:pt x="1105" y="1738"/>
                  <a:pt x="1106" y="1739"/>
                </a:cubicBezTo>
                <a:cubicBezTo>
                  <a:pt x="1106" y="1740"/>
                  <a:pt x="1107" y="1741"/>
                  <a:pt x="1108" y="1741"/>
                </a:cubicBezTo>
                <a:cubicBezTo>
                  <a:pt x="1109" y="1742"/>
                  <a:pt x="1111" y="1742"/>
                  <a:pt x="1112" y="1742"/>
                </a:cubicBezTo>
                <a:cubicBezTo>
                  <a:pt x="1113" y="1743"/>
                  <a:pt x="1114" y="1744"/>
                  <a:pt x="1115" y="1745"/>
                </a:cubicBezTo>
                <a:cubicBezTo>
                  <a:pt x="1116" y="1746"/>
                  <a:pt x="1118" y="1748"/>
                  <a:pt x="1119" y="1750"/>
                </a:cubicBezTo>
                <a:cubicBezTo>
                  <a:pt x="1119" y="1751"/>
                  <a:pt x="1118" y="1753"/>
                  <a:pt x="1117" y="1754"/>
                </a:cubicBezTo>
                <a:cubicBezTo>
                  <a:pt x="1116" y="1755"/>
                  <a:pt x="1115" y="1756"/>
                  <a:pt x="1114" y="1757"/>
                </a:cubicBezTo>
                <a:cubicBezTo>
                  <a:pt x="1114" y="1758"/>
                  <a:pt x="1115" y="1760"/>
                  <a:pt x="1115" y="1761"/>
                </a:cubicBezTo>
                <a:cubicBezTo>
                  <a:pt x="1116" y="1761"/>
                  <a:pt x="1118" y="1761"/>
                  <a:pt x="1118" y="1762"/>
                </a:cubicBezTo>
                <a:cubicBezTo>
                  <a:pt x="1119" y="1763"/>
                  <a:pt x="1120" y="1765"/>
                  <a:pt x="1121" y="1765"/>
                </a:cubicBezTo>
                <a:cubicBezTo>
                  <a:pt x="1121" y="1765"/>
                  <a:pt x="1123" y="1765"/>
                  <a:pt x="1124" y="1764"/>
                </a:cubicBezTo>
                <a:cubicBezTo>
                  <a:pt x="1125" y="1764"/>
                  <a:pt x="1125" y="1762"/>
                  <a:pt x="1126" y="1761"/>
                </a:cubicBezTo>
                <a:cubicBezTo>
                  <a:pt x="1127" y="1761"/>
                  <a:pt x="1129" y="1762"/>
                  <a:pt x="1130" y="1762"/>
                </a:cubicBezTo>
                <a:cubicBezTo>
                  <a:pt x="1130" y="1762"/>
                  <a:pt x="1131" y="1764"/>
                  <a:pt x="1132" y="1764"/>
                </a:cubicBezTo>
                <a:cubicBezTo>
                  <a:pt x="1132" y="1765"/>
                  <a:pt x="1134" y="1765"/>
                  <a:pt x="1135" y="1765"/>
                </a:cubicBezTo>
                <a:cubicBezTo>
                  <a:pt x="1136" y="1765"/>
                  <a:pt x="1138" y="1764"/>
                  <a:pt x="1139" y="1764"/>
                </a:cubicBezTo>
                <a:cubicBezTo>
                  <a:pt x="1139" y="1764"/>
                  <a:pt x="1140" y="1765"/>
                  <a:pt x="1140" y="1765"/>
                </a:cubicBezTo>
                <a:cubicBezTo>
                  <a:pt x="1140" y="1766"/>
                  <a:pt x="1141" y="1768"/>
                  <a:pt x="1141" y="1768"/>
                </a:cubicBezTo>
                <a:cubicBezTo>
                  <a:pt x="1142" y="1768"/>
                  <a:pt x="1144" y="1766"/>
                  <a:pt x="1145" y="1767"/>
                </a:cubicBezTo>
                <a:cubicBezTo>
                  <a:pt x="1146" y="1767"/>
                  <a:pt x="1147" y="1768"/>
                  <a:pt x="1147" y="1769"/>
                </a:cubicBezTo>
                <a:cubicBezTo>
                  <a:pt x="1148" y="1769"/>
                  <a:pt x="1149" y="1770"/>
                  <a:pt x="1150" y="1770"/>
                </a:cubicBezTo>
                <a:cubicBezTo>
                  <a:pt x="1151" y="1770"/>
                  <a:pt x="1153" y="1769"/>
                  <a:pt x="1154" y="1769"/>
                </a:cubicBezTo>
                <a:cubicBezTo>
                  <a:pt x="1155" y="1769"/>
                  <a:pt x="1156" y="1770"/>
                  <a:pt x="1157" y="1770"/>
                </a:cubicBezTo>
                <a:cubicBezTo>
                  <a:pt x="1158" y="1770"/>
                  <a:pt x="1159" y="1768"/>
                  <a:pt x="1160" y="1768"/>
                </a:cubicBezTo>
                <a:cubicBezTo>
                  <a:pt x="1161" y="1768"/>
                  <a:pt x="1164" y="1768"/>
                  <a:pt x="1165" y="1769"/>
                </a:cubicBezTo>
                <a:cubicBezTo>
                  <a:pt x="1165" y="1769"/>
                  <a:pt x="1165" y="1771"/>
                  <a:pt x="1165" y="1772"/>
                </a:cubicBezTo>
                <a:cubicBezTo>
                  <a:pt x="1165" y="1773"/>
                  <a:pt x="1166" y="1775"/>
                  <a:pt x="1167" y="1775"/>
                </a:cubicBezTo>
                <a:cubicBezTo>
                  <a:pt x="1168" y="1776"/>
                  <a:pt x="1170" y="1775"/>
                  <a:pt x="1171" y="1776"/>
                </a:cubicBezTo>
                <a:cubicBezTo>
                  <a:pt x="1172" y="1776"/>
                  <a:pt x="1172" y="1777"/>
                  <a:pt x="1172" y="1778"/>
                </a:cubicBezTo>
                <a:cubicBezTo>
                  <a:pt x="1173" y="1778"/>
                  <a:pt x="1172" y="1780"/>
                  <a:pt x="1173" y="1781"/>
                </a:cubicBezTo>
                <a:cubicBezTo>
                  <a:pt x="1173" y="1781"/>
                  <a:pt x="1175" y="1780"/>
                  <a:pt x="1176" y="1780"/>
                </a:cubicBezTo>
                <a:cubicBezTo>
                  <a:pt x="1177" y="1781"/>
                  <a:pt x="1177" y="1782"/>
                  <a:pt x="1177" y="1782"/>
                </a:cubicBezTo>
                <a:cubicBezTo>
                  <a:pt x="1178" y="1783"/>
                  <a:pt x="1178" y="1785"/>
                  <a:pt x="1179" y="1785"/>
                </a:cubicBezTo>
                <a:cubicBezTo>
                  <a:pt x="1179" y="1786"/>
                  <a:pt x="1181" y="1785"/>
                  <a:pt x="1182" y="1785"/>
                </a:cubicBezTo>
                <a:cubicBezTo>
                  <a:pt x="1182" y="1786"/>
                  <a:pt x="1184" y="1786"/>
                  <a:pt x="1185" y="1787"/>
                </a:cubicBezTo>
                <a:cubicBezTo>
                  <a:pt x="1185" y="1788"/>
                  <a:pt x="1184" y="1790"/>
                  <a:pt x="1185" y="1791"/>
                </a:cubicBezTo>
                <a:cubicBezTo>
                  <a:pt x="1185" y="1792"/>
                  <a:pt x="1187" y="1791"/>
                  <a:pt x="1187" y="1791"/>
                </a:cubicBezTo>
                <a:cubicBezTo>
                  <a:pt x="1188" y="1791"/>
                  <a:pt x="1189" y="1790"/>
                  <a:pt x="1190" y="1790"/>
                </a:cubicBezTo>
                <a:cubicBezTo>
                  <a:pt x="1191" y="1789"/>
                  <a:pt x="1191" y="1788"/>
                  <a:pt x="1192" y="1788"/>
                </a:cubicBezTo>
                <a:cubicBezTo>
                  <a:pt x="1193" y="1787"/>
                  <a:pt x="1195" y="1787"/>
                  <a:pt x="1196" y="1788"/>
                </a:cubicBezTo>
                <a:cubicBezTo>
                  <a:pt x="1197" y="1788"/>
                  <a:pt x="1199" y="1789"/>
                  <a:pt x="1200" y="1789"/>
                </a:cubicBezTo>
                <a:cubicBezTo>
                  <a:pt x="1201" y="1790"/>
                  <a:pt x="1202" y="1792"/>
                  <a:pt x="1203" y="1792"/>
                </a:cubicBezTo>
                <a:cubicBezTo>
                  <a:pt x="1203" y="1793"/>
                  <a:pt x="1205" y="1792"/>
                  <a:pt x="1206" y="1792"/>
                </a:cubicBezTo>
                <a:cubicBezTo>
                  <a:pt x="1207" y="1792"/>
                  <a:pt x="1209" y="1793"/>
                  <a:pt x="1210" y="1794"/>
                </a:cubicBezTo>
                <a:cubicBezTo>
                  <a:pt x="1211" y="1794"/>
                  <a:pt x="1213" y="1794"/>
                  <a:pt x="1214" y="1794"/>
                </a:cubicBezTo>
                <a:cubicBezTo>
                  <a:pt x="1215" y="1794"/>
                  <a:pt x="1217" y="1793"/>
                  <a:pt x="1218" y="1793"/>
                </a:cubicBezTo>
                <a:cubicBezTo>
                  <a:pt x="1218" y="1793"/>
                  <a:pt x="1219" y="1793"/>
                  <a:pt x="1220" y="1793"/>
                </a:cubicBezTo>
                <a:cubicBezTo>
                  <a:pt x="1220" y="1793"/>
                  <a:pt x="1220" y="1795"/>
                  <a:pt x="1221" y="1796"/>
                </a:cubicBezTo>
                <a:cubicBezTo>
                  <a:pt x="1221" y="1797"/>
                  <a:pt x="1223" y="1798"/>
                  <a:pt x="1224" y="1799"/>
                </a:cubicBezTo>
                <a:cubicBezTo>
                  <a:pt x="1225" y="1799"/>
                  <a:pt x="1227" y="1800"/>
                  <a:pt x="1228" y="1801"/>
                </a:cubicBezTo>
                <a:cubicBezTo>
                  <a:pt x="1229" y="1802"/>
                  <a:pt x="1230" y="1804"/>
                  <a:pt x="1232" y="1805"/>
                </a:cubicBezTo>
                <a:cubicBezTo>
                  <a:pt x="1232" y="1805"/>
                  <a:pt x="1233" y="1805"/>
                  <a:pt x="1234" y="1805"/>
                </a:cubicBezTo>
                <a:cubicBezTo>
                  <a:pt x="1235" y="1805"/>
                  <a:pt x="1235" y="1803"/>
                  <a:pt x="1236" y="1803"/>
                </a:cubicBezTo>
                <a:cubicBezTo>
                  <a:pt x="1237" y="1803"/>
                  <a:pt x="1238" y="1804"/>
                  <a:pt x="1238" y="1804"/>
                </a:cubicBezTo>
                <a:cubicBezTo>
                  <a:pt x="1239" y="1805"/>
                  <a:pt x="1238" y="1807"/>
                  <a:pt x="1238" y="1808"/>
                </a:cubicBezTo>
                <a:cubicBezTo>
                  <a:pt x="1239" y="1809"/>
                  <a:pt x="1240" y="1810"/>
                  <a:pt x="1241" y="1811"/>
                </a:cubicBezTo>
                <a:cubicBezTo>
                  <a:pt x="1242" y="1811"/>
                  <a:pt x="1244" y="1812"/>
                  <a:pt x="1245" y="1812"/>
                </a:cubicBezTo>
                <a:cubicBezTo>
                  <a:pt x="1245" y="1812"/>
                  <a:pt x="1247" y="1810"/>
                  <a:pt x="1248" y="1811"/>
                </a:cubicBezTo>
                <a:cubicBezTo>
                  <a:pt x="1248" y="1811"/>
                  <a:pt x="1249" y="1811"/>
                  <a:pt x="1249" y="1812"/>
                </a:cubicBezTo>
                <a:cubicBezTo>
                  <a:pt x="1250" y="1812"/>
                  <a:pt x="1249" y="1814"/>
                  <a:pt x="1249" y="1815"/>
                </a:cubicBezTo>
                <a:cubicBezTo>
                  <a:pt x="1249" y="1816"/>
                  <a:pt x="1251" y="1818"/>
                  <a:pt x="1251" y="1818"/>
                </a:cubicBezTo>
                <a:cubicBezTo>
                  <a:pt x="1253" y="1819"/>
                  <a:pt x="1255" y="1817"/>
                  <a:pt x="1256" y="1817"/>
                </a:cubicBezTo>
                <a:cubicBezTo>
                  <a:pt x="1257" y="1817"/>
                  <a:pt x="1258" y="1818"/>
                  <a:pt x="1258" y="1819"/>
                </a:cubicBezTo>
                <a:cubicBezTo>
                  <a:pt x="1259" y="1819"/>
                  <a:pt x="1260" y="1821"/>
                  <a:pt x="1260" y="1821"/>
                </a:cubicBezTo>
                <a:cubicBezTo>
                  <a:pt x="1261" y="1821"/>
                  <a:pt x="1262" y="1819"/>
                  <a:pt x="1263" y="1819"/>
                </a:cubicBezTo>
                <a:cubicBezTo>
                  <a:pt x="1263" y="1819"/>
                  <a:pt x="1264" y="1818"/>
                  <a:pt x="1265" y="1818"/>
                </a:cubicBezTo>
                <a:cubicBezTo>
                  <a:pt x="1266" y="1818"/>
                  <a:pt x="1266" y="1821"/>
                  <a:pt x="1267" y="1821"/>
                </a:cubicBezTo>
                <a:cubicBezTo>
                  <a:pt x="1268" y="1821"/>
                  <a:pt x="1270" y="1821"/>
                  <a:pt x="1271" y="1820"/>
                </a:cubicBezTo>
                <a:cubicBezTo>
                  <a:pt x="1272" y="1820"/>
                  <a:pt x="1273" y="1818"/>
                  <a:pt x="1274" y="1818"/>
                </a:cubicBezTo>
                <a:cubicBezTo>
                  <a:pt x="1275" y="1818"/>
                  <a:pt x="1277" y="1818"/>
                  <a:pt x="1278" y="1819"/>
                </a:cubicBezTo>
                <a:cubicBezTo>
                  <a:pt x="1278" y="1819"/>
                  <a:pt x="1279" y="1820"/>
                  <a:pt x="1280" y="1820"/>
                </a:cubicBezTo>
                <a:cubicBezTo>
                  <a:pt x="1281" y="1821"/>
                  <a:pt x="1283" y="1822"/>
                  <a:pt x="1284" y="1822"/>
                </a:cubicBezTo>
                <a:cubicBezTo>
                  <a:pt x="1285" y="1822"/>
                  <a:pt x="1286" y="1819"/>
                  <a:pt x="1287" y="1819"/>
                </a:cubicBezTo>
                <a:cubicBezTo>
                  <a:pt x="1287" y="1819"/>
                  <a:pt x="1289" y="1819"/>
                  <a:pt x="1290" y="1819"/>
                </a:cubicBezTo>
                <a:cubicBezTo>
                  <a:pt x="1291" y="1819"/>
                  <a:pt x="1294" y="1820"/>
                  <a:pt x="1295" y="1820"/>
                </a:cubicBezTo>
                <a:cubicBezTo>
                  <a:pt x="1296" y="1820"/>
                  <a:pt x="1298" y="1821"/>
                  <a:pt x="1299" y="1821"/>
                </a:cubicBezTo>
                <a:cubicBezTo>
                  <a:pt x="1299" y="1820"/>
                  <a:pt x="1300" y="1818"/>
                  <a:pt x="1301" y="1818"/>
                </a:cubicBezTo>
                <a:cubicBezTo>
                  <a:pt x="1302" y="1818"/>
                  <a:pt x="1304" y="1821"/>
                  <a:pt x="1306" y="1820"/>
                </a:cubicBezTo>
                <a:cubicBezTo>
                  <a:pt x="1306" y="1820"/>
                  <a:pt x="1307" y="1819"/>
                  <a:pt x="1308" y="1818"/>
                </a:cubicBezTo>
                <a:cubicBezTo>
                  <a:pt x="1308" y="1818"/>
                  <a:pt x="1310" y="1818"/>
                  <a:pt x="1311" y="1819"/>
                </a:cubicBezTo>
                <a:cubicBezTo>
                  <a:pt x="1312" y="1819"/>
                  <a:pt x="1313" y="1821"/>
                  <a:pt x="1314" y="1821"/>
                </a:cubicBezTo>
                <a:cubicBezTo>
                  <a:pt x="1315" y="1822"/>
                  <a:pt x="1318" y="1821"/>
                  <a:pt x="1319" y="1820"/>
                </a:cubicBezTo>
                <a:cubicBezTo>
                  <a:pt x="1320" y="1820"/>
                  <a:pt x="1322" y="1818"/>
                  <a:pt x="1323" y="1818"/>
                </a:cubicBezTo>
                <a:cubicBezTo>
                  <a:pt x="1323" y="1819"/>
                  <a:pt x="1324" y="1819"/>
                  <a:pt x="1324" y="1820"/>
                </a:cubicBezTo>
                <a:cubicBezTo>
                  <a:pt x="1325" y="1820"/>
                  <a:pt x="1325" y="1822"/>
                  <a:pt x="1326" y="1823"/>
                </a:cubicBezTo>
                <a:cubicBezTo>
                  <a:pt x="1327" y="1824"/>
                  <a:pt x="1330" y="1824"/>
                  <a:pt x="1331" y="1824"/>
                </a:cubicBezTo>
                <a:cubicBezTo>
                  <a:pt x="1333" y="1824"/>
                  <a:pt x="1335" y="1824"/>
                  <a:pt x="1337" y="1824"/>
                </a:cubicBezTo>
                <a:cubicBezTo>
                  <a:pt x="1339" y="1824"/>
                  <a:pt x="1343" y="1824"/>
                  <a:pt x="1345" y="1824"/>
                </a:cubicBezTo>
                <a:cubicBezTo>
                  <a:pt x="1346" y="1825"/>
                  <a:pt x="1348" y="1826"/>
                  <a:pt x="1349" y="1827"/>
                </a:cubicBezTo>
                <a:cubicBezTo>
                  <a:pt x="1350" y="1828"/>
                  <a:pt x="1352" y="1830"/>
                  <a:pt x="1353" y="1832"/>
                </a:cubicBezTo>
                <a:cubicBezTo>
                  <a:pt x="1354" y="1833"/>
                  <a:pt x="1356" y="1837"/>
                  <a:pt x="1357" y="1839"/>
                </a:cubicBezTo>
                <a:cubicBezTo>
                  <a:pt x="1359" y="1840"/>
                  <a:pt x="1362" y="1840"/>
                  <a:pt x="1364" y="1840"/>
                </a:cubicBezTo>
                <a:cubicBezTo>
                  <a:pt x="1365" y="1841"/>
                  <a:pt x="1366" y="1842"/>
                  <a:pt x="1367" y="1843"/>
                </a:cubicBezTo>
                <a:cubicBezTo>
                  <a:pt x="1367" y="1844"/>
                  <a:pt x="1367" y="1846"/>
                  <a:pt x="1367" y="1846"/>
                </a:cubicBezTo>
                <a:cubicBezTo>
                  <a:pt x="1368" y="1847"/>
                  <a:pt x="1371" y="1849"/>
                  <a:pt x="1372" y="1849"/>
                </a:cubicBezTo>
                <a:cubicBezTo>
                  <a:pt x="1373" y="1849"/>
                  <a:pt x="1375" y="1849"/>
                  <a:pt x="1377" y="1849"/>
                </a:cubicBezTo>
                <a:cubicBezTo>
                  <a:pt x="1377" y="1849"/>
                  <a:pt x="1379" y="1849"/>
                  <a:pt x="1380" y="1850"/>
                </a:cubicBezTo>
                <a:cubicBezTo>
                  <a:pt x="1381" y="1850"/>
                  <a:pt x="1380" y="1852"/>
                  <a:pt x="1380" y="1853"/>
                </a:cubicBezTo>
                <a:cubicBezTo>
                  <a:pt x="1381" y="1854"/>
                  <a:pt x="1384" y="1856"/>
                  <a:pt x="1385" y="1857"/>
                </a:cubicBezTo>
                <a:cubicBezTo>
                  <a:pt x="1386" y="1857"/>
                  <a:pt x="1389" y="1857"/>
                  <a:pt x="1390" y="1856"/>
                </a:cubicBezTo>
                <a:cubicBezTo>
                  <a:pt x="1391" y="1856"/>
                  <a:pt x="1393" y="1854"/>
                  <a:pt x="1393" y="1853"/>
                </a:cubicBezTo>
                <a:cubicBezTo>
                  <a:pt x="1394" y="1852"/>
                  <a:pt x="1394" y="1849"/>
                  <a:pt x="1394" y="1848"/>
                </a:cubicBezTo>
                <a:cubicBezTo>
                  <a:pt x="1394" y="1847"/>
                  <a:pt x="1392" y="1846"/>
                  <a:pt x="1392" y="1845"/>
                </a:cubicBezTo>
                <a:cubicBezTo>
                  <a:pt x="1392" y="1844"/>
                  <a:pt x="1393" y="1842"/>
                  <a:pt x="1394" y="1841"/>
                </a:cubicBezTo>
                <a:cubicBezTo>
                  <a:pt x="1395" y="1841"/>
                  <a:pt x="1397" y="1841"/>
                  <a:pt x="1398" y="1841"/>
                </a:cubicBezTo>
                <a:cubicBezTo>
                  <a:pt x="1399" y="1840"/>
                  <a:pt x="1400" y="1839"/>
                  <a:pt x="1401" y="1838"/>
                </a:cubicBezTo>
                <a:cubicBezTo>
                  <a:pt x="1402" y="1838"/>
                  <a:pt x="1403" y="1838"/>
                  <a:pt x="1404" y="1838"/>
                </a:cubicBezTo>
                <a:cubicBezTo>
                  <a:pt x="1405" y="1837"/>
                  <a:pt x="1406" y="1835"/>
                  <a:pt x="1407" y="1835"/>
                </a:cubicBezTo>
                <a:cubicBezTo>
                  <a:pt x="1408" y="1835"/>
                  <a:pt x="1410" y="1835"/>
                  <a:pt x="1411" y="1835"/>
                </a:cubicBezTo>
                <a:cubicBezTo>
                  <a:pt x="1412" y="1835"/>
                  <a:pt x="1413" y="1836"/>
                  <a:pt x="1414" y="1836"/>
                </a:cubicBezTo>
                <a:cubicBezTo>
                  <a:pt x="1415" y="1836"/>
                  <a:pt x="1417" y="1834"/>
                  <a:pt x="1418" y="1834"/>
                </a:cubicBezTo>
                <a:cubicBezTo>
                  <a:pt x="1420" y="1834"/>
                  <a:pt x="1423" y="1835"/>
                  <a:pt x="1425" y="1835"/>
                </a:cubicBezTo>
                <a:cubicBezTo>
                  <a:pt x="1426" y="1835"/>
                  <a:pt x="1427" y="1835"/>
                  <a:pt x="1428" y="1835"/>
                </a:cubicBezTo>
                <a:cubicBezTo>
                  <a:pt x="1429" y="1834"/>
                  <a:pt x="1429" y="1832"/>
                  <a:pt x="1429" y="1831"/>
                </a:cubicBezTo>
                <a:cubicBezTo>
                  <a:pt x="1430" y="1830"/>
                  <a:pt x="1429" y="1828"/>
                  <a:pt x="1428" y="1827"/>
                </a:cubicBezTo>
                <a:cubicBezTo>
                  <a:pt x="1428" y="1826"/>
                  <a:pt x="1425" y="1826"/>
                  <a:pt x="1424" y="1826"/>
                </a:cubicBezTo>
                <a:cubicBezTo>
                  <a:pt x="1423" y="1826"/>
                  <a:pt x="1422" y="1828"/>
                  <a:pt x="1421" y="1828"/>
                </a:cubicBezTo>
                <a:cubicBezTo>
                  <a:pt x="1420" y="1829"/>
                  <a:pt x="1418" y="1829"/>
                  <a:pt x="1417" y="1829"/>
                </a:cubicBezTo>
                <a:cubicBezTo>
                  <a:pt x="1416" y="1828"/>
                  <a:pt x="1415" y="1826"/>
                  <a:pt x="1416" y="1825"/>
                </a:cubicBezTo>
                <a:cubicBezTo>
                  <a:pt x="1416" y="1824"/>
                  <a:pt x="1417" y="1823"/>
                  <a:pt x="1418" y="1822"/>
                </a:cubicBezTo>
                <a:cubicBezTo>
                  <a:pt x="1418" y="1822"/>
                  <a:pt x="1420" y="1820"/>
                  <a:pt x="1420" y="1820"/>
                </a:cubicBezTo>
                <a:cubicBezTo>
                  <a:pt x="1420" y="1818"/>
                  <a:pt x="1420" y="1815"/>
                  <a:pt x="1419" y="1814"/>
                </a:cubicBezTo>
                <a:cubicBezTo>
                  <a:pt x="1418" y="1813"/>
                  <a:pt x="1416" y="1813"/>
                  <a:pt x="1415" y="1813"/>
                </a:cubicBezTo>
                <a:cubicBezTo>
                  <a:pt x="1415" y="1813"/>
                  <a:pt x="1413" y="1814"/>
                  <a:pt x="1413" y="1814"/>
                </a:cubicBezTo>
                <a:cubicBezTo>
                  <a:pt x="1412" y="1814"/>
                  <a:pt x="1410" y="1814"/>
                  <a:pt x="1409" y="1813"/>
                </a:cubicBezTo>
                <a:cubicBezTo>
                  <a:pt x="1408" y="1813"/>
                  <a:pt x="1406" y="1812"/>
                  <a:pt x="1405" y="1811"/>
                </a:cubicBezTo>
                <a:cubicBezTo>
                  <a:pt x="1404" y="1810"/>
                  <a:pt x="1404" y="1807"/>
                  <a:pt x="1404" y="1806"/>
                </a:cubicBezTo>
                <a:cubicBezTo>
                  <a:pt x="1404" y="1805"/>
                  <a:pt x="1403" y="1804"/>
                  <a:pt x="1403" y="1803"/>
                </a:cubicBezTo>
                <a:cubicBezTo>
                  <a:pt x="1402" y="1802"/>
                  <a:pt x="1401" y="1801"/>
                  <a:pt x="1401" y="1800"/>
                </a:cubicBezTo>
                <a:cubicBezTo>
                  <a:pt x="1401" y="1800"/>
                  <a:pt x="1403" y="1798"/>
                  <a:pt x="1403" y="1798"/>
                </a:cubicBezTo>
                <a:cubicBezTo>
                  <a:pt x="1403" y="1797"/>
                  <a:pt x="1403" y="1795"/>
                  <a:pt x="1403" y="1794"/>
                </a:cubicBezTo>
                <a:cubicBezTo>
                  <a:pt x="1402" y="1793"/>
                  <a:pt x="1401" y="1792"/>
                  <a:pt x="1401" y="1792"/>
                </a:cubicBezTo>
                <a:cubicBezTo>
                  <a:pt x="1400" y="1791"/>
                  <a:pt x="1399" y="1789"/>
                  <a:pt x="1399" y="1788"/>
                </a:cubicBezTo>
                <a:cubicBezTo>
                  <a:pt x="1399" y="1787"/>
                  <a:pt x="1401" y="1786"/>
                  <a:pt x="1401" y="1785"/>
                </a:cubicBezTo>
                <a:cubicBezTo>
                  <a:pt x="1401" y="1784"/>
                  <a:pt x="1401" y="1781"/>
                  <a:pt x="1400" y="1781"/>
                </a:cubicBezTo>
                <a:cubicBezTo>
                  <a:pt x="1399" y="1780"/>
                  <a:pt x="1397" y="1782"/>
                  <a:pt x="1396" y="1782"/>
                </a:cubicBezTo>
                <a:cubicBezTo>
                  <a:pt x="1395" y="1782"/>
                  <a:pt x="1395" y="1779"/>
                  <a:pt x="1394" y="1778"/>
                </a:cubicBezTo>
                <a:cubicBezTo>
                  <a:pt x="1394" y="1777"/>
                  <a:pt x="1394" y="1774"/>
                  <a:pt x="1395" y="1773"/>
                </a:cubicBezTo>
                <a:cubicBezTo>
                  <a:pt x="1395" y="1772"/>
                  <a:pt x="1398" y="1771"/>
                  <a:pt x="1398" y="1769"/>
                </a:cubicBezTo>
                <a:cubicBezTo>
                  <a:pt x="1398" y="1768"/>
                  <a:pt x="1397" y="1767"/>
                  <a:pt x="1396" y="1766"/>
                </a:cubicBezTo>
                <a:cubicBezTo>
                  <a:pt x="1396" y="1766"/>
                  <a:pt x="1394" y="1766"/>
                  <a:pt x="1393" y="1767"/>
                </a:cubicBezTo>
                <a:cubicBezTo>
                  <a:pt x="1392" y="1768"/>
                  <a:pt x="1392" y="1769"/>
                  <a:pt x="1392" y="1770"/>
                </a:cubicBezTo>
                <a:cubicBezTo>
                  <a:pt x="1391" y="1771"/>
                  <a:pt x="1390" y="1772"/>
                  <a:pt x="1389" y="1772"/>
                </a:cubicBezTo>
                <a:cubicBezTo>
                  <a:pt x="1388" y="1772"/>
                  <a:pt x="1387" y="1770"/>
                  <a:pt x="1387" y="1769"/>
                </a:cubicBezTo>
                <a:cubicBezTo>
                  <a:pt x="1387" y="1768"/>
                  <a:pt x="1388" y="1766"/>
                  <a:pt x="1388" y="1765"/>
                </a:cubicBezTo>
                <a:cubicBezTo>
                  <a:pt x="1389" y="1764"/>
                  <a:pt x="1390" y="1761"/>
                  <a:pt x="1390" y="1760"/>
                </a:cubicBezTo>
                <a:cubicBezTo>
                  <a:pt x="1390" y="1759"/>
                  <a:pt x="1389" y="1757"/>
                  <a:pt x="1388" y="1757"/>
                </a:cubicBezTo>
                <a:cubicBezTo>
                  <a:pt x="1387" y="1756"/>
                  <a:pt x="1386" y="1759"/>
                  <a:pt x="1385" y="1758"/>
                </a:cubicBezTo>
                <a:cubicBezTo>
                  <a:pt x="1384" y="1758"/>
                  <a:pt x="1383" y="1757"/>
                  <a:pt x="1383" y="1756"/>
                </a:cubicBezTo>
                <a:cubicBezTo>
                  <a:pt x="1383" y="1755"/>
                  <a:pt x="1384" y="1753"/>
                  <a:pt x="1384" y="1752"/>
                </a:cubicBezTo>
                <a:cubicBezTo>
                  <a:pt x="1383" y="1751"/>
                  <a:pt x="1381" y="1751"/>
                  <a:pt x="1380" y="1750"/>
                </a:cubicBezTo>
                <a:cubicBezTo>
                  <a:pt x="1380" y="1749"/>
                  <a:pt x="1380" y="1747"/>
                  <a:pt x="1380" y="1746"/>
                </a:cubicBezTo>
                <a:cubicBezTo>
                  <a:pt x="1380" y="1745"/>
                  <a:pt x="1381" y="1743"/>
                  <a:pt x="1382" y="1742"/>
                </a:cubicBezTo>
                <a:cubicBezTo>
                  <a:pt x="1382" y="1741"/>
                  <a:pt x="1382" y="1738"/>
                  <a:pt x="1382" y="1737"/>
                </a:cubicBezTo>
                <a:cubicBezTo>
                  <a:pt x="1382" y="1735"/>
                  <a:pt x="1382" y="1733"/>
                  <a:pt x="1381" y="1732"/>
                </a:cubicBezTo>
                <a:cubicBezTo>
                  <a:pt x="1381" y="1730"/>
                  <a:pt x="1377" y="1727"/>
                  <a:pt x="1377" y="1725"/>
                </a:cubicBezTo>
                <a:cubicBezTo>
                  <a:pt x="1376" y="1723"/>
                  <a:pt x="1377" y="1719"/>
                  <a:pt x="1377" y="1717"/>
                </a:cubicBezTo>
                <a:cubicBezTo>
                  <a:pt x="1377" y="1715"/>
                  <a:pt x="1376" y="1713"/>
                  <a:pt x="1376" y="1711"/>
                </a:cubicBezTo>
                <a:cubicBezTo>
                  <a:pt x="1375" y="1710"/>
                  <a:pt x="1374" y="1706"/>
                  <a:pt x="1373" y="1704"/>
                </a:cubicBezTo>
                <a:cubicBezTo>
                  <a:pt x="1373" y="1703"/>
                  <a:pt x="1371" y="1699"/>
                  <a:pt x="1371" y="1697"/>
                </a:cubicBezTo>
                <a:cubicBezTo>
                  <a:pt x="1370" y="1696"/>
                  <a:pt x="1367" y="1692"/>
                  <a:pt x="1366" y="1690"/>
                </a:cubicBezTo>
                <a:cubicBezTo>
                  <a:pt x="1365" y="1690"/>
                  <a:pt x="1363" y="1688"/>
                  <a:pt x="1362" y="1687"/>
                </a:cubicBezTo>
                <a:cubicBezTo>
                  <a:pt x="1361" y="1687"/>
                  <a:pt x="1359" y="1686"/>
                  <a:pt x="1359" y="1685"/>
                </a:cubicBezTo>
                <a:cubicBezTo>
                  <a:pt x="1358" y="1684"/>
                  <a:pt x="1360" y="1681"/>
                  <a:pt x="1360" y="1680"/>
                </a:cubicBezTo>
                <a:cubicBezTo>
                  <a:pt x="1360" y="1678"/>
                  <a:pt x="1361" y="1674"/>
                  <a:pt x="1361" y="1672"/>
                </a:cubicBezTo>
                <a:cubicBezTo>
                  <a:pt x="1360" y="1670"/>
                  <a:pt x="1359" y="1667"/>
                  <a:pt x="1358" y="1666"/>
                </a:cubicBezTo>
                <a:cubicBezTo>
                  <a:pt x="1358" y="1665"/>
                  <a:pt x="1358" y="1663"/>
                  <a:pt x="1359" y="1662"/>
                </a:cubicBezTo>
                <a:cubicBezTo>
                  <a:pt x="1359" y="1661"/>
                  <a:pt x="1359" y="1658"/>
                  <a:pt x="1360" y="1657"/>
                </a:cubicBezTo>
                <a:cubicBezTo>
                  <a:pt x="1361" y="1656"/>
                  <a:pt x="1363" y="1655"/>
                  <a:pt x="1365" y="1655"/>
                </a:cubicBezTo>
                <a:cubicBezTo>
                  <a:pt x="1366" y="1655"/>
                  <a:pt x="1368" y="1657"/>
                  <a:pt x="1370" y="1656"/>
                </a:cubicBezTo>
                <a:cubicBezTo>
                  <a:pt x="1370" y="1656"/>
                  <a:pt x="1371" y="1654"/>
                  <a:pt x="1371" y="1654"/>
                </a:cubicBezTo>
                <a:cubicBezTo>
                  <a:pt x="1372" y="1653"/>
                  <a:pt x="1371" y="1651"/>
                  <a:pt x="1370" y="1650"/>
                </a:cubicBezTo>
                <a:cubicBezTo>
                  <a:pt x="1370" y="1650"/>
                  <a:pt x="1370" y="1649"/>
                  <a:pt x="1369" y="1649"/>
                </a:cubicBezTo>
                <a:cubicBezTo>
                  <a:pt x="1369" y="1648"/>
                  <a:pt x="1368" y="1647"/>
                  <a:pt x="1368" y="1647"/>
                </a:cubicBezTo>
                <a:cubicBezTo>
                  <a:pt x="1368" y="1646"/>
                  <a:pt x="1370" y="1646"/>
                  <a:pt x="1370" y="1645"/>
                </a:cubicBezTo>
                <a:cubicBezTo>
                  <a:pt x="1370" y="1644"/>
                  <a:pt x="1368" y="1643"/>
                  <a:pt x="1367" y="1642"/>
                </a:cubicBezTo>
                <a:cubicBezTo>
                  <a:pt x="1367" y="1642"/>
                  <a:pt x="1367" y="1640"/>
                  <a:pt x="1368" y="1639"/>
                </a:cubicBezTo>
                <a:cubicBezTo>
                  <a:pt x="1368" y="1639"/>
                  <a:pt x="1371" y="1639"/>
                  <a:pt x="1372" y="1639"/>
                </a:cubicBezTo>
                <a:cubicBezTo>
                  <a:pt x="1373" y="1638"/>
                  <a:pt x="1375" y="1636"/>
                  <a:pt x="1376" y="1635"/>
                </a:cubicBezTo>
                <a:cubicBezTo>
                  <a:pt x="1376" y="1633"/>
                  <a:pt x="1376" y="1630"/>
                  <a:pt x="1377" y="1628"/>
                </a:cubicBezTo>
                <a:cubicBezTo>
                  <a:pt x="1377" y="1626"/>
                  <a:pt x="1376" y="1622"/>
                  <a:pt x="1376" y="1621"/>
                </a:cubicBezTo>
                <a:cubicBezTo>
                  <a:pt x="1376" y="1619"/>
                  <a:pt x="1378" y="1616"/>
                  <a:pt x="1378" y="1614"/>
                </a:cubicBezTo>
                <a:cubicBezTo>
                  <a:pt x="1378" y="1613"/>
                  <a:pt x="1379" y="1611"/>
                  <a:pt x="1379" y="1610"/>
                </a:cubicBezTo>
                <a:cubicBezTo>
                  <a:pt x="1378" y="1609"/>
                  <a:pt x="1375" y="1610"/>
                  <a:pt x="1373" y="1610"/>
                </a:cubicBezTo>
                <a:cubicBezTo>
                  <a:pt x="1372" y="1611"/>
                  <a:pt x="1370" y="1612"/>
                  <a:pt x="1369" y="1613"/>
                </a:cubicBezTo>
                <a:cubicBezTo>
                  <a:pt x="1368" y="1614"/>
                  <a:pt x="1367" y="1615"/>
                  <a:pt x="1367" y="1616"/>
                </a:cubicBezTo>
                <a:cubicBezTo>
                  <a:pt x="1366" y="1617"/>
                  <a:pt x="1363" y="1617"/>
                  <a:pt x="1362" y="1617"/>
                </a:cubicBezTo>
                <a:cubicBezTo>
                  <a:pt x="1360" y="1617"/>
                  <a:pt x="1358" y="1615"/>
                  <a:pt x="1357" y="1615"/>
                </a:cubicBezTo>
                <a:cubicBezTo>
                  <a:pt x="1355" y="1615"/>
                  <a:pt x="1353" y="1616"/>
                  <a:pt x="1351" y="1616"/>
                </a:cubicBezTo>
                <a:cubicBezTo>
                  <a:pt x="1350" y="1616"/>
                  <a:pt x="1348" y="1616"/>
                  <a:pt x="1347" y="1615"/>
                </a:cubicBezTo>
                <a:cubicBezTo>
                  <a:pt x="1346" y="1614"/>
                  <a:pt x="1344" y="1612"/>
                  <a:pt x="1344" y="1611"/>
                </a:cubicBezTo>
                <a:cubicBezTo>
                  <a:pt x="1344" y="1610"/>
                  <a:pt x="1345" y="1607"/>
                  <a:pt x="1346" y="1606"/>
                </a:cubicBezTo>
                <a:cubicBezTo>
                  <a:pt x="1346" y="1606"/>
                  <a:pt x="1348" y="1606"/>
                  <a:pt x="1349" y="1606"/>
                </a:cubicBezTo>
                <a:cubicBezTo>
                  <a:pt x="1351" y="1605"/>
                  <a:pt x="1353" y="1603"/>
                  <a:pt x="1354" y="1602"/>
                </a:cubicBezTo>
                <a:cubicBezTo>
                  <a:pt x="1355" y="1602"/>
                  <a:pt x="1357" y="1600"/>
                  <a:pt x="1358" y="1599"/>
                </a:cubicBezTo>
                <a:cubicBezTo>
                  <a:pt x="1359" y="1598"/>
                  <a:pt x="1361" y="1597"/>
                  <a:pt x="1362" y="1597"/>
                </a:cubicBezTo>
                <a:cubicBezTo>
                  <a:pt x="1363" y="1596"/>
                  <a:pt x="1363" y="1594"/>
                  <a:pt x="1364" y="1593"/>
                </a:cubicBezTo>
                <a:cubicBezTo>
                  <a:pt x="1364" y="1593"/>
                  <a:pt x="1367" y="1593"/>
                  <a:pt x="1367" y="1593"/>
                </a:cubicBezTo>
                <a:cubicBezTo>
                  <a:pt x="1368" y="1594"/>
                  <a:pt x="1368" y="1596"/>
                  <a:pt x="1368" y="1596"/>
                </a:cubicBezTo>
                <a:cubicBezTo>
                  <a:pt x="1368" y="1597"/>
                  <a:pt x="1367" y="1599"/>
                  <a:pt x="1367" y="1599"/>
                </a:cubicBezTo>
                <a:cubicBezTo>
                  <a:pt x="1367" y="1600"/>
                  <a:pt x="1365" y="1600"/>
                  <a:pt x="1365" y="1601"/>
                </a:cubicBezTo>
                <a:cubicBezTo>
                  <a:pt x="1364" y="1602"/>
                  <a:pt x="1361" y="1603"/>
                  <a:pt x="1360" y="1604"/>
                </a:cubicBezTo>
                <a:cubicBezTo>
                  <a:pt x="1360" y="1605"/>
                  <a:pt x="1358" y="1605"/>
                  <a:pt x="1358" y="1606"/>
                </a:cubicBezTo>
                <a:cubicBezTo>
                  <a:pt x="1358" y="1607"/>
                  <a:pt x="1359" y="1607"/>
                  <a:pt x="1360" y="1607"/>
                </a:cubicBezTo>
                <a:cubicBezTo>
                  <a:pt x="1361" y="1608"/>
                  <a:pt x="1363" y="1608"/>
                  <a:pt x="1363" y="1608"/>
                </a:cubicBezTo>
                <a:cubicBezTo>
                  <a:pt x="1365" y="1607"/>
                  <a:pt x="1367" y="1607"/>
                  <a:pt x="1368" y="1607"/>
                </a:cubicBezTo>
                <a:cubicBezTo>
                  <a:pt x="1369" y="1606"/>
                  <a:pt x="1370" y="1603"/>
                  <a:pt x="1371" y="1603"/>
                </a:cubicBezTo>
                <a:cubicBezTo>
                  <a:pt x="1372" y="1602"/>
                  <a:pt x="1375" y="1602"/>
                  <a:pt x="1377" y="1602"/>
                </a:cubicBezTo>
                <a:cubicBezTo>
                  <a:pt x="1377" y="1601"/>
                  <a:pt x="1379" y="1600"/>
                  <a:pt x="1379" y="1599"/>
                </a:cubicBezTo>
                <a:cubicBezTo>
                  <a:pt x="1380" y="1598"/>
                  <a:pt x="1381" y="1595"/>
                  <a:pt x="1382" y="1594"/>
                </a:cubicBezTo>
                <a:cubicBezTo>
                  <a:pt x="1383" y="1592"/>
                  <a:pt x="1384" y="1588"/>
                  <a:pt x="1384" y="1585"/>
                </a:cubicBezTo>
                <a:cubicBezTo>
                  <a:pt x="1385" y="1582"/>
                  <a:pt x="1386" y="1577"/>
                  <a:pt x="1386" y="1574"/>
                </a:cubicBezTo>
                <a:cubicBezTo>
                  <a:pt x="1387" y="1571"/>
                  <a:pt x="1389" y="1567"/>
                  <a:pt x="1390" y="1565"/>
                </a:cubicBezTo>
                <a:cubicBezTo>
                  <a:pt x="1391" y="1561"/>
                  <a:pt x="1393" y="1555"/>
                  <a:pt x="1395" y="1551"/>
                </a:cubicBezTo>
                <a:cubicBezTo>
                  <a:pt x="1396" y="1549"/>
                  <a:pt x="1398" y="1545"/>
                  <a:pt x="1399" y="1542"/>
                </a:cubicBezTo>
                <a:cubicBezTo>
                  <a:pt x="1400" y="1541"/>
                  <a:pt x="1402" y="1538"/>
                  <a:pt x="1402" y="1536"/>
                </a:cubicBezTo>
                <a:cubicBezTo>
                  <a:pt x="1402" y="1535"/>
                  <a:pt x="1400" y="1534"/>
                  <a:pt x="1399" y="1533"/>
                </a:cubicBezTo>
                <a:cubicBezTo>
                  <a:pt x="1398" y="1533"/>
                  <a:pt x="1395" y="1534"/>
                  <a:pt x="1393" y="1533"/>
                </a:cubicBezTo>
                <a:cubicBezTo>
                  <a:pt x="1392" y="1533"/>
                  <a:pt x="1389" y="1530"/>
                  <a:pt x="1387" y="1529"/>
                </a:cubicBezTo>
                <a:cubicBezTo>
                  <a:pt x="1386" y="1528"/>
                  <a:pt x="1382" y="1525"/>
                  <a:pt x="1381" y="1523"/>
                </a:cubicBezTo>
                <a:cubicBezTo>
                  <a:pt x="1380" y="1522"/>
                  <a:pt x="1379" y="1519"/>
                  <a:pt x="1379" y="1517"/>
                </a:cubicBezTo>
                <a:cubicBezTo>
                  <a:pt x="1380" y="1515"/>
                  <a:pt x="1382" y="1511"/>
                  <a:pt x="1384" y="1510"/>
                </a:cubicBezTo>
                <a:cubicBezTo>
                  <a:pt x="1385" y="1508"/>
                  <a:pt x="1388" y="1505"/>
                  <a:pt x="1390" y="1505"/>
                </a:cubicBezTo>
                <a:cubicBezTo>
                  <a:pt x="1391" y="1504"/>
                  <a:pt x="1394" y="1504"/>
                  <a:pt x="1395" y="1504"/>
                </a:cubicBezTo>
                <a:cubicBezTo>
                  <a:pt x="1397" y="1504"/>
                  <a:pt x="1400" y="1502"/>
                  <a:pt x="1401" y="1503"/>
                </a:cubicBezTo>
                <a:cubicBezTo>
                  <a:pt x="1402" y="1503"/>
                  <a:pt x="1403" y="1505"/>
                  <a:pt x="1404" y="1506"/>
                </a:cubicBezTo>
                <a:cubicBezTo>
                  <a:pt x="1404" y="1507"/>
                  <a:pt x="1404" y="1510"/>
                  <a:pt x="1405" y="1511"/>
                </a:cubicBezTo>
                <a:cubicBezTo>
                  <a:pt x="1406" y="1512"/>
                  <a:pt x="1409" y="1514"/>
                  <a:pt x="1410" y="1514"/>
                </a:cubicBezTo>
                <a:cubicBezTo>
                  <a:pt x="1412" y="1513"/>
                  <a:pt x="1414" y="1510"/>
                  <a:pt x="1415" y="1508"/>
                </a:cubicBezTo>
                <a:cubicBezTo>
                  <a:pt x="1415" y="1507"/>
                  <a:pt x="1415" y="1504"/>
                  <a:pt x="1416" y="1503"/>
                </a:cubicBezTo>
                <a:cubicBezTo>
                  <a:pt x="1416" y="1502"/>
                  <a:pt x="1418" y="1500"/>
                  <a:pt x="1419" y="1499"/>
                </a:cubicBezTo>
                <a:cubicBezTo>
                  <a:pt x="1420" y="1497"/>
                  <a:pt x="1422" y="1493"/>
                  <a:pt x="1424" y="1491"/>
                </a:cubicBezTo>
                <a:cubicBezTo>
                  <a:pt x="1426" y="1488"/>
                  <a:pt x="1429" y="1483"/>
                  <a:pt x="1431" y="1480"/>
                </a:cubicBezTo>
                <a:cubicBezTo>
                  <a:pt x="1432" y="1479"/>
                  <a:pt x="1434" y="1477"/>
                  <a:pt x="1434" y="1476"/>
                </a:cubicBezTo>
                <a:cubicBezTo>
                  <a:pt x="1435" y="1475"/>
                  <a:pt x="1435" y="1473"/>
                  <a:pt x="1435" y="1471"/>
                </a:cubicBezTo>
                <a:cubicBezTo>
                  <a:pt x="1435" y="1471"/>
                  <a:pt x="1434" y="1469"/>
                  <a:pt x="1434" y="1468"/>
                </a:cubicBezTo>
                <a:cubicBezTo>
                  <a:pt x="1434" y="1467"/>
                  <a:pt x="1436" y="1465"/>
                  <a:pt x="1436" y="1464"/>
                </a:cubicBezTo>
                <a:cubicBezTo>
                  <a:pt x="1436" y="1463"/>
                  <a:pt x="1434" y="1461"/>
                  <a:pt x="1434" y="1460"/>
                </a:cubicBezTo>
                <a:cubicBezTo>
                  <a:pt x="1434" y="1459"/>
                  <a:pt x="1436" y="1457"/>
                  <a:pt x="1437" y="1457"/>
                </a:cubicBezTo>
                <a:cubicBezTo>
                  <a:pt x="1438" y="1457"/>
                  <a:pt x="1440" y="1457"/>
                  <a:pt x="1441" y="1458"/>
                </a:cubicBezTo>
                <a:cubicBezTo>
                  <a:pt x="1441" y="1458"/>
                  <a:pt x="1442" y="1460"/>
                  <a:pt x="1443" y="1460"/>
                </a:cubicBezTo>
                <a:cubicBezTo>
                  <a:pt x="1444" y="1460"/>
                  <a:pt x="1447" y="1460"/>
                  <a:pt x="1448" y="1459"/>
                </a:cubicBezTo>
                <a:cubicBezTo>
                  <a:pt x="1449" y="1459"/>
                  <a:pt x="1451" y="1458"/>
                  <a:pt x="1452" y="1457"/>
                </a:cubicBezTo>
                <a:cubicBezTo>
                  <a:pt x="1453" y="1456"/>
                  <a:pt x="1454" y="1452"/>
                  <a:pt x="1456" y="1451"/>
                </a:cubicBezTo>
                <a:cubicBezTo>
                  <a:pt x="1457" y="1450"/>
                  <a:pt x="1461" y="1448"/>
                  <a:pt x="1462" y="1447"/>
                </a:cubicBezTo>
                <a:cubicBezTo>
                  <a:pt x="1464" y="1446"/>
                  <a:pt x="1467" y="1445"/>
                  <a:pt x="1468" y="1444"/>
                </a:cubicBezTo>
                <a:cubicBezTo>
                  <a:pt x="1469" y="1443"/>
                  <a:pt x="1470" y="1441"/>
                  <a:pt x="1470" y="1440"/>
                </a:cubicBezTo>
                <a:cubicBezTo>
                  <a:pt x="1471" y="1439"/>
                  <a:pt x="1473" y="1437"/>
                  <a:pt x="1472" y="1435"/>
                </a:cubicBezTo>
                <a:cubicBezTo>
                  <a:pt x="1472" y="1434"/>
                  <a:pt x="1469" y="1433"/>
                  <a:pt x="1469" y="1432"/>
                </a:cubicBezTo>
                <a:cubicBezTo>
                  <a:pt x="1468" y="1431"/>
                  <a:pt x="1467" y="1430"/>
                  <a:pt x="1467" y="1429"/>
                </a:cubicBezTo>
                <a:cubicBezTo>
                  <a:pt x="1468" y="1428"/>
                  <a:pt x="1469" y="1427"/>
                  <a:pt x="1470" y="1426"/>
                </a:cubicBezTo>
                <a:cubicBezTo>
                  <a:pt x="1470" y="1425"/>
                  <a:pt x="1471" y="1422"/>
                  <a:pt x="1470" y="1421"/>
                </a:cubicBezTo>
                <a:cubicBezTo>
                  <a:pt x="1470" y="1420"/>
                  <a:pt x="1469" y="1419"/>
                  <a:pt x="1469" y="1418"/>
                </a:cubicBezTo>
                <a:cubicBezTo>
                  <a:pt x="1469" y="1416"/>
                  <a:pt x="1469" y="1414"/>
                  <a:pt x="1470" y="1412"/>
                </a:cubicBezTo>
                <a:cubicBezTo>
                  <a:pt x="1470" y="1411"/>
                  <a:pt x="1472" y="1410"/>
                  <a:pt x="1473" y="1410"/>
                </a:cubicBezTo>
                <a:cubicBezTo>
                  <a:pt x="1475" y="1409"/>
                  <a:pt x="1478" y="1409"/>
                  <a:pt x="1480" y="1409"/>
                </a:cubicBezTo>
                <a:cubicBezTo>
                  <a:pt x="1480" y="1409"/>
                  <a:pt x="1481" y="1409"/>
                  <a:pt x="1482" y="1409"/>
                </a:cubicBezTo>
                <a:cubicBezTo>
                  <a:pt x="1482" y="1409"/>
                  <a:pt x="1483" y="1411"/>
                  <a:pt x="1484" y="1411"/>
                </a:cubicBezTo>
                <a:cubicBezTo>
                  <a:pt x="1484" y="1412"/>
                  <a:pt x="1484" y="1414"/>
                  <a:pt x="1484" y="1415"/>
                </a:cubicBezTo>
                <a:cubicBezTo>
                  <a:pt x="1484" y="1416"/>
                  <a:pt x="1483" y="1418"/>
                  <a:pt x="1484" y="1419"/>
                </a:cubicBezTo>
                <a:cubicBezTo>
                  <a:pt x="1485" y="1420"/>
                  <a:pt x="1487" y="1421"/>
                  <a:pt x="1488" y="1421"/>
                </a:cubicBezTo>
                <a:cubicBezTo>
                  <a:pt x="1490" y="1421"/>
                  <a:pt x="1493" y="1419"/>
                  <a:pt x="1495" y="1418"/>
                </a:cubicBezTo>
                <a:cubicBezTo>
                  <a:pt x="1496" y="1418"/>
                  <a:pt x="1499" y="1418"/>
                  <a:pt x="1500" y="1418"/>
                </a:cubicBezTo>
                <a:cubicBezTo>
                  <a:pt x="1502" y="1417"/>
                  <a:pt x="1503" y="1415"/>
                  <a:pt x="1504" y="1414"/>
                </a:cubicBezTo>
                <a:cubicBezTo>
                  <a:pt x="1505" y="1413"/>
                  <a:pt x="1508" y="1412"/>
                  <a:pt x="1509" y="1411"/>
                </a:cubicBezTo>
                <a:cubicBezTo>
                  <a:pt x="1511" y="1410"/>
                  <a:pt x="1516" y="1408"/>
                  <a:pt x="1518" y="1407"/>
                </a:cubicBezTo>
                <a:cubicBezTo>
                  <a:pt x="1520" y="1406"/>
                  <a:pt x="1523" y="1405"/>
                  <a:pt x="1524" y="1404"/>
                </a:cubicBezTo>
                <a:cubicBezTo>
                  <a:pt x="1526" y="1403"/>
                  <a:pt x="1528" y="1402"/>
                  <a:pt x="1529" y="1401"/>
                </a:cubicBezTo>
                <a:cubicBezTo>
                  <a:pt x="1529" y="1401"/>
                  <a:pt x="1529" y="1399"/>
                  <a:pt x="1529" y="1399"/>
                </a:cubicBezTo>
                <a:cubicBezTo>
                  <a:pt x="1528" y="1397"/>
                  <a:pt x="1526" y="1395"/>
                  <a:pt x="1525" y="1394"/>
                </a:cubicBezTo>
                <a:cubicBezTo>
                  <a:pt x="1523" y="1393"/>
                  <a:pt x="1520" y="1391"/>
                  <a:pt x="1519" y="1390"/>
                </a:cubicBezTo>
                <a:cubicBezTo>
                  <a:pt x="1517" y="1389"/>
                  <a:pt x="1514" y="1387"/>
                  <a:pt x="1512" y="1386"/>
                </a:cubicBezTo>
                <a:cubicBezTo>
                  <a:pt x="1511" y="1385"/>
                  <a:pt x="1509" y="1383"/>
                  <a:pt x="1507" y="1382"/>
                </a:cubicBezTo>
                <a:cubicBezTo>
                  <a:pt x="1507" y="1381"/>
                  <a:pt x="1505" y="1379"/>
                  <a:pt x="1504" y="1378"/>
                </a:cubicBezTo>
                <a:cubicBezTo>
                  <a:pt x="1503" y="1378"/>
                  <a:pt x="1501" y="1378"/>
                  <a:pt x="1499" y="1378"/>
                </a:cubicBezTo>
                <a:cubicBezTo>
                  <a:pt x="1499" y="1377"/>
                  <a:pt x="1497" y="1376"/>
                  <a:pt x="1497" y="1375"/>
                </a:cubicBezTo>
                <a:cubicBezTo>
                  <a:pt x="1496" y="1375"/>
                  <a:pt x="1495" y="1373"/>
                  <a:pt x="1495" y="1372"/>
                </a:cubicBezTo>
                <a:cubicBezTo>
                  <a:pt x="1495" y="1371"/>
                  <a:pt x="1496" y="1369"/>
                  <a:pt x="1496" y="1368"/>
                </a:cubicBezTo>
                <a:cubicBezTo>
                  <a:pt x="1495" y="1366"/>
                  <a:pt x="1492" y="1365"/>
                  <a:pt x="1491" y="1364"/>
                </a:cubicBezTo>
                <a:cubicBezTo>
                  <a:pt x="1491" y="1363"/>
                  <a:pt x="1490" y="1360"/>
                  <a:pt x="1490" y="1359"/>
                </a:cubicBezTo>
                <a:cubicBezTo>
                  <a:pt x="1490" y="1358"/>
                  <a:pt x="1491" y="1357"/>
                  <a:pt x="1491" y="1356"/>
                </a:cubicBezTo>
                <a:cubicBezTo>
                  <a:pt x="1492" y="1355"/>
                  <a:pt x="1494" y="1355"/>
                  <a:pt x="1495" y="1355"/>
                </a:cubicBezTo>
                <a:cubicBezTo>
                  <a:pt x="1496" y="1354"/>
                  <a:pt x="1498" y="1353"/>
                  <a:pt x="1499" y="1353"/>
                </a:cubicBezTo>
                <a:cubicBezTo>
                  <a:pt x="1500" y="1353"/>
                  <a:pt x="1501" y="1355"/>
                  <a:pt x="1502" y="1356"/>
                </a:cubicBezTo>
                <a:cubicBezTo>
                  <a:pt x="1502" y="1357"/>
                  <a:pt x="1504" y="1357"/>
                  <a:pt x="1504" y="1357"/>
                </a:cubicBezTo>
                <a:cubicBezTo>
                  <a:pt x="1504" y="1358"/>
                  <a:pt x="1504" y="1359"/>
                  <a:pt x="1503" y="1360"/>
                </a:cubicBezTo>
                <a:cubicBezTo>
                  <a:pt x="1503" y="1360"/>
                  <a:pt x="1502" y="1361"/>
                  <a:pt x="1502" y="1361"/>
                </a:cubicBezTo>
                <a:cubicBezTo>
                  <a:pt x="1502" y="1362"/>
                  <a:pt x="1502" y="1364"/>
                  <a:pt x="1502" y="1365"/>
                </a:cubicBezTo>
                <a:cubicBezTo>
                  <a:pt x="1503" y="1366"/>
                  <a:pt x="1505" y="1366"/>
                  <a:pt x="1506" y="1367"/>
                </a:cubicBezTo>
                <a:cubicBezTo>
                  <a:pt x="1508" y="1367"/>
                  <a:pt x="1512" y="1365"/>
                  <a:pt x="1514" y="1366"/>
                </a:cubicBezTo>
                <a:cubicBezTo>
                  <a:pt x="1514" y="1367"/>
                  <a:pt x="1513" y="1369"/>
                  <a:pt x="1513" y="1369"/>
                </a:cubicBezTo>
                <a:cubicBezTo>
                  <a:pt x="1513" y="1370"/>
                  <a:pt x="1514" y="1371"/>
                  <a:pt x="1514" y="1372"/>
                </a:cubicBezTo>
                <a:cubicBezTo>
                  <a:pt x="1515" y="1372"/>
                  <a:pt x="1516" y="1373"/>
                  <a:pt x="1516" y="1373"/>
                </a:cubicBezTo>
                <a:cubicBezTo>
                  <a:pt x="1517" y="1374"/>
                  <a:pt x="1516" y="1376"/>
                  <a:pt x="1516" y="1377"/>
                </a:cubicBezTo>
                <a:cubicBezTo>
                  <a:pt x="1516" y="1377"/>
                  <a:pt x="1515" y="1379"/>
                  <a:pt x="1516" y="1380"/>
                </a:cubicBezTo>
                <a:cubicBezTo>
                  <a:pt x="1516" y="1380"/>
                  <a:pt x="1518" y="1379"/>
                  <a:pt x="1519" y="1378"/>
                </a:cubicBezTo>
                <a:cubicBezTo>
                  <a:pt x="1520" y="1378"/>
                  <a:pt x="1524" y="1376"/>
                  <a:pt x="1525" y="1375"/>
                </a:cubicBezTo>
                <a:cubicBezTo>
                  <a:pt x="1527" y="1374"/>
                  <a:pt x="1530" y="1370"/>
                  <a:pt x="1532" y="1368"/>
                </a:cubicBezTo>
                <a:cubicBezTo>
                  <a:pt x="1534" y="1368"/>
                  <a:pt x="1537" y="1368"/>
                  <a:pt x="1538" y="1367"/>
                </a:cubicBezTo>
                <a:cubicBezTo>
                  <a:pt x="1539" y="1367"/>
                  <a:pt x="1541" y="1365"/>
                  <a:pt x="1542" y="1364"/>
                </a:cubicBezTo>
                <a:cubicBezTo>
                  <a:pt x="1543" y="1364"/>
                  <a:pt x="1543" y="1361"/>
                  <a:pt x="1544" y="1360"/>
                </a:cubicBezTo>
                <a:cubicBezTo>
                  <a:pt x="1545" y="1359"/>
                  <a:pt x="1546" y="1358"/>
                  <a:pt x="1547" y="1357"/>
                </a:cubicBezTo>
                <a:cubicBezTo>
                  <a:pt x="1548" y="1357"/>
                  <a:pt x="1550" y="1357"/>
                  <a:pt x="1551" y="1356"/>
                </a:cubicBezTo>
                <a:cubicBezTo>
                  <a:pt x="1552" y="1356"/>
                  <a:pt x="1554" y="1356"/>
                  <a:pt x="1555" y="1355"/>
                </a:cubicBezTo>
                <a:cubicBezTo>
                  <a:pt x="1556" y="1355"/>
                  <a:pt x="1559" y="1355"/>
                  <a:pt x="1559" y="1356"/>
                </a:cubicBezTo>
                <a:cubicBezTo>
                  <a:pt x="1560" y="1356"/>
                  <a:pt x="1559" y="1359"/>
                  <a:pt x="1559" y="1360"/>
                </a:cubicBezTo>
                <a:cubicBezTo>
                  <a:pt x="1558" y="1360"/>
                  <a:pt x="1557" y="1361"/>
                  <a:pt x="1556" y="1362"/>
                </a:cubicBezTo>
                <a:cubicBezTo>
                  <a:pt x="1556" y="1363"/>
                  <a:pt x="1555" y="1364"/>
                  <a:pt x="1555" y="1365"/>
                </a:cubicBezTo>
                <a:cubicBezTo>
                  <a:pt x="1555" y="1365"/>
                  <a:pt x="1557" y="1366"/>
                  <a:pt x="1557" y="1367"/>
                </a:cubicBezTo>
                <a:cubicBezTo>
                  <a:pt x="1557" y="1368"/>
                  <a:pt x="1557" y="1369"/>
                  <a:pt x="1557" y="1370"/>
                </a:cubicBezTo>
                <a:cubicBezTo>
                  <a:pt x="1557" y="1370"/>
                  <a:pt x="1555" y="1370"/>
                  <a:pt x="1555" y="1370"/>
                </a:cubicBezTo>
                <a:cubicBezTo>
                  <a:pt x="1554" y="1371"/>
                  <a:pt x="1554" y="1373"/>
                  <a:pt x="1554" y="1373"/>
                </a:cubicBezTo>
                <a:cubicBezTo>
                  <a:pt x="1554" y="1374"/>
                  <a:pt x="1555" y="1376"/>
                  <a:pt x="1556" y="1376"/>
                </a:cubicBezTo>
                <a:cubicBezTo>
                  <a:pt x="1557" y="1377"/>
                  <a:pt x="1558" y="1376"/>
                  <a:pt x="1559" y="1376"/>
                </a:cubicBezTo>
                <a:cubicBezTo>
                  <a:pt x="1561" y="1375"/>
                  <a:pt x="1564" y="1371"/>
                  <a:pt x="1567" y="1370"/>
                </a:cubicBezTo>
                <a:cubicBezTo>
                  <a:pt x="1568" y="1369"/>
                  <a:pt x="1572" y="1368"/>
                  <a:pt x="1574" y="1368"/>
                </a:cubicBezTo>
                <a:cubicBezTo>
                  <a:pt x="1576" y="1367"/>
                  <a:pt x="1578" y="1366"/>
                  <a:pt x="1579" y="1365"/>
                </a:cubicBezTo>
                <a:cubicBezTo>
                  <a:pt x="1580" y="1364"/>
                  <a:pt x="1582" y="1363"/>
                  <a:pt x="1583" y="1362"/>
                </a:cubicBezTo>
                <a:cubicBezTo>
                  <a:pt x="1584" y="1362"/>
                  <a:pt x="1586" y="1361"/>
                  <a:pt x="1587" y="1361"/>
                </a:cubicBezTo>
                <a:cubicBezTo>
                  <a:pt x="1588" y="1361"/>
                  <a:pt x="1590" y="1361"/>
                  <a:pt x="1591" y="1362"/>
                </a:cubicBezTo>
                <a:cubicBezTo>
                  <a:pt x="1592" y="1362"/>
                  <a:pt x="1592" y="1364"/>
                  <a:pt x="1592" y="1365"/>
                </a:cubicBezTo>
                <a:cubicBezTo>
                  <a:pt x="1592" y="1366"/>
                  <a:pt x="1592" y="1368"/>
                  <a:pt x="1592" y="1369"/>
                </a:cubicBezTo>
                <a:cubicBezTo>
                  <a:pt x="1591" y="1370"/>
                  <a:pt x="1589" y="1370"/>
                  <a:pt x="1588" y="1370"/>
                </a:cubicBezTo>
                <a:cubicBezTo>
                  <a:pt x="1586" y="1371"/>
                  <a:pt x="1582" y="1373"/>
                  <a:pt x="1581" y="1374"/>
                </a:cubicBezTo>
                <a:cubicBezTo>
                  <a:pt x="1578" y="1375"/>
                  <a:pt x="1574" y="1377"/>
                  <a:pt x="1572" y="1378"/>
                </a:cubicBezTo>
                <a:cubicBezTo>
                  <a:pt x="1568" y="1381"/>
                  <a:pt x="1560" y="1385"/>
                  <a:pt x="1556" y="1388"/>
                </a:cubicBezTo>
                <a:cubicBezTo>
                  <a:pt x="1553" y="1389"/>
                  <a:pt x="1548" y="1393"/>
                  <a:pt x="1545" y="1395"/>
                </a:cubicBezTo>
                <a:cubicBezTo>
                  <a:pt x="1543" y="1397"/>
                  <a:pt x="1540" y="1401"/>
                  <a:pt x="1538" y="1403"/>
                </a:cubicBezTo>
                <a:cubicBezTo>
                  <a:pt x="1537" y="1403"/>
                  <a:pt x="1535" y="1405"/>
                  <a:pt x="1534" y="1406"/>
                </a:cubicBezTo>
                <a:cubicBezTo>
                  <a:pt x="1534" y="1407"/>
                  <a:pt x="1532" y="1408"/>
                  <a:pt x="1533" y="1409"/>
                </a:cubicBezTo>
                <a:cubicBezTo>
                  <a:pt x="1533" y="1409"/>
                  <a:pt x="1533" y="1410"/>
                  <a:pt x="1534" y="1410"/>
                </a:cubicBezTo>
                <a:cubicBezTo>
                  <a:pt x="1534" y="1410"/>
                  <a:pt x="1535" y="1410"/>
                  <a:pt x="1535" y="1410"/>
                </a:cubicBezTo>
                <a:cubicBezTo>
                  <a:pt x="1536" y="1410"/>
                  <a:pt x="1538" y="1409"/>
                  <a:pt x="1538" y="1409"/>
                </a:cubicBezTo>
                <a:cubicBezTo>
                  <a:pt x="1540" y="1408"/>
                  <a:pt x="1542" y="1406"/>
                  <a:pt x="1543" y="1405"/>
                </a:cubicBezTo>
                <a:cubicBezTo>
                  <a:pt x="1545" y="1403"/>
                  <a:pt x="1547" y="1401"/>
                  <a:pt x="1549" y="1399"/>
                </a:cubicBezTo>
                <a:cubicBezTo>
                  <a:pt x="1550" y="1399"/>
                  <a:pt x="1552" y="1397"/>
                  <a:pt x="1553" y="1397"/>
                </a:cubicBezTo>
                <a:cubicBezTo>
                  <a:pt x="1556" y="1395"/>
                  <a:pt x="1561" y="1391"/>
                  <a:pt x="1564" y="1389"/>
                </a:cubicBezTo>
                <a:cubicBezTo>
                  <a:pt x="1566" y="1388"/>
                  <a:pt x="1570" y="1385"/>
                  <a:pt x="1573" y="1384"/>
                </a:cubicBezTo>
                <a:cubicBezTo>
                  <a:pt x="1575" y="1383"/>
                  <a:pt x="1579" y="1381"/>
                  <a:pt x="1581" y="1380"/>
                </a:cubicBezTo>
                <a:cubicBezTo>
                  <a:pt x="1583" y="1379"/>
                  <a:pt x="1587" y="1377"/>
                  <a:pt x="1589" y="1376"/>
                </a:cubicBezTo>
                <a:cubicBezTo>
                  <a:pt x="1592" y="1374"/>
                  <a:pt x="1599" y="1370"/>
                  <a:pt x="1602" y="1369"/>
                </a:cubicBezTo>
                <a:cubicBezTo>
                  <a:pt x="1606" y="1367"/>
                  <a:pt x="1613" y="1364"/>
                  <a:pt x="1617" y="1362"/>
                </a:cubicBezTo>
                <a:cubicBezTo>
                  <a:pt x="1621" y="1359"/>
                  <a:pt x="1628" y="1354"/>
                  <a:pt x="1631" y="1351"/>
                </a:cubicBezTo>
                <a:cubicBezTo>
                  <a:pt x="1634" y="1350"/>
                  <a:pt x="1640" y="1347"/>
                  <a:pt x="1643" y="1345"/>
                </a:cubicBezTo>
                <a:cubicBezTo>
                  <a:pt x="1647" y="1343"/>
                  <a:pt x="1654" y="1337"/>
                  <a:pt x="1658" y="1335"/>
                </a:cubicBezTo>
                <a:cubicBezTo>
                  <a:pt x="1660" y="1333"/>
                  <a:pt x="1664" y="1331"/>
                  <a:pt x="1666" y="1329"/>
                </a:cubicBezTo>
                <a:cubicBezTo>
                  <a:pt x="1668" y="1328"/>
                  <a:pt x="1671" y="1325"/>
                  <a:pt x="1673" y="1324"/>
                </a:cubicBezTo>
                <a:cubicBezTo>
                  <a:pt x="1674" y="1324"/>
                  <a:pt x="1676" y="1324"/>
                  <a:pt x="1677" y="1323"/>
                </a:cubicBezTo>
                <a:cubicBezTo>
                  <a:pt x="1679" y="1323"/>
                  <a:pt x="1681" y="1323"/>
                  <a:pt x="1682" y="1322"/>
                </a:cubicBezTo>
                <a:cubicBezTo>
                  <a:pt x="1683" y="1321"/>
                  <a:pt x="1684" y="1320"/>
                  <a:pt x="1685" y="1319"/>
                </a:cubicBezTo>
                <a:cubicBezTo>
                  <a:pt x="1686" y="1318"/>
                  <a:pt x="1688" y="1316"/>
                  <a:pt x="1689" y="1314"/>
                </a:cubicBezTo>
                <a:cubicBezTo>
                  <a:pt x="1691" y="1313"/>
                  <a:pt x="1694" y="1310"/>
                  <a:pt x="1696" y="1308"/>
                </a:cubicBezTo>
                <a:cubicBezTo>
                  <a:pt x="1699" y="1306"/>
                  <a:pt x="1705" y="1300"/>
                  <a:pt x="1708" y="1297"/>
                </a:cubicBezTo>
                <a:cubicBezTo>
                  <a:pt x="1710" y="1295"/>
                  <a:pt x="1716" y="1291"/>
                  <a:pt x="1718" y="1289"/>
                </a:cubicBezTo>
                <a:cubicBezTo>
                  <a:pt x="1720" y="1286"/>
                  <a:pt x="1723" y="1282"/>
                  <a:pt x="1725" y="1280"/>
                </a:cubicBezTo>
                <a:cubicBezTo>
                  <a:pt x="1727" y="1278"/>
                  <a:pt x="1730" y="1274"/>
                  <a:pt x="1732" y="1272"/>
                </a:cubicBezTo>
                <a:cubicBezTo>
                  <a:pt x="1735" y="1270"/>
                  <a:pt x="1740" y="1267"/>
                  <a:pt x="1742" y="1265"/>
                </a:cubicBezTo>
                <a:cubicBezTo>
                  <a:pt x="1744" y="1263"/>
                  <a:pt x="1749" y="1260"/>
                  <a:pt x="1751" y="1258"/>
                </a:cubicBezTo>
                <a:cubicBezTo>
                  <a:pt x="1753" y="1256"/>
                  <a:pt x="1758" y="1253"/>
                  <a:pt x="1760" y="1251"/>
                </a:cubicBezTo>
                <a:cubicBezTo>
                  <a:pt x="1762" y="1250"/>
                  <a:pt x="1765" y="1247"/>
                  <a:pt x="1767" y="1246"/>
                </a:cubicBezTo>
                <a:cubicBezTo>
                  <a:pt x="1769" y="1245"/>
                  <a:pt x="1772" y="1242"/>
                  <a:pt x="1773" y="1241"/>
                </a:cubicBezTo>
                <a:cubicBezTo>
                  <a:pt x="1774" y="1240"/>
                  <a:pt x="1778" y="1239"/>
                  <a:pt x="1778" y="1238"/>
                </a:cubicBezTo>
                <a:cubicBezTo>
                  <a:pt x="1779" y="1237"/>
                  <a:pt x="1780" y="1235"/>
                  <a:pt x="1779" y="1234"/>
                </a:cubicBezTo>
                <a:cubicBezTo>
                  <a:pt x="1779" y="1233"/>
                  <a:pt x="1777" y="1233"/>
                  <a:pt x="1776" y="1233"/>
                </a:cubicBezTo>
                <a:cubicBezTo>
                  <a:pt x="1775" y="1233"/>
                  <a:pt x="1772" y="1234"/>
                  <a:pt x="1771" y="1234"/>
                </a:cubicBezTo>
                <a:cubicBezTo>
                  <a:pt x="1770" y="1234"/>
                  <a:pt x="1768" y="1233"/>
                  <a:pt x="1767" y="1232"/>
                </a:cubicBezTo>
                <a:cubicBezTo>
                  <a:pt x="1767" y="1231"/>
                  <a:pt x="1766" y="1230"/>
                  <a:pt x="1765" y="1230"/>
                </a:cubicBezTo>
                <a:cubicBezTo>
                  <a:pt x="1764" y="1230"/>
                  <a:pt x="1763" y="1232"/>
                  <a:pt x="1763" y="1233"/>
                </a:cubicBezTo>
                <a:cubicBezTo>
                  <a:pt x="1763" y="1234"/>
                  <a:pt x="1764" y="1236"/>
                  <a:pt x="1764" y="1237"/>
                </a:cubicBezTo>
                <a:cubicBezTo>
                  <a:pt x="1764" y="1238"/>
                  <a:pt x="1764" y="1240"/>
                  <a:pt x="1763" y="1241"/>
                </a:cubicBezTo>
                <a:cubicBezTo>
                  <a:pt x="1762" y="1241"/>
                  <a:pt x="1761" y="1241"/>
                  <a:pt x="1760" y="1241"/>
                </a:cubicBezTo>
                <a:cubicBezTo>
                  <a:pt x="1759" y="1241"/>
                  <a:pt x="1758" y="1242"/>
                  <a:pt x="1757" y="1242"/>
                </a:cubicBezTo>
                <a:cubicBezTo>
                  <a:pt x="1756" y="1242"/>
                  <a:pt x="1755" y="1241"/>
                  <a:pt x="1754" y="1241"/>
                </a:cubicBezTo>
                <a:cubicBezTo>
                  <a:pt x="1754" y="1240"/>
                  <a:pt x="1753" y="1237"/>
                  <a:pt x="1753" y="1236"/>
                </a:cubicBezTo>
                <a:cubicBezTo>
                  <a:pt x="1753" y="1235"/>
                  <a:pt x="1754" y="1233"/>
                  <a:pt x="1754" y="1232"/>
                </a:cubicBezTo>
                <a:cubicBezTo>
                  <a:pt x="1754" y="1230"/>
                  <a:pt x="1754" y="1228"/>
                  <a:pt x="1754" y="1226"/>
                </a:cubicBezTo>
                <a:cubicBezTo>
                  <a:pt x="1754" y="1225"/>
                  <a:pt x="1754" y="1221"/>
                  <a:pt x="1753" y="1219"/>
                </a:cubicBezTo>
                <a:cubicBezTo>
                  <a:pt x="1753" y="1219"/>
                  <a:pt x="1751" y="1218"/>
                  <a:pt x="1750" y="1217"/>
                </a:cubicBezTo>
                <a:cubicBezTo>
                  <a:pt x="1749" y="1217"/>
                  <a:pt x="1748" y="1215"/>
                  <a:pt x="1747" y="1214"/>
                </a:cubicBezTo>
                <a:cubicBezTo>
                  <a:pt x="1747" y="1214"/>
                  <a:pt x="1749" y="1212"/>
                  <a:pt x="1749" y="1211"/>
                </a:cubicBezTo>
                <a:cubicBezTo>
                  <a:pt x="1749" y="1210"/>
                  <a:pt x="1750" y="1208"/>
                  <a:pt x="1749" y="1207"/>
                </a:cubicBezTo>
                <a:cubicBezTo>
                  <a:pt x="1749" y="1206"/>
                  <a:pt x="1745" y="1206"/>
                  <a:pt x="1743" y="1206"/>
                </a:cubicBezTo>
                <a:cubicBezTo>
                  <a:pt x="1742" y="1206"/>
                  <a:pt x="1739" y="1206"/>
                  <a:pt x="1738" y="1205"/>
                </a:cubicBezTo>
                <a:cubicBezTo>
                  <a:pt x="1737" y="1205"/>
                  <a:pt x="1736" y="1203"/>
                  <a:pt x="1735" y="1202"/>
                </a:cubicBezTo>
                <a:cubicBezTo>
                  <a:pt x="1734" y="1201"/>
                  <a:pt x="1733" y="1200"/>
                  <a:pt x="1733" y="1199"/>
                </a:cubicBezTo>
                <a:cubicBezTo>
                  <a:pt x="1733" y="1198"/>
                  <a:pt x="1734" y="1196"/>
                  <a:pt x="1734" y="1195"/>
                </a:cubicBezTo>
                <a:cubicBezTo>
                  <a:pt x="1735" y="1194"/>
                  <a:pt x="1737" y="1193"/>
                  <a:pt x="1737" y="1192"/>
                </a:cubicBezTo>
                <a:cubicBezTo>
                  <a:pt x="1738" y="1191"/>
                  <a:pt x="1738" y="1188"/>
                  <a:pt x="1737" y="1187"/>
                </a:cubicBezTo>
                <a:cubicBezTo>
                  <a:pt x="1737" y="1186"/>
                  <a:pt x="1735" y="1186"/>
                  <a:pt x="1734" y="1185"/>
                </a:cubicBezTo>
                <a:cubicBezTo>
                  <a:pt x="1733" y="1185"/>
                  <a:pt x="1733" y="1183"/>
                  <a:pt x="1733" y="1183"/>
                </a:cubicBezTo>
                <a:cubicBezTo>
                  <a:pt x="1733" y="1182"/>
                  <a:pt x="1735" y="1180"/>
                  <a:pt x="1736" y="1179"/>
                </a:cubicBezTo>
                <a:cubicBezTo>
                  <a:pt x="1737" y="1178"/>
                  <a:pt x="1738" y="1174"/>
                  <a:pt x="1739" y="1173"/>
                </a:cubicBezTo>
                <a:cubicBezTo>
                  <a:pt x="1739" y="1172"/>
                  <a:pt x="1740" y="1171"/>
                  <a:pt x="1741" y="1171"/>
                </a:cubicBezTo>
                <a:cubicBezTo>
                  <a:pt x="1742" y="1170"/>
                  <a:pt x="1744" y="1171"/>
                  <a:pt x="1745" y="1171"/>
                </a:cubicBezTo>
                <a:cubicBezTo>
                  <a:pt x="1745" y="1172"/>
                  <a:pt x="1746" y="1173"/>
                  <a:pt x="1746" y="1173"/>
                </a:cubicBezTo>
                <a:cubicBezTo>
                  <a:pt x="1746" y="1174"/>
                  <a:pt x="1744" y="1175"/>
                  <a:pt x="1744" y="1176"/>
                </a:cubicBezTo>
                <a:cubicBezTo>
                  <a:pt x="1744" y="1176"/>
                  <a:pt x="1744" y="1178"/>
                  <a:pt x="1745" y="1179"/>
                </a:cubicBezTo>
                <a:cubicBezTo>
                  <a:pt x="1745" y="1180"/>
                  <a:pt x="1747" y="1181"/>
                  <a:pt x="1748" y="1181"/>
                </a:cubicBezTo>
                <a:cubicBezTo>
                  <a:pt x="1749" y="1181"/>
                  <a:pt x="1751" y="1179"/>
                  <a:pt x="1752" y="1179"/>
                </a:cubicBezTo>
                <a:cubicBezTo>
                  <a:pt x="1753" y="1178"/>
                  <a:pt x="1755" y="1176"/>
                  <a:pt x="1756" y="1175"/>
                </a:cubicBezTo>
                <a:cubicBezTo>
                  <a:pt x="1756" y="1174"/>
                  <a:pt x="1755" y="1170"/>
                  <a:pt x="1756" y="1169"/>
                </a:cubicBezTo>
                <a:cubicBezTo>
                  <a:pt x="1756" y="1168"/>
                  <a:pt x="1758" y="1166"/>
                  <a:pt x="1759" y="1165"/>
                </a:cubicBezTo>
                <a:cubicBezTo>
                  <a:pt x="1761" y="1163"/>
                  <a:pt x="1763" y="1160"/>
                  <a:pt x="1765" y="1159"/>
                </a:cubicBezTo>
                <a:cubicBezTo>
                  <a:pt x="1766" y="1159"/>
                  <a:pt x="1768" y="1158"/>
                  <a:pt x="1769" y="1158"/>
                </a:cubicBezTo>
                <a:cubicBezTo>
                  <a:pt x="1770" y="1157"/>
                  <a:pt x="1771" y="1155"/>
                  <a:pt x="1772" y="1155"/>
                </a:cubicBezTo>
                <a:cubicBezTo>
                  <a:pt x="1773" y="1155"/>
                  <a:pt x="1774" y="1157"/>
                  <a:pt x="1775" y="1158"/>
                </a:cubicBezTo>
                <a:cubicBezTo>
                  <a:pt x="1777" y="1160"/>
                  <a:pt x="1780" y="1164"/>
                  <a:pt x="1780" y="1167"/>
                </a:cubicBezTo>
                <a:cubicBezTo>
                  <a:pt x="1780" y="1168"/>
                  <a:pt x="1779" y="1171"/>
                  <a:pt x="1779" y="1173"/>
                </a:cubicBezTo>
                <a:cubicBezTo>
                  <a:pt x="1779" y="1175"/>
                  <a:pt x="1780" y="1179"/>
                  <a:pt x="1780" y="1181"/>
                </a:cubicBezTo>
                <a:cubicBezTo>
                  <a:pt x="1780" y="1182"/>
                  <a:pt x="1778" y="1184"/>
                  <a:pt x="1778" y="1186"/>
                </a:cubicBezTo>
                <a:cubicBezTo>
                  <a:pt x="1777" y="1187"/>
                  <a:pt x="1775" y="1189"/>
                  <a:pt x="1774" y="1191"/>
                </a:cubicBezTo>
                <a:cubicBezTo>
                  <a:pt x="1773" y="1192"/>
                  <a:pt x="1770" y="1193"/>
                  <a:pt x="1769" y="1195"/>
                </a:cubicBezTo>
                <a:cubicBezTo>
                  <a:pt x="1768" y="1195"/>
                  <a:pt x="1768" y="1198"/>
                  <a:pt x="1768" y="1199"/>
                </a:cubicBezTo>
                <a:cubicBezTo>
                  <a:pt x="1769" y="1200"/>
                  <a:pt x="1772" y="1201"/>
                  <a:pt x="1774" y="1201"/>
                </a:cubicBezTo>
                <a:cubicBezTo>
                  <a:pt x="1776" y="1201"/>
                  <a:pt x="1780" y="1199"/>
                  <a:pt x="1782" y="1198"/>
                </a:cubicBezTo>
                <a:cubicBezTo>
                  <a:pt x="1784" y="1198"/>
                  <a:pt x="1788" y="1198"/>
                  <a:pt x="1790" y="1197"/>
                </a:cubicBezTo>
                <a:cubicBezTo>
                  <a:pt x="1791" y="1197"/>
                  <a:pt x="1793" y="1195"/>
                  <a:pt x="1794" y="1195"/>
                </a:cubicBezTo>
                <a:cubicBezTo>
                  <a:pt x="1796" y="1194"/>
                  <a:pt x="1798" y="1192"/>
                  <a:pt x="1800" y="1191"/>
                </a:cubicBezTo>
                <a:cubicBezTo>
                  <a:pt x="1801" y="1191"/>
                  <a:pt x="1802" y="1191"/>
                  <a:pt x="1803" y="1191"/>
                </a:cubicBezTo>
                <a:cubicBezTo>
                  <a:pt x="1804" y="1191"/>
                  <a:pt x="1805" y="1192"/>
                  <a:pt x="1806" y="1192"/>
                </a:cubicBezTo>
                <a:cubicBezTo>
                  <a:pt x="1806" y="1193"/>
                  <a:pt x="1807" y="1194"/>
                  <a:pt x="1808" y="1194"/>
                </a:cubicBezTo>
                <a:cubicBezTo>
                  <a:pt x="1809" y="1194"/>
                  <a:pt x="1812" y="1194"/>
                  <a:pt x="1812" y="1195"/>
                </a:cubicBezTo>
                <a:cubicBezTo>
                  <a:pt x="1813" y="1196"/>
                  <a:pt x="1812" y="1198"/>
                  <a:pt x="1811" y="1198"/>
                </a:cubicBezTo>
                <a:cubicBezTo>
                  <a:pt x="1810" y="1199"/>
                  <a:pt x="1808" y="1199"/>
                  <a:pt x="1807" y="1199"/>
                </a:cubicBezTo>
                <a:cubicBezTo>
                  <a:pt x="1806" y="1199"/>
                  <a:pt x="1803" y="1198"/>
                  <a:pt x="1802" y="1198"/>
                </a:cubicBezTo>
                <a:cubicBezTo>
                  <a:pt x="1801" y="1198"/>
                  <a:pt x="1799" y="1199"/>
                  <a:pt x="1799" y="1200"/>
                </a:cubicBezTo>
                <a:cubicBezTo>
                  <a:pt x="1798" y="1200"/>
                  <a:pt x="1797" y="1203"/>
                  <a:pt x="1797" y="1203"/>
                </a:cubicBezTo>
                <a:cubicBezTo>
                  <a:pt x="1796" y="1204"/>
                  <a:pt x="1795" y="1206"/>
                  <a:pt x="1795" y="1207"/>
                </a:cubicBezTo>
                <a:cubicBezTo>
                  <a:pt x="1794" y="1207"/>
                  <a:pt x="1792" y="1208"/>
                  <a:pt x="1791" y="1208"/>
                </a:cubicBezTo>
                <a:cubicBezTo>
                  <a:pt x="1789" y="1208"/>
                  <a:pt x="1787" y="1208"/>
                  <a:pt x="1786" y="1209"/>
                </a:cubicBezTo>
                <a:cubicBezTo>
                  <a:pt x="1785" y="1209"/>
                  <a:pt x="1784" y="1211"/>
                  <a:pt x="1783" y="1212"/>
                </a:cubicBezTo>
                <a:cubicBezTo>
                  <a:pt x="1782" y="1213"/>
                  <a:pt x="1780" y="1216"/>
                  <a:pt x="1778" y="1217"/>
                </a:cubicBezTo>
                <a:cubicBezTo>
                  <a:pt x="1778" y="1218"/>
                  <a:pt x="1776" y="1219"/>
                  <a:pt x="1775" y="1220"/>
                </a:cubicBezTo>
                <a:cubicBezTo>
                  <a:pt x="1774" y="1221"/>
                  <a:pt x="1773" y="1222"/>
                  <a:pt x="1772" y="1223"/>
                </a:cubicBezTo>
                <a:cubicBezTo>
                  <a:pt x="1771" y="1224"/>
                  <a:pt x="1770" y="1225"/>
                  <a:pt x="1770" y="1226"/>
                </a:cubicBezTo>
                <a:cubicBezTo>
                  <a:pt x="1770" y="1226"/>
                  <a:pt x="1770" y="1228"/>
                  <a:pt x="1770" y="1228"/>
                </a:cubicBezTo>
                <a:cubicBezTo>
                  <a:pt x="1771" y="1229"/>
                  <a:pt x="1772" y="1229"/>
                  <a:pt x="1773" y="1229"/>
                </a:cubicBezTo>
                <a:cubicBezTo>
                  <a:pt x="1774" y="1230"/>
                  <a:pt x="1776" y="1230"/>
                  <a:pt x="1776" y="1229"/>
                </a:cubicBezTo>
                <a:cubicBezTo>
                  <a:pt x="1777" y="1229"/>
                  <a:pt x="1778" y="1228"/>
                  <a:pt x="1779" y="1227"/>
                </a:cubicBezTo>
                <a:cubicBezTo>
                  <a:pt x="1780" y="1226"/>
                  <a:pt x="1780" y="1224"/>
                  <a:pt x="1781" y="1223"/>
                </a:cubicBezTo>
                <a:cubicBezTo>
                  <a:pt x="1782" y="1222"/>
                  <a:pt x="1784" y="1221"/>
                  <a:pt x="1785" y="1220"/>
                </a:cubicBezTo>
                <a:cubicBezTo>
                  <a:pt x="1786" y="1219"/>
                  <a:pt x="1789" y="1217"/>
                  <a:pt x="1790" y="1216"/>
                </a:cubicBezTo>
                <a:cubicBezTo>
                  <a:pt x="1792" y="1214"/>
                  <a:pt x="1795" y="1212"/>
                  <a:pt x="1797" y="1210"/>
                </a:cubicBezTo>
                <a:cubicBezTo>
                  <a:pt x="1799" y="1209"/>
                  <a:pt x="1803" y="1207"/>
                  <a:pt x="1805" y="1206"/>
                </a:cubicBezTo>
                <a:cubicBezTo>
                  <a:pt x="1807" y="1204"/>
                  <a:pt x="1813" y="1202"/>
                  <a:pt x="1816" y="1200"/>
                </a:cubicBezTo>
                <a:cubicBezTo>
                  <a:pt x="1819" y="1199"/>
                  <a:pt x="1824" y="1196"/>
                  <a:pt x="1826" y="1195"/>
                </a:cubicBezTo>
                <a:cubicBezTo>
                  <a:pt x="1829" y="1193"/>
                  <a:pt x="1836" y="1191"/>
                  <a:pt x="1839" y="1189"/>
                </a:cubicBezTo>
                <a:cubicBezTo>
                  <a:pt x="1842" y="1188"/>
                  <a:pt x="1849" y="1184"/>
                  <a:pt x="1852" y="1182"/>
                </a:cubicBezTo>
                <a:cubicBezTo>
                  <a:pt x="1856" y="1180"/>
                  <a:pt x="1864" y="1176"/>
                  <a:pt x="1868" y="1174"/>
                </a:cubicBezTo>
                <a:cubicBezTo>
                  <a:pt x="1870" y="1173"/>
                  <a:pt x="1875" y="1170"/>
                  <a:pt x="1878" y="1169"/>
                </a:cubicBezTo>
                <a:cubicBezTo>
                  <a:pt x="1880" y="1168"/>
                  <a:pt x="1885" y="1167"/>
                  <a:pt x="1887" y="1167"/>
                </a:cubicBezTo>
                <a:cubicBezTo>
                  <a:pt x="1889" y="1166"/>
                  <a:pt x="1894" y="1167"/>
                  <a:pt x="1896" y="1167"/>
                </a:cubicBezTo>
                <a:cubicBezTo>
                  <a:pt x="1897" y="1167"/>
                  <a:pt x="1900" y="1168"/>
                  <a:pt x="1902" y="1167"/>
                </a:cubicBezTo>
                <a:cubicBezTo>
                  <a:pt x="1904" y="1167"/>
                  <a:pt x="1907" y="1165"/>
                  <a:pt x="1908" y="1165"/>
                </a:cubicBezTo>
                <a:cubicBezTo>
                  <a:pt x="1909" y="1164"/>
                  <a:pt x="1910" y="1164"/>
                  <a:pt x="1911" y="1163"/>
                </a:cubicBezTo>
                <a:cubicBezTo>
                  <a:pt x="1910" y="1161"/>
                  <a:pt x="1909" y="1160"/>
                  <a:pt x="1908" y="1159"/>
                </a:cubicBezTo>
                <a:cubicBezTo>
                  <a:pt x="1907" y="1157"/>
                  <a:pt x="1904" y="1155"/>
                  <a:pt x="1903" y="1154"/>
                </a:cubicBezTo>
                <a:cubicBezTo>
                  <a:pt x="1902" y="1153"/>
                  <a:pt x="1901" y="1151"/>
                  <a:pt x="1900" y="1150"/>
                </a:cubicBezTo>
                <a:cubicBezTo>
                  <a:pt x="1899" y="1150"/>
                  <a:pt x="1896" y="1150"/>
                  <a:pt x="1895" y="1149"/>
                </a:cubicBezTo>
                <a:cubicBezTo>
                  <a:pt x="1895" y="1147"/>
                  <a:pt x="1895" y="1144"/>
                  <a:pt x="1896" y="1143"/>
                </a:cubicBezTo>
                <a:cubicBezTo>
                  <a:pt x="1896" y="1142"/>
                  <a:pt x="1899" y="1141"/>
                  <a:pt x="1900" y="1140"/>
                </a:cubicBezTo>
                <a:cubicBezTo>
                  <a:pt x="1901" y="1139"/>
                  <a:pt x="1903" y="1137"/>
                  <a:pt x="1904" y="1136"/>
                </a:cubicBezTo>
                <a:cubicBezTo>
                  <a:pt x="1905" y="1134"/>
                  <a:pt x="1909" y="1132"/>
                  <a:pt x="1910" y="1130"/>
                </a:cubicBezTo>
                <a:cubicBezTo>
                  <a:pt x="1911" y="1129"/>
                  <a:pt x="1911" y="1125"/>
                  <a:pt x="1912" y="1124"/>
                </a:cubicBezTo>
                <a:cubicBezTo>
                  <a:pt x="1912" y="1122"/>
                  <a:pt x="1912" y="1118"/>
                  <a:pt x="1912" y="1117"/>
                </a:cubicBezTo>
                <a:cubicBezTo>
                  <a:pt x="1913" y="1115"/>
                  <a:pt x="1915" y="1112"/>
                  <a:pt x="1916" y="1110"/>
                </a:cubicBezTo>
                <a:cubicBezTo>
                  <a:pt x="1916" y="1109"/>
                  <a:pt x="1918" y="1108"/>
                  <a:pt x="1919" y="1107"/>
                </a:cubicBezTo>
                <a:cubicBezTo>
                  <a:pt x="1920" y="1106"/>
                  <a:pt x="1922" y="1103"/>
                  <a:pt x="1923" y="1102"/>
                </a:cubicBezTo>
                <a:cubicBezTo>
                  <a:pt x="1923" y="1101"/>
                  <a:pt x="1925" y="1100"/>
                  <a:pt x="1925" y="1099"/>
                </a:cubicBezTo>
                <a:cubicBezTo>
                  <a:pt x="1926" y="1099"/>
                  <a:pt x="1926" y="1097"/>
                  <a:pt x="1925" y="1097"/>
                </a:cubicBezTo>
                <a:cubicBezTo>
                  <a:pt x="1925" y="1096"/>
                  <a:pt x="1923" y="1095"/>
                  <a:pt x="1923" y="1095"/>
                </a:cubicBezTo>
                <a:cubicBezTo>
                  <a:pt x="1923" y="1094"/>
                  <a:pt x="1923" y="1092"/>
                  <a:pt x="1924" y="1091"/>
                </a:cubicBezTo>
                <a:cubicBezTo>
                  <a:pt x="1924" y="1091"/>
                  <a:pt x="1926" y="1090"/>
                  <a:pt x="1927" y="1089"/>
                </a:cubicBezTo>
                <a:cubicBezTo>
                  <a:pt x="1928" y="1088"/>
                  <a:pt x="1928" y="1084"/>
                  <a:pt x="1927" y="1083"/>
                </a:cubicBezTo>
                <a:cubicBezTo>
                  <a:pt x="1927" y="1081"/>
                  <a:pt x="1925" y="1079"/>
                  <a:pt x="1924" y="1078"/>
                </a:cubicBezTo>
                <a:cubicBezTo>
                  <a:pt x="1923" y="1077"/>
                  <a:pt x="1922" y="1075"/>
                  <a:pt x="1922" y="1074"/>
                </a:cubicBezTo>
                <a:cubicBezTo>
                  <a:pt x="1921" y="1073"/>
                  <a:pt x="1924" y="1070"/>
                  <a:pt x="1924" y="1068"/>
                </a:cubicBezTo>
                <a:cubicBezTo>
                  <a:pt x="1924" y="1067"/>
                  <a:pt x="1923" y="1064"/>
                  <a:pt x="1923" y="1063"/>
                </a:cubicBezTo>
                <a:cubicBezTo>
                  <a:pt x="1922" y="1062"/>
                  <a:pt x="1921" y="1060"/>
                  <a:pt x="1921" y="1059"/>
                </a:cubicBezTo>
                <a:cubicBezTo>
                  <a:pt x="1920" y="1058"/>
                  <a:pt x="1918" y="1056"/>
                  <a:pt x="1917" y="1055"/>
                </a:cubicBezTo>
                <a:cubicBezTo>
                  <a:pt x="1916" y="1054"/>
                  <a:pt x="1914" y="1053"/>
                  <a:pt x="1914" y="1052"/>
                </a:cubicBezTo>
                <a:cubicBezTo>
                  <a:pt x="1914" y="1051"/>
                  <a:pt x="1915" y="1049"/>
                  <a:pt x="1915" y="1047"/>
                </a:cubicBezTo>
                <a:cubicBezTo>
                  <a:pt x="1915" y="1046"/>
                  <a:pt x="1914" y="1044"/>
                  <a:pt x="1915" y="1043"/>
                </a:cubicBezTo>
                <a:cubicBezTo>
                  <a:pt x="1915" y="1041"/>
                  <a:pt x="1918" y="1038"/>
                  <a:pt x="1919" y="1037"/>
                </a:cubicBezTo>
                <a:cubicBezTo>
                  <a:pt x="1920" y="1036"/>
                  <a:pt x="1923" y="1035"/>
                  <a:pt x="1923" y="1035"/>
                </a:cubicBezTo>
                <a:cubicBezTo>
                  <a:pt x="1923" y="1034"/>
                  <a:pt x="1923" y="1032"/>
                  <a:pt x="1923" y="1032"/>
                </a:cubicBezTo>
                <a:cubicBezTo>
                  <a:pt x="1923" y="1031"/>
                  <a:pt x="1922" y="1030"/>
                  <a:pt x="1922" y="1029"/>
                </a:cubicBezTo>
                <a:cubicBezTo>
                  <a:pt x="1921" y="1028"/>
                  <a:pt x="1920" y="1026"/>
                  <a:pt x="1919" y="1025"/>
                </a:cubicBezTo>
                <a:cubicBezTo>
                  <a:pt x="1919" y="1024"/>
                  <a:pt x="1920" y="1021"/>
                  <a:pt x="1919" y="1019"/>
                </a:cubicBezTo>
                <a:cubicBezTo>
                  <a:pt x="1919" y="1018"/>
                  <a:pt x="1917" y="1018"/>
                  <a:pt x="1917" y="1017"/>
                </a:cubicBezTo>
                <a:cubicBezTo>
                  <a:pt x="1916" y="1016"/>
                  <a:pt x="1916" y="1014"/>
                  <a:pt x="1917" y="1013"/>
                </a:cubicBezTo>
                <a:cubicBezTo>
                  <a:pt x="1917" y="1012"/>
                  <a:pt x="1917" y="1009"/>
                  <a:pt x="1918" y="1008"/>
                </a:cubicBezTo>
                <a:cubicBezTo>
                  <a:pt x="1918" y="1007"/>
                  <a:pt x="1920" y="1007"/>
                  <a:pt x="1920" y="1006"/>
                </a:cubicBezTo>
                <a:cubicBezTo>
                  <a:pt x="1921" y="1006"/>
                  <a:pt x="1923" y="1005"/>
                  <a:pt x="1923" y="1004"/>
                </a:cubicBezTo>
                <a:cubicBezTo>
                  <a:pt x="1924" y="1003"/>
                  <a:pt x="1923" y="1001"/>
                  <a:pt x="1923" y="1000"/>
                </a:cubicBezTo>
                <a:cubicBezTo>
                  <a:pt x="1923" y="1000"/>
                  <a:pt x="1923" y="998"/>
                  <a:pt x="1923" y="997"/>
                </a:cubicBezTo>
                <a:cubicBezTo>
                  <a:pt x="1923" y="996"/>
                  <a:pt x="1924" y="994"/>
                  <a:pt x="1925" y="993"/>
                </a:cubicBezTo>
                <a:cubicBezTo>
                  <a:pt x="1926" y="993"/>
                  <a:pt x="1928" y="992"/>
                  <a:pt x="1929" y="992"/>
                </a:cubicBezTo>
                <a:cubicBezTo>
                  <a:pt x="1930" y="991"/>
                  <a:pt x="1931" y="990"/>
                  <a:pt x="1932" y="989"/>
                </a:cubicBezTo>
                <a:cubicBezTo>
                  <a:pt x="1932" y="988"/>
                  <a:pt x="1932" y="986"/>
                  <a:pt x="1932" y="985"/>
                </a:cubicBezTo>
                <a:cubicBezTo>
                  <a:pt x="1932" y="984"/>
                  <a:pt x="1932" y="983"/>
                  <a:pt x="1932" y="982"/>
                </a:cubicBezTo>
                <a:cubicBezTo>
                  <a:pt x="1932" y="981"/>
                  <a:pt x="1931" y="980"/>
                  <a:pt x="1931" y="979"/>
                </a:cubicBezTo>
                <a:cubicBezTo>
                  <a:pt x="1931" y="978"/>
                  <a:pt x="1933" y="977"/>
                  <a:pt x="1933" y="976"/>
                </a:cubicBezTo>
                <a:cubicBezTo>
                  <a:pt x="1934" y="976"/>
                  <a:pt x="1935" y="975"/>
                  <a:pt x="1935" y="974"/>
                </a:cubicBezTo>
                <a:cubicBezTo>
                  <a:pt x="1935" y="973"/>
                  <a:pt x="1935" y="971"/>
                  <a:pt x="1935" y="970"/>
                </a:cubicBezTo>
                <a:cubicBezTo>
                  <a:pt x="1935" y="969"/>
                  <a:pt x="1937" y="968"/>
                  <a:pt x="1938" y="968"/>
                </a:cubicBezTo>
                <a:cubicBezTo>
                  <a:pt x="1938" y="967"/>
                  <a:pt x="1939" y="965"/>
                  <a:pt x="1939" y="964"/>
                </a:cubicBezTo>
                <a:cubicBezTo>
                  <a:pt x="1939" y="963"/>
                  <a:pt x="1939" y="961"/>
                  <a:pt x="1939" y="960"/>
                </a:cubicBezTo>
                <a:cubicBezTo>
                  <a:pt x="1939" y="959"/>
                  <a:pt x="1938" y="957"/>
                  <a:pt x="1938" y="956"/>
                </a:cubicBezTo>
                <a:cubicBezTo>
                  <a:pt x="1937" y="954"/>
                  <a:pt x="1937" y="952"/>
                  <a:pt x="1938" y="951"/>
                </a:cubicBezTo>
                <a:cubicBezTo>
                  <a:pt x="1938" y="950"/>
                  <a:pt x="1939" y="949"/>
                  <a:pt x="1940" y="948"/>
                </a:cubicBezTo>
                <a:cubicBezTo>
                  <a:pt x="1941" y="948"/>
                  <a:pt x="1943" y="948"/>
                  <a:pt x="1943" y="947"/>
                </a:cubicBezTo>
                <a:cubicBezTo>
                  <a:pt x="1944" y="946"/>
                  <a:pt x="1944" y="944"/>
                  <a:pt x="1943" y="94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id-ID" sz="200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 flipH="1">
            <a:off x="11378886" y="5092571"/>
            <a:ext cx="320079" cy="443108"/>
          </a:xfrm>
          <a:custGeom>
            <a:avLst/>
            <a:gdLst>
              <a:gd name="T0" fmla="*/ 844 w 918"/>
              <a:gd name="T1" fmla="*/ 623 h 655"/>
              <a:gd name="T2" fmla="*/ 580 w 918"/>
              <a:gd name="T3" fmla="*/ 613 h 655"/>
              <a:gd name="T4" fmla="*/ 516 w 918"/>
              <a:gd name="T5" fmla="*/ 604 h 655"/>
              <a:gd name="T6" fmla="*/ 439 w 918"/>
              <a:gd name="T7" fmla="*/ 621 h 655"/>
              <a:gd name="T8" fmla="*/ 361 w 918"/>
              <a:gd name="T9" fmla="*/ 614 h 655"/>
              <a:gd name="T10" fmla="*/ 315 w 918"/>
              <a:gd name="T11" fmla="*/ 610 h 655"/>
              <a:gd name="T12" fmla="*/ 259 w 918"/>
              <a:gd name="T13" fmla="*/ 587 h 655"/>
              <a:gd name="T14" fmla="*/ 205 w 918"/>
              <a:gd name="T15" fmla="*/ 595 h 655"/>
              <a:gd name="T16" fmla="*/ 151 w 918"/>
              <a:gd name="T17" fmla="*/ 579 h 655"/>
              <a:gd name="T18" fmla="*/ 134 w 918"/>
              <a:gd name="T19" fmla="*/ 528 h 655"/>
              <a:gd name="T20" fmla="*/ 106 w 918"/>
              <a:gd name="T21" fmla="*/ 463 h 655"/>
              <a:gd name="T22" fmla="*/ 65 w 918"/>
              <a:gd name="T23" fmla="*/ 440 h 655"/>
              <a:gd name="T24" fmla="*/ 30 w 918"/>
              <a:gd name="T25" fmla="*/ 428 h 655"/>
              <a:gd name="T26" fmla="*/ 6 w 918"/>
              <a:gd name="T27" fmla="*/ 422 h 655"/>
              <a:gd name="T28" fmla="*/ 16 w 918"/>
              <a:gd name="T29" fmla="*/ 361 h 655"/>
              <a:gd name="T30" fmla="*/ 22 w 918"/>
              <a:gd name="T31" fmla="*/ 387 h 655"/>
              <a:gd name="T32" fmla="*/ 42 w 918"/>
              <a:gd name="T33" fmla="*/ 358 h 655"/>
              <a:gd name="T34" fmla="*/ 26 w 918"/>
              <a:gd name="T35" fmla="*/ 351 h 655"/>
              <a:gd name="T36" fmla="*/ 25 w 918"/>
              <a:gd name="T37" fmla="*/ 322 h 655"/>
              <a:gd name="T38" fmla="*/ 45 w 918"/>
              <a:gd name="T39" fmla="*/ 305 h 655"/>
              <a:gd name="T40" fmla="*/ 20 w 918"/>
              <a:gd name="T41" fmla="*/ 308 h 655"/>
              <a:gd name="T42" fmla="*/ 18 w 918"/>
              <a:gd name="T43" fmla="*/ 217 h 655"/>
              <a:gd name="T44" fmla="*/ 7 w 918"/>
              <a:gd name="T45" fmla="*/ 129 h 655"/>
              <a:gd name="T46" fmla="*/ 14 w 918"/>
              <a:gd name="T47" fmla="*/ 77 h 655"/>
              <a:gd name="T48" fmla="*/ 29 w 918"/>
              <a:gd name="T49" fmla="*/ 50 h 655"/>
              <a:gd name="T50" fmla="*/ 85 w 918"/>
              <a:gd name="T51" fmla="*/ 102 h 655"/>
              <a:gd name="T52" fmla="*/ 153 w 918"/>
              <a:gd name="T53" fmla="*/ 127 h 655"/>
              <a:gd name="T54" fmla="*/ 195 w 918"/>
              <a:gd name="T55" fmla="*/ 139 h 655"/>
              <a:gd name="T56" fmla="*/ 216 w 918"/>
              <a:gd name="T57" fmla="*/ 152 h 655"/>
              <a:gd name="T58" fmla="*/ 228 w 918"/>
              <a:gd name="T59" fmla="*/ 162 h 655"/>
              <a:gd name="T60" fmla="*/ 231 w 918"/>
              <a:gd name="T61" fmla="*/ 174 h 655"/>
              <a:gd name="T62" fmla="*/ 229 w 918"/>
              <a:gd name="T63" fmla="*/ 197 h 655"/>
              <a:gd name="T64" fmla="*/ 230 w 918"/>
              <a:gd name="T65" fmla="*/ 203 h 655"/>
              <a:gd name="T66" fmla="*/ 249 w 918"/>
              <a:gd name="T67" fmla="*/ 200 h 655"/>
              <a:gd name="T68" fmla="*/ 243 w 918"/>
              <a:gd name="T69" fmla="*/ 228 h 655"/>
              <a:gd name="T70" fmla="*/ 240 w 918"/>
              <a:gd name="T71" fmla="*/ 260 h 655"/>
              <a:gd name="T72" fmla="*/ 234 w 918"/>
              <a:gd name="T73" fmla="*/ 287 h 655"/>
              <a:gd name="T74" fmla="*/ 232 w 918"/>
              <a:gd name="T75" fmla="*/ 301 h 655"/>
              <a:gd name="T76" fmla="*/ 250 w 918"/>
              <a:gd name="T77" fmla="*/ 270 h 655"/>
              <a:gd name="T78" fmla="*/ 251 w 918"/>
              <a:gd name="T79" fmla="*/ 240 h 655"/>
              <a:gd name="T80" fmla="*/ 272 w 918"/>
              <a:gd name="T81" fmla="*/ 198 h 655"/>
              <a:gd name="T82" fmla="*/ 277 w 918"/>
              <a:gd name="T83" fmla="*/ 155 h 655"/>
              <a:gd name="T84" fmla="*/ 267 w 918"/>
              <a:gd name="T85" fmla="*/ 154 h 655"/>
              <a:gd name="T86" fmla="*/ 260 w 918"/>
              <a:gd name="T87" fmla="*/ 150 h 655"/>
              <a:gd name="T88" fmla="*/ 282 w 918"/>
              <a:gd name="T89" fmla="*/ 127 h 655"/>
              <a:gd name="T90" fmla="*/ 261 w 918"/>
              <a:gd name="T91" fmla="*/ 108 h 655"/>
              <a:gd name="T92" fmla="*/ 254 w 918"/>
              <a:gd name="T93" fmla="*/ 125 h 655"/>
              <a:gd name="T94" fmla="*/ 252 w 918"/>
              <a:gd name="T95" fmla="*/ 166 h 655"/>
              <a:gd name="T96" fmla="*/ 269 w 918"/>
              <a:gd name="T97" fmla="*/ 172 h 655"/>
              <a:gd name="T98" fmla="*/ 260 w 918"/>
              <a:gd name="T99" fmla="*/ 185 h 655"/>
              <a:gd name="T100" fmla="*/ 247 w 918"/>
              <a:gd name="T101" fmla="*/ 164 h 655"/>
              <a:gd name="T102" fmla="*/ 234 w 918"/>
              <a:gd name="T103" fmla="*/ 132 h 655"/>
              <a:gd name="T104" fmla="*/ 257 w 918"/>
              <a:gd name="T105" fmla="*/ 91 h 655"/>
              <a:gd name="T106" fmla="*/ 269 w 918"/>
              <a:gd name="T107" fmla="*/ 91 h 655"/>
              <a:gd name="T108" fmla="*/ 286 w 918"/>
              <a:gd name="T109" fmla="*/ 80 h 655"/>
              <a:gd name="T110" fmla="*/ 272 w 918"/>
              <a:gd name="T111" fmla="*/ 49 h 655"/>
              <a:gd name="T112" fmla="*/ 263 w 918"/>
              <a:gd name="T113" fmla="*/ 45 h 655"/>
              <a:gd name="T114" fmla="*/ 262 w 918"/>
              <a:gd name="T115" fmla="*/ 24 h 655"/>
              <a:gd name="T116" fmla="*/ 266 w 918"/>
              <a:gd name="T117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18" h="655">
                <a:moveTo>
                  <a:pt x="918" y="139"/>
                </a:moveTo>
                <a:cubicBezTo>
                  <a:pt x="837" y="582"/>
                  <a:pt x="837" y="582"/>
                  <a:pt x="837" y="582"/>
                </a:cubicBezTo>
                <a:cubicBezTo>
                  <a:pt x="837" y="582"/>
                  <a:pt x="836" y="585"/>
                  <a:pt x="835" y="587"/>
                </a:cubicBezTo>
                <a:cubicBezTo>
                  <a:pt x="835" y="588"/>
                  <a:pt x="834" y="590"/>
                  <a:pt x="834" y="592"/>
                </a:cubicBezTo>
                <a:cubicBezTo>
                  <a:pt x="835" y="592"/>
                  <a:pt x="836" y="593"/>
                  <a:pt x="836" y="594"/>
                </a:cubicBezTo>
                <a:cubicBezTo>
                  <a:pt x="837" y="595"/>
                  <a:pt x="836" y="597"/>
                  <a:pt x="836" y="598"/>
                </a:cubicBezTo>
                <a:cubicBezTo>
                  <a:pt x="837" y="599"/>
                  <a:pt x="840" y="601"/>
                  <a:pt x="841" y="603"/>
                </a:cubicBezTo>
                <a:cubicBezTo>
                  <a:pt x="841" y="604"/>
                  <a:pt x="840" y="606"/>
                  <a:pt x="840" y="607"/>
                </a:cubicBezTo>
                <a:cubicBezTo>
                  <a:pt x="840" y="609"/>
                  <a:pt x="843" y="611"/>
                  <a:pt x="843" y="613"/>
                </a:cubicBezTo>
                <a:cubicBezTo>
                  <a:pt x="843" y="614"/>
                  <a:pt x="840" y="617"/>
                  <a:pt x="840" y="618"/>
                </a:cubicBezTo>
                <a:cubicBezTo>
                  <a:pt x="840" y="620"/>
                  <a:pt x="843" y="621"/>
                  <a:pt x="844" y="623"/>
                </a:cubicBezTo>
                <a:cubicBezTo>
                  <a:pt x="844" y="624"/>
                  <a:pt x="844" y="626"/>
                  <a:pt x="843" y="627"/>
                </a:cubicBezTo>
                <a:cubicBezTo>
                  <a:pt x="843" y="628"/>
                  <a:pt x="840" y="630"/>
                  <a:pt x="840" y="631"/>
                </a:cubicBezTo>
                <a:cubicBezTo>
                  <a:pt x="839" y="632"/>
                  <a:pt x="839" y="633"/>
                  <a:pt x="838" y="634"/>
                </a:cubicBezTo>
                <a:cubicBezTo>
                  <a:pt x="838" y="635"/>
                  <a:pt x="836" y="635"/>
                  <a:pt x="835" y="636"/>
                </a:cubicBezTo>
                <a:cubicBezTo>
                  <a:pt x="834" y="637"/>
                  <a:pt x="834" y="639"/>
                  <a:pt x="834" y="640"/>
                </a:cubicBezTo>
                <a:cubicBezTo>
                  <a:pt x="835" y="642"/>
                  <a:pt x="839" y="644"/>
                  <a:pt x="839" y="645"/>
                </a:cubicBezTo>
                <a:cubicBezTo>
                  <a:pt x="841" y="650"/>
                  <a:pt x="837" y="650"/>
                  <a:pt x="839" y="655"/>
                </a:cubicBezTo>
                <a:cubicBezTo>
                  <a:pt x="839" y="655"/>
                  <a:pt x="837" y="654"/>
                  <a:pt x="837" y="654"/>
                </a:cubicBezTo>
                <a:cubicBezTo>
                  <a:pt x="593" y="606"/>
                  <a:pt x="593" y="606"/>
                  <a:pt x="593" y="606"/>
                </a:cubicBezTo>
                <a:cubicBezTo>
                  <a:pt x="593" y="606"/>
                  <a:pt x="588" y="609"/>
                  <a:pt x="586" y="610"/>
                </a:cubicBezTo>
                <a:cubicBezTo>
                  <a:pt x="585" y="611"/>
                  <a:pt x="582" y="613"/>
                  <a:pt x="580" y="613"/>
                </a:cubicBezTo>
                <a:cubicBezTo>
                  <a:pt x="578" y="613"/>
                  <a:pt x="575" y="614"/>
                  <a:pt x="574" y="614"/>
                </a:cubicBezTo>
                <a:cubicBezTo>
                  <a:pt x="572" y="614"/>
                  <a:pt x="567" y="615"/>
                  <a:pt x="565" y="614"/>
                </a:cubicBezTo>
                <a:cubicBezTo>
                  <a:pt x="563" y="613"/>
                  <a:pt x="561" y="611"/>
                  <a:pt x="560" y="610"/>
                </a:cubicBezTo>
                <a:cubicBezTo>
                  <a:pt x="558" y="610"/>
                  <a:pt x="556" y="609"/>
                  <a:pt x="554" y="609"/>
                </a:cubicBezTo>
                <a:cubicBezTo>
                  <a:pt x="552" y="609"/>
                  <a:pt x="549" y="610"/>
                  <a:pt x="547" y="610"/>
                </a:cubicBezTo>
                <a:cubicBezTo>
                  <a:pt x="545" y="610"/>
                  <a:pt x="542" y="611"/>
                  <a:pt x="540" y="611"/>
                </a:cubicBezTo>
                <a:cubicBezTo>
                  <a:pt x="539" y="611"/>
                  <a:pt x="537" y="609"/>
                  <a:pt x="536" y="609"/>
                </a:cubicBezTo>
                <a:cubicBezTo>
                  <a:pt x="535" y="609"/>
                  <a:pt x="532" y="611"/>
                  <a:pt x="531" y="610"/>
                </a:cubicBezTo>
                <a:cubicBezTo>
                  <a:pt x="529" y="610"/>
                  <a:pt x="527" y="610"/>
                  <a:pt x="526" y="609"/>
                </a:cubicBezTo>
                <a:cubicBezTo>
                  <a:pt x="525" y="609"/>
                  <a:pt x="523" y="606"/>
                  <a:pt x="522" y="605"/>
                </a:cubicBezTo>
                <a:cubicBezTo>
                  <a:pt x="520" y="604"/>
                  <a:pt x="517" y="604"/>
                  <a:pt x="516" y="604"/>
                </a:cubicBezTo>
                <a:cubicBezTo>
                  <a:pt x="515" y="605"/>
                  <a:pt x="513" y="606"/>
                  <a:pt x="512" y="607"/>
                </a:cubicBezTo>
                <a:cubicBezTo>
                  <a:pt x="511" y="608"/>
                  <a:pt x="509" y="611"/>
                  <a:pt x="508" y="612"/>
                </a:cubicBezTo>
                <a:cubicBezTo>
                  <a:pt x="507" y="612"/>
                  <a:pt x="505" y="613"/>
                  <a:pt x="504" y="613"/>
                </a:cubicBezTo>
                <a:cubicBezTo>
                  <a:pt x="501" y="614"/>
                  <a:pt x="497" y="615"/>
                  <a:pt x="495" y="615"/>
                </a:cubicBezTo>
                <a:cubicBezTo>
                  <a:pt x="493" y="615"/>
                  <a:pt x="488" y="612"/>
                  <a:pt x="486" y="612"/>
                </a:cubicBezTo>
                <a:cubicBezTo>
                  <a:pt x="483" y="611"/>
                  <a:pt x="475" y="612"/>
                  <a:pt x="472" y="613"/>
                </a:cubicBezTo>
                <a:cubicBezTo>
                  <a:pt x="469" y="613"/>
                  <a:pt x="464" y="615"/>
                  <a:pt x="461" y="615"/>
                </a:cubicBezTo>
                <a:cubicBezTo>
                  <a:pt x="459" y="616"/>
                  <a:pt x="455" y="616"/>
                  <a:pt x="453" y="616"/>
                </a:cubicBezTo>
                <a:cubicBezTo>
                  <a:pt x="451" y="616"/>
                  <a:pt x="448" y="616"/>
                  <a:pt x="446" y="616"/>
                </a:cubicBezTo>
                <a:cubicBezTo>
                  <a:pt x="445" y="616"/>
                  <a:pt x="442" y="617"/>
                  <a:pt x="442" y="617"/>
                </a:cubicBezTo>
                <a:cubicBezTo>
                  <a:pt x="441" y="618"/>
                  <a:pt x="440" y="620"/>
                  <a:pt x="439" y="621"/>
                </a:cubicBezTo>
                <a:cubicBezTo>
                  <a:pt x="437" y="621"/>
                  <a:pt x="435" y="622"/>
                  <a:pt x="433" y="622"/>
                </a:cubicBezTo>
                <a:cubicBezTo>
                  <a:pt x="432" y="622"/>
                  <a:pt x="429" y="621"/>
                  <a:pt x="428" y="621"/>
                </a:cubicBezTo>
                <a:cubicBezTo>
                  <a:pt x="426" y="620"/>
                  <a:pt x="422" y="623"/>
                  <a:pt x="419" y="623"/>
                </a:cubicBezTo>
                <a:cubicBezTo>
                  <a:pt x="416" y="623"/>
                  <a:pt x="408" y="623"/>
                  <a:pt x="404" y="622"/>
                </a:cubicBezTo>
                <a:cubicBezTo>
                  <a:pt x="403" y="621"/>
                  <a:pt x="400" y="619"/>
                  <a:pt x="398" y="617"/>
                </a:cubicBezTo>
                <a:cubicBezTo>
                  <a:pt x="397" y="616"/>
                  <a:pt x="396" y="612"/>
                  <a:pt x="395" y="611"/>
                </a:cubicBezTo>
                <a:cubicBezTo>
                  <a:pt x="394" y="610"/>
                  <a:pt x="391" y="608"/>
                  <a:pt x="389" y="608"/>
                </a:cubicBezTo>
                <a:cubicBezTo>
                  <a:pt x="387" y="607"/>
                  <a:pt x="384" y="608"/>
                  <a:pt x="382" y="609"/>
                </a:cubicBezTo>
                <a:cubicBezTo>
                  <a:pt x="381" y="609"/>
                  <a:pt x="379" y="612"/>
                  <a:pt x="377" y="613"/>
                </a:cubicBezTo>
                <a:cubicBezTo>
                  <a:pt x="375" y="613"/>
                  <a:pt x="371" y="614"/>
                  <a:pt x="369" y="614"/>
                </a:cubicBezTo>
                <a:cubicBezTo>
                  <a:pt x="367" y="614"/>
                  <a:pt x="363" y="613"/>
                  <a:pt x="361" y="614"/>
                </a:cubicBezTo>
                <a:cubicBezTo>
                  <a:pt x="360" y="614"/>
                  <a:pt x="356" y="614"/>
                  <a:pt x="355" y="615"/>
                </a:cubicBezTo>
                <a:cubicBezTo>
                  <a:pt x="354" y="616"/>
                  <a:pt x="352" y="618"/>
                  <a:pt x="351" y="618"/>
                </a:cubicBezTo>
                <a:cubicBezTo>
                  <a:pt x="350" y="619"/>
                  <a:pt x="348" y="618"/>
                  <a:pt x="347" y="617"/>
                </a:cubicBezTo>
                <a:cubicBezTo>
                  <a:pt x="346" y="617"/>
                  <a:pt x="346" y="615"/>
                  <a:pt x="345" y="614"/>
                </a:cubicBezTo>
                <a:cubicBezTo>
                  <a:pt x="343" y="614"/>
                  <a:pt x="339" y="614"/>
                  <a:pt x="338" y="614"/>
                </a:cubicBezTo>
                <a:cubicBezTo>
                  <a:pt x="336" y="613"/>
                  <a:pt x="332" y="611"/>
                  <a:pt x="332" y="611"/>
                </a:cubicBezTo>
                <a:cubicBezTo>
                  <a:pt x="331" y="611"/>
                  <a:pt x="328" y="612"/>
                  <a:pt x="327" y="612"/>
                </a:cubicBezTo>
                <a:cubicBezTo>
                  <a:pt x="325" y="613"/>
                  <a:pt x="325" y="617"/>
                  <a:pt x="324" y="618"/>
                </a:cubicBezTo>
                <a:cubicBezTo>
                  <a:pt x="323" y="619"/>
                  <a:pt x="319" y="619"/>
                  <a:pt x="318" y="619"/>
                </a:cubicBezTo>
                <a:cubicBezTo>
                  <a:pt x="317" y="618"/>
                  <a:pt x="315" y="617"/>
                  <a:pt x="314" y="616"/>
                </a:cubicBezTo>
                <a:cubicBezTo>
                  <a:pt x="314" y="614"/>
                  <a:pt x="315" y="611"/>
                  <a:pt x="315" y="610"/>
                </a:cubicBezTo>
                <a:cubicBezTo>
                  <a:pt x="315" y="609"/>
                  <a:pt x="314" y="606"/>
                  <a:pt x="313" y="605"/>
                </a:cubicBezTo>
                <a:cubicBezTo>
                  <a:pt x="312" y="604"/>
                  <a:pt x="309" y="603"/>
                  <a:pt x="307" y="602"/>
                </a:cubicBezTo>
                <a:cubicBezTo>
                  <a:pt x="306" y="600"/>
                  <a:pt x="303" y="597"/>
                  <a:pt x="302" y="596"/>
                </a:cubicBezTo>
                <a:cubicBezTo>
                  <a:pt x="301" y="596"/>
                  <a:pt x="298" y="595"/>
                  <a:pt x="297" y="595"/>
                </a:cubicBezTo>
                <a:cubicBezTo>
                  <a:pt x="296" y="595"/>
                  <a:pt x="293" y="596"/>
                  <a:pt x="292" y="596"/>
                </a:cubicBezTo>
                <a:cubicBezTo>
                  <a:pt x="290" y="596"/>
                  <a:pt x="287" y="595"/>
                  <a:pt x="286" y="594"/>
                </a:cubicBezTo>
                <a:cubicBezTo>
                  <a:pt x="285" y="593"/>
                  <a:pt x="283" y="590"/>
                  <a:pt x="281" y="589"/>
                </a:cubicBezTo>
                <a:cubicBezTo>
                  <a:pt x="280" y="588"/>
                  <a:pt x="278" y="586"/>
                  <a:pt x="277" y="586"/>
                </a:cubicBezTo>
                <a:cubicBezTo>
                  <a:pt x="275" y="586"/>
                  <a:pt x="272" y="588"/>
                  <a:pt x="271" y="588"/>
                </a:cubicBezTo>
                <a:cubicBezTo>
                  <a:pt x="269" y="588"/>
                  <a:pt x="267" y="588"/>
                  <a:pt x="265" y="588"/>
                </a:cubicBezTo>
                <a:cubicBezTo>
                  <a:pt x="264" y="587"/>
                  <a:pt x="261" y="586"/>
                  <a:pt x="259" y="587"/>
                </a:cubicBezTo>
                <a:cubicBezTo>
                  <a:pt x="258" y="587"/>
                  <a:pt x="256" y="588"/>
                  <a:pt x="254" y="588"/>
                </a:cubicBezTo>
                <a:cubicBezTo>
                  <a:pt x="253" y="588"/>
                  <a:pt x="250" y="586"/>
                  <a:pt x="248" y="586"/>
                </a:cubicBezTo>
                <a:cubicBezTo>
                  <a:pt x="247" y="585"/>
                  <a:pt x="245" y="583"/>
                  <a:pt x="244" y="582"/>
                </a:cubicBezTo>
                <a:cubicBezTo>
                  <a:pt x="243" y="582"/>
                  <a:pt x="240" y="582"/>
                  <a:pt x="239" y="583"/>
                </a:cubicBezTo>
                <a:cubicBezTo>
                  <a:pt x="237" y="583"/>
                  <a:pt x="235" y="585"/>
                  <a:pt x="233" y="586"/>
                </a:cubicBezTo>
                <a:cubicBezTo>
                  <a:pt x="232" y="587"/>
                  <a:pt x="231" y="590"/>
                  <a:pt x="230" y="590"/>
                </a:cubicBezTo>
                <a:cubicBezTo>
                  <a:pt x="228" y="591"/>
                  <a:pt x="225" y="590"/>
                  <a:pt x="224" y="590"/>
                </a:cubicBezTo>
                <a:cubicBezTo>
                  <a:pt x="223" y="590"/>
                  <a:pt x="221" y="592"/>
                  <a:pt x="220" y="592"/>
                </a:cubicBezTo>
                <a:cubicBezTo>
                  <a:pt x="219" y="592"/>
                  <a:pt x="216" y="591"/>
                  <a:pt x="215" y="592"/>
                </a:cubicBezTo>
                <a:cubicBezTo>
                  <a:pt x="214" y="592"/>
                  <a:pt x="212" y="593"/>
                  <a:pt x="211" y="593"/>
                </a:cubicBezTo>
                <a:cubicBezTo>
                  <a:pt x="209" y="594"/>
                  <a:pt x="206" y="595"/>
                  <a:pt x="205" y="595"/>
                </a:cubicBezTo>
                <a:cubicBezTo>
                  <a:pt x="204" y="594"/>
                  <a:pt x="201" y="593"/>
                  <a:pt x="200" y="593"/>
                </a:cubicBezTo>
                <a:cubicBezTo>
                  <a:pt x="198" y="593"/>
                  <a:pt x="195" y="593"/>
                  <a:pt x="193" y="594"/>
                </a:cubicBezTo>
                <a:cubicBezTo>
                  <a:pt x="192" y="594"/>
                  <a:pt x="190" y="595"/>
                  <a:pt x="189" y="596"/>
                </a:cubicBezTo>
                <a:cubicBezTo>
                  <a:pt x="188" y="596"/>
                  <a:pt x="184" y="597"/>
                  <a:pt x="182" y="597"/>
                </a:cubicBezTo>
                <a:cubicBezTo>
                  <a:pt x="181" y="597"/>
                  <a:pt x="178" y="597"/>
                  <a:pt x="177" y="596"/>
                </a:cubicBezTo>
                <a:cubicBezTo>
                  <a:pt x="176" y="595"/>
                  <a:pt x="175" y="591"/>
                  <a:pt x="174" y="590"/>
                </a:cubicBezTo>
                <a:cubicBezTo>
                  <a:pt x="174" y="589"/>
                  <a:pt x="171" y="588"/>
                  <a:pt x="170" y="588"/>
                </a:cubicBezTo>
                <a:cubicBezTo>
                  <a:pt x="169" y="587"/>
                  <a:pt x="167" y="588"/>
                  <a:pt x="166" y="588"/>
                </a:cubicBezTo>
                <a:cubicBezTo>
                  <a:pt x="165" y="588"/>
                  <a:pt x="163" y="588"/>
                  <a:pt x="162" y="587"/>
                </a:cubicBezTo>
                <a:cubicBezTo>
                  <a:pt x="161" y="587"/>
                  <a:pt x="159" y="584"/>
                  <a:pt x="158" y="584"/>
                </a:cubicBezTo>
                <a:cubicBezTo>
                  <a:pt x="157" y="582"/>
                  <a:pt x="153" y="580"/>
                  <a:pt x="151" y="579"/>
                </a:cubicBezTo>
                <a:cubicBezTo>
                  <a:pt x="149" y="578"/>
                  <a:pt x="146" y="577"/>
                  <a:pt x="144" y="577"/>
                </a:cubicBezTo>
                <a:cubicBezTo>
                  <a:pt x="142" y="576"/>
                  <a:pt x="139" y="575"/>
                  <a:pt x="138" y="574"/>
                </a:cubicBezTo>
                <a:cubicBezTo>
                  <a:pt x="136" y="573"/>
                  <a:pt x="133" y="569"/>
                  <a:pt x="132" y="568"/>
                </a:cubicBezTo>
                <a:cubicBezTo>
                  <a:pt x="131" y="567"/>
                  <a:pt x="129" y="564"/>
                  <a:pt x="129" y="563"/>
                </a:cubicBezTo>
                <a:cubicBezTo>
                  <a:pt x="129" y="562"/>
                  <a:pt x="129" y="559"/>
                  <a:pt x="129" y="558"/>
                </a:cubicBezTo>
                <a:cubicBezTo>
                  <a:pt x="130" y="556"/>
                  <a:pt x="131" y="554"/>
                  <a:pt x="132" y="553"/>
                </a:cubicBezTo>
                <a:cubicBezTo>
                  <a:pt x="132" y="551"/>
                  <a:pt x="133" y="549"/>
                  <a:pt x="134" y="547"/>
                </a:cubicBezTo>
                <a:cubicBezTo>
                  <a:pt x="134" y="546"/>
                  <a:pt x="134" y="542"/>
                  <a:pt x="133" y="541"/>
                </a:cubicBezTo>
                <a:cubicBezTo>
                  <a:pt x="133" y="539"/>
                  <a:pt x="131" y="537"/>
                  <a:pt x="131" y="536"/>
                </a:cubicBezTo>
                <a:cubicBezTo>
                  <a:pt x="131" y="535"/>
                  <a:pt x="132" y="533"/>
                  <a:pt x="132" y="532"/>
                </a:cubicBezTo>
                <a:cubicBezTo>
                  <a:pt x="133" y="531"/>
                  <a:pt x="134" y="529"/>
                  <a:pt x="134" y="528"/>
                </a:cubicBezTo>
                <a:cubicBezTo>
                  <a:pt x="135" y="527"/>
                  <a:pt x="134" y="524"/>
                  <a:pt x="134" y="523"/>
                </a:cubicBezTo>
                <a:cubicBezTo>
                  <a:pt x="134" y="521"/>
                  <a:pt x="136" y="519"/>
                  <a:pt x="136" y="517"/>
                </a:cubicBezTo>
                <a:cubicBezTo>
                  <a:pt x="136" y="516"/>
                  <a:pt x="137" y="513"/>
                  <a:pt x="136" y="511"/>
                </a:cubicBezTo>
                <a:cubicBezTo>
                  <a:pt x="136" y="510"/>
                  <a:pt x="135" y="508"/>
                  <a:pt x="134" y="507"/>
                </a:cubicBezTo>
                <a:cubicBezTo>
                  <a:pt x="133" y="505"/>
                  <a:pt x="132" y="501"/>
                  <a:pt x="131" y="499"/>
                </a:cubicBezTo>
                <a:cubicBezTo>
                  <a:pt x="131" y="497"/>
                  <a:pt x="132" y="493"/>
                  <a:pt x="132" y="491"/>
                </a:cubicBezTo>
                <a:cubicBezTo>
                  <a:pt x="131" y="490"/>
                  <a:pt x="130" y="487"/>
                  <a:pt x="129" y="486"/>
                </a:cubicBezTo>
                <a:cubicBezTo>
                  <a:pt x="128" y="485"/>
                  <a:pt x="125" y="483"/>
                  <a:pt x="124" y="482"/>
                </a:cubicBezTo>
                <a:cubicBezTo>
                  <a:pt x="122" y="480"/>
                  <a:pt x="119" y="476"/>
                  <a:pt x="118" y="474"/>
                </a:cubicBezTo>
                <a:cubicBezTo>
                  <a:pt x="116" y="472"/>
                  <a:pt x="113" y="468"/>
                  <a:pt x="111" y="466"/>
                </a:cubicBezTo>
                <a:cubicBezTo>
                  <a:pt x="110" y="465"/>
                  <a:pt x="107" y="463"/>
                  <a:pt x="106" y="463"/>
                </a:cubicBezTo>
                <a:cubicBezTo>
                  <a:pt x="105" y="462"/>
                  <a:pt x="101" y="462"/>
                  <a:pt x="100" y="462"/>
                </a:cubicBezTo>
                <a:cubicBezTo>
                  <a:pt x="98" y="463"/>
                  <a:pt x="95" y="463"/>
                  <a:pt x="93" y="463"/>
                </a:cubicBezTo>
                <a:cubicBezTo>
                  <a:pt x="92" y="464"/>
                  <a:pt x="89" y="466"/>
                  <a:pt x="88" y="466"/>
                </a:cubicBezTo>
                <a:cubicBezTo>
                  <a:pt x="86" y="467"/>
                  <a:pt x="84" y="464"/>
                  <a:pt x="82" y="464"/>
                </a:cubicBezTo>
                <a:cubicBezTo>
                  <a:pt x="81" y="464"/>
                  <a:pt x="79" y="464"/>
                  <a:pt x="78" y="464"/>
                </a:cubicBezTo>
                <a:cubicBezTo>
                  <a:pt x="77" y="463"/>
                  <a:pt x="75" y="461"/>
                  <a:pt x="75" y="459"/>
                </a:cubicBezTo>
                <a:cubicBezTo>
                  <a:pt x="74" y="459"/>
                  <a:pt x="72" y="457"/>
                  <a:pt x="72" y="456"/>
                </a:cubicBezTo>
                <a:cubicBezTo>
                  <a:pt x="72" y="455"/>
                  <a:pt x="73" y="452"/>
                  <a:pt x="73" y="451"/>
                </a:cubicBezTo>
                <a:cubicBezTo>
                  <a:pt x="74" y="449"/>
                  <a:pt x="74" y="447"/>
                  <a:pt x="74" y="445"/>
                </a:cubicBezTo>
                <a:cubicBezTo>
                  <a:pt x="73" y="444"/>
                  <a:pt x="71" y="441"/>
                  <a:pt x="69" y="440"/>
                </a:cubicBezTo>
                <a:cubicBezTo>
                  <a:pt x="69" y="439"/>
                  <a:pt x="66" y="440"/>
                  <a:pt x="65" y="440"/>
                </a:cubicBezTo>
                <a:cubicBezTo>
                  <a:pt x="64" y="440"/>
                  <a:pt x="62" y="439"/>
                  <a:pt x="61" y="439"/>
                </a:cubicBezTo>
                <a:cubicBezTo>
                  <a:pt x="59" y="438"/>
                  <a:pt x="56" y="438"/>
                  <a:pt x="55" y="437"/>
                </a:cubicBezTo>
                <a:cubicBezTo>
                  <a:pt x="53" y="437"/>
                  <a:pt x="51" y="437"/>
                  <a:pt x="49" y="436"/>
                </a:cubicBezTo>
                <a:cubicBezTo>
                  <a:pt x="49" y="436"/>
                  <a:pt x="47" y="437"/>
                  <a:pt x="47" y="436"/>
                </a:cubicBezTo>
                <a:cubicBezTo>
                  <a:pt x="46" y="435"/>
                  <a:pt x="47" y="433"/>
                  <a:pt x="47" y="432"/>
                </a:cubicBezTo>
                <a:cubicBezTo>
                  <a:pt x="47" y="431"/>
                  <a:pt x="47" y="428"/>
                  <a:pt x="46" y="427"/>
                </a:cubicBezTo>
                <a:cubicBezTo>
                  <a:pt x="45" y="427"/>
                  <a:pt x="42" y="428"/>
                  <a:pt x="40" y="429"/>
                </a:cubicBezTo>
                <a:cubicBezTo>
                  <a:pt x="40" y="429"/>
                  <a:pt x="39" y="430"/>
                  <a:pt x="38" y="431"/>
                </a:cubicBezTo>
                <a:cubicBezTo>
                  <a:pt x="38" y="431"/>
                  <a:pt x="35" y="431"/>
                  <a:pt x="35" y="431"/>
                </a:cubicBezTo>
                <a:cubicBezTo>
                  <a:pt x="34" y="430"/>
                  <a:pt x="35" y="428"/>
                  <a:pt x="34" y="428"/>
                </a:cubicBezTo>
                <a:cubicBezTo>
                  <a:pt x="34" y="427"/>
                  <a:pt x="31" y="427"/>
                  <a:pt x="30" y="428"/>
                </a:cubicBezTo>
                <a:cubicBezTo>
                  <a:pt x="29" y="428"/>
                  <a:pt x="27" y="431"/>
                  <a:pt x="26" y="432"/>
                </a:cubicBezTo>
                <a:cubicBezTo>
                  <a:pt x="25" y="433"/>
                  <a:pt x="24" y="436"/>
                  <a:pt x="23" y="436"/>
                </a:cubicBezTo>
                <a:cubicBezTo>
                  <a:pt x="22" y="436"/>
                  <a:pt x="21" y="434"/>
                  <a:pt x="20" y="433"/>
                </a:cubicBezTo>
                <a:cubicBezTo>
                  <a:pt x="19" y="433"/>
                  <a:pt x="17" y="431"/>
                  <a:pt x="16" y="431"/>
                </a:cubicBezTo>
                <a:cubicBezTo>
                  <a:pt x="15" y="430"/>
                  <a:pt x="14" y="429"/>
                  <a:pt x="13" y="429"/>
                </a:cubicBezTo>
                <a:cubicBezTo>
                  <a:pt x="13" y="428"/>
                  <a:pt x="13" y="426"/>
                  <a:pt x="13" y="425"/>
                </a:cubicBezTo>
                <a:cubicBezTo>
                  <a:pt x="13" y="424"/>
                  <a:pt x="14" y="422"/>
                  <a:pt x="14" y="421"/>
                </a:cubicBezTo>
                <a:cubicBezTo>
                  <a:pt x="13" y="420"/>
                  <a:pt x="12" y="419"/>
                  <a:pt x="12" y="418"/>
                </a:cubicBezTo>
                <a:cubicBezTo>
                  <a:pt x="11" y="417"/>
                  <a:pt x="10" y="417"/>
                  <a:pt x="10" y="416"/>
                </a:cubicBezTo>
                <a:cubicBezTo>
                  <a:pt x="9" y="416"/>
                  <a:pt x="7" y="417"/>
                  <a:pt x="7" y="417"/>
                </a:cubicBezTo>
                <a:cubicBezTo>
                  <a:pt x="6" y="418"/>
                  <a:pt x="7" y="421"/>
                  <a:pt x="6" y="422"/>
                </a:cubicBezTo>
                <a:cubicBezTo>
                  <a:pt x="6" y="423"/>
                  <a:pt x="4" y="424"/>
                  <a:pt x="3" y="424"/>
                </a:cubicBezTo>
                <a:cubicBezTo>
                  <a:pt x="2" y="424"/>
                  <a:pt x="1" y="421"/>
                  <a:pt x="1" y="420"/>
                </a:cubicBezTo>
                <a:cubicBezTo>
                  <a:pt x="0" y="419"/>
                  <a:pt x="0" y="417"/>
                  <a:pt x="0" y="416"/>
                </a:cubicBezTo>
                <a:cubicBezTo>
                  <a:pt x="1" y="414"/>
                  <a:pt x="3" y="412"/>
                  <a:pt x="3" y="411"/>
                </a:cubicBezTo>
                <a:cubicBezTo>
                  <a:pt x="4" y="409"/>
                  <a:pt x="6" y="405"/>
                  <a:pt x="6" y="403"/>
                </a:cubicBezTo>
                <a:cubicBezTo>
                  <a:pt x="7" y="402"/>
                  <a:pt x="8" y="398"/>
                  <a:pt x="9" y="397"/>
                </a:cubicBezTo>
                <a:cubicBezTo>
                  <a:pt x="9" y="395"/>
                  <a:pt x="10" y="391"/>
                  <a:pt x="10" y="389"/>
                </a:cubicBezTo>
                <a:cubicBezTo>
                  <a:pt x="10" y="387"/>
                  <a:pt x="10" y="383"/>
                  <a:pt x="11" y="381"/>
                </a:cubicBezTo>
                <a:cubicBezTo>
                  <a:pt x="11" y="379"/>
                  <a:pt x="12" y="375"/>
                  <a:pt x="13" y="373"/>
                </a:cubicBezTo>
                <a:cubicBezTo>
                  <a:pt x="13" y="371"/>
                  <a:pt x="14" y="367"/>
                  <a:pt x="14" y="365"/>
                </a:cubicBezTo>
                <a:cubicBezTo>
                  <a:pt x="15" y="364"/>
                  <a:pt x="15" y="362"/>
                  <a:pt x="16" y="361"/>
                </a:cubicBezTo>
                <a:cubicBezTo>
                  <a:pt x="17" y="361"/>
                  <a:pt x="18" y="359"/>
                  <a:pt x="19" y="360"/>
                </a:cubicBezTo>
                <a:cubicBezTo>
                  <a:pt x="20" y="360"/>
                  <a:pt x="21" y="362"/>
                  <a:pt x="21" y="363"/>
                </a:cubicBezTo>
                <a:cubicBezTo>
                  <a:pt x="21" y="363"/>
                  <a:pt x="21" y="365"/>
                  <a:pt x="21" y="366"/>
                </a:cubicBezTo>
                <a:cubicBezTo>
                  <a:pt x="21" y="368"/>
                  <a:pt x="21" y="370"/>
                  <a:pt x="20" y="372"/>
                </a:cubicBezTo>
                <a:cubicBezTo>
                  <a:pt x="20" y="373"/>
                  <a:pt x="19" y="375"/>
                  <a:pt x="19" y="377"/>
                </a:cubicBezTo>
                <a:cubicBezTo>
                  <a:pt x="18" y="378"/>
                  <a:pt x="17" y="379"/>
                  <a:pt x="16" y="380"/>
                </a:cubicBezTo>
                <a:cubicBezTo>
                  <a:pt x="16" y="381"/>
                  <a:pt x="14" y="383"/>
                  <a:pt x="14" y="385"/>
                </a:cubicBezTo>
                <a:cubicBezTo>
                  <a:pt x="14" y="386"/>
                  <a:pt x="15" y="390"/>
                  <a:pt x="16" y="391"/>
                </a:cubicBezTo>
                <a:cubicBezTo>
                  <a:pt x="16" y="392"/>
                  <a:pt x="17" y="393"/>
                  <a:pt x="18" y="393"/>
                </a:cubicBezTo>
                <a:cubicBezTo>
                  <a:pt x="19" y="393"/>
                  <a:pt x="18" y="389"/>
                  <a:pt x="19" y="388"/>
                </a:cubicBezTo>
                <a:cubicBezTo>
                  <a:pt x="19" y="387"/>
                  <a:pt x="21" y="387"/>
                  <a:pt x="22" y="387"/>
                </a:cubicBezTo>
                <a:cubicBezTo>
                  <a:pt x="23" y="388"/>
                  <a:pt x="22" y="390"/>
                  <a:pt x="23" y="391"/>
                </a:cubicBezTo>
                <a:cubicBezTo>
                  <a:pt x="24" y="391"/>
                  <a:pt x="25" y="390"/>
                  <a:pt x="26" y="390"/>
                </a:cubicBezTo>
                <a:cubicBezTo>
                  <a:pt x="27" y="389"/>
                  <a:pt x="28" y="386"/>
                  <a:pt x="29" y="385"/>
                </a:cubicBezTo>
                <a:cubicBezTo>
                  <a:pt x="30" y="384"/>
                  <a:pt x="31" y="383"/>
                  <a:pt x="31" y="382"/>
                </a:cubicBezTo>
                <a:cubicBezTo>
                  <a:pt x="32" y="380"/>
                  <a:pt x="32" y="376"/>
                  <a:pt x="32" y="375"/>
                </a:cubicBezTo>
                <a:cubicBezTo>
                  <a:pt x="31" y="373"/>
                  <a:pt x="30" y="370"/>
                  <a:pt x="29" y="369"/>
                </a:cubicBezTo>
                <a:cubicBezTo>
                  <a:pt x="29" y="367"/>
                  <a:pt x="27" y="365"/>
                  <a:pt x="28" y="364"/>
                </a:cubicBezTo>
                <a:cubicBezTo>
                  <a:pt x="29" y="363"/>
                  <a:pt x="31" y="363"/>
                  <a:pt x="32" y="363"/>
                </a:cubicBezTo>
                <a:cubicBezTo>
                  <a:pt x="32" y="362"/>
                  <a:pt x="34" y="361"/>
                  <a:pt x="34" y="361"/>
                </a:cubicBezTo>
                <a:cubicBezTo>
                  <a:pt x="35" y="360"/>
                  <a:pt x="36" y="358"/>
                  <a:pt x="37" y="358"/>
                </a:cubicBezTo>
                <a:cubicBezTo>
                  <a:pt x="38" y="357"/>
                  <a:pt x="41" y="358"/>
                  <a:pt x="42" y="358"/>
                </a:cubicBezTo>
                <a:cubicBezTo>
                  <a:pt x="43" y="357"/>
                  <a:pt x="45" y="356"/>
                  <a:pt x="45" y="355"/>
                </a:cubicBezTo>
                <a:cubicBezTo>
                  <a:pt x="45" y="355"/>
                  <a:pt x="45" y="353"/>
                  <a:pt x="45" y="352"/>
                </a:cubicBezTo>
                <a:cubicBezTo>
                  <a:pt x="45" y="351"/>
                  <a:pt x="43" y="351"/>
                  <a:pt x="43" y="350"/>
                </a:cubicBezTo>
                <a:cubicBezTo>
                  <a:pt x="42" y="350"/>
                  <a:pt x="43" y="348"/>
                  <a:pt x="42" y="347"/>
                </a:cubicBezTo>
                <a:cubicBezTo>
                  <a:pt x="42" y="346"/>
                  <a:pt x="41" y="346"/>
                  <a:pt x="40" y="346"/>
                </a:cubicBezTo>
                <a:cubicBezTo>
                  <a:pt x="39" y="346"/>
                  <a:pt x="39" y="350"/>
                  <a:pt x="38" y="350"/>
                </a:cubicBezTo>
                <a:cubicBezTo>
                  <a:pt x="37" y="350"/>
                  <a:pt x="35" y="350"/>
                  <a:pt x="35" y="350"/>
                </a:cubicBezTo>
                <a:cubicBezTo>
                  <a:pt x="34" y="349"/>
                  <a:pt x="34" y="347"/>
                  <a:pt x="33" y="347"/>
                </a:cubicBezTo>
                <a:cubicBezTo>
                  <a:pt x="33" y="346"/>
                  <a:pt x="32" y="347"/>
                  <a:pt x="32" y="347"/>
                </a:cubicBezTo>
                <a:cubicBezTo>
                  <a:pt x="31" y="348"/>
                  <a:pt x="30" y="350"/>
                  <a:pt x="29" y="351"/>
                </a:cubicBezTo>
                <a:cubicBezTo>
                  <a:pt x="29" y="351"/>
                  <a:pt x="27" y="351"/>
                  <a:pt x="26" y="351"/>
                </a:cubicBezTo>
                <a:cubicBezTo>
                  <a:pt x="25" y="350"/>
                  <a:pt x="25" y="347"/>
                  <a:pt x="24" y="346"/>
                </a:cubicBezTo>
                <a:cubicBezTo>
                  <a:pt x="23" y="345"/>
                  <a:pt x="21" y="345"/>
                  <a:pt x="20" y="344"/>
                </a:cubicBezTo>
                <a:cubicBezTo>
                  <a:pt x="19" y="343"/>
                  <a:pt x="18" y="340"/>
                  <a:pt x="18" y="339"/>
                </a:cubicBezTo>
                <a:cubicBezTo>
                  <a:pt x="18" y="338"/>
                  <a:pt x="19" y="335"/>
                  <a:pt x="19" y="333"/>
                </a:cubicBezTo>
                <a:cubicBezTo>
                  <a:pt x="19" y="332"/>
                  <a:pt x="19" y="329"/>
                  <a:pt x="19" y="327"/>
                </a:cubicBezTo>
                <a:cubicBezTo>
                  <a:pt x="19" y="325"/>
                  <a:pt x="19" y="321"/>
                  <a:pt x="19" y="319"/>
                </a:cubicBezTo>
                <a:cubicBezTo>
                  <a:pt x="19" y="317"/>
                  <a:pt x="20" y="315"/>
                  <a:pt x="21" y="314"/>
                </a:cubicBezTo>
                <a:cubicBezTo>
                  <a:pt x="21" y="314"/>
                  <a:pt x="22" y="312"/>
                  <a:pt x="23" y="312"/>
                </a:cubicBezTo>
                <a:cubicBezTo>
                  <a:pt x="24" y="312"/>
                  <a:pt x="25" y="313"/>
                  <a:pt x="25" y="314"/>
                </a:cubicBezTo>
                <a:cubicBezTo>
                  <a:pt x="25" y="315"/>
                  <a:pt x="26" y="317"/>
                  <a:pt x="25" y="318"/>
                </a:cubicBezTo>
                <a:cubicBezTo>
                  <a:pt x="25" y="319"/>
                  <a:pt x="24" y="321"/>
                  <a:pt x="25" y="322"/>
                </a:cubicBezTo>
                <a:cubicBezTo>
                  <a:pt x="25" y="322"/>
                  <a:pt x="28" y="322"/>
                  <a:pt x="29" y="321"/>
                </a:cubicBezTo>
                <a:cubicBezTo>
                  <a:pt x="30" y="320"/>
                  <a:pt x="30" y="318"/>
                  <a:pt x="31" y="317"/>
                </a:cubicBezTo>
                <a:cubicBezTo>
                  <a:pt x="32" y="316"/>
                  <a:pt x="35" y="316"/>
                  <a:pt x="36" y="315"/>
                </a:cubicBezTo>
                <a:cubicBezTo>
                  <a:pt x="37" y="315"/>
                  <a:pt x="38" y="314"/>
                  <a:pt x="39" y="314"/>
                </a:cubicBezTo>
                <a:cubicBezTo>
                  <a:pt x="40" y="313"/>
                  <a:pt x="42" y="314"/>
                  <a:pt x="44" y="314"/>
                </a:cubicBezTo>
                <a:cubicBezTo>
                  <a:pt x="46" y="315"/>
                  <a:pt x="49" y="315"/>
                  <a:pt x="51" y="315"/>
                </a:cubicBezTo>
                <a:cubicBezTo>
                  <a:pt x="52" y="314"/>
                  <a:pt x="54" y="313"/>
                  <a:pt x="54" y="312"/>
                </a:cubicBezTo>
                <a:cubicBezTo>
                  <a:pt x="54" y="312"/>
                  <a:pt x="54" y="310"/>
                  <a:pt x="53" y="310"/>
                </a:cubicBezTo>
                <a:cubicBezTo>
                  <a:pt x="53" y="309"/>
                  <a:pt x="51" y="308"/>
                  <a:pt x="51" y="308"/>
                </a:cubicBezTo>
                <a:cubicBezTo>
                  <a:pt x="49" y="307"/>
                  <a:pt x="46" y="309"/>
                  <a:pt x="45" y="308"/>
                </a:cubicBezTo>
                <a:cubicBezTo>
                  <a:pt x="45" y="308"/>
                  <a:pt x="45" y="306"/>
                  <a:pt x="45" y="305"/>
                </a:cubicBezTo>
                <a:cubicBezTo>
                  <a:pt x="44" y="304"/>
                  <a:pt x="40" y="305"/>
                  <a:pt x="39" y="304"/>
                </a:cubicBezTo>
                <a:cubicBezTo>
                  <a:pt x="39" y="304"/>
                  <a:pt x="39" y="302"/>
                  <a:pt x="39" y="302"/>
                </a:cubicBezTo>
                <a:cubicBezTo>
                  <a:pt x="39" y="301"/>
                  <a:pt x="40" y="300"/>
                  <a:pt x="40" y="299"/>
                </a:cubicBezTo>
                <a:cubicBezTo>
                  <a:pt x="40" y="298"/>
                  <a:pt x="40" y="296"/>
                  <a:pt x="40" y="295"/>
                </a:cubicBezTo>
                <a:cubicBezTo>
                  <a:pt x="39" y="294"/>
                  <a:pt x="37" y="294"/>
                  <a:pt x="36" y="294"/>
                </a:cubicBezTo>
                <a:cubicBezTo>
                  <a:pt x="36" y="293"/>
                  <a:pt x="34" y="292"/>
                  <a:pt x="33" y="292"/>
                </a:cubicBezTo>
                <a:cubicBezTo>
                  <a:pt x="32" y="291"/>
                  <a:pt x="29" y="291"/>
                  <a:pt x="28" y="292"/>
                </a:cubicBezTo>
                <a:cubicBezTo>
                  <a:pt x="27" y="292"/>
                  <a:pt x="25" y="293"/>
                  <a:pt x="25" y="294"/>
                </a:cubicBezTo>
                <a:cubicBezTo>
                  <a:pt x="24" y="296"/>
                  <a:pt x="24" y="299"/>
                  <a:pt x="24" y="301"/>
                </a:cubicBezTo>
                <a:cubicBezTo>
                  <a:pt x="24" y="302"/>
                  <a:pt x="25" y="305"/>
                  <a:pt x="25" y="306"/>
                </a:cubicBezTo>
                <a:cubicBezTo>
                  <a:pt x="24" y="307"/>
                  <a:pt x="21" y="307"/>
                  <a:pt x="20" y="308"/>
                </a:cubicBezTo>
                <a:cubicBezTo>
                  <a:pt x="19" y="308"/>
                  <a:pt x="17" y="309"/>
                  <a:pt x="16" y="308"/>
                </a:cubicBezTo>
                <a:cubicBezTo>
                  <a:pt x="15" y="307"/>
                  <a:pt x="16" y="305"/>
                  <a:pt x="16" y="304"/>
                </a:cubicBezTo>
                <a:cubicBezTo>
                  <a:pt x="16" y="302"/>
                  <a:pt x="19" y="300"/>
                  <a:pt x="19" y="298"/>
                </a:cubicBezTo>
                <a:cubicBezTo>
                  <a:pt x="20" y="295"/>
                  <a:pt x="20" y="289"/>
                  <a:pt x="21" y="286"/>
                </a:cubicBezTo>
                <a:cubicBezTo>
                  <a:pt x="21" y="284"/>
                  <a:pt x="24" y="279"/>
                  <a:pt x="25" y="277"/>
                </a:cubicBezTo>
                <a:cubicBezTo>
                  <a:pt x="26" y="273"/>
                  <a:pt x="26" y="265"/>
                  <a:pt x="26" y="262"/>
                </a:cubicBezTo>
                <a:cubicBezTo>
                  <a:pt x="26" y="259"/>
                  <a:pt x="26" y="253"/>
                  <a:pt x="25" y="250"/>
                </a:cubicBezTo>
                <a:cubicBezTo>
                  <a:pt x="25" y="249"/>
                  <a:pt x="24" y="246"/>
                  <a:pt x="24" y="245"/>
                </a:cubicBezTo>
                <a:cubicBezTo>
                  <a:pt x="23" y="242"/>
                  <a:pt x="20" y="237"/>
                  <a:pt x="19" y="234"/>
                </a:cubicBezTo>
                <a:cubicBezTo>
                  <a:pt x="19" y="232"/>
                  <a:pt x="18" y="228"/>
                  <a:pt x="18" y="226"/>
                </a:cubicBezTo>
                <a:cubicBezTo>
                  <a:pt x="18" y="224"/>
                  <a:pt x="18" y="219"/>
                  <a:pt x="18" y="217"/>
                </a:cubicBezTo>
                <a:cubicBezTo>
                  <a:pt x="19" y="215"/>
                  <a:pt x="21" y="210"/>
                  <a:pt x="22" y="208"/>
                </a:cubicBezTo>
                <a:cubicBezTo>
                  <a:pt x="23" y="205"/>
                  <a:pt x="23" y="198"/>
                  <a:pt x="23" y="194"/>
                </a:cubicBezTo>
                <a:cubicBezTo>
                  <a:pt x="24" y="191"/>
                  <a:pt x="24" y="184"/>
                  <a:pt x="24" y="181"/>
                </a:cubicBezTo>
                <a:cubicBezTo>
                  <a:pt x="24" y="176"/>
                  <a:pt x="26" y="165"/>
                  <a:pt x="23" y="160"/>
                </a:cubicBezTo>
                <a:cubicBezTo>
                  <a:pt x="22" y="159"/>
                  <a:pt x="18" y="159"/>
                  <a:pt x="17" y="158"/>
                </a:cubicBezTo>
                <a:cubicBezTo>
                  <a:pt x="17" y="156"/>
                  <a:pt x="18" y="152"/>
                  <a:pt x="18" y="150"/>
                </a:cubicBezTo>
                <a:cubicBezTo>
                  <a:pt x="18" y="149"/>
                  <a:pt x="18" y="147"/>
                  <a:pt x="17" y="146"/>
                </a:cubicBezTo>
                <a:cubicBezTo>
                  <a:pt x="17" y="145"/>
                  <a:pt x="15" y="142"/>
                  <a:pt x="14" y="141"/>
                </a:cubicBezTo>
                <a:cubicBezTo>
                  <a:pt x="13" y="140"/>
                  <a:pt x="12" y="137"/>
                  <a:pt x="11" y="136"/>
                </a:cubicBezTo>
                <a:cubicBezTo>
                  <a:pt x="11" y="136"/>
                  <a:pt x="8" y="136"/>
                  <a:pt x="8" y="136"/>
                </a:cubicBezTo>
                <a:cubicBezTo>
                  <a:pt x="7" y="135"/>
                  <a:pt x="7" y="131"/>
                  <a:pt x="7" y="129"/>
                </a:cubicBezTo>
                <a:cubicBezTo>
                  <a:pt x="6" y="127"/>
                  <a:pt x="5" y="124"/>
                  <a:pt x="5" y="122"/>
                </a:cubicBezTo>
                <a:cubicBezTo>
                  <a:pt x="4" y="120"/>
                  <a:pt x="4" y="117"/>
                  <a:pt x="5" y="115"/>
                </a:cubicBezTo>
                <a:cubicBezTo>
                  <a:pt x="5" y="114"/>
                  <a:pt x="7" y="110"/>
                  <a:pt x="8" y="108"/>
                </a:cubicBezTo>
                <a:cubicBezTo>
                  <a:pt x="8" y="106"/>
                  <a:pt x="6" y="102"/>
                  <a:pt x="7" y="100"/>
                </a:cubicBezTo>
                <a:cubicBezTo>
                  <a:pt x="7" y="99"/>
                  <a:pt x="9" y="98"/>
                  <a:pt x="9" y="98"/>
                </a:cubicBezTo>
                <a:cubicBezTo>
                  <a:pt x="10" y="97"/>
                  <a:pt x="10" y="94"/>
                  <a:pt x="10" y="93"/>
                </a:cubicBezTo>
                <a:cubicBezTo>
                  <a:pt x="10" y="92"/>
                  <a:pt x="8" y="90"/>
                  <a:pt x="7" y="89"/>
                </a:cubicBezTo>
                <a:cubicBezTo>
                  <a:pt x="7" y="87"/>
                  <a:pt x="7" y="84"/>
                  <a:pt x="7" y="83"/>
                </a:cubicBezTo>
                <a:cubicBezTo>
                  <a:pt x="8" y="83"/>
                  <a:pt x="9" y="82"/>
                  <a:pt x="10" y="82"/>
                </a:cubicBezTo>
                <a:cubicBezTo>
                  <a:pt x="10" y="81"/>
                  <a:pt x="12" y="80"/>
                  <a:pt x="12" y="80"/>
                </a:cubicBezTo>
                <a:cubicBezTo>
                  <a:pt x="13" y="79"/>
                  <a:pt x="14" y="78"/>
                  <a:pt x="14" y="77"/>
                </a:cubicBezTo>
                <a:cubicBezTo>
                  <a:pt x="15" y="76"/>
                  <a:pt x="14" y="73"/>
                  <a:pt x="14" y="72"/>
                </a:cubicBezTo>
                <a:cubicBezTo>
                  <a:pt x="14" y="71"/>
                  <a:pt x="15" y="69"/>
                  <a:pt x="15" y="68"/>
                </a:cubicBezTo>
                <a:cubicBezTo>
                  <a:pt x="16" y="67"/>
                  <a:pt x="18" y="65"/>
                  <a:pt x="19" y="65"/>
                </a:cubicBezTo>
                <a:cubicBezTo>
                  <a:pt x="20" y="64"/>
                  <a:pt x="22" y="63"/>
                  <a:pt x="22" y="62"/>
                </a:cubicBezTo>
                <a:cubicBezTo>
                  <a:pt x="22" y="61"/>
                  <a:pt x="23" y="59"/>
                  <a:pt x="23" y="58"/>
                </a:cubicBezTo>
                <a:cubicBezTo>
                  <a:pt x="23" y="57"/>
                  <a:pt x="23" y="55"/>
                  <a:pt x="23" y="55"/>
                </a:cubicBezTo>
                <a:cubicBezTo>
                  <a:pt x="22" y="54"/>
                  <a:pt x="20" y="54"/>
                  <a:pt x="19" y="53"/>
                </a:cubicBezTo>
                <a:cubicBezTo>
                  <a:pt x="19" y="53"/>
                  <a:pt x="18" y="50"/>
                  <a:pt x="18" y="49"/>
                </a:cubicBezTo>
                <a:cubicBezTo>
                  <a:pt x="18" y="49"/>
                  <a:pt x="19" y="48"/>
                  <a:pt x="20" y="47"/>
                </a:cubicBezTo>
                <a:cubicBezTo>
                  <a:pt x="21" y="47"/>
                  <a:pt x="23" y="47"/>
                  <a:pt x="24" y="48"/>
                </a:cubicBezTo>
                <a:cubicBezTo>
                  <a:pt x="26" y="48"/>
                  <a:pt x="28" y="49"/>
                  <a:pt x="29" y="50"/>
                </a:cubicBezTo>
                <a:cubicBezTo>
                  <a:pt x="31" y="51"/>
                  <a:pt x="34" y="55"/>
                  <a:pt x="36" y="57"/>
                </a:cubicBezTo>
                <a:cubicBezTo>
                  <a:pt x="37" y="59"/>
                  <a:pt x="41" y="62"/>
                  <a:pt x="43" y="63"/>
                </a:cubicBezTo>
                <a:cubicBezTo>
                  <a:pt x="45" y="65"/>
                  <a:pt x="50" y="69"/>
                  <a:pt x="52" y="71"/>
                </a:cubicBezTo>
                <a:cubicBezTo>
                  <a:pt x="54" y="73"/>
                  <a:pt x="58" y="78"/>
                  <a:pt x="61" y="80"/>
                </a:cubicBezTo>
                <a:cubicBezTo>
                  <a:pt x="61" y="80"/>
                  <a:pt x="63" y="82"/>
                  <a:pt x="64" y="82"/>
                </a:cubicBezTo>
                <a:cubicBezTo>
                  <a:pt x="65" y="83"/>
                  <a:pt x="67" y="82"/>
                  <a:pt x="68" y="82"/>
                </a:cubicBezTo>
                <a:cubicBezTo>
                  <a:pt x="69" y="82"/>
                  <a:pt x="70" y="83"/>
                  <a:pt x="71" y="83"/>
                </a:cubicBezTo>
                <a:cubicBezTo>
                  <a:pt x="72" y="85"/>
                  <a:pt x="75" y="87"/>
                  <a:pt x="77" y="89"/>
                </a:cubicBezTo>
                <a:cubicBezTo>
                  <a:pt x="78" y="89"/>
                  <a:pt x="79" y="91"/>
                  <a:pt x="80" y="92"/>
                </a:cubicBezTo>
                <a:cubicBezTo>
                  <a:pt x="80" y="93"/>
                  <a:pt x="82" y="96"/>
                  <a:pt x="82" y="97"/>
                </a:cubicBezTo>
                <a:cubicBezTo>
                  <a:pt x="83" y="99"/>
                  <a:pt x="84" y="101"/>
                  <a:pt x="85" y="102"/>
                </a:cubicBezTo>
                <a:cubicBezTo>
                  <a:pt x="87" y="103"/>
                  <a:pt x="92" y="105"/>
                  <a:pt x="94" y="106"/>
                </a:cubicBezTo>
                <a:cubicBezTo>
                  <a:pt x="97" y="108"/>
                  <a:pt x="103" y="111"/>
                  <a:pt x="106" y="112"/>
                </a:cubicBezTo>
                <a:cubicBezTo>
                  <a:pt x="109" y="113"/>
                  <a:pt x="115" y="115"/>
                  <a:pt x="117" y="115"/>
                </a:cubicBezTo>
                <a:cubicBezTo>
                  <a:pt x="119" y="115"/>
                  <a:pt x="122" y="114"/>
                  <a:pt x="124" y="114"/>
                </a:cubicBezTo>
                <a:cubicBezTo>
                  <a:pt x="125" y="114"/>
                  <a:pt x="127" y="114"/>
                  <a:pt x="128" y="115"/>
                </a:cubicBezTo>
                <a:cubicBezTo>
                  <a:pt x="130" y="116"/>
                  <a:pt x="132" y="120"/>
                  <a:pt x="133" y="121"/>
                </a:cubicBezTo>
                <a:cubicBezTo>
                  <a:pt x="134" y="122"/>
                  <a:pt x="136" y="122"/>
                  <a:pt x="136" y="122"/>
                </a:cubicBezTo>
                <a:cubicBezTo>
                  <a:pt x="137" y="122"/>
                  <a:pt x="139" y="121"/>
                  <a:pt x="140" y="121"/>
                </a:cubicBezTo>
                <a:cubicBezTo>
                  <a:pt x="141" y="121"/>
                  <a:pt x="142" y="122"/>
                  <a:pt x="143" y="122"/>
                </a:cubicBezTo>
                <a:cubicBezTo>
                  <a:pt x="144" y="123"/>
                  <a:pt x="146" y="125"/>
                  <a:pt x="147" y="125"/>
                </a:cubicBezTo>
                <a:cubicBezTo>
                  <a:pt x="148" y="126"/>
                  <a:pt x="152" y="126"/>
                  <a:pt x="153" y="127"/>
                </a:cubicBezTo>
                <a:cubicBezTo>
                  <a:pt x="154" y="128"/>
                  <a:pt x="156" y="130"/>
                  <a:pt x="157" y="131"/>
                </a:cubicBezTo>
                <a:cubicBezTo>
                  <a:pt x="158" y="132"/>
                  <a:pt x="160" y="132"/>
                  <a:pt x="161" y="132"/>
                </a:cubicBezTo>
                <a:cubicBezTo>
                  <a:pt x="163" y="133"/>
                  <a:pt x="166" y="134"/>
                  <a:pt x="168" y="134"/>
                </a:cubicBezTo>
                <a:cubicBezTo>
                  <a:pt x="170" y="134"/>
                  <a:pt x="173" y="135"/>
                  <a:pt x="175" y="135"/>
                </a:cubicBezTo>
                <a:cubicBezTo>
                  <a:pt x="176" y="135"/>
                  <a:pt x="178" y="136"/>
                  <a:pt x="179" y="135"/>
                </a:cubicBezTo>
                <a:cubicBezTo>
                  <a:pt x="180" y="135"/>
                  <a:pt x="181" y="133"/>
                  <a:pt x="182" y="133"/>
                </a:cubicBezTo>
                <a:cubicBezTo>
                  <a:pt x="183" y="132"/>
                  <a:pt x="184" y="131"/>
                  <a:pt x="184" y="131"/>
                </a:cubicBezTo>
                <a:cubicBezTo>
                  <a:pt x="185" y="130"/>
                  <a:pt x="187" y="129"/>
                  <a:pt x="188" y="130"/>
                </a:cubicBezTo>
                <a:cubicBezTo>
                  <a:pt x="189" y="130"/>
                  <a:pt x="189" y="131"/>
                  <a:pt x="189" y="131"/>
                </a:cubicBezTo>
                <a:cubicBezTo>
                  <a:pt x="190" y="132"/>
                  <a:pt x="191" y="135"/>
                  <a:pt x="191" y="136"/>
                </a:cubicBezTo>
                <a:cubicBezTo>
                  <a:pt x="192" y="137"/>
                  <a:pt x="194" y="138"/>
                  <a:pt x="195" y="139"/>
                </a:cubicBezTo>
                <a:cubicBezTo>
                  <a:pt x="195" y="140"/>
                  <a:pt x="196" y="143"/>
                  <a:pt x="196" y="145"/>
                </a:cubicBezTo>
                <a:cubicBezTo>
                  <a:pt x="197" y="145"/>
                  <a:pt x="198" y="147"/>
                  <a:pt x="198" y="147"/>
                </a:cubicBezTo>
                <a:cubicBezTo>
                  <a:pt x="200" y="147"/>
                  <a:pt x="202" y="146"/>
                  <a:pt x="203" y="146"/>
                </a:cubicBezTo>
                <a:cubicBezTo>
                  <a:pt x="204" y="146"/>
                  <a:pt x="207" y="146"/>
                  <a:pt x="208" y="147"/>
                </a:cubicBezTo>
                <a:cubicBezTo>
                  <a:pt x="209" y="147"/>
                  <a:pt x="210" y="149"/>
                  <a:pt x="211" y="150"/>
                </a:cubicBezTo>
                <a:cubicBezTo>
                  <a:pt x="211" y="151"/>
                  <a:pt x="209" y="153"/>
                  <a:pt x="210" y="154"/>
                </a:cubicBezTo>
                <a:cubicBezTo>
                  <a:pt x="210" y="155"/>
                  <a:pt x="211" y="157"/>
                  <a:pt x="212" y="158"/>
                </a:cubicBezTo>
                <a:cubicBezTo>
                  <a:pt x="213" y="158"/>
                  <a:pt x="215" y="159"/>
                  <a:pt x="216" y="159"/>
                </a:cubicBezTo>
                <a:cubicBezTo>
                  <a:pt x="217" y="159"/>
                  <a:pt x="219" y="159"/>
                  <a:pt x="219" y="158"/>
                </a:cubicBezTo>
                <a:cubicBezTo>
                  <a:pt x="219" y="157"/>
                  <a:pt x="218" y="155"/>
                  <a:pt x="217" y="154"/>
                </a:cubicBezTo>
                <a:cubicBezTo>
                  <a:pt x="217" y="154"/>
                  <a:pt x="216" y="153"/>
                  <a:pt x="216" y="152"/>
                </a:cubicBezTo>
                <a:cubicBezTo>
                  <a:pt x="215" y="152"/>
                  <a:pt x="216" y="150"/>
                  <a:pt x="216" y="149"/>
                </a:cubicBezTo>
                <a:cubicBezTo>
                  <a:pt x="216" y="149"/>
                  <a:pt x="218" y="148"/>
                  <a:pt x="219" y="148"/>
                </a:cubicBezTo>
                <a:cubicBezTo>
                  <a:pt x="219" y="147"/>
                  <a:pt x="220" y="145"/>
                  <a:pt x="221" y="145"/>
                </a:cubicBezTo>
                <a:cubicBezTo>
                  <a:pt x="222" y="145"/>
                  <a:pt x="225" y="145"/>
                  <a:pt x="226" y="145"/>
                </a:cubicBezTo>
                <a:cubicBezTo>
                  <a:pt x="227" y="145"/>
                  <a:pt x="230" y="144"/>
                  <a:pt x="231" y="145"/>
                </a:cubicBezTo>
                <a:cubicBezTo>
                  <a:pt x="231" y="146"/>
                  <a:pt x="232" y="148"/>
                  <a:pt x="232" y="148"/>
                </a:cubicBezTo>
                <a:cubicBezTo>
                  <a:pt x="231" y="149"/>
                  <a:pt x="229" y="150"/>
                  <a:pt x="228" y="150"/>
                </a:cubicBezTo>
                <a:cubicBezTo>
                  <a:pt x="227" y="151"/>
                  <a:pt x="225" y="152"/>
                  <a:pt x="225" y="153"/>
                </a:cubicBezTo>
                <a:cubicBezTo>
                  <a:pt x="225" y="154"/>
                  <a:pt x="224" y="156"/>
                  <a:pt x="225" y="156"/>
                </a:cubicBezTo>
                <a:cubicBezTo>
                  <a:pt x="225" y="157"/>
                  <a:pt x="226" y="159"/>
                  <a:pt x="226" y="160"/>
                </a:cubicBezTo>
                <a:cubicBezTo>
                  <a:pt x="227" y="161"/>
                  <a:pt x="227" y="162"/>
                  <a:pt x="228" y="162"/>
                </a:cubicBezTo>
                <a:cubicBezTo>
                  <a:pt x="228" y="162"/>
                  <a:pt x="230" y="162"/>
                  <a:pt x="231" y="162"/>
                </a:cubicBezTo>
                <a:cubicBezTo>
                  <a:pt x="231" y="161"/>
                  <a:pt x="231" y="159"/>
                  <a:pt x="231" y="158"/>
                </a:cubicBezTo>
                <a:cubicBezTo>
                  <a:pt x="232" y="157"/>
                  <a:pt x="232" y="156"/>
                  <a:pt x="233" y="156"/>
                </a:cubicBezTo>
                <a:cubicBezTo>
                  <a:pt x="234" y="155"/>
                  <a:pt x="235" y="154"/>
                  <a:pt x="236" y="155"/>
                </a:cubicBezTo>
                <a:cubicBezTo>
                  <a:pt x="237" y="155"/>
                  <a:pt x="237" y="158"/>
                  <a:pt x="237" y="158"/>
                </a:cubicBezTo>
                <a:cubicBezTo>
                  <a:pt x="237" y="160"/>
                  <a:pt x="236" y="162"/>
                  <a:pt x="236" y="163"/>
                </a:cubicBezTo>
                <a:cubicBezTo>
                  <a:pt x="236" y="164"/>
                  <a:pt x="237" y="166"/>
                  <a:pt x="237" y="167"/>
                </a:cubicBezTo>
                <a:cubicBezTo>
                  <a:pt x="237" y="168"/>
                  <a:pt x="237" y="170"/>
                  <a:pt x="236" y="170"/>
                </a:cubicBezTo>
                <a:cubicBezTo>
                  <a:pt x="235" y="171"/>
                  <a:pt x="234" y="169"/>
                  <a:pt x="233" y="169"/>
                </a:cubicBezTo>
                <a:cubicBezTo>
                  <a:pt x="232" y="169"/>
                  <a:pt x="231" y="170"/>
                  <a:pt x="231" y="170"/>
                </a:cubicBezTo>
                <a:cubicBezTo>
                  <a:pt x="230" y="171"/>
                  <a:pt x="231" y="173"/>
                  <a:pt x="231" y="174"/>
                </a:cubicBezTo>
                <a:cubicBezTo>
                  <a:pt x="232" y="174"/>
                  <a:pt x="233" y="175"/>
                  <a:pt x="233" y="176"/>
                </a:cubicBezTo>
                <a:cubicBezTo>
                  <a:pt x="233" y="177"/>
                  <a:pt x="233" y="178"/>
                  <a:pt x="232" y="179"/>
                </a:cubicBezTo>
                <a:cubicBezTo>
                  <a:pt x="232" y="180"/>
                  <a:pt x="232" y="182"/>
                  <a:pt x="232" y="182"/>
                </a:cubicBezTo>
                <a:cubicBezTo>
                  <a:pt x="233" y="183"/>
                  <a:pt x="234" y="184"/>
                  <a:pt x="235" y="185"/>
                </a:cubicBezTo>
                <a:cubicBezTo>
                  <a:pt x="235" y="186"/>
                  <a:pt x="234" y="188"/>
                  <a:pt x="234" y="189"/>
                </a:cubicBezTo>
                <a:cubicBezTo>
                  <a:pt x="234" y="190"/>
                  <a:pt x="236" y="191"/>
                  <a:pt x="236" y="192"/>
                </a:cubicBezTo>
                <a:cubicBezTo>
                  <a:pt x="236" y="193"/>
                  <a:pt x="235" y="194"/>
                  <a:pt x="235" y="195"/>
                </a:cubicBezTo>
                <a:cubicBezTo>
                  <a:pt x="234" y="195"/>
                  <a:pt x="233" y="196"/>
                  <a:pt x="232" y="196"/>
                </a:cubicBezTo>
                <a:cubicBezTo>
                  <a:pt x="232" y="196"/>
                  <a:pt x="231" y="195"/>
                  <a:pt x="231" y="194"/>
                </a:cubicBezTo>
                <a:cubicBezTo>
                  <a:pt x="230" y="194"/>
                  <a:pt x="229" y="194"/>
                  <a:pt x="229" y="194"/>
                </a:cubicBezTo>
                <a:cubicBezTo>
                  <a:pt x="228" y="194"/>
                  <a:pt x="229" y="197"/>
                  <a:pt x="229" y="197"/>
                </a:cubicBezTo>
                <a:cubicBezTo>
                  <a:pt x="228" y="198"/>
                  <a:pt x="226" y="199"/>
                  <a:pt x="225" y="199"/>
                </a:cubicBezTo>
                <a:cubicBezTo>
                  <a:pt x="225" y="200"/>
                  <a:pt x="223" y="200"/>
                  <a:pt x="222" y="201"/>
                </a:cubicBezTo>
                <a:cubicBezTo>
                  <a:pt x="221" y="202"/>
                  <a:pt x="220" y="204"/>
                  <a:pt x="219" y="205"/>
                </a:cubicBezTo>
                <a:cubicBezTo>
                  <a:pt x="219" y="206"/>
                  <a:pt x="218" y="207"/>
                  <a:pt x="217" y="208"/>
                </a:cubicBezTo>
                <a:cubicBezTo>
                  <a:pt x="216" y="209"/>
                  <a:pt x="215" y="212"/>
                  <a:pt x="215" y="213"/>
                </a:cubicBezTo>
                <a:cubicBezTo>
                  <a:pt x="215" y="214"/>
                  <a:pt x="217" y="215"/>
                  <a:pt x="218" y="215"/>
                </a:cubicBezTo>
                <a:cubicBezTo>
                  <a:pt x="219" y="215"/>
                  <a:pt x="220" y="214"/>
                  <a:pt x="220" y="213"/>
                </a:cubicBezTo>
                <a:cubicBezTo>
                  <a:pt x="221" y="213"/>
                  <a:pt x="222" y="211"/>
                  <a:pt x="222" y="210"/>
                </a:cubicBezTo>
                <a:cubicBezTo>
                  <a:pt x="223" y="210"/>
                  <a:pt x="225" y="210"/>
                  <a:pt x="225" y="209"/>
                </a:cubicBezTo>
                <a:cubicBezTo>
                  <a:pt x="226" y="209"/>
                  <a:pt x="226" y="206"/>
                  <a:pt x="227" y="206"/>
                </a:cubicBezTo>
                <a:cubicBezTo>
                  <a:pt x="228" y="205"/>
                  <a:pt x="229" y="204"/>
                  <a:pt x="230" y="203"/>
                </a:cubicBezTo>
                <a:cubicBezTo>
                  <a:pt x="231" y="203"/>
                  <a:pt x="233" y="202"/>
                  <a:pt x="234" y="202"/>
                </a:cubicBezTo>
                <a:cubicBezTo>
                  <a:pt x="235" y="201"/>
                  <a:pt x="236" y="200"/>
                  <a:pt x="237" y="199"/>
                </a:cubicBezTo>
                <a:cubicBezTo>
                  <a:pt x="238" y="199"/>
                  <a:pt x="239" y="198"/>
                  <a:pt x="239" y="198"/>
                </a:cubicBezTo>
                <a:cubicBezTo>
                  <a:pt x="240" y="198"/>
                  <a:pt x="241" y="198"/>
                  <a:pt x="241" y="197"/>
                </a:cubicBezTo>
                <a:cubicBezTo>
                  <a:pt x="242" y="197"/>
                  <a:pt x="242" y="195"/>
                  <a:pt x="242" y="194"/>
                </a:cubicBezTo>
                <a:cubicBezTo>
                  <a:pt x="242" y="193"/>
                  <a:pt x="241" y="191"/>
                  <a:pt x="241" y="190"/>
                </a:cubicBezTo>
                <a:cubicBezTo>
                  <a:pt x="241" y="189"/>
                  <a:pt x="239" y="186"/>
                  <a:pt x="240" y="185"/>
                </a:cubicBezTo>
                <a:cubicBezTo>
                  <a:pt x="241" y="185"/>
                  <a:pt x="242" y="187"/>
                  <a:pt x="242" y="187"/>
                </a:cubicBezTo>
                <a:cubicBezTo>
                  <a:pt x="243" y="188"/>
                  <a:pt x="245" y="189"/>
                  <a:pt x="246" y="189"/>
                </a:cubicBezTo>
                <a:cubicBezTo>
                  <a:pt x="247" y="190"/>
                  <a:pt x="248" y="191"/>
                  <a:pt x="249" y="191"/>
                </a:cubicBezTo>
                <a:cubicBezTo>
                  <a:pt x="250" y="193"/>
                  <a:pt x="249" y="198"/>
                  <a:pt x="249" y="200"/>
                </a:cubicBezTo>
                <a:cubicBezTo>
                  <a:pt x="249" y="201"/>
                  <a:pt x="249" y="202"/>
                  <a:pt x="249" y="203"/>
                </a:cubicBezTo>
                <a:cubicBezTo>
                  <a:pt x="249" y="204"/>
                  <a:pt x="250" y="206"/>
                  <a:pt x="250" y="207"/>
                </a:cubicBezTo>
                <a:cubicBezTo>
                  <a:pt x="249" y="208"/>
                  <a:pt x="248" y="210"/>
                  <a:pt x="248" y="211"/>
                </a:cubicBezTo>
                <a:cubicBezTo>
                  <a:pt x="248" y="212"/>
                  <a:pt x="249" y="213"/>
                  <a:pt x="250" y="214"/>
                </a:cubicBezTo>
                <a:cubicBezTo>
                  <a:pt x="250" y="215"/>
                  <a:pt x="249" y="218"/>
                  <a:pt x="249" y="219"/>
                </a:cubicBezTo>
                <a:cubicBezTo>
                  <a:pt x="249" y="219"/>
                  <a:pt x="248" y="221"/>
                  <a:pt x="248" y="221"/>
                </a:cubicBezTo>
                <a:cubicBezTo>
                  <a:pt x="247" y="221"/>
                  <a:pt x="245" y="218"/>
                  <a:pt x="244" y="218"/>
                </a:cubicBezTo>
                <a:cubicBezTo>
                  <a:pt x="243" y="218"/>
                  <a:pt x="240" y="218"/>
                  <a:pt x="239" y="219"/>
                </a:cubicBezTo>
                <a:cubicBezTo>
                  <a:pt x="239" y="219"/>
                  <a:pt x="239" y="221"/>
                  <a:pt x="239" y="222"/>
                </a:cubicBezTo>
                <a:cubicBezTo>
                  <a:pt x="239" y="223"/>
                  <a:pt x="240" y="223"/>
                  <a:pt x="241" y="224"/>
                </a:cubicBezTo>
                <a:cubicBezTo>
                  <a:pt x="241" y="224"/>
                  <a:pt x="243" y="227"/>
                  <a:pt x="243" y="228"/>
                </a:cubicBezTo>
                <a:cubicBezTo>
                  <a:pt x="243" y="229"/>
                  <a:pt x="242" y="231"/>
                  <a:pt x="241" y="232"/>
                </a:cubicBezTo>
                <a:cubicBezTo>
                  <a:pt x="241" y="233"/>
                  <a:pt x="240" y="235"/>
                  <a:pt x="240" y="236"/>
                </a:cubicBezTo>
                <a:cubicBezTo>
                  <a:pt x="240" y="237"/>
                  <a:pt x="241" y="238"/>
                  <a:pt x="242" y="239"/>
                </a:cubicBezTo>
                <a:cubicBezTo>
                  <a:pt x="242" y="240"/>
                  <a:pt x="241" y="242"/>
                  <a:pt x="241" y="243"/>
                </a:cubicBezTo>
                <a:cubicBezTo>
                  <a:pt x="240" y="244"/>
                  <a:pt x="241" y="247"/>
                  <a:pt x="240" y="248"/>
                </a:cubicBezTo>
                <a:cubicBezTo>
                  <a:pt x="239" y="248"/>
                  <a:pt x="236" y="247"/>
                  <a:pt x="235" y="247"/>
                </a:cubicBezTo>
                <a:cubicBezTo>
                  <a:pt x="234" y="248"/>
                  <a:pt x="232" y="250"/>
                  <a:pt x="232" y="251"/>
                </a:cubicBezTo>
                <a:cubicBezTo>
                  <a:pt x="232" y="252"/>
                  <a:pt x="231" y="253"/>
                  <a:pt x="231" y="254"/>
                </a:cubicBezTo>
                <a:cubicBezTo>
                  <a:pt x="232" y="255"/>
                  <a:pt x="234" y="255"/>
                  <a:pt x="234" y="256"/>
                </a:cubicBezTo>
                <a:cubicBezTo>
                  <a:pt x="235" y="256"/>
                  <a:pt x="236" y="258"/>
                  <a:pt x="236" y="258"/>
                </a:cubicBezTo>
                <a:cubicBezTo>
                  <a:pt x="237" y="259"/>
                  <a:pt x="239" y="260"/>
                  <a:pt x="240" y="260"/>
                </a:cubicBezTo>
                <a:cubicBezTo>
                  <a:pt x="240" y="261"/>
                  <a:pt x="240" y="263"/>
                  <a:pt x="240" y="263"/>
                </a:cubicBezTo>
                <a:cubicBezTo>
                  <a:pt x="241" y="265"/>
                  <a:pt x="242" y="267"/>
                  <a:pt x="242" y="268"/>
                </a:cubicBezTo>
                <a:cubicBezTo>
                  <a:pt x="242" y="269"/>
                  <a:pt x="241" y="272"/>
                  <a:pt x="240" y="273"/>
                </a:cubicBezTo>
                <a:cubicBezTo>
                  <a:pt x="240" y="273"/>
                  <a:pt x="239" y="275"/>
                  <a:pt x="239" y="276"/>
                </a:cubicBezTo>
                <a:cubicBezTo>
                  <a:pt x="239" y="277"/>
                  <a:pt x="239" y="278"/>
                  <a:pt x="239" y="278"/>
                </a:cubicBezTo>
                <a:cubicBezTo>
                  <a:pt x="240" y="279"/>
                  <a:pt x="241" y="279"/>
                  <a:pt x="242" y="279"/>
                </a:cubicBezTo>
                <a:cubicBezTo>
                  <a:pt x="243" y="279"/>
                  <a:pt x="245" y="280"/>
                  <a:pt x="245" y="280"/>
                </a:cubicBezTo>
                <a:cubicBezTo>
                  <a:pt x="245" y="281"/>
                  <a:pt x="245" y="283"/>
                  <a:pt x="245" y="283"/>
                </a:cubicBezTo>
                <a:cubicBezTo>
                  <a:pt x="245" y="284"/>
                  <a:pt x="243" y="284"/>
                  <a:pt x="242" y="285"/>
                </a:cubicBezTo>
                <a:cubicBezTo>
                  <a:pt x="241" y="285"/>
                  <a:pt x="239" y="285"/>
                  <a:pt x="237" y="285"/>
                </a:cubicBezTo>
                <a:cubicBezTo>
                  <a:pt x="236" y="285"/>
                  <a:pt x="235" y="287"/>
                  <a:pt x="234" y="287"/>
                </a:cubicBezTo>
                <a:cubicBezTo>
                  <a:pt x="233" y="288"/>
                  <a:pt x="230" y="288"/>
                  <a:pt x="229" y="288"/>
                </a:cubicBezTo>
                <a:cubicBezTo>
                  <a:pt x="229" y="288"/>
                  <a:pt x="227" y="287"/>
                  <a:pt x="227" y="286"/>
                </a:cubicBezTo>
                <a:cubicBezTo>
                  <a:pt x="226" y="285"/>
                  <a:pt x="227" y="284"/>
                  <a:pt x="226" y="283"/>
                </a:cubicBezTo>
                <a:cubicBezTo>
                  <a:pt x="226" y="283"/>
                  <a:pt x="225" y="283"/>
                  <a:pt x="224" y="283"/>
                </a:cubicBezTo>
                <a:cubicBezTo>
                  <a:pt x="223" y="284"/>
                  <a:pt x="222" y="284"/>
                  <a:pt x="221" y="285"/>
                </a:cubicBezTo>
                <a:cubicBezTo>
                  <a:pt x="221" y="286"/>
                  <a:pt x="220" y="287"/>
                  <a:pt x="220" y="288"/>
                </a:cubicBezTo>
                <a:cubicBezTo>
                  <a:pt x="220" y="289"/>
                  <a:pt x="220" y="290"/>
                  <a:pt x="221" y="290"/>
                </a:cubicBezTo>
                <a:cubicBezTo>
                  <a:pt x="221" y="291"/>
                  <a:pt x="223" y="291"/>
                  <a:pt x="224" y="291"/>
                </a:cubicBezTo>
                <a:cubicBezTo>
                  <a:pt x="225" y="291"/>
                  <a:pt x="226" y="293"/>
                  <a:pt x="226" y="293"/>
                </a:cubicBezTo>
                <a:cubicBezTo>
                  <a:pt x="227" y="294"/>
                  <a:pt x="227" y="297"/>
                  <a:pt x="228" y="298"/>
                </a:cubicBezTo>
                <a:cubicBezTo>
                  <a:pt x="229" y="299"/>
                  <a:pt x="231" y="301"/>
                  <a:pt x="232" y="301"/>
                </a:cubicBezTo>
                <a:cubicBezTo>
                  <a:pt x="233" y="301"/>
                  <a:pt x="235" y="302"/>
                  <a:pt x="236" y="301"/>
                </a:cubicBezTo>
                <a:cubicBezTo>
                  <a:pt x="237" y="301"/>
                  <a:pt x="237" y="299"/>
                  <a:pt x="237" y="298"/>
                </a:cubicBezTo>
                <a:cubicBezTo>
                  <a:pt x="237" y="297"/>
                  <a:pt x="235" y="295"/>
                  <a:pt x="235" y="294"/>
                </a:cubicBezTo>
                <a:cubicBezTo>
                  <a:pt x="236" y="293"/>
                  <a:pt x="238" y="292"/>
                  <a:pt x="239" y="292"/>
                </a:cubicBezTo>
                <a:cubicBezTo>
                  <a:pt x="240" y="292"/>
                  <a:pt x="242" y="294"/>
                  <a:pt x="243" y="294"/>
                </a:cubicBezTo>
                <a:cubicBezTo>
                  <a:pt x="245" y="293"/>
                  <a:pt x="248" y="292"/>
                  <a:pt x="249" y="291"/>
                </a:cubicBezTo>
                <a:cubicBezTo>
                  <a:pt x="249" y="290"/>
                  <a:pt x="250" y="287"/>
                  <a:pt x="250" y="286"/>
                </a:cubicBezTo>
                <a:cubicBezTo>
                  <a:pt x="251" y="285"/>
                  <a:pt x="251" y="282"/>
                  <a:pt x="250" y="280"/>
                </a:cubicBezTo>
                <a:cubicBezTo>
                  <a:pt x="250" y="279"/>
                  <a:pt x="248" y="278"/>
                  <a:pt x="248" y="277"/>
                </a:cubicBezTo>
                <a:cubicBezTo>
                  <a:pt x="247" y="276"/>
                  <a:pt x="247" y="273"/>
                  <a:pt x="247" y="272"/>
                </a:cubicBezTo>
                <a:cubicBezTo>
                  <a:pt x="248" y="271"/>
                  <a:pt x="249" y="271"/>
                  <a:pt x="250" y="270"/>
                </a:cubicBezTo>
                <a:cubicBezTo>
                  <a:pt x="251" y="270"/>
                  <a:pt x="252" y="268"/>
                  <a:pt x="252" y="266"/>
                </a:cubicBezTo>
                <a:cubicBezTo>
                  <a:pt x="251" y="265"/>
                  <a:pt x="249" y="264"/>
                  <a:pt x="249" y="264"/>
                </a:cubicBezTo>
                <a:cubicBezTo>
                  <a:pt x="248" y="263"/>
                  <a:pt x="248" y="261"/>
                  <a:pt x="248" y="260"/>
                </a:cubicBezTo>
                <a:cubicBezTo>
                  <a:pt x="248" y="259"/>
                  <a:pt x="249" y="257"/>
                  <a:pt x="250" y="256"/>
                </a:cubicBezTo>
                <a:cubicBezTo>
                  <a:pt x="250" y="255"/>
                  <a:pt x="249" y="252"/>
                  <a:pt x="250" y="251"/>
                </a:cubicBezTo>
                <a:cubicBezTo>
                  <a:pt x="250" y="251"/>
                  <a:pt x="252" y="250"/>
                  <a:pt x="253" y="250"/>
                </a:cubicBezTo>
                <a:cubicBezTo>
                  <a:pt x="254" y="250"/>
                  <a:pt x="256" y="251"/>
                  <a:pt x="257" y="250"/>
                </a:cubicBezTo>
                <a:cubicBezTo>
                  <a:pt x="258" y="250"/>
                  <a:pt x="260" y="247"/>
                  <a:pt x="259" y="246"/>
                </a:cubicBezTo>
                <a:cubicBezTo>
                  <a:pt x="259" y="246"/>
                  <a:pt x="258" y="245"/>
                  <a:pt x="258" y="244"/>
                </a:cubicBezTo>
                <a:cubicBezTo>
                  <a:pt x="257" y="244"/>
                  <a:pt x="256" y="242"/>
                  <a:pt x="255" y="242"/>
                </a:cubicBezTo>
                <a:cubicBezTo>
                  <a:pt x="254" y="241"/>
                  <a:pt x="252" y="241"/>
                  <a:pt x="251" y="240"/>
                </a:cubicBezTo>
                <a:cubicBezTo>
                  <a:pt x="250" y="239"/>
                  <a:pt x="250" y="236"/>
                  <a:pt x="251" y="235"/>
                </a:cubicBezTo>
                <a:cubicBezTo>
                  <a:pt x="251" y="234"/>
                  <a:pt x="252" y="233"/>
                  <a:pt x="252" y="232"/>
                </a:cubicBezTo>
                <a:cubicBezTo>
                  <a:pt x="253" y="231"/>
                  <a:pt x="256" y="229"/>
                  <a:pt x="257" y="228"/>
                </a:cubicBezTo>
                <a:cubicBezTo>
                  <a:pt x="258" y="227"/>
                  <a:pt x="259" y="225"/>
                  <a:pt x="260" y="224"/>
                </a:cubicBezTo>
                <a:cubicBezTo>
                  <a:pt x="260" y="223"/>
                  <a:pt x="259" y="221"/>
                  <a:pt x="259" y="219"/>
                </a:cubicBezTo>
                <a:cubicBezTo>
                  <a:pt x="260" y="218"/>
                  <a:pt x="260" y="214"/>
                  <a:pt x="261" y="213"/>
                </a:cubicBezTo>
                <a:cubicBezTo>
                  <a:pt x="261" y="212"/>
                  <a:pt x="262" y="210"/>
                  <a:pt x="263" y="210"/>
                </a:cubicBezTo>
                <a:cubicBezTo>
                  <a:pt x="264" y="209"/>
                  <a:pt x="265" y="208"/>
                  <a:pt x="265" y="208"/>
                </a:cubicBezTo>
                <a:cubicBezTo>
                  <a:pt x="266" y="207"/>
                  <a:pt x="269" y="206"/>
                  <a:pt x="269" y="205"/>
                </a:cubicBezTo>
                <a:cubicBezTo>
                  <a:pt x="270" y="204"/>
                  <a:pt x="270" y="202"/>
                  <a:pt x="270" y="201"/>
                </a:cubicBezTo>
                <a:cubicBezTo>
                  <a:pt x="271" y="200"/>
                  <a:pt x="272" y="199"/>
                  <a:pt x="272" y="198"/>
                </a:cubicBezTo>
                <a:cubicBezTo>
                  <a:pt x="273" y="197"/>
                  <a:pt x="274" y="195"/>
                  <a:pt x="275" y="194"/>
                </a:cubicBezTo>
                <a:cubicBezTo>
                  <a:pt x="276" y="193"/>
                  <a:pt x="276" y="191"/>
                  <a:pt x="277" y="191"/>
                </a:cubicBezTo>
                <a:cubicBezTo>
                  <a:pt x="278" y="190"/>
                  <a:pt x="281" y="191"/>
                  <a:pt x="282" y="191"/>
                </a:cubicBezTo>
                <a:cubicBezTo>
                  <a:pt x="283" y="190"/>
                  <a:pt x="284" y="189"/>
                  <a:pt x="285" y="189"/>
                </a:cubicBezTo>
                <a:cubicBezTo>
                  <a:pt x="285" y="188"/>
                  <a:pt x="285" y="186"/>
                  <a:pt x="285" y="186"/>
                </a:cubicBezTo>
                <a:cubicBezTo>
                  <a:pt x="285" y="185"/>
                  <a:pt x="286" y="183"/>
                  <a:pt x="287" y="182"/>
                </a:cubicBezTo>
                <a:cubicBezTo>
                  <a:pt x="287" y="181"/>
                  <a:pt x="288" y="178"/>
                  <a:pt x="288" y="177"/>
                </a:cubicBezTo>
                <a:cubicBezTo>
                  <a:pt x="288" y="176"/>
                  <a:pt x="285" y="176"/>
                  <a:pt x="284" y="175"/>
                </a:cubicBezTo>
                <a:cubicBezTo>
                  <a:pt x="283" y="173"/>
                  <a:pt x="281" y="170"/>
                  <a:pt x="280" y="169"/>
                </a:cubicBezTo>
                <a:cubicBezTo>
                  <a:pt x="279" y="167"/>
                  <a:pt x="278" y="163"/>
                  <a:pt x="277" y="161"/>
                </a:cubicBezTo>
                <a:cubicBezTo>
                  <a:pt x="277" y="160"/>
                  <a:pt x="277" y="157"/>
                  <a:pt x="277" y="155"/>
                </a:cubicBezTo>
                <a:cubicBezTo>
                  <a:pt x="277" y="154"/>
                  <a:pt x="279" y="152"/>
                  <a:pt x="279" y="150"/>
                </a:cubicBezTo>
                <a:cubicBezTo>
                  <a:pt x="279" y="149"/>
                  <a:pt x="277" y="147"/>
                  <a:pt x="277" y="146"/>
                </a:cubicBezTo>
                <a:cubicBezTo>
                  <a:pt x="277" y="145"/>
                  <a:pt x="277" y="142"/>
                  <a:pt x="277" y="141"/>
                </a:cubicBezTo>
                <a:cubicBezTo>
                  <a:pt x="276" y="140"/>
                  <a:pt x="275" y="139"/>
                  <a:pt x="274" y="139"/>
                </a:cubicBezTo>
                <a:cubicBezTo>
                  <a:pt x="273" y="139"/>
                  <a:pt x="271" y="139"/>
                  <a:pt x="271" y="140"/>
                </a:cubicBezTo>
                <a:cubicBezTo>
                  <a:pt x="270" y="140"/>
                  <a:pt x="270" y="142"/>
                  <a:pt x="270" y="143"/>
                </a:cubicBezTo>
                <a:cubicBezTo>
                  <a:pt x="270" y="143"/>
                  <a:pt x="269" y="145"/>
                  <a:pt x="269" y="145"/>
                </a:cubicBezTo>
                <a:cubicBezTo>
                  <a:pt x="268" y="145"/>
                  <a:pt x="266" y="145"/>
                  <a:pt x="266" y="145"/>
                </a:cubicBezTo>
                <a:cubicBezTo>
                  <a:pt x="265" y="146"/>
                  <a:pt x="266" y="147"/>
                  <a:pt x="266" y="147"/>
                </a:cubicBezTo>
                <a:cubicBezTo>
                  <a:pt x="265" y="148"/>
                  <a:pt x="265" y="150"/>
                  <a:pt x="265" y="151"/>
                </a:cubicBezTo>
                <a:cubicBezTo>
                  <a:pt x="266" y="152"/>
                  <a:pt x="267" y="153"/>
                  <a:pt x="267" y="154"/>
                </a:cubicBezTo>
                <a:cubicBezTo>
                  <a:pt x="268" y="154"/>
                  <a:pt x="269" y="155"/>
                  <a:pt x="269" y="156"/>
                </a:cubicBezTo>
                <a:cubicBezTo>
                  <a:pt x="270" y="156"/>
                  <a:pt x="271" y="158"/>
                  <a:pt x="272" y="159"/>
                </a:cubicBezTo>
                <a:cubicBezTo>
                  <a:pt x="272" y="160"/>
                  <a:pt x="273" y="162"/>
                  <a:pt x="273" y="163"/>
                </a:cubicBezTo>
                <a:cubicBezTo>
                  <a:pt x="274" y="164"/>
                  <a:pt x="273" y="166"/>
                  <a:pt x="273" y="167"/>
                </a:cubicBezTo>
                <a:cubicBezTo>
                  <a:pt x="273" y="168"/>
                  <a:pt x="273" y="170"/>
                  <a:pt x="272" y="170"/>
                </a:cubicBezTo>
                <a:cubicBezTo>
                  <a:pt x="272" y="170"/>
                  <a:pt x="271" y="169"/>
                  <a:pt x="270" y="168"/>
                </a:cubicBezTo>
                <a:cubicBezTo>
                  <a:pt x="270" y="167"/>
                  <a:pt x="271" y="165"/>
                  <a:pt x="270" y="164"/>
                </a:cubicBezTo>
                <a:cubicBezTo>
                  <a:pt x="270" y="163"/>
                  <a:pt x="269" y="161"/>
                  <a:pt x="268" y="160"/>
                </a:cubicBezTo>
                <a:cubicBezTo>
                  <a:pt x="267" y="159"/>
                  <a:pt x="266" y="156"/>
                  <a:pt x="265" y="156"/>
                </a:cubicBezTo>
                <a:cubicBezTo>
                  <a:pt x="264" y="155"/>
                  <a:pt x="262" y="154"/>
                  <a:pt x="261" y="153"/>
                </a:cubicBezTo>
                <a:cubicBezTo>
                  <a:pt x="261" y="153"/>
                  <a:pt x="260" y="151"/>
                  <a:pt x="260" y="150"/>
                </a:cubicBezTo>
                <a:cubicBezTo>
                  <a:pt x="260" y="149"/>
                  <a:pt x="260" y="147"/>
                  <a:pt x="260" y="147"/>
                </a:cubicBezTo>
                <a:cubicBezTo>
                  <a:pt x="259" y="145"/>
                  <a:pt x="258" y="143"/>
                  <a:pt x="258" y="142"/>
                </a:cubicBezTo>
                <a:cubicBezTo>
                  <a:pt x="259" y="141"/>
                  <a:pt x="260" y="139"/>
                  <a:pt x="260" y="139"/>
                </a:cubicBezTo>
                <a:cubicBezTo>
                  <a:pt x="261" y="138"/>
                  <a:pt x="261" y="136"/>
                  <a:pt x="261" y="135"/>
                </a:cubicBezTo>
                <a:cubicBezTo>
                  <a:pt x="262" y="134"/>
                  <a:pt x="263" y="133"/>
                  <a:pt x="264" y="133"/>
                </a:cubicBezTo>
                <a:cubicBezTo>
                  <a:pt x="265" y="133"/>
                  <a:pt x="267" y="134"/>
                  <a:pt x="268" y="134"/>
                </a:cubicBezTo>
                <a:cubicBezTo>
                  <a:pt x="269" y="134"/>
                  <a:pt x="271" y="133"/>
                  <a:pt x="272" y="133"/>
                </a:cubicBezTo>
                <a:cubicBezTo>
                  <a:pt x="273" y="134"/>
                  <a:pt x="275" y="135"/>
                  <a:pt x="276" y="136"/>
                </a:cubicBezTo>
                <a:cubicBezTo>
                  <a:pt x="276" y="136"/>
                  <a:pt x="278" y="136"/>
                  <a:pt x="278" y="136"/>
                </a:cubicBezTo>
                <a:cubicBezTo>
                  <a:pt x="278" y="136"/>
                  <a:pt x="281" y="133"/>
                  <a:pt x="281" y="132"/>
                </a:cubicBezTo>
                <a:cubicBezTo>
                  <a:pt x="282" y="131"/>
                  <a:pt x="283" y="129"/>
                  <a:pt x="282" y="127"/>
                </a:cubicBezTo>
                <a:cubicBezTo>
                  <a:pt x="282" y="126"/>
                  <a:pt x="280" y="123"/>
                  <a:pt x="279" y="122"/>
                </a:cubicBezTo>
                <a:cubicBezTo>
                  <a:pt x="278" y="120"/>
                  <a:pt x="274" y="120"/>
                  <a:pt x="273" y="118"/>
                </a:cubicBezTo>
                <a:cubicBezTo>
                  <a:pt x="272" y="117"/>
                  <a:pt x="270" y="115"/>
                  <a:pt x="269" y="114"/>
                </a:cubicBezTo>
                <a:cubicBezTo>
                  <a:pt x="269" y="113"/>
                  <a:pt x="267" y="112"/>
                  <a:pt x="267" y="111"/>
                </a:cubicBezTo>
                <a:cubicBezTo>
                  <a:pt x="267" y="109"/>
                  <a:pt x="266" y="107"/>
                  <a:pt x="266" y="105"/>
                </a:cubicBezTo>
                <a:cubicBezTo>
                  <a:pt x="267" y="105"/>
                  <a:pt x="268" y="103"/>
                  <a:pt x="268" y="103"/>
                </a:cubicBezTo>
                <a:cubicBezTo>
                  <a:pt x="268" y="102"/>
                  <a:pt x="268" y="100"/>
                  <a:pt x="267" y="99"/>
                </a:cubicBezTo>
                <a:cubicBezTo>
                  <a:pt x="267" y="99"/>
                  <a:pt x="266" y="100"/>
                  <a:pt x="265" y="100"/>
                </a:cubicBezTo>
                <a:cubicBezTo>
                  <a:pt x="264" y="101"/>
                  <a:pt x="262" y="101"/>
                  <a:pt x="262" y="102"/>
                </a:cubicBezTo>
                <a:cubicBezTo>
                  <a:pt x="261" y="102"/>
                  <a:pt x="261" y="104"/>
                  <a:pt x="261" y="105"/>
                </a:cubicBezTo>
                <a:cubicBezTo>
                  <a:pt x="261" y="106"/>
                  <a:pt x="261" y="107"/>
                  <a:pt x="261" y="108"/>
                </a:cubicBezTo>
                <a:cubicBezTo>
                  <a:pt x="261" y="109"/>
                  <a:pt x="261" y="111"/>
                  <a:pt x="261" y="111"/>
                </a:cubicBezTo>
                <a:cubicBezTo>
                  <a:pt x="261" y="112"/>
                  <a:pt x="259" y="112"/>
                  <a:pt x="259" y="113"/>
                </a:cubicBezTo>
                <a:cubicBezTo>
                  <a:pt x="259" y="114"/>
                  <a:pt x="261" y="115"/>
                  <a:pt x="261" y="116"/>
                </a:cubicBezTo>
                <a:cubicBezTo>
                  <a:pt x="262" y="117"/>
                  <a:pt x="264" y="118"/>
                  <a:pt x="264" y="119"/>
                </a:cubicBezTo>
                <a:cubicBezTo>
                  <a:pt x="265" y="119"/>
                  <a:pt x="266" y="120"/>
                  <a:pt x="267" y="121"/>
                </a:cubicBezTo>
                <a:cubicBezTo>
                  <a:pt x="267" y="122"/>
                  <a:pt x="268" y="124"/>
                  <a:pt x="268" y="125"/>
                </a:cubicBezTo>
                <a:cubicBezTo>
                  <a:pt x="268" y="126"/>
                  <a:pt x="266" y="127"/>
                  <a:pt x="266" y="127"/>
                </a:cubicBezTo>
                <a:cubicBezTo>
                  <a:pt x="265" y="128"/>
                  <a:pt x="264" y="129"/>
                  <a:pt x="263" y="128"/>
                </a:cubicBezTo>
                <a:cubicBezTo>
                  <a:pt x="262" y="128"/>
                  <a:pt x="260" y="127"/>
                  <a:pt x="259" y="127"/>
                </a:cubicBezTo>
                <a:cubicBezTo>
                  <a:pt x="259" y="126"/>
                  <a:pt x="259" y="124"/>
                  <a:pt x="258" y="124"/>
                </a:cubicBezTo>
                <a:cubicBezTo>
                  <a:pt x="257" y="123"/>
                  <a:pt x="255" y="125"/>
                  <a:pt x="254" y="125"/>
                </a:cubicBezTo>
                <a:cubicBezTo>
                  <a:pt x="253" y="126"/>
                  <a:pt x="253" y="128"/>
                  <a:pt x="252" y="129"/>
                </a:cubicBezTo>
                <a:cubicBezTo>
                  <a:pt x="251" y="129"/>
                  <a:pt x="249" y="128"/>
                  <a:pt x="248" y="128"/>
                </a:cubicBezTo>
                <a:cubicBezTo>
                  <a:pt x="247" y="129"/>
                  <a:pt x="246" y="132"/>
                  <a:pt x="247" y="133"/>
                </a:cubicBezTo>
                <a:cubicBezTo>
                  <a:pt x="247" y="134"/>
                  <a:pt x="249" y="135"/>
                  <a:pt x="249" y="135"/>
                </a:cubicBezTo>
                <a:cubicBezTo>
                  <a:pt x="250" y="136"/>
                  <a:pt x="251" y="137"/>
                  <a:pt x="252" y="137"/>
                </a:cubicBezTo>
                <a:cubicBezTo>
                  <a:pt x="252" y="138"/>
                  <a:pt x="252" y="141"/>
                  <a:pt x="252" y="142"/>
                </a:cubicBezTo>
                <a:cubicBezTo>
                  <a:pt x="253" y="144"/>
                  <a:pt x="254" y="147"/>
                  <a:pt x="254" y="149"/>
                </a:cubicBezTo>
                <a:cubicBezTo>
                  <a:pt x="254" y="150"/>
                  <a:pt x="254" y="152"/>
                  <a:pt x="254" y="153"/>
                </a:cubicBezTo>
                <a:cubicBezTo>
                  <a:pt x="253" y="155"/>
                  <a:pt x="253" y="157"/>
                  <a:pt x="253" y="158"/>
                </a:cubicBezTo>
                <a:cubicBezTo>
                  <a:pt x="252" y="159"/>
                  <a:pt x="252" y="161"/>
                  <a:pt x="252" y="162"/>
                </a:cubicBezTo>
                <a:cubicBezTo>
                  <a:pt x="252" y="163"/>
                  <a:pt x="251" y="165"/>
                  <a:pt x="252" y="166"/>
                </a:cubicBezTo>
                <a:cubicBezTo>
                  <a:pt x="252" y="166"/>
                  <a:pt x="254" y="167"/>
                  <a:pt x="254" y="167"/>
                </a:cubicBezTo>
                <a:cubicBezTo>
                  <a:pt x="255" y="167"/>
                  <a:pt x="256" y="166"/>
                  <a:pt x="256" y="166"/>
                </a:cubicBezTo>
                <a:cubicBezTo>
                  <a:pt x="257" y="165"/>
                  <a:pt x="257" y="163"/>
                  <a:pt x="257" y="162"/>
                </a:cubicBezTo>
                <a:cubicBezTo>
                  <a:pt x="257" y="162"/>
                  <a:pt x="257" y="161"/>
                  <a:pt x="257" y="160"/>
                </a:cubicBezTo>
                <a:cubicBezTo>
                  <a:pt x="257" y="160"/>
                  <a:pt x="257" y="159"/>
                  <a:pt x="258" y="159"/>
                </a:cubicBezTo>
                <a:cubicBezTo>
                  <a:pt x="259" y="158"/>
                  <a:pt x="260" y="159"/>
                  <a:pt x="261" y="160"/>
                </a:cubicBezTo>
                <a:cubicBezTo>
                  <a:pt x="262" y="160"/>
                  <a:pt x="263" y="161"/>
                  <a:pt x="263" y="161"/>
                </a:cubicBezTo>
                <a:cubicBezTo>
                  <a:pt x="263" y="162"/>
                  <a:pt x="263" y="164"/>
                  <a:pt x="263" y="165"/>
                </a:cubicBezTo>
                <a:cubicBezTo>
                  <a:pt x="263" y="166"/>
                  <a:pt x="264" y="168"/>
                  <a:pt x="264" y="168"/>
                </a:cubicBezTo>
                <a:cubicBezTo>
                  <a:pt x="265" y="169"/>
                  <a:pt x="266" y="171"/>
                  <a:pt x="266" y="171"/>
                </a:cubicBezTo>
                <a:cubicBezTo>
                  <a:pt x="267" y="172"/>
                  <a:pt x="268" y="172"/>
                  <a:pt x="269" y="172"/>
                </a:cubicBezTo>
                <a:cubicBezTo>
                  <a:pt x="269" y="173"/>
                  <a:pt x="270" y="174"/>
                  <a:pt x="270" y="175"/>
                </a:cubicBezTo>
                <a:cubicBezTo>
                  <a:pt x="271" y="176"/>
                  <a:pt x="271" y="178"/>
                  <a:pt x="271" y="179"/>
                </a:cubicBezTo>
                <a:cubicBezTo>
                  <a:pt x="271" y="180"/>
                  <a:pt x="272" y="183"/>
                  <a:pt x="272" y="184"/>
                </a:cubicBezTo>
                <a:cubicBezTo>
                  <a:pt x="272" y="185"/>
                  <a:pt x="272" y="187"/>
                  <a:pt x="271" y="188"/>
                </a:cubicBezTo>
                <a:cubicBezTo>
                  <a:pt x="271" y="188"/>
                  <a:pt x="270" y="190"/>
                  <a:pt x="269" y="190"/>
                </a:cubicBezTo>
                <a:cubicBezTo>
                  <a:pt x="269" y="191"/>
                  <a:pt x="267" y="192"/>
                  <a:pt x="267" y="193"/>
                </a:cubicBezTo>
                <a:cubicBezTo>
                  <a:pt x="266" y="193"/>
                  <a:pt x="266" y="195"/>
                  <a:pt x="265" y="195"/>
                </a:cubicBezTo>
                <a:cubicBezTo>
                  <a:pt x="265" y="195"/>
                  <a:pt x="264" y="196"/>
                  <a:pt x="264" y="196"/>
                </a:cubicBezTo>
                <a:cubicBezTo>
                  <a:pt x="263" y="196"/>
                  <a:pt x="261" y="195"/>
                  <a:pt x="261" y="194"/>
                </a:cubicBezTo>
                <a:cubicBezTo>
                  <a:pt x="260" y="193"/>
                  <a:pt x="259" y="191"/>
                  <a:pt x="258" y="190"/>
                </a:cubicBezTo>
                <a:cubicBezTo>
                  <a:pt x="258" y="189"/>
                  <a:pt x="260" y="186"/>
                  <a:pt x="260" y="185"/>
                </a:cubicBezTo>
                <a:cubicBezTo>
                  <a:pt x="260" y="184"/>
                  <a:pt x="259" y="184"/>
                  <a:pt x="259" y="183"/>
                </a:cubicBezTo>
                <a:cubicBezTo>
                  <a:pt x="258" y="182"/>
                  <a:pt x="259" y="180"/>
                  <a:pt x="259" y="180"/>
                </a:cubicBezTo>
                <a:cubicBezTo>
                  <a:pt x="258" y="179"/>
                  <a:pt x="257" y="178"/>
                  <a:pt x="256" y="178"/>
                </a:cubicBezTo>
                <a:cubicBezTo>
                  <a:pt x="255" y="178"/>
                  <a:pt x="254" y="179"/>
                  <a:pt x="253" y="179"/>
                </a:cubicBezTo>
                <a:cubicBezTo>
                  <a:pt x="253" y="179"/>
                  <a:pt x="252" y="181"/>
                  <a:pt x="251" y="180"/>
                </a:cubicBezTo>
                <a:cubicBezTo>
                  <a:pt x="250" y="180"/>
                  <a:pt x="249" y="179"/>
                  <a:pt x="249" y="178"/>
                </a:cubicBezTo>
                <a:cubicBezTo>
                  <a:pt x="249" y="178"/>
                  <a:pt x="250" y="177"/>
                  <a:pt x="250" y="176"/>
                </a:cubicBezTo>
                <a:cubicBezTo>
                  <a:pt x="250" y="175"/>
                  <a:pt x="250" y="174"/>
                  <a:pt x="250" y="174"/>
                </a:cubicBezTo>
                <a:cubicBezTo>
                  <a:pt x="249" y="173"/>
                  <a:pt x="247" y="172"/>
                  <a:pt x="246" y="171"/>
                </a:cubicBezTo>
                <a:cubicBezTo>
                  <a:pt x="246" y="170"/>
                  <a:pt x="245" y="168"/>
                  <a:pt x="245" y="167"/>
                </a:cubicBezTo>
                <a:cubicBezTo>
                  <a:pt x="245" y="167"/>
                  <a:pt x="247" y="165"/>
                  <a:pt x="247" y="164"/>
                </a:cubicBezTo>
                <a:cubicBezTo>
                  <a:pt x="247" y="164"/>
                  <a:pt x="246" y="162"/>
                  <a:pt x="246" y="162"/>
                </a:cubicBezTo>
                <a:cubicBezTo>
                  <a:pt x="246" y="161"/>
                  <a:pt x="246" y="159"/>
                  <a:pt x="246" y="159"/>
                </a:cubicBezTo>
                <a:cubicBezTo>
                  <a:pt x="247" y="158"/>
                  <a:pt x="248" y="157"/>
                  <a:pt x="249" y="156"/>
                </a:cubicBezTo>
                <a:cubicBezTo>
                  <a:pt x="249" y="155"/>
                  <a:pt x="249" y="153"/>
                  <a:pt x="249" y="151"/>
                </a:cubicBezTo>
                <a:cubicBezTo>
                  <a:pt x="249" y="150"/>
                  <a:pt x="248" y="148"/>
                  <a:pt x="248" y="147"/>
                </a:cubicBezTo>
                <a:cubicBezTo>
                  <a:pt x="247" y="147"/>
                  <a:pt x="247" y="145"/>
                  <a:pt x="247" y="144"/>
                </a:cubicBezTo>
                <a:cubicBezTo>
                  <a:pt x="246" y="144"/>
                  <a:pt x="243" y="145"/>
                  <a:pt x="242" y="144"/>
                </a:cubicBezTo>
                <a:cubicBezTo>
                  <a:pt x="242" y="144"/>
                  <a:pt x="242" y="142"/>
                  <a:pt x="241" y="142"/>
                </a:cubicBezTo>
                <a:cubicBezTo>
                  <a:pt x="241" y="141"/>
                  <a:pt x="240" y="139"/>
                  <a:pt x="239" y="139"/>
                </a:cubicBezTo>
                <a:cubicBezTo>
                  <a:pt x="239" y="138"/>
                  <a:pt x="237" y="136"/>
                  <a:pt x="237" y="136"/>
                </a:cubicBezTo>
                <a:cubicBezTo>
                  <a:pt x="236" y="135"/>
                  <a:pt x="234" y="133"/>
                  <a:pt x="234" y="132"/>
                </a:cubicBezTo>
                <a:cubicBezTo>
                  <a:pt x="233" y="131"/>
                  <a:pt x="232" y="128"/>
                  <a:pt x="233" y="127"/>
                </a:cubicBezTo>
                <a:cubicBezTo>
                  <a:pt x="233" y="125"/>
                  <a:pt x="236" y="124"/>
                  <a:pt x="238" y="122"/>
                </a:cubicBezTo>
                <a:cubicBezTo>
                  <a:pt x="239" y="121"/>
                  <a:pt x="241" y="119"/>
                  <a:pt x="242" y="118"/>
                </a:cubicBezTo>
                <a:cubicBezTo>
                  <a:pt x="243" y="117"/>
                  <a:pt x="246" y="115"/>
                  <a:pt x="248" y="113"/>
                </a:cubicBezTo>
                <a:cubicBezTo>
                  <a:pt x="249" y="113"/>
                  <a:pt x="250" y="112"/>
                  <a:pt x="251" y="111"/>
                </a:cubicBezTo>
                <a:cubicBezTo>
                  <a:pt x="251" y="110"/>
                  <a:pt x="253" y="109"/>
                  <a:pt x="253" y="108"/>
                </a:cubicBezTo>
                <a:cubicBezTo>
                  <a:pt x="253" y="107"/>
                  <a:pt x="254" y="105"/>
                  <a:pt x="254" y="104"/>
                </a:cubicBezTo>
                <a:cubicBezTo>
                  <a:pt x="254" y="103"/>
                  <a:pt x="254" y="101"/>
                  <a:pt x="254" y="100"/>
                </a:cubicBezTo>
                <a:cubicBezTo>
                  <a:pt x="254" y="99"/>
                  <a:pt x="254" y="97"/>
                  <a:pt x="254" y="96"/>
                </a:cubicBezTo>
                <a:cubicBezTo>
                  <a:pt x="255" y="96"/>
                  <a:pt x="256" y="95"/>
                  <a:pt x="256" y="94"/>
                </a:cubicBezTo>
                <a:cubicBezTo>
                  <a:pt x="257" y="93"/>
                  <a:pt x="257" y="92"/>
                  <a:pt x="257" y="91"/>
                </a:cubicBezTo>
                <a:cubicBezTo>
                  <a:pt x="256" y="91"/>
                  <a:pt x="255" y="91"/>
                  <a:pt x="254" y="91"/>
                </a:cubicBezTo>
                <a:cubicBezTo>
                  <a:pt x="254" y="92"/>
                  <a:pt x="253" y="93"/>
                  <a:pt x="253" y="93"/>
                </a:cubicBezTo>
                <a:cubicBezTo>
                  <a:pt x="252" y="93"/>
                  <a:pt x="251" y="93"/>
                  <a:pt x="250" y="93"/>
                </a:cubicBezTo>
                <a:cubicBezTo>
                  <a:pt x="250" y="93"/>
                  <a:pt x="250" y="91"/>
                  <a:pt x="250" y="90"/>
                </a:cubicBezTo>
                <a:cubicBezTo>
                  <a:pt x="251" y="89"/>
                  <a:pt x="252" y="88"/>
                  <a:pt x="253" y="87"/>
                </a:cubicBezTo>
                <a:cubicBezTo>
                  <a:pt x="253" y="87"/>
                  <a:pt x="254" y="86"/>
                  <a:pt x="255" y="86"/>
                </a:cubicBezTo>
                <a:cubicBezTo>
                  <a:pt x="256" y="86"/>
                  <a:pt x="258" y="86"/>
                  <a:pt x="259" y="86"/>
                </a:cubicBezTo>
                <a:cubicBezTo>
                  <a:pt x="260" y="86"/>
                  <a:pt x="262" y="86"/>
                  <a:pt x="263" y="86"/>
                </a:cubicBezTo>
                <a:cubicBezTo>
                  <a:pt x="264" y="86"/>
                  <a:pt x="265" y="87"/>
                  <a:pt x="265" y="87"/>
                </a:cubicBezTo>
                <a:cubicBezTo>
                  <a:pt x="266" y="88"/>
                  <a:pt x="267" y="89"/>
                  <a:pt x="268" y="89"/>
                </a:cubicBezTo>
                <a:cubicBezTo>
                  <a:pt x="268" y="90"/>
                  <a:pt x="269" y="91"/>
                  <a:pt x="269" y="91"/>
                </a:cubicBezTo>
                <a:cubicBezTo>
                  <a:pt x="270" y="92"/>
                  <a:pt x="270" y="95"/>
                  <a:pt x="270" y="96"/>
                </a:cubicBezTo>
                <a:cubicBezTo>
                  <a:pt x="271" y="96"/>
                  <a:pt x="272" y="97"/>
                  <a:pt x="273" y="98"/>
                </a:cubicBezTo>
                <a:cubicBezTo>
                  <a:pt x="273" y="98"/>
                  <a:pt x="276" y="99"/>
                  <a:pt x="276" y="99"/>
                </a:cubicBezTo>
                <a:cubicBezTo>
                  <a:pt x="278" y="98"/>
                  <a:pt x="278" y="94"/>
                  <a:pt x="278" y="92"/>
                </a:cubicBezTo>
                <a:cubicBezTo>
                  <a:pt x="278" y="91"/>
                  <a:pt x="278" y="89"/>
                  <a:pt x="278" y="88"/>
                </a:cubicBezTo>
                <a:cubicBezTo>
                  <a:pt x="278" y="87"/>
                  <a:pt x="278" y="84"/>
                  <a:pt x="278" y="83"/>
                </a:cubicBezTo>
                <a:cubicBezTo>
                  <a:pt x="277" y="82"/>
                  <a:pt x="275" y="81"/>
                  <a:pt x="275" y="80"/>
                </a:cubicBezTo>
                <a:cubicBezTo>
                  <a:pt x="275" y="80"/>
                  <a:pt x="276" y="78"/>
                  <a:pt x="276" y="78"/>
                </a:cubicBezTo>
                <a:cubicBezTo>
                  <a:pt x="277" y="78"/>
                  <a:pt x="279" y="79"/>
                  <a:pt x="280" y="79"/>
                </a:cubicBezTo>
                <a:cubicBezTo>
                  <a:pt x="281" y="80"/>
                  <a:pt x="281" y="82"/>
                  <a:pt x="281" y="82"/>
                </a:cubicBezTo>
                <a:cubicBezTo>
                  <a:pt x="282" y="83"/>
                  <a:pt x="285" y="81"/>
                  <a:pt x="286" y="80"/>
                </a:cubicBezTo>
                <a:cubicBezTo>
                  <a:pt x="286" y="80"/>
                  <a:pt x="288" y="78"/>
                  <a:pt x="288" y="77"/>
                </a:cubicBezTo>
                <a:cubicBezTo>
                  <a:pt x="288" y="76"/>
                  <a:pt x="287" y="73"/>
                  <a:pt x="286" y="72"/>
                </a:cubicBezTo>
                <a:cubicBezTo>
                  <a:pt x="286" y="70"/>
                  <a:pt x="283" y="68"/>
                  <a:pt x="282" y="66"/>
                </a:cubicBezTo>
                <a:cubicBezTo>
                  <a:pt x="281" y="64"/>
                  <a:pt x="281" y="61"/>
                  <a:pt x="281" y="59"/>
                </a:cubicBezTo>
                <a:cubicBezTo>
                  <a:pt x="281" y="58"/>
                  <a:pt x="282" y="56"/>
                  <a:pt x="283" y="55"/>
                </a:cubicBezTo>
                <a:cubicBezTo>
                  <a:pt x="283" y="55"/>
                  <a:pt x="285" y="54"/>
                  <a:pt x="285" y="53"/>
                </a:cubicBezTo>
                <a:cubicBezTo>
                  <a:pt x="286" y="52"/>
                  <a:pt x="286" y="51"/>
                  <a:pt x="286" y="50"/>
                </a:cubicBezTo>
                <a:cubicBezTo>
                  <a:pt x="285" y="49"/>
                  <a:pt x="284" y="47"/>
                  <a:pt x="283" y="47"/>
                </a:cubicBezTo>
                <a:cubicBezTo>
                  <a:pt x="283" y="46"/>
                  <a:pt x="281" y="45"/>
                  <a:pt x="279" y="45"/>
                </a:cubicBezTo>
                <a:cubicBezTo>
                  <a:pt x="278" y="45"/>
                  <a:pt x="276" y="45"/>
                  <a:pt x="275" y="46"/>
                </a:cubicBezTo>
                <a:cubicBezTo>
                  <a:pt x="274" y="46"/>
                  <a:pt x="273" y="48"/>
                  <a:pt x="272" y="49"/>
                </a:cubicBezTo>
                <a:cubicBezTo>
                  <a:pt x="271" y="49"/>
                  <a:pt x="271" y="51"/>
                  <a:pt x="271" y="52"/>
                </a:cubicBezTo>
                <a:cubicBezTo>
                  <a:pt x="271" y="53"/>
                  <a:pt x="271" y="54"/>
                  <a:pt x="271" y="55"/>
                </a:cubicBezTo>
                <a:cubicBezTo>
                  <a:pt x="271" y="55"/>
                  <a:pt x="270" y="56"/>
                  <a:pt x="270" y="57"/>
                </a:cubicBezTo>
                <a:cubicBezTo>
                  <a:pt x="269" y="58"/>
                  <a:pt x="271" y="59"/>
                  <a:pt x="270" y="60"/>
                </a:cubicBezTo>
                <a:cubicBezTo>
                  <a:pt x="270" y="61"/>
                  <a:pt x="268" y="62"/>
                  <a:pt x="267" y="62"/>
                </a:cubicBezTo>
                <a:cubicBezTo>
                  <a:pt x="266" y="62"/>
                  <a:pt x="265" y="60"/>
                  <a:pt x="265" y="59"/>
                </a:cubicBezTo>
                <a:cubicBezTo>
                  <a:pt x="264" y="58"/>
                  <a:pt x="264" y="57"/>
                  <a:pt x="264" y="56"/>
                </a:cubicBezTo>
                <a:cubicBezTo>
                  <a:pt x="263" y="55"/>
                  <a:pt x="263" y="53"/>
                  <a:pt x="263" y="52"/>
                </a:cubicBezTo>
                <a:cubicBezTo>
                  <a:pt x="263" y="51"/>
                  <a:pt x="261" y="50"/>
                  <a:pt x="261" y="50"/>
                </a:cubicBezTo>
                <a:cubicBezTo>
                  <a:pt x="261" y="49"/>
                  <a:pt x="259" y="47"/>
                  <a:pt x="259" y="46"/>
                </a:cubicBezTo>
                <a:cubicBezTo>
                  <a:pt x="260" y="45"/>
                  <a:pt x="262" y="45"/>
                  <a:pt x="263" y="45"/>
                </a:cubicBezTo>
                <a:cubicBezTo>
                  <a:pt x="264" y="45"/>
                  <a:pt x="266" y="47"/>
                  <a:pt x="267" y="46"/>
                </a:cubicBezTo>
                <a:cubicBezTo>
                  <a:pt x="267" y="46"/>
                  <a:pt x="268" y="45"/>
                  <a:pt x="268" y="45"/>
                </a:cubicBezTo>
                <a:cubicBezTo>
                  <a:pt x="268" y="44"/>
                  <a:pt x="270" y="43"/>
                  <a:pt x="270" y="43"/>
                </a:cubicBezTo>
                <a:cubicBezTo>
                  <a:pt x="270" y="42"/>
                  <a:pt x="270" y="41"/>
                  <a:pt x="270" y="40"/>
                </a:cubicBezTo>
                <a:cubicBezTo>
                  <a:pt x="270" y="40"/>
                  <a:pt x="269" y="38"/>
                  <a:pt x="268" y="38"/>
                </a:cubicBezTo>
                <a:cubicBezTo>
                  <a:pt x="267" y="38"/>
                  <a:pt x="266" y="38"/>
                  <a:pt x="265" y="38"/>
                </a:cubicBezTo>
                <a:cubicBezTo>
                  <a:pt x="265" y="38"/>
                  <a:pt x="263" y="37"/>
                  <a:pt x="263" y="36"/>
                </a:cubicBezTo>
                <a:cubicBezTo>
                  <a:pt x="263" y="35"/>
                  <a:pt x="265" y="33"/>
                  <a:pt x="265" y="32"/>
                </a:cubicBezTo>
                <a:cubicBezTo>
                  <a:pt x="265" y="31"/>
                  <a:pt x="265" y="30"/>
                  <a:pt x="265" y="29"/>
                </a:cubicBezTo>
                <a:cubicBezTo>
                  <a:pt x="265" y="28"/>
                  <a:pt x="265" y="27"/>
                  <a:pt x="264" y="26"/>
                </a:cubicBezTo>
                <a:cubicBezTo>
                  <a:pt x="264" y="26"/>
                  <a:pt x="263" y="25"/>
                  <a:pt x="262" y="24"/>
                </a:cubicBezTo>
                <a:cubicBezTo>
                  <a:pt x="262" y="24"/>
                  <a:pt x="261" y="22"/>
                  <a:pt x="260" y="22"/>
                </a:cubicBezTo>
                <a:cubicBezTo>
                  <a:pt x="260" y="21"/>
                  <a:pt x="259" y="18"/>
                  <a:pt x="260" y="18"/>
                </a:cubicBezTo>
                <a:cubicBezTo>
                  <a:pt x="260" y="17"/>
                  <a:pt x="262" y="18"/>
                  <a:pt x="263" y="18"/>
                </a:cubicBezTo>
                <a:cubicBezTo>
                  <a:pt x="264" y="17"/>
                  <a:pt x="265" y="14"/>
                  <a:pt x="265" y="13"/>
                </a:cubicBezTo>
                <a:cubicBezTo>
                  <a:pt x="265" y="12"/>
                  <a:pt x="265" y="10"/>
                  <a:pt x="264" y="10"/>
                </a:cubicBezTo>
                <a:cubicBezTo>
                  <a:pt x="263" y="9"/>
                  <a:pt x="261" y="11"/>
                  <a:pt x="259" y="11"/>
                </a:cubicBezTo>
                <a:cubicBezTo>
                  <a:pt x="259" y="11"/>
                  <a:pt x="258" y="10"/>
                  <a:pt x="257" y="9"/>
                </a:cubicBezTo>
                <a:cubicBezTo>
                  <a:pt x="257" y="8"/>
                  <a:pt x="258" y="6"/>
                  <a:pt x="258" y="6"/>
                </a:cubicBezTo>
                <a:cubicBezTo>
                  <a:pt x="259" y="5"/>
                  <a:pt x="261" y="4"/>
                  <a:pt x="261" y="4"/>
                </a:cubicBezTo>
                <a:cubicBezTo>
                  <a:pt x="262" y="4"/>
                  <a:pt x="264" y="3"/>
                  <a:pt x="264" y="3"/>
                </a:cubicBezTo>
                <a:cubicBezTo>
                  <a:pt x="265" y="2"/>
                  <a:pt x="265" y="1"/>
                  <a:pt x="266" y="0"/>
                </a:cubicBezTo>
                <a:cubicBezTo>
                  <a:pt x="266" y="0"/>
                  <a:pt x="268" y="0"/>
                  <a:pt x="268" y="0"/>
                </a:cubicBezTo>
                <a:cubicBezTo>
                  <a:pt x="580" y="74"/>
                  <a:pt x="580" y="74"/>
                  <a:pt x="580" y="74"/>
                </a:cubicBezTo>
                <a:lnTo>
                  <a:pt x="918" y="13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id-ID" sz="200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 flipH="1">
            <a:off x="11278457" y="4189049"/>
            <a:ext cx="541130" cy="388508"/>
          </a:xfrm>
          <a:custGeom>
            <a:avLst/>
            <a:gdLst>
              <a:gd name="T0" fmla="*/ 1017 w 1040"/>
              <a:gd name="T1" fmla="*/ 623 h 774"/>
              <a:gd name="T2" fmla="*/ 1001 w 1040"/>
              <a:gd name="T3" fmla="*/ 626 h 774"/>
              <a:gd name="T4" fmla="*/ 980 w 1040"/>
              <a:gd name="T5" fmla="*/ 621 h 774"/>
              <a:gd name="T6" fmla="*/ 989 w 1040"/>
              <a:gd name="T7" fmla="*/ 609 h 774"/>
              <a:gd name="T8" fmla="*/ 969 w 1040"/>
              <a:gd name="T9" fmla="*/ 625 h 774"/>
              <a:gd name="T10" fmla="*/ 943 w 1040"/>
              <a:gd name="T11" fmla="*/ 651 h 774"/>
              <a:gd name="T12" fmla="*/ 910 w 1040"/>
              <a:gd name="T13" fmla="*/ 666 h 774"/>
              <a:gd name="T14" fmla="*/ 884 w 1040"/>
              <a:gd name="T15" fmla="*/ 680 h 774"/>
              <a:gd name="T16" fmla="*/ 855 w 1040"/>
              <a:gd name="T17" fmla="*/ 683 h 774"/>
              <a:gd name="T18" fmla="*/ 842 w 1040"/>
              <a:gd name="T19" fmla="*/ 690 h 774"/>
              <a:gd name="T20" fmla="*/ 823 w 1040"/>
              <a:gd name="T21" fmla="*/ 710 h 774"/>
              <a:gd name="T22" fmla="*/ 812 w 1040"/>
              <a:gd name="T23" fmla="*/ 725 h 774"/>
              <a:gd name="T24" fmla="*/ 812 w 1040"/>
              <a:gd name="T25" fmla="*/ 701 h 774"/>
              <a:gd name="T26" fmla="*/ 803 w 1040"/>
              <a:gd name="T27" fmla="*/ 672 h 774"/>
              <a:gd name="T28" fmla="*/ 778 w 1040"/>
              <a:gd name="T29" fmla="*/ 373 h 774"/>
              <a:gd name="T30" fmla="*/ 733 w 1040"/>
              <a:gd name="T31" fmla="*/ 231 h 774"/>
              <a:gd name="T32" fmla="*/ 719 w 1040"/>
              <a:gd name="T33" fmla="*/ 233 h 774"/>
              <a:gd name="T34" fmla="*/ 715 w 1040"/>
              <a:gd name="T35" fmla="*/ 195 h 774"/>
              <a:gd name="T36" fmla="*/ 698 w 1040"/>
              <a:gd name="T37" fmla="*/ 165 h 774"/>
              <a:gd name="T38" fmla="*/ 702 w 1040"/>
              <a:gd name="T39" fmla="*/ 122 h 774"/>
              <a:gd name="T40" fmla="*/ 690 w 1040"/>
              <a:gd name="T41" fmla="*/ 81 h 774"/>
              <a:gd name="T42" fmla="*/ 672 w 1040"/>
              <a:gd name="T43" fmla="*/ 42 h 774"/>
              <a:gd name="T44" fmla="*/ 665 w 1040"/>
              <a:gd name="T45" fmla="*/ 9 h 774"/>
              <a:gd name="T46" fmla="*/ 499 w 1040"/>
              <a:gd name="T47" fmla="*/ 48 h 774"/>
              <a:gd name="T48" fmla="*/ 474 w 1040"/>
              <a:gd name="T49" fmla="*/ 57 h 774"/>
              <a:gd name="T50" fmla="*/ 454 w 1040"/>
              <a:gd name="T51" fmla="*/ 74 h 774"/>
              <a:gd name="T52" fmla="*/ 433 w 1040"/>
              <a:gd name="T53" fmla="*/ 100 h 774"/>
              <a:gd name="T54" fmla="*/ 407 w 1040"/>
              <a:gd name="T55" fmla="*/ 141 h 774"/>
              <a:gd name="T56" fmla="*/ 388 w 1040"/>
              <a:gd name="T57" fmla="*/ 187 h 774"/>
              <a:gd name="T58" fmla="*/ 359 w 1040"/>
              <a:gd name="T59" fmla="*/ 212 h 774"/>
              <a:gd name="T60" fmla="*/ 344 w 1040"/>
              <a:gd name="T61" fmla="*/ 233 h 774"/>
              <a:gd name="T62" fmla="*/ 350 w 1040"/>
              <a:gd name="T63" fmla="*/ 257 h 774"/>
              <a:gd name="T64" fmla="*/ 374 w 1040"/>
              <a:gd name="T65" fmla="*/ 269 h 774"/>
              <a:gd name="T66" fmla="*/ 362 w 1040"/>
              <a:gd name="T67" fmla="*/ 291 h 774"/>
              <a:gd name="T68" fmla="*/ 384 w 1040"/>
              <a:gd name="T69" fmla="*/ 331 h 774"/>
              <a:gd name="T70" fmla="*/ 356 w 1040"/>
              <a:gd name="T71" fmla="*/ 355 h 774"/>
              <a:gd name="T72" fmla="*/ 329 w 1040"/>
              <a:gd name="T73" fmla="*/ 392 h 774"/>
              <a:gd name="T74" fmla="*/ 291 w 1040"/>
              <a:gd name="T75" fmla="*/ 412 h 774"/>
              <a:gd name="T76" fmla="*/ 247 w 1040"/>
              <a:gd name="T77" fmla="*/ 425 h 774"/>
              <a:gd name="T78" fmla="*/ 210 w 1040"/>
              <a:gd name="T79" fmla="*/ 425 h 774"/>
              <a:gd name="T80" fmla="*/ 130 w 1040"/>
              <a:gd name="T81" fmla="*/ 434 h 774"/>
              <a:gd name="T82" fmla="*/ 50 w 1040"/>
              <a:gd name="T83" fmla="*/ 468 h 774"/>
              <a:gd name="T84" fmla="*/ 51 w 1040"/>
              <a:gd name="T85" fmla="*/ 499 h 774"/>
              <a:gd name="T86" fmla="*/ 66 w 1040"/>
              <a:gd name="T87" fmla="*/ 520 h 774"/>
              <a:gd name="T88" fmla="*/ 89 w 1040"/>
              <a:gd name="T89" fmla="*/ 546 h 774"/>
              <a:gd name="T90" fmla="*/ 67 w 1040"/>
              <a:gd name="T91" fmla="*/ 579 h 774"/>
              <a:gd name="T92" fmla="*/ 45 w 1040"/>
              <a:gd name="T93" fmla="*/ 607 h 774"/>
              <a:gd name="T94" fmla="*/ 109 w 1040"/>
              <a:gd name="T95" fmla="*/ 680 h 774"/>
              <a:gd name="T96" fmla="*/ 565 w 1040"/>
              <a:gd name="T97" fmla="*/ 576 h 774"/>
              <a:gd name="T98" fmla="*/ 586 w 1040"/>
              <a:gd name="T99" fmla="*/ 586 h 774"/>
              <a:gd name="T100" fmla="*/ 607 w 1040"/>
              <a:gd name="T101" fmla="*/ 600 h 774"/>
              <a:gd name="T102" fmla="*/ 617 w 1040"/>
              <a:gd name="T103" fmla="*/ 619 h 774"/>
              <a:gd name="T104" fmla="*/ 628 w 1040"/>
              <a:gd name="T105" fmla="*/ 642 h 774"/>
              <a:gd name="T106" fmla="*/ 646 w 1040"/>
              <a:gd name="T107" fmla="*/ 648 h 774"/>
              <a:gd name="T108" fmla="*/ 657 w 1040"/>
              <a:gd name="T109" fmla="*/ 648 h 774"/>
              <a:gd name="T110" fmla="*/ 677 w 1040"/>
              <a:gd name="T111" fmla="*/ 663 h 774"/>
              <a:gd name="T112" fmla="*/ 787 w 1040"/>
              <a:gd name="T113" fmla="*/ 759 h 774"/>
              <a:gd name="T114" fmla="*/ 799 w 1040"/>
              <a:gd name="T115" fmla="*/ 769 h 774"/>
              <a:gd name="T116" fmla="*/ 825 w 1040"/>
              <a:gd name="T117" fmla="*/ 759 h 774"/>
              <a:gd name="T118" fmla="*/ 880 w 1040"/>
              <a:gd name="T119" fmla="*/ 739 h 774"/>
              <a:gd name="T120" fmla="*/ 958 w 1040"/>
              <a:gd name="T121" fmla="*/ 683 h 774"/>
              <a:gd name="T122" fmla="*/ 1039 w 1040"/>
              <a:gd name="T123" fmla="*/ 612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40" h="774">
                <a:moveTo>
                  <a:pt x="1036" y="606"/>
                </a:moveTo>
                <a:cubicBezTo>
                  <a:pt x="1035" y="606"/>
                  <a:pt x="1032" y="606"/>
                  <a:pt x="1031" y="607"/>
                </a:cubicBezTo>
                <a:cubicBezTo>
                  <a:pt x="1030" y="607"/>
                  <a:pt x="1029" y="609"/>
                  <a:pt x="1029" y="609"/>
                </a:cubicBezTo>
                <a:cubicBezTo>
                  <a:pt x="1028" y="610"/>
                  <a:pt x="1027" y="612"/>
                  <a:pt x="1027" y="613"/>
                </a:cubicBezTo>
                <a:cubicBezTo>
                  <a:pt x="1026" y="614"/>
                  <a:pt x="1025" y="615"/>
                  <a:pt x="1024" y="616"/>
                </a:cubicBezTo>
                <a:cubicBezTo>
                  <a:pt x="1023" y="617"/>
                  <a:pt x="1021" y="619"/>
                  <a:pt x="1020" y="620"/>
                </a:cubicBezTo>
                <a:cubicBezTo>
                  <a:pt x="1019" y="621"/>
                  <a:pt x="1018" y="622"/>
                  <a:pt x="1017" y="623"/>
                </a:cubicBezTo>
                <a:cubicBezTo>
                  <a:pt x="1016" y="624"/>
                  <a:pt x="1016" y="627"/>
                  <a:pt x="1015" y="628"/>
                </a:cubicBezTo>
                <a:cubicBezTo>
                  <a:pt x="1015" y="628"/>
                  <a:pt x="1014" y="629"/>
                  <a:pt x="1013" y="629"/>
                </a:cubicBezTo>
                <a:cubicBezTo>
                  <a:pt x="1012" y="629"/>
                  <a:pt x="1009" y="627"/>
                  <a:pt x="1009" y="627"/>
                </a:cubicBezTo>
                <a:cubicBezTo>
                  <a:pt x="1009" y="627"/>
                  <a:pt x="1008" y="624"/>
                  <a:pt x="1007" y="624"/>
                </a:cubicBezTo>
                <a:cubicBezTo>
                  <a:pt x="1006" y="623"/>
                  <a:pt x="1005" y="621"/>
                  <a:pt x="1004" y="621"/>
                </a:cubicBezTo>
                <a:cubicBezTo>
                  <a:pt x="1003" y="621"/>
                  <a:pt x="1002" y="622"/>
                  <a:pt x="1001" y="622"/>
                </a:cubicBezTo>
                <a:cubicBezTo>
                  <a:pt x="1001" y="623"/>
                  <a:pt x="1001" y="625"/>
                  <a:pt x="1001" y="626"/>
                </a:cubicBezTo>
                <a:cubicBezTo>
                  <a:pt x="1000" y="627"/>
                  <a:pt x="999" y="627"/>
                  <a:pt x="998" y="627"/>
                </a:cubicBezTo>
                <a:cubicBezTo>
                  <a:pt x="997" y="627"/>
                  <a:pt x="996" y="625"/>
                  <a:pt x="996" y="625"/>
                </a:cubicBezTo>
                <a:cubicBezTo>
                  <a:pt x="995" y="625"/>
                  <a:pt x="994" y="627"/>
                  <a:pt x="994" y="627"/>
                </a:cubicBezTo>
                <a:cubicBezTo>
                  <a:pt x="993" y="628"/>
                  <a:pt x="992" y="627"/>
                  <a:pt x="991" y="627"/>
                </a:cubicBezTo>
                <a:cubicBezTo>
                  <a:pt x="990" y="627"/>
                  <a:pt x="988" y="625"/>
                  <a:pt x="987" y="625"/>
                </a:cubicBezTo>
                <a:cubicBezTo>
                  <a:pt x="987" y="624"/>
                  <a:pt x="985" y="622"/>
                  <a:pt x="985" y="622"/>
                </a:cubicBezTo>
                <a:cubicBezTo>
                  <a:pt x="984" y="621"/>
                  <a:pt x="981" y="622"/>
                  <a:pt x="980" y="621"/>
                </a:cubicBezTo>
                <a:cubicBezTo>
                  <a:pt x="979" y="621"/>
                  <a:pt x="978" y="620"/>
                  <a:pt x="978" y="619"/>
                </a:cubicBezTo>
                <a:cubicBezTo>
                  <a:pt x="977" y="618"/>
                  <a:pt x="977" y="616"/>
                  <a:pt x="978" y="616"/>
                </a:cubicBezTo>
                <a:cubicBezTo>
                  <a:pt x="978" y="615"/>
                  <a:pt x="978" y="615"/>
                  <a:pt x="979" y="615"/>
                </a:cubicBezTo>
                <a:cubicBezTo>
                  <a:pt x="980" y="615"/>
                  <a:pt x="981" y="617"/>
                  <a:pt x="982" y="617"/>
                </a:cubicBezTo>
                <a:cubicBezTo>
                  <a:pt x="983" y="617"/>
                  <a:pt x="984" y="617"/>
                  <a:pt x="985" y="617"/>
                </a:cubicBezTo>
                <a:cubicBezTo>
                  <a:pt x="986" y="616"/>
                  <a:pt x="988" y="614"/>
                  <a:pt x="988" y="613"/>
                </a:cubicBezTo>
                <a:cubicBezTo>
                  <a:pt x="989" y="612"/>
                  <a:pt x="990" y="610"/>
                  <a:pt x="989" y="609"/>
                </a:cubicBezTo>
                <a:cubicBezTo>
                  <a:pt x="989" y="609"/>
                  <a:pt x="987" y="607"/>
                  <a:pt x="987" y="607"/>
                </a:cubicBezTo>
                <a:cubicBezTo>
                  <a:pt x="985" y="607"/>
                  <a:pt x="983" y="607"/>
                  <a:pt x="982" y="608"/>
                </a:cubicBezTo>
                <a:cubicBezTo>
                  <a:pt x="981" y="608"/>
                  <a:pt x="979" y="609"/>
                  <a:pt x="978" y="610"/>
                </a:cubicBezTo>
                <a:cubicBezTo>
                  <a:pt x="977" y="611"/>
                  <a:pt x="975" y="612"/>
                  <a:pt x="975" y="613"/>
                </a:cubicBezTo>
                <a:cubicBezTo>
                  <a:pt x="974" y="614"/>
                  <a:pt x="973" y="617"/>
                  <a:pt x="973" y="617"/>
                </a:cubicBezTo>
                <a:cubicBezTo>
                  <a:pt x="973" y="618"/>
                  <a:pt x="973" y="622"/>
                  <a:pt x="972" y="623"/>
                </a:cubicBezTo>
                <a:cubicBezTo>
                  <a:pt x="971" y="623"/>
                  <a:pt x="970" y="624"/>
                  <a:pt x="969" y="625"/>
                </a:cubicBezTo>
                <a:cubicBezTo>
                  <a:pt x="968" y="625"/>
                  <a:pt x="966" y="627"/>
                  <a:pt x="966" y="628"/>
                </a:cubicBezTo>
                <a:cubicBezTo>
                  <a:pt x="965" y="629"/>
                  <a:pt x="965" y="631"/>
                  <a:pt x="964" y="632"/>
                </a:cubicBezTo>
                <a:cubicBezTo>
                  <a:pt x="963" y="633"/>
                  <a:pt x="961" y="635"/>
                  <a:pt x="960" y="637"/>
                </a:cubicBezTo>
                <a:cubicBezTo>
                  <a:pt x="959" y="638"/>
                  <a:pt x="957" y="639"/>
                  <a:pt x="956" y="640"/>
                </a:cubicBezTo>
                <a:cubicBezTo>
                  <a:pt x="955" y="642"/>
                  <a:pt x="953" y="644"/>
                  <a:pt x="952" y="645"/>
                </a:cubicBezTo>
                <a:cubicBezTo>
                  <a:pt x="951" y="646"/>
                  <a:pt x="950" y="648"/>
                  <a:pt x="949" y="649"/>
                </a:cubicBezTo>
                <a:cubicBezTo>
                  <a:pt x="948" y="650"/>
                  <a:pt x="945" y="651"/>
                  <a:pt x="943" y="651"/>
                </a:cubicBezTo>
                <a:cubicBezTo>
                  <a:pt x="942" y="652"/>
                  <a:pt x="939" y="652"/>
                  <a:pt x="938" y="653"/>
                </a:cubicBezTo>
                <a:cubicBezTo>
                  <a:pt x="937" y="653"/>
                  <a:pt x="935" y="654"/>
                  <a:pt x="934" y="655"/>
                </a:cubicBezTo>
                <a:cubicBezTo>
                  <a:pt x="933" y="656"/>
                  <a:pt x="932" y="658"/>
                  <a:pt x="931" y="659"/>
                </a:cubicBezTo>
                <a:cubicBezTo>
                  <a:pt x="930" y="659"/>
                  <a:pt x="928" y="659"/>
                  <a:pt x="926" y="659"/>
                </a:cubicBezTo>
                <a:cubicBezTo>
                  <a:pt x="925" y="660"/>
                  <a:pt x="922" y="660"/>
                  <a:pt x="921" y="660"/>
                </a:cubicBezTo>
                <a:cubicBezTo>
                  <a:pt x="920" y="661"/>
                  <a:pt x="918" y="663"/>
                  <a:pt x="917" y="663"/>
                </a:cubicBezTo>
                <a:cubicBezTo>
                  <a:pt x="915" y="664"/>
                  <a:pt x="911" y="665"/>
                  <a:pt x="910" y="666"/>
                </a:cubicBezTo>
                <a:cubicBezTo>
                  <a:pt x="908" y="666"/>
                  <a:pt x="903" y="666"/>
                  <a:pt x="901" y="667"/>
                </a:cubicBezTo>
                <a:cubicBezTo>
                  <a:pt x="900" y="668"/>
                  <a:pt x="898" y="670"/>
                  <a:pt x="897" y="670"/>
                </a:cubicBezTo>
                <a:cubicBezTo>
                  <a:pt x="896" y="670"/>
                  <a:pt x="895" y="668"/>
                  <a:pt x="894" y="668"/>
                </a:cubicBezTo>
                <a:cubicBezTo>
                  <a:pt x="892" y="668"/>
                  <a:pt x="890" y="670"/>
                  <a:pt x="889" y="671"/>
                </a:cubicBezTo>
                <a:cubicBezTo>
                  <a:pt x="888" y="671"/>
                  <a:pt x="885" y="671"/>
                  <a:pt x="885" y="672"/>
                </a:cubicBezTo>
                <a:cubicBezTo>
                  <a:pt x="884" y="673"/>
                  <a:pt x="884" y="675"/>
                  <a:pt x="883" y="676"/>
                </a:cubicBezTo>
                <a:cubicBezTo>
                  <a:pt x="883" y="677"/>
                  <a:pt x="885" y="679"/>
                  <a:pt x="884" y="680"/>
                </a:cubicBezTo>
                <a:cubicBezTo>
                  <a:pt x="884" y="681"/>
                  <a:pt x="880" y="681"/>
                  <a:pt x="879" y="682"/>
                </a:cubicBezTo>
                <a:cubicBezTo>
                  <a:pt x="878" y="683"/>
                  <a:pt x="877" y="685"/>
                  <a:pt x="876" y="685"/>
                </a:cubicBezTo>
                <a:cubicBezTo>
                  <a:pt x="875" y="686"/>
                  <a:pt x="872" y="687"/>
                  <a:pt x="871" y="687"/>
                </a:cubicBezTo>
                <a:cubicBezTo>
                  <a:pt x="870" y="687"/>
                  <a:pt x="868" y="685"/>
                  <a:pt x="867" y="685"/>
                </a:cubicBezTo>
                <a:cubicBezTo>
                  <a:pt x="865" y="685"/>
                  <a:pt x="864" y="687"/>
                  <a:pt x="862" y="687"/>
                </a:cubicBezTo>
                <a:cubicBezTo>
                  <a:pt x="861" y="687"/>
                  <a:pt x="859" y="687"/>
                  <a:pt x="858" y="686"/>
                </a:cubicBezTo>
                <a:cubicBezTo>
                  <a:pt x="857" y="686"/>
                  <a:pt x="856" y="683"/>
                  <a:pt x="855" y="683"/>
                </a:cubicBezTo>
                <a:cubicBezTo>
                  <a:pt x="854" y="682"/>
                  <a:pt x="852" y="682"/>
                  <a:pt x="851" y="683"/>
                </a:cubicBezTo>
                <a:cubicBezTo>
                  <a:pt x="851" y="684"/>
                  <a:pt x="851" y="685"/>
                  <a:pt x="851" y="685"/>
                </a:cubicBezTo>
                <a:cubicBezTo>
                  <a:pt x="851" y="686"/>
                  <a:pt x="853" y="687"/>
                  <a:pt x="853" y="688"/>
                </a:cubicBezTo>
                <a:cubicBezTo>
                  <a:pt x="853" y="688"/>
                  <a:pt x="852" y="690"/>
                  <a:pt x="852" y="690"/>
                </a:cubicBezTo>
                <a:cubicBezTo>
                  <a:pt x="851" y="691"/>
                  <a:pt x="849" y="691"/>
                  <a:pt x="849" y="690"/>
                </a:cubicBezTo>
                <a:cubicBezTo>
                  <a:pt x="848" y="690"/>
                  <a:pt x="847" y="689"/>
                  <a:pt x="846" y="689"/>
                </a:cubicBezTo>
                <a:cubicBezTo>
                  <a:pt x="845" y="689"/>
                  <a:pt x="842" y="689"/>
                  <a:pt x="842" y="690"/>
                </a:cubicBezTo>
                <a:cubicBezTo>
                  <a:pt x="841" y="691"/>
                  <a:pt x="842" y="693"/>
                  <a:pt x="842" y="694"/>
                </a:cubicBezTo>
                <a:cubicBezTo>
                  <a:pt x="841" y="695"/>
                  <a:pt x="838" y="698"/>
                  <a:pt x="836" y="698"/>
                </a:cubicBezTo>
                <a:cubicBezTo>
                  <a:pt x="835" y="698"/>
                  <a:pt x="833" y="697"/>
                  <a:pt x="832" y="697"/>
                </a:cubicBezTo>
                <a:cubicBezTo>
                  <a:pt x="831" y="697"/>
                  <a:pt x="829" y="699"/>
                  <a:pt x="828" y="700"/>
                </a:cubicBezTo>
                <a:cubicBezTo>
                  <a:pt x="827" y="700"/>
                  <a:pt x="825" y="701"/>
                  <a:pt x="825" y="702"/>
                </a:cubicBezTo>
                <a:cubicBezTo>
                  <a:pt x="824" y="703"/>
                  <a:pt x="825" y="705"/>
                  <a:pt x="825" y="706"/>
                </a:cubicBezTo>
                <a:cubicBezTo>
                  <a:pt x="825" y="707"/>
                  <a:pt x="824" y="709"/>
                  <a:pt x="823" y="710"/>
                </a:cubicBezTo>
                <a:cubicBezTo>
                  <a:pt x="822" y="710"/>
                  <a:pt x="821" y="710"/>
                  <a:pt x="820" y="710"/>
                </a:cubicBezTo>
                <a:cubicBezTo>
                  <a:pt x="819" y="710"/>
                  <a:pt x="817" y="708"/>
                  <a:pt x="816" y="709"/>
                </a:cubicBezTo>
                <a:cubicBezTo>
                  <a:pt x="816" y="709"/>
                  <a:pt x="815" y="710"/>
                  <a:pt x="815" y="711"/>
                </a:cubicBezTo>
                <a:cubicBezTo>
                  <a:pt x="815" y="712"/>
                  <a:pt x="816" y="715"/>
                  <a:pt x="816" y="716"/>
                </a:cubicBezTo>
                <a:cubicBezTo>
                  <a:pt x="815" y="717"/>
                  <a:pt x="814" y="717"/>
                  <a:pt x="814" y="718"/>
                </a:cubicBezTo>
                <a:cubicBezTo>
                  <a:pt x="813" y="719"/>
                  <a:pt x="815" y="722"/>
                  <a:pt x="815" y="723"/>
                </a:cubicBezTo>
                <a:cubicBezTo>
                  <a:pt x="814" y="724"/>
                  <a:pt x="813" y="725"/>
                  <a:pt x="812" y="725"/>
                </a:cubicBezTo>
                <a:cubicBezTo>
                  <a:pt x="811" y="726"/>
                  <a:pt x="809" y="724"/>
                  <a:pt x="808" y="724"/>
                </a:cubicBezTo>
                <a:cubicBezTo>
                  <a:pt x="807" y="723"/>
                  <a:pt x="805" y="720"/>
                  <a:pt x="806" y="719"/>
                </a:cubicBezTo>
                <a:cubicBezTo>
                  <a:pt x="806" y="718"/>
                  <a:pt x="808" y="718"/>
                  <a:pt x="808" y="717"/>
                </a:cubicBezTo>
                <a:cubicBezTo>
                  <a:pt x="808" y="716"/>
                  <a:pt x="809" y="715"/>
                  <a:pt x="809" y="714"/>
                </a:cubicBezTo>
                <a:cubicBezTo>
                  <a:pt x="809" y="713"/>
                  <a:pt x="808" y="711"/>
                  <a:pt x="808" y="710"/>
                </a:cubicBezTo>
                <a:cubicBezTo>
                  <a:pt x="808" y="709"/>
                  <a:pt x="808" y="708"/>
                  <a:pt x="809" y="707"/>
                </a:cubicBezTo>
                <a:cubicBezTo>
                  <a:pt x="809" y="705"/>
                  <a:pt x="811" y="702"/>
                  <a:pt x="812" y="701"/>
                </a:cubicBezTo>
                <a:cubicBezTo>
                  <a:pt x="813" y="700"/>
                  <a:pt x="816" y="698"/>
                  <a:pt x="816" y="697"/>
                </a:cubicBezTo>
                <a:cubicBezTo>
                  <a:pt x="817" y="696"/>
                  <a:pt x="817" y="694"/>
                  <a:pt x="817" y="693"/>
                </a:cubicBezTo>
                <a:cubicBezTo>
                  <a:pt x="818" y="692"/>
                  <a:pt x="819" y="690"/>
                  <a:pt x="819" y="689"/>
                </a:cubicBezTo>
                <a:cubicBezTo>
                  <a:pt x="819" y="689"/>
                  <a:pt x="819" y="689"/>
                  <a:pt x="819" y="689"/>
                </a:cubicBezTo>
                <a:cubicBezTo>
                  <a:pt x="818" y="689"/>
                  <a:pt x="817" y="690"/>
                  <a:pt x="816" y="689"/>
                </a:cubicBezTo>
                <a:cubicBezTo>
                  <a:pt x="815" y="688"/>
                  <a:pt x="816" y="683"/>
                  <a:pt x="816" y="683"/>
                </a:cubicBezTo>
                <a:cubicBezTo>
                  <a:pt x="803" y="672"/>
                  <a:pt x="803" y="672"/>
                  <a:pt x="803" y="672"/>
                </a:cubicBezTo>
                <a:cubicBezTo>
                  <a:pt x="829" y="644"/>
                  <a:pt x="829" y="644"/>
                  <a:pt x="829" y="644"/>
                </a:cubicBezTo>
                <a:cubicBezTo>
                  <a:pt x="816" y="631"/>
                  <a:pt x="816" y="631"/>
                  <a:pt x="816" y="631"/>
                </a:cubicBezTo>
                <a:cubicBezTo>
                  <a:pt x="790" y="509"/>
                  <a:pt x="790" y="509"/>
                  <a:pt x="790" y="509"/>
                </a:cubicBezTo>
                <a:cubicBezTo>
                  <a:pt x="787" y="510"/>
                  <a:pt x="787" y="510"/>
                  <a:pt x="787" y="510"/>
                </a:cubicBezTo>
                <a:cubicBezTo>
                  <a:pt x="778" y="499"/>
                  <a:pt x="778" y="499"/>
                  <a:pt x="778" y="499"/>
                </a:cubicBezTo>
                <a:cubicBezTo>
                  <a:pt x="776" y="374"/>
                  <a:pt x="776" y="374"/>
                  <a:pt x="776" y="374"/>
                </a:cubicBezTo>
                <a:cubicBezTo>
                  <a:pt x="778" y="373"/>
                  <a:pt x="778" y="373"/>
                  <a:pt x="778" y="373"/>
                </a:cubicBezTo>
                <a:cubicBezTo>
                  <a:pt x="774" y="368"/>
                  <a:pt x="774" y="368"/>
                  <a:pt x="774" y="368"/>
                </a:cubicBezTo>
                <a:cubicBezTo>
                  <a:pt x="774" y="356"/>
                  <a:pt x="774" y="356"/>
                  <a:pt x="774" y="356"/>
                </a:cubicBezTo>
                <a:cubicBezTo>
                  <a:pt x="746" y="242"/>
                  <a:pt x="746" y="242"/>
                  <a:pt x="746" y="242"/>
                </a:cubicBezTo>
                <a:cubicBezTo>
                  <a:pt x="746" y="242"/>
                  <a:pt x="743" y="239"/>
                  <a:pt x="742" y="238"/>
                </a:cubicBezTo>
                <a:cubicBezTo>
                  <a:pt x="741" y="237"/>
                  <a:pt x="738" y="238"/>
                  <a:pt x="737" y="237"/>
                </a:cubicBezTo>
                <a:cubicBezTo>
                  <a:pt x="737" y="237"/>
                  <a:pt x="736" y="235"/>
                  <a:pt x="736" y="234"/>
                </a:cubicBezTo>
                <a:cubicBezTo>
                  <a:pt x="735" y="233"/>
                  <a:pt x="734" y="232"/>
                  <a:pt x="733" y="231"/>
                </a:cubicBezTo>
                <a:cubicBezTo>
                  <a:pt x="732" y="231"/>
                  <a:pt x="730" y="232"/>
                  <a:pt x="729" y="232"/>
                </a:cubicBezTo>
                <a:cubicBezTo>
                  <a:pt x="729" y="232"/>
                  <a:pt x="727" y="234"/>
                  <a:pt x="727" y="235"/>
                </a:cubicBezTo>
                <a:cubicBezTo>
                  <a:pt x="727" y="235"/>
                  <a:pt x="727" y="237"/>
                  <a:pt x="727" y="238"/>
                </a:cubicBezTo>
                <a:cubicBezTo>
                  <a:pt x="727" y="239"/>
                  <a:pt x="728" y="242"/>
                  <a:pt x="727" y="243"/>
                </a:cubicBezTo>
                <a:cubicBezTo>
                  <a:pt x="726" y="243"/>
                  <a:pt x="724" y="244"/>
                  <a:pt x="723" y="244"/>
                </a:cubicBezTo>
                <a:cubicBezTo>
                  <a:pt x="721" y="243"/>
                  <a:pt x="720" y="240"/>
                  <a:pt x="720" y="239"/>
                </a:cubicBezTo>
                <a:cubicBezTo>
                  <a:pt x="719" y="238"/>
                  <a:pt x="719" y="235"/>
                  <a:pt x="719" y="233"/>
                </a:cubicBezTo>
                <a:cubicBezTo>
                  <a:pt x="718" y="230"/>
                  <a:pt x="718" y="224"/>
                  <a:pt x="719" y="221"/>
                </a:cubicBezTo>
                <a:cubicBezTo>
                  <a:pt x="719" y="220"/>
                  <a:pt x="722" y="218"/>
                  <a:pt x="722" y="216"/>
                </a:cubicBezTo>
                <a:cubicBezTo>
                  <a:pt x="723" y="214"/>
                  <a:pt x="722" y="211"/>
                  <a:pt x="722" y="209"/>
                </a:cubicBezTo>
                <a:cubicBezTo>
                  <a:pt x="722" y="208"/>
                  <a:pt x="721" y="206"/>
                  <a:pt x="720" y="206"/>
                </a:cubicBezTo>
                <a:cubicBezTo>
                  <a:pt x="719" y="205"/>
                  <a:pt x="716" y="204"/>
                  <a:pt x="715" y="203"/>
                </a:cubicBezTo>
                <a:cubicBezTo>
                  <a:pt x="715" y="202"/>
                  <a:pt x="713" y="201"/>
                  <a:pt x="713" y="200"/>
                </a:cubicBezTo>
                <a:cubicBezTo>
                  <a:pt x="713" y="199"/>
                  <a:pt x="715" y="196"/>
                  <a:pt x="715" y="195"/>
                </a:cubicBezTo>
                <a:cubicBezTo>
                  <a:pt x="715" y="193"/>
                  <a:pt x="713" y="191"/>
                  <a:pt x="713" y="190"/>
                </a:cubicBezTo>
                <a:cubicBezTo>
                  <a:pt x="712" y="189"/>
                  <a:pt x="709" y="188"/>
                  <a:pt x="708" y="186"/>
                </a:cubicBezTo>
                <a:cubicBezTo>
                  <a:pt x="707" y="186"/>
                  <a:pt x="706" y="184"/>
                  <a:pt x="706" y="183"/>
                </a:cubicBezTo>
                <a:cubicBezTo>
                  <a:pt x="706" y="182"/>
                  <a:pt x="706" y="179"/>
                  <a:pt x="705" y="178"/>
                </a:cubicBezTo>
                <a:cubicBezTo>
                  <a:pt x="705" y="176"/>
                  <a:pt x="704" y="171"/>
                  <a:pt x="703" y="169"/>
                </a:cubicBezTo>
                <a:cubicBezTo>
                  <a:pt x="703" y="169"/>
                  <a:pt x="701" y="167"/>
                  <a:pt x="700" y="167"/>
                </a:cubicBezTo>
                <a:cubicBezTo>
                  <a:pt x="700" y="166"/>
                  <a:pt x="698" y="166"/>
                  <a:pt x="698" y="165"/>
                </a:cubicBezTo>
                <a:cubicBezTo>
                  <a:pt x="697" y="164"/>
                  <a:pt x="697" y="161"/>
                  <a:pt x="697" y="160"/>
                </a:cubicBezTo>
                <a:cubicBezTo>
                  <a:pt x="697" y="159"/>
                  <a:pt x="698" y="157"/>
                  <a:pt x="698" y="155"/>
                </a:cubicBezTo>
                <a:cubicBezTo>
                  <a:pt x="698" y="154"/>
                  <a:pt x="695" y="152"/>
                  <a:pt x="695" y="150"/>
                </a:cubicBezTo>
                <a:cubicBezTo>
                  <a:pt x="695" y="149"/>
                  <a:pt x="697" y="145"/>
                  <a:pt x="697" y="144"/>
                </a:cubicBezTo>
                <a:cubicBezTo>
                  <a:pt x="697" y="141"/>
                  <a:pt x="696" y="137"/>
                  <a:pt x="696" y="135"/>
                </a:cubicBezTo>
                <a:cubicBezTo>
                  <a:pt x="697" y="133"/>
                  <a:pt x="700" y="131"/>
                  <a:pt x="701" y="129"/>
                </a:cubicBezTo>
                <a:cubicBezTo>
                  <a:pt x="701" y="128"/>
                  <a:pt x="702" y="124"/>
                  <a:pt x="702" y="122"/>
                </a:cubicBezTo>
                <a:cubicBezTo>
                  <a:pt x="701" y="121"/>
                  <a:pt x="697" y="118"/>
                  <a:pt x="696" y="116"/>
                </a:cubicBezTo>
                <a:cubicBezTo>
                  <a:pt x="696" y="115"/>
                  <a:pt x="697" y="112"/>
                  <a:pt x="696" y="111"/>
                </a:cubicBezTo>
                <a:cubicBezTo>
                  <a:pt x="696" y="110"/>
                  <a:pt x="694" y="109"/>
                  <a:pt x="694" y="108"/>
                </a:cubicBezTo>
                <a:cubicBezTo>
                  <a:pt x="694" y="107"/>
                  <a:pt x="696" y="105"/>
                  <a:pt x="696" y="103"/>
                </a:cubicBezTo>
                <a:cubicBezTo>
                  <a:pt x="697" y="100"/>
                  <a:pt x="697" y="94"/>
                  <a:pt x="696" y="91"/>
                </a:cubicBezTo>
                <a:cubicBezTo>
                  <a:pt x="695" y="90"/>
                  <a:pt x="693" y="88"/>
                  <a:pt x="692" y="87"/>
                </a:cubicBezTo>
                <a:cubicBezTo>
                  <a:pt x="692" y="86"/>
                  <a:pt x="690" y="83"/>
                  <a:pt x="690" y="81"/>
                </a:cubicBezTo>
                <a:cubicBezTo>
                  <a:pt x="689" y="80"/>
                  <a:pt x="688" y="78"/>
                  <a:pt x="687" y="77"/>
                </a:cubicBezTo>
                <a:cubicBezTo>
                  <a:pt x="686" y="77"/>
                  <a:pt x="683" y="76"/>
                  <a:pt x="682" y="75"/>
                </a:cubicBezTo>
                <a:cubicBezTo>
                  <a:pt x="681" y="74"/>
                  <a:pt x="679" y="72"/>
                  <a:pt x="678" y="71"/>
                </a:cubicBezTo>
                <a:cubicBezTo>
                  <a:pt x="677" y="70"/>
                  <a:pt x="676" y="68"/>
                  <a:pt x="675" y="66"/>
                </a:cubicBezTo>
                <a:cubicBezTo>
                  <a:pt x="675" y="64"/>
                  <a:pt x="677" y="58"/>
                  <a:pt x="677" y="55"/>
                </a:cubicBezTo>
                <a:cubicBezTo>
                  <a:pt x="677" y="53"/>
                  <a:pt x="674" y="50"/>
                  <a:pt x="674" y="49"/>
                </a:cubicBezTo>
                <a:cubicBezTo>
                  <a:pt x="673" y="47"/>
                  <a:pt x="672" y="43"/>
                  <a:pt x="672" y="42"/>
                </a:cubicBezTo>
                <a:cubicBezTo>
                  <a:pt x="672" y="40"/>
                  <a:pt x="674" y="38"/>
                  <a:pt x="674" y="37"/>
                </a:cubicBezTo>
                <a:cubicBezTo>
                  <a:pt x="674" y="36"/>
                  <a:pt x="673" y="34"/>
                  <a:pt x="672" y="33"/>
                </a:cubicBezTo>
                <a:cubicBezTo>
                  <a:pt x="671" y="32"/>
                  <a:pt x="667" y="33"/>
                  <a:pt x="666" y="32"/>
                </a:cubicBezTo>
                <a:cubicBezTo>
                  <a:pt x="665" y="31"/>
                  <a:pt x="665" y="28"/>
                  <a:pt x="665" y="27"/>
                </a:cubicBezTo>
                <a:cubicBezTo>
                  <a:pt x="665" y="25"/>
                  <a:pt x="665" y="21"/>
                  <a:pt x="665" y="19"/>
                </a:cubicBezTo>
                <a:cubicBezTo>
                  <a:pt x="665" y="18"/>
                  <a:pt x="667" y="16"/>
                  <a:pt x="667" y="15"/>
                </a:cubicBezTo>
                <a:cubicBezTo>
                  <a:pt x="667" y="13"/>
                  <a:pt x="666" y="10"/>
                  <a:pt x="665" y="9"/>
                </a:cubicBezTo>
                <a:cubicBezTo>
                  <a:pt x="665" y="8"/>
                  <a:pt x="664" y="7"/>
                  <a:pt x="664" y="6"/>
                </a:cubicBezTo>
                <a:cubicBezTo>
                  <a:pt x="663" y="5"/>
                  <a:pt x="662" y="2"/>
                  <a:pt x="662" y="0"/>
                </a:cubicBezTo>
                <a:cubicBezTo>
                  <a:pt x="662" y="0"/>
                  <a:pt x="662" y="0"/>
                  <a:pt x="662" y="0"/>
                </a:cubicBezTo>
                <a:cubicBezTo>
                  <a:pt x="583" y="24"/>
                  <a:pt x="583" y="24"/>
                  <a:pt x="583" y="24"/>
                </a:cubicBezTo>
                <a:cubicBezTo>
                  <a:pt x="537" y="39"/>
                  <a:pt x="537" y="39"/>
                  <a:pt x="537" y="39"/>
                </a:cubicBezTo>
                <a:cubicBezTo>
                  <a:pt x="537" y="39"/>
                  <a:pt x="513" y="43"/>
                  <a:pt x="506" y="45"/>
                </a:cubicBezTo>
                <a:cubicBezTo>
                  <a:pt x="504" y="46"/>
                  <a:pt x="501" y="47"/>
                  <a:pt x="499" y="48"/>
                </a:cubicBezTo>
                <a:cubicBezTo>
                  <a:pt x="498" y="48"/>
                  <a:pt x="496" y="49"/>
                  <a:pt x="495" y="49"/>
                </a:cubicBezTo>
                <a:cubicBezTo>
                  <a:pt x="494" y="49"/>
                  <a:pt x="492" y="47"/>
                  <a:pt x="490" y="47"/>
                </a:cubicBezTo>
                <a:cubicBezTo>
                  <a:pt x="489" y="47"/>
                  <a:pt x="486" y="47"/>
                  <a:pt x="485" y="48"/>
                </a:cubicBezTo>
                <a:cubicBezTo>
                  <a:pt x="484" y="49"/>
                  <a:pt x="482" y="51"/>
                  <a:pt x="481" y="51"/>
                </a:cubicBezTo>
                <a:cubicBezTo>
                  <a:pt x="481" y="52"/>
                  <a:pt x="479" y="52"/>
                  <a:pt x="478" y="53"/>
                </a:cubicBezTo>
                <a:cubicBezTo>
                  <a:pt x="477" y="54"/>
                  <a:pt x="477" y="56"/>
                  <a:pt x="477" y="56"/>
                </a:cubicBezTo>
                <a:cubicBezTo>
                  <a:pt x="476" y="57"/>
                  <a:pt x="474" y="57"/>
                  <a:pt x="474" y="57"/>
                </a:cubicBezTo>
                <a:cubicBezTo>
                  <a:pt x="473" y="57"/>
                  <a:pt x="471" y="57"/>
                  <a:pt x="470" y="57"/>
                </a:cubicBezTo>
                <a:cubicBezTo>
                  <a:pt x="469" y="58"/>
                  <a:pt x="468" y="59"/>
                  <a:pt x="468" y="59"/>
                </a:cubicBezTo>
                <a:cubicBezTo>
                  <a:pt x="467" y="60"/>
                  <a:pt x="467" y="62"/>
                  <a:pt x="467" y="63"/>
                </a:cubicBezTo>
                <a:cubicBezTo>
                  <a:pt x="466" y="64"/>
                  <a:pt x="465" y="66"/>
                  <a:pt x="465" y="67"/>
                </a:cubicBezTo>
                <a:cubicBezTo>
                  <a:pt x="464" y="68"/>
                  <a:pt x="462" y="69"/>
                  <a:pt x="461" y="69"/>
                </a:cubicBezTo>
                <a:cubicBezTo>
                  <a:pt x="460" y="70"/>
                  <a:pt x="457" y="71"/>
                  <a:pt x="456" y="72"/>
                </a:cubicBezTo>
                <a:cubicBezTo>
                  <a:pt x="455" y="72"/>
                  <a:pt x="454" y="73"/>
                  <a:pt x="454" y="74"/>
                </a:cubicBezTo>
                <a:cubicBezTo>
                  <a:pt x="453" y="75"/>
                  <a:pt x="453" y="77"/>
                  <a:pt x="452" y="78"/>
                </a:cubicBezTo>
                <a:cubicBezTo>
                  <a:pt x="452" y="78"/>
                  <a:pt x="450" y="80"/>
                  <a:pt x="449" y="81"/>
                </a:cubicBezTo>
                <a:cubicBezTo>
                  <a:pt x="448" y="82"/>
                  <a:pt x="446" y="83"/>
                  <a:pt x="445" y="84"/>
                </a:cubicBezTo>
                <a:cubicBezTo>
                  <a:pt x="444" y="85"/>
                  <a:pt x="441" y="87"/>
                  <a:pt x="440" y="88"/>
                </a:cubicBezTo>
                <a:cubicBezTo>
                  <a:pt x="439" y="89"/>
                  <a:pt x="438" y="90"/>
                  <a:pt x="437" y="91"/>
                </a:cubicBezTo>
                <a:cubicBezTo>
                  <a:pt x="437" y="92"/>
                  <a:pt x="436" y="95"/>
                  <a:pt x="436" y="96"/>
                </a:cubicBezTo>
                <a:cubicBezTo>
                  <a:pt x="435" y="97"/>
                  <a:pt x="434" y="99"/>
                  <a:pt x="433" y="100"/>
                </a:cubicBezTo>
                <a:cubicBezTo>
                  <a:pt x="432" y="102"/>
                  <a:pt x="430" y="104"/>
                  <a:pt x="429" y="105"/>
                </a:cubicBezTo>
                <a:cubicBezTo>
                  <a:pt x="428" y="106"/>
                  <a:pt x="426" y="107"/>
                  <a:pt x="426" y="108"/>
                </a:cubicBezTo>
                <a:cubicBezTo>
                  <a:pt x="425" y="109"/>
                  <a:pt x="425" y="112"/>
                  <a:pt x="424" y="113"/>
                </a:cubicBezTo>
                <a:cubicBezTo>
                  <a:pt x="423" y="115"/>
                  <a:pt x="421" y="118"/>
                  <a:pt x="419" y="120"/>
                </a:cubicBezTo>
                <a:cubicBezTo>
                  <a:pt x="418" y="122"/>
                  <a:pt x="414" y="126"/>
                  <a:pt x="413" y="128"/>
                </a:cubicBezTo>
                <a:cubicBezTo>
                  <a:pt x="412" y="129"/>
                  <a:pt x="412" y="132"/>
                  <a:pt x="411" y="134"/>
                </a:cubicBezTo>
                <a:cubicBezTo>
                  <a:pt x="410" y="136"/>
                  <a:pt x="408" y="140"/>
                  <a:pt x="407" y="141"/>
                </a:cubicBezTo>
                <a:cubicBezTo>
                  <a:pt x="406" y="143"/>
                  <a:pt x="405" y="147"/>
                  <a:pt x="404" y="148"/>
                </a:cubicBezTo>
                <a:cubicBezTo>
                  <a:pt x="403" y="150"/>
                  <a:pt x="400" y="153"/>
                  <a:pt x="399" y="155"/>
                </a:cubicBezTo>
                <a:cubicBezTo>
                  <a:pt x="398" y="156"/>
                  <a:pt x="395" y="160"/>
                  <a:pt x="394" y="162"/>
                </a:cubicBezTo>
                <a:cubicBezTo>
                  <a:pt x="394" y="163"/>
                  <a:pt x="393" y="166"/>
                  <a:pt x="393" y="167"/>
                </a:cubicBezTo>
                <a:cubicBezTo>
                  <a:pt x="393" y="169"/>
                  <a:pt x="392" y="173"/>
                  <a:pt x="392" y="175"/>
                </a:cubicBezTo>
                <a:cubicBezTo>
                  <a:pt x="392" y="176"/>
                  <a:pt x="391" y="180"/>
                  <a:pt x="391" y="181"/>
                </a:cubicBezTo>
                <a:cubicBezTo>
                  <a:pt x="390" y="183"/>
                  <a:pt x="388" y="186"/>
                  <a:pt x="388" y="187"/>
                </a:cubicBezTo>
                <a:cubicBezTo>
                  <a:pt x="386" y="189"/>
                  <a:pt x="384" y="192"/>
                  <a:pt x="382" y="194"/>
                </a:cubicBezTo>
                <a:cubicBezTo>
                  <a:pt x="382" y="195"/>
                  <a:pt x="380" y="196"/>
                  <a:pt x="378" y="197"/>
                </a:cubicBezTo>
                <a:cubicBezTo>
                  <a:pt x="378" y="197"/>
                  <a:pt x="376" y="197"/>
                  <a:pt x="375" y="198"/>
                </a:cubicBezTo>
                <a:cubicBezTo>
                  <a:pt x="374" y="198"/>
                  <a:pt x="372" y="199"/>
                  <a:pt x="371" y="200"/>
                </a:cubicBezTo>
                <a:cubicBezTo>
                  <a:pt x="370" y="201"/>
                  <a:pt x="367" y="204"/>
                  <a:pt x="366" y="206"/>
                </a:cubicBezTo>
                <a:cubicBezTo>
                  <a:pt x="365" y="206"/>
                  <a:pt x="364" y="209"/>
                  <a:pt x="363" y="210"/>
                </a:cubicBezTo>
                <a:cubicBezTo>
                  <a:pt x="362" y="210"/>
                  <a:pt x="360" y="211"/>
                  <a:pt x="359" y="212"/>
                </a:cubicBezTo>
                <a:cubicBezTo>
                  <a:pt x="358" y="212"/>
                  <a:pt x="358" y="215"/>
                  <a:pt x="358" y="216"/>
                </a:cubicBezTo>
                <a:cubicBezTo>
                  <a:pt x="358" y="217"/>
                  <a:pt x="359" y="218"/>
                  <a:pt x="360" y="219"/>
                </a:cubicBezTo>
                <a:cubicBezTo>
                  <a:pt x="360" y="220"/>
                  <a:pt x="359" y="222"/>
                  <a:pt x="359" y="223"/>
                </a:cubicBezTo>
                <a:cubicBezTo>
                  <a:pt x="358" y="224"/>
                  <a:pt x="355" y="226"/>
                  <a:pt x="354" y="227"/>
                </a:cubicBezTo>
                <a:cubicBezTo>
                  <a:pt x="353" y="228"/>
                  <a:pt x="351" y="230"/>
                  <a:pt x="350" y="230"/>
                </a:cubicBezTo>
                <a:cubicBezTo>
                  <a:pt x="349" y="231"/>
                  <a:pt x="347" y="230"/>
                  <a:pt x="346" y="230"/>
                </a:cubicBezTo>
                <a:cubicBezTo>
                  <a:pt x="346" y="231"/>
                  <a:pt x="344" y="232"/>
                  <a:pt x="344" y="233"/>
                </a:cubicBezTo>
                <a:cubicBezTo>
                  <a:pt x="344" y="233"/>
                  <a:pt x="344" y="235"/>
                  <a:pt x="344" y="236"/>
                </a:cubicBezTo>
                <a:cubicBezTo>
                  <a:pt x="343" y="237"/>
                  <a:pt x="343" y="240"/>
                  <a:pt x="342" y="241"/>
                </a:cubicBezTo>
                <a:cubicBezTo>
                  <a:pt x="342" y="242"/>
                  <a:pt x="341" y="244"/>
                  <a:pt x="341" y="245"/>
                </a:cubicBezTo>
                <a:cubicBezTo>
                  <a:pt x="340" y="246"/>
                  <a:pt x="340" y="248"/>
                  <a:pt x="340" y="249"/>
                </a:cubicBezTo>
                <a:cubicBezTo>
                  <a:pt x="341" y="251"/>
                  <a:pt x="342" y="252"/>
                  <a:pt x="343" y="253"/>
                </a:cubicBezTo>
                <a:cubicBezTo>
                  <a:pt x="343" y="254"/>
                  <a:pt x="344" y="255"/>
                  <a:pt x="345" y="255"/>
                </a:cubicBezTo>
                <a:cubicBezTo>
                  <a:pt x="346" y="256"/>
                  <a:pt x="349" y="256"/>
                  <a:pt x="350" y="257"/>
                </a:cubicBezTo>
                <a:cubicBezTo>
                  <a:pt x="351" y="257"/>
                  <a:pt x="352" y="258"/>
                  <a:pt x="352" y="259"/>
                </a:cubicBezTo>
                <a:cubicBezTo>
                  <a:pt x="352" y="259"/>
                  <a:pt x="351" y="262"/>
                  <a:pt x="352" y="262"/>
                </a:cubicBezTo>
                <a:cubicBezTo>
                  <a:pt x="353" y="264"/>
                  <a:pt x="356" y="264"/>
                  <a:pt x="357" y="265"/>
                </a:cubicBezTo>
                <a:cubicBezTo>
                  <a:pt x="358" y="265"/>
                  <a:pt x="357" y="268"/>
                  <a:pt x="358" y="268"/>
                </a:cubicBezTo>
                <a:cubicBezTo>
                  <a:pt x="359" y="269"/>
                  <a:pt x="362" y="267"/>
                  <a:pt x="363" y="267"/>
                </a:cubicBezTo>
                <a:cubicBezTo>
                  <a:pt x="364" y="267"/>
                  <a:pt x="367" y="267"/>
                  <a:pt x="369" y="267"/>
                </a:cubicBezTo>
                <a:cubicBezTo>
                  <a:pt x="370" y="267"/>
                  <a:pt x="373" y="268"/>
                  <a:pt x="374" y="269"/>
                </a:cubicBezTo>
                <a:cubicBezTo>
                  <a:pt x="375" y="270"/>
                  <a:pt x="377" y="272"/>
                  <a:pt x="377" y="274"/>
                </a:cubicBezTo>
                <a:cubicBezTo>
                  <a:pt x="377" y="275"/>
                  <a:pt x="377" y="278"/>
                  <a:pt x="376" y="279"/>
                </a:cubicBezTo>
                <a:cubicBezTo>
                  <a:pt x="376" y="280"/>
                  <a:pt x="373" y="281"/>
                  <a:pt x="373" y="282"/>
                </a:cubicBezTo>
                <a:cubicBezTo>
                  <a:pt x="372" y="282"/>
                  <a:pt x="372" y="284"/>
                  <a:pt x="371" y="285"/>
                </a:cubicBezTo>
                <a:cubicBezTo>
                  <a:pt x="370" y="285"/>
                  <a:pt x="368" y="285"/>
                  <a:pt x="367" y="285"/>
                </a:cubicBezTo>
                <a:cubicBezTo>
                  <a:pt x="366" y="285"/>
                  <a:pt x="364" y="285"/>
                  <a:pt x="363" y="286"/>
                </a:cubicBezTo>
                <a:cubicBezTo>
                  <a:pt x="363" y="287"/>
                  <a:pt x="361" y="289"/>
                  <a:pt x="362" y="291"/>
                </a:cubicBezTo>
                <a:cubicBezTo>
                  <a:pt x="362" y="292"/>
                  <a:pt x="363" y="293"/>
                  <a:pt x="364" y="294"/>
                </a:cubicBezTo>
                <a:cubicBezTo>
                  <a:pt x="366" y="295"/>
                  <a:pt x="370" y="296"/>
                  <a:pt x="371" y="298"/>
                </a:cubicBezTo>
                <a:cubicBezTo>
                  <a:pt x="372" y="299"/>
                  <a:pt x="372" y="303"/>
                  <a:pt x="373" y="304"/>
                </a:cubicBezTo>
                <a:cubicBezTo>
                  <a:pt x="373" y="306"/>
                  <a:pt x="376" y="309"/>
                  <a:pt x="376" y="310"/>
                </a:cubicBezTo>
                <a:cubicBezTo>
                  <a:pt x="377" y="311"/>
                  <a:pt x="378" y="314"/>
                  <a:pt x="379" y="315"/>
                </a:cubicBezTo>
                <a:cubicBezTo>
                  <a:pt x="380" y="317"/>
                  <a:pt x="381" y="322"/>
                  <a:pt x="382" y="324"/>
                </a:cubicBezTo>
                <a:cubicBezTo>
                  <a:pt x="382" y="326"/>
                  <a:pt x="383" y="329"/>
                  <a:pt x="384" y="331"/>
                </a:cubicBezTo>
                <a:cubicBezTo>
                  <a:pt x="384" y="333"/>
                  <a:pt x="384" y="338"/>
                  <a:pt x="383" y="340"/>
                </a:cubicBezTo>
                <a:cubicBezTo>
                  <a:pt x="382" y="342"/>
                  <a:pt x="380" y="343"/>
                  <a:pt x="379" y="344"/>
                </a:cubicBezTo>
                <a:cubicBezTo>
                  <a:pt x="377" y="346"/>
                  <a:pt x="375" y="348"/>
                  <a:pt x="374" y="349"/>
                </a:cubicBezTo>
                <a:cubicBezTo>
                  <a:pt x="373" y="349"/>
                  <a:pt x="370" y="350"/>
                  <a:pt x="369" y="350"/>
                </a:cubicBezTo>
                <a:cubicBezTo>
                  <a:pt x="368" y="350"/>
                  <a:pt x="366" y="348"/>
                  <a:pt x="366" y="349"/>
                </a:cubicBezTo>
                <a:cubicBezTo>
                  <a:pt x="364" y="349"/>
                  <a:pt x="362" y="350"/>
                  <a:pt x="361" y="350"/>
                </a:cubicBezTo>
                <a:cubicBezTo>
                  <a:pt x="359" y="351"/>
                  <a:pt x="357" y="354"/>
                  <a:pt x="356" y="355"/>
                </a:cubicBezTo>
                <a:cubicBezTo>
                  <a:pt x="355" y="356"/>
                  <a:pt x="354" y="359"/>
                  <a:pt x="353" y="360"/>
                </a:cubicBezTo>
                <a:cubicBezTo>
                  <a:pt x="352" y="361"/>
                  <a:pt x="349" y="363"/>
                  <a:pt x="348" y="364"/>
                </a:cubicBezTo>
                <a:cubicBezTo>
                  <a:pt x="347" y="366"/>
                  <a:pt x="344" y="369"/>
                  <a:pt x="343" y="371"/>
                </a:cubicBezTo>
                <a:cubicBezTo>
                  <a:pt x="342" y="372"/>
                  <a:pt x="339" y="373"/>
                  <a:pt x="339" y="374"/>
                </a:cubicBezTo>
                <a:cubicBezTo>
                  <a:pt x="338" y="376"/>
                  <a:pt x="337" y="379"/>
                  <a:pt x="336" y="380"/>
                </a:cubicBezTo>
                <a:cubicBezTo>
                  <a:pt x="335" y="382"/>
                  <a:pt x="335" y="386"/>
                  <a:pt x="334" y="388"/>
                </a:cubicBezTo>
                <a:cubicBezTo>
                  <a:pt x="333" y="389"/>
                  <a:pt x="330" y="391"/>
                  <a:pt x="329" y="392"/>
                </a:cubicBezTo>
                <a:cubicBezTo>
                  <a:pt x="328" y="393"/>
                  <a:pt x="326" y="397"/>
                  <a:pt x="324" y="398"/>
                </a:cubicBezTo>
                <a:cubicBezTo>
                  <a:pt x="323" y="398"/>
                  <a:pt x="320" y="398"/>
                  <a:pt x="319" y="399"/>
                </a:cubicBezTo>
                <a:cubicBezTo>
                  <a:pt x="318" y="400"/>
                  <a:pt x="316" y="402"/>
                  <a:pt x="315" y="403"/>
                </a:cubicBezTo>
                <a:cubicBezTo>
                  <a:pt x="313" y="404"/>
                  <a:pt x="310" y="405"/>
                  <a:pt x="309" y="406"/>
                </a:cubicBezTo>
                <a:cubicBezTo>
                  <a:pt x="308" y="407"/>
                  <a:pt x="306" y="409"/>
                  <a:pt x="305" y="410"/>
                </a:cubicBezTo>
                <a:cubicBezTo>
                  <a:pt x="304" y="411"/>
                  <a:pt x="300" y="411"/>
                  <a:pt x="298" y="411"/>
                </a:cubicBezTo>
                <a:cubicBezTo>
                  <a:pt x="296" y="411"/>
                  <a:pt x="293" y="412"/>
                  <a:pt x="291" y="412"/>
                </a:cubicBezTo>
                <a:cubicBezTo>
                  <a:pt x="290" y="412"/>
                  <a:pt x="286" y="412"/>
                  <a:pt x="285" y="412"/>
                </a:cubicBezTo>
                <a:cubicBezTo>
                  <a:pt x="284" y="412"/>
                  <a:pt x="281" y="413"/>
                  <a:pt x="280" y="413"/>
                </a:cubicBezTo>
                <a:cubicBezTo>
                  <a:pt x="279" y="413"/>
                  <a:pt x="276" y="415"/>
                  <a:pt x="275" y="415"/>
                </a:cubicBezTo>
                <a:cubicBezTo>
                  <a:pt x="273" y="416"/>
                  <a:pt x="268" y="418"/>
                  <a:pt x="266" y="418"/>
                </a:cubicBezTo>
                <a:cubicBezTo>
                  <a:pt x="264" y="419"/>
                  <a:pt x="260" y="419"/>
                  <a:pt x="259" y="419"/>
                </a:cubicBezTo>
                <a:cubicBezTo>
                  <a:pt x="257" y="420"/>
                  <a:pt x="255" y="421"/>
                  <a:pt x="253" y="422"/>
                </a:cubicBezTo>
                <a:cubicBezTo>
                  <a:pt x="252" y="423"/>
                  <a:pt x="249" y="424"/>
                  <a:pt x="247" y="425"/>
                </a:cubicBezTo>
                <a:cubicBezTo>
                  <a:pt x="245" y="426"/>
                  <a:pt x="241" y="427"/>
                  <a:pt x="239" y="428"/>
                </a:cubicBezTo>
                <a:cubicBezTo>
                  <a:pt x="239" y="429"/>
                  <a:pt x="238" y="431"/>
                  <a:pt x="237" y="432"/>
                </a:cubicBezTo>
                <a:cubicBezTo>
                  <a:pt x="236" y="432"/>
                  <a:pt x="233" y="433"/>
                  <a:pt x="232" y="434"/>
                </a:cubicBezTo>
                <a:cubicBezTo>
                  <a:pt x="231" y="434"/>
                  <a:pt x="228" y="433"/>
                  <a:pt x="227" y="433"/>
                </a:cubicBezTo>
                <a:cubicBezTo>
                  <a:pt x="225" y="432"/>
                  <a:pt x="223" y="431"/>
                  <a:pt x="221" y="430"/>
                </a:cubicBezTo>
                <a:cubicBezTo>
                  <a:pt x="220" y="430"/>
                  <a:pt x="217" y="429"/>
                  <a:pt x="216" y="428"/>
                </a:cubicBezTo>
                <a:cubicBezTo>
                  <a:pt x="214" y="428"/>
                  <a:pt x="212" y="425"/>
                  <a:pt x="210" y="425"/>
                </a:cubicBezTo>
                <a:cubicBezTo>
                  <a:pt x="209" y="424"/>
                  <a:pt x="206" y="423"/>
                  <a:pt x="204" y="422"/>
                </a:cubicBezTo>
                <a:cubicBezTo>
                  <a:pt x="201" y="422"/>
                  <a:pt x="195" y="422"/>
                  <a:pt x="192" y="422"/>
                </a:cubicBezTo>
                <a:cubicBezTo>
                  <a:pt x="188" y="422"/>
                  <a:pt x="180" y="424"/>
                  <a:pt x="176" y="424"/>
                </a:cubicBezTo>
                <a:cubicBezTo>
                  <a:pt x="173" y="424"/>
                  <a:pt x="168" y="425"/>
                  <a:pt x="165" y="426"/>
                </a:cubicBezTo>
                <a:cubicBezTo>
                  <a:pt x="161" y="426"/>
                  <a:pt x="154" y="427"/>
                  <a:pt x="151" y="428"/>
                </a:cubicBezTo>
                <a:cubicBezTo>
                  <a:pt x="148" y="429"/>
                  <a:pt x="143" y="432"/>
                  <a:pt x="140" y="433"/>
                </a:cubicBezTo>
                <a:cubicBezTo>
                  <a:pt x="138" y="433"/>
                  <a:pt x="133" y="433"/>
                  <a:pt x="130" y="434"/>
                </a:cubicBezTo>
                <a:cubicBezTo>
                  <a:pt x="125" y="434"/>
                  <a:pt x="116" y="436"/>
                  <a:pt x="112" y="437"/>
                </a:cubicBezTo>
                <a:cubicBezTo>
                  <a:pt x="110" y="438"/>
                  <a:pt x="106" y="439"/>
                  <a:pt x="104" y="440"/>
                </a:cubicBezTo>
                <a:cubicBezTo>
                  <a:pt x="100" y="441"/>
                  <a:pt x="92" y="445"/>
                  <a:pt x="89" y="446"/>
                </a:cubicBezTo>
                <a:cubicBezTo>
                  <a:pt x="85" y="448"/>
                  <a:pt x="78" y="451"/>
                  <a:pt x="75" y="453"/>
                </a:cubicBezTo>
                <a:cubicBezTo>
                  <a:pt x="72" y="455"/>
                  <a:pt x="67" y="458"/>
                  <a:pt x="64" y="459"/>
                </a:cubicBezTo>
                <a:cubicBezTo>
                  <a:pt x="62" y="460"/>
                  <a:pt x="59" y="463"/>
                  <a:pt x="57" y="464"/>
                </a:cubicBezTo>
                <a:cubicBezTo>
                  <a:pt x="55" y="465"/>
                  <a:pt x="52" y="467"/>
                  <a:pt x="50" y="468"/>
                </a:cubicBezTo>
                <a:cubicBezTo>
                  <a:pt x="49" y="469"/>
                  <a:pt x="46" y="470"/>
                  <a:pt x="45" y="472"/>
                </a:cubicBezTo>
                <a:cubicBezTo>
                  <a:pt x="45" y="472"/>
                  <a:pt x="45" y="474"/>
                  <a:pt x="45" y="475"/>
                </a:cubicBezTo>
                <a:cubicBezTo>
                  <a:pt x="46" y="477"/>
                  <a:pt x="48" y="480"/>
                  <a:pt x="49" y="482"/>
                </a:cubicBezTo>
                <a:cubicBezTo>
                  <a:pt x="49" y="483"/>
                  <a:pt x="49" y="485"/>
                  <a:pt x="49" y="486"/>
                </a:cubicBezTo>
                <a:cubicBezTo>
                  <a:pt x="50" y="487"/>
                  <a:pt x="53" y="489"/>
                  <a:pt x="52" y="491"/>
                </a:cubicBezTo>
                <a:cubicBezTo>
                  <a:pt x="52" y="492"/>
                  <a:pt x="50" y="494"/>
                  <a:pt x="50" y="495"/>
                </a:cubicBezTo>
                <a:cubicBezTo>
                  <a:pt x="50" y="496"/>
                  <a:pt x="51" y="498"/>
                  <a:pt x="51" y="499"/>
                </a:cubicBezTo>
                <a:cubicBezTo>
                  <a:pt x="51" y="500"/>
                  <a:pt x="49" y="503"/>
                  <a:pt x="50" y="504"/>
                </a:cubicBezTo>
                <a:cubicBezTo>
                  <a:pt x="51" y="505"/>
                  <a:pt x="53" y="505"/>
                  <a:pt x="54" y="505"/>
                </a:cubicBezTo>
                <a:cubicBezTo>
                  <a:pt x="55" y="505"/>
                  <a:pt x="59" y="504"/>
                  <a:pt x="60" y="505"/>
                </a:cubicBezTo>
                <a:cubicBezTo>
                  <a:pt x="60" y="505"/>
                  <a:pt x="60" y="507"/>
                  <a:pt x="60" y="508"/>
                </a:cubicBezTo>
                <a:cubicBezTo>
                  <a:pt x="59" y="509"/>
                  <a:pt x="59" y="511"/>
                  <a:pt x="59" y="512"/>
                </a:cubicBezTo>
                <a:cubicBezTo>
                  <a:pt x="59" y="513"/>
                  <a:pt x="59" y="516"/>
                  <a:pt x="60" y="517"/>
                </a:cubicBezTo>
                <a:cubicBezTo>
                  <a:pt x="61" y="518"/>
                  <a:pt x="64" y="519"/>
                  <a:pt x="66" y="520"/>
                </a:cubicBezTo>
                <a:cubicBezTo>
                  <a:pt x="68" y="520"/>
                  <a:pt x="71" y="520"/>
                  <a:pt x="73" y="521"/>
                </a:cubicBezTo>
                <a:cubicBezTo>
                  <a:pt x="74" y="521"/>
                  <a:pt x="76" y="523"/>
                  <a:pt x="77" y="524"/>
                </a:cubicBezTo>
                <a:cubicBezTo>
                  <a:pt x="77" y="525"/>
                  <a:pt x="78" y="528"/>
                  <a:pt x="78" y="529"/>
                </a:cubicBezTo>
                <a:cubicBezTo>
                  <a:pt x="78" y="530"/>
                  <a:pt x="80" y="532"/>
                  <a:pt x="81" y="533"/>
                </a:cubicBezTo>
                <a:cubicBezTo>
                  <a:pt x="81" y="534"/>
                  <a:pt x="84" y="535"/>
                  <a:pt x="85" y="536"/>
                </a:cubicBezTo>
                <a:cubicBezTo>
                  <a:pt x="86" y="537"/>
                  <a:pt x="86" y="540"/>
                  <a:pt x="86" y="542"/>
                </a:cubicBezTo>
                <a:cubicBezTo>
                  <a:pt x="87" y="543"/>
                  <a:pt x="89" y="545"/>
                  <a:pt x="89" y="546"/>
                </a:cubicBezTo>
                <a:cubicBezTo>
                  <a:pt x="89" y="548"/>
                  <a:pt x="88" y="551"/>
                  <a:pt x="87" y="553"/>
                </a:cubicBezTo>
                <a:cubicBezTo>
                  <a:pt x="86" y="555"/>
                  <a:pt x="83" y="558"/>
                  <a:pt x="81" y="560"/>
                </a:cubicBezTo>
                <a:cubicBezTo>
                  <a:pt x="80" y="561"/>
                  <a:pt x="77" y="562"/>
                  <a:pt x="76" y="563"/>
                </a:cubicBezTo>
                <a:cubicBezTo>
                  <a:pt x="75" y="564"/>
                  <a:pt x="74" y="566"/>
                  <a:pt x="73" y="567"/>
                </a:cubicBezTo>
                <a:cubicBezTo>
                  <a:pt x="72" y="567"/>
                  <a:pt x="69" y="568"/>
                  <a:pt x="69" y="569"/>
                </a:cubicBezTo>
                <a:cubicBezTo>
                  <a:pt x="68" y="570"/>
                  <a:pt x="69" y="573"/>
                  <a:pt x="68" y="575"/>
                </a:cubicBezTo>
                <a:cubicBezTo>
                  <a:pt x="68" y="576"/>
                  <a:pt x="68" y="578"/>
                  <a:pt x="67" y="579"/>
                </a:cubicBezTo>
                <a:cubicBezTo>
                  <a:pt x="66" y="580"/>
                  <a:pt x="64" y="581"/>
                  <a:pt x="63" y="582"/>
                </a:cubicBezTo>
                <a:cubicBezTo>
                  <a:pt x="62" y="584"/>
                  <a:pt x="62" y="586"/>
                  <a:pt x="62" y="587"/>
                </a:cubicBezTo>
                <a:cubicBezTo>
                  <a:pt x="62" y="588"/>
                  <a:pt x="63" y="590"/>
                  <a:pt x="63" y="590"/>
                </a:cubicBezTo>
                <a:cubicBezTo>
                  <a:pt x="63" y="591"/>
                  <a:pt x="62" y="593"/>
                  <a:pt x="61" y="594"/>
                </a:cubicBezTo>
                <a:cubicBezTo>
                  <a:pt x="61" y="595"/>
                  <a:pt x="59" y="596"/>
                  <a:pt x="59" y="596"/>
                </a:cubicBezTo>
                <a:cubicBezTo>
                  <a:pt x="57" y="598"/>
                  <a:pt x="52" y="599"/>
                  <a:pt x="50" y="601"/>
                </a:cubicBezTo>
                <a:cubicBezTo>
                  <a:pt x="49" y="602"/>
                  <a:pt x="46" y="606"/>
                  <a:pt x="45" y="607"/>
                </a:cubicBezTo>
                <a:cubicBezTo>
                  <a:pt x="43" y="610"/>
                  <a:pt x="38" y="614"/>
                  <a:pt x="36" y="616"/>
                </a:cubicBezTo>
                <a:cubicBezTo>
                  <a:pt x="35" y="618"/>
                  <a:pt x="32" y="621"/>
                  <a:pt x="31" y="623"/>
                </a:cubicBezTo>
                <a:cubicBezTo>
                  <a:pt x="30" y="625"/>
                  <a:pt x="27" y="629"/>
                  <a:pt x="26" y="631"/>
                </a:cubicBezTo>
                <a:cubicBezTo>
                  <a:pt x="23" y="635"/>
                  <a:pt x="17" y="641"/>
                  <a:pt x="14" y="644"/>
                </a:cubicBezTo>
                <a:cubicBezTo>
                  <a:pt x="11" y="648"/>
                  <a:pt x="4" y="654"/>
                  <a:pt x="0" y="658"/>
                </a:cubicBezTo>
                <a:cubicBezTo>
                  <a:pt x="9" y="701"/>
                  <a:pt x="9" y="701"/>
                  <a:pt x="9" y="701"/>
                </a:cubicBezTo>
                <a:cubicBezTo>
                  <a:pt x="109" y="680"/>
                  <a:pt x="109" y="680"/>
                  <a:pt x="109" y="680"/>
                </a:cubicBezTo>
                <a:cubicBezTo>
                  <a:pt x="274" y="642"/>
                  <a:pt x="274" y="642"/>
                  <a:pt x="274" y="642"/>
                </a:cubicBezTo>
                <a:cubicBezTo>
                  <a:pt x="459" y="596"/>
                  <a:pt x="459" y="596"/>
                  <a:pt x="459" y="596"/>
                </a:cubicBezTo>
                <a:cubicBezTo>
                  <a:pt x="552" y="571"/>
                  <a:pt x="552" y="571"/>
                  <a:pt x="552" y="571"/>
                </a:cubicBezTo>
                <a:cubicBezTo>
                  <a:pt x="552" y="571"/>
                  <a:pt x="552" y="571"/>
                  <a:pt x="552" y="571"/>
                </a:cubicBezTo>
                <a:cubicBezTo>
                  <a:pt x="552" y="571"/>
                  <a:pt x="555" y="570"/>
                  <a:pt x="557" y="570"/>
                </a:cubicBezTo>
                <a:cubicBezTo>
                  <a:pt x="559" y="570"/>
                  <a:pt x="561" y="571"/>
                  <a:pt x="562" y="572"/>
                </a:cubicBezTo>
                <a:cubicBezTo>
                  <a:pt x="564" y="573"/>
                  <a:pt x="565" y="574"/>
                  <a:pt x="565" y="576"/>
                </a:cubicBezTo>
                <a:cubicBezTo>
                  <a:pt x="566" y="575"/>
                  <a:pt x="567" y="575"/>
                  <a:pt x="567" y="575"/>
                </a:cubicBezTo>
                <a:cubicBezTo>
                  <a:pt x="568" y="575"/>
                  <a:pt x="569" y="575"/>
                  <a:pt x="570" y="576"/>
                </a:cubicBezTo>
                <a:cubicBezTo>
                  <a:pt x="572" y="576"/>
                  <a:pt x="574" y="578"/>
                  <a:pt x="577" y="583"/>
                </a:cubicBezTo>
                <a:cubicBezTo>
                  <a:pt x="578" y="584"/>
                  <a:pt x="578" y="585"/>
                  <a:pt x="579" y="587"/>
                </a:cubicBezTo>
                <a:cubicBezTo>
                  <a:pt x="579" y="587"/>
                  <a:pt x="579" y="588"/>
                  <a:pt x="579" y="588"/>
                </a:cubicBezTo>
                <a:cubicBezTo>
                  <a:pt x="580" y="588"/>
                  <a:pt x="581" y="587"/>
                  <a:pt x="582" y="587"/>
                </a:cubicBezTo>
                <a:cubicBezTo>
                  <a:pt x="583" y="586"/>
                  <a:pt x="586" y="586"/>
                  <a:pt x="586" y="586"/>
                </a:cubicBezTo>
                <a:cubicBezTo>
                  <a:pt x="587" y="586"/>
                  <a:pt x="588" y="586"/>
                  <a:pt x="589" y="587"/>
                </a:cubicBezTo>
                <a:cubicBezTo>
                  <a:pt x="590" y="587"/>
                  <a:pt x="592" y="588"/>
                  <a:pt x="593" y="589"/>
                </a:cubicBezTo>
                <a:cubicBezTo>
                  <a:pt x="593" y="589"/>
                  <a:pt x="594" y="588"/>
                  <a:pt x="595" y="588"/>
                </a:cubicBezTo>
                <a:cubicBezTo>
                  <a:pt x="595" y="588"/>
                  <a:pt x="596" y="589"/>
                  <a:pt x="597" y="589"/>
                </a:cubicBezTo>
                <a:cubicBezTo>
                  <a:pt x="599" y="589"/>
                  <a:pt x="600" y="591"/>
                  <a:pt x="600" y="592"/>
                </a:cubicBezTo>
                <a:cubicBezTo>
                  <a:pt x="602" y="592"/>
                  <a:pt x="605" y="592"/>
                  <a:pt x="607" y="595"/>
                </a:cubicBezTo>
                <a:cubicBezTo>
                  <a:pt x="607" y="597"/>
                  <a:pt x="607" y="599"/>
                  <a:pt x="607" y="600"/>
                </a:cubicBezTo>
                <a:cubicBezTo>
                  <a:pt x="607" y="600"/>
                  <a:pt x="607" y="600"/>
                  <a:pt x="607" y="601"/>
                </a:cubicBezTo>
                <a:cubicBezTo>
                  <a:pt x="611" y="602"/>
                  <a:pt x="612" y="606"/>
                  <a:pt x="613" y="609"/>
                </a:cubicBezTo>
                <a:cubicBezTo>
                  <a:pt x="613" y="611"/>
                  <a:pt x="613" y="612"/>
                  <a:pt x="612" y="613"/>
                </a:cubicBezTo>
                <a:cubicBezTo>
                  <a:pt x="612" y="614"/>
                  <a:pt x="612" y="614"/>
                  <a:pt x="612" y="614"/>
                </a:cubicBezTo>
                <a:cubicBezTo>
                  <a:pt x="612" y="615"/>
                  <a:pt x="613" y="615"/>
                  <a:pt x="613" y="615"/>
                </a:cubicBezTo>
                <a:cubicBezTo>
                  <a:pt x="613" y="615"/>
                  <a:pt x="613" y="616"/>
                  <a:pt x="614" y="616"/>
                </a:cubicBezTo>
                <a:cubicBezTo>
                  <a:pt x="615" y="617"/>
                  <a:pt x="616" y="618"/>
                  <a:pt x="617" y="619"/>
                </a:cubicBezTo>
                <a:cubicBezTo>
                  <a:pt x="618" y="621"/>
                  <a:pt x="620" y="626"/>
                  <a:pt x="619" y="629"/>
                </a:cubicBezTo>
                <a:cubicBezTo>
                  <a:pt x="619" y="630"/>
                  <a:pt x="619" y="631"/>
                  <a:pt x="618" y="632"/>
                </a:cubicBezTo>
                <a:cubicBezTo>
                  <a:pt x="619" y="632"/>
                  <a:pt x="620" y="633"/>
                  <a:pt x="621" y="634"/>
                </a:cubicBezTo>
                <a:cubicBezTo>
                  <a:pt x="622" y="634"/>
                  <a:pt x="623" y="636"/>
                  <a:pt x="624" y="637"/>
                </a:cubicBezTo>
                <a:cubicBezTo>
                  <a:pt x="624" y="637"/>
                  <a:pt x="625" y="638"/>
                  <a:pt x="625" y="638"/>
                </a:cubicBezTo>
                <a:cubicBezTo>
                  <a:pt x="625" y="638"/>
                  <a:pt x="625" y="639"/>
                  <a:pt x="626" y="639"/>
                </a:cubicBezTo>
                <a:cubicBezTo>
                  <a:pt x="626" y="640"/>
                  <a:pt x="627" y="641"/>
                  <a:pt x="628" y="642"/>
                </a:cubicBezTo>
                <a:cubicBezTo>
                  <a:pt x="629" y="642"/>
                  <a:pt x="630" y="643"/>
                  <a:pt x="631" y="644"/>
                </a:cubicBezTo>
                <a:cubicBezTo>
                  <a:pt x="631" y="644"/>
                  <a:pt x="631" y="645"/>
                  <a:pt x="631" y="645"/>
                </a:cubicBezTo>
                <a:cubicBezTo>
                  <a:pt x="632" y="645"/>
                  <a:pt x="632" y="645"/>
                  <a:pt x="632" y="644"/>
                </a:cubicBezTo>
                <a:cubicBezTo>
                  <a:pt x="633" y="644"/>
                  <a:pt x="635" y="644"/>
                  <a:pt x="636" y="644"/>
                </a:cubicBezTo>
                <a:cubicBezTo>
                  <a:pt x="637" y="644"/>
                  <a:pt x="639" y="644"/>
                  <a:pt x="640" y="645"/>
                </a:cubicBezTo>
                <a:cubicBezTo>
                  <a:pt x="641" y="646"/>
                  <a:pt x="642" y="648"/>
                  <a:pt x="643" y="649"/>
                </a:cubicBezTo>
                <a:cubicBezTo>
                  <a:pt x="643" y="648"/>
                  <a:pt x="645" y="648"/>
                  <a:pt x="646" y="648"/>
                </a:cubicBezTo>
                <a:cubicBezTo>
                  <a:pt x="646" y="648"/>
                  <a:pt x="646" y="648"/>
                  <a:pt x="647" y="648"/>
                </a:cubicBezTo>
                <a:cubicBezTo>
                  <a:pt x="647" y="648"/>
                  <a:pt x="648" y="648"/>
                  <a:pt x="649" y="648"/>
                </a:cubicBezTo>
                <a:cubicBezTo>
                  <a:pt x="650" y="647"/>
                  <a:pt x="651" y="647"/>
                  <a:pt x="653" y="647"/>
                </a:cubicBezTo>
                <a:cubicBezTo>
                  <a:pt x="653" y="647"/>
                  <a:pt x="653" y="647"/>
                  <a:pt x="653" y="647"/>
                </a:cubicBezTo>
                <a:cubicBezTo>
                  <a:pt x="653" y="647"/>
                  <a:pt x="653" y="647"/>
                  <a:pt x="653" y="647"/>
                </a:cubicBezTo>
                <a:cubicBezTo>
                  <a:pt x="654" y="647"/>
                  <a:pt x="656" y="647"/>
                  <a:pt x="656" y="648"/>
                </a:cubicBezTo>
                <a:cubicBezTo>
                  <a:pt x="657" y="648"/>
                  <a:pt x="657" y="648"/>
                  <a:pt x="657" y="648"/>
                </a:cubicBezTo>
                <a:cubicBezTo>
                  <a:pt x="658" y="647"/>
                  <a:pt x="660" y="647"/>
                  <a:pt x="661" y="647"/>
                </a:cubicBezTo>
                <a:cubicBezTo>
                  <a:pt x="662" y="647"/>
                  <a:pt x="664" y="647"/>
                  <a:pt x="664" y="648"/>
                </a:cubicBezTo>
                <a:cubicBezTo>
                  <a:pt x="666" y="649"/>
                  <a:pt x="667" y="651"/>
                  <a:pt x="668" y="652"/>
                </a:cubicBezTo>
                <a:cubicBezTo>
                  <a:pt x="668" y="652"/>
                  <a:pt x="669" y="653"/>
                  <a:pt x="670" y="653"/>
                </a:cubicBezTo>
                <a:cubicBezTo>
                  <a:pt x="671" y="654"/>
                  <a:pt x="671" y="654"/>
                  <a:pt x="673" y="657"/>
                </a:cubicBezTo>
                <a:cubicBezTo>
                  <a:pt x="681" y="659"/>
                  <a:pt x="681" y="659"/>
                  <a:pt x="681" y="659"/>
                </a:cubicBezTo>
                <a:cubicBezTo>
                  <a:pt x="677" y="663"/>
                  <a:pt x="677" y="663"/>
                  <a:pt x="677" y="663"/>
                </a:cubicBezTo>
                <a:cubicBezTo>
                  <a:pt x="787" y="695"/>
                  <a:pt x="787" y="695"/>
                  <a:pt x="787" y="695"/>
                </a:cubicBezTo>
                <a:cubicBezTo>
                  <a:pt x="789" y="709"/>
                  <a:pt x="789" y="709"/>
                  <a:pt x="789" y="709"/>
                </a:cubicBezTo>
                <a:cubicBezTo>
                  <a:pt x="786" y="725"/>
                  <a:pt x="786" y="725"/>
                  <a:pt x="786" y="725"/>
                </a:cubicBezTo>
                <a:cubicBezTo>
                  <a:pt x="784" y="752"/>
                  <a:pt x="784" y="752"/>
                  <a:pt x="784" y="752"/>
                </a:cubicBezTo>
                <a:cubicBezTo>
                  <a:pt x="785" y="752"/>
                  <a:pt x="785" y="753"/>
                  <a:pt x="785" y="754"/>
                </a:cubicBezTo>
                <a:cubicBezTo>
                  <a:pt x="786" y="754"/>
                  <a:pt x="787" y="756"/>
                  <a:pt x="787" y="756"/>
                </a:cubicBezTo>
                <a:cubicBezTo>
                  <a:pt x="787" y="757"/>
                  <a:pt x="787" y="759"/>
                  <a:pt x="787" y="759"/>
                </a:cubicBezTo>
                <a:cubicBezTo>
                  <a:pt x="787" y="761"/>
                  <a:pt x="786" y="763"/>
                  <a:pt x="787" y="764"/>
                </a:cubicBezTo>
                <a:cubicBezTo>
                  <a:pt x="787" y="764"/>
                  <a:pt x="789" y="765"/>
                  <a:pt x="790" y="765"/>
                </a:cubicBezTo>
                <a:cubicBezTo>
                  <a:pt x="790" y="766"/>
                  <a:pt x="792" y="765"/>
                  <a:pt x="793" y="766"/>
                </a:cubicBezTo>
                <a:cubicBezTo>
                  <a:pt x="793" y="766"/>
                  <a:pt x="794" y="769"/>
                  <a:pt x="794" y="769"/>
                </a:cubicBezTo>
                <a:cubicBezTo>
                  <a:pt x="794" y="770"/>
                  <a:pt x="794" y="771"/>
                  <a:pt x="794" y="772"/>
                </a:cubicBezTo>
                <a:cubicBezTo>
                  <a:pt x="795" y="772"/>
                  <a:pt x="796" y="771"/>
                  <a:pt x="797" y="771"/>
                </a:cubicBezTo>
                <a:cubicBezTo>
                  <a:pt x="798" y="771"/>
                  <a:pt x="798" y="769"/>
                  <a:pt x="799" y="769"/>
                </a:cubicBezTo>
                <a:cubicBezTo>
                  <a:pt x="800" y="768"/>
                  <a:pt x="801" y="768"/>
                  <a:pt x="801" y="769"/>
                </a:cubicBezTo>
                <a:cubicBezTo>
                  <a:pt x="802" y="769"/>
                  <a:pt x="802" y="771"/>
                  <a:pt x="802" y="772"/>
                </a:cubicBezTo>
                <a:cubicBezTo>
                  <a:pt x="803" y="772"/>
                  <a:pt x="805" y="774"/>
                  <a:pt x="806" y="774"/>
                </a:cubicBezTo>
                <a:cubicBezTo>
                  <a:pt x="807" y="773"/>
                  <a:pt x="808" y="771"/>
                  <a:pt x="809" y="770"/>
                </a:cubicBezTo>
                <a:cubicBezTo>
                  <a:pt x="810" y="770"/>
                  <a:pt x="811" y="768"/>
                  <a:pt x="812" y="767"/>
                </a:cubicBezTo>
                <a:cubicBezTo>
                  <a:pt x="813" y="766"/>
                  <a:pt x="816" y="763"/>
                  <a:pt x="817" y="762"/>
                </a:cubicBezTo>
                <a:cubicBezTo>
                  <a:pt x="819" y="761"/>
                  <a:pt x="823" y="760"/>
                  <a:pt x="825" y="759"/>
                </a:cubicBezTo>
                <a:cubicBezTo>
                  <a:pt x="828" y="758"/>
                  <a:pt x="835" y="757"/>
                  <a:pt x="838" y="756"/>
                </a:cubicBezTo>
                <a:cubicBezTo>
                  <a:pt x="842" y="755"/>
                  <a:pt x="850" y="753"/>
                  <a:pt x="853" y="752"/>
                </a:cubicBezTo>
                <a:cubicBezTo>
                  <a:pt x="857" y="750"/>
                  <a:pt x="863" y="746"/>
                  <a:pt x="866" y="744"/>
                </a:cubicBezTo>
                <a:cubicBezTo>
                  <a:pt x="868" y="743"/>
                  <a:pt x="870" y="740"/>
                  <a:pt x="872" y="739"/>
                </a:cubicBezTo>
                <a:cubicBezTo>
                  <a:pt x="873" y="738"/>
                  <a:pt x="875" y="735"/>
                  <a:pt x="877" y="735"/>
                </a:cubicBezTo>
                <a:cubicBezTo>
                  <a:pt x="878" y="735"/>
                  <a:pt x="879" y="736"/>
                  <a:pt x="879" y="737"/>
                </a:cubicBezTo>
                <a:cubicBezTo>
                  <a:pt x="880" y="737"/>
                  <a:pt x="879" y="738"/>
                  <a:pt x="880" y="739"/>
                </a:cubicBezTo>
                <a:cubicBezTo>
                  <a:pt x="881" y="739"/>
                  <a:pt x="883" y="738"/>
                  <a:pt x="883" y="738"/>
                </a:cubicBezTo>
                <a:cubicBezTo>
                  <a:pt x="886" y="737"/>
                  <a:pt x="890" y="735"/>
                  <a:pt x="892" y="734"/>
                </a:cubicBezTo>
                <a:cubicBezTo>
                  <a:pt x="895" y="732"/>
                  <a:pt x="900" y="728"/>
                  <a:pt x="902" y="726"/>
                </a:cubicBezTo>
                <a:cubicBezTo>
                  <a:pt x="905" y="724"/>
                  <a:pt x="911" y="719"/>
                  <a:pt x="914" y="717"/>
                </a:cubicBezTo>
                <a:cubicBezTo>
                  <a:pt x="917" y="714"/>
                  <a:pt x="923" y="709"/>
                  <a:pt x="926" y="706"/>
                </a:cubicBezTo>
                <a:cubicBezTo>
                  <a:pt x="929" y="704"/>
                  <a:pt x="936" y="699"/>
                  <a:pt x="939" y="697"/>
                </a:cubicBezTo>
                <a:cubicBezTo>
                  <a:pt x="944" y="693"/>
                  <a:pt x="954" y="686"/>
                  <a:pt x="958" y="683"/>
                </a:cubicBezTo>
                <a:cubicBezTo>
                  <a:pt x="962" y="680"/>
                  <a:pt x="968" y="675"/>
                  <a:pt x="971" y="672"/>
                </a:cubicBezTo>
                <a:cubicBezTo>
                  <a:pt x="977" y="667"/>
                  <a:pt x="989" y="657"/>
                  <a:pt x="995" y="651"/>
                </a:cubicBezTo>
                <a:cubicBezTo>
                  <a:pt x="998" y="648"/>
                  <a:pt x="1005" y="641"/>
                  <a:pt x="1009" y="638"/>
                </a:cubicBezTo>
                <a:cubicBezTo>
                  <a:pt x="1011" y="636"/>
                  <a:pt x="1017" y="632"/>
                  <a:pt x="1020" y="630"/>
                </a:cubicBezTo>
                <a:cubicBezTo>
                  <a:pt x="1022" y="628"/>
                  <a:pt x="1027" y="623"/>
                  <a:pt x="1029" y="621"/>
                </a:cubicBezTo>
                <a:cubicBezTo>
                  <a:pt x="1031" y="619"/>
                  <a:pt x="1034" y="616"/>
                  <a:pt x="1036" y="615"/>
                </a:cubicBezTo>
                <a:cubicBezTo>
                  <a:pt x="1037" y="614"/>
                  <a:pt x="1039" y="613"/>
                  <a:pt x="1039" y="612"/>
                </a:cubicBezTo>
                <a:cubicBezTo>
                  <a:pt x="1040" y="611"/>
                  <a:pt x="1040" y="608"/>
                  <a:pt x="1040" y="608"/>
                </a:cubicBezTo>
                <a:cubicBezTo>
                  <a:pt x="1039" y="607"/>
                  <a:pt x="1037" y="606"/>
                  <a:pt x="1036" y="60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id-ID" sz="2000">
              <a:solidFill>
                <a:srgbClr val="FFFFFF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9402608" y="1997217"/>
            <a:ext cx="1925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اهداف الدرس :</a:t>
            </a:r>
            <a:endParaRPr lang="ar-EG" sz="2800" dirty="0">
              <a:solidFill>
                <a:schemeClr val="bg2">
                  <a:lumMod val="40000"/>
                  <a:lumOff val="60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412668" y="2564360"/>
            <a:ext cx="3907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EG" sz="2000" dirty="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069928" y="3283221"/>
            <a:ext cx="5081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zar Cocon Kurdish" panose="020A0503020102020204" pitchFamily="18" charset="-78"/>
                <a:ea typeface="+mj-ea"/>
                <a:cs typeface="Nizar Cocon Kurdish" panose="020A0503020102020204" pitchFamily="18" charset="-78"/>
              </a:rPr>
              <a:t>ان يفسر التلميذ اسباب اختلاف توزيع السكان في</a:t>
            </a:r>
          </a:p>
          <a:p>
            <a:r>
              <a:rPr lang="ar-EG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zar Cocon Kurdish" panose="020A0503020102020204" pitchFamily="18" charset="-78"/>
                <a:ea typeface="+mj-ea"/>
                <a:cs typeface="Nizar Cocon Kurdish" panose="020A0503020102020204" pitchFamily="18" charset="-78"/>
              </a:rPr>
              <a:t> الوطن العربي .</a:t>
            </a:r>
          </a:p>
          <a:p>
            <a:r>
              <a:rPr lang="ar-EG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zar Cocon Kurdish" panose="020A0503020102020204" pitchFamily="18" charset="-78"/>
                <a:ea typeface="+mj-ea"/>
                <a:cs typeface="Nizar Cocon Kurdish" panose="020A0503020102020204" pitchFamily="18" charset="-78"/>
              </a:rPr>
              <a:t>       </a:t>
            </a:r>
          </a:p>
          <a:p>
            <a:endParaRPr lang="ar-EG" sz="2400" b="1" dirty="0">
              <a:solidFill>
                <a:schemeClr val="tx1">
                  <a:lumMod val="50000"/>
                  <a:lumOff val="50000"/>
                </a:schemeClr>
              </a:solidFill>
              <a:latin typeface="Nizar Cocon Kurdish" panose="020A0503020102020204" pitchFamily="18" charset="-78"/>
              <a:ea typeface="+mj-ea"/>
              <a:cs typeface="Nizar Cocon Kurdish" panose="020A0503020102020204" pitchFamily="18" charset="-7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243072" y="4149315"/>
            <a:ext cx="5861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zar Cocon Kurdish" panose="020A0503020102020204" pitchFamily="18" charset="-78"/>
                <a:ea typeface="+mj-ea"/>
                <a:cs typeface="Nizar Cocon Kurdish" panose="020A0503020102020204" pitchFamily="18" charset="-78"/>
              </a:rPr>
              <a:t>ان يحدد التلميذ اسباب </a:t>
            </a:r>
            <a:r>
              <a:rPr lang="ar-EG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zar Cocon Kurdish" panose="020A0503020102020204" pitchFamily="18" charset="-78"/>
                <a:ea typeface="+mj-ea"/>
                <a:cs typeface="Nizar Cocon Kurdish" panose="020A0503020102020204" pitchFamily="18" charset="-78"/>
              </a:rPr>
              <a:t>الزيادة  السكانية </a:t>
            </a:r>
            <a:r>
              <a:rPr lang="ar-EG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zar Cocon Kurdish" panose="020A0503020102020204" pitchFamily="18" charset="-78"/>
                <a:ea typeface="+mj-ea"/>
                <a:cs typeface="Nizar Cocon Kurdish" panose="020A0503020102020204" pitchFamily="18" charset="-78"/>
              </a:rPr>
              <a:t>في الوطن العربي .</a:t>
            </a:r>
          </a:p>
          <a:p>
            <a:endParaRPr lang="ar-EG" sz="2400" b="1" dirty="0">
              <a:solidFill>
                <a:schemeClr val="tx1">
                  <a:lumMod val="50000"/>
                  <a:lumOff val="50000"/>
                </a:schemeClr>
              </a:solidFill>
              <a:latin typeface="Nizar Cocon Kurdish" panose="020A0503020102020204" pitchFamily="18" charset="-78"/>
              <a:ea typeface="+mj-ea"/>
              <a:cs typeface="Nizar Cocon Kurdish" panose="020A0503020102020204" pitchFamily="18" charset="-78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405733" y="4916670"/>
            <a:ext cx="5740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ان</a:t>
            </a:r>
            <a:r>
              <a:rPr lang="ar-EG" sz="2400" b="1" dirty="0">
                <a:solidFill>
                  <a:srgbClr val="0070C0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</a:t>
            </a:r>
            <a:r>
              <a:rPr lang="ar-EG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zar Cocon Kurdish" panose="020A0503020102020204" pitchFamily="18" charset="-78"/>
                <a:ea typeface="+mj-ea"/>
                <a:cs typeface="Nizar Cocon Kurdish" panose="020A0503020102020204" pitchFamily="18" charset="-78"/>
              </a:rPr>
              <a:t>يقدر التلميذ اهمية التعاون بين الدول العربية لحل </a:t>
            </a:r>
          </a:p>
          <a:p>
            <a:r>
              <a:rPr lang="ar-EG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zar Cocon Kurdish" panose="020A0503020102020204" pitchFamily="18" charset="-78"/>
                <a:ea typeface="+mj-ea"/>
                <a:cs typeface="Nizar Cocon Kurdish" panose="020A0503020102020204" pitchFamily="18" charset="-78"/>
              </a:rPr>
              <a:t>المشكلة السكانية</a:t>
            </a:r>
            <a:r>
              <a:rPr lang="ar-EG" sz="2400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816581" y="2550005"/>
            <a:ext cx="42694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zar Cocon Kurdish" panose="020A0503020102020204" pitchFamily="18" charset="-78"/>
                <a:ea typeface="+mj-ea"/>
                <a:cs typeface="Nizar Cocon Kurdish" panose="020A0503020102020204" pitchFamily="18" charset="-78"/>
              </a:rPr>
              <a:t>ان يعرف التلميذ المقصود بنمو السكاني .</a:t>
            </a:r>
          </a:p>
        </p:txBody>
      </p:sp>
      <p:sp>
        <p:nvSpPr>
          <p:cNvPr id="95" name="Action Button: Forward or Next 94">
            <a:hlinkClick r:id="" action="ppaction://hlinkshowjump?jump=previousslide" highlightClick="1"/>
          </p:cNvPr>
          <p:cNvSpPr/>
          <p:nvPr/>
        </p:nvSpPr>
        <p:spPr>
          <a:xfrm>
            <a:off x="6732409" y="6044508"/>
            <a:ext cx="658991" cy="57150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ction Button: Back or Previous 96">
            <a:hlinkClick r:id="" action="ppaction://hlinkshowjump?jump=nextslide" highlightClick="1"/>
          </p:cNvPr>
          <p:cNvSpPr/>
          <p:nvPr/>
        </p:nvSpPr>
        <p:spPr>
          <a:xfrm>
            <a:off x="5185325" y="6044508"/>
            <a:ext cx="658991" cy="571501"/>
          </a:xfrm>
          <a:prstGeom prst="actionButtonBackPrevio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ction Button: Home 97">
            <a:hlinkClick r:id="" action="ppaction://hlinkshowjump?jump=firstslide" highlightClick="1"/>
          </p:cNvPr>
          <p:cNvSpPr/>
          <p:nvPr/>
        </p:nvSpPr>
        <p:spPr>
          <a:xfrm>
            <a:off x="5958867" y="6044508"/>
            <a:ext cx="658991" cy="57150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3" grpId="0" animBg="1"/>
      <p:bldP spid="94" grpId="0" animBg="1"/>
      <p:bldP spid="96" grpId="0" animBg="1"/>
      <p:bldP spid="110" grpId="0" animBg="1"/>
      <p:bldP spid="100" grpId="0"/>
      <p:bldP spid="102" grpId="0"/>
      <p:bldP spid="103" grpId="0"/>
      <p:bldP spid="104" grpId="0"/>
      <p:bldP spid="86" grpId="0"/>
      <p:bldP spid="95" grpId="0" animBg="1"/>
      <p:bldP spid="97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1"/>
          <p:cNvSpPr>
            <a:spLocks/>
          </p:cNvSpPr>
          <p:nvPr/>
        </p:nvSpPr>
        <p:spPr bwMode="auto">
          <a:xfrm>
            <a:off x="1631852" y="839333"/>
            <a:ext cx="12098215" cy="739960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44" y="13698"/>
                </a:moveTo>
                <a:lnTo>
                  <a:pt x="317" y="13758"/>
                </a:lnTo>
                <a:lnTo>
                  <a:pt x="397" y="13761"/>
                </a:lnTo>
                <a:lnTo>
                  <a:pt x="622" y="13976"/>
                </a:lnTo>
                <a:lnTo>
                  <a:pt x="618" y="14054"/>
                </a:lnTo>
                <a:lnTo>
                  <a:pt x="659" y="14099"/>
                </a:lnTo>
                <a:lnTo>
                  <a:pt x="775" y="14117"/>
                </a:lnTo>
                <a:lnTo>
                  <a:pt x="828" y="14177"/>
                </a:lnTo>
                <a:lnTo>
                  <a:pt x="980" y="14199"/>
                </a:lnTo>
                <a:lnTo>
                  <a:pt x="1040" y="14189"/>
                </a:lnTo>
                <a:lnTo>
                  <a:pt x="1073" y="14230"/>
                </a:lnTo>
                <a:lnTo>
                  <a:pt x="1189" y="14245"/>
                </a:lnTo>
                <a:lnTo>
                  <a:pt x="1326" y="14218"/>
                </a:lnTo>
                <a:lnTo>
                  <a:pt x="1362" y="14290"/>
                </a:lnTo>
                <a:lnTo>
                  <a:pt x="1423" y="14245"/>
                </a:lnTo>
                <a:lnTo>
                  <a:pt x="1454" y="14268"/>
                </a:lnTo>
                <a:lnTo>
                  <a:pt x="1607" y="14241"/>
                </a:lnTo>
                <a:lnTo>
                  <a:pt x="1740" y="14230"/>
                </a:lnTo>
                <a:lnTo>
                  <a:pt x="1756" y="14170"/>
                </a:lnTo>
                <a:lnTo>
                  <a:pt x="1838" y="14154"/>
                </a:lnTo>
                <a:lnTo>
                  <a:pt x="1924" y="14031"/>
                </a:lnTo>
                <a:lnTo>
                  <a:pt x="2082" y="14050"/>
                </a:lnTo>
                <a:lnTo>
                  <a:pt x="2082" y="13963"/>
                </a:lnTo>
                <a:lnTo>
                  <a:pt x="2183" y="13911"/>
                </a:lnTo>
                <a:lnTo>
                  <a:pt x="2262" y="13911"/>
                </a:lnTo>
                <a:lnTo>
                  <a:pt x="2343" y="13989"/>
                </a:lnTo>
                <a:lnTo>
                  <a:pt x="2427" y="13881"/>
                </a:lnTo>
                <a:lnTo>
                  <a:pt x="2471" y="13901"/>
                </a:lnTo>
                <a:lnTo>
                  <a:pt x="2524" y="13874"/>
                </a:lnTo>
                <a:lnTo>
                  <a:pt x="2552" y="13754"/>
                </a:lnTo>
                <a:lnTo>
                  <a:pt x="2845" y="13585"/>
                </a:lnTo>
                <a:lnTo>
                  <a:pt x="2959" y="13600"/>
                </a:lnTo>
                <a:lnTo>
                  <a:pt x="3030" y="13642"/>
                </a:lnTo>
                <a:lnTo>
                  <a:pt x="3127" y="13581"/>
                </a:lnTo>
                <a:lnTo>
                  <a:pt x="3408" y="13525"/>
                </a:lnTo>
                <a:lnTo>
                  <a:pt x="3445" y="13578"/>
                </a:lnTo>
                <a:lnTo>
                  <a:pt x="3626" y="13541"/>
                </a:lnTo>
                <a:lnTo>
                  <a:pt x="3678" y="13574"/>
                </a:lnTo>
                <a:lnTo>
                  <a:pt x="3762" y="13581"/>
                </a:lnTo>
                <a:lnTo>
                  <a:pt x="3871" y="13544"/>
                </a:lnTo>
                <a:lnTo>
                  <a:pt x="3910" y="13648"/>
                </a:lnTo>
                <a:lnTo>
                  <a:pt x="3975" y="13648"/>
                </a:lnTo>
                <a:lnTo>
                  <a:pt x="4059" y="13608"/>
                </a:lnTo>
                <a:lnTo>
                  <a:pt x="4107" y="13661"/>
                </a:lnTo>
                <a:lnTo>
                  <a:pt x="4192" y="13608"/>
                </a:lnTo>
                <a:lnTo>
                  <a:pt x="4401" y="13608"/>
                </a:lnTo>
                <a:lnTo>
                  <a:pt x="4389" y="13690"/>
                </a:lnTo>
                <a:lnTo>
                  <a:pt x="4426" y="13705"/>
                </a:lnTo>
                <a:lnTo>
                  <a:pt x="4542" y="13600"/>
                </a:lnTo>
                <a:lnTo>
                  <a:pt x="4658" y="13630"/>
                </a:lnTo>
                <a:lnTo>
                  <a:pt x="4799" y="13541"/>
                </a:lnTo>
                <a:lnTo>
                  <a:pt x="4851" y="13421"/>
                </a:lnTo>
                <a:lnTo>
                  <a:pt x="4904" y="13406"/>
                </a:lnTo>
                <a:lnTo>
                  <a:pt x="5016" y="13301"/>
                </a:lnTo>
                <a:lnTo>
                  <a:pt x="5080" y="13125"/>
                </a:lnTo>
                <a:lnTo>
                  <a:pt x="5210" y="13031"/>
                </a:lnTo>
                <a:lnTo>
                  <a:pt x="5362" y="12990"/>
                </a:lnTo>
                <a:lnTo>
                  <a:pt x="5419" y="13023"/>
                </a:lnTo>
                <a:lnTo>
                  <a:pt x="5638" y="12952"/>
                </a:lnTo>
                <a:lnTo>
                  <a:pt x="5920" y="12791"/>
                </a:lnTo>
                <a:lnTo>
                  <a:pt x="6094" y="12642"/>
                </a:lnTo>
                <a:lnTo>
                  <a:pt x="6174" y="12611"/>
                </a:lnTo>
                <a:lnTo>
                  <a:pt x="6251" y="12615"/>
                </a:lnTo>
                <a:lnTo>
                  <a:pt x="6342" y="12611"/>
                </a:lnTo>
                <a:lnTo>
                  <a:pt x="6500" y="12675"/>
                </a:lnTo>
                <a:lnTo>
                  <a:pt x="6645" y="12682"/>
                </a:lnTo>
                <a:lnTo>
                  <a:pt x="6745" y="12649"/>
                </a:lnTo>
                <a:lnTo>
                  <a:pt x="6958" y="12660"/>
                </a:lnTo>
                <a:lnTo>
                  <a:pt x="7251" y="12563"/>
                </a:lnTo>
                <a:lnTo>
                  <a:pt x="7424" y="12525"/>
                </a:lnTo>
                <a:lnTo>
                  <a:pt x="7553" y="12439"/>
                </a:lnTo>
                <a:lnTo>
                  <a:pt x="7634" y="12439"/>
                </a:lnTo>
                <a:lnTo>
                  <a:pt x="7782" y="12338"/>
                </a:lnTo>
                <a:lnTo>
                  <a:pt x="8003" y="12323"/>
                </a:lnTo>
                <a:lnTo>
                  <a:pt x="8586" y="12282"/>
                </a:lnTo>
                <a:lnTo>
                  <a:pt x="8776" y="12330"/>
                </a:lnTo>
                <a:lnTo>
                  <a:pt x="8903" y="12334"/>
                </a:lnTo>
                <a:lnTo>
                  <a:pt x="9064" y="12282"/>
                </a:lnTo>
                <a:lnTo>
                  <a:pt x="9193" y="12297"/>
                </a:lnTo>
                <a:lnTo>
                  <a:pt x="9354" y="12439"/>
                </a:lnTo>
                <a:lnTo>
                  <a:pt x="9479" y="12638"/>
                </a:lnTo>
                <a:lnTo>
                  <a:pt x="9575" y="12668"/>
                </a:lnTo>
                <a:lnTo>
                  <a:pt x="9644" y="12615"/>
                </a:lnTo>
                <a:lnTo>
                  <a:pt x="9708" y="12592"/>
                </a:lnTo>
                <a:lnTo>
                  <a:pt x="9756" y="12642"/>
                </a:lnTo>
                <a:lnTo>
                  <a:pt x="9817" y="12615"/>
                </a:lnTo>
                <a:lnTo>
                  <a:pt x="9929" y="12642"/>
                </a:lnTo>
                <a:lnTo>
                  <a:pt x="10029" y="12765"/>
                </a:lnTo>
                <a:lnTo>
                  <a:pt x="10165" y="12788"/>
                </a:lnTo>
                <a:lnTo>
                  <a:pt x="10222" y="12754"/>
                </a:lnTo>
                <a:lnTo>
                  <a:pt x="10455" y="12906"/>
                </a:lnTo>
                <a:lnTo>
                  <a:pt x="10435" y="13001"/>
                </a:lnTo>
                <a:lnTo>
                  <a:pt x="10508" y="13005"/>
                </a:lnTo>
                <a:lnTo>
                  <a:pt x="10587" y="13084"/>
                </a:lnTo>
                <a:lnTo>
                  <a:pt x="10556" y="13154"/>
                </a:lnTo>
                <a:lnTo>
                  <a:pt x="10468" y="13154"/>
                </a:lnTo>
                <a:lnTo>
                  <a:pt x="10447" y="13222"/>
                </a:lnTo>
                <a:lnTo>
                  <a:pt x="10539" y="13413"/>
                </a:lnTo>
                <a:lnTo>
                  <a:pt x="10637" y="13421"/>
                </a:lnTo>
                <a:lnTo>
                  <a:pt x="10744" y="13529"/>
                </a:lnTo>
                <a:lnTo>
                  <a:pt x="10782" y="13668"/>
                </a:lnTo>
                <a:lnTo>
                  <a:pt x="10761" y="13773"/>
                </a:lnTo>
                <a:lnTo>
                  <a:pt x="10878" y="14013"/>
                </a:lnTo>
                <a:lnTo>
                  <a:pt x="10838" y="14121"/>
                </a:lnTo>
                <a:lnTo>
                  <a:pt x="10886" y="14181"/>
                </a:lnTo>
                <a:lnTo>
                  <a:pt x="10866" y="14308"/>
                </a:lnTo>
                <a:lnTo>
                  <a:pt x="10821" y="14384"/>
                </a:lnTo>
                <a:lnTo>
                  <a:pt x="10757" y="14346"/>
                </a:lnTo>
                <a:lnTo>
                  <a:pt x="10725" y="14376"/>
                </a:lnTo>
                <a:lnTo>
                  <a:pt x="10809" y="14478"/>
                </a:lnTo>
                <a:lnTo>
                  <a:pt x="10889" y="14518"/>
                </a:lnTo>
                <a:lnTo>
                  <a:pt x="10930" y="14619"/>
                </a:lnTo>
                <a:lnTo>
                  <a:pt x="11018" y="14590"/>
                </a:lnTo>
                <a:lnTo>
                  <a:pt x="11111" y="14656"/>
                </a:lnTo>
                <a:lnTo>
                  <a:pt x="11115" y="14571"/>
                </a:lnTo>
                <a:lnTo>
                  <a:pt x="11062" y="14492"/>
                </a:lnTo>
                <a:lnTo>
                  <a:pt x="11122" y="14432"/>
                </a:lnTo>
                <a:lnTo>
                  <a:pt x="11175" y="14334"/>
                </a:lnTo>
                <a:lnTo>
                  <a:pt x="11259" y="14319"/>
                </a:lnTo>
                <a:lnTo>
                  <a:pt x="11308" y="14238"/>
                </a:lnTo>
                <a:lnTo>
                  <a:pt x="11400" y="14199"/>
                </a:lnTo>
                <a:lnTo>
                  <a:pt x="11429" y="14114"/>
                </a:lnTo>
                <a:lnTo>
                  <a:pt x="11525" y="13998"/>
                </a:lnTo>
                <a:lnTo>
                  <a:pt x="11750" y="13893"/>
                </a:lnTo>
                <a:lnTo>
                  <a:pt x="11774" y="13829"/>
                </a:lnTo>
                <a:lnTo>
                  <a:pt x="11819" y="13829"/>
                </a:lnTo>
                <a:lnTo>
                  <a:pt x="11995" y="13750"/>
                </a:lnTo>
                <a:lnTo>
                  <a:pt x="12040" y="13612"/>
                </a:lnTo>
                <a:lnTo>
                  <a:pt x="12181" y="13409"/>
                </a:lnTo>
                <a:lnTo>
                  <a:pt x="12333" y="13379"/>
                </a:lnTo>
                <a:lnTo>
                  <a:pt x="12393" y="13297"/>
                </a:lnTo>
                <a:lnTo>
                  <a:pt x="12353" y="13192"/>
                </a:lnTo>
                <a:lnTo>
                  <a:pt x="12377" y="13072"/>
                </a:lnTo>
                <a:lnTo>
                  <a:pt x="12442" y="13211"/>
                </a:lnTo>
                <a:lnTo>
                  <a:pt x="12446" y="13338"/>
                </a:lnTo>
                <a:lnTo>
                  <a:pt x="12446" y="13462"/>
                </a:lnTo>
                <a:lnTo>
                  <a:pt x="12381" y="13541"/>
                </a:lnTo>
                <a:lnTo>
                  <a:pt x="12349" y="13791"/>
                </a:lnTo>
                <a:lnTo>
                  <a:pt x="12128" y="13926"/>
                </a:lnTo>
                <a:lnTo>
                  <a:pt x="12096" y="14035"/>
                </a:lnTo>
                <a:lnTo>
                  <a:pt x="12031" y="14114"/>
                </a:lnTo>
                <a:lnTo>
                  <a:pt x="12040" y="14225"/>
                </a:lnTo>
                <a:lnTo>
                  <a:pt x="11911" y="14394"/>
                </a:lnTo>
                <a:lnTo>
                  <a:pt x="11951" y="14443"/>
                </a:lnTo>
                <a:lnTo>
                  <a:pt x="11858" y="14682"/>
                </a:lnTo>
                <a:lnTo>
                  <a:pt x="11605" y="14656"/>
                </a:lnTo>
                <a:lnTo>
                  <a:pt x="11553" y="14788"/>
                </a:lnTo>
                <a:lnTo>
                  <a:pt x="11488" y="14892"/>
                </a:lnTo>
                <a:lnTo>
                  <a:pt x="11488" y="14931"/>
                </a:lnTo>
                <a:lnTo>
                  <a:pt x="11646" y="14892"/>
                </a:lnTo>
                <a:lnTo>
                  <a:pt x="11798" y="14829"/>
                </a:lnTo>
                <a:lnTo>
                  <a:pt x="11979" y="14889"/>
                </a:lnTo>
                <a:lnTo>
                  <a:pt x="12156" y="14612"/>
                </a:lnTo>
                <a:lnTo>
                  <a:pt x="12204" y="14358"/>
                </a:lnTo>
                <a:lnTo>
                  <a:pt x="12353" y="14215"/>
                </a:lnTo>
                <a:lnTo>
                  <a:pt x="12393" y="14260"/>
                </a:lnTo>
                <a:lnTo>
                  <a:pt x="12397" y="14496"/>
                </a:lnTo>
                <a:lnTo>
                  <a:pt x="12454" y="14634"/>
                </a:lnTo>
                <a:lnTo>
                  <a:pt x="12406" y="14649"/>
                </a:lnTo>
                <a:lnTo>
                  <a:pt x="12421" y="14885"/>
                </a:lnTo>
                <a:lnTo>
                  <a:pt x="12305" y="15088"/>
                </a:lnTo>
                <a:lnTo>
                  <a:pt x="12103" y="15163"/>
                </a:lnTo>
                <a:lnTo>
                  <a:pt x="12137" y="15230"/>
                </a:lnTo>
                <a:lnTo>
                  <a:pt x="12264" y="15215"/>
                </a:lnTo>
                <a:lnTo>
                  <a:pt x="12403" y="15218"/>
                </a:lnTo>
                <a:lnTo>
                  <a:pt x="12462" y="15160"/>
                </a:lnTo>
                <a:lnTo>
                  <a:pt x="12555" y="15139"/>
                </a:lnTo>
                <a:lnTo>
                  <a:pt x="12667" y="15054"/>
                </a:lnTo>
                <a:lnTo>
                  <a:pt x="12757" y="15078"/>
                </a:lnTo>
                <a:lnTo>
                  <a:pt x="12825" y="15068"/>
                </a:lnTo>
                <a:lnTo>
                  <a:pt x="12772" y="15155"/>
                </a:lnTo>
                <a:lnTo>
                  <a:pt x="12720" y="15235"/>
                </a:lnTo>
                <a:lnTo>
                  <a:pt x="12622" y="15229"/>
                </a:lnTo>
                <a:lnTo>
                  <a:pt x="12596" y="15282"/>
                </a:lnTo>
                <a:lnTo>
                  <a:pt x="12691" y="15410"/>
                </a:lnTo>
                <a:lnTo>
                  <a:pt x="12730" y="15518"/>
                </a:lnTo>
                <a:lnTo>
                  <a:pt x="12800" y="15677"/>
                </a:lnTo>
                <a:lnTo>
                  <a:pt x="12807" y="15860"/>
                </a:lnTo>
                <a:lnTo>
                  <a:pt x="12787" y="16087"/>
                </a:lnTo>
                <a:lnTo>
                  <a:pt x="12655" y="16219"/>
                </a:lnTo>
                <a:lnTo>
                  <a:pt x="12678" y="16283"/>
                </a:lnTo>
                <a:lnTo>
                  <a:pt x="12659" y="16455"/>
                </a:lnTo>
                <a:lnTo>
                  <a:pt x="12750" y="16531"/>
                </a:lnTo>
                <a:lnTo>
                  <a:pt x="12832" y="16661"/>
                </a:lnTo>
                <a:lnTo>
                  <a:pt x="12856" y="16823"/>
                </a:lnTo>
                <a:lnTo>
                  <a:pt x="13044" y="17059"/>
                </a:lnTo>
                <a:lnTo>
                  <a:pt x="13190" y="17092"/>
                </a:lnTo>
                <a:lnTo>
                  <a:pt x="13289" y="17160"/>
                </a:lnTo>
                <a:lnTo>
                  <a:pt x="13337" y="17279"/>
                </a:lnTo>
                <a:lnTo>
                  <a:pt x="13446" y="17287"/>
                </a:lnTo>
                <a:lnTo>
                  <a:pt x="13471" y="17242"/>
                </a:lnTo>
                <a:lnTo>
                  <a:pt x="13539" y="17220"/>
                </a:lnTo>
                <a:lnTo>
                  <a:pt x="13675" y="17260"/>
                </a:lnTo>
                <a:lnTo>
                  <a:pt x="13788" y="17388"/>
                </a:lnTo>
                <a:lnTo>
                  <a:pt x="13909" y="17399"/>
                </a:lnTo>
                <a:lnTo>
                  <a:pt x="14041" y="17515"/>
                </a:lnTo>
                <a:lnTo>
                  <a:pt x="14057" y="17617"/>
                </a:lnTo>
                <a:lnTo>
                  <a:pt x="14161" y="17650"/>
                </a:lnTo>
                <a:lnTo>
                  <a:pt x="14271" y="17770"/>
                </a:lnTo>
                <a:lnTo>
                  <a:pt x="14350" y="17770"/>
                </a:lnTo>
                <a:lnTo>
                  <a:pt x="14388" y="17703"/>
                </a:lnTo>
                <a:lnTo>
                  <a:pt x="14593" y="17614"/>
                </a:lnTo>
                <a:lnTo>
                  <a:pt x="14655" y="17527"/>
                </a:lnTo>
                <a:lnTo>
                  <a:pt x="14784" y="17524"/>
                </a:lnTo>
                <a:lnTo>
                  <a:pt x="14920" y="17397"/>
                </a:lnTo>
                <a:lnTo>
                  <a:pt x="15018" y="17415"/>
                </a:lnTo>
                <a:lnTo>
                  <a:pt x="15062" y="17367"/>
                </a:lnTo>
                <a:lnTo>
                  <a:pt x="15036" y="17316"/>
                </a:lnTo>
                <a:lnTo>
                  <a:pt x="14920" y="17286"/>
                </a:lnTo>
                <a:lnTo>
                  <a:pt x="14958" y="17221"/>
                </a:lnTo>
                <a:lnTo>
                  <a:pt x="15167" y="17092"/>
                </a:lnTo>
                <a:lnTo>
                  <a:pt x="15342" y="17206"/>
                </a:lnTo>
                <a:lnTo>
                  <a:pt x="15336" y="17314"/>
                </a:lnTo>
                <a:lnTo>
                  <a:pt x="15123" y="17423"/>
                </a:lnTo>
                <a:lnTo>
                  <a:pt x="15173" y="17516"/>
                </a:lnTo>
                <a:lnTo>
                  <a:pt x="15239" y="17531"/>
                </a:lnTo>
                <a:lnTo>
                  <a:pt x="15317" y="17454"/>
                </a:lnTo>
                <a:lnTo>
                  <a:pt x="15403" y="17393"/>
                </a:lnTo>
                <a:lnTo>
                  <a:pt x="15511" y="17449"/>
                </a:lnTo>
                <a:lnTo>
                  <a:pt x="15502" y="17543"/>
                </a:lnTo>
                <a:lnTo>
                  <a:pt x="15437" y="17542"/>
                </a:lnTo>
                <a:lnTo>
                  <a:pt x="15352" y="17621"/>
                </a:lnTo>
                <a:lnTo>
                  <a:pt x="15493" y="17774"/>
                </a:lnTo>
                <a:lnTo>
                  <a:pt x="15521" y="17942"/>
                </a:lnTo>
                <a:lnTo>
                  <a:pt x="15572" y="17913"/>
                </a:lnTo>
                <a:lnTo>
                  <a:pt x="15645" y="17920"/>
                </a:lnTo>
                <a:lnTo>
                  <a:pt x="15653" y="18021"/>
                </a:lnTo>
                <a:lnTo>
                  <a:pt x="15730" y="18126"/>
                </a:lnTo>
                <a:lnTo>
                  <a:pt x="15807" y="18003"/>
                </a:lnTo>
                <a:lnTo>
                  <a:pt x="15798" y="17868"/>
                </a:lnTo>
                <a:lnTo>
                  <a:pt x="15713" y="17927"/>
                </a:lnTo>
                <a:lnTo>
                  <a:pt x="15694" y="17871"/>
                </a:lnTo>
                <a:lnTo>
                  <a:pt x="15758" y="17803"/>
                </a:lnTo>
                <a:lnTo>
                  <a:pt x="16019" y="17811"/>
                </a:lnTo>
                <a:lnTo>
                  <a:pt x="16052" y="17860"/>
                </a:lnTo>
                <a:lnTo>
                  <a:pt x="16087" y="17803"/>
                </a:lnTo>
                <a:lnTo>
                  <a:pt x="16220" y="17635"/>
                </a:lnTo>
                <a:lnTo>
                  <a:pt x="16494" y="17483"/>
                </a:lnTo>
                <a:lnTo>
                  <a:pt x="16647" y="17354"/>
                </a:lnTo>
                <a:lnTo>
                  <a:pt x="16566" y="17354"/>
                </a:lnTo>
                <a:lnTo>
                  <a:pt x="16506" y="17388"/>
                </a:lnTo>
                <a:lnTo>
                  <a:pt x="16530" y="17359"/>
                </a:lnTo>
                <a:lnTo>
                  <a:pt x="16437" y="17328"/>
                </a:lnTo>
                <a:lnTo>
                  <a:pt x="16539" y="17321"/>
                </a:lnTo>
                <a:lnTo>
                  <a:pt x="16674" y="17321"/>
                </a:lnTo>
                <a:lnTo>
                  <a:pt x="16876" y="17265"/>
                </a:lnTo>
                <a:lnTo>
                  <a:pt x="17285" y="17189"/>
                </a:lnTo>
                <a:lnTo>
                  <a:pt x="17615" y="17250"/>
                </a:lnTo>
                <a:lnTo>
                  <a:pt x="17752" y="17174"/>
                </a:lnTo>
                <a:lnTo>
                  <a:pt x="17752" y="17092"/>
                </a:lnTo>
                <a:lnTo>
                  <a:pt x="17849" y="17092"/>
                </a:lnTo>
                <a:lnTo>
                  <a:pt x="17949" y="17028"/>
                </a:lnTo>
                <a:lnTo>
                  <a:pt x="18041" y="16853"/>
                </a:lnTo>
                <a:lnTo>
                  <a:pt x="18000" y="16657"/>
                </a:lnTo>
                <a:lnTo>
                  <a:pt x="17997" y="16553"/>
                </a:lnTo>
                <a:lnTo>
                  <a:pt x="18178" y="16384"/>
                </a:lnTo>
                <a:lnTo>
                  <a:pt x="18178" y="16092"/>
                </a:lnTo>
                <a:lnTo>
                  <a:pt x="18263" y="15980"/>
                </a:lnTo>
                <a:lnTo>
                  <a:pt x="18299" y="15782"/>
                </a:lnTo>
                <a:lnTo>
                  <a:pt x="18404" y="15737"/>
                </a:lnTo>
                <a:lnTo>
                  <a:pt x="18395" y="15638"/>
                </a:lnTo>
                <a:lnTo>
                  <a:pt x="18718" y="15264"/>
                </a:lnTo>
                <a:lnTo>
                  <a:pt x="18806" y="15249"/>
                </a:lnTo>
                <a:lnTo>
                  <a:pt x="18863" y="15047"/>
                </a:lnTo>
                <a:lnTo>
                  <a:pt x="18992" y="14889"/>
                </a:lnTo>
                <a:lnTo>
                  <a:pt x="19072" y="14679"/>
                </a:lnTo>
                <a:lnTo>
                  <a:pt x="19201" y="14559"/>
                </a:lnTo>
                <a:lnTo>
                  <a:pt x="19187" y="14451"/>
                </a:lnTo>
                <a:lnTo>
                  <a:pt x="19279" y="14406"/>
                </a:lnTo>
                <a:lnTo>
                  <a:pt x="19364" y="14215"/>
                </a:lnTo>
                <a:lnTo>
                  <a:pt x="19296" y="14154"/>
                </a:lnTo>
                <a:lnTo>
                  <a:pt x="19460" y="14084"/>
                </a:lnTo>
                <a:lnTo>
                  <a:pt x="19573" y="13926"/>
                </a:lnTo>
                <a:lnTo>
                  <a:pt x="19641" y="13862"/>
                </a:lnTo>
                <a:lnTo>
                  <a:pt x="19722" y="13701"/>
                </a:lnTo>
                <a:lnTo>
                  <a:pt x="19879" y="13657"/>
                </a:lnTo>
                <a:lnTo>
                  <a:pt x="19975" y="13612"/>
                </a:lnTo>
                <a:lnTo>
                  <a:pt x="19814" y="13612"/>
                </a:lnTo>
                <a:lnTo>
                  <a:pt x="19854" y="13563"/>
                </a:lnTo>
                <a:lnTo>
                  <a:pt x="20044" y="13552"/>
                </a:lnTo>
                <a:lnTo>
                  <a:pt x="20213" y="13440"/>
                </a:lnTo>
                <a:lnTo>
                  <a:pt x="20249" y="13323"/>
                </a:lnTo>
                <a:lnTo>
                  <a:pt x="20224" y="13263"/>
                </a:lnTo>
                <a:lnTo>
                  <a:pt x="20249" y="13162"/>
                </a:lnTo>
                <a:lnTo>
                  <a:pt x="20421" y="13038"/>
                </a:lnTo>
                <a:lnTo>
                  <a:pt x="20426" y="12934"/>
                </a:lnTo>
                <a:lnTo>
                  <a:pt x="20546" y="12889"/>
                </a:lnTo>
                <a:lnTo>
                  <a:pt x="20663" y="12705"/>
                </a:lnTo>
                <a:lnTo>
                  <a:pt x="20646" y="12611"/>
                </a:lnTo>
                <a:lnTo>
                  <a:pt x="20706" y="12462"/>
                </a:lnTo>
                <a:lnTo>
                  <a:pt x="20663" y="12412"/>
                </a:lnTo>
                <a:lnTo>
                  <a:pt x="20679" y="12334"/>
                </a:lnTo>
                <a:lnTo>
                  <a:pt x="20827" y="12012"/>
                </a:lnTo>
                <a:lnTo>
                  <a:pt x="20864" y="11839"/>
                </a:lnTo>
                <a:lnTo>
                  <a:pt x="21056" y="11517"/>
                </a:lnTo>
                <a:lnTo>
                  <a:pt x="21049" y="11397"/>
                </a:lnTo>
                <a:lnTo>
                  <a:pt x="21149" y="11165"/>
                </a:lnTo>
                <a:lnTo>
                  <a:pt x="21293" y="11053"/>
                </a:lnTo>
                <a:lnTo>
                  <a:pt x="21346" y="10918"/>
                </a:lnTo>
                <a:lnTo>
                  <a:pt x="21306" y="10772"/>
                </a:lnTo>
                <a:lnTo>
                  <a:pt x="21395" y="10671"/>
                </a:lnTo>
                <a:lnTo>
                  <a:pt x="21314" y="10445"/>
                </a:lnTo>
                <a:lnTo>
                  <a:pt x="21326" y="10326"/>
                </a:lnTo>
                <a:lnTo>
                  <a:pt x="21249" y="10139"/>
                </a:lnTo>
                <a:lnTo>
                  <a:pt x="21217" y="10079"/>
                </a:lnTo>
                <a:lnTo>
                  <a:pt x="21213" y="9978"/>
                </a:lnTo>
                <a:lnTo>
                  <a:pt x="21249" y="9932"/>
                </a:lnTo>
                <a:lnTo>
                  <a:pt x="21253" y="9816"/>
                </a:lnTo>
                <a:lnTo>
                  <a:pt x="21346" y="9666"/>
                </a:lnTo>
                <a:lnTo>
                  <a:pt x="21338" y="9622"/>
                </a:lnTo>
                <a:lnTo>
                  <a:pt x="21329" y="9333"/>
                </a:lnTo>
                <a:lnTo>
                  <a:pt x="21390" y="9236"/>
                </a:lnTo>
                <a:lnTo>
                  <a:pt x="21346" y="9180"/>
                </a:lnTo>
                <a:lnTo>
                  <a:pt x="21317" y="9079"/>
                </a:lnTo>
                <a:lnTo>
                  <a:pt x="21321" y="8884"/>
                </a:lnTo>
                <a:lnTo>
                  <a:pt x="21278" y="8869"/>
                </a:lnTo>
                <a:lnTo>
                  <a:pt x="21334" y="8759"/>
                </a:lnTo>
                <a:lnTo>
                  <a:pt x="21229" y="8719"/>
                </a:lnTo>
                <a:lnTo>
                  <a:pt x="21176" y="8622"/>
                </a:lnTo>
                <a:lnTo>
                  <a:pt x="21182" y="8509"/>
                </a:lnTo>
                <a:lnTo>
                  <a:pt x="21060" y="8411"/>
                </a:lnTo>
                <a:lnTo>
                  <a:pt x="20984" y="8270"/>
                </a:lnTo>
                <a:lnTo>
                  <a:pt x="20952" y="8130"/>
                </a:lnTo>
                <a:lnTo>
                  <a:pt x="20883" y="8010"/>
                </a:lnTo>
                <a:lnTo>
                  <a:pt x="20815" y="8006"/>
                </a:lnTo>
                <a:lnTo>
                  <a:pt x="20735" y="8040"/>
                </a:lnTo>
                <a:lnTo>
                  <a:pt x="20663" y="7977"/>
                </a:lnTo>
                <a:lnTo>
                  <a:pt x="20646" y="7850"/>
                </a:lnTo>
                <a:lnTo>
                  <a:pt x="20594" y="7827"/>
                </a:lnTo>
                <a:lnTo>
                  <a:pt x="20582" y="7756"/>
                </a:lnTo>
                <a:lnTo>
                  <a:pt x="20453" y="7651"/>
                </a:lnTo>
                <a:lnTo>
                  <a:pt x="20393" y="7599"/>
                </a:lnTo>
                <a:lnTo>
                  <a:pt x="20421" y="7523"/>
                </a:lnTo>
                <a:lnTo>
                  <a:pt x="20349" y="7404"/>
                </a:lnTo>
                <a:lnTo>
                  <a:pt x="20449" y="7284"/>
                </a:lnTo>
                <a:lnTo>
                  <a:pt x="20473" y="7134"/>
                </a:lnTo>
                <a:lnTo>
                  <a:pt x="20442" y="7063"/>
                </a:lnTo>
                <a:lnTo>
                  <a:pt x="20458" y="6966"/>
                </a:lnTo>
                <a:lnTo>
                  <a:pt x="20385" y="6928"/>
                </a:lnTo>
                <a:lnTo>
                  <a:pt x="20365" y="6980"/>
                </a:lnTo>
                <a:lnTo>
                  <a:pt x="20397" y="7025"/>
                </a:lnTo>
                <a:lnTo>
                  <a:pt x="20357" y="7078"/>
                </a:lnTo>
                <a:lnTo>
                  <a:pt x="20120" y="6876"/>
                </a:lnTo>
                <a:lnTo>
                  <a:pt x="20067" y="6759"/>
                </a:lnTo>
                <a:lnTo>
                  <a:pt x="20024" y="6782"/>
                </a:lnTo>
                <a:lnTo>
                  <a:pt x="20024" y="6849"/>
                </a:lnTo>
                <a:lnTo>
                  <a:pt x="19994" y="6924"/>
                </a:lnTo>
                <a:lnTo>
                  <a:pt x="20051" y="7078"/>
                </a:lnTo>
                <a:lnTo>
                  <a:pt x="19936" y="6947"/>
                </a:lnTo>
                <a:lnTo>
                  <a:pt x="19879" y="7007"/>
                </a:lnTo>
                <a:lnTo>
                  <a:pt x="19879" y="6912"/>
                </a:lnTo>
                <a:lnTo>
                  <a:pt x="19834" y="6834"/>
                </a:lnTo>
                <a:lnTo>
                  <a:pt x="19814" y="6556"/>
                </a:lnTo>
                <a:lnTo>
                  <a:pt x="19846" y="6527"/>
                </a:lnTo>
                <a:lnTo>
                  <a:pt x="19846" y="6460"/>
                </a:lnTo>
                <a:lnTo>
                  <a:pt x="19746" y="6399"/>
                </a:lnTo>
                <a:lnTo>
                  <a:pt x="19786" y="6317"/>
                </a:lnTo>
                <a:lnTo>
                  <a:pt x="19710" y="6261"/>
                </a:lnTo>
                <a:lnTo>
                  <a:pt x="19733" y="6175"/>
                </a:lnTo>
                <a:lnTo>
                  <a:pt x="19561" y="6036"/>
                </a:lnTo>
                <a:lnTo>
                  <a:pt x="19514" y="5939"/>
                </a:lnTo>
                <a:lnTo>
                  <a:pt x="19504" y="5823"/>
                </a:lnTo>
                <a:lnTo>
                  <a:pt x="19601" y="5844"/>
                </a:lnTo>
                <a:lnTo>
                  <a:pt x="19601" y="5748"/>
                </a:lnTo>
                <a:lnTo>
                  <a:pt x="19517" y="5605"/>
                </a:lnTo>
                <a:lnTo>
                  <a:pt x="19473" y="5627"/>
                </a:lnTo>
                <a:lnTo>
                  <a:pt x="19380" y="5616"/>
                </a:lnTo>
                <a:lnTo>
                  <a:pt x="19274" y="5478"/>
                </a:lnTo>
                <a:lnTo>
                  <a:pt x="19196" y="5474"/>
                </a:lnTo>
                <a:lnTo>
                  <a:pt x="19099" y="5395"/>
                </a:lnTo>
                <a:lnTo>
                  <a:pt x="19042" y="5451"/>
                </a:lnTo>
                <a:lnTo>
                  <a:pt x="18998" y="5395"/>
                </a:lnTo>
                <a:lnTo>
                  <a:pt x="18881" y="5357"/>
                </a:lnTo>
                <a:lnTo>
                  <a:pt x="18810" y="5422"/>
                </a:lnTo>
                <a:lnTo>
                  <a:pt x="18870" y="5332"/>
                </a:lnTo>
                <a:lnTo>
                  <a:pt x="18974" y="5306"/>
                </a:lnTo>
                <a:lnTo>
                  <a:pt x="18982" y="5234"/>
                </a:lnTo>
                <a:lnTo>
                  <a:pt x="18949" y="5178"/>
                </a:lnTo>
                <a:lnTo>
                  <a:pt x="18830" y="5189"/>
                </a:lnTo>
                <a:lnTo>
                  <a:pt x="18736" y="5181"/>
                </a:lnTo>
                <a:lnTo>
                  <a:pt x="18708" y="5122"/>
                </a:lnTo>
                <a:lnTo>
                  <a:pt x="18657" y="5122"/>
                </a:lnTo>
                <a:lnTo>
                  <a:pt x="18435" y="5005"/>
                </a:lnTo>
                <a:lnTo>
                  <a:pt x="18339" y="4826"/>
                </a:lnTo>
                <a:lnTo>
                  <a:pt x="18318" y="4646"/>
                </a:lnTo>
                <a:lnTo>
                  <a:pt x="18255" y="4530"/>
                </a:lnTo>
                <a:lnTo>
                  <a:pt x="18258" y="4437"/>
                </a:lnTo>
                <a:lnTo>
                  <a:pt x="18311" y="4417"/>
                </a:lnTo>
                <a:lnTo>
                  <a:pt x="18355" y="4219"/>
                </a:lnTo>
                <a:lnTo>
                  <a:pt x="18294" y="3957"/>
                </a:lnTo>
                <a:lnTo>
                  <a:pt x="18231" y="3837"/>
                </a:lnTo>
                <a:lnTo>
                  <a:pt x="18287" y="3810"/>
                </a:lnTo>
                <a:lnTo>
                  <a:pt x="18219" y="3750"/>
                </a:lnTo>
                <a:lnTo>
                  <a:pt x="18138" y="3750"/>
                </a:lnTo>
                <a:lnTo>
                  <a:pt x="18038" y="3556"/>
                </a:lnTo>
                <a:lnTo>
                  <a:pt x="18033" y="3312"/>
                </a:lnTo>
                <a:lnTo>
                  <a:pt x="18073" y="3282"/>
                </a:lnTo>
                <a:lnTo>
                  <a:pt x="18077" y="3230"/>
                </a:lnTo>
                <a:lnTo>
                  <a:pt x="18029" y="3174"/>
                </a:lnTo>
                <a:lnTo>
                  <a:pt x="18005" y="2867"/>
                </a:lnTo>
                <a:lnTo>
                  <a:pt x="18033" y="2784"/>
                </a:lnTo>
                <a:lnTo>
                  <a:pt x="18005" y="2686"/>
                </a:lnTo>
                <a:lnTo>
                  <a:pt x="18041" y="2657"/>
                </a:lnTo>
                <a:lnTo>
                  <a:pt x="18054" y="2586"/>
                </a:lnTo>
                <a:lnTo>
                  <a:pt x="17869" y="2421"/>
                </a:lnTo>
                <a:lnTo>
                  <a:pt x="17756" y="2357"/>
                </a:lnTo>
                <a:lnTo>
                  <a:pt x="17788" y="2311"/>
                </a:lnTo>
                <a:lnTo>
                  <a:pt x="17667" y="2200"/>
                </a:lnTo>
                <a:lnTo>
                  <a:pt x="17559" y="2267"/>
                </a:lnTo>
                <a:lnTo>
                  <a:pt x="17506" y="2233"/>
                </a:lnTo>
                <a:lnTo>
                  <a:pt x="17446" y="2342"/>
                </a:lnTo>
                <a:lnTo>
                  <a:pt x="17357" y="2345"/>
                </a:lnTo>
                <a:lnTo>
                  <a:pt x="17249" y="2192"/>
                </a:lnTo>
                <a:lnTo>
                  <a:pt x="17261" y="2109"/>
                </a:lnTo>
                <a:lnTo>
                  <a:pt x="17193" y="1971"/>
                </a:lnTo>
                <a:lnTo>
                  <a:pt x="17234" y="1787"/>
                </a:lnTo>
                <a:lnTo>
                  <a:pt x="17209" y="1566"/>
                </a:lnTo>
                <a:lnTo>
                  <a:pt x="17165" y="1585"/>
                </a:lnTo>
                <a:lnTo>
                  <a:pt x="17125" y="1495"/>
                </a:lnTo>
                <a:lnTo>
                  <a:pt x="17173" y="1409"/>
                </a:lnTo>
                <a:lnTo>
                  <a:pt x="17093" y="1308"/>
                </a:lnTo>
                <a:lnTo>
                  <a:pt x="17088" y="1222"/>
                </a:lnTo>
                <a:lnTo>
                  <a:pt x="17032" y="1188"/>
                </a:lnTo>
                <a:lnTo>
                  <a:pt x="17036" y="1064"/>
                </a:lnTo>
                <a:lnTo>
                  <a:pt x="17100" y="1004"/>
                </a:lnTo>
                <a:lnTo>
                  <a:pt x="17029" y="967"/>
                </a:lnTo>
                <a:lnTo>
                  <a:pt x="16940" y="985"/>
                </a:lnTo>
                <a:lnTo>
                  <a:pt x="16871" y="925"/>
                </a:lnTo>
                <a:lnTo>
                  <a:pt x="16912" y="689"/>
                </a:lnTo>
                <a:lnTo>
                  <a:pt x="16879" y="637"/>
                </a:lnTo>
                <a:lnTo>
                  <a:pt x="16848" y="498"/>
                </a:lnTo>
                <a:lnTo>
                  <a:pt x="16735" y="476"/>
                </a:lnTo>
                <a:lnTo>
                  <a:pt x="16739" y="412"/>
                </a:lnTo>
                <a:lnTo>
                  <a:pt x="16614" y="457"/>
                </a:lnTo>
                <a:lnTo>
                  <a:pt x="16554" y="536"/>
                </a:lnTo>
                <a:lnTo>
                  <a:pt x="16554" y="712"/>
                </a:lnTo>
                <a:lnTo>
                  <a:pt x="16498" y="862"/>
                </a:lnTo>
                <a:lnTo>
                  <a:pt x="16498" y="903"/>
                </a:lnTo>
                <a:lnTo>
                  <a:pt x="16474" y="1004"/>
                </a:lnTo>
                <a:lnTo>
                  <a:pt x="16414" y="997"/>
                </a:lnTo>
                <a:lnTo>
                  <a:pt x="16345" y="1158"/>
                </a:lnTo>
                <a:lnTo>
                  <a:pt x="16252" y="1278"/>
                </a:lnTo>
                <a:lnTo>
                  <a:pt x="16333" y="1349"/>
                </a:lnTo>
                <a:lnTo>
                  <a:pt x="16434" y="1424"/>
                </a:lnTo>
                <a:lnTo>
                  <a:pt x="16369" y="1465"/>
                </a:lnTo>
                <a:lnTo>
                  <a:pt x="16300" y="1454"/>
                </a:lnTo>
                <a:lnTo>
                  <a:pt x="16256" y="1552"/>
                </a:lnTo>
                <a:lnTo>
                  <a:pt x="16200" y="1649"/>
                </a:lnTo>
                <a:lnTo>
                  <a:pt x="16277" y="1765"/>
                </a:lnTo>
                <a:lnTo>
                  <a:pt x="16288" y="1847"/>
                </a:lnTo>
                <a:lnTo>
                  <a:pt x="16208" y="1817"/>
                </a:lnTo>
                <a:lnTo>
                  <a:pt x="16147" y="1859"/>
                </a:lnTo>
                <a:lnTo>
                  <a:pt x="16099" y="2102"/>
                </a:lnTo>
                <a:lnTo>
                  <a:pt x="16147" y="2267"/>
                </a:lnTo>
                <a:lnTo>
                  <a:pt x="16112" y="2447"/>
                </a:lnTo>
                <a:lnTo>
                  <a:pt x="16164" y="2574"/>
                </a:lnTo>
                <a:lnTo>
                  <a:pt x="16152" y="2721"/>
                </a:lnTo>
                <a:lnTo>
                  <a:pt x="16052" y="2807"/>
                </a:lnTo>
                <a:lnTo>
                  <a:pt x="16052" y="2889"/>
                </a:lnTo>
                <a:lnTo>
                  <a:pt x="15943" y="3080"/>
                </a:lnTo>
                <a:lnTo>
                  <a:pt x="15923" y="3361"/>
                </a:lnTo>
                <a:lnTo>
                  <a:pt x="15830" y="3458"/>
                </a:lnTo>
                <a:lnTo>
                  <a:pt x="15863" y="3560"/>
                </a:lnTo>
                <a:lnTo>
                  <a:pt x="15802" y="3713"/>
                </a:lnTo>
                <a:lnTo>
                  <a:pt x="15706" y="3803"/>
                </a:lnTo>
                <a:lnTo>
                  <a:pt x="15694" y="3991"/>
                </a:lnTo>
                <a:lnTo>
                  <a:pt x="15529" y="4106"/>
                </a:lnTo>
                <a:lnTo>
                  <a:pt x="15191" y="4230"/>
                </a:lnTo>
                <a:lnTo>
                  <a:pt x="15054" y="4140"/>
                </a:lnTo>
                <a:lnTo>
                  <a:pt x="14914" y="4130"/>
                </a:lnTo>
                <a:lnTo>
                  <a:pt x="14845" y="4043"/>
                </a:lnTo>
                <a:lnTo>
                  <a:pt x="14712" y="3945"/>
                </a:lnTo>
                <a:lnTo>
                  <a:pt x="14708" y="3885"/>
                </a:lnTo>
                <a:lnTo>
                  <a:pt x="14672" y="3840"/>
                </a:lnTo>
                <a:lnTo>
                  <a:pt x="14641" y="3732"/>
                </a:lnTo>
                <a:lnTo>
                  <a:pt x="14516" y="3713"/>
                </a:lnTo>
                <a:lnTo>
                  <a:pt x="14412" y="3671"/>
                </a:lnTo>
                <a:lnTo>
                  <a:pt x="14246" y="3660"/>
                </a:lnTo>
                <a:lnTo>
                  <a:pt x="14094" y="3571"/>
                </a:lnTo>
                <a:lnTo>
                  <a:pt x="14066" y="3488"/>
                </a:lnTo>
                <a:lnTo>
                  <a:pt x="13949" y="3350"/>
                </a:lnTo>
                <a:lnTo>
                  <a:pt x="13809" y="3338"/>
                </a:lnTo>
                <a:lnTo>
                  <a:pt x="13684" y="3264"/>
                </a:lnTo>
                <a:lnTo>
                  <a:pt x="13675" y="3201"/>
                </a:lnTo>
                <a:lnTo>
                  <a:pt x="13607" y="3192"/>
                </a:lnTo>
                <a:lnTo>
                  <a:pt x="13547" y="3147"/>
                </a:lnTo>
                <a:lnTo>
                  <a:pt x="13431" y="3151"/>
                </a:lnTo>
                <a:lnTo>
                  <a:pt x="13334" y="3128"/>
                </a:lnTo>
                <a:lnTo>
                  <a:pt x="13362" y="3088"/>
                </a:lnTo>
                <a:lnTo>
                  <a:pt x="13229" y="2986"/>
                </a:lnTo>
                <a:lnTo>
                  <a:pt x="13205" y="2889"/>
                </a:lnTo>
                <a:lnTo>
                  <a:pt x="13069" y="2758"/>
                </a:lnTo>
                <a:lnTo>
                  <a:pt x="12980" y="2746"/>
                </a:lnTo>
                <a:lnTo>
                  <a:pt x="12864" y="2619"/>
                </a:lnTo>
                <a:lnTo>
                  <a:pt x="12860" y="2495"/>
                </a:lnTo>
                <a:lnTo>
                  <a:pt x="12960" y="2345"/>
                </a:lnTo>
                <a:lnTo>
                  <a:pt x="12984" y="2226"/>
                </a:lnTo>
                <a:lnTo>
                  <a:pt x="13088" y="2158"/>
                </a:lnTo>
                <a:lnTo>
                  <a:pt x="13121" y="2020"/>
                </a:lnTo>
                <a:lnTo>
                  <a:pt x="13166" y="1930"/>
                </a:lnTo>
                <a:lnTo>
                  <a:pt x="13073" y="1993"/>
                </a:lnTo>
                <a:lnTo>
                  <a:pt x="12995" y="1859"/>
                </a:lnTo>
                <a:lnTo>
                  <a:pt x="13105" y="1791"/>
                </a:lnTo>
                <a:lnTo>
                  <a:pt x="13085" y="1686"/>
                </a:lnTo>
                <a:lnTo>
                  <a:pt x="13141" y="1690"/>
                </a:lnTo>
                <a:lnTo>
                  <a:pt x="13205" y="1663"/>
                </a:lnTo>
                <a:lnTo>
                  <a:pt x="13233" y="1701"/>
                </a:lnTo>
                <a:lnTo>
                  <a:pt x="13329" y="1720"/>
                </a:lnTo>
                <a:lnTo>
                  <a:pt x="13463" y="1663"/>
                </a:lnTo>
                <a:lnTo>
                  <a:pt x="13506" y="1552"/>
                </a:lnTo>
                <a:lnTo>
                  <a:pt x="13415" y="1481"/>
                </a:lnTo>
                <a:lnTo>
                  <a:pt x="13486" y="1428"/>
                </a:lnTo>
                <a:lnTo>
                  <a:pt x="13563" y="1447"/>
                </a:lnTo>
                <a:lnTo>
                  <a:pt x="13615" y="1278"/>
                </a:lnTo>
                <a:lnTo>
                  <a:pt x="13684" y="1245"/>
                </a:lnTo>
                <a:lnTo>
                  <a:pt x="13756" y="1154"/>
                </a:lnTo>
                <a:lnTo>
                  <a:pt x="13760" y="1105"/>
                </a:lnTo>
                <a:lnTo>
                  <a:pt x="13651" y="1057"/>
                </a:lnTo>
                <a:lnTo>
                  <a:pt x="13583" y="1132"/>
                </a:lnTo>
                <a:lnTo>
                  <a:pt x="13514" y="1105"/>
                </a:lnTo>
                <a:lnTo>
                  <a:pt x="13499" y="937"/>
                </a:lnTo>
                <a:lnTo>
                  <a:pt x="13410" y="975"/>
                </a:lnTo>
                <a:lnTo>
                  <a:pt x="13285" y="1113"/>
                </a:lnTo>
                <a:lnTo>
                  <a:pt x="13350" y="1140"/>
                </a:lnTo>
                <a:lnTo>
                  <a:pt x="13350" y="1207"/>
                </a:lnTo>
                <a:lnTo>
                  <a:pt x="13262" y="1248"/>
                </a:lnTo>
                <a:lnTo>
                  <a:pt x="13178" y="1199"/>
                </a:lnTo>
                <a:lnTo>
                  <a:pt x="13157" y="1140"/>
                </a:lnTo>
                <a:lnTo>
                  <a:pt x="13113" y="1083"/>
                </a:lnTo>
                <a:lnTo>
                  <a:pt x="13076" y="1147"/>
                </a:lnTo>
                <a:lnTo>
                  <a:pt x="13004" y="1166"/>
                </a:lnTo>
                <a:lnTo>
                  <a:pt x="13008" y="1102"/>
                </a:lnTo>
                <a:lnTo>
                  <a:pt x="13069" y="1041"/>
                </a:lnTo>
                <a:lnTo>
                  <a:pt x="13092" y="993"/>
                </a:lnTo>
                <a:lnTo>
                  <a:pt x="13016" y="1022"/>
                </a:lnTo>
                <a:lnTo>
                  <a:pt x="12960" y="1083"/>
                </a:lnTo>
                <a:lnTo>
                  <a:pt x="12839" y="1121"/>
                </a:lnTo>
                <a:lnTo>
                  <a:pt x="12823" y="1162"/>
                </a:lnTo>
                <a:lnTo>
                  <a:pt x="12759" y="1173"/>
                </a:lnTo>
                <a:lnTo>
                  <a:pt x="12727" y="1132"/>
                </a:lnTo>
                <a:lnTo>
                  <a:pt x="12626" y="1124"/>
                </a:lnTo>
                <a:lnTo>
                  <a:pt x="12622" y="1080"/>
                </a:lnTo>
                <a:lnTo>
                  <a:pt x="12541" y="975"/>
                </a:lnTo>
                <a:lnTo>
                  <a:pt x="12498" y="963"/>
                </a:lnTo>
                <a:lnTo>
                  <a:pt x="12373" y="1027"/>
                </a:lnTo>
                <a:lnTo>
                  <a:pt x="12285" y="993"/>
                </a:lnTo>
                <a:lnTo>
                  <a:pt x="12233" y="1022"/>
                </a:lnTo>
                <a:lnTo>
                  <a:pt x="12192" y="952"/>
                </a:lnTo>
                <a:lnTo>
                  <a:pt x="12144" y="941"/>
                </a:lnTo>
                <a:lnTo>
                  <a:pt x="12083" y="836"/>
                </a:lnTo>
                <a:lnTo>
                  <a:pt x="11963" y="888"/>
                </a:lnTo>
                <a:lnTo>
                  <a:pt x="11835" y="870"/>
                </a:lnTo>
                <a:lnTo>
                  <a:pt x="11718" y="821"/>
                </a:lnTo>
                <a:lnTo>
                  <a:pt x="11726" y="749"/>
                </a:lnTo>
                <a:lnTo>
                  <a:pt x="11646" y="656"/>
                </a:lnTo>
                <a:lnTo>
                  <a:pt x="11598" y="667"/>
                </a:lnTo>
                <a:lnTo>
                  <a:pt x="11609" y="708"/>
                </a:lnTo>
                <a:lnTo>
                  <a:pt x="11448" y="754"/>
                </a:lnTo>
                <a:lnTo>
                  <a:pt x="11408" y="663"/>
                </a:lnTo>
                <a:lnTo>
                  <a:pt x="11319" y="633"/>
                </a:lnTo>
                <a:lnTo>
                  <a:pt x="11179" y="558"/>
                </a:lnTo>
                <a:lnTo>
                  <a:pt x="11159" y="596"/>
                </a:lnTo>
                <a:lnTo>
                  <a:pt x="11087" y="548"/>
                </a:lnTo>
                <a:lnTo>
                  <a:pt x="10998" y="611"/>
                </a:lnTo>
                <a:lnTo>
                  <a:pt x="11102" y="686"/>
                </a:lnTo>
                <a:lnTo>
                  <a:pt x="11071" y="712"/>
                </a:lnTo>
                <a:lnTo>
                  <a:pt x="11171" y="735"/>
                </a:lnTo>
                <a:lnTo>
                  <a:pt x="11259" y="697"/>
                </a:lnTo>
                <a:lnTo>
                  <a:pt x="11413" y="817"/>
                </a:lnTo>
                <a:lnTo>
                  <a:pt x="11400" y="885"/>
                </a:lnTo>
                <a:lnTo>
                  <a:pt x="11432" y="1041"/>
                </a:lnTo>
                <a:lnTo>
                  <a:pt x="11324" y="1049"/>
                </a:lnTo>
                <a:lnTo>
                  <a:pt x="11284" y="1162"/>
                </a:lnTo>
                <a:lnTo>
                  <a:pt x="11248" y="1095"/>
                </a:lnTo>
                <a:lnTo>
                  <a:pt x="11167" y="1072"/>
                </a:lnTo>
                <a:lnTo>
                  <a:pt x="11082" y="1124"/>
                </a:lnTo>
                <a:lnTo>
                  <a:pt x="10777" y="1140"/>
                </a:lnTo>
                <a:lnTo>
                  <a:pt x="10660" y="1045"/>
                </a:lnTo>
                <a:lnTo>
                  <a:pt x="10645" y="1087"/>
                </a:lnTo>
                <a:lnTo>
                  <a:pt x="10524" y="1128"/>
                </a:lnTo>
                <a:lnTo>
                  <a:pt x="10536" y="1222"/>
                </a:lnTo>
                <a:lnTo>
                  <a:pt x="10435" y="1203"/>
                </a:lnTo>
                <a:lnTo>
                  <a:pt x="10468" y="1334"/>
                </a:lnTo>
                <a:lnTo>
                  <a:pt x="10432" y="1285"/>
                </a:lnTo>
                <a:lnTo>
                  <a:pt x="10307" y="1248"/>
                </a:lnTo>
                <a:lnTo>
                  <a:pt x="10259" y="1315"/>
                </a:lnTo>
                <a:lnTo>
                  <a:pt x="10307" y="1379"/>
                </a:lnTo>
                <a:lnTo>
                  <a:pt x="10299" y="1420"/>
                </a:lnTo>
                <a:lnTo>
                  <a:pt x="10165" y="1382"/>
                </a:lnTo>
                <a:lnTo>
                  <a:pt x="10097" y="1447"/>
                </a:lnTo>
                <a:lnTo>
                  <a:pt x="10150" y="1499"/>
                </a:lnTo>
                <a:lnTo>
                  <a:pt x="10093" y="1525"/>
                </a:lnTo>
                <a:lnTo>
                  <a:pt x="10005" y="1572"/>
                </a:lnTo>
                <a:lnTo>
                  <a:pt x="10013" y="1633"/>
                </a:lnTo>
                <a:lnTo>
                  <a:pt x="10093" y="1710"/>
                </a:lnTo>
                <a:lnTo>
                  <a:pt x="10116" y="1766"/>
                </a:lnTo>
                <a:lnTo>
                  <a:pt x="10020" y="1717"/>
                </a:lnTo>
                <a:lnTo>
                  <a:pt x="9944" y="1776"/>
                </a:lnTo>
                <a:lnTo>
                  <a:pt x="9852" y="1776"/>
                </a:lnTo>
                <a:lnTo>
                  <a:pt x="9760" y="1915"/>
                </a:lnTo>
                <a:lnTo>
                  <a:pt x="9675" y="2072"/>
                </a:lnTo>
                <a:lnTo>
                  <a:pt x="9606" y="2091"/>
                </a:lnTo>
                <a:lnTo>
                  <a:pt x="9575" y="2222"/>
                </a:lnTo>
                <a:lnTo>
                  <a:pt x="9491" y="2271"/>
                </a:lnTo>
                <a:lnTo>
                  <a:pt x="9563" y="2342"/>
                </a:lnTo>
                <a:lnTo>
                  <a:pt x="9744" y="2371"/>
                </a:lnTo>
                <a:lnTo>
                  <a:pt x="9675" y="2390"/>
                </a:lnTo>
                <a:lnTo>
                  <a:pt x="9634" y="2462"/>
                </a:lnTo>
                <a:lnTo>
                  <a:pt x="9852" y="2530"/>
                </a:lnTo>
                <a:lnTo>
                  <a:pt x="9767" y="2563"/>
                </a:lnTo>
                <a:lnTo>
                  <a:pt x="9632" y="2548"/>
                </a:lnTo>
                <a:lnTo>
                  <a:pt x="9587" y="2488"/>
                </a:lnTo>
                <a:lnTo>
                  <a:pt x="9591" y="2548"/>
                </a:lnTo>
                <a:lnTo>
                  <a:pt x="9680" y="2612"/>
                </a:lnTo>
                <a:lnTo>
                  <a:pt x="9675" y="2721"/>
                </a:lnTo>
                <a:lnTo>
                  <a:pt x="9767" y="2837"/>
                </a:lnTo>
                <a:lnTo>
                  <a:pt x="9632" y="2735"/>
                </a:lnTo>
                <a:lnTo>
                  <a:pt x="9547" y="2589"/>
                </a:lnTo>
                <a:lnTo>
                  <a:pt x="9447" y="2578"/>
                </a:lnTo>
                <a:lnTo>
                  <a:pt x="9442" y="2638"/>
                </a:lnTo>
                <a:lnTo>
                  <a:pt x="9402" y="2705"/>
                </a:lnTo>
                <a:lnTo>
                  <a:pt x="9390" y="2627"/>
                </a:lnTo>
                <a:lnTo>
                  <a:pt x="9165" y="2492"/>
                </a:lnTo>
                <a:lnTo>
                  <a:pt x="9000" y="2521"/>
                </a:lnTo>
                <a:lnTo>
                  <a:pt x="9051" y="2578"/>
                </a:lnTo>
                <a:lnTo>
                  <a:pt x="8996" y="2631"/>
                </a:lnTo>
                <a:lnTo>
                  <a:pt x="8940" y="2586"/>
                </a:lnTo>
                <a:lnTo>
                  <a:pt x="8895" y="2586"/>
                </a:lnTo>
                <a:lnTo>
                  <a:pt x="8848" y="2645"/>
                </a:lnTo>
                <a:lnTo>
                  <a:pt x="8924" y="2739"/>
                </a:lnTo>
                <a:lnTo>
                  <a:pt x="8903" y="2795"/>
                </a:lnTo>
                <a:lnTo>
                  <a:pt x="8888" y="2755"/>
                </a:lnTo>
                <a:lnTo>
                  <a:pt x="8836" y="2765"/>
                </a:lnTo>
                <a:lnTo>
                  <a:pt x="8836" y="2815"/>
                </a:lnTo>
                <a:lnTo>
                  <a:pt x="8730" y="2870"/>
                </a:lnTo>
                <a:lnTo>
                  <a:pt x="8578" y="2896"/>
                </a:lnTo>
                <a:lnTo>
                  <a:pt x="8698" y="2844"/>
                </a:lnTo>
                <a:lnTo>
                  <a:pt x="8779" y="2743"/>
                </a:lnTo>
                <a:lnTo>
                  <a:pt x="8770" y="2589"/>
                </a:lnTo>
                <a:lnTo>
                  <a:pt x="8856" y="2492"/>
                </a:lnTo>
                <a:lnTo>
                  <a:pt x="8803" y="2428"/>
                </a:lnTo>
                <a:lnTo>
                  <a:pt x="8714" y="2417"/>
                </a:lnTo>
                <a:lnTo>
                  <a:pt x="8562" y="2158"/>
                </a:lnTo>
                <a:lnTo>
                  <a:pt x="8482" y="2046"/>
                </a:lnTo>
                <a:lnTo>
                  <a:pt x="8333" y="2012"/>
                </a:lnTo>
                <a:lnTo>
                  <a:pt x="8232" y="1952"/>
                </a:lnTo>
                <a:lnTo>
                  <a:pt x="8168" y="1990"/>
                </a:lnTo>
                <a:lnTo>
                  <a:pt x="8220" y="2039"/>
                </a:lnTo>
                <a:lnTo>
                  <a:pt x="8160" y="2058"/>
                </a:lnTo>
                <a:lnTo>
                  <a:pt x="8088" y="2158"/>
                </a:lnTo>
                <a:lnTo>
                  <a:pt x="8015" y="2147"/>
                </a:lnTo>
                <a:lnTo>
                  <a:pt x="8039" y="2091"/>
                </a:lnTo>
                <a:lnTo>
                  <a:pt x="7942" y="2117"/>
                </a:lnTo>
                <a:lnTo>
                  <a:pt x="7919" y="2177"/>
                </a:lnTo>
                <a:lnTo>
                  <a:pt x="7846" y="2035"/>
                </a:lnTo>
                <a:lnTo>
                  <a:pt x="7786" y="2020"/>
                </a:lnTo>
                <a:lnTo>
                  <a:pt x="7770" y="2102"/>
                </a:lnTo>
                <a:lnTo>
                  <a:pt x="7846" y="2143"/>
                </a:lnTo>
                <a:lnTo>
                  <a:pt x="7742" y="2215"/>
                </a:lnTo>
                <a:lnTo>
                  <a:pt x="7706" y="2316"/>
                </a:lnTo>
                <a:lnTo>
                  <a:pt x="7742" y="2376"/>
                </a:lnTo>
                <a:lnTo>
                  <a:pt x="7634" y="2436"/>
                </a:lnTo>
                <a:lnTo>
                  <a:pt x="7585" y="2364"/>
                </a:lnTo>
                <a:lnTo>
                  <a:pt x="7525" y="2361"/>
                </a:lnTo>
                <a:lnTo>
                  <a:pt x="7505" y="2308"/>
                </a:lnTo>
                <a:lnTo>
                  <a:pt x="7581" y="2226"/>
                </a:lnTo>
                <a:lnTo>
                  <a:pt x="7500" y="2229"/>
                </a:lnTo>
                <a:lnTo>
                  <a:pt x="7460" y="2334"/>
                </a:lnTo>
                <a:lnTo>
                  <a:pt x="7348" y="2361"/>
                </a:lnTo>
                <a:lnTo>
                  <a:pt x="7302" y="2421"/>
                </a:lnTo>
                <a:lnTo>
                  <a:pt x="7282" y="2529"/>
                </a:lnTo>
                <a:lnTo>
                  <a:pt x="7444" y="2571"/>
                </a:lnTo>
                <a:lnTo>
                  <a:pt x="7307" y="2679"/>
                </a:lnTo>
                <a:lnTo>
                  <a:pt x="7203" y="2627"/>
                </a:lnTo>
                <a:lnTo>
                  <a:pt x="7078" y="2705"/>
                </a:lnTo>
                <a:lnTo>
                  <a:pt x="7102" y="2777"/>
                </a:lnTo>
                <a:lnTo>
                  <a:pt x="7251" y="2795"/>
                </a:lnTo>
                <a:lnTo>
                  <a:pt x="7199" y="2874"/>
                </a:lnTo>
                <a:lnTo>
                  <a:pt x="7127" y="2889"/>
                </a:lnTo>
                <a:lnTo>
                  <a:pt x="7022" y="2773"/>
                </a:lnTo>
                <a:lnTo>
                  <a:pt x="6934" y="2867"/>
                </a:lnTo>
                <a:lnTo>
                  <a:pt x="6828" y="2882"/>
                </a:lnTo>
                <a:lnTo>
                  <a:pt x="6851" y="2955"/>
                </a:lnTo>
                <a:lnTo>
                  <a:pt x="6870" y="3023"/>
                </a:lnTo>
                <a:lnTo>
                  <a:pt x="6879" y="3085"/>
                </a:lnTo>
                <a:lnTo>
                  <a:pt x="6942" y="3065"/>
                </a:lnTo>
                <a:lnTo>
                  <a:pt x="6865" y="3163"/>
                </a:lnTo>
                <a:lnTo>
                  <a:pt x="6918" y="3234"/>
                </a:lnTo>
                <a:lnTo>
                  <a:pt x="6829" y="3275"/>
                </a:lnTo>
                <a:lnTo>
                  <a:pt x="6773" y="3342"/>
                </a:lnTo>
                <a:lnTo>
                  <a:pt x="6958" y="3372"/>
                </a:lnTo>
                <a:lnTo>
                  <a:pt x="6842" y="3428"/>
                </a:lnTo>
                <a:lnTo>
                  <a:pt x="6817" y="3474"/>
                </a:lnTo>
                <a:lnTo>
                  <a:pt x="6716" y="3451"/>
                </a:lnTo>
                <a:lnTo>
                  <a:pt x="6660" y="3379"/>
                </a:lnTo>
                <a:lnTo>
                  <a:pt x="6577" y="3327"/>
                </a:lnTo>
                <a:lnTo>
                  <a:pt x="6496" y="3391"/>
                </a:lnTo>
                <a:lnTo>
                  <a:pt x="6459" y="3319"/>
                </a:lnTo>
                <a:lnTo>
                  <a:pt x="6359" y="3259"/>
                </a:lnTo>
                <a:lnTo>
                  <a:pt x="6286" y="3316"/>
                </a:lnTo>
                <a:lnTo>
                  <a:pt x="6419" y="3402"/>
                </a:lnTo>
                <a:lnTo>
                  <a:pt x="6371" y="3424"/>
                </a:lnTo>
                <a:lnTo>
                  <a:pt x="6315" y="3522"/>
                </a:lnTo>
                <a:lnTo>
                  <a:pt x="6423" y="3611"/>
                </a:lnTo>
                <a:lnTo>
                  <a:pt x="6532" y="3608"/>
                </a:lnTo>
                <a:lnTo>
                  <a:pt x="6483" y="3690"/>
                </a:lnTo>
                <a:lnTo>
                  <a:pt x="6479" y="3780"/>
                </a:lnTo>
                <a:lnTo>
                  <a:pt x="6435" y="3742"/>
                </a:lnTo>
                <a:lnTo>
                  <a:pt x="6379" y="3742"/>
                </a:lnTo>
                <a:lnTo>
                  <a:pt x="6399" y="3848"/>
                </a:lnTo>
                <a:lnTo>
                  <a:pt x="6355" y="3960"/>
                </a:lnTo>
                <a:lnTo>
                  <a:pt x="6339" y="4084"/>
                </a:lnTo>
                <a:lnTo>
                  <a:pt x="6170" y="3747"/>
                </a:lnTo>
                <a:lnTo>
                  <a:pt x="6058" y="3541"/>
                </a:lnTo>
                <a:lnTo>
                  <a:pt x="5997" y="3462"/>
                </a:lnTo>
                <a:lnTo>
                  <a:pt x="6025" y="3342"/>
                </a:lnTo>
                <a:lnTo>
                  <a:pt x="5985" y="3398"/>
                </a:lnTo>
                <a:lnTo>
                  <a:pt x="5873" y="3477"/>
                </a:lnTo>
                <a:lnTo>
                  <a:pt x="5845" y="3608"/>
                </a:lnTo>
                <a:lnTo>
                  <a:pt x="5760" y="3627"/>
                </a:lnTo>
                <a:lnTo>
                  <a:pt x="5749" y="3684"/>
                </a:lnTo>
                <a:lnTo>
                  <a:pt x="5643" y="3675"/>
                </a:lnTo>
                <a:lnTo>
                  <a:pt x="5584" y="3750"/>
                </a:lnTo>
                <a:lnTo>
                  <a:pt x="5495" y="3822"/>
                </a:lnTo>
                <a:lnTo>
                  <a:pt x="5514" y="3949"/>
                </a:lnTo>
                <a:lnTo>
                  <a:pt x="5514" y="4208"/>
                </a:lnTo>
                <a:lnTo>
                  <a:pt x="5568" y="4235"/>
                </a:lnTo>
                <a:lnTo>
                  <a:pt x="5568" y="4324"/>
                </a:lnTo>
                <a:lnTo>
                  <a:pt x="5471" y="4372"/>
                </a:lnTo>
                <a:lnTo>
                  <a:pt x="5414" y="4470"/>
                </a:lnTo>
                <a:lnTo>
                  <a:pt x="5270" y="4508"/>
                </a:lnTo>
                <a:lnTo>
                  <a:pt x="5281" y="4564"/>
                </a:lnTo>
                <a:lnTo>
                  <a:pt x="5157" y="4639"/>
                </a:lnTo>
                <a:lnTo>
                  <a:pt x="5161" y="4766"/>
                </a:lnTo>
                <a:lnTo>
                  <a:pt x="5093" y="4826"/>
                </a:lnTo>
                <a:lnTo>
                  <a:pt x="4928" y="5040"/>
                </a:lnTo>
                <a:lnTo>
                  <a:pt x="4610" y="5215"/>
                </a:lnTo>
                <a:lnTo>
                  <a:pt x="4333" y="5238"/>
                </a:lnTo>
                <a:lnTo>
                  <a:pt x="4224" y="5275"/>
                </a:lnTo>
                <a:lnTo>
                  <a:pt x="4063" y="5287"/>
                </a:lnTo>
                <a:lnTo>
                  <a:pt x="3935" y="5317"/>
                </a:lnTo>
                <a:lnTo>
                  <a:pt x="3806" y="5287"/>
                </a:lnTo>
                <a:lnTo>
                  <a:pt x="3641" y="5347"/>
                </a:lnTo>
                <a:lnTo>
                  <a:pt x="3621" y="5437"/>
                </a:lnTo>
                <a:lnTo>
                  <a:pt x="3513" y="5485"/>
                </a:lnTo>
                <a:lnTo>
                  <a:pt x="3167" y="5474"/>
                </a:lnTo>
                <a:lnTo>
                  <a:pt x="3079" y="5523"/>
                </a:lnTo>
                <a:lnTo>
                  <a:pt x="3050" y="5608"/>
                </a:lnTo>
                <a:lnTo>
                  <a:pt x="2834" y="5691"/>
                </a:lnTo>
                <a:lnTo>
                  <a:pt x="2669" y="5691"/>
                </a:lnTo>
                <a:lnTo>
                  <a:pt x="2580" y="5658"/>
                </a:lnTo>
                <a:lnTo>
                  <a:pt x="2496" y="5666"/>
                </a:lnTo>
                <a:lnTo>
                  <a:pt x="2464" y="5608"/>
                </a:lnTo>
                <a:lnTo>
                  <a:pt x="2375" y="5650"/>
                </a:lnTo>
                <a:lnTo>
                  <a:pt x="2290" y="5770"/>
                </a:lnTo>
                <a:lnTo>
                  <a:pt x="2066" y="5808"/>
                </a:lnTo>
                <a:lnTo>
                  <a:pt x="2045" y="5852"/>
                </a:lnTo>
                <a:lnTo>
                  <a:pt x="1984" y="5852"/>
                </a:lnTo>
                <a:lnTo>
                  <a:pt x="1809" y="5999"/>
                </a:lnTo>
                <a:lnTo>
                  <a:pt x="1579" y="6100"/>
                </a:lnTo>
                <a:lnTo>
                  <a:pt x="1278" y="6186"/>
                </a:lnTo>
                <a:lnTo>
                  <a:pt x="1144" y="6359"/>
                </a:lnTo>
                <a:lnTo>
                  <a:pt x="1141" y="6515"/>
                </a:lnTo>
                <a:lnTo>
                  <a:pt x="1020" y="6613"/>
                </a:lnTo>
                <a:lnTo>
                  <a:pt x="935" y="6561"/>
                </a:lnTo>
                <a:lnTo>
                  <a:pt x="976" y="6504"/>
                </a:lnTo>
                <a:lnTo>
                  <a:pt x="960" y="6426"/>
                </a:lnTo>
                <a:lnTo>
                  <a:pt x="1017" y="6302"/>
                </a:lnTo>
                <a:lnTo>
                  <a:pt x="1012" y="6212"/>
                </a:lnTo>
                <a:lnTo>
                  <a:pt x="843" y="6332"/>
                </a:lnTo>
                <a:lnTo>
                  <a:pt x="803" y="6477"/>
                </a:lnTo>
                <a:lnTo>
                  <a:pt x="682" y="6692"/>
                </a:lnTo>
                <a:lnTo>
                  <a:pt x="763" y="6842"/>
                </a:lnTo>
                <a:lnTo>
                  <a:pt x="707" y="6966"/>
                </a:lnTo>
                <a:lnTo>
                  <a:pt x="715" y="7194"/>
                </a:lnTo>
                <a:lnTo>
                  <a:pt x="510" y="7433"/>
                </a:lnTo>
                <a:lnTo>
                  <a:pt x="430" y="7759"/>
                </a:lnTo>
                <a:lnTo>
                  <a:pt x="486" y="7929"/>
                </a:lnTo>
                <a:lnTo>
                  <a:pt x="458" y="8165"/>
                </a:lnTo>
                <a:lnTo>
                  <a:pt x="642" y="8457"/>
                </a:lnTo>
                <a:lnTo>
                  <a:pt x="650" y="8568"/>
                </a:lnTo>
                <a:lnTo>
                  <a:pt x="727" y="8651"/>
                </a:lnTo>
                <a:lnTo>
                  <a:pt x="659" y="8798"/>
                </a:lnTo>
                <a:lnTo>
                  <a:pt x="699" y="8928"/>
                </a:lnTo>
                <a:lnTo>
                  <a:pt x="586" y="8970"/>
                </a:lnTo>
                <a:lnTo>
                  <a:pt x="538" y="8891"/>
                </a:lnTo>
                <a:lnTo>
                  <a:pt x="530" y="8719"/>
                </a:lnTo>
                <a:lnTo>
                  <a:pt x="462" y="8812"/>
                </a:lnTo>
                <a:lnTo>
                  <a:pt x="430" y="8779"/>
                </a:lnTo>
                <a:lnTo>
                  <a:pt x="437" y="8622"/>
                </a:lnTo>
                <a:lnTo>
                  <a:pt x="329" y="8404"/>
                </a:lnTo>
                <a:lnTo>
                  <a:pt x="261" y="8513"/>
                </a:lnTo>
                <a:lnTo>
                  <a:pt x="285" y="8730"/>
                </a:lnTo>
                <a:lnTo>
                  <a:pt x="430" y="8865"/>
                </a:lnTo>
                <a:lnTo>
                  <a:pt x="530" y="9052"/>
                </a:lnTo>
                <a:lnTo>
                  <a:pt x="381" y="9074"/>
                </a:lnTo>
                <a:lnTo>
                  <a:pt x="261" y="8924"/>
                </a:lnTo>
                <a:lnTo>
                  <a:pt x="232" y="8749"/>
                </a:lnTo>
                <a:lnTo>
                  <a:pt x="183" y="8823"/>
                </a:lnTo>
                <a:lnTo>
                  <a:pt x="124" y="8854"/>
                </a:lnTo>
                <a:lnTo>
                  <a:pt x="217" y="9018"/>
                </a:lnTo>
                <a:lnTo>
                  <a:pt x="402" y="9232"/>
                </a:lnTo>
                <a:lnTo>
                  <a:pt x="510" y="9513"/>
                </a:lnTo>
                <a:lnTo>
                  <a:pt x="490" y="10015"/>
                </a:lnTo>
                <a:lnTo>
                  <a:pt x="566" y="10109"/>
                </a:lnTo>
                <a:lnTo>
                  <a:pt x="622" y="10389"/>
                </a:lnTo>
                <a:lnTo>
                  <a:pt x="783" y="10760"/>
                </a:lnTo>
                <a:lnTo>
                  <a:pt x="727" y="10892"/>
                </a:lnTo>
                <a:lnTo>
                  <a:pt x="742" y="11446"/>
                </a:lnTo>
                <a:lnTo>
                  <a:pt x="719" y="11521"/>
                </a:lnTo>
                <a:lnTo>
                  <a:pt x="775" y="11674"/>
                </a:lnTo>
                <a:lnTo>
                  <a:pt x="771" y="11847"/>
                </a:lnTo>
                <a:lnTo>
                  <a:pt x="883" y="12091"/>
                </a:lnTo>
                <a:lnTo>
                  <a:pt x="887" y="12211"/>
                </a:lnTo>
                <a:lnTo>
                  <a:pt x="788" y="12278"/>
                </a:lnTo>
                <a:lnTo>
                  <a:pt x="839" y="12330"/>
                </a:lnTo>
                <a:lnTo>
                  <a:pt x="803" y="12462"/>
                </a:lnTo>
                <a:lnTo>
                  <a:pt x="783" y="12679"/>
                </a:lnTo>
                <a:lnTo>
                  <a:pt x="690" y="12757"/>
                </a:lnTo>
                <a:lnTo>
                  <a:pt x="719" y="12821"/>
                </a:lnTo>
                <a:lnTo>
                  <a:pt x="690" y="12952"/>
                </a:lnTo>
                <a:lnTo>
                  <a:pt x="597" y="13016"/>
                </a:lnTo>
                <a:lnTo>
                  <a:pt x="618" y="13143"/>
                </a:lnTo>
                <a:lnTo>
                  <a:pt x="446" y="13267"/>
                </a:lnTo>
                <a:lnTo>
                  <a:pt x="369" y="13203"/>
                </a:lnTo>
                <a:lnTo>
                  <a:pt x="236" y="13390"/>
                </a:lnTo>
                <a:cubicBezTo>
                  <a:pt x="236" y="13390"/>
                  <a:pt x="244" y="13698"/>
                  <a:pt x="244" y="13698"/>
                </a:cubicBezTo>
                <a:close/>
                <a:moveTo>
                  <a:pt x="14435" y="21464"/>
                </a:moveTo>
                <a:lnTo>
                  <a:pt x="14435" y="21360"/>
                </a:lnTo>
                <a:lnTo>
                  <a:pt x="14496" y="21296"/>
                </a:lnTo>
                <a:lnTo>
                  <a:pt x="14395" y="21262"/>
                </a:lnTo>
                <a:lnTo>
                  <a:pt x="14370" y="21135"/>
                </a:lnTo>
                <a:lnTo>
                  <a:pt x="14395" y="21093"/>
                </a:lnTo>
                <a:lnTo>
                  <a:pt x="14339" y="21052"/>
                </a:lnTo>
                <a:lnTo>
                  <a:pt x="14335" y="20775"/>
                </a:lnTo>
                <a:lnTo>
                  <a:pt x="14359" y="20723"/>
                </a:lnTo>
                <a:lnTo>
                  <a:pt x="14287" y="20666"/>
                </a:lnTo>
                <a:lnTo>
                  <a:pt x="14279" y="20494"/>
                </a:lnTo>
                <a:lnTo>
                  <a:pt x="14322" y="20396"/>
                </a:lnTo>
                <a:lnTo>
                  <a:pt x="14412" y="20491"/>
                </a:lnTo>
                <a:lnTo>
                  <a:pt x="14523" y="20498"/>
                </a:lnTo>
                <a:lnTo>
                  <a:pt x="14427" y="20408"/>
                </a:lnTo>
                <a:lnTo>
                  <a:pt x="14423" y="20344"/>
                </a:lnTo>
                <a:lnTo>
                  <a:pt x="14375" y="20314"/>
                </a:lnTo>
                <a:lnTo>
                  <a:pt x="14403" y="20176"/>
                </a:lnTo>
                <a:lnTo>
                  <a:pt x="14379" y="19999"/>
                </a:lnTo>
                <a:lnTo>
                  <a:pt x="14366" y="19782"/>
                </a:lnTo>
                <a:lnTo>
                  <a:pt x="14392" y="19656"/>
                </a:lnTo>
                <a:lnTo>
                  <a:pt x="14369" y="19463"/>
                </a:lnTo>
                <a:lnTo>
                  <a:pt x="14369" y="19361"/>
                </a:lnTo>
                <a:lnTo>
                  <a:pt x="14401" y="19338"/>
                </a:lnTo>
                <a:lnTo>
                  <a:pt x="14409" y="19223"/>
                </a:lnTo>
                <a:lnTo>
                  <a:pt x="14443" y="19177"/>
                </a:lnTo>
                <a:lnTo>
                  <a:pt x="14547" y="19246"/>
                </a:lnTo>
                <a:lnTo>
                  <a:pt x="14645" y="19292"/>
                </a:lnTo>
                <a:lnTo>
                  <a:pt x="14725" y="19351"/>
                </a:lnTo>
                <a:lnTo>
                  <a:pt x="14741" y="19300"/>
                </a:lnTo>
                <a:lnTo>
                  <a:pt x="14785" y="19250"/>
                </a:lnTo>
                <a:lnTo>
                  <a:pt x="14781" y="19396"/>
                </a:lnTo>
                <a:lnTo>
                  <a:pt x="14966" y="19491"/>
                </a:lnTo>
                <a:lnTo>
                  <a:pt x="15111" y="19613"/>
                </a:lnTo>
                <a:lnTo>
                  <a:pt x="15211" y="19680"/>
                </a:lnTo>
                <a:lnTo>
                  <a:pt x="15280" y="19633"/>
                </a:lnTo>
                <a:lnTo>
                  <a:pt x="15384" y="19628"/>
                </a:lnTo>
                <a:lnTo>
                  <a:pt x="15465" y="19700"/>
                </a:lnTo>
                <a:lnTo>
                  <a:pt x="15460" y="19610"/>
                </a:lnTo>
                <a:lnTo>
                  <a:pt x="15529" y="19569"/>
                </a:lnTo>
                <a:lnTo>
                  <a:pt x="15846" y="19588"/>
                </a:lnTo>
                <a:lnTo>
                  <a:pt x="15903" y="19554"/>
                </a:lnTo>
                <a:lnTo>
                  <a:pt x="15975" y="19501"/>
                </a:lnTo>
                <a:lnTo>
                  <a:pt x="16035" y="19505"/>
                </a:lnTo>
                <a:lnTo>
                  <a:pt x="16064" y="19523"/>
                </a:lnTo>
                <a:lnTo>
                  <a:pt x="16124" y="19434"/>
                </a:lnTo>
                <a:lnTo>
                  <a:pt x="16173" y="19434"/>
                </a:lnTo>
                <a:lnTo>
                  <a:pt x="16297" y="19517"/>
                </a:lnTo>
                <a:lnTo>
                  <a:pt x="16260" y="19603"/>
                </a:lnTo>
                <a:lnTo>
                  <a:pt x="16212" y="19857"/>
                </a:lnTo>
                <a:lnTo>
                  <a:pt x="16119" y="19963"/>
                </a:lnTo>
                <a:lnTo>
                  <a:pt x="16112" y="20145"/>
                </a:lnTo>
                <a:lnTo>
                  <a:pt x="16035" y="20250"/>
                </a:lnTo>
                <a:lnTo>
                  <a:pt x="16064" y="20374"/>
                </a:lnTo>
                <a:lnTo>
                  <a:pt x="16035" y="20420"/>
                </a:lnTo>
                <a:lnTo>
                  <a:pt x="16039" y="20509"/>
                </a:lnTo>
                <a:lnTo>
                  <a:pt x="15987" y="20618"/>
                </a:lnTo>
                <a:lnTo>
                  <a:pt x="15967" y="20546"/>
                </a:lnTo>
                <a:lnTo>
                  <a:pt x="15935" y="20405"/>
                </a:lnTo>
                <a:lnTo>
                  <a:pt x="15878" y="20498"/>
                </a:lnTo>
                <a:lnTo>
                  <a:pt x="15811" y="20543"/>
                </a:lnTo>
                <a:lnTo>
                  <a:pt x="15798" y="20756"/>
                </a:lnTo>
                <a:lnTo>
                  <a:pt x="15754" y="20797"/>
                </a:lnTo>
                <a:lnTo>
                  <a:pt x="15669" y="20797"/>
                </a:lnTo>
                <a:lnTo>
                  <a:pt x="15674" y="20910"/>
                </a:lnTo>
                <a:lnTo>
                  <a:pt x="15597" y="21000"/>
                </a:lnTo>
                <a:lnTo>
                  <a:pt x="15681" y="21052"/>
                </a:lnTo>
                <a:lnTo>
                  <a:pt x="15681" y="21112"/>
                </a:lnTo>
                <a:lnTo>
                  <a:pt x="15562" y="21274"/>
                </a:lnTo>
                <a:lnTo>
                  <a:pt x="15518" y="21260"/>
                </a:lnTo>
                <a:lnTo>
                  <a:pt x="15424" y="21303"/>
                </a:lnTo>
                <a:lnTo>
                  <a:pt x="15418" y="21158"/>
                </a:lnTo>
                <a:lnTo>
                  <a:pt x="15526" y="21199"/>
                </a:lnTo>
                <a:lnTo>
                  <a:pt x="15540" y="21116"/>
                </a:lnTo>
                <a:lnTo>
                  <a:pt x="15481" y="21067"/>
                </a:lnTo>
                <a:lnTo>
                  <a:pt x="15392" y="21082"/>
                </a:lnTo>
                <a:lnTo>
                  <a:pt x="15341" y="21169"/>
                </a:lnTo>
                <a:lnTo>
                  <a:pt x="15271" y="21145"/>
                </a:lnTo>
                <a:lnTo>
                  <a:pt x="15271" y="21042"/>
                </a:lnTo>
                <a:lnTo>
                  <a:pt x="15232" y="21145"/>
                </a:lnTo>
                <a:lnTo>
                  <a:pt x="15135" y="21217"/>
                </a:lnTo>
                <a:lnTo>
                  <a:pt x="15102" y="21270"/>
                </a:lnTo>
                <a:lnTo>
                  <a:pt x="15031" y="21206"/>
                </a:lnTo>
                <a:lnTo>
                  <a:pt x="14982" y="21367"/>
                </a:lnTo>
                <a:lnTo>
                  <a:pt x="14970" y="21457"/>
                </a:lnTo>
                <a:lnTo>
                  <a:pt x="14870" y="21600"/>
                </a:lnTo>
                <a:lnTo>
                  <a:pt x="14785" y="21600"/>
                </a:lnTo>
                <a:lnTo>
                  <a:pt x="14733" y="21509"/>
                </a:lnTo>
                <a:lnTo>
                  <a:pt x="14733" y="21426"/>
                </a:lnTo>
                <a:lnTo>
                  <a:pt x="14648" y="21531"/>
                </a:lnTo>
                <a:lnTo>
                  <a:pt x="14575" y="21464"/>
                </a:lnTo>
                <a:lnTo>
                  <a:pt x="14480" y="21483"/>
                </a:lnTo>
                <a:cubicBezTo>
                  <a:pt x="14480" y="21483"/>
                  <a:pt x="14427" y="21461"/>
                  <a:pt x="14435" y="21464"/>
                </a:cubicBezTo>
                <a:cubicBezTo>
                  <a:pt x="14435" y="21464"/>
                  <a:pt x="14435" y="21464"/>
                  <a:pt x="14435" y="21464"/>
                </a:cubicBezTo>
                <a:close/>
                <a:moveTo>
                  <a:pt x="15131" y="21518"/>
                </a:moveTo>
                <a:lnTo>
                  <a:pt x="15063" y="21480"/>
                </a:lnTo>
                <a:lnTo>
                  <a:pt x="15139" y="21367"/>
                </a:lnTo>
                <a:lnTo>
                  <a:pt x="15139" y="21282"/>
                </a:lnTo>
                <a:lnTo>
                  <a:pt x="15191" y="21258"/>
                </a:lnTo>
                <a:lnTo>
                  <a:pt x="15215" y="21311"/>
                </a:lnTo>
                <a:lnTo>
                  <a:pt x="15167" y="21375"/>
                </a:lnTo>
                <a:lnTo>
                  <a:pt x="15131" y="21518"/>
                </a:lnTo>
                <a:cubicBezTo>
                  <a:pt x="15131" y="21518"/>
                  <a:pt x="15131" y="21518"/>
                  <a:pt x="15131" y="21518"/>
                </a:cubicBezTo>
                <a:close/>
                <a:moveTo>
                  <a:pt x="15742" y="20932"/>
                </a:moveTo>
                <a:lnTo>
                  <a:pt x="15742" y="20850"/>
                </a:lnTo>
                <a:lnTo>
                  <a:pt x="15802" y="20902"/>
                </a:lnTo>
                <a:lnTo>
                  <a:pt x="15742" y="20932"/>
                </a:lnTo>
                <a:cubicBezTo>
                  <a:pt x="15742" y="20932"/>
                  <a:pt x="15742" y="20932"/>
                  <a:pt x="15742" y="20932"/>
                </a:cubicBezTo>
                <a:close/>
                <a:moveTo>
                  <a:pt x="16316" y="19333"/>
                </a:moveTo>
                <a:lnTo>
                  <a:pt x="16265" y="19277"/>
                </a:lnTo>
                <a:lnTo>
                  <a:pt x="16341" y="19254"/>
                </a:lnTo>
                <a:lnTo>
                  <a:pt x="16316" y="19333"/>
                </a:lnTo>
                <a:cubicBezTo>
                  <a:pt x="16316" y="19333"/>
                  <a:pt x="16316" y="19333"/>
                  <a:pt x="16316" y="19333"/>
                </a:cubicBezTo>
                <a:close/>
                <a:moveTo>
                  <a:pt x="16217" y="19097"/>
                </a:moveTo>
                <a:lnTo>
                  <a:pt x="16249" y="19161"/>
                </a:lnTo>
                <a:lnTo>
                  <a:pt x="16409" y="19169"/>
                </a:lnTo>
                <a:lnTo>
                  <a:pt x="16490" y="19197"/>
                </a:lnTo>
                <a:lnTo>
                  <a:pt x="16506" y="19142"/>
                </a:lnTo>
                <a:lnTo>
                  <a:pt x="16397" y="19048"/>
                </a:lnTo>
                <a:lnTo>
                  <a:pt x="16277" y="19059"/>
                </a:lnTo>
                <a:lnTo>
                  <a:pt x="16217" y="19097"/>
                </a:lnTo>
                <a:cubicBezTo>
                  <a:pt x="16217" y="19097"/>
                  <a:pt x="16217" y="19097"/>
                  <a:pt x="16217" y="19097"/>
                </a:cubicBezTo>
                <a:close/>
                <a:moveTo>
                  <a:pt x="16316" y="18984"/>
                </a:moveTo>
                <a:lnTo>
                  <a:pt x="16506" y="18905"/>
                </a:lnTo>
                <a:lnTo>
                  <a:pt x="16506" y="18819"/>
                </a:lnTo>
                <a:lnTo>
                  <a:pt x="16333" y="18658"/>
                </a:lnTo>
                <a:lnTo>
                  <a:pt x="16256" y="18685"/>
                </a:lnTo>
                <a:lnTo>
                  <a:pt x="16288" y="18767"/>
                </a:lnTo>
                <a:lnTo>
                  <a:pt x="16249" y="18856"/>
                </a:lnTo>
                <a:lnTo>
                  <a:pt x="16286" y="18917"/>
                </a:lnTo>
                <a:lnTo>
                  <a:pt x="16316" y="18984"/>
                </a:lnTo>
                <a:cubicBezTo>
                  <a:pt x="16316" y="18984"/>
                  <a:pt x="16316" y="18984"/>
                  <a:pt x="16316" y="18984"/>
                </a:cubicBezTo>
                <a:close/>
                <a:moveTo>
                  <a:pt x="14202" y="18740"/>
                </a:moveTo>
                <a:lnTo>
                  <a:pt x="14215" y="18669"/>
                </a:lnTo>
                <a:lnTo>
                  <a:pt x="14190" y="18586"/>
                </a:lnTo>
                <a:lnTo>
                  <a:pt x="14260" y="18502"/>
                </a:lnTo>
                <a:lnTo>
                  <a:pt x="14246" y="18416"/>
                </a:lnTo>
                <a:lnTo>
                  <a:pt x="14319" y="18335"/>
                </a:lnTo>
                <a:lnTo>
                  <a:pt x="14379" y="18290"/>
                </a:lnTo>
                <a:lnTo>
                  <a:pt x="14441" y="18338"/>
                </a:lnTo>
                <a:lnTo>
                  <a:pt x="14417" y="18482"/>
                </a:lnTo>
                <a:lnTo>
                  <a:pt x="14453" y="18552"/>
                </a:lnTo>
                <a:lnTo>
                  <a:pt x="14383" y="18655"/>
                </a:lnTo>
                <a:lnTo>
                  <a:pt x="14363" y="18711"/>
                </a:lnTo>
                <a:lnTo>
                  <a:pt x="14276" y="18773"/>
                </a:lnTo>
                <a:lnTo>
                  <a:pt x="14202" y="18740"/>
                </a:lnTo>
                <a:cubicBezTo>
                  <a:pt x="14202" y="18740"/>
                  <a:pt x="14202" y="18740"/>
                  <a:pt x="14202" y="18740"/>
                </a:cubicBezTo>
                <a:close/>
                <a:moveTo>
                  <a:pt x="14550" y="19101"/>
                </a:moveTo>
                <a:lnTo>
                  <a:pt x="14478" y="19061"/>
                </a:lnTo>
                <a:lnTo>
                  <a:pt x="14507" y="18984"/>
                </a:lnTo>
                <a:lnTo>
                  <a:pt x="14579" y="18947"/>
                </a:lnTo>
                <a:lnTo>
                  <a:pt x="14583" y="19033"/>
                </a:lnTo>
                <a:lnTo>
                  <a:pt x="14550" y="19101"/>
                </a:lnTo>
                <a:cubicBezTo>
                  <a:pt x="14550" y="19101"/>
                  <a:pt x="14550" y="19101"/>
                  <a:pt x="14550" y="19101"/>
                </a:cubicBezTo>
                <a:close/>
                <a:moveTo>
                  <a:pt x="14627" y="18982"/>
                </a:moveTo>
                <a:lnTo>
                  <a:pt x="14631" y="19056"/>
                </a:lnTo>
                <a:lnTo>
                  <a:pt x="14692" y="19050"/>
                </a:lnTo>
                <a:lnTo>
                  <a:pt x="14681" y="18960"/>
                </a:lnTo>
                <a:lnTo>
                  <a:pt x="14627" y="18982"/>
                </a:lnTo>
                <a:cubicBezTo>
                  <a:pt x="14627" y="18982"/>
                  <a:pt x="14627" y="18982"/>
                  <a:pt x="14627" y="18982"/>
                </a:cubicBezTo>
                <a:close/>
                <a:moveTo>
                  <a:pt x="14583" y="19165"/>
                </a:moveTo>
                <a:lnTo>
                  <a:pt x="14601" y="19240"/>
                </a:lnTo>
                <a:lnTo>
                  <a:pt x="14669" y="19259"/>
                </a:lnTo>
                <a:lnTo>
                  <a:pt x="14720" y="19213"/>
                </a:lnTo>
                <a:lnTo>
                  <a:pt x="14651" y="19150"/>
                </a:lnTo>
                <a:lnTo>
                  <a:pt x="14583" y="19165"/>
                </a:lnTo>
                <a:cubicBezTo>
                  <a:pt x="14583" y="19165"/>
                  <a:pt x="14583" y="19165"/>
                  <a:pt x="14583" y="19165"/>
                </a:cubicBezTo>
                <a:close/>
                <a:moveTo>
                  <a:pt x="15850" y="17851"/>
                </a:moveTo>
                <a:lnTo>
                  <a:pt x="15906" y="17886"/>
                </a:lnTo>
                <a:lnTo>
                  <a:pt x="15943" y="17843"/>
                </a:lnTo>
                <a:lnTo>
                  <a:pt x="15850" y="17851"/>
                </a:lnTo>
                <a:cubicBezTo>
                  <a:pt x="15850" y="17851"/>
                  <a:pt x="15850" y="17851"/>
                  <a:pt x="15850" y="17851"/>
                </a:cubicBezTo>
                <a:close/>
                <a:moveTo>
                  <a:pt x="15311" y="17512"/>
                </a:moveTo>
                <a:lnTo>
                  <a:pt x="15367" y="17490"/>
                </a:lnTo>
                <a:lnTo>
                  <a:pt x="15402" y="17534"/>
                </a:lnTo>
                <a:lnTo>
                  <a:pt x="15376" y="17569"/>
                </a:lnTo>
                <a:lnTo>
                  <a:pt x="15311" y="17512"/>
                </a:lnTo>
                <a:cubicBezTo>
                  <a:pt x="15311" y="17512"/>
                  <a:pt x="15311" y="17512"/>
                  <a:pt x="15311" y="17512"/>
                </a:cubicBezTo>
                <a:close/>
                <a:moveTo>
                  <a:pt x="11847" y="15160"/>
                </a:moveTo>
                <a:lnTo>
                  <a:pt x="11829" y="15238"/>
                </a:lnTo>
                <a:lnTo>
                  <a:pt x="11851" y="15287"/>
                </a:lnTo>
                <a:lnTo>
                  <a:pt x="11917" y="15287"/>
                </a:lnTo>
                <a:lnTo>
                  <a:pt x="11881" y="15328"/>
                </a:lnTo>
                <a:lnTo>
                  <a:pt x="11978" y="15332"/>
                </a:lnTo>
                <a:lnTo>
                  <a:pt x="12032" y="15308"/>
                </a:lnTo>
                <a:lnTo>
                  <a:pt x="12105" y="15342"/>
                </a:lnTo>
                <a:lnTo>
                  <a:pt x="12037" y="15400"/>
                </a:lnTo>
                <a:lnTo>
                  <a:pt x="11847" y="15375"/>
                </a:lnTo>
                <a:lnTo>
                  <a:pt x="11810" y="15422"/>
                </a:lnTo>
                <a:lnTo>
                  <a:pt x="11754" y="15423"/>
                </a:lnTo>
                <a:lnTo>
                  <a:pt x="11743" y="15454"/>
                </a:lnTo>
                <a:lnTo>
                  <a:pt x="11691" y="15456"/>
                </a:lnTo>
                <a:lnTo>
                  <a:pt x="11651" y="15406"/>
                </a:lnTo>
                <a:lnTo>
                  <a:pt x="11585" y="15428"/>
                </a:lnTo>
                <a:lnTo>
                  <a:pt x="11490" y="15414"/>
                </a:lnTo>
                <a:lnTo>
                  <a:pt x="11453" y="15422"/>
                </a:lnTo>
                <a:lnTo>
                  <a:pt x="11330" y="15418"/>
                </a:lnTo>
                <a:lnTo>
                  <a:pt x="11254" y="15368"/>
                </a:lnTo>
                <a:lnTo>
                  <a:pt x="11259" y="15311"/>
                </a:lnTo>
                <a:lnTo>
                  <a:pt x="11386" y="15250"/>
                </a:lnTo>
                <a:lnTo>
                  <a:pt x="11670" y="15176"/>
                </a:lnTo>
                <a:lnTo>
                  <a:pt x="11764" y="15185"/>
                </a:lnTo>
                <a:lnTo>
                  <a:pt x="11847" y="15160"/>
                </a:lnTo>
                <a:cubicBezTo>
                  <a:pt x="11847" y="15160"/>
                  <a:pt x="11847" y="15160"/>
                  <a:pt x="11847" y="15160"/>
                </a:cubicBezTo>
                <a:close/>
                <a:moveTo>
                  <a:pt x="65" y="8735"/>
                </a:moveTo>
                <a:lnTo>
                  <a:pt x="0" y="8540"/>
                </a:lnTo>
                <a:lnTo>
                  <a:pt x="50" y="8426"/>
                </a:lnTo>
                <a:lnTo>
                  <a:pt x="107" y="8590"/>
                </a:lnTo>
                <a:lnTo>
                  <a:pt x="65" y="8735"/>
                </a:lnTo>
                <a:cubicBezTo>
                  <a:pt x="65" y="8735"/>
                  <a:pt x="65" y="8735"/>
                  <a:pt x="65" y="8735"/>
                </a:cubicBezTo>
                <a:close/>
                <a:moveTo>
                  <a:pt x="73" y="8354"/>
                </a:moveTo>
                <a:lnTo>
                  <a:pt x="115" y="8139"/>
                </a:lnTo>
                <a:lnTo>
                  <a:pt x="127" y="8276"/>
                </a:lnTo>
                <a:cubicBezTo>
                  <a:pt x="127" y="8276"/>
                  <a:pt x="73" y="8351"/>
                  <a:pt x="73" y="8354"/>
                </a:cubicBezTo>
                <a:cubicBezTo>
                  <a:pt x="73" y="8354"/>
                  <a:pt x="73" y="8354"/>
                  <a:pt x="73" y="8354"/>
                </a:cubicBezTo>
                <a:close/>
                <a:moveTo>
                  <a:pt x="1659" y="5780"/>
                </a:moveTo>
                <a:lnTo>
                  <a:pt x="1628" y="5731"/>
                </a:lnTo>
                <a:lnTo>
                  <a:pt x="1728" y="5602"/>
                </a:lnTo>
                <a:lnTo>
                  <a:pt x="1716" y="5713"/>
                </a:lnTo>
                <a:lnTo>
                  <a:pt x="1659" y="5780"/>
                </a:lnTo>
                <a:cubicBezTo>
                  <a:pt x="1659" y="5780"/>
                  <a:pt x="1659" y="5780"/>
                  <a:pt x="1659" y="5780"/>
                </a:cubicBezTo>
                <a:close/>
                <a:moveTo>
                  <a:pt x="7292" y="2380"/>
                </a:moveTo>
                <a:lnTo>
                  <a:pt x="7229" y="2374"/>
                </a:lnTo>
                <a:lnTo>
                  <a:pt x="7260" y="2321"/>
                </a:lnTo>
                <a:lnTo>
                  <a:pt x="7303" y="2326"/>
                </a:lnTo>
                <a:lnTo>
                  <a:pt x="7292" y="2380"/>
                </a:lnTo>
                <a:cubicBezTo>
                  <a:pt x="7292" y="2380"/>
                  <a:pt x="7292" y="2380"/>
                  <a:pt x="7292" y="2380"/>
                </a:cubicBezTo>
                <a:close/>
                <a:moveTo>
                  <a:pt x="6845" y="3107"/>
                </a:moveTo>
                <a:lnTo>
                  <a:pt x="6834" y="3001"/>
                </a:lnTo>
                <a:lnTo>
                  <a:pt x="6784" y="2928"/>
                </a:lnTo>
                <a:lnTo>
                  <a:pt x="6791" y="3073"/>
                </a:lnTo>
                <a:lnTo>
                  <a:pt x="6845" y="3107"/>
                </a:lnTo>
                <a:cubicBezTo>
                  <a:pt x="6845" y="3107"/>
                  <a:pt x="6845" y="3107"/>
                  <a:pt x="6845" y="3107"/>
                </a:cubicBezTo>
                <a:close/>
                <a:moveTo>
                  <a:pt x="6822" y="2767"/>
                </a:moveTo>
                <a:lnTo>
                  <a:pt x="6860" y="2817"/>
                </a:lnTo>
                <a:lnTo>
                  <a:pt x="6946" y="2801"/>
                </a:lnTo>
                <a:lnTo>
                  <a:pt x="6871" y="2714"/>
                </a:lnTo>
                <a:cubicBezTo>
                  <a:pt x="6871" y="2714"/>
                  <a:pt x="6816" y="2771"/>
                  <a:pt x="6822" y="2767"/>
                </a:cubicBezTo>
                <a:cubicBezTo>
                  <a:pt x="6822" y="2767"/>
                  <a:pt x="6822" y="2767"/>
                  <a:pt x="6822" y="2767"/>
                </a:cubicBezTo>
                <a:close/>
                <a:moveTo>
                  <a:pt x="10217" y="632"/>
                </a:moveTo>
                <a:lnTo>
                  <a:pt x="10262" y="809"/>
                </a:lnTo>
                <a:lnTo>
                  <a:pt x="10350" y="838"/>
                </a:lnTo>
                <a:lnTo>
                  <a:pt x="10364" y="869"/>
                </a:lnTo>
                <a:lnTo>
                  <a:pt x="10243" y="844"/>
                </a:lnTo>
                <a:lnTo>
                  <a:pt x="10199" y="847"/>
                </a:lnTo>
                <a:lnTo>
                  <a:pt x="10087" y="821"/>
                </a:lnTo>
                <a:lnTo>
                  <a:pt x="10091" y="765"/>
                </a:lnTo>
                <a:lnTo>
                  <a:pt x="10125" y="760"/>
                </a:lnTo>
                <a:lnTo>
                  <a:pt x="10177" y="774"/>
                </a:lnTo>
                <a:lnTo>
                  <a:pt x="10177" y="747"/>
                </a:lnTo>
                <a:lnTo>
                  <a:pt x="10152" y="736"/>
                </a:lnTo>
                <a:lnTo>
                  <a:pt x="10157" y="683"/>
                </a:lnTo>
                <a:lnTo>
                  <a:pt x="10143" y="666"/>
                </a:lnTo>
                <a:lnTo>
                  <a:pt x="10217" y="632"/>
                </a:lnTo>
                <a:cubicBezTo>
                  <a:pt x="10217" y="632"/>
                  <a:pt x="10217" y="632"/>
                  <a:pt x="10217" y="632"/>
                </a:cubicBezTo>
                <a:close/>
                <a:moveTo>
                  <a:pt x="10254" y="607"/>
                </a:moveTo>
                <a:lnTo>
                  <a:pt x="10267" y="726"/>
                </a:lnTo>
                <a:lnTo>
                  <a:pt x="10353" y="821"/>
                </a:lnTo>
                <a:lnTo>
                  <a:pt x="10429" y="910"/>
                </a:lnTo>
                <a:lnTo>
                  <a:pt x="10577" y="967"/>
                </a:lnTo>
                <a:lnTo>
                  <a:pt x="10756" y="790"/>
                </a:lnTo>
                <a:lnTo>
                  <a:pt x="10803" y="797"/>
                </a:lnTo>
                <a:lnTo>
                  <a:pt x="10810" y="745"/>
                </a:lnTo>
                <a:lnTo>
                  <a:pt x="10860" y="705"/>
                </a:lnTo>
                <a:lnTo>
                  <a:pt x="10819" y="673"/>
                </a:lnTo>
                <a:lnTo>
                  <a:pt x="10786" y="609"/>
                </a:lnTo>
                <a:lnTo>
                  <a:pt x="10742" y="609"/>
                </a:lnTo>
                <a:lnTo>
                  <a:pt x="10676" y="640"/>
                </a:lnTo>
                <a:lnTo>
                  <a:pt x="10532" y="641"/>
                </a:lnTo>
                <a:lnTo>
                  <a:pt x="10473" y="711"/>
                </a:lnTo>
                <a:lnTo>
                  <a:pt x="10410" y="680"/>
                </a:lnTo>
                <a:lnTo>
                  <a:pt x="10396" y="649"/>
                </a:lnTo>
                <a:lnTo>
                  <a:pt x="10332" y="640"/>
                </a:lnTo>
                <a:lnTo>
                  <a:pt x="10267" y="575"/>
                </a:lnTo>
                <a:lnTo>
                  <a:pt x="10236" y="575"/>
                </a:lnTo>
                <a:lnTo>
                  <a:pt x="10254" y="607"/>
                </a:lnTo>
                <a:cubicBezTo>
                  <a:pt x="10254" y="607"/>
                  <a:pt x="10254" y="607"/>
                  <a:pt x="10254" y="607"/>
                </a:cubicBezTo>
                <a:close/>
                <a:moveTo>
                  <a:pt x="11432" y="659"/>
                </a:moveTo>
                <a:lnTo>
                  <a:pt x="11372" y="561"/>
                </a:lnTo>
                <a:lnTo>
                  <a:pt x="11392" y="491"/>
                </a:lnTo>
                <a:lnTo>
                  <a:pt x="11472" y="476"/>
                </a:lnTo>
                <a:lnTo>
                  <a:pt x="11439" y="568"/>
                </a:lnTo>
                <a:lnTo>
                  <a:pt x="11432" y="659"/>
                </a:lnTo>
                <a:cubicBezTo>
                  <a:pt x="11432" y="659"/>
                  <a:pt x="11432" y="659"/>
                  <a:pt x="11432" y="659"/>
                </a:cubicBezTo>
                <a:close/>
                <a:moveTo>
                  <a:pt x="12783" y="1060"/>
                </a:moveTo>
                <a:lnTo>
                  <a:pt x="12825" y="1089"/>
                </a:lnTo>
                <a:lnTo>
                  <a:pt x="12919" y="1053"/>
                </a:lnTo>
                <a:lnTo>
                  <a:pt x="12912" y="1022"/>
                </a:lnTo>
                <a:lnTo>
                  <a:pt x="12783" y="1060"/>
                </a:lnTo>
                <a:cubicBezTo>
                  <a:pt x="12783" y="1060"/>
                  <a:pt x="12783" y="1060"/>
                  <a:pt x="12783" y="1060"/>
                </a:cubicBezTo>
                <a:close/>
                <a:moveTo>
                  <a:pt x="12953" y="1024"/>
                </a:moveTo>
                <a:lnTo>
                  <a:pt x="12943" y="965"/>
                </a:lnTo>
                <a:lnTo>
                  <a:pt x="13043" y="911"/>
                </a:lnTo>
                <a:lnTo>
                  <a:pt x="13132" y="908"/>
                </a:lnTo>
                <a:lnTo>
                  <a:pt x="13099" y="962"/>
                </a:lnTo>
                <a:lnTo>
                  <a:pt x="13009" y="970"/>
                </a:lnTo>
                <a:lnTo>
                  <a:pt x="12953" y="1024"/>
                </a:lnTo>
                <a:cubicBezTo>
                  <a:pt x="12953" y="1024"/>
                  <a:pt x="12953" y="1024"/>
                  <a:pt x="12953" y="1024"/>
                </a:cubicBezTo>
                <a:close/>
                <a:moveTo>
                  <a:pt x="13087" y="879"/>
                </a:moveTo>
                <a:lnTo>
                  <a:pt x="13149" y="885"/>
                </a:lnTo>
                <a:lnTo>
                  <a:pt x="13149" y="836"/>
                </a:lnTo>
                <a:lnTo>
                  <a:pt x="13087" y="879"/>
                </a:lnTo>
                <a:cubicBezTo>
                  <a:pt x="13087" y="879"/>
                  <a:pt x="13087" y="879"/>
                  <a:pt x="13087" y="879"/>
                </a:cubicBezTo>
                <a:close/>
                <a:moveTo>
                  <a:pt x="13279" y="784"/>
                </a:moveTo>
                <a:lnTo>
                  <a:pt x="13310" y="824"/>
                </a:lnTo>
                <a:lnTo>
                  <a:pt x="13343" y="784"/>
                </a:lnTo>
                <a:lnTo>
                  <a:pt x="13279" y="784"/>
                </a:lnTo>
                <a:cubicBezTo>
                  <a:pt x="13279" y="784"/>
                  <a:pt x="13279" y="784"/>
                  <a:pt x="13279" y="784"/>
                </a:cubicBezTo>
                <a:close/>
                <a:moveTo>
                  <a:pt x="13362" y="750"/>
                </a:moveTo>
                <a:lnTo>
                  <a:pt x="13422" y="779"/>
                </a:lnTo>
                <a:lnTo>
                  <a:pt x="13415" y="726"/>
                </a:lnTo>
                <a:lnTo>
                  <a:pt x="13362" y="750"/>
                </a:lnTo>
                <a:cubicBezTo>
                  <a:pt x="13362" y="750"/>
                  <a:pt x="13362" y="750"/>
                  <a:pt x="13362" y="750"/>
                </a:cubicBezTo>
                <a:close/>
                <a:moveTo>
                  <a:pt x="13476" y="666"/>
                </a:moveTo>
                <a:lnTo>
                  <a:pt x="13546" y="697"/>
                </a:lnTo>
                <a:lnTo>
                  <a:pt x="13565" y="622"/>
                </a:lnTo>
                <a:lnTo>
                  <a:pt x="13657" y="542"/>
                </a:lnTo>
                <a:lnTo>
                  <a:pt x="13615" y="496"/>
                </a:lnTo>
                <a:lnTo>
                  <a:pt x="13506" y="606"/>
                </a:lnTo>
                <a:lnTo>
                  <a:pt x="13476" y="666"/>
                </a:lnTo>
                <a:cubicBezTo>
                  <a:pt x="13476" y="666"/>
                  <a:pt x="13476" y="666"/>
                  <a:pt x="13476" y="666"/>
                </a:cubicBezTo>
                <a:close/>
                <a:moveTo>
                  <a:pt x="13403" y="2187"/>
                </a:moveTo>
                <a:lnTo>
                  <a:pt x="13347" y="2229"/>
                </a:lnTo>
                <a:lnTo>
                  <a:pt x="13386" y="2235"/>
                </a:lnTo>
                <a:lnTo>
                  <a:pt x="13469" y="2205"/>
                </a:lnTo>
                <a:lnTo>
                  <a:pt x="13610" y="2226"/>
                </a:lnTo>
                <a:lnTo>
                  <a:pt x="13640" y="2149"/>
                </a:lnTo>
                <a:lnTo>
                  <a:pt x="13602" y="2133"/>
                </a:lnTo>
                <a:lnTo>
                  <a:pt x="13558" y="2142"/>
                </a:lnTo>
                <a:lnTo>
                  <a:pt x="13535" y="2117"/>
                </a:lnTo>
                <a:lnTo>
                  <a:pt x="13623" y="2039"/>
                </a:lnTo>
                <a:lnTo>
                  <a:pt x="13612" y="2016"/>
                </a:lnTo>
                <a:lnTo>
                  <a:pt x="13523" y="2040"/>
                </a:lnTo>
                <a:lnTo>
                  <a:pt x="13521" y="1961"/>
                </a:lnTo>
                <a:lnTo>
                  <a:pt x="13461" y="1988"/>
                </a:lnTo>
                <a:lnTo>
                  <a:pt x="13444" y="2033"/>
                </a:lnTo>
                <a:lnTo>
                  <a:pt x="13362" y="2029"/>
                </a:lnTo>
                <a:lnTo>
                  <a:pt x="13386" y="2054"/>
                </a:lnTo>
                <a:lnTo>
                  <a:pt x="13366" y="2075"/>
                </a:lnTo>
                <a:lnTo>
                  <a:pt x="13403" y="2187"/>
                </a:lnTo>
                <a:cubicBezTo>
                  <a:pt x="13403" y="2187"/>
                  <a:pt x="13403" y="2187"/>
                  <a:pt x="13403" y="2187"/>
                </a:cubicBezTo>
                <a:close/>
                <a:moveTo>
                  <a:pt x="13264" y="2069"/>
                </a:moveTo>
                <a:lnTo>
                  <a:pt x="13249" y="2021"/>
                </a:lnTo>
                <a:lnTo>
                  <a:pt x="13220" y="2039"/>
                </a:lnTo>
                <a:lnTo>
                  <a:pt x="13210" y="1992"/>
                </a:lnTo>
                <a:lnTo>
                  <a:pt x="13272" y="1937"/>
                </a:lnTo>
                <a:lnTo>
                  <a:pt x="13324" y="2006"/>
                </a:lnTo>
                <a:lnTo>
                  <a:pt x="13264" y="2069"/>
                </a:lnTo>
                <a:cubicBezTo>
                  <a:pt x="13264" y="2069"/>
                  <a:pt x="13264" y="2069"/>
                  <a:pt x="13264" y="2069"/>
                </a:cubicBezTo>
                <a:close/>
                <a:moveTo>
                  <a:pt x="13610" y="3128"/>
                </a:moveTo>
                <a:lnTo>
                  <a:pt x="13571" y="3066"/>
                </a:lnTo>
                <a:lnTo>
                  <a:pt x="13605" y="2985"/>
                </a:lnTo>
                <a:lnTo>
                  <a:pt x="13666" y="3059"/>
                </a:lnTo>
                <a:lnTo>
                  <a:pt x="13610" y="3128"/>
                </a:lnTo>
                <a:cubicBezTo>
                  <a:pt x="13610" y="3128"/>
                  <a:pt x="13610" y="3128"/>
                  <a:pt x="13610" y="3128"/>
                </a:cubicBezTo>
                <a:close/>
                <a:moveTo>
                  <a:pt x="14695" y="3608"/>
                </a:moveTo>
                <a:lnTo>
                  <a:pt x="14742" y="3652"/>
                </a:lnTo>
                <a:lnTo>
                  <a:pt x="14805" y="3630"/>
                </a:lnTo>
                <a:lnTo>
                  <a:pt x="14868" y="3555"/>
                </a:lnTo>
                <a:lnTo>
                  <a:pt x="14985" y="3538"/>
                </a:lnTo>
                <a:lnTo>
                  <a:pt x="14987" y="3503"/>
                </a:lnTo>
                <a:lnTo>
                  <a:pt x="14849" y="3473"/>
                </a:lnTo>
                <a:lnTo>
                  <a:pt x="14718" y="3542"/>
                </a:lnTo>
                <a:cubicBezTo>
                  <a:pt x="14718" y="3542"/>
                  <a:pt x="14691" y="3611"/>
                  <a:pt x="14695" y="3608"/>
                </a:cubicBezTo>
                <a:cubicBezTo>
                  <a:pt x="14695" y="3608"/>
                  <a:pt x="14695" y="3608"/>
                  <a:pt x="14695" y="3608"/>
                </a:cubicBezTo>
                <a:close/>
                <a:moveTo>
                  <a:pt x="14821" y="3822"/>
                </a:moveTo>
                <a:lnTo>
                  <a:pt x="14851" y="3868"/>
                </a:lnTo>
                <a:lnTo>
                  <a:pt x="14907" y="3840"/>
                </a:lnTo>
                <a:lnTo>
                  <a:pt x="14899" y="3786"/>
                </a:lnTo>
                <a:lnTo>
                  <a:pt x="14821" y="3822"/>
                </a:lnTo>
                <a:cubicBezTo>
                  <a:pt x="14821" y="3822"/>
                  <a:pt x="14821" y="3822"/>
                  <a:pt x="14821" y="3822"/>
                </a:cubicBezTo>
                <a:close/>
                <a:moveTo>
                  <a:pt x="16530" y="254"/>
                </a:moveTo>
                <a:lnTo>
                  <a:pt x="16532" y="376"/>
                </a:lnTo>
                <a:lnTo>
                  <a:pt x="16581" y="349"/>
                </a:lnTo>
                <a:lnTo>
                  <a:pt x="16635" y="345"/>
                </a:lnTo>
                <a:lnTo>
                  <a:pt x="16597" y="266"/>
                </a:lnTo>
                <a:lnTo>
                  <a:pt x="16530" y="254"/>
                </a:lnTo>
                <a:cubicBezTo>
                  <a:pt x="16530" y="254"/>
                  <a:pt x="16530" y="254"/>
                  <a:pt x="16530" y="254"/>
                </a:cubicBezTo>
                <a:close/>
                <a:moveTo>
                  <a:pt x="16604" y="0"/>
                </a:moveTo>
                <a:lnTo>
                  <a:pt x="16633" y="64"/>
                </a:lnTo>
                <a:lnTo>
                  <a:pt x="16678" y="11"/>
                </a:lnTo>
                <a:lnTo>
                  <a:pt x="16604" y="0"/>
                </a:lnTo>
                <a:cubicBezTo>
                  <a:pt x="16604" y="0"/>
                  <a:pt x="16604" y="0"/>
                  <a:pt x="16604" y="0"/>
                </a:cubicBezTo>
                <a:close/>
                <a:moveTo>
                  <a:pt x="18348" y="4703"/>
                </a:moveTo>
                <a:lnTo>
                  <a:pt x="18385" y="4622"/>
                </a:lnTo>
                <a:lnTo>
                  <a:pt x="18306" y="4540"/>
                </a:lnTo>
                <a:lnTo>
                  <a:pt x="18393" y="4518"/>
                </a:lnTo>
                <a:lnTo>
                  <a:pt x="18430" y="4501"/>
                </a:lnTo>
                <a:lnTo>
                  <a:pt x="18443" y="4664"/>
                </a:lnTo>
                <a:lnTo>
                  <a:pt x="18398" y="4762"/>
                </a:lnTo>
                <a:lnTo>
                  <a:pt x="18348" y="4703"/>
                </a:lnTo>
                <a:cubicBezTo>
                  <a:pt x="18348" y="4703"/>
                  <a:pt x="18348" y="4703"/>
                  <a:pt x="18348" y="4703"/>
                </a:cubicBezTo>
                <a:close/>
                <a:moveTo>
                  <a:pt x="20372" y="6893"/>
                </a:moveTo>
                <a:lnTo>
                  <a:pt x="20362" y="6838"/>
                </a:lnTo>
                <a:lnTo>
                  <a:pt x="20317" y="6879"/>
                </a:lnTo>
                <a:lnTo>
                  <a:pt x="20372" y="6893"/>
                </a:lnTo>
                <a:cubicBezTo>
                  <a:pt x="20372" y="6893"/>
                  <a:pt x="20372" y="6893"/>
                  <a:pt x="20372" y="6893"/>
                </a:cubicBezTo>
                <a:close/>
                <a:moveTo>
                  <a:pt x="20511" y="7595"/>
                </a:moveTo>
                <a:lnTo>
                  <a:pt x="20607" y="7719"/>
                </a:lnTo>
                <a:lnTo>
                  <a:pt x="20659" y="7806"/>
                </a:lnTo>
                <a:lnTo>
                  <a:pt x="20680" y="7719"/>
                </a:lnTo>
                <a:lnTo>
                  <a:pt x="20642" y="7673"/>
                </a:lnTo>
                <a:lnTo>
                  <a:pt x="20649" y="7609"/>
                </a:lnTo>
                <a:lnTo>
                  <a:pt x="20584" y="7602"/>
                </a:lnTo>
                <a:lnTo>
                  <a:pt x="20534" y="7570"/>
                </a:lnTo>
                <a:lnTo>
                  <a:pt x="20511" y="7595"/>
                </a:lnTo>
                <a:cubicBezTo>
                  <a:pt x="20511" y="7595"/>
                  <a:pt x="20511" y="7595"/>
                  <a:pt x="20511" y="7595"/>
                </a:cubicBezTo>
                <a:close/>
                <a:moveTo>
                  <a:pt x="21400" y="9064"/>
                </a:moveTo>
                <a:lnTo>
                  <a:pt x="21351" y="8918"/>
                </a:lnTo>
                <a:lnTo>
                  <a:pt x="21369" y="8819"/>
                </a:lnTo>
                <a:lnTo>
                  <a:pt x="21382" y="8728"/>
                </a:lnTo>
                <a:lnTo>
                  <a:pt x="21473" y="8629"/>
                </a:lnTo>
                <a:lnTo>
                  <a:pt x="21531" y="8521"/>
                </a:lnTo>
                <a:lnTo>
                  <a:pt x="21500" y="8454"/>
                </a:lnTo>
                <a:lnTo>
                  <a:pt x="21531" y="8376"/>
                </a:lnTo>
                <a:lnTo>
                  <a:pt x="21581" y="8383"/>
                </a:lnTo>
                <a:lnTo>
                  <a:pt x="21600" y="8496"/>
                </a:lnTo>
                <a:lnTo>
                  <a:pt x="21576" y="8636"/>
                </a:lnTo>
                <a:lnTo>
                  <a:pt x="21458" y="8786"/>
                </a:lnTo>
                <a:lnTo>
                  <a:pt x="21430" y="8986"/>
                </a:lnTo>
                <a:lnTo>
                  <a:pt x="21461" y="9082"/>
                </a:lnTo>
                <a:lnTo>
                  <a:pt x="21400" y="9064"/>
                </a:lnTo>
                <a:cubicBezTo>
                  <a:pt x="21400" y="9064"/>
                  <a:pt x="21400" y="9064"/>
                  <a:pt x="21400" y="9064"/>
                </a:cubicBezTo>
                <a:close/>
                <a:moveTo>
                  <a:pt x="21351" y="10305"/>
                </a:moveTo>
                <a:lnTo>
                  <a:pt x="21388" y="10124"/>
                </a:lnTo>
                <a:lnTo>
                  <a:pt x="21413" y="10235"/>
                </a:lnTo>
                <a:lnTo>
                  <a:pt x="21351" y="10305"/>
                </a:lnTo>
                <a:cubicBezTo>
                  <a:pt x="21351" y="10305"/>
                  <a:pt x="21351" y="10305"/>
                  <a:pt x="21351" y="10305"/>
                </a:cubicBezTo>
                <a:close/>
                <a:moveTo>
                  <a:pt x="21351" y="10305"/>
                </a:moveTo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90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83968" y="470001"/>
            <a:ext cx="5381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0334919" y="592315"/>
            <a:ext cx="367030" cy="35687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46434" y="383366"/>
            <a:ext cx="58134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lang="ar-EG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Nizar Cocon Kurdish" panose="020A0503020102020204"/>
              </a:rPr>
              <a:t>	تمهيد:</a:t>
            </a:r>
            <a:endParaRPr lang="ar-EG" sz="3200" dirty="0">
              <a:solidFill>
                <a:schemeClr val="bg2">
                  <a:lumMod val="40000"/>
                  <a:lumOff val="60000"/>
                </a:schemeClr>
              </a:solidFill>
              <a:cs typeface="Nizar Cocon Kurdish" panose="020A0503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1201" y="2480115"/>
            <a:ext cx="702396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Nizar Cocon Kurdish" panose="020A0503020102020204"/>
              </a:rPr>
              <a:t>لقد حبا الله وطننا العربي بأرض طيبة ومناخ متنوع وخيرات كثيرة وشعب متعاون لديه من القدرات والامكانات مايكفي لتحقيق التقدم والتنمية الاقتصادية والااجتماعية الشاملة في جميع ارجائه ، فالشعب العربي رغم اختلاف اماكن اقامته فانه ينتمي الي اصل واحد وتجمعه وحدة المكان، ووحدة اللغة ، ووحده التاريخ ، كما يدين معظمه بالدين الاسلامي .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cs typeface="Nizar Cocon Kurdish" panose="020A050302010202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81192" y="6123684"/>
            <a:ext cx="1749703" cy="337973"/>
            <a:chOff x="9699876" y="5088596"/>
            <a:chExt cx="1749703" cy="337973"/>
          </a:xfrm>
          <a:solidFill>
            <a:schemeClr val="accent6"/>
          </a:solidFill>
        </p:grpSpPr>
        <p:grpSp>
          <p:nvGrpSpPr>
            <p:cNvPr id="11" name="Group 10"/>
            <p:cNvGrpSpPr/>
            <p:nvPr/>
          </p:nvGrpSpPr>
          <p:grpSpPr>
            <a:xfrm>
              <a:off x="9699876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39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876092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37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0052307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228523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33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0404738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580954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29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0757170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27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933386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116054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23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1292269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21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>
                  <a:solidFill>
                    <a:srgbClr val="404040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" y="1432828"/>
            <a:ext cx="3923160" cy="3466394"/>
          </a:xfrm>
          <a:prstGeom prst="rect">
            <a:avLst/>
          </a:prstGeom>
        </p:spPr>
      </p:pic>
      <p:sp>
        <p:nvSpPr>
          <p:cNvPr id="41" name="Action Button: Forward or Next 40">
            <a:hlinkClick r:id="" action="ppaction://hlinkshowjump?jump=previousslide" highlightClick="1"/>
          </p:cNvPr>
          <p:cNvSpPr/>
          <p:nvPr/>
        </p:nvSpPr>
        <p:spPr>
          <a:xfrm>
            <a:off x="6732409" y="6044508"/>
            <a:ext cx="658991" cy="57150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Back or Previous 41">
            <a:hlinkClick r:id="" action="ppaction://hlinkshowjump?jump=nextslide" highlightClick="1"/>
          </p:cNvPr>
          <p:cNvSpPr/>
          <p:nvPr/>
        </p:nvSpPr>
        <p:spPr>
          <a:xfrm>
            <a:off x="5185325" y="6044508"/>
            <a:ext cx="658991" cy="571501"/>
          </a:xfrm>
          <a:prstGeom prst="actionButtonBackPrevio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Home 42">
            <a:hlinkClick r:id="" action="ppaction://hlinkshowjump?jump=firstslide" highlightClick="1"/>
          </p:cNvPr>
          <p:cNvSpPr/>
          <p:nvPr/>
        </p:nvSpPr>
        <p:spPr>
          <a:xfrm>
            <a:off x="5958867" y="6044508"/>
            <a:ext cx="658991" cy="57150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 animBg="1"/>
      <p:bldP spid="3" grpId="0"/>
      <p:bldP spid="4" grpId="0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388271" y="43934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 flipH="1">
            <a:off x="11165655" y="663584"/>
            <a:ext cx="475615" cy="4711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BD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391400" y="43934"/>
            <a:ext cx="5310767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/>
                <a:ea typeface="Calibri" panose="020F0502020204030204" pitchFamily="34" charset="0"/>
                <a:cs typeface="Nizar Cocon Kurdish" panose="020A0503020102020204"/>
              </a:rPr>
              <a:t>         نمو سكان وطننا العربى :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zar Cocon Kurdish"/>
              <a:cs typeface="Nizar Cocon Kurdish" panose="020A0503020102020204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092" y="1701863"/>
            <a:ext cx="6051956" cy="146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Nizar Cocon Kurdish" panose="020A0503020102020204"/>
              </a:rPr>
              <a:t>تقوم الدول العربية بعمل تعداد سكانى دورى كل 10 سنوات مثل مصر ، او كل خمس سنوات مثل الأردن.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Nizar Cocon Kurdish" panose="020A0503020102020204"/>
            </a:endParaRPr>
          </a:p>
          <a:p>
            <a:r>
              <a: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Nizar Cocon Kurdish" panose="020A0503020102020204"/>
              </a:rPr>
              <a:t>وتعد مصر من اقدم الدول العربية فى عمل التعداد السكانى وسكان الوطن العربى فى تزايد مستمر</a:t>
            </a:r>
            <a:endParaRPr lang="ar-EG" sz="2000" dirty="0">
              <a:cs typeface="Nizar Cocon Kurdish" panose="020A0503020102020204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7" y="1459706"/>
            <a:ext cx="4201253" cy="4032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790950" y="3170983"/>
            <a:ext cx="7925791" cy="105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Nizar Cocon Kurdish" panose="020A0503020102020204"/>
              </a:rPr>
              <a:t>اسباب ارتفاع معدل نمو سكان الوطن العرب :</a:t>
            </a: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Nizar Cocon Kurdish" panose="020A050302010202020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izar Cocon Kurdish" panose="020A0503020102020204"/>
              </a:rPr>
              <a:t>         يبلغ </a:t>
            </a:r>
            <a:r>
              <a: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Nizar Cocon Kurdish" panose="020A0503020102020204"/>
              </a:rPr>
              <a:t>معدل نمو السكان فى الوطن العربى 2.6% ، وهذا النمو المرتفع فى الوطن </a:t>
            </a:r>
            <a:r>
              <a:rPr lang="ar-EG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Nizar Cocon Kurdish" panose="020A0503020102020204"/>
              </a:rPr>
              <a:t> العربى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Nizar Cocon Kurdish" panose="020A0503020102020204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200400" y="4310764"/>
            <a:ext cx="841057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/>
                <a:ea typeface="Calibri" panose="020F0502020204030204" pitchFamily="34" charset="0"/>
                <a:cs typeface="Nizar Cocon Kurdish" panose="020A0503020102020204"/>
              </a:rPr>
              <a:t>يرجع إلى عدة عوامل أهمها: </a:t>
            </a:r>
            <a:r>
              <a:rPr lang="ar-EG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/>
                <a:ea typeface="Calibri" panose="020F0502020204030204" pitchFamily="34" charset="0"/>
                <a:cs typeface="Nizar Cocon Kurdish" panose="020A0503020102020204"/>
              </a:rPr>
              <a:t> </a:t>
            </a:r>
            <a:r>
              <a:rPr lang="ar-E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/>
                <a:ea typeface="Calibri" panose="020F0502020204030204" pitchFamily="34" charset="0"/>
                <a:cs typeface="Nizar Cocon Kurdish" panose="020A0503020102020204"/>
              </a:rPr>
              <a:t>الزيادة الطبيعية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/>
                <a:ea typeface="Calibri" panose="020F0502020204030204" pitchFamily="34" charset="0"/>
                <a:cs typeface="Nizar Cocon Kurdish" panose="020A0503020102020204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Nizar Cocon Kurdish"/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2000" b="1" dirty="0" smtClean="0">
                <a:latin typeface="Nizar Cocon Kurdish"/>
                <a:ea typeface="Calibri" panose="020F0502020204030204" pitchFamily="34" charset="0"/>
                <a:cs typeface="Nizar Cocon Kurdish" panose="020A0503020102020204"/>
              </a:rPr>
              <a:t>       هى </a:t>
            </a:r>
            <a:r>
              <a:rPr lang="ar-EG" sz="2000" b="1" dirty="0">
                <a:latin typeface="Nizar Cocon Kurdish"/>
                <a:ea typeface="Calibri" panose="020F0502020204030204" pitchFamily="34" charset="0"/>
                <a:cs typeface="Nizar Cocon Kurdish" panose="020A0503020102020204"/>
              </a:rPr>
              <a:t>الزيادة السكانية الناتجة عن الفرق بين عدد المواليد والوفيات، فمعدل المواليد </a:t>
            </a:r>
            <a:r>
              <a:rPr lang="ar-EG" sz="2000" b="1" dirty="0" smtClean="0">
                <a:latin typeface="Nizar Cocon Kurdish"/>
                <a:ea typeface="Calibri" panose="020F0502020204030204" pitchFamily="34" charset="0"/>
                <a:cs typeface="Nizar Cocon Kurdish" panose="020A0503020102020204"/>
              </a:rPr>
              <a:t>فى</a:t>
            </a:r>
            <a:r>
              <a:rPr lang="ar-EG" sz="2000" b="1" dirty="0">
                <a:latin typeface="Nizar Cocon Kurdish"/>
                <a:cs typeface="Nizar Cocon Kurdish" panose="020A0503020102020204"/>
              </a:rPr>
              <a:t> </a:t>
            </a:r>
            <a:r>
              <a:rPr lang="ar-EG" sz="2000" b="1" dirty="0" smtClean="0">
                <a:latin typeface="Nizar Cocon Kurdish"/>
                <a:ea typeface="Calibri" panose="020F0502020204030204" pitchFamily="34" charset="0"/>
                <a:cs typeface="Nizar Cocon Kurdish" panose="020A0503020102020204"/>
              </a:rPr>
              <a:t>وطننا العربى  مرتفع </a:t>
            </a:r>
            <a:r>
              <a:rPr lang="ar-EG" sz="2000" b="1" dirty="0">
                <a:latin typeface="Nizar Cocon Kurdish"/>
                <a:ea typeface="Calibri" panose="020F0502020204030204" pitchFamily="34" charset="0"/>
                <a:cs typeface="Nizar Cocon Kurdish" panose="020A0503020102020204"/>
              </a:rPr>
              <a:t>بصفة عامة بينما معدل الوفيات منخفض.</a:t>
            </a:r>
            <a:endParaRPr lang="en-US" sz="2000" b="1" dirty="0">
              <a:latin typeface="Nizar Cocon Kurdish"/>
              <a:cs typeface="Nizar Cocon Kurdish" panose="020A0503020102020204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Action Button: Forward or Next 14">
            <a:hlinkClick r:id="" action="ppaction://hlinkshowjump?jump=previousslide" highlightClick="1"/>
          </p:cNvPr>
          <p:cNvSpPr/>
          <p:nvPr/>
        </p:nvSpPr>
        <p:spPr>
          <a:xfrm>
            <a:off x="6732409" y="6044508"/>
            <a:ext cx="658991" cy="57150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nextslide" highlightClick="1"/>
          </p:cNvPr>
          <p:cNvSpPr/>
          <p:nvPr/>
        </p:nvSpPr>
        <p:spPr>
          <a:xfrm>
            <a:off x="5185325" y="6044508"/>
            <a:ext cx="658991" cy="571501"/>
          </a:xfrm>
          <a:prstGeom prst="actionButtonBackPrevio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5958867" y="6044508"/>
            <a:ext cx="658991" cy="57150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1" y="688069"/>
            <a:ext cx="3572543" cy="1959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68571" y="260194"/>
            <a:ext cx="4706466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 b="1" dirty="0">
              <a:solidFill>
                <a:srgbClr val="FF0000"/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</a:t>
            </a:r>
            <a:r>
              <a:rPr lang="ar-EG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يرجع ذلك إلى</a:t>
            </a:r>
            <a:r>
              <a:rPr lang="ar-EG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: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EG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</a:t>
            </a:r>
            <a:r>
              <a:rPr lang="ar-E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تحسن الأحوال الصحية.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E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إرتفاع مستوى المعيشة.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E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تقدم الرعاية الطبية للأطفال</a:t>
            </a:r>
            <a:r>
              <a:rPr lang="ar-EG" sz="2000" b="1" dirty="0"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.</a:t>
            </a:r>
            <a:endParaRPr lang="ar-EG" sz="2000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1324" y="2117521"/>
            <a:ext cx="6854735" cy="298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الهجرة: (الزيادة الغير طبيعية)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 تعنى إنتقال الفرد من منطقة لأخرى بغرض الأقامة والعمل</a:t>
            </a:r>
            <a:r>
              <a:rPr lang="ar-E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، مما يؤثر على</a:t>
            </a: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</a:t>
            </a:r>
            <a:r>
              <a:rPr lang="ar-EG" sz="2000" b="1" dirty="0"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نمو السكان، حيث يزيد عدد السكان للدول المستقبلية للمهاجرين مثل دول الخليج</a:t>
            </a: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،ولذا تسمى (بالزيادة الغير طبيعية) .</a:t>
            </a:r>
            <a:endParaRPr lang="en-US" sz="2000" b="1" dirty="0"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b="1" dirty="0">
                <a:solidFill>
                  <a:srgbClr val="000000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 </a:t>
            </a:r>
            <a:endParaRPr lang="en-US" b="1" dirty="0"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b="1" dirty="0">
                <a:solidFill>
                  <a:srgbClr val="000000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 </a:t>
            </a:r>
            <a:endParaRPr lang="en-US" dirty="0"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1" y="3367315"/>
            <a:ext cx="3752269" cy="2593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313059" y="4070682"/>
            <a:ext cx="4953000" cy="17465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توزيع السكان فى الوطن </a:t>
            </a:r>
            <a:r>
              <a:rPr lang="ar-EG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العربى</a:t>
            </a:r>
            <a:r>
              <a:rPr lang="ar-EG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: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يختلف توزيع السكان فى وطننا العربى من دولة إلى اخرى ومن منطقة إلى اخرى داخل الدولة الواحدة.</a:t>
            </a:r>
            <a:endParaRPr lang="en-US" sz="2000" b="1" dirty="0"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457189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يرجع ذلك إلى عدة </a:t>
            </a:r>
            <a:r>
              <a:rPr lang="ar-EG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عوامل منها</a:t>
            </a:r>
            <a:r>
              <a:rPr lang="ar-EG" b="1" dirty="0">
                <a:solidFill>
                  <a:srgbClr val="B0C3C9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:</a:t>
            </a:r>
            <a:endParaRPr lang="en-US" b="1" dirty="0">
              <a:solidFill>
                <a:srgbClr val="B0C3C9"/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sp>
        <p:nvSpPr>
          <p:cNvPr id="11" name="Action Button: Forward or Next 10">
            <a:hlinkClick r:id="" action="ppaction://hlinkshowjump?jump=previousslide" highlightClick="1"/>
          </p:cNvPr>
          <p:cNvSpPr/>
          <p:nvPr/>
        </p:nvSpPr>
        <p:spPr>
          <a:xfrm>
            <a:off x="6732409" y="6044508"/>
            <a:ext cx="658991" cy="57150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nextslide" highlightClick="1"/>
          </p:cNvPr>
          <p:cNvSpPr/>
          <p:nvPr/>
        </p:nvSpPr>
        <p:spPr>
          <a:xfrm>
            <a:off x="5185325" y="6044508"/>
            <a:ext cx="658991" cy="571501"/>
          </a:xfrm>
          <a:prstGeom prst="actionButtonBackPrevio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5958867" y="6044508"/>
            <a:ext cx="658991" cy="57150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1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0146"/>
            <a:ext cx="11814629" cy="1352520"/>
          </a:xfrm>
        </p:spPr>
        <p:txBody>
          <a:bodyPr>
            <a:noAutofit/>
          </a:bodyPr>
          <a:lstStyle/>
          <a:p>
            <a:pPr marL="457189" algn="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</a:br>
            <a:r>
              <a:rPr lang="ar-EG" sz="2400" b="1" dirty="0">
                <a:solidFill>
                  <a:schemeClr val="tx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لقد وهب الله وطننا العربى مجموعة من العوامل الطبيعية التى كانت سببا فى استقرار</a:t>
            </a:r>
            <a:r>
              <a:rPr lang="en-US" sz="2400" b="1" dirty="0">
                <a:solidFill>
                  <a:schemeClr val="tx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</a:br>
            <a:r>
              <a:rPr lang="ar-EG" sz="2400" b="1" dirty="0">
                <a:solidFill>
                  <a:schemeClr val="tx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سكانه وقيام حضاراته منذ القدم .</a:t>
            </a:r>
            <a:r>
              <a:rPr lang="en-US" sz="3200" b="1" dirty="0">
                <a:solidFill>
                  <a:schemeClr val="tx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</a:br>
            <a:endParaRPr lang="en-US" sz="3200" b="1" dirty="0">
              <a:solidFill>
                <a:schemeClr val="tx1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78178" y="2059680"/>
            <a:ext cx="5806788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العوامل </a:t>
            </a:r>
            <a:r>
              <a:rPr lang="ar-EG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الطبيعية المؤثرة فى توزيع السكان: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endParaRPr lang="id-ID" sz="1625" b="1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48344" y="1289043"/>
            <a:ext cx="5400172" cy="5409117"/>
            <a:chOff x="5825054" y="1665759"/>
            <a:chExt cx="4200120" cy="43100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1" name="Freeform 656"/>
            <p:cNvSpPr>
              <a:spLocks/>
            </p:cNvSpPr>
            <p:nvPr/>
          </p:nvSpPr>
          <p:spPr bwMode="auto">
            <a:xfrm>
              <a:off x="6084402" y="4030662"/>
              <a:ext cx="756066" cy="762659"/>
            </a:xfrm>
            <a:custGeom>
              <a:avLst/>
              <a:gdLst>
                <a:gd name="T0" fmla="*/ 67 w 81"/>
                <a:gd name="T1" fmla="*/ 66 h 82"/>
                <a:gd name="T2" fmla="*/ 46 w 81"/>
                <a:gd name="T3" fmla="*/ 79 h 82"/>
                <a:gd name="T4" fmla="*/ 39 w 81"/>
                <a:gd name="T5" fmla="*/ 76 h 82"/>
                <a:gd name="T6" fmla="*/ 35 w 81"/>
                <a:gd name="T7" fmla="*/ 75 h 82"/>
                <a:gd name="T8" fmla="*/ 34 w 81"/>
                <a:gd name="T9" fmla="*/ 74 h 82"/>
                <a:gd name="T10" fmla="*/ 32 w 81"/>
                <a:gd name="T11" fmla="*/ 77 h 82"/>
                <a:gd name="T12" fmla="*/ 33 w 81"/>
                <a:gd name="T13" fmla="*/ 79 h 82"/>
                <a:gd name="T14" fmla="*/ 31 w 81"/>
                <a:gd name="T15" fmla="*/ 80 h 82"/>
                <a:gd name="T16" fmla="*/ 30 w 81"/>
                <a:gd name="T17" fmla="*/ 79 h 82"/>
                <a:gd name="T18" fmla="*/ 29 w 81"/>
                <a:gd name="T19" fmla="*/ 75 h 82"/>
                <a:gd name="T20" fmla="*/ 26 w 81"/>
                <a:gd name="T21" fmla="*/ 71 h 82"/>
                <a:gd name="T22" fmla="*/ 25 w 81"/>
                <a:gd name="T23" fmla="*/ 67 h 82"/>
                <a:gd name="T24" fmla="*/ 22 w 81"/>
                <a:gd name="T25" fmla="*/ 62 h 82"/>
                <a:gd name="T26" fmla="*/ 20 w 81"/>
                <a:gd name="T27" fmla="*/ 60 h 82"/>
                <a:gd name="T28" fmla="*/ 18 w 81"/>
                <a:gd name="T29" fmla="*/ 57 h 82"/>
                <a:gd name="T30" fmla="*/ 17 w 81"/>
                <a:gd name="T31" fmla="*/ 53 h 82"/>
                <a:gd name="T32" fmla="*/ 16 w 81"/>
                <a:gd name="T33" fmla="*/ 48 h 82"/>
                <a:gd name="T34" fmla="*/ 14 w 81"/>
                <a:gd name="T35" fmla="*/ 45 h 82"/>
                <a:gd name="T36" fmla="*/ 12 w 81"/>
                <a:gd name="T37" fmla="*/ 42 h 82"/>
                <a:gd name="T38" fmla="*/ 10 w 81"/>
                <a:gd name="T39" fmla="*/ 40 h 82"/>
                <a:gd name="T40" fmla="*/ 9 w 81"/>
                <a:gd name="T41" fmla="*/ 36 h 82"/>
                <a:gd name="T42" fmla="*/ 6 w 81"/>
                <a:gd name="T43" fmla="*/ 30 h 82"/>
                <a:gd name="T44" fmla="*/ 4 w 81"/>
                <a:gd name="T45" fmla="*/ 26 h 82"/>
                <a:gd name="T46" fmla="*/ 3 w 81"/>
                <a:gd name="T47" fmla="*/ 23 h 82"/>
                <a:gd name="T48" fmla="*/ 1 w 81"/>
                <a:gd name="T49" fmla="*/ 23 h 82"/>
                <a:gd name="T50" fmla="*/ 1 w 81"/>
                <a:gd name="T51" fmla="*/ 21 h 82"/>
                <a:gd name="T52" fmla="*/ 1 w 81"/>
                <a:gd name="T53" fmla="*/ 17 h 82"/>
                <a:gd name="T54" fmla="*/ 5 w 81"/>
                <a:gd name="T55" fmla="*/ 16 h 82"/>
                <a:gd name="T56" fmla="*/ 7 w 81"/>
                <a:gd name="T57" fmla="*/ 13 h 82"/>
                <a:gd name="T58" fmla="*/ 10 w 81"/>
                <a:gd name="T59" fmla="*/ 13 h 82"/>
                <a:gd name="T60" fmla="*/ 12 w 81"/>
                <a:gd name="T61" fmla="*/ 11 h 82"/>
                <a:gd name="T62" fmla="*/ 16 w 81"/>
                <a:gd name="T63" fmla="*/ 2 h 82"/>
                <a:gd name="T64" fmla="*/ 19 w 81"/>
                <a:gd name="T65" fmla="*/ 2 h 82"/>
                <a:gd name="T66" fmla="*/ 23 w 81"/>
                <a:gd name="T67" fmla="*/ 4 h 82"/>
                <a:gd name="T68" fmla="*/ 27 w 81"/>
                <a:gd name="T69" fmla="*/ 7 h 82"/>
                <a:gd name="T70" fmla="*/ 33 w 81"/>
                <a:gd name="T71" fmla="*/ 13 h 82"/>
                <a:gd name="T72" fmla="*/ 41 w 81"/>
                <a:gd name="T73" fmla="*/ 17 h 82"/>
                <a:gd name="T74" fmla="*/ 47 w 81"/>
                <a:gd name="T75" fmla="*/ 17 h 82"/>
                <a:gd name="T76" fmla="*/ 49 w 81"/>
                <a:gd name="T77" fmla="*/ 19 h 82"/>
                <a:gd name="T78" fmla="*/ 51 w 81"/>
                <a:gd name="T79" fmla="*/ 20 h 82"/>
                <a:gd name="T80" fmla="*/ 53 w 81"/>
                <a:gd name="T81" fmla="*/ 21 h 82"/>
                <a:gd name="T82" fmla="*/ 53 w 81"/>
                <a:gd name="T83" fmla="*/ 24 h 82"/>
                <a:gd name="T84" fmla="*/ 55 w 81"/>
                <a:gd name="T85" fmla="*/ 26 h 82"/>
                <a:gd name="T86" fmla="*/ 57 w 81"/>
                <a:gd name="T87" fmla="*/ 27 h 82"/>
                <a:gd name="T88" fmla="*/ 58 w 81"/>
                <a:gd name="T89" fmla="*/ 30 h 82"/>
                <a:gd name="T90" fmla="*/ 59 w 81"/>
                <a:gd name="T91" fmla="*/ 33 h 82"/>
                <a:gd name="T92" fmla="*/ 59 w 81"/>
                <a:gd name="T93" fmla="*/ 35 h 82"/>
                <a:gd name="T94" fmla="*/ 60 w 81"/>
                <a:gd name="T95" fmla="*/ 37 h 82"/>
                <a:gd name="T96" fmla="*/ 62 w 81"/>
                <a:gd name="T97" fmla="*/ 39 h 82"/>
                <a:gd name="T98" fmla="*/ 64 w 81"/>
                <a:gd name="T9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" h="82">
                  <a:moveTo>
                    <a:pt x="79" y="49"/>
                  </a:moveTo>
                  <a:cubicBezTo>
                    <a:pt x="81" y="52"/>
                    <a:pt x="81" y="52"/>
                    <a:pt x="81" y="5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82"/>
                    <a:pt x="47" y="81"/>
                    <a:pt x="47" y="81"/>
                  </a:cubicBezTo>
                  <a:cubicBezTo>
                    <a:pt x="47" y="81"/>
                    <a:pt x="47" y="80"/>
                    <a:pt x="46" y="79"/>
                  </a:cubicBezTo>
                  <a:cubicBezTo>
                    <a:pt x="46" y="79"/>
                    <a:pt x="45" y="78"/>
                    <a:pt x="45" y="78"/>
                  </a:cubicBezTo>
                  <a:cubicBezTo>
                    <a:pt x="44" y="78"/>
                    <a:pt x="42" y="77"/>
                    <a:pt x="41" y="77"/>
                  </a:cubicBezTo>
                  <a:cubicBezTo>
                    <a:pt x="41" y="77"/>
                    <a:pt x="40" y="77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5" y="76"/>
                  </a:cubicBezTo>
                  <a:cubicBezTo>
                    <a:pt x="35" y="76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4" y="75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6"/>
                  </a:cubicBezTo>
                  <a:cubicBezTo>
                    <a:pt x="33" y="76"/>
                    <a:pt x="32" y="76"/>
                    <a:pt x="32" y="76"/>
                  </a:cubicBezTo>
                  <a:cubicBezTo>
                    <a:pt x="32" y="76"/>
                    <a:pt x="32" y="76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3" y="78"/>
                    <a:pt x="33" y="78"/>
                  </a:cubicBezTo>
                  <a:cubicBezTo>
                    <a:pt x="33" y="78"/>
                    <a:pt x="33" y="79"/>
                    <a:pt x="33" y="79"/>
                  </a:cubicBezTo>
                  <a:cubicBezTo>
                    <a:pt x="33" y="79"/>
                    <a:pt x="33" y="79"/>
                    <a:pt x="33" y="80"/>
                  </a:cubicBezTo>
                  <a:cubicBezTo>
                    <a:pt x="33" y="80"/>
                    <a:pt x="33" y="80"/>
                    <a:pt x="32" y="80"/>
                  </a:cubicBezTo>
                  <a:cubicBezTo>
                    <a:pt x="32" y="80"/>
                    <a:pt x="32" y="79"/>
                    <a:pt x="32" y="80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0"/>
                    <a:pt x="31" y="80"/>
                  </a:cubicBezTo>
                  <a:cubicBezTo>
                    <a:pt x="30" y="80"/>
                    <a:pt x="30" y="79"/>
                    <a:pt x="30" y="79"/>
                  </a:cubicBezTo>
                  <a:cubicBezTo>
                    <a:pt x="30" y="78"/>
                    <a:pt x="30" y="78"/>
                    <a:pt x="30" y="77"/>
                  </a:cubicBezTo>
                  <a:cubicBezTo>
                    <a:pt x="30" y="77"/>
                    <a:pt x="29" y="77"/>
                    <a:pt x="29" y="77"/>
                  </a:cubicBezTo>
                  <a:cubicBezTo>
                    <a:pt x="29" y="77"/>
                    <a:pt x="29" y="76"/>
                    <a:pt x="29" y="76"/>
                  </a:cubicBezTo>
                  <a:cubicBezTo>
                    <a:pt x="29" y="76"/>
                    <a:pt x="29" y="75"/>
                    <a:pt x="29" y="75"/>
                  </a:cubicBezTo>
                  <a:cubicBezTo>
                    <a:pt x="29" y="75"/>
                    <a:pt x="28" y="74"/>
                    <a:pt x="28" y="74"/>
                  </a:cubicBezTo>
                  <a:cubicBezTo>
                    <a:pt x="28" y="74"/>
                    <a:pt x="27" y="73"/>
                    <a:pt x="27" y="73"/>
                  </a:cubicBezTo>
                  <a:cubicBezTo>
                    <a:pt x="27" y="73"/>
                    <a:pt x="27" y="72"/>
                    <a:pt x="27" y="72"/>
                  </a:cubicBezTo>
                  <a:cubicBezTo>
                    <a:pt x="27" y="72"/>
                    <a:pt x="27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0"/>
                    <a:pt x="26" y="70"/>
                    <a:pt x="26" y="69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5" y="68"/>
                    <a:pt x="25" y="67"/>
                    <a:pt x="25" y="67"/>
                  </a:cubicBezTo>
                  <a:cubicBezTo>
                    <a:pt x="25" y="66"/>
                    <a:pt x="24" y="65"/>
                    <a:pt x="24" y="65"/>
                  </a:cubicBezTo>
                  <a:cubicBezTo>
                    <a:pt x="24" y="64"/>
                    <a:pt x="24" y="64"/>
                    <a:pt x="24" y="63"/>
                  </a:cubicBezTo>
                  <a:cubicBezTo>
                    <a:pt x="23" y="63"/>
                    <a:pt x="23" y="62"/>
                    <a:pt x="23" y="62"/>
                  </a:cubicBezTo>
                  <a:cubicBezTo>
                    <a:pt x="23" y="62"/>
                    <a:pt x="22" y="62"/>
                    <a:pt x="22" y="62"/>
                  </a:cubicBezTo>
                  <a:cubicBezTo>
                    <a:pt x="22" y="62"/>
                    <a:pt x="21" y="61"/>
                    <a:pt x="21" y="61"/>
                  </a:cubicBezTo>
                  <a:cubicBezTo>
                    <a:pt x="21" y="61"/>
                    <a:pt x="21" y="60"/>
                    <a:pt x="21" y="60"/>
                  </a:cubicBezTo>
                  <a:cubicBezTo>
                    <a:pt x="21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9" y="60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8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6"/>
                    <a:pt x="17" y="56"/>
                    <a:pt x="17" y="56"/>
                  </a:cubicBezTo>
                  <a:cubicBezTo>
                    <a:pt x="17" y="55"/>
                    <a:pt x="17" y="55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9"/>
                    <a:pt x="16" y="49"/>
                    <a:pt x="16" y="48"/>
                  </a:cubicBezTo>
                  <a:cubicBezTo>
                    <a:pt x="16" y="48"/>
                    <a:pt x="16" y="48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5"/>
                    <a:pt x="14" y="45"/>
                  </a:cubicBezTo>
                  <a:cubicBezTo>
                    <a:pt x="14" y="45"/>
                    <a:pt x="14" y="45"/>
                    <a:pt x="14" y="44"/>
                  </a:cubicBezTo>
                  <a:cubicBezTo>
                    <a:pt x="14" y="44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1"/>
                    <a:pt x="11" y="41"/>
                    <a:pt x="11" y="41"/>
                  </a:cubicBezTo>
                  <a:cubicBezTo>
                    <a:pt x="11" y="41"/>
                    <a:pt x="11" y="40"/>
                    <a:pt x="10" y="40"/>
                  </a:cubicBezTo>
                  <a:cubicBezTo>
                    <a:pt x="10" y="40"/>
                    <a:pt x="10" y="39"/>
                    <a:pt x="10" y="39"/>
                  </a:cubicBezTo>
                  <a:cubicBezTo>
                    <a:pt x="10" y="39"/>
                    <a:pt x="10" y="39"/>
                    <a:pt x="10" y="38"/>
                  </a:cubicBezTo>
                  <a:cubicBezTo>
                    <a:pt x="10" y="38"/>
                    <a:pt x="10" y="37"/>
                    <a:pt x="10" y="37"/>
                  </a:cubicBezTo>
                  <a:cubicBezTo>
                    <a:pt x="10" y="37"/>
                    <a:pt x="10" y="37"/>
                    <a:pt x="9" y="36"/>
                  </a:cubicBezTo>
                  <a:cubicBezTo>
                    <a:pt x="9" y="36"/>
                    <a:pt x="9" y="35"/>
                    <a:pt x="8" y="35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7" y="33"/>
                    <a:pt x="7" y="32"/>
                    <a:pt x="7" y="32"/>
                  </a:cubicBezTo>
                  <a:cubicBezTo>
                    <a:pt x="7" y="31"/>
                    <a:pt x="6" y="31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7"/>
                    <a:pt x="4" y="27"/>
                    <a:pt x="4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2" y="23"/>
                    <a:pt x="2" y="23"/>
                  </a:cubicBezTo>
                  <a:cubicBezTo>
                    <a:pt x="2" y="23"/>
                    <a:pt x="2" y="22"/>
                    <a:pt x="2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4"/>
                    <a:pt x="11" y="4"/>
                  </a:cubicBezTo>
                  <a:cubicBezTo>
                    <a:pt x="12" y="4"/>
                    <a:pt x="14" y="3"/>
                    <a:pt x="15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8" y="1"/>
                    <a:pt x="19" y="1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2" y="3"/>
                    <a:pt x="22" y="3"/>
                    <a:pt x="23" y="4"/>
                  </a:cubicBezTo>
                  <a:cubicBezTo>
                    <a:pt x="23" y="4"/>
                    <a:pt x="23" y="5"/>
                    <a:pt x="24" y="5"/>
                  </a:cubicBezTo>
                  <a:cubicBezTo>
                    <a:pt x="24" y="5"/>
                    <a:pt x="24" y="5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7" y="7"/>
                    <a:pt x="28" y="8"/>
                    <a:pt x="28" y="8"/>
                  </a:cubicBezTo>
                  <a:cubicBezTo>
                    <a:pt x="28" y="8"/>
                    <a:pt x="29" y="8"/>
                    <a:pt x="29" y="9"/>
                  </a:cubicBezTo>
                  <a:cubicBezTo>
                    <a:pt x="30" y="9"/>
                    <a:pt x="30" y="10"/>
                    <a:pt x="31" y="11"/>
                  </a:cubicBezTo>
                  <a:cubicBezTo>
                    <a:pt x="32" y="11"/>
                    <a:pt x="33" y="12"/>
                    <a:pt x="33" y="13"/>
                  </a:cubicBezTo>
                  <a:cubicBezTo>
                    <a:pt x="34" y="13"/>
                    <a:pt x="35" y="15"/>
                    <a:pt x="36" y="15"/>
                  </a:cubicBezTo>
                  <a:cubicBezTo>
                    <a:pt x="36" y="15"/>
                    <a:pt x="37" y="16"/>
                    <a:pt x="37" y="16"/>
                  </a:cubicBezTo>
                  <a:cubicBezTo>
                    <a:pt x="38" y="16"/>
                    <a:pt x="38" y="16"/>
                    <a:pt x="39" y="17"/>
                  </a:cubicBezTo>
                  <a:cubicBezTo>
                    <a:pt x="40" y="17"/>
                    <a:pt x="41" y="17"/>
                    <a:pt x="41" y="17"/>
                  </a:cubicBezTo>
                  <a:cubicBezTo>
                    <a:pt x="42" y="17"/>
                    <a:pt x="43" y="17"/>
                    <a:pt x="44" y="17"/>
                  </a:cubicBezTo>
                  <a:cubicBezTo>
                    <a:pt x="44" y="17"/>
                    <a:pt x="45" y="17"/>
                    <a:pt x="46" y="17"/>
                  </a:cubicBezTo>
                  <a:cubicBezTo>
                    <a:pt x="46" y="17"/>
                    <a:pt x="46" y="17"/>
                    <a:pt x="46" y="16"/>
                  </a:cubicBezTo>
                  <a:cubicBezTo>
                    <a:pt x="46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9" y="18"/>
                    <a:pt x="49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49" y="19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1" y="20"/>
                    <a:pt x="51" y="20"/>
                  </a:cubicBezTo>
                  <a:cubicBezTo>
                    <a:pt x="51" y="20"/>
                    <a:pt x="52" y="20"/>
                    <a:pt x="52" y="20"/>
                  </a:cubicBezTo>
                  <a:cubicBezTo>
                    <a:pt x="52" y="20"/>
                    <a:pt x="52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3" y="21"/>
                    <a:pt x="53" y="21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4"/>
                    <a:pt x="53" y="24"/>
                  </a:cubicBezTo>
                  <a:cubicBezTo>
                    <a:pt x="53" y="24"/>
                    <a:pt x="53" y="24"/>
                    <a:pt x="54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7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8" y="29"/>
                    <a:pt x="58" y="30"/>
                    <a:pt x="58" y="30"/>
                  </a:cubicBezTo>
                  <a:cubicBezTo>
                    <a:pt x="58" y="30"/>
                    <a:pt x="58" y="30"/>
                    <a:pt x="58" y="31"/>
                  </a:cubicBezTo>
                  <a:cubicBezTo>
                    <a:pt x="58" y="31"/>
                    <a:pt x="58" y="31"/>
                    <a:pt x="59" y="3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60" y="36"/>
                    <a:pt x="60" y="36"/>
                  </a:cubicBezTo>
                  <a:cubicBezTo>
                    <a:pt x="60" y="36"/>
                    <a:pt x="60" y="35"/>
                    <a:pt x="60" y="35"/>
                  </a:cubicBezTo>
                  <a:cubicBezTo>
                    <a:pt x="60" y="35"/>
                    <a:pt x="60" y="36"/>
                    <a:pt x="60" y="36"/>
                  </a:cubicBezTo>
                  <a:cubicBezTo>
                    <a:pt x="60" y="36"/>
                    <a:pt x="60" y="36"/>
                    <a:pt x="60" y="37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1" y="38"/>
                    <a:pt x="61" y="38"/>
                  </a:cubicBezTo>
                  <a:cubicBezTo>
                    <a:pt x="61" y="38"/>
                    <a:pt x="61" y="39"/>
                    <a:pt x="61" y="39"/>
                  </a:cubicBezTo>
                  <a:cubicBezTo>
                    <a:pt x="61" y="39"/>
                    <a:pt x="62" y="39"/>
                    <a:pt x="62" y="39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7" y="47"/>
                    <a:pt x="67" y="47"/>
                    <a:pt x="67" y="47"/>
                  </a:cubicBezTo>
                  <a:lnTo>
                    <a:pt x="79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2" name="Freeform 661"/>
            <p:cNvSpPr>
              <a:spLocks/>
            </p:cNvSpPr>
            <p:nvPr/>
          </p:nvSpPr>
          <p:spPr bwMode="auto">
            <a:xfrm>
              <a:off x="6811895" y="4281219"/>
              <a:ext cx="37364" cy="19781"/>
            </a:xfrm>
            <a:custGeom>
              <a:avLst/>
              <a:gdLst>
                <a:gd name="T0" fmla="*/ 3 w 4"/>
                <a:gd name="T1" fmla="*/ 1 h 2"/>
                <a:gd name="T2" fmla="*/ 3 w 4"/>
                <a:gd name="T3" fmla="*/ 1 h 2"/>
                <a:gd name="T4" fmla="*/ 4 w 4"/>
                <a:gd name="T5" fmla="*/ 1 h 2"/>
                <a:gd name="T6" fmla="*/ 4 w 4"/>
                <a:gd name="T7" fmla="*/ 0 h 2"/>
                <a:gd name="T8" fmla="*/ 4 w 4"/>
                <a:gd name="T9" fmla="*/ 0 h 2"/>
                <a:gd name="T10" fmla="*/ 4 w 4"/>
                <a:gd name="T11" fmla="*/ 0 h 2"/>
                <a:gd name="T12" fmla="*/ 3 w 4"/>
                <a:gd name="T13" fmla="*/ 0 h 2"/>
                <a:gd name="T14" fmla="*/ 3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1 w 4"/>
                <a:gd name="T23" fmla="*/ 1 h 2"/>
                <a:gd name="T24" fmla="*/ 1 w 4"/>
                <a:gd name="T25" fmla="*/ 2 h 2"/>
                <a:gd name="T26" fmla="*/ 1 w 4"/>
                <a:gd name="T27" fmla="*/ 2 h 2"/>
                <a:gd name="T28" fmla="*/ 0 w 4"/>
                <a:gd name="T29" fmla="*/ 2 h 2"/>
                <a:gd name="T30" fmla="*/ 0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1 w 4"/>
                <a:gd name="T37" fmla="*/ 2 h 2"/>
                <a:gd name="T38" fmla="*/ 1 w 4"/>
                <a:gd name="T39" fmla="*/ 2 h 2"/>
                <a:gd name="T40" fmla="*/ 2 w 4"/>
                <a:gd name="T41" fmla="*/ 2 h 2"/>
                <a:gd name="T42" fmla="*/ 2 w 4"/>
                <a:gd name="T43" fmla="*/ 2 h 2"/>
                <a:gd name="T44" fmla="*/ 3 w 4"/>
                <a:gd name="T45" fmla="*/ 1 h 2"/>
                <a:gd name="T46" fmla="*/ 3 w 4"/>
                <a:gd name="T47" fmla="*/ 2 h 2"/>
                <a:gd name="T48" fmla="*/ 3 w 4"/>
                <a:gd name="T4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3" name="Freeform 665"/>
            <p:cNvSpPr>
              <a:spLocks/>
            </p:cNvSpPr>
            <p:nvPr/>
          </p:nvSpPr>
          <p:spPr bwMode="auto">
            <a:xfrm>
              <a:off x="8759204" y="4560348"/>
              <a:ext cx="92310" cy="94508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8 h 10"/>
                <a:gd name="T4" fmla="*/ 7 w 10"/>
                <a:gd name="T5" fmla="*/ 8 h 10"/>
                <a:gd name="T6" fmla="*/ 8 w 10"/>
                <a:gd name="T7" fmla="*/ 8 h 10"/>
                <a:gd name="T8" fmla="*/ 8 w 10"/>
                <a:gd name="T9" fmla="*/ 7 h 10"/>
                <a:gd name="T10" fmla="*/ 8 w 10"/>
                <a:gd name="T11" fmla="*/ 7 h 10"/>
                <a:gd name="T12" fmla="*/ 8 w 10"/>
                <a:gd name="T13" fmla="*/ 6 h 10"/>
                <a:gd name="T14" fmla="*/ 8 w 10"/>
                <a:gd name="T15" fmla="*/ 6 h 10"/>
                <a:gd name="T16" fmla="*/ 8 w 10"/>
                <a:gd name="T17" fmla="*/ 5 h 10"/>
                <a:gd name="T18" fmla="*/ 8 w 10"/>
                <a:gd name="T19" fmla="*/ 5 h 10"/>
                <a:gd name="T20" fmla="*/ 9 w 10"/>
                <a:gd name="T21" fmla="*/ 4 h 10"/>
                <a:gd name="T22" fmla="*/ 9 w 10"/>
                <a:gd name="T23" fmla="*/ 3 h 10"/>
                <a:gd name="T24" fmla="*/ 9 w 10"/>
                <a:gd name="T25" fmla="*/ 2 h 10"/>
                <a:gd name="T26" fmla="*/ 10 w 10"/>
                <a:gd name="T27" fmla="*/ 3 h 10"/>
                <a:gd name="T28" fmla="*/ 10 w 10"/>
                <a:gd name="T29" fmla="*/ 2 h 10"/>
                <a:gd name="T30" fmla="*/ 10 w 10"/>
                <a:gd name="T31" fmla="*/ 1 h 10"/>
                <a:gd name="T32" fmla="*/ 9 w 10"/>
                <a:gd name="T33" fmla="*/ 1 h 10"/>
                <a:gd name="T34" fmla="*/ 9 w 10"/>
                <a:gd name="T35" fmla="*/ 0 h 10"/>
                <a:gd name="T36" fmla="*/ 8 w 10"/>
                <a:gd name="T37" fmla="*/ 0 h 10"/>
                <a:gd name="T38" fmla="*/ 8 w 10"/>
                <a:gd name="T39" fmla="*/ 0 h 10"/>
                <a:gd name="T40" fmla="*/ 8 w 10"/>
                <a:gd name="T41" fmla="*/ 0 h 10"/>
                <a:gd name="T42" fmla="*/ 7 w 10"/>
                <a:gd name="T43" fmla="*/ 1 h 10"/>
                <a:gd name="T44" fmla="*/ 6 w 10"/>
                <a:gd name="T45" fmla="*/ 1 h 10"/>
                <a:gd name="T46" fmla="*/ 5 w 10"/>
                <a:gd name="T47" fmla="*/ 0 h 10"/>
                <a:gd name="T48" fmla="*/ 4 w 10"/>
                <a:gd name="T49" fmla="*/ 0 h 10"/>
                <a:gd name="T50" fmla="*/ 3 w 10"/>
                <a:gd name="T51" fmla="*/ 1 h 10"/>
                <a:gd name="T52" fmla="*/ 3 w 10"/>
                <a:gd name="T53" fmla="*/ 1 h 10"/>
                <a:gd name="T54" fmla="*/ 2 w 10"/>
                <a:gd name="T55" fmla="*/ 1 h 10"/>
                <a:gd name="T56" fmla="*/ 2 w 10"/>
                <a:gd name="T57" fmla="*/ 2 h 10"/>
                <a:gd name="T58" fmla="*/ 2 w 10"/>
                <a:gd name="T59" fmla="*/ 2 h 10"/>
                <a:gd name="T60" fmla="*/ 2 w 10"/>
                <a:gd name="T61" fmla="*/ 2 h 10"/>
                <a:gd name="T62" fmla="*/ 2 w 10"/>
                <a:gd name="T63" fmla="*/ 3 h 10"/>
                <a:gd name="T64" fmla="*/ 1 w 10"/>
                <a:gd name="T65" fmla="*/ 3 h 10"/>
                <a:gd name="T66" fmla="*/ 1 w 10"/>
                <a:gd name="T67" fmla="*/ 4 h 10"/>
                <a:gd name="T68" fmla="*/ 0 w 10"/>
                <a:gd name="T69" fmla="*/ 4 h 10"/>
                <a:gd name="T70" fmla="*/ 0 w 10"/>
                <a:gd name="T71" fmla="*/ 5 h 10"/>
                <a:gd name="T72" fmla="*/ 0 w 10"/>
                <a:gd name="T73" fmla="*/ 6 h 10"/>
                <a:gd name="T74" fmla="*/ 0 w 10"/>
                <a:gd name="T75" fmla="*/ 7 h 10"/>
                <a:gd name="T76" fmla="*/ 1 w 10"/>
                <a:gd name="T77" fmla="*/ 8 h 10"/>
                <a:gd name="T78" fmla="*/ 1 w 10"/>
                <a:gd name="T79" fmla="*/ 8 h 10"/>
                <a:gd name="T80" fmla="*/ 2 w 10"/>
                <a:gd name="T81" fmla="*/ 8 h 10"/>
                <a:gd name="T82" fmla="*/ 2 w 10"/>
                <a:gd name="T83" fmla="*/ 9 h 10"/>
                <a:gd name="T84" fmla="*/ 3 w 10"/>
                <a:gd name="T85" fmla="*/ 9 h 10"/>
                <a:gd name="T86" fmla="*/ 3 w 10"/>
                <a:gd name="T87" fmla="*/ 9 h 10"/>
                <a:gd name="T88" fmla="*/ 4 w 10"/>
                <a:gd name="T89" fmla="*/ 9 h 10"/>
                <a:gd name="T90" fmla="*/ 4 w 10"/>
                <a:gd name="T91" fmla="*/ 10 h 10"/>
                <a:gd name="T92" fmla="*/ 4 w 10"/>
                <a:gd name="T93" fmla="*/ 10 h 10"/>
                <a:gd name="T94" fmla="*/ 5 w 10"/>
                <a:gd name="T95" fmla="*/ 10 h 10"/>
                <a:gd name="T96" fmla="*/ 6 w 10"/>
                <a:gd name="T97" fmla="*/ 10 h 10"/>
                <a:gd name="T98" fmla="*/ 6 w 10"/>
                <a:gd name="T99" fmla="*/ 9 h 10"/>
                <a:gd name="T100" fmla="*/ 6 w 10"/>
                <a:gd name="T101" fmla="*/ 9 h 10"/>
                <a:gd name="T102" fmla="*/ 6 w 10"/>
                <a:gd name="T103" fmla="*/ 9 h 10"/>
                <a:gd name="T104" fmla="*/ 6 w 10"/>
                <a:gd name="T105" fmla="*/ 9 h 10"/>
                <a:gd name="T106" fmla="*/ 7 w 10"/>
                <a:gd name="T107" fmla="*/ 9 h 10"/>
                <a:gd name="T108" fmla="*/ 7 w 10"/>
                <a:gd name="T10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4" name="Freeform 666"/>
            <p:cNvSpPr>
              <a:spLocks/>
            </p:cNvSpPr>
            <p:nvPr/>
          </p:nvSpPr>
          <p:spPr bwMode="auto">
            <a:xfrm>
              <a:off x="9141632" y="4290010"/>
              <a:ext cx="46155" cy="169236"/>
            </a:xfrm>
            <a:custGeom>
              <a:avLst/>
              <a:gdLst>
                <a:gd name="T0" fmla="*/ 4 w 5"/>
                <a:gd name="T1" fmla="*/ 18 h 18"/>
                <a:gd name="T2" fmla="*/ 4 w 5"/>
                <a:gd name="T3" fmla="*/ 17 h 18"/>
                <a:gd name="T4" fmla="*/ 4 w 5"/>
                <a:gd name="T5" fmla="*/ 15 h 18"/>
                <a:gd name="T6" fmla="*/ 5 w 5"/>
                <a:gd name="T7" fmla="*/ 14 h 18"/>
                <a:gd name="T8" fmla="*/ 5 w 5"/>
                <a:gd name="T9" fmla="*/ 13 h 18"/>
                <a:gd name="T10" fmla="*/ 5 w 5"/>
                <a:gd name="T11" fmla="*/ 12 h 18"/>
                <a:gd name="T12" fmla="*/ 5 w 5"/>
                <a:gd name="T13" fmla="*/ 10 h 18"/>
                <a:gd name="T14" fmla="*/ 5 w 5"/>
                <a:gd name="T15" fmla="*/ 9 h 18"/>
                <a:gd name="T16" fmla="*/ 5 w 5"/>
                <a:gd name="T17" fmla="*/ 7 h 18"/>
                <a:gd name="T18" fmla="*/ 5 w 5"/>
                <a:gd name="T19" fmla="*/ 6 h 18"/>
                <a:gd name="T20" fmla="*/ 5 w 5"/>
                <a:gd name="T21" fmla="*/ 4 h 18"/>
                <a:gd name="T22" fmla="*/ 5 w 5"/>
                <a:gd name="T23" fmla="*/ 3 h 18"/>
                <a:gd name="T24" fmla="*/ 5 w 5"/>
                <a:gd name="T25" fmla="*/ 2 h 18"/>
                <a:gd name="T26" fmla="*/ 5 w 5"/>
                <a:gd name="T27" fmla="*/ 2 h 18"/>
                <a:gd name="T28" fmla="*/ 4 w 5"/>
                <a:gd name="T29" fmla="*/ 1 h 18"/>
                <a:gd name="T30" fmla="*/ 4 w 5"/>
                <a:gd name="T31" fmla="*/ 0 h 18"/>
                <a:gd name="T32" fmla="*/ 3 w 5"/>
                <a:gd name="T33" fmla="*/ 0 h 18"/>
                <a:gd name="T34" fmla="*/ 3 w 5"/>
                <a:gd name="T35" fmla="*/ 0 h 18"/>
                <a:gd name="T36" fmla="*/ 2 w 5"/>
                <a:gd name="T37" fmla="*/ 1 h 18"/>
                <a:gd name="T38" fmla="*/ 2 w 5"/>
                <a:gd name="T39" fmla="*/ 1 h 18"/>
                <a:gd name="T40" fmla="*/ 1 w 5"/>
                <a:gd name="T41" fmla="*/ 2 h 18"/>
                <a:gd name="T42" fmla="*/ 1 w 5"/>
                <a:gd name="T43" fmla="*/ 3 h 18"/>
                <a:gd name="T44" fmla="*/ 0 w 5"/>
                <a:gd name="T45" fmla="*/ 5 h 18"/>
                <a:gd name="T46" fmla="*/ 0 w 5"/>
                <a:gd name="T47" fmla="*/ 6 h 18"/>
                <a:gd name="T48" fmla="*/ 0 w 5"/>
                <a:gd name="T49" fmla="*/ 7 h 18"/>
                <a:gd name="T50" fmla="*/ 0 w 5"/>
                <a:gd name="T51" fmla="*/ 9 h 18"/>
                <a:gd name="T52" fmla="*/ 0 w 5"/>
                <a:gd name="T53" fmla="*/ 11 h 18"/>
                <a:gd name="T54" fmla="*/ 0 w 5"/>
                <a:gd name="T55" fmla="*/ 12 h 18"/>
                <a:gd name="T56" fmla="*/ 0 w 5"/>
                <a:gd name="T57" fmla="*/ 14 h 18"/>
                <a:gd name="T58" fmla="*/ 1 w 5"/>
                <a:gd name="T59" fmla="*/ 15 h 18"/>
                <a:gd name="T60" fmla="*/ 3 w 5"/>
                <a:gd name="T61" fmla="*/ 15 h 18"/>
                <a:gd name="T62" fmla="*/ 3 w 5"/>
                <a:gd name="T63" fmla="*/ 16 h 18"/>
                <a:gd name="T64" fmla="*/ 3 w 5"/>
                <a:gd name="T65" fmla="*/ 17 h 18"/>
                <a:gd name="T66" fmla="*/ 3 w 5"/>
                <a:gd name="T67" fmla="*/ 18 h 18"/>
                <a:gd name="T68" fmla="*/ 4 w 5"/>
                <a:gd name="T69" fmla="*/ 18 h 18"/>
                <a:gd name="T70" fmla="*/ 4 w 5"/>
                <a:gd name="T7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8">
                  <a:moveTo>
                    <a:pt x="4" y="18"/>
                  </a:moveTo>
                  <a:cubicBezTo>
                    <a:pt x="4" y="18"/>
                    <a:pt x="4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5" name="Freeform 699"/>
            <p:cNvSpPr>
              <a:spLocks/>
            </p:cNvSpPr>
            <p:nvPr/>
          </p:nvSpPr>
          <p:spPr bwMode="auto">
            <a:xfrm>
              <a:off x="9484499" y="3228441"/>
              <a:ext cx="186819" cy="215391"/>
            </a:xfrm>
            <a:custGeom>
              <a:avLst/>
              <a:gdLst>
                <a:gd name="T0" fmla="*/ 7 w 20"/>
                <a:gd name="T1" fmla="*/ 21 h 23"/>
                <a:gd name="T2" fmla="*/ 6 w 20"/>
                <a:gd name="T3" fmla="*/ 23 h 23"/>
                <a:gd name="T4" fmla="*/ 5 w 20"/>
                <a:gd name="T5" fmla="*/ 22 h 23"/>
                <a:gd name="T6" fmla="*/ 4 w 20"/>
                <a:gd name="T7" fmla="*/ 21 h 23"/>
                <a:gd name="T8" fmla="*/ 5 w 20"/>
                <a:gd name="T9" fmla="*/ 21 h 23"/>
                <a:gd name="T10" fmla="*/ 5 w 20"/>
                <a:gd name="T11" fmla="*/ 20 h 23"/>
                <a:gd name="T12" fmla="*/ 3 w 20"/>
                <a:gd name="T13" fmla="*/ 19 h 23"/>
                <a:gd name="T14" fmla="*/ 1 w 20"/>
                <a:gd name="T15" fmla="*/ 17 h 23"/>
                <a:gd name="T16" fmla="*/ 2 w 20"/>
                <a:gd name="T17" fmla="*/ 17 h 23"/>
                <a:gd name="T18" fmla="*/ 3 w 20"/>
                <a:gd name="T19" fmla="*/ 15 h 23"/>
                <a:gd name="T20" fmla="*/ 2 w 20"/>
                <a:gd name="T21" fmla="*/ 13 h 23"/>
                <a:gd name="T22" fmla="*/ 3 w 20"/>
                <a:gd name="T23" fmla="*/ 13 h 23"/>
                <a:gd name="T24" fmla="*/ 4 w 20"/>
                <a:gd name="T25" fmla="*/ 13 h 23"/>
                <a:gd name="T26" fmla="*/ 5 w 20"/>
                <a:gd name="T27" fmla="*/ 12 h 23"/>
                <a:gd name="T28" fmla="*/ 4 w 20"/>
                <a:gd name="T29" fmla="*/ 9 h 23"/>
                <a:gd name="T30" fmla="*/ 3 w 20"/>
                <a:gd name="T31" fmla="*/ 6 h 23"/>
                <a:gd name="T32" fmla="*/ 1 w 20"/>
                <a:gd name="T33" fmla="*/ 3 h 23"/>
                <a:gd name="T34" fmla="*/ 0 w 20"/>
                <a:gd name="T35" fmla="*/ 2 h 23"/>
                <a:gd name="T36" fmla="*/ 0 w 20"/>
                <a:gd name="T37" fmla="*/ 0 h 23"/>
                <a:gd name="T38" fmla="*/ 2 w 20"/>
                <a:gd name="T39" fmla="*/ 1 h 23"/>
                <a:gd name="T40" fmla="*/ 4 w 20"/>
                <a:gd name="T41" fmla="*/ 2 h 23"/>
                <a:gd name="T42" fmla="*/ 6 w 20"/>
                <a:gd name="T43" fmla="*/ 4 h 23"/>
                <a:gd name="T44" fmla="*/ 8 w 20"/>
                <a:gd name="T45" fmla="*/ 5 h 23"/>
                <a:gd name="T46" fmla="*/ 10 w 20"/>
                <a:gd name="T47" fmla="*/ 6 h 23"/>
                <a:gd name="T48" fmla="*/ 11 w 20"/>
                <a:gd name="T49" fmla="*/ 7 h 23"/>
                <a:gd name="T50" fmla="*/ 12 w 20"/>
                <a:gd name="T51" fmla="*/ 7 h 23"/>
                <a:gd name="T52" fmla="*/ 13 w 20"/>
                <a:gd name="T53" fmla="*/ 7 h 23"/>
                <a:gd name="T54" fmla="*/ 14 w 20"/>
                <a:gd name="T55" fmla="*/ 8 h 23"/>
                <a:gd name="T56" fmla="*/ 15 w 20"/>
                <a:gd name="T57" fmla="*/ 7 h 23"/>
                <a:gd name="T58" fmla="*/ 16 w 20"/>
                <a:gd name="T59" fmla="*/ 6 h 23"/>
                <a:gd name="T60" fmla="*/ 16 w 20"/>
                <a:gd name="T61" fmla="*/ 7 h 23"/>
                <a:gd name="T62" fmla="*/ 17 w 20"/>
                <a:gd name="T63" fmla="*/ 9 h 23"/>
                <a:gd name="T64" fmla="*/ 18 w 20"/>
                <a:gd name="T65" fmla="*/ 11 h 23"/>
                <a:gd name="T66" fmla="*/ 19 w 20"/>
                <a:gd name="T67" fmla="*/ 11 h 23"/>
                <a:gd name="T68" fmla="*/ 20 w 20"/>
                <a:gd name="T69" fmla="*/ 11 h 23"/>
                <a:gd name="T70" fmla="*/ 19 w 20"/>
                <a:gd name="T71" fmla="*/ 12 h 23"/>
                <a:gd name="T72" fmla="*/ 18 w 20"/>
                <a:gd name="T73" fmla="*/ 13 h 23"/>
                <a:gd name="T74" fmla="*/ 17 w 20"/>
                <a:gd name="T75" fmla="*/ 14 h 23"/>
                <a:gd name="T76" fmla="*/ 16 w 20"/>
                <a:gd name="T77" fmla="*/ 14 h 23"/>
                <a:gd name="T78" fmla="*/ 14 w 20"/>
                <a:gd name="T79" fmla="*/ 14 h 23"/>
                <a:gd name="T80" fmla="*/ 15 w 20"/>
                <a:gd name="T81" fmla="*/ 16 h 23"/>
                <a:gd name="T82" fmla="*/ 15 w 20"/>
                <a:gd name="T83" fmla="*/ 18 h 23"/>
                <a:gd name="T84" fmla="*/ 16 w 20"/>
                <a:gd name="T85" fmla="*/ 20 h 23"/>
                <a:gd name="T86" fmla="*/ 14 w 20"/>
                <a:gd name="T87" fmla="*/ 19 h 23"/>
                <a:gd name="T88" fmla="*/ 12 w 20"/>
                <a:gd name="T89" fmla="*/ 18 h 23"/>
                <a:gd name="T90" fmla="*/ 10 w 20"/>
                <a:gd name="T91" fmla="*/ 17 h 23"/>
                <a:gd name="T92" fmla="*/ 8 w 20"/>
                <a:gd name="T93" fmla="*/ 17 h 23"/>
                <a:gd name="T94" fmla="*/ 6 w 20"/>
                <a:gd name="T95" fmla="*/ 18 h 23"/>
                <a:gd name="T96" fmla="*/ 4 w 20"/>
                <a:gd name="T97" fmla="*/ 17 h 23"/>
                <a:gd name="T98" fmla="*/ 5 w 20"/>
                <a:gd name="T99" fmla="*/ 19 h 23"/>
                <a:gd name="T100" fmla="*/ 7 w 20"/>
                <a:gd name="T101" fmla="*/ 20 h 23"/>
                <a:gd name="T102" fmla="*/ 8 w 20"/>
                <a:gd name="T10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3">
                  <a:moveTo>
                    <a:pt x="8" y="21"/>
                  </a:moveTo>
                  <a:cubicBezTo>
                    <a:pt x="8" y="21"/>
                    <a:pt x="8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18"/>
                    <a:pt x="2" y="18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2"/>
                    <a:pt x="20" y="12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6" y="14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6" name="Freeform 702"/>
            <p:cNvSpPr>
              <a:spLocks/>
            </p:cNvSpPr>
            <p:nvPr/>
          </p:nvSpPr>
          <p:spPr bwMode="auto">
            <a:xfrm>
              <a:off x="9346034" y="3435041"/>
              <a:ext cx="334076" cy="558258"/>
            </a:xfrm>
            <a:custGeom>
              <a:avLst/>
              <a:gdLst>
                <a:gd name="T0" fmla="*/ 10 w 36"/>
                <a:gd name="T1" fmla="*/ 58 h 60"/>
                <a:gd name="T2" fmla="*/ 9 w 36"/>
                <a:gd name="T3" fmla="*/ 60 h 60"/>
                <a:gd name="T4" fmla="*/ 7 w 36"/>
                <a:gd name="T5" fmla="*/ 58 h 60"/>
                <a:gd name="T6" fmla="*/ 7 w 36"/>
                <a:gd name="T7" fmla="*/ 56 h 60"/>
                <a:gd name="T8" fmla="*/ 7 w 36"/>
                <a:gd name="T9" fmla="*/ 60 h 60"/>
                <a:gd name="T10" fmla="*/ 5 w 36"/>
                <a:gd name="T11" fmla="*/ 58 h 60"/>
                <a:gd name="T12" fmla="*/ 4 w 36"/>
                <a:gd name="T13" fmla="*/ 55 h 60"/>
                <a:gd name="T14" fmla="*/ 8 w 36"/>
                <a:gd name="T15" fmla="*/ 54 h 60"/>
                <a:gd name="T16" fmla="*/ 6 w 36"/>
                <a:gd name="T17" fmla="*/ 52 h 60"/>
                <a:gd name="T18" fmla="*/ 3 w 36"/>
                <a:gd name="T19" fmla="*/ 50 h 60"/>
                <a:gd name="T20" fmla="*/ 4 w 36"/>
                <a:gd name="T21" fmla="*/ 51 h 60"/>
                <a:gd name="T22" fmla="*/ 3 w 36"/>
                <a:gd name="T23" fmla="*/ 52 h 60"/>
                <a:gd name="T24" fmla="*/ 1 w 36"/>
                <a:gd name="T25" fmla="*/ 50 h 60"/>
                <a:gd name="T26" fmla="*/ 0 w 36"/>
                <a:gd name="T27" fmla="*/ 48 h 60"/>
                <a:gd name="T28" fmla="*/ 2 w 36"/>
                <a:gd name="T29" fmla="*/ 45 h 60"/>
                <a:gd name="T30" fmla="*/ 2 w 36"/>
                <a:gd name="T31" fmla="*/ 42 h 60"/>
                <a:gd name="T32" fmla="*/ 5 w 36"/>
                <a:gd name="T33" fmla="*/ 40 h 60"/>
                <a:gd name="T34" fmla="*/ 8 w 36"/>
                <a:gd name="T35" fmla="*/ 36 h 60"/>
                <a:gd name="T36" fmla="*/ 11 w 36"/>
                <a:gd name="T37" fmla="*/ 35 h 60"/>
                <a:gd name="T38" fmla="*/ 15 w 36"/>
                <a:gd name="T39" fmla="*/ 34 h 60"/>
                <a:gd name="T40" fmla="*/ 19 w 36"/>
                <a:gd name="T41" fmla="*/ 33 h 60"/>
                <a:gd name="T42" fmla="*/ 19 w 36"/>
                <a:gd name="T43" fmla="*/ 28 h 60"/>
                <a:gd name="T44" fmla="*/ 19 w 36"/>
                <a:gd name="T45" fmla="*/ 24 h 60"/>
                <a:gd name="T46" fmla="*/ 19 w 36"/>
                <a:gd name="T47" fmla="*/ 25 h 60"/>
                <a:gd name="T48" fmla="*/ 21 w 36"/>
                <a:gd name="T49" fmla="*/ 27 h 60"/>
                <a:gd name="T50" fmla="*/ 25 w 36"/>
                <a:gd name="T51" fmla="*/ 23 h 60"/>
                <a:gd name="T52" fmla="*/ 26 w 36"/>
                <a:gd name="T53" fmla="*/ 18 h 60"/>
                <a:gd name="T54" fmla="*/ 25 w 36"/>
                <a:gd name="T55" fmla="*/ 12 h 60"/>
                <a:gd name="T56" fmla="*/ 24 w 36"/>
                <a:gd name="T57" fmla="*/ 9 h 60"/>
                <a:gd name="T58" fmla="*/ 22 w 36"/>
                <a:gd name="T59" fmla="*/ 8 h 60"/>
                <a:gd name="T60" fmla="*/ 22 w 36"/>
                <a:gd name="T61" fmla="*/ 3 h 60"/>
                <a:gd name="T62" fmla="*/ 24 w 36"/>
                <a:gd name="T63" fmla="*/ 4 h 60"/>
                <a:gd name="T64" fmla="*/ 25 w 36"/>
                <a:gd name="T65" fmla="*/ 2 h 60"/>
                <a:gd name="T66" fmla="*/ 23 w 36"/>
                <a:gd name="T67" fmla="*/ 0 h 60"/>
                <a:gd name="T68" fmla="*/ 25 w 36"/>
                <a:gd name="T69" fmla="*/ 0 h 60"/>
                <a:gd name="T70" fmla="*/ 31 w 36"/>
                <a:gd name="T71" fmla="*/ 9 h 60"/>
                <a:gd name="T72" fmla="*/ 33 w 36"/>
                <a:gd name="T73" fmla="*/ 13 h 60"/>
                <a:gd name="T74" fmla="*/ 32 w 36"/>
                <a:gd name="T75" fmla="*/ 17 h 60"/>
                <a:gd name="T76" fmla="*/ 34 w 36"/>
                <a:gd name="T77" fmla="*/ 24 h 60"/>
                <a:gd name="T78" fmla="*/ 36 w 36"/>
                <a:gd name="T79" fmla="*/ 32 h 60"/>
                <a:gd name="T80" fmla="*/ 35 w 36"/>
                <a:gd name="T81" fmla="*/ 36 h 60"/>
                <a:gd name="T82" fmla="*/ 33 w 36"/>
                <a:gd name="T83" fmla="*/ 35 h 60"/>
                <a:gd name="T84" fmla="*/ 31 w 36"/>
                <a:gd name="T85" fmla="*/ 38 h 60"/>
                <a:gd name="T86" fmla="*/ 30 w 36"/>
                <a:gd name="T87" fmla="*/ 36 h 60"/>
                <a:gd name="T88" fmla="*/ 28 w 36"/>
                <a:gd name="T89" fmla="*/ 39 h 60"/>
                <a:gd name="T90" fmla="*/ 24 w 36"/>
                <a:gd name="T91" fmla="*/ 39 h 60"/>
                <a:gd name="T92" fmla="*/ 23 w 36"/>
                <a:gd name="T93" fmla="*/ 37 h 60"/>
                <a:gd name="T94" fmla="*/ 24 w 36"/>
                <a:gd name="T95" fmla="*/ 41 h 60"/>
                <a:gd name="T96" fmla="*/ 22 w 36"/>
                <a:gd name="T97" fmla="*/ 45 h 60"/>
                <a:gd name="T98" fmla="*/ 19 w 36"/>
                <a:gd name="T99" fmla="*/ 42 h 60"/>
                <a:gd name="T100" fmla="*/ 19 w 36"/>
                <a:gd name="T101" fmla="*/ 39 h 60"/>
                <a:gd name="T102" fmla="*/ 10 w 36"/>
                <a:gd name="T103" fmla="*/ 42 h 60"/>
                <a:gd name="T104" fmla="*/ 5 w 36"/>
                <a:gd name="T105" fmla="*/ 44 h 60"/>
                <a:gd name="T106" fmla="*/ 8 w 36"/>
                <a:gd name="T107" fmla="*/ 46 h 60"/>
                <a:gd name="T108" fmla="*/ 10 w 36"/>
                <a:gd name="T109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" h="60">
                  <a:moveTo>
                    <a:pt x="9" y="54"/>
                  </a:moveTo>
                  <a:cubicBezTo>
                    <a:pt x="9" y="55"/>
                    <a:pt x="9" y="55"/>
                    <a:pt x="9" y="56"/>
                  </a:cubicBezTo>
                  <a:cubicBezTo>
                    <a:pt x="9" y="56"/>
                    <a:pt x="10" y="56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8"/>
                    <a:pt x="10" y="59"/>
                    <a:pt x="10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9" y="58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9"/>
                    <a:pt x="8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7" y="56"/>
                    <a:pt x="8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6" y="57"/>
                    <a:pt x="6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6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6"/>
                    <a:pt x="5" y="56"/>
                  </a:cubicBezTo>
                  <a:cubicBezTo>
                    <a:pt x="5" y="56"/>
                    <a:pt x="5" y="55"/>
                    <a:pt x="5" y="55"/>
                  </a:cubicBezTo>
                  <a:cubicBezTo>
                    <a:pt x="5" y="55"/>
                    <a:pt x="4" y="55"/>
                    <a:pt x="4" y="55"/>
                  </a:cubicBezTo>
                  <a:cubicBezTo>
                    <a:pt x="4" y="55"/>
                    <a:pt x="4" y="55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6" y="54"/>
                    <a:pt x="6" y="54"/>
                  </a:cubicBezTo>
                  <a:cubicBezTo>
                    <a:pt x="6" y="54"/>
                    <a:pt x="6" y="53"/>
                    <a:pt x="6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4"/>
                    <a:pt x="8" y="53"/>
                    <a:pt x="8" y="53"/>
                  </a:cubicBezTo>
                  <a:cubicBezTo>
                    <a:pt x="8" y="53"/>
                    <a:pt x="8" y="53"/>
                    <a:pt x="7" y="53"/>
                  </a:cubicBezTo>
                  <a:cubicBezTo>
                    <a:pt x="7" y="53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3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4" y="52"/>
                    <a:pt x="4" y="5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0"/>
                    <a:pt x="4" y="50"/>
                  </a:cubicBezTo>
                  <a:cubicBezTo>
                    <a:pt x="4" y="50"/>
                    <a:pt x="4" y="50"/>
                    <a:pt x="3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2"/>
                  </a:cubicBezTo>
                  <a:cubicBezTo>
                    <a:pt x="4" y="52"/>
                    <a:pt x="4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1"/>
                    <a:pt x="3" y="51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2" y="50"/>
                    <a:pt x="2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1" y="46"/>
                    <a:pt x="1" y="46"/>
                  </a:cubicBezTo>
                  <a:cubicBezTo>
                    <a:pt x="2" y="46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5" y="40"/>
                    <a:pt x="5" y="40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6" y="39"/>
                    <a:pt x="6" y="38"/>
                    <a:pt x="6" y="38"/>
                  </a:cubicBezTo>
                  <a:cubicBezTo>
                    <a:pt x="6" y="38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6"/>
                    <a:pt x="7" y="36"/>
                  </a:cubicBezTo>
                  <a:cubicBezTo>
                    <a:pt x="7" y="36"/>
                    <a:pt x="7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5"/>
                    <a:pt x="8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5"/>
                    <a:pt x="10" y="35"/>
                  </a:cubicBezTo>
                  <a:cubicBezTo>
                    <a:pt x="10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3" y="35"/>
                    <a:pt x="13" y="35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7" y="35"/>
                    <a:pt x="17" y="35"/>
                  </a:cubicBezTo>
                  <a:cubicBezTo>
                    <a:pt x="17" y="35"/>
                    <a:pt x="17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9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9" y="26"/>
                    <a:pt x="18" y="26"/>
                    <a:pt x="18" y="25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19" y="25"/>
                    <a:pt x="19" y="25"/>
                  </a:cubicBezTo>
                  <a:cubicBezTo>
                    <a:pt x="19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2" y="27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1"/>
                    <a:pt x="25" y="20"/>
                    <a:pt x="25" y="20"/>
                  </a:cubicBezTo>
                  <a:cubicBezTo>
                    <a:pt x="25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8"/>
                  </a:cubicBezTo>
                  <a:cubicBezTo>
                    <a:pt x="26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10"/>
                    <a:pt x="25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5"/>
                    <a:pt x="22" y="5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4" y="4"/>
                    <a:pt x="25" y="3"/>
                  </a:cubicBezTo>
                  <a:cubicBezTo>
                    <a:pt x="25" y="3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5" y="2"/>
                    <a:pt x="25" y="2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5" y="1"/>
                    <a:pt x="26" y="2"/>
                  </a:cubicBezTo>
                  <a:cubicBezTo>
                    <a:pt x="26" y="2"/>
                    <a:pt x="26" y="3"/>
                    <a:pt x="27" y="3"/>
                  </a:cubicBezTo>
                  <a:cubicBezTo>
                    <a:pt x="27" y="4"/>
                    <a:pt x="27" y="5"/>
                    <a:pt x="28" y="5"/>
                  </a:cubicBezTo>
                  <a:cubicBezTo>
                    <a:pt x="28" y="6"/>
                    <a:pt x="29" y="6"/>
                    <a:pt x="29" y="7"/>
                  </a:cubicBezTo>
                  <a:cubicBezTo>
                    <a:pt x="30" y="7"/>
                    <a:pt x="30" y="8"/>
                    <a:pt x="31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0"/>
                    <a:pt x="32" y="10"/>
                  </a:cubicBezTo>
                  <a:cubicBezTo>
                    <a:pt x="32" y="10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2" y="12"/>
                    <a:pt x="32" y="12"/>
                  </a:cubicBezTo>
                  <a:cubicBezTo>
                    <a:pt x="32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3" y="16"/>
                    <a:pt x="33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2" y="19"/>
                    <a:pt x="32" y="20"/>
                    <a:pt x="32" y="20"/>
                  </a:cubicBezTo>
                  <a:cubicBezTo>
                    <a:pt x="32" y="20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4" y="24"/>
                    <a:pt x="34" y="25"/>
                    <a:pt x="34" y="25"/>
                  </a:cubicBezTo>
                  <a:cubicBezTo>
                    <a:pt x="34" y="25"/>
                    <a:pt x="34" y="26"/>
                    <a:pt x="34" y="26"/>
                  </a:cubicBezTo>
                  <a:cubicBezTo>
                    <a:pt x="34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30"/>
                  </a:cubicBezTo>
                  <a:cubicBezTo>
                    <a:pt x="35" y="30"/>
                    <a:pt x="36" y="31"/>
                    <a:pt x="36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5"/>
                    <a:pt x="35" y="35"/>
                    <a:pt x="35" y="35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6"/>
                    <a:pt x="34" y="36"/>
                  </a:cubicBezTo>
                  <a:cubicBezTo>
                    <a:pt x="34" y="36"/>
                    <a:pt x="34" y="36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2" y="36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9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6"/>
                    <a:pt x="31" y="36"/>
                  </a:cubicBezTo>
                  <a:cubicBezTo>
                    <a:pt x="31" y="36"/>
                    <a:pt x="31" y="36"/>
                    <a:pt x="30" y="36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0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9"/>
                    <a:pt x="29" y="39"/>
                  </a:cubicBezTo>
                  <a:cubicBezTo>
                    <a:pt x="29" y="39"/>
                    <a:pt x="29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6" y="39"/>
                    <a:pt x="26" y="39"/>
                  </a:cubicBezTo>
                  <a:cubicBezTo>
                    <a:pt x="26" y="39"/>
                    <a:pt x="26" y="39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3" y="39"/>
                    <a:pt x="23" y="39"/>
                  </a:cubicBezTo>
                  <a:cubicBezTo>
                    <a:pt x="23" y="39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6"/>
                    <a:pt x="23" y="37"/>
                    <a:pt x="23" y="37"/>
                  </a:cubicBezTo>
                  <a:cubicBezTo>
                    <a:pt x="23" y="37"/>
                    <a:pt x="23" y="38"/>
                    <a:pt x="23" y="38"/>
                  </a:cubicBezTo>
                  <a:cubicBezTo>
                    <a:pt x="23" y="38"/>
                    <a:pt x="23" y="38"/>
                    <a:pt x="23" y="39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3" y="42"/>
                    <a:pt x="23" y="42"/>
                    <a:pt x="23" y="43"/>
                  </a:cubicBezTo>
                  <a:cubicBezTo>
                    <a:pt x="23" y="43"/>
                    <a:pt x="23" y="44"/>
                    <a:pt x="23" y="44"/>
                  </a:cubicBezTo>
                  <a:cubicBezTo>
                    <a:pt x="23" y="44"/>
                    <a:pt x="23" y="45"/>
                    <a:pt x="23" y="46"/>
                  </a:cubicBezTo>
                  <a:cubicBezTo>
                    <a:pt x="23" y="46"/>
                    <a:pt x="22" y="46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4"/>
                    <a:pt x="20" y="44"/>
                  </a:cubicBezTo>
                  <a:cubicBezTo>
                    <a:pt x="20" y="44"/>
                    <a:pt x="20" y="44"/>
                    <a:pt x="19" y="44"/>
                  </a:cubicBezTo>
                  <a:cubicBezTo>
                    <a:pt x="19" y="44"/>
                    <a:pt x="19" y="43"/>
                    <a:pt x="19" y="43"/>
                  </a:cubicBezTo>
                  <a:cubicBezTo>
                    <a:pt x="19" y="43"/>
                    <a:pt x="19" y="43"/>
                    <a:pt x="19" y="42"/>
                  </a:cubicBezTo>
                  <a:cubicBezTo>
                    <a:pt x="18" y="42"/>
                    <a:pt x="19" y="42"/>
                    <a:pt x="18" y="42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0"/>
                    <a:pt x="18" y="40"/>
                    <a:pt x="19" y="40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8"/>
                    <a:pt x="17" y="39"/>
                    <a:pt x="17" y="39"/>
                  </a:cubicBezTo>
                  <a:cubicBezTo>
                    <a:pt x="17" y="39"/>
                    <a:pt x="16" y="39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11" y="41"/>
                    <a:pt x="11" y="42"/>
                    <a:pt x="10" y="42"/>
                  </a:cubicBezTo>
                  <a:cubicBezTo>
                    <a:pt x="10" y="42"/>
                    <a:pt x="9" y="42"/>
                    <a:pt x="9" y="42"/>
                  </a:cubicBezTo>
                  <a:cubicBezTo>
                    <a:pt x="9" y="42"/>
                    <a:pt x="8" y="42"/>
                    <a:pt x="8" y="42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6" y="44"/>
                  </a:cubicBezTo>
                  <a:cubicBezTo>
                    <a:pt x="6" y="44"/>
                    <a:pt x="6" y="44"/>
                    <a:pt x="5" y="44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5" y="46"/>
                    <a:pt x="6" y="46"/>
                    <a:pt x="6" y="46"/>
                  </a:cubicBezTo>
                  <a:cubicBezTo>
                    <a:pt x="6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8" y="47"/>
                    <a:pt x="7" y="47"/>
                    <a:pt x="7" y="47"/>
                  </a:cubicBezTo>
                  <a:cubicBezTo>
                    <a:pt x="7" y="47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49"/>
                    <a:pt x="10" y="50"/>
                    <a:pt x="10" y="50"/>
                  </a:cubicBezTo>
                  <a:cubicBezTo>
                    <a:pt x="10" y="50"/>
                    <a:pt x="9" y="51"/>
                    <a:pt x="9" y="51"/>
                  </a:cubicBezTo>
                  <a:cubicBezTo>
                    <a:pt x="9" y="51"/>
                    <a:pt x="10" y="52"/>
                    <a:pt x="10" y="52"/>
                  </a:cubicBezTo>
                  <a:cubicBezTo>
                    <a:pt x="10" y="52"/>
                    <a:pt x="9" y="53"/>
                    <a:pt x="9" y="53"/>
                  </a:cubicBezTo>
                  <a:cubicBezTo>
                    <a:pt x="9" y="53"/>
                    <a:pt x="9" y="54"/>
                    <a:pt x="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7" name="Freeform 703"/>
            <p:cNvSpPr>
              <a:spLocks/>
            </p:cNvSpPr>
            <p:nvPr/>
          </p:nvSpPr>
          <p:spPr bwMode="auto">
            <a:xfrm>
              <a:off x="9429553" y="3815271"/>
              <a:ext cx="83519" cy="83519"/>
            </a:xfrm>
            <a:custGeom>
              <a:avLst/>
              <a:gdLst>
                <a:gd name="T0" fmla="*/ 4 w 9"/>
                <a:gd name="T1" fmla="*/ 9 h 9"/>
                <a:gd name="T2" fmla="*/ 4 w 9"/>
                <a:gd name="T3" fmla="*/ 8 h 9"/>
                <a:gd name="T4" fmla="*/ 5 w 9"/>
                <a:gd name="T5" fmla="*/ 7 h 9"/>
                <a:gd name="T6" fmla="*/ 5 w 9"/>
                <a:gd name="T7" fmla="*/ 6 h 9"/>
                <a:gd name="T8" fmla="*/ 5 w 9"/>
                <a:gd name="T9" fmla="*/ 5 h 9"/>
                <a:gd name="T10" fmla="*/ 6 w 9"/>
                <a:gd name="T11" fmla="*/ 5 h 9"/>
                <a:gd name="T12" fmla="*/ 7 w 9"/>
                <a:gd name="T13" fmla="*/ 5 h 9"/>
                <a:gd name="T14" fmla="*/ 7 w 9"/>
                <a:gd name="T15" fmla="*/ 6 h 9"/>
                <a:gd name="T16" fmla="*/ 8 w 9"/>
                <a:gd name="T17" fmla="*/ 6 h 9"/>
                <a:gd name="T18" fmla="*/ 8 w 9"/>
                <a:gd name="T19" fmla="*/ 6 h 9"/>
                <a:gd name="T20" fmla="*/ 8 w 9"/>
                <a:gd name="T21" fmla="*/ 5 h 9"/>
                <a:gd name="T22" fmla="*/ 8 w 9"/>
                <a:gd name="T23" fmla="*/ 4 h 9"/>
                <a:gd name="T24" fmla="*/ 9 w 9"/>
                <a:gd name="T25" fmla="*/ 4 h 9"/>
                <a:gd name="T26" fmla="*/ 9 w 9"/>
                <a:gd name="T27" fmla="*/ 3 h 9"/>
                <a:gd name="T28" fmla="*/ 8 w 9"/>
                <a:gd name="T29" fmla="*/ 2 h 9"/>
                <a:gd name="T30" fmla="*/ 8 w 9"/>
                <a:gd name="T31" fmla="*/ 1 h 9"/>
                <a:gd name="T32" fmla="*/ 7 w 9"/>
                <a:gd name="T33" fmla="*/ 1 h 9"/>
                <a:gd name="T34" fmla="*/ 6 w 9"/>
                <a:gd name="T35" fmla="*/ 0 h 9"/>
                <a:gd name="T36" fmla="*/ 5 w 9"/>
                <a:gd name="T37" fmla="*/ 0 h 9"/>
                <a:gd name="T38" fmla="*/ 4 w 9"/>
                <a:gd name="T39" fmla="*/ 1 h 9"/>
                <a:gd name="T40" fmla="*/ 3 w 9"/>
                <a:gd name="T41" fmla="*/ 2 h 9"/>
                <a:gd name="T42" fmla="*/ 3 w 9"/>
                <a:gd name="T43" fmla="*/ 2 h 9"/>
                <a:gd name="T44" fmla="*/ 2 w 9"/>
                <a:gd name="T45" fmla="*/ 2 h 9"/>
                <a:gd name="T46" fmla="*/ 2 w 9"/>
                <a:gd name="T47" fmla="*/ 3 h 9"/>
                <a:gd name="T48" fmla="*/ 1 w 9"/>
                <a:gd name="T49" fmla="*/ 4 h 9"/>
                <a:gd name="T50" fmla="*/ 1 w 9"/>
                <a:gd name="T51" fmla="*/ 5 h 9"/>
                <a:gd name="T52" fmla="*/ 0 w 9"/>
                <a:gd name="T53" fmla="*/ 5 h 9"/>
                <a:gd name="T54" fmla="*/ 1 w 9"/>
                <a:gd name="T55" fmla="*/ 6 h 9"/>
                <a:gd name="T56" fmla="*/ 1 w 9"/>
                <a:gd name="T57" fmla="*/ 6 h 9"/>
                <a:gd name="T58" fmla="*/ 2 w 9"/>
                <a:gd name="T59" fmla="*/ 6 h 9"/>
                <a:gd name="T60" fmla="*/ 2 w 9"/>
                <a:gd name="T61" fmla="*/ 6 h 9"/>
                <a:gd name="T62" fmla="*/ 2 w 9"/>
                <a:gd name="T63" fmla="*/ 7 h 9"/>
                <a:gd name="T64" fmla="*/ 1 w 9"/>
                <a:gd name="T65" fmla="*/ 7 h 9"/>
                <a:gd name="T66" fmla="*/ 1 w 9"/>
                <a:gd name="T67" fmla="*/ 7 h 9"/>
                <a:gd name="T68" fmla="*/ 1 w 9"/>
                <a:gd name="T69" fmla="*/ 8 h 9"/>
                <a:gd name="T70" fmla="*/ 2 w 9"/>
                <a:gd name="T71" fmla="*/ 8 h 9"/>
                <a:gd name="T72" fmla="*/ 2 w 9"/>
                <a:gd name="T73" fmla="*/ 8 h 9"/>
                <a:gd name="T74" fmla="*/ 3 w 9"/>
                <a:gd name="T75" fmla="*/ 8 h 9"/>
                <a:gd name="T76" fmla="*/ 3 w 9"/>
                <a:gd name="T77" fmla="*/ 9 h 9"/>
                <a:gd name="T78" fmla="*/ 3 w 9"/>
                <a:gd name="T79" fmla="*/ 9 h 9"/>
                <a:gd name="T80" fmla="*/ 4 w 9"/>
                <a:gd name="T81" fmla="*/ 9 h 9"/>
                <a:gd name="T82" fmla="*/ 4 w 9"/>
                <a:gd name="T8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9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8" name="Freeform 704"/>
            <p:cNvSpPr>
              <a:spLocks/>
            </p:cNvSpPr>
            <p:nvPr/>
          </p:nvSpPr>
          <p:spPr bwMode="auto">
            <a:xfrm>
              <a:off x="9225151" y="3872416"/>
              <a:ext cx="26374" cy="26374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3 w 3"/>
                <a:gd name="T5" fmla="*/ 1 h 3"/>
                <a:gd name="T6" fmla="*/ 2 w 3"/>
                <a:gd name="T7" fmla="*/ 1 h 3"/>
                <a:gd name="T8" fmla="*/ 2 w 3"/>
                <a:gd name="T9" fmla="*/ 1 h 3"/>
                <a:gd name="T10" fmla="*/ 1 w 3"/>
                <a:gd name="T11" fmla="*/ 0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1 h 3"/>
                <a:gd name="T18" fmla="*/ 0 w 3"/>
                <a:gd name="T19" fmla="*/ 2 h 3"/>
                <a:gd name="T20" fmla="*/ 0 w 3"/>
                <a:gd name="T21" fmla="*/ 2 h 3"/>
                <a:gd name="T22" fmla="*/ 1 w 3"/>
                <a:gd name="T23" fmla="*/ 3 h 3"/>
                <a:gd name="T24" fmla="*/ 1 w 3"/>
                <a:gd name="T25" fmla="*/ 2 h 3"/>
                <a:gd name="T26" fmla="*/ 2 w 3"/>
                <a:gd name="T27" fmla="*/ 2 h 3"/>
                <a:gd name="T28" fmla="*/ 2 w 3"/>
                <a:gd name="T29" fmla="*/ 2 h 3"/>
                <a:gd name="T30" fmla="*/ 3 w 3"/>
                <a:gd name="T3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59" name="Freeform 709"/>
            <p:cNvSpPr>
              <a:spLocks/>
            </p:cNvSpPr>
            <p:nvPr/>
          </p:nvSpPr>
          <p:spPr bwMode="auto">
            <a:xfrm>
              <a:off x="9178996" y="3852635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0" name="Freeform 710"/>
            <p:cNvSpPr>
              <a:spLocks/>
            </p:cNvSpPr>
            <p:nvPr/>
          </p:nvSpPr>
          <p:spPr bwMode="auto">
            <a:xfrm>
              <a:off x="9205370" y="3835052"/>
              <a:ext cx="10989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1" name="Freeform 711"/>
            <p:cNvSpPr>
              <a:spLocks/>
            </p:cNvSpPr>
            <p:nvPr/>
          </p:nvSpPr>
          <p:spPr bwMode="auto">
            <a:xfrm>
              <a:off x="9205370" y="3843844"/>
              <a:ext cx="10989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2" name="Freeform 712"/>
            <p:cNvSpPr>
              <a:spLocks/>
            </p:cNvSpPr>
            <p:nvPr/>
          </p:nvSpPr>
          <p:spPr bwMode="auto">
            <a:xfrm>
              <a:off x="9196579" y="3826261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3" name="Freeform 713"/>
            <p:cNvSpPr>
              <a:spLocks/>
            </p:cNvSpPr>
            <p:nvPr/>
          </p:nvSpPr>
          <p:spPr bwMode="auto">
            <a:xfrm>
              <a:off x="9178996" y="373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4" name="Freeform 717"/>
            <p:cNvSpPr>
              <a:spLocks/>
            </p:cNvSpPr>
            <p:nvPr/>
          </p:nvSpPr>
          <p:spPr bwMode="auto">
            <a:xfrm>
              <a:off x="9251525" y="2773483"/>
              <a:ext cx="281327" cy="437375"/>
            </a:xfrm>
            <a:custGeom>
              <a:avLst/>
              <a:gdLst>
                <a:gd name="T0" fmla="*/ 29 w 30"/>
                <a:gd name="T1" fmla="*/ 45 h 47"/>
                <a:gd name="T2" fmla="*/ 28 w 30"/>
                <a:gd name="T3" fmla="*/ 42 h 47"/>
                <a:gd name="T4" fmla="*/ 27 w 30"/>
                <a:gd name="T5" fmla="*/ 41 h 47"/>
                <a:gd name="T6" fmla="*/ 24 w 30"/>
                <a:gd name="T7" fmla="*/ 39 h 47"/>
                <a:gd name="T8" fmla="*/ 21 w 30"/>
                <a:gd name="T9" fmla="*/ 35 h 47"/>
                <a:gd name="T10" fmla="*/ 19 w 30"/>
                <a:gd name="T11" fmla="*/ 29 h 47"/>
                <a:gd name="T12" fmla="*/ 21 w 30"/>
                <a:gd name="T13" fmla="*/ 27 h 47"/>
                <a:gd name="T14" fmla="*/ 23 w 30"/>
                <a:gd name="T15" fmla="*/ 28 h 47"/>
                <a:gd name="T16" fmla="*/ 24 w 30"/>
                <a:gd name="T17" fmla="*/ 29 h 47"/>
                <a:gd name="T18" fmla="*/ 25 w 30"/>
                <a:gd name="T19" fmla="*/ 30 h 47"/>
                <a:gd name="T20" fmla="*/ 25 w 30"/>
                <a:gd name="T21" fmla="*/ 28 h 47"/>
                <a:gd name="T22" fmla="*/ 23 w 30"/>
                <a:gd name="T23" fmla="*/ 27 h 47"/>
                <a:gd name="T24" fmla="*/ 20 w 30"/>
                <a:gd name="T25" fmla="*/ 24 h 47"/>
                <a:gd name="T26" fmla="*/ 16 w 30"/>
                <a:gd name="T27" fmla="*/ 19 h 47"/>
                <a:gd name="T28" fmla="*/ 14 w 30"/>
                <a:gd name="T29" fmla="*/ 16 h 47"/>
                <a:gd name="T30" fmla="*/ 11 w 30"/>
                <a:gd name="T31" fmla="*/ 14 h 47"/>
                <a:gd name="T32" fmla="*/ 10 w 30"/>
                <a:gd name="T33" fmla="*/ 12 h 47"/>
                <a:gd name="T34" fmla="*/ 9 w 30"/>
                <a:gd name="T35" fmla="*/ 11 h 47"/>
                <a:gd name="T36" fmla="*/ 9 w 30"/>
                <a:gd name="T37" fmla="*/ 10 h 47"/>
                <a:gd name="T38" fmla="*/ 9 w 30"/>
                <a:gd name="T39" fmla="*/ 9 h 47"/>
                <a:gd name="T40" fmla="*/ 7 w 30"/>
                <a:gd name="T41" fmla="*/ 8 h 47"/>
                <a:gd name="T42" fmla="*/ 6 w 30"/>
                <a:gd name="T43" fmla="*/ 6 h 47"/>
                <a:gd name="T44" fmla="*/ 5 w 30"/>
                <a:gd name="T45" fmla="*/ 3 h 47"/>
                <a:gd name="T46" fmla="*/ 2 w 30"/>
                <a:gd name="T47" fmla="*/ 1 h 47"/>
                <a:gd name="T48" fmla="*/ 1 w 30"/>
                <a:gd name="T49" fmla="*/ 0 h 47"/>
                <a:gd name="T50" fmla="*/ 1 w 30"/>
                <a:gd name="T51" fmla="*/ 2 h 47"/>
                <a:gd name="T52" fmla="*/ 3 w 30"/>
                <a:gd name="T53" fmla="*/ 3 h 47"/>
                <a:gd name="T54" fmla="*/ 4 w 30"/>
                <a:gd name="T55" fmla="*/ 5 h 47"/>
                <a:gd name="T56" fmla="*/ 2 w 30"/>
                <a:gd name="T57" fmla="*/ 6 h 47"/>
                <a:gd name="T58" fmla="*/ 2 w 30"/>
                <a:gd name="T59" fmla="*/ 6 h 47"/>
                <a:gd name="T60" fmla="*/ 3 w 30"/>
                <a:gd name="T61" fmla="*/ 8 h 47"/>
                <a:gd name="T62" fmla="*/ 4 w 30"/>
                <a:gd name="T63" fmla="*/ 10 h 47"/>
                <a:gd name="T64" fmla="*/ 5 w 30"/>
                <a:gd name="T65" fmla="*/ 13 h 47"/>
                <a:gd name="T66" fmla="*/ 7 w 30"/>
                <a:gd name="T67" fmla="*/ 14 h 47"/>
                <a:gd name="T68" fmla="*/ 8 w 30"/>
                <a:gd name="T69" fmla="*/ 16 h 47"/>
                <a:gd name="T70" fmla="*/ 10 w 30"/>
                <a:gd name="T71" fmla="*/ 19 h 47"/>
                <a:gd name="T72" fmla="*/ 13 w 30"/>
                <a:gd name="T73" fmla="*/ 23 h 47"/>
                <a:gd name="T74" fmla="*/ 15 w 30"/>
                <a:gd name="T75" fmla="*/ 26 h 47"/>
                <a:gd name="T76" fmla="*/ 15 w 30"/>
                <a:gd name="T77" fmla="*/ 29 h 47"/>
                <a:gd name="T78" fmla="*/ 17 w 30"/>
                <a:gd name="T79" fmla="*/ 32 h 47"/>
                <a:gd name="T80" fmla="*/ 20 w 30"/>
                <a:gd name="T81" fmla="*/ 36 h 47"/>
                <a:gd name="T82" fmla="*/ 21 w 30"/>
                <a:gd name="T83" fmla="*/ 39 h 47"/>
                <a:gd name="T84" fmla="*/ 22 w 30"/>
                <a:gd name="T85" fmla="*/ 42 h 47"/>
                <a:gd name="T86" fmla="*/ 24 w 30"/>
                <a:gd name="T87" fmla="*/ 46 h 47"/>
                <a:gd name="T88" fmla="*/ 25 w 30"/>
                <a:gd name="T89" fmla="*/ 47 h 47"/>
                <a:gd name="T90" fmla="*/ 25 w 30"/>
                <a:gd name="T91" fmla="*/ 44 h 47"/>
                <a:gd name="T92" fmla="*/ 25 w 30"/>
                <a:gd name="T93" fmla="*/ 43 h 47"/>
                <a:gd name="T94" fmla="*/ 27 w 30"/>
                <a:gd name="T95" fmla="*/ 43 h 47"/>
                <a:gd name="T96" fmla="*/ 29 w 30"/>
                <a:gd name="T97" fmla="*/ 45 h 47"/>
                <a:gd name="T98" fmla="*/ 30 w 30"/>
                <a:gd name="T9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" h="47">
                  <a:moveTo>
                    <a:pt x="30" y="46"/>
                  </a:moveTo>
                  <a:cubicBezTo>
                    <a:pt x="30" y="46"/>
                    <a:pt x="30" y="46"/>
                    <a:pt x="30" y="45"/>
                  </a:cubicBezTo>
                  <a:cubicBezTo>
                    <a:pt x="30" y="45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3"/>
                    <a:pt x="29" y="43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6" y="40"/>
                    <a:pt x="26" y="40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cubicBezTo>
                    <a:pt x="24" y="39"/>
                    <a:pt x="23" y="38"/>
                    <a:pt x="23" y="38"/>
                  </a:cubicBezTo>
                  <a:cubicBezTo>
                    <a:pt x="23" y="38"/>
                    <a:pt x="22" y="37"/>
                    <a:pt x="22" y="36"/>
                  </a:cubicBezTo>
                  <a:cubicBezTo>
                    <a:pt x="22" y="36"/>
                    <a:pt x="21" y="35"/>
                    <a:pt x="21" y="35"/>
                  </a:cubicBezTo>
                  <a:cubicBezTo>
                    <a:pt x="21" y="34"/>
                    <a:pt x="21" y="32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29"/>
                    <a:pt x="19" y="29"/>
                    <a:pt x="19" y="29"/>
                  </a:cubicBezTo>
                  <a:cubicBezTo>
                    <a:pt x="19" y="28"/>
                    <a:pt x="19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29"/>
                    <a:pt x="25" y="29"/>
                  </a:cubicBezTo>
                  <a:cubicBezTo>
                    <a:pt x="25" y="29"/>
                    <a:pt x="25" y="29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6"/>
                    <a:pt x="22" y="26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ubicBezTo>
                    <a:pt x="20" y="23"/>
                    <a:pt x="19" y="22"/>
                    <a:pt x="19" y="22"/>
                  </a:cubicBezTo>
                  <a:cubicBezTo>
                    <a:pt x="18" y="21"/>
                    <a:pt x="17" y="21"/>
                    <a:pt x="17" y="20"/>
                  </a:cubicBezTo>
                  <a:cubicBezTo>
                    <a:pt x="17" y="20"/>
                    <a:pt x="16" y="19"/>
                    <a:pt x="16" y="19"/>
                  </a:cubicBezTo>
                  <a:cubicBezTo>
                    <a:pt x="16" y="19"/>
                    <a:pt x="16" y="18"/>
                    <a:pt x="15" y="18"/>
                  </a:cubicBezTo>
                  <a:cubicBezTo>
                    <a:pt x="15" y="18"/>
                    <a:pt x="15" y="17"/>
                    <a:pt x="14" y="17"/>
                  </a:cubicBezTo>
                  <a:cubicBezTo>
                    <a:pt x="14" y="17"/>
                    <a:pt x="14" y="17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1" y="14"/>
                    <a:pt x="11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9" y="9"/>
                    <a:pt x="9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1"/>
                    <a:pt x="11" y="21"/>
                  </a:cubicBezTo>
                  <a:cubicBezTo>
                    <a:pt x="11" y="21"/>
                    <a:pt x="12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4"/>
                    <a:pt x="14" y="25"/>
                    <a:pt x="14" y="25"/>
                  </a:cubicBezTo>
                  <a:cubicBezTo>
                    <a:pt x="14" y="25"/>
                    <a:pt x="15" y="26"/>
                    <a:pt x="15" y="26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5" y="29"/>
                    <a:pt x="15" y="30"/>
                    <a:pt x="16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7" y="32"/>
                    <a:pt x="17" y="32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8" y="34"/>
                    <a:pt x="19" y="34"/>
                    <a:pt x="19" y="35"/>
                  </a:cubicBezTo>
                  <a:cubicBezTo>
                    <a:pt x="19" y="35"/>
                    <a:pt x="20" y="36"/>
                    <a:pt x="20" y="36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cubicBezTo>
                    <a:pt x="21" y="40"/>
                    <a:pt x="22" y="41"/>
                    <a:pt x="22" y="41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2" y="42"/>
                    <a:pt x="22" y="43"/>
                    <a:pt x="22" y="43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4" y="46"/>
                  </a:cubicBezTo>
                  <a:cubicBezTo>
                    <a:pt x="24" y="46"/>
                    <a:pt x="24" y="46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6"/>
                    <a:pt x="25" y="46"/>
                  </a:cubicBezTo>
                  <a:cubicBezTo>
                    <a:pt x="25" y="46"/>
                    <a:pt x="25" y="45"/>
                    <a:pt x="25" y="45"/>
                  </a:cubicBezTo>
                  <a:cubicBezTo>
                    <a:pt x="25" y="45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6" y="43"/>
                    <a:pt x="26" y="43"/>
                  </a:cubicBezTo>
                  <a:cubicBezTo>
                    <a:pt x="26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3"/>
                    <a:pt x="28" y="44"/>
                    <a:pt x="28" y="44"/>
                  </a:cubicBezTo>
                  <a:cubicBezTo>
                    <a:pt x="28" y="44"/>
                    <a:pt x="29" y="44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30" y="46"/>
                    <a:pt x="3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5" name="Freeform 765"/>
            <p:cNvSpPr>
              <a:spLocks noEditPoints="1"/>
            </p:cNvSpPr>
            <p:nvPr/>
          </p:nvSpPr>
          <p:spPr bwMode="auto">
            <a:xfrm>
              <a:off x="5945936" y="1665759"/>
              <a:ext cx="4052864" cy="1953902"/>
            </a:xfrm>
            <a:custGeom>
              <a:avLst/>
              <a:gdLst>
                <a:gd name="T0" fmla="*/ 31 w 435"/>
                <a:gd name="T1" fmla="*/ 184 h 210"/>
                <a:gd name="T2" fmla="*/ 27 w 435"/>
                <a:gd name="T3" fmla="*/ 162 h 210"/>
                <a:gd name="T4" fmla="*/ 5 w 435"/>
                <a:gd name="T5" fmla="*/ 134 h 210"/>
                <a:gd name="T6" fmla="*/ 7 w 435"/>
                <a:gd name="T7" fmla="*/ 110 h 210"/>
                <a:gd name="T8" fmla="*/ 9 w 435"/>
                <a:gd name="T9" fmla="*/ 73 h 210"/>
                <a:gd name="T10" fmla="*/ 21 w 435"/>
                <a:gd name="T11" fmla="*/ 58 h 210"/>
                <a:gd name="T12" fmla="*/ 20 w 435"/>
                <a:gd name="T13" fmla="*/ 72 h 210"/>
                <a:gd name="T14" fmla="*/ 28 w 435"/>
                <a:gd name="T15" fmla="*/ 83 h 210"/>
                <a:gd name="T16" fmla="*/ 49 w 435"/>
                <a:gd name="T17" fmla="*/ 73 h 210"/>
                <a:gd name="T18" fmla="*/ 57 w 435"/>
                <a:gd name="T19" fmla="*/ 71 h 210"/>
                <a:gd name="T20" fmla="*/ 75 w 435"/>
                <a:gd name="T21" fmla="*/ 65 h 210"/>
                <a:gd name="T22" fmla="*/ 101 w 435"/>
                <a:gd name="T23" fmla="*/ 57 h 210"/>
                <a:gd name="T24" fmla="*/ 103 w 435"/>
                <a:gd name="T25" fmla="*/ 45 h 210"/>
                <a:gd name="T26" fmla="*/ 121 w 435"/>
                <a:gd name="T27" fmla="*/ 66 h 210"/>
                <a:gd name="T28" fmla="*/ 122 w 435"/>
                <a:gd name="T29" fmla="*/ 71 h 210"/>
                <a:gd name="T30" fmla="*/ 135 w 435"/>
                <a:gd name="T31" fmla="*/ 60 h 210"/>
                <a:gd name="T32" fmla="*/ 122 w 435"/>
                <a:gd name="T33" fmla="*/ 40 h 210"/>
                <a:gd name="T34" fmla="*/ 131 w 435"/>
                <a:gd name="T35" fmla="*/ 37 h 210"/>
                <a:gd name="T36" fmla="*/ 145 w 435"/>
                <a:gd name="T37" fmla="*/ 47 h 210"/>
                <a:gd name="T38" fmla="*/ 143 w 435"/>
                <a:gd name="T39" fmla="*/ 24 h 210"/>
                <a:gd name="T40" fmla="*/ 157 w 435"/>
                <a:gd name="T41" fmla="*/ 11 h 210"/>
                <a:gd name="T42" fmla="*/ 170 w 435"/>
                <a:gd name="T43" fmla="*/ 2 h 210"/>
                <a:gd name="T44" fmla="*/ 191 w 435"/>
                <a:gd name="T45" fmla="*/ 4 h 210"/>
                <a:gd name="T46" fmla="*/ 195 w 435"/>
                <a:gd name="T47" fmla="*/ 22 h 210"/>
                <a:gd name="T48" fmla="*/ 204 w 435"/>
                <a:gd name="T49" fmla="*/ 21 h 210"/>
                <a:gd name="T50" fmla="*/ 225 w 435"/>
                <a:gd name="T51" fmla="*/ 23 h 210"/>
                <a:gd name="T52" fmla="*/ 247 w 435"/>
                <a:gd name="T53" fmla="*/ 21 h 210"/>
                <a:gd name="T54" fmla="*/ 262 w 435"/>
                <a:gd name="T55" fmla="*/ 26 h 210"/>
                <a:gd name="T56" fmla="*/ 274 w 435"/>
                <a:gd name="T57" fmla="*/ 17 h 210"/>
                <a:gd name="T58" fmla="*/ 290 w 435"/>
                <a:gd name="T59" fmla="*/ 19 h 210"/>
                <a:gd name="T60" fmla="*/ 335 w 435"/>
                <a:gd name="T61" fmla="*/ 24 h 210"/>
                <a:gd name="T62" fmla="*/ 362 w 435"/>
                <a:gd name="T63" fmla="*/ 20 h 210"/>
                <a:gd name="T64" fmla="*/ 400 w 435"/>
                <a:gd name="T65" fmla="*/ 21 h 210"/>
                <a:gd name="T66" fmla="*/ 418 w 435"/>
                <a:gd name="T67" fmla="*/ 27 h 210"/>
                <a:gd name="T68" fmla="*/ 433 w 435"/>
                <a:gd name="T69" fmla="*/ 33 h 210"/>
                <a:gd name="T70" fmla="*/ 416 w 435"/>
                <a:gd name="T71" fmla="*/ 36 h 210"/>
                <a:gd name="T72" fmla="*/ 406 w 435"/>
                <a:gd name="T73" fmla="*/ 42 h 210"/>
                <a:gd name="T74" fmla="*/ 421 w 435"/>
                <a:gd name="T75" fmla="*/ 50 h 210"/>
                <a:gd name="T76" fmla="*/ 414 w 435"/>
                <a:gd name="T77" fmla="*/ 74 h 210"/>
                <a:gd name="T78" fmla="*/ 395 w 435"/>
                <a:gd name="T79" fmla="*/ 77 h 210"/>
                <a:gd name="T80" fmla="*/ 410 w 435"/>
                <a:gd name="T81" fmla="*/ 97 h 210"/>
                <a:gd name="T82" fmla="*/ 413 w 435"/>
                <a:gd name="T83" fmla="*/ 117 h 210"/>
                <a:gd name="T84" fmla="*/ 387 w 435"/>
                <a:gd name="T85" fmla="*/ 98 h 210"/>
                <a:gd name="T86" fmla="*/ 385 w 435"/>
                <a:gd name="T87" fmla="*/ 62 h 210"/>
                <a:gd name="T88" fmla="*/ 377 w 435"/>
                <a:gd name="T89" fmla="*/ 69 h 210"/>
                <a:gd name="T90" fmla="*/ 372 w 435"/>
                <a:gd name="T91" fmla="*/ 86 h 210"/>
                <a:gd name="T92" fmla="*/ 349 w 435"/>
                <a:gd name="T93" fmla="*/ 89 h 210"/>
                <a:gd name="T94" fmla="*/ 335 w 435"/>
                <a:gd name="T95" fmla="*/ 120 h 210"/>
                <a:gd name="T96" fmla="*/ 349 w 435"/>
                <a:gd name="T97" fmla="*/ 122 h 210"/>
                <a:gd name="T98" fmla="*/ 365 w 435"/>
                <a:gd name="T99" fmla="*/ 175 h 210"/>
                <a:gd name="T100" fmla="*/ 351 w 435"/>
                <a:gd name="T101" fmla="*/ 185 h 210"/>
                <a:gd name="T102" fmla="*/ 335 w 435"/>
                <a:gd name="T103" fmla="*/ 155 h 210"/>
                <a:gd name="T104" fmla="*/ 293 w 435"/>
                <a:gd name="T105" fmla="*/ 133 h 210"/>
                <a:gd name="T106" fmla="*/ 268 w 435"/>
                <a:gd name="T107" fmla="*/ 159 h 210"/>
                <a:gd name="T108" fmla="*/ 226 w 435"/>
                <a:gd name="T109" fmla="*/ 156 h 210"/>
                <a:gd name="T110" fmla="*/ 185 w 435"/>
                <a:gd name="T111" fmla="*/ 162 h 210"/>
                <a:gd name="T112" fmla="*/ 140 w 435"/>
                <a:gd name="T113" fmla="*/ 140 h 210"/>
                <a:gd name="T114" fmla="*/ 103 w 435"/>
                <a:gd name="T115" fmla="*/ 145 h 210"/>
                <a:gd name="T116" fmla="*/ 89 w 435"/>
                <a:gd name="T117" fmla="*/ 161 h 210"/>
                <a:gd name="T118" fmla="*/ 59 w 435"/>
                <a:gd name="T119" fmla="*/ 170 h 210"/>
                <a:gd name="T120" fmla="*/ 62 w 435"/>
                <a:gd name="T121" fmla="*/ 209 h 210"/>
                <a:gd name="T122" fmla="*/ 243 w 435"/>
                <a:gd name="T123" fmla="*/ 14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5" h="210">
                  <a:moveTo>
                    <a:pt x="60" y="207"/>
                  </a:moveTo>
                  <a:cubicBezTo>
                    <a:pt x="60" y="207"/>
                    <a:pt x="60" y="207"/>
                    <a:pt x="60" y="207"/>
                  </a:cubicBezTo>
                  <a:cubicBezTo>
                    <a:pt x="59" y="207"/>
                    <a:pt x="59" y="207"/>
                    <a:pt x="58" y="206"/>
                  </a:cubicBezTo>
                  <a:cubicBezTo>
                    <a:pt x="58" y="206"/>
                    <a:pt x="58" y="206"/>
                    <a:pt x="57" y="206"/>
                  </a:cubicBezTo>
                  <a:cubicBezTo>
                    <a:pt x="57" y="205"/>
                    <a:pt x="57" y="205"/>
                    <a:pt x="57" y="205"/>
                  </a:cubicBezTo>
                  <a:cubicBezTo>
                    <a:pt x="56" y="204"/>
                    <a:pt x="56" y="204"/>
                    <a:pt x="56" y="203"/>
                  </a:cubicBezTo>
                  <a:cubicBezTo>
                    <a:pt x="56" y="203"/>
                    <a:pt x="55" y="203"/>
                    <a:pt x="55" y="203"/>
                  </a:cubicBezTo>
                  <a:cubicBezTo>
                    <a:pt x="55" y="203"/>
                    <a:pt x="55" y="202"/>
                    <a:pt x="54" y="202"/>
                  </a:cubicBezTo>
                  <a:cubicBezTo>
                    <a:pt x="54" y="202"/>
                    <a:pt x="54" y="202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2" y="202"/>
                    <a:pt x="52" y="202"/>
                    <a:pt x="52" y="202"/>
                  </a:cubicBezTo>
                  <a:cubicBezTo>
                    <a:pt x="52" y="202"/>
                    <a:pt x="52" y="202"/>
                    <a:pt x="52" y="202"/>
                  </a:cubicBezTo>
                  <a:cubicBezTo>
                    <a:pt x="51" y="203"/>
                    <a:pt x="51" y="203"/>
                    <a:pt x="51" y="203"/>
                  </a:cubicBezTo>
                  <a:cubicBezTo>
                    <a:pt x="51" y="203"/>
                    <a:pt x="50" y="203"/>
                    <a:pt x="50" y="203"/>
                  </a:cubicBezTo>
                  <a:cubicBezTo>
                    <a:pt x="50" y="203"/>
                    <a:pt x="49" y="202"/>
                    <a:pt x="49" y="202"/>
                  </a:cubicBezTo>
                  <a:cubicBezTo>
                    <a:pt x="49" y="202"/>
                    <a:pt x="49" y="202"/>
                    <a:pt x="49" y="201"/>
                  </a:cubicBezTo>
                  <a:cubicBezTo>
                    <a:pt x="48" y="201"/>
                    <a:pt x="48" y="201"/>
                    <a:pt x="48" y="201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6" y="200"/>
                    <a:pt x="46" y="200"/>
                    <a:pt x="46" y="200"/>
                  </a:cubicBezTo>
                  <a:cubicBezTo>
                    <a:pt x="45" y="200"/>
                    <a:pt x="45" y="200"/>
                    <a:pt x="45" y="200"/>
                  </a:cubicBezTo>
                  <a:cubicBezTo>
                    <a:pt x="44" y="200"/>
                    <a:pt x="43" y="200"/>
                    <a:pt x="43" y="200"/>
                  </a:cubicBezTo>
                  <a:cubicBezTo>
                    <a:pt x="43" y="200"/>
                    <a:pt x="42" y="199"/>
                    <a:pt x="42" y="199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9"/>
                    <a:pt x="40" y="199"/>
                    <a:pt x="39" y="198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39" y="198"/>
                    <a:pt x="38" y="198"/>
                    <a:pt x="38" y="198"/>
                  </a:cubicBezTo>
                  <a:cubicBezTo>
                    <a:pt x="38" y="198"/>
                    <a:pt x="38" y="198"/>
                    <a:pt x="37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7" y="198"/>
                    <a:pt x="37" y="199"/>
                    <a:pt x="37" y="199"/>
                  </a:cubicBezTo>
                  <a:cubicBezTo>
                    <a:pt x="37" y="199"/>
                    <a:pt x="36" y="199"/>
                    <a:pt x="36" y="199"/>
                  </a:cubicBezTo>
                  <a:cubicBezTo>
                    <a:pt x="35" y="199"/>
                    <a:pt x="34" y="197"/>
                    <a:pt x="34" y="196"/>
                  </a:cubicBezTo>
                  <a:cubicBezTo>
                    <a:pt x="33" y="196"/>
                    <a:pt x="33" y="195"/>
                    <a:pt x="32" y="195"/>
                  </a:cubicBezTo>
                  <a:cubicBezTo>
                    <a:pt x="32" y="194"/>
                    <a:pt x="32" y="194"/>
                    <a:pt x="31" y="194"/>
                  </a:cubicBezTo>
                  <a:cubicBezTo>
                    <a:pt x="31" y="194"/>
                    <a:pt x="31" y="194"/>
                    <a:pt x="31" y="193"/>
                  </a:cubicBezTo>
                  <a:cubicBezTo>
                    <a:pt x="31" y="193"/>
                    <a:pt x="30" y="193"/>
                    <a:pt x="30" y="193"/>
                  </a:cubicBezTo>
                  <a:cubicBezTo>
                    <a:pt x="29" y="193"/>
                    <a:pt x="29" y="192"/>
                    <a:pt x="29" y="192"/>
                  </a:cubicBezTo>
                  <a:cubicBezTo>
                    <a:pt x="29" y="192"/>
                    <a:pt x="28" y="192"/>
                    <a:pt x="28" y="192"/>
                  </a:cubicBezTo>
                  <a:cubicBezTo>
                    <a:pt x="28" y="191"/>
                    <a:pt x="27" y="192"/>
                    <a:pt x="27" y="192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7" y="191"/>
                    <a:pt x="27" y="191"/>
                    <a:pt x="27" y="190"/>
                  </a:cubicBezTo>
                  <a:cubicBezTo>
                    <a:pt x="26" y="190"/>
                    <a:pt x="26" y="190"/>
                    <a:pt x="26" y="190"/>
                  </a:cubicBezTo>
                  <a:cubicBezTo>
                    <a:pt x="26" y="190"/>
                    <a:pt x="26" y="189"/>
                    <a:pt x="25" y="189"/>
                  </a:cubicBezTo>
                  <a:cubicBezTo>
                    <a:pt x="25" y="189"/>
                    <a:pt x="25" y="188"/>
                    <a:pt x="25" y="188"/>
                  </a:cubicBezTo>
                  <a:cubicBezTo>
                    <a:pt x="25" y="188"/>
                    <a:pt x="25" y="188"/>
                    <a:pt x="26" y="188"/>
                  </a:cubicBezTo>
                  <a:cubicBezTo>
                    <a:pt x="26" y="187"/>
                    <a:pt x="26" y="188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26" y="188"/>
                    <a:pt x="26" y="188"/>
                    <a:pt x="26" y="189"/>
                  </a:cubicBezTo>
                  <a:cubicBezTo>
                    <a:pt x="26" y="189"/>
                    <a:pt x="27" y="189"/>
                    <a:pt x="27" y="188"/>
                  </a:cubicBezTo>
                  <a:cubicBezTo>
                    <a:pt x="27" y="188"/>
                    <a:pt x="27" y="188"/>
                    <a:pt x="27" y="188"/>
                  </a:cubicBezTo>
                  <a:cubicBezTo>
                    <a:pt x="27" y="188"/>
                    <a:pt x="28" y="188"/>
                    <a:pt x="28" y="188"/>
                  </a:cubicBezTo>
                  <a:cubicBezTo>
                    <a:pt x="28" y="188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6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9" y="186"/>
                    <a:pt x="29" y="186"/>
                    <a:pt x="29" y="185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30" y="185"/>
                    <a:pt x="30" y="185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2" y="184"/>
                    <a:pt x="32" y="184"/>
                  </a:cubicBezTo>
                  <a:cubicBezTo>
                    <a:pt x="32" y="184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3" y="180"/>
                    <a:pt x="33" y="180"/>
                  </a:cubicBezTo>
                  <a:cubicBezTo>
                    <a:pt x="33" y="180"/>
                    <a:pt x="33" y="180"/>
                    <a:pt x="34" y="180"/>
                  </a:cubicBezTo>
                  <a:cubicBezTo>
                    <a:pt x="34" y="180"/>
                    <a:pt x="34" y="179"/>
                    <a:pt x="34" y="179"/>
                  </a:cubicBezTo>
                  <a:cubicBezTo>
                    <a:pt x="34" y="179"/>
                    <a:pt x="35" y="179"/>
                    <a:pt x="35" y="179"/>
                  </a:cubicBezTo>
                  <a:cubicBezTo>
                    <a:pt x="35" y="179"/>
                    <a:pt x="34" y="179"/>
                    <a:pt x="34" y="178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4" y="178"/>
                    <a:pt x="33" y="179"/>
                    <a:pt x="33" y="179"/>
                  </a:cubicBezTo>
                  <a:cubicBezTo>
                    <a:pt x="33" y="179"/>
                    <a:pt x="33" y="179"/>
                    <a:pt x="32" y="179"/>
                  </a:cubicBezTo>
                  <a:cubicBezTo>
                    <a:pt x="32" y="179"/>
                    <a:pt x="32" y="179"/>
                    <a:pt x="31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79"/>
                    <a:pt x="31" y="179"/>
                    <a:pt x="31" y="178"/>
                  </a:cubicBezTo>
                  <a:cubicBezTo>
                    <a:pt x="31" y="178"/>
                    <a:pt x="31" y="178"/>
                    <a:pt x="31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1" y="177"/>
                    <a:pt x="32" y="176"/>
                    <a:pt x="32" y="176"/>
                  </a:cubicBezTo>
                  <a:cubicBezTo>
                    <a:pt x="32" y="176"/>
                    <a:pt x="32" y="175"/>
                    <a:pt x="33" y="175"/>
                  </a:cubicBezTo>
                  <a:cubicBezTo>
                    <a:pt x="33" y="175"/>
                    <a:pt x="33" y="175"/>
                    <a:pt x="34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5"/>
                    <a:pt x="35" y="175"/>
                    <a:pt x="35" y="175"/>
                  </a:cubicBezTo>
                  <a:cubicBezTo>
                    <a:pt x="35" y="175"/>
                    <a:pt x="36" y="175"/>
                    <a:pt x="36" y="175"/>
                  </a:cubicBezTo>
                  <a:cubicBezTo>
                    <a:pt x="36" y="175"/>
                    <a:pt x="37" y="174"/>
                    <a:pt x="37" y="174"/>
                  </a:cubicBezTo>
                  <a:cubicBezTo>
                    <a:pt x="37" y="174"/>
                    <a:pt x="37" y="174"/>
                    <a:pt x="37" y="173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7" y="172"/>
                    <a:pt x="36" y="172"/>
                    <a:pt x="36" y="172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0"/>
                    <a:pt x="36" y="170"/>
                  </a:cubicBezTo>
                  <a:cubicBezTo>
                    <a:pt x="36" y="170"/>
                    <a:pt x="36" y="170"/>
                    <a:pt x="36" y="169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7" y="169"/>
                    <a:pt x="37" y="169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7"/>
                    <a:pt x="37" y="167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7" y="167"/>
                    <a:pt x="36" y="167"/>
                    <a:pt x="36" y="167"/>
                  </a:cubicBezTo>
                  <a:cubicBezTo>
                    <a:pt x="36" y="167"/>
                    <a:pt x="36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4" y="166"/>
                    <a:pt x="34" y="166"/>
                    <a:pt x="34" y="165"/>
                  </a:cubicBezTo>
                  <a:cubicBezTo>
                    <a:pt x="33" y="165"/>
                    <a:pt x="33" y="165"/>
                    <a:pt x="33" y="164"/>
                  </a:cubicBezTo>
                  <a:cubicBezTo>
                    <a:pt x="33" y="164"/>
                    <a:pt x="33" y="164"/>
                    <a:pt x="32" y="164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1" y="164"/>
                    <a:pt x="31" y="165"/>
                    <a:pt x="31" y="165"/>
                  </a:cubicBezTo>
                  <a:cubicBezTo>
                    <a:pt x="31" y="165"/>
                    <a:pt x="31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3"/>
                  </a:cubicBezTo>
                  <a:cubicBezTo>
                    <a:pt x="29" y="163"/>
                    <a:pt x="30" y="163"/>
                    <a:pt x="29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8" y="162"/>
                    <a:pt x="28" y="162"/>
                  </a:cubicBezTo>
                  <a:cubicBezTo>
                    <a:pt x="28" y="162"/>
                    <a:pt x="27" y="162"/>
                    <a:pt x="27" y="162"/>
                  </a:cubicBezTo>
                  <a:cubicBezTo>
                    <a:pt x="27" y="162"/>
                    <a:pt x="26" y="162"/>
                    <a:pt x="26" y="162"/>
                  </a:cubicBezTo>
                  <a:cubicBezTo>
                    <a:pt x="26" y="162"/>
                    <a:pt x="25" y="162"/>
                    <a:pt x="25" y="162"/>
                  </a:cubicBezTo>
                  <a:cubicBezTo>
                    <a:pt x="25" y="162"/>
                    <a:pt x="24" y="162"/>
                    <a:pt x="24" y="162"/>
                  </a:cubicBezTo>
                  <a:cubicBezTo>
                    <a:pt x="24" y="162"/>
                    <a:pt x="23" y="162"/>
                    <a:pt x="23" y="162"/>
                  </a:cubicBezTo>
                  <a:cubicBezTo>
                    <a:pt x="23" y="161"/>
                    <a:pt x="23" y="161"/>
                    <a:pt x="22" y="161"/>
                  </a:cubicBezTo>
                  <a:cubicBezTo>
                    <a:pt x="22" y="161"/>
                    <a:pt x="22" y="160"/>
                    <a:pt x="22" y="160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59"/>
                    <a:pt x="22" y="158"/>
                    <a:pt x="22" y="158"/>
                  </a:cubicBezTo>
                  <a:cubicBezTo>
                    <a:pt x="21" y="158"/>
                    <a:pt x="20" y="158"/>
                    <a:pt x="20" y="158"/>
                  </a:cubicBezTo>
                  <a:cubicBezTo>
                    <a:pt x="20" y="158"/>
                    <a:pt x="19" y="157"/>
                    <a:pt x="19" y="157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57"/>
                    <a:pt x="19" y="156"/>
                    <a:pt x="19" y="156"/>
                  </a:cubicBezTo>
                  <a:cubicBezTo>
                    <a:pt x="19" y="156"/>
                    <a:pt x="19" y="155"/>
                    <a:pt x="19" y="155"/>
                  </a:cubicBezTo>
                  <a:cubicBezTo>
                    <a:pt x="19" y="155"/>
                    <a:pt x="19" y="154"/>
                    <a:pt x="19" y="154"/>
                  </a:cubicBezTo>
                  <a:cubicBezTo>
                    <a:pt x="19" y="154"/>
                    <a:pt x="18" y="154"/>
                    <a:pt x="18" y="154"/>
                  </a:cubicBezTo>
                  <a:cubicBezTo>
                    <a:pt x="18" y="154"/>
                    <a:pt x="18" y="153"/>
                    <a:pt x="18" y="153"/>
                  </a:cubicBezTo>
                  <a:cubicBezTo>
                    <a:pt x="18" y="153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2"/>
                  </a:cubicBezTo>
                  <a:cubicBezTo>
                    <a:pt x="17" y="152"/>
                    <a:pt x="16" y="152"/>
                    <a:pt x="16" y="152"/>
                  </a:cubicBezTo>
                  <a:cubicBezTo>
                    <a:pt x="16" y="152"/>
                    <a:pt x="15" y="153"/>
                    <a:pt x="15" y="153"/>
                  </a:cubicBezTo>
                  <a:cubicBezTo>
                    <a:pt x="15" y="153"/>
                    <a:pt x="15" y="152"/>
                    <a:pt x="14" y="152"/>
                  </a:cubicBezTo>
                  <a:cubicBezTo>
                    <a:pt x="14" y="152"/>
                    <a:pt x="14" y="152"/>
                    <a:pt x="13" y="152"/>
                  </a:cubicBezTo>
                  <a:cubicBezTo>
                    <a:pt x="13" y="152"/>
                    <a:pt x="13" y="152"/>
                    <a:pt x="12" y="152"/>
                  </a:cubicBezTo>
                  <a:cubicBezTo>
                    <a:pt x="12" y="152"/>
                    <a:pt x="12" y="152"/>
                    <a:pt x="12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0" y="153"/>
                    <a:pt x="10" y="153"/>
                  </a:cubicBezTo>
                  <a:cubicBezTo>
                    <a:pt x="10" y="152"/>
                    <a:pt x="10" y="151"/>
                    <a:pt x="10" y="151"/>
                  </a:cubicBezTo>
                  <a:cubicBezTo>
                    <a:pt x="10" y="151"/>
                    <a:pt x="10" y="150"/>
                    <a:pt x="10" y="150"/>
                  </a:cubicBezTo>
                  <a:cubicBezTo>
                    <a:pt x="10" y="150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7"/>
                    <a:pt x="11" y="147"/>
                    <a:pt x="11" y="147"/>
                  </a:cubicBezTo>
                  <a:cubicBezTo>
                    <a:pt x="11" y="147"/>
                    <a:pt x="12" y="147"/>
                    <a:pt x="12" y="147"/>
                  </a:cubicBezTo>
                  <a:cubicBezTo>
                    <a:pt x="12" y="147"/>
                    <a:pt x="13" y="147"/>
                    <a:pt x="13" y="147"/>
                  </a:cubicBezTo>
                  <a:cubicBezTo>
                    <a:pt x="13" y="147"/>
                    <a:pt x="14" y="147"/>
                    <a:pt x="14" y="146"/>
                  </a:cubicBezTo>
                  <a:cubicBezTo>
                    <a:pt x="14" y="146"/>
                    <a:pt x="14" y="146"/>
                    <a:pt x="14" y="145"/>
                  </a:cubicBezTo>
                  <a:cubicBezTo>
                    <a:pt x="14" y="145"/>
                    <a:pt x="14" y="145"/>
                    <a:pt x="14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12" y="144"/>
                    <a:pt x="12" y="143"/>
                    <a:pt x="12" y="143"/>
                  </a:cubicBezTo>
                  <a:cubicBezTo>
                    <a:pt x="12" y="143"/>
                    <a:pt x="12" y="142"/>
                    <a:pt x="11" y="142"/>
                  </a:cubicBezTo>
                  <a:cubicBezTo>
                    <a:pt x="11" y="142"/>
                    <a:pt x="11" y="141"/>
                    <a:pt x="11" y="141"/>
                  </a:cubicBezTo>
                  <a:cubicBezTo>
                    <a:pt x="11" y="141"/>
                    <a:pt x="11" y="140"/>
                    <a:pt x="11" y="140"/>
                  </a:cubicBezTo>
                  <a:cubicBezTo>
                    <a:pt x="11" y="140"/>
                    <a:pt x="11" y="140"/>
                    <a:pt x="11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1" y="139"/>
                    <a:pt x="10" y="139"/>
                    <a:pt x="10" y="139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9" y="139"/>
                    <a:pt x="9" y="138"/>
                    <a:pt x="9" y="138"/>
                  </a:cubicBezTo>
                  <a:cubicBezTo>
                    <a:pt x="9" y="138"/>
                    <a:pt x="9" y="137"/>
                    <a:pt x="9" y="137"/>
                  </a:cubicBezTo>
                  <a:cubicBezTo>
                    <a:pt x="9" y="137"/>
                    <a:pt x="10" y="136"/>
                    <a:pt x="10" y="136"/>
                  </a:cubicBezTo>
                  <a:cubicBezTo>
                    <a:pt x="10" y="136"/>
                    <a:pt x="10" y="135"/>
                    <a:pt x="10" y="135"/>
                  </a:cubicBezTo>
                  <a:cubicBezTo>
                    <a:pt x="10" y="135"/>
                    <a:pt x="10" y="135"/>
                    <a:pt x="9" y="134"/>
                  </a:cubicBezTo>
                  <a:cubicBezTo>
                    <a:pt x="9" y="134"/>
                    <a:pt x="9" y="134"/>
                    <a:pt x="8" y="134"/>
                  </a:cubicBezTo>
                  <a:cubicBezTo>
                    <a:pt x="8" y="134"/>
                    <a:pt x="7" y="134"/>
                    <a:pt x="7" y="134"/>
                  </a:cubicBezTo>
                  <a:cubicBezTo>
                    <a:pt x="7" y="134"/>
                    <a:pt x="7" y="134"/>
                    <a:pt x="6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6" y="134"/>
                    <a:pt x="5" y="134"/>
                    <a:pt x="5" y="134"/>
                  </a:cubicBezTo>
                  <a:cubicBezTo>
                    <a:pt x="5" y="134"/>
                    <a:pt x="5" y="134"/>
                    <a:pt x="5" y="133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4" y="133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3"/>
                    <a:pt x="3" y="133"/>
                    <a:pt x="3" y="132"/>
                  </a:cubicBezTo>
                  <a:cubicBezTo>
                    <a:pt x="3" y="132"/>
                    <a:pt x="2" y="132"/>
                    <a:pt x="2" y="132"/>
                  </a:cubicBezTo>
                  <a:cubicBezTo>
                    <a:pt x="2" y="132"/>
                    <a:pt x="2" y="131"/>
                    <a:pt x="2" y="131"/>
                  </a:cubicBezTo>
                  <a:cubicBezTo>
                    <a:pt x="2" y="131"/>
                    <a:pt x="1" y="131"/>
                    <a:pt x="1" y="131"/>
                  </a:cubicBezTo>
                  <a:cubicBezTo>
                    <a:pt x="1" y="131"/>
                    <a:pt x="1" y="130"/>
                    <a:pt x="1" y="130"/>
                  </a:cubicBezTo>
                  <a:cubicBezTo>
                    <a:pt x="1" y="130"/>
                    <a:pt x="1" y="130"/>
                    <a:pt x="1" y="129"/>
                  </a:cubicBezTo>
                  <a:cubicBezTo>
                    <a:pt x="1" y="129"/>
                    <a:pt x="1" y="129"/>
                    <a:pt x="1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28"/>
                    <a:pt x="0" y="127"/>
                    <a:pt x="0" y="127"/>
                  </a:cubicBezTo>
                  <a:cubicBezTo>
                    <a:pt x="0" y="127"/>
                    <a:pt x="0" y="126"/>
                    <a:pt x="0" y="126"/>
                  </a:cubicBezTo>
                  <a:cubicBezTo>
                    <a:pt x="0" y="126"/>
                    <a:pt x="1" y="126"/>
                    <a:pt x="1" y="125"/>
                  </a:cubicBezTo>
                  <a:cubicBezTo>
                    <a:pt x="1" y="125"/>
                    <a:pt x="1" y="125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3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1"/>
                    <a:pt x="2" y="121"/>
                  </a:cubicBezTo>
                  <a:cubicBezTo>
                    <a:pt x="2" y="121"/>
                    <a:pt x="1" y="121"/>
                    <a:pt x="1" y="121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1"/>
                    <a:pt x="0" y="120"/>
                    <a:pt x="1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1" y="118"/>
                    <a:pt x="1" y="117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6"/>
                    <a:pt x="2" y="116"/>
                    <a:pt x="2" y="116"/>
                  </a:cubicBezTo>
                  <a:cubicBezTo>
                    <a:pt x="2" y="116"/>
                    <a:pt x="2" y="115"/>
                    <a:pt x="2" y="115"/>
                  </a:cubicBezTo>
                  <a:cubicBezTo>
                    <a:pt x="2" y="115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2"/>
                    <a:pt x="2" y="112"/>
                  </a:cubicBezTo>
                  <a:cubicBezTo>
                    <a:pt x="2" y="112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2"/>
                    <a:pt x="3" y="112"/>
                  </a:cubicBezTo>
                  <a:cubicBezTo>
                    <a:pt x="3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6" y="112"/>
                  </a:cubicBezTo>
                  <a:cubicBezTo>
                    <a:pt x="6" y="111"/>
                    <a:pt x="6" y="111"/>
                    <a:pt x="6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8" y="112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2"/>
                    <a:pt x="9" y="111"/>
                    <a:pt x="9" y="111"/>
                  </a:cubicBezTo>
                  <a:cubicBezTo>
                    <a:pt x="9" y="111"/>
                    <a:pt x="8" y="111"/>
                    <a:pt x="8" y="111"/>
                  </a:cubicBezTo>
                  <a:cubicBezTo>
                    <a:pt x="8" y="111"/>
                    <a:pt x="8" y="110"/>
                    <a:pt x="8" y="110"/>
                  </a:cubicBezTo>
                  <a:cubicBezTo>
                    <a:pt x="8" y="110"/>
                    <a:pt x="7" y="110"/>
                    <a:pt x="7" y="110"/>
                  </a:cubicBezTo>
                  <a:cubicBezTo>
                    <a:pt x="7" y="110"/>
                    <a:pt x="7" y="110"/>
                    <a:pt x="6" y="110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0"/>
                    <a:pt x="5" y="110"/>
                    <a:pt x="5" y="110"/>
                  </a:cubicBezTo>
                  <a:cubicBezTo>
                    <a:pt x="5" y="110"/>
                    <a:pt x="5" y="110"/>
                    <a:pt x="4" y="110"/>
                  </a:cubicBezTo>
                  <a:cubicBezTo>
                    <a:pt x="4" y="110"/>
                    <a:pt x="4" y="109"/>
                    <a:pt x="4" y="109"/>
                  </a:cubicBezTo>
                  <a:cubicBezTo>
                    <a:pt x="4" y="109"/>
                    <a:pt x="3" y="109"/>
                    <a:pt x="4" y="109"/>
                  </a:cubicBezTo>
                  <a:cubicBezTo>
                    <a:pt x="4" y="108"/>
                    <a:pt x="4" y="109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3" y="107"/>
                    <a:pt x="3" y="107"/>
                  </a:cubicBezTo>
                  <a:cubicBezTo>
                    <a:pt x="3" y="107"/>
                    <a:pt x="3" y="108"/>
                    <a:pt x="3" y="108"/>
                  </a:cubicBezTo>
                  <a:cubicBezTo>
                    <a:pt x="3" y="108"/>
                    <a:pt x="2" y="108"/>
                    <a:pt x="2" y="108"/>
                  </a:cubicBezTo>
                  <a:cubicBezTo>
                    <a:pt x="2" y="108"/>
                    <a:pt x="2" y="108"/>
                    <a:pt x="1" y="108"/>
                  </a:cubicBezTo>
                  <a:cubicBezTo>
                    <a:pt x="1" y="108"/>
                    <a:pt x="2" y="108"/>
                    <a:pt x="2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3" y="106"/>
                    <a:pt x="3" y="106"/>
                  </a:cubicBezTo>
                  <a:cubicBezTo>
                    <a:pt x="3" y="106"/>
                    <a:pt x="3" y="106"/>
                    <a:pt x="4" y="106"/>
                  </a:cubicBezTo>
                  <a:cubicBezTo>
                    <a:pt x="4" y="106"/>
                    <a:pt x="4" y="105"/>
                    <a:pt x="4" y="105"/>
                  </a:cubicBezTo>
                  <a:cubicBezTo>
                    <a:pt x="4" y="105"/>
                    <a:pt x="5" y="104"/>
                    <a:pt x="5" y="104"/>
                  </a:cubicBezTo>
                  <a:cubicBezTo>
                    <a:pt x="5" y="104"/>
                    <a:pt x="6" y="104"/>
                    <a:pt x="6" y="104"/>
                  </a:cubicBezTo>
                  <a:cubicBezTo>
                    <a:pt x="6" y="103"/>
                    <a:pt x="7" y="103"/>
                    <a:pt x="7" y="103"/>
                  </a:cubicBezTo>
                  <a:cubicBezTo>
                    <a:pt x="7" y="102"/>
                    <a:pt x="8" y="102"/>
                    <a:pt x="8" y="101"/>
                  </a:cubicBezTo>
                  <a:cubicBezTo>
                    <a:pt x="8" y="101"/>
                    <a:pt x="9" y="101"/>
                    <a:pt x="9" y="100"/>
                  </a:cubicBezTo>
                  <a:cubicBezTo>
                    <a:pt x="10" y="100"/>
                    <a:pt x="10" y="99"/>
                    <a:pt x="10" y="99"/>
                  </a:cubicBezTo>
                  <a:cubicBezTo>
                    <a:pt x="11" y="98"/>
                    <a:pt x="11" y="98"/>
                    <a:pt x="12" y="97"/>
                  </a:cubicBezTo>
                  <a:cubicBezTo>
                    <a:pt x="12" y="97"/>
                    <a:pt x="12" y="97"/>
                    <a:pt x="12" y="96"/>
                  </a:cubicBezTo>
                  <a:cubicBezTo>
                    <a:pt x="12" y="96"/>
                    <a:pt x="13" y="95"/>
                    <a:pt x="13" y="95"/>
                  </a:cubicBezTo>
                  <a:cubicBezTo>
                    <a:pt x="13" y="95"/>
                    <a:pt x="13" y="95"/>
                    <a:pt x="13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3"/>
                    <a:pt x="12" y="93"/>
                    <a:pt x="12" y="92"/>
                  </a:cubicBezTo>
                  <a:cubicBezTo>
                    <a:pt x="11" y="92"/>
                    <a:pt x="11" y="92"/>
                    <a:pt x="11" y="91"/>
                  </a:cubicBezTo>
                  <a:cubicBezTo>
                    <a:pt x="11" y="91"/>
                    <a:pt x="10" y="91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88"/>
                    <a:pt x="10" y="88"/>
                    <a:pt x="11" y="88"/>
                  </a:cubicBezTo>
                  <a:cubicBezTo>
                    <a:pt x="11" y="88"/>
                    <a:pt x="11" y="87"/>
                    <a:pt x="11" y="87"/>
                  </a:cubicBezTo>
                  <a:cubicBezTo>
                    <a:pt x="11" y="87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9" y="84"/>
                    <a:pt x="9" y="84"/>
                  </a:cubicBezTo>
                  <a:cubicBezTo>
                    <a:pt x="9" y="84"/>
                    <a:pt x="9" y="83"/>
                    <a:pt x="9" y="83"/>
                  </a:cubicBezTo>
                  <a:cubicBezTo>
                    <a:pt x="9" y="83"/>
                    <a:pt x="9" y="82"/>
                    <a:pt x="9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1"/>
                    <a:pt x="10" y="81"/>
                    <a:pt x="9" y="81"/>
                  </a:cubicBezTo>
                  <a:cubicBezTo>
                    <a:pt x="9" y="80"/>
                    <a:pt x="10" y="80"/>
                    <a:pt x="10" y="79"/>
                  </a:cubicBezTo>
                  <a:cubicBezTo>
                    <a:pt x="10" y="79"/>
                    <a:pt x="10" y="79"/>
                    <a:pt x="10" y="78"/>
                  </a:cubicBezTo>
                  <a:cubicBezTo>
                    <a:pt x="10" y="78"/>
                    <a:pt x="11" y="78"/>
                    <a:pt x="11" y="78"/>
                  </a:cubicBezTo>
                  <a:cubicBezTo>
                    <a:pt x="11" y="78"/>
                    <a:pt x="11" y="77"/>
                    <a:pt x="11" y="77"/>
                  </a:cubicBezTo>
                  <a:cubicBezTo>
                    <a:pt x="11" y="77"/>
                    <a:pt x="10" y="76"/>
                    <a:pt x="10" y="76"/>
                  </a:cubicBezTo>
                  <a:cubicBezTo>
                    <a:pt x="10" y="75"/>
                    <a:pt x="10" y="75"/>
                    <a:pt x="10" y="74"/>
                  </a:cubicBezTo>
                  <a:cubicBezTo>
                    <a:pt x="9" y="74"/>
                    <a:pt x="9" y="73"/>
                    <a:pt x="9" y="73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0"/>
                    <a:pt x="9" y="70"/>
                    <a:pt x="10" y="70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1" y="68"/>
                    <a:pt x="11" y="68"/>
                    <a:pt x="11" y="67"/>
                  </a:cubicBezTo>
                  <a:cubicBezTo>
                    <a:pt x="11" y="67"/>
                    <a:pt x="10" y="67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4"/>
                    <a:pt x="8" y="64"/>
                  </a:cubicBezTo>
                  <a:cubicBezTo>
                    <a:pt x="8" y="64"/>
                    <a:pt x="8" y="63"/>
                    <a:pt x="8" y="63"/>
                  </a:cubicBezTo>
                  <a:cubicBezTo>
                    <a:pt x="8" y="63"/>
                    <a:pt x="8" y="63"/>
                    <a:pt x="8" y="62"/>
                  </a:cubicBezTo>
                  <a:cubicBezTo>
                    <a:pt x="8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8" y="61"/>
                    <a:pt x="8" y="61"/>
                    <a:pt x="8" y="60"/>
                  </a:cubicBezTo>
                  <a:cubicBezTo>
                    <a:pt x="8" y="60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10" y="60"/>
                    <a:pt x="10" y="60"/>
                  </a:cubicBezTo>
                  <a:cubicBezTo>
                    <a:pt x="10" y="60"/>
                    <a:pt x="10" y="60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2" y="58"/>
                  </a:cubicBezTo>
                  <a:cubicBezTo>
                    <a:pt x="12" y="58"/>
                    <a:pt x="12" y="57"/>
                    <a:pt x="12" y="57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7"/>
                    <a:pt x="13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5" y="55"/>
                    <a:pt x="15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4"/>
                    <a:pt x="17" y="54"/>
                  </a:cubicBezTo>
                  <a:cubicBezTo>
                    <a:pt x="17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9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9"/>
                    <a:pt x="20" y="60"/>
                    <a:pt x="21" y="60"/>
                  </a:cubicBezTo>
                  <a:cubicBezTo>
                    <a:pt x="21" y="60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8"/>
                  </a:cubicBezTo>
                  <a:cubicBezTo>
                    <a:pt x="22" y="58"/>
                    <a:pt x="23" y="58"/>
                    <a:pt x="23" y="58"/>
                  </a:cubicBezTo>
                  <a:cubicBezTo>
                    <a:pt x="23" y="58"/>
                    <a:pt x="24" y="59"/>
                    <a:pt x="24" y="59"/>
                  </a:cubicBezTo>
                  <a:cubicBezTo>
                    <a:pt x="24" y="59"/>
                    <a:pt x="25" y="58"/>
                    <a:pt x="25" y="58"/>
                  </a:cubicBezTo>
                  <a:cubicBezTo>
                    <a:pt x="25" y="58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0"/>
                    <a:pt x="29" y="60"/>
                  </a:cubicBezTo>
                  <a:cubicBezTo>
                    <a:pt x="29" y="60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3"/>
                    <a:pt x="32" y="63"/>
                  </a:cubicBezTo>
                  <a:cubicBezTo>
                    <a:pt x="33" y="63"/>
                    <a:pt x="33" y="64"/>
                    <a:pt x="33" y="64"/>
                  </a:cubicBezTo>
                  <a:cubicBezTo>
                    <a:pt x="33" y="64"/>
                    <a:pt x="34" y="64"/>
                    <a:pt x="34" y="64"/>
                  </a:cubicBezTo>
                  <a:cubicBezTo>
                    <a:pt x="34" y="64"/>
                    <a:pt x="35" y="64"/>
                    <a:pt x="35" y="64"/>
                  </a:cubicBezTo>
                  <a:cubicBezTo>
                    <a:pt x="35" y="64"/>
                    <a:pt x="35" y="64"/>
                    <a:pt x="35" y="65"/>
                  </a:cubicBezTo>
                  <a:cubicBezTo>
                    <a:pt x="35" y="65"/>
                    <a:pt x="36" y="65"/>
                    <a:pt x="36" y="65"/>
                  </a:cubicBezTo>
                  <a:cubicBezTo>
                    <a:pt x="36" y="65"/>
                    <a:pt x="37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8" y="66"/>
                    <a:pt x="39" y="66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40" y="67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40" y="68"/>
                    <a:pt x="41" y="68"/>
                    <a:pt x="41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70"/>
                    <a:pt x="41" y="70"/>
                  </a:cubicBezTo>
                  <a:cubicBezTo>
                    <a:pt x="41" y="70"/>
                    <a:pt x="41" y="71"/>
                    <a:pt x="41" y="71"/>
                  </a:cubicBezTo>
                  <a:cubicBezTo>
                    <a:pt x="42" y="71"/>
                    <a:pt x="42" y="72"/>
                    <a:pt x="42" y="72"/>
                  </a:cubicBezTo>
                  <a:cubicBezTo>
                    <a:pt x="42" y="72"/>
                    <a:pt x="41" y="72"/>
                    <a:pt x="41" y="72"/>
                  </a:cubicBezTo>
                  <a:cubicBezTo>
                    <a:pt x="41" y="72"/>
                    <a:pt x="40" y="73"/>
                    <a:pt x="40" y="73"/>
                  </a:cubicBezTo>
                  <a:cubicBezTo>
                    <a:pt x="40" y="73"/>
                    <a:pt x="40" y="74"/>
                    <a:pt x="40" y="74"/>
                  </a:cubicBezTo>
                  <a:cubicBezTo>
                    <a:pt x="40" y="74"/>
                    <a:pt x="39" y="74"/>
                    <a:pt x="39" y="75"/>
                  </a:cubicBezTo>
                  <a:cubicBezTo>
                    <a:pt x="38" y="75"/>
                    <a:pt x="37" y="75"/>
                    <a:pt x="37" y="76"/>
                  </a:cubicBezTo>
                  <a:cubicBezTo>
                    <a:pt x="37" y="76"/>
                    <a:pt x="36" y="76"/>
                    <a:pt x="36" y="76"/>
                  </a:cubicBezTo>
                  <a:cubicBezTo>
                    <a:pt x="36" y="76"/>
                    <a:pt x="35" y="76"/>
                    <a:pt x="35" y="76"/>
                  </a:cubicBezTo>
                  <a:cubicBezTo>
                    <a:pt x="34" y="77"/>
                    <a:pt x="34" y="77"/>
                    <a:pt x="33" y="77"/>
                  </a:cubicBezTo>
                  <a:cubicBezTo>
                    <a:pt x="33" y="76"/>
                    <a:pt x="32" y="76"/>
                    <a:pt x="32" y="76"/>
                  </a:cubicBezTo>
                  <a:cubicBezTo>
                    <a:pt x="32" y="76"/>
                    <a:pt x="31" y="76"/>
                    <a:pt x="30" y="76"/>
                  </a:cubicBezTo>
                  <a:cubicBezTo>
                    <a:pt x="30" y="76"/>
                    <a:pt x="28" y="75"/>
                    <a:pt x="28" y="75"/>
                  </a:cubicBezTo>
                  <a:cubicBezTo>
                    <a:pt x="27" y="75"/>
                    <a:pt x="26" y="75"/>
                    <a:pt x="26" y="75"/>
                  </a:cubicBezTo>
                  <a:cubicBezTo>
                    <a:pt x="26" y="75"/>
                    <a:pt x="25" y="74"/>
                    <a:pt x="25" y="74"/>
                  </a:cubicBezTo>
                  <a:cubicBezTo>
                    <a:pt x="25" y="74"/>
                    <a:pt x="25" y="74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2"/>
                    <a:pt x="22" y="72"/>
                  </a:cubicBezTo>
                  <a:cubicBezTo>
                    <a:pt x="22" y="72"/>
                    <a:pt x="21" y="72"/>
                    <a:pt x="21" y="72"/>
                  </a:cubicBezTo>
                  <a:cubicBezTo>
                    <a:pt x="21" y="72"/>
                    <a:pt x="21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2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0"/>
                    <a:pt x="18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1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3"/>
                    <a:pt x="18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3"/>
                    <a:pt x="18" y="73"/>
                  </a:cubicBezTo>
                  <a:cubicBezTo>
                    <a:pt x="19" y="73"/>
                    <a:pt x="19" y="73"/>
                    <a:pt x="19" y="74"/>
                  </a:cubicBezTo>
                  <a:cubicBezTo>
                    <a:pt x="19" y="74"/>
                    <a:pt x="20" y="74"/>
                    <a:pt x="20" y="74"/>
                  </a:cubicBezTo>
                  <a:cubicBezTo>
                    <a:pt x="20" y="74"/>
                    <a:pt x="20" y="74"/>
                    <a:pt x="20" y="75"/>
                  </a:cubicBezTo>
                  <a:cubicBezTo>
                    <a:pt x="20" y="75"/>
                    <a:pt x="19" y="75"/>
                    <a:pt x="19" y="75"/>
                  </a:cubicBezTo>
                  <a:cubicBezTo>
                    <a:pt x="19" y="75"/>
                    <a:pt x="19" y="75"/>
                    <a:pt x="19" y="76"/>
                  </a:cubicBezTo>
                  <a:cubicBezTo>
                    <a:pt x="19" y="76"/>
                    <a:pt x="19" y="75"/>
                    <a:pt x="19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1" y="76"/>
                    <a:pt x="21" y="76"/>
                  </a:cubicBezTo>
                  <a:cubicBezTo>
                    <a:pt x="21" y="76"/>
                    <a:pt x="22" y="76"/>
                    <a:pt x="22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4" y="78"/>
                    <a:pt x="24" y="78"/>
                  </a:cubicBezTo>
                  <a:cubicBezTo>
                    <a:pt x="24" y="78"/>
                    <a:pt x="23" y="79"/>
                    <a:pt x="23" y="79"/>
                  </a:cubicBezTo>
                  <a:cubicBezTo>
                    <a:pt x="23" y="79"/>
                    <a:pt x="23" y="80"/>
                    <a:pt x="23" y="80"/>
                  </a:cubicBezTo>
                  <a:cubicBezTo>
                    <a:pt x="23" y="80"/>
                    <a:pt x="23" y="80"/>
                    <a:pt x="22" y="80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3" y="81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4"/>
                    <a:pt x="23" y="84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6"/>
                    <a:pt x="24" y="86"/>
                  </a:cubicBezTo>
                  <a:cubicBezTo>
                    <a:pt x="25" y="86"/>
                    <a:pt x="25" y="86"/>
                    <a:pt x="25" y="87"/>
                  </a:cubicBezTo>
                  <a:cubicBezTo>
                    <a:pt x="25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7" y="88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9" y="88"/>
                    <a:pt x="29" y="89"/>
                    <a:pt x="30" y="89"/>
                  </a:cubicBezTo>
                  <a:cubicBezTo>
                    <a:pt x="30" y="89"/>
                    <a:pt x="30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ubicBezTo>
                    <a:pt x="32" y="89"/>
                    <a:pt x="32" y="88"/>
                    <a:pt x="32" y="88"/>
                  </a:cubicBezTo>
                  <a:cubicBezTo>
                    <a:pt x="32" y="88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0" y="85"/>
                    <a:pt x="30" y="85"/>
                  </a:cubicBezTo>
                  <a:cubicBezTo>
                    <a:pt x="30" y="85"/>
                    <a:pt x="30" y="85"/>
                    <a:pt x="29" y="85"/>
                  </a:cubicBezTo>
                  <a:cubicBezTo>
                    <a:pt x="29" y="85"/>
                    <a:pt x="29" y="84"/>
                    <a:pt x="29" y="84"/>
                  </a:cubicBezTo>
                  <a:cubicBezTo>
                    <a:pt x="29" y="84"/>
                    <a:pt x="28" y="84"/>
                    <a:pt x="28" y="84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1"/>
                    <a:pt x="29" y="81"/>
                  </a:cubicBezTo>
                  <a:cubicBezTo>
                    <a:pt x="29" y="81"/>
                    <a:pt x="30" y="82"/>
                    <a:pt x="30" y="82"/>
                  </a:cubicBezTo>
                  <a:cubicBezTo>
                    <a:pt x="30" y="82"/>
                    <a:pt x="30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3" y="83"/>
                    <a:pt x="32" y="84"/>
                    <a:pt x="32" y="84"/>
                  </a:cubicBezTo>
                  <a:cubicBezTo>
                    <a:pt x="32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5" y="84"/>
                    <a:pt x="35" y="84"/>
                  </a:cubicBezTo>
                  <a:cubicBezTo>
                    <a:pt x="35" y="84"/>
                    <a:pt x="35" y="84"/>
                    <a:pt x="36" y="84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7" y="85"/>
                    <a:pt x="37" y="84"/>
                    <a:pt x="37" y="84"/>
                  </a:cubicBezTo>
                  <a:cubicBezTo>
                    <a:pt x="37" y="84"/>
                    <a:pt x="38" y="84"/>
                    <a:pt x="38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9" y="84"/>
                    <a:pt x="39" y="84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2"/>
                    <a:pt x="39" y="82"/>
                  </a:cubicBezTo>
                  <a:cubicBezTo>
                    <a:pt x="39" y="82"/>
                    <a:pt x="38" y="82"/>
                    <a:pt x="38" y="82"/>
                  </a:cubicBezTo>
                  <a:cubicBezTo>
                    <a:pt x="38" y="81"/>
                    <a:pt x="38" y="81"/>
                    <a:pt x="37" y="81"/>
                  </a:cubicBezTo>
                  <a:cubicBezTo>
                    <a:pt x="37" y="81"/>
                    <a:pt x="37" y="81"/>
                    <a:pt x="37" y="80"/>
                  </a:cubicBezTo>
                  <a:cubicBezTo>
                    <a:pt x="37" y="80"/>
                    <a:pt x="37" y="80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79"/>
                    <a:pt x="38" y="78"/>
                  </a:cubicBezTo>
                  <a:cubicBezTo>
                    <a:pt x="38" y="78"/>
                    <a:pt x="39" y="78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8"/>
                    <a:pt x="40" y="77"/>
                    <a:pt x="40" y="77"/>
                  </a:cubicBezTo>
                  <a:cubicBezTo>
                    <a:pt x="40" y="77"/>
                    <a:pt x="40" y="77"/>
                    <a:pt x="41" y="77"/>
                  </a:cubicBezTo>
                  <a:cubicBezTo>
                    <a:pt x="41" y="77"/>
                    <a:pt x="41" y="76"/>
                    <a:pt x="42" y="76"/>
                  </a:cubicBezTo>
                  <a:cubicBezTo>
                    <a:pt x="42" y="76"/>
                    <a:pt x="42" y="75"/>
                    <a:pt x="43" y="75"/>
                  </a:cubicBezTo>
                  <a:cubicBezTo>
                    <a:pt x="43" y="75"/>
                    <a:pt x="43" y="74"/>
                    <a:pt x="43" y="74"/>
                  </a:cubicBezTo>
                  <a:cubicBezTo>
                    <a:pt x="43" y="74"/>
                    <a:pt x="44" y="74"/>
                    <a:pt x="44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74"/>
                    <a:pt x="46" y="74"/>
                    <a:pt x="46" y="74"/>
                  </a:cubicBezTo>
                  <a:cubicBezTo>
                    <a:pt x="46" y="74"/>
                    <a:pt x="47" y="74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9" y="77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4"/>
                    <a:pt x="48" y="74"/>
                  </a:cubicBezTo>
                  <a:cubicBezTo>
                    <a:pt x="48" y="74"/>
                    <a:pt x="48" y="74"/>
                    <a:pt x="49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3"/>
                    <a:pt x="49" y="72"/>
                    <a:pt x="49" y="72"/>
                  </a:cubicBezTo>
                  <a:cubicBezTo>
                    <a:pt x="49" y="72"/>
                    <a:pt x="49" y="71"/>
                    <a:pt x="48" y="71"/>
                  </a:cubicBezTo>
                  <a:cubicBezTo>
                    <a:pt x="48" y="71"/>
                    <a:pt x="48" y="70"/>
                    <a:pt x="48" y="70"/>
                  </a:cubicBezTo>
                  <a:cubicBezTo>
                    <a:pt x="48" y="70"/>
                    <a:pt x="47" y="70"/>
                    <a:pt x="47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7" y="67"/>
                    <a:pt x="47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5"/>
                    <a:pt x="48" y="65"/>
                  </a:cubicBezTo>
                  <a:cubicBezTo>
                    <a:pt x="48" y="65"/>
                    <a:pt x="48" y="64"/>
                    <a:pt x="48" y="64"/>
                  </a:cubicBezTo>
                  <a:cubicBezTo>
                    <a:pt x="48" y="64"/>
                    <a:pt x="48" y="63"/>
                    <a:pt x="48" y="63"/>
                  </a:cubicBezTo>
                  <a:cubicBezTo>
                    <a:pt x="48" y="63"/>
                    <a:pt x="47" y="63"/>
                    <a:pt x="47" y="63"/>
                  </a:cubicBezTo>
                  <a:cubicBezTo>
                    <a:pt x="47" y="63"/>
                    <a:pt x="46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1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7" y="62"/>
                    <a:pt x="47" y="62"/>
                  </a:cubicBezTo>
                  <a:cubicBezTo>
                    <a:pt x="47" y="62"/>
                    <a:pt x="48" y="62"/>
                    <a:pt x="48" y="62"/>
                  </a:cubicBezTo>
                  <a:cubicBezTo>
                    <a:pt x="48" y="62"/>
                    <a:pt x="49" y="62"/>
                    <a:pt x="49" y="62"/>
                  </a:cubicBezTo>
                  <a:cubicBezTo>
                    <a:pt x="49" y="62"/>
                    <a:pt x="50" y="62"/>
                    <a:pt x="50" y="62"/>
                  </a:cubicBezTo>
                  <a:cubicBezTo>
                    <a:pt x="50" y="62"/>
                    <a:pt x="50" y="61"/>
                    <a:pt x="50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2"/>
                    <a:pt x="52" y="62"/>
                    <a:pt x="52" y="62"/>
                  </a:cubicBezTo>
                  <a:cubicBezTo>
                    <a:pt x="52" y="63"/>
                    <a:pt x="52" y="63"/>
                    <a:pt x="53" y="63"/>
                  </a:cubicBezTo>
                  <a:cubicBezTo>
                    <a:pt x="53" y="63"/>
                    <a:pt x="53" y="64"/>
                    <a:pt x="53" y="64"/>
                  </a:cubicBezTo>
                  <a:cubicBezTo>
                    <a:pt x="53" y="64"/>
                    <a:pt x="53" y="64"/>
                    <a:pt x="54" y="64"/>
                  </a:cubicBezTo>
                  <a:cubicBezTo>
                    <a:pt x="54" y="64"/>
                    <a:pt x="54" y="64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2" y="67"/>
                    <a:pt x="52" y="67"/>
                  </a:cubicBezTo>
                  <a:cubicBezTo>
                    <a:pt x="52" y="67"/>
                    <a:pt x="52" y="67"/>
                    <a:pt x="51" y="67"/>
                  </a:cubicBezTo>
                  <a:cubicBezTo>
                    <a:pt x="51" y="67"/>
                    <a:pt x="51" y="67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8"/>
                    <a:pt x="50" y="68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1" y="69"/>
                    <a:pt x="51" y="69"/>
                  </a:cubicBezTo>
                  <a:cubicBezTo>
                    <a:pt x="51" y="70"/>
                    <a:pt x="51" y="70"/>
                    <a:pt x="52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52" y="71"/>
                    <a:pt x="52" y="72"/>
                    <a:pt x="52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5" y="72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57" y="72"/>
                    <a:pt x="57" y="72"/>
                  </a:cubicBezTo>
                  <a:cubicBezTo>
                    <a:pt x="57" y="72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69"/>
                    <a:pt x="57" y="69"/>
                  </a:cubicBezTo>
                  <a:cubicBezTo>
                    <a:pt x="57" y="69"/>
                    <a:pt x="57" y="69"/>
                    <a:pt x="57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7"/>
                    <a:pt x="58" y="67"/>
                  </a:cubicBezTo>
                  <a:cubicBezTo>
                    <a:pt x="58" y="67"/>
                    <a:pt x="58" y="67"/>
                    <a:pt x="5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60" y="67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0" y="66"/>
                    <a:pt x="59" y="66"/>
                    <a:pt x="60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6"/>
                    <a:pt x="63" y="65"/>
                    <a:pt x="63" y="65"/>
                  </a:cubicBezTo>
                  <a:cubicBezTo>
                    <a:pt x="63" y="65"/>
                    <a:pt x="63" y="65"/>
                    <a:pt x="64" y="64"/>
                  </a:cubicBezTo>
                  <a:cubicBezTo>
                    <a:pt x="64" y="64"/>
                    <a:pt x="64" y="64"/>
                    <a:pt x="65" y="64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2"/>
                    <a:pt x="68" y="62"/>
                    <a:pt x="68" y="62"/>
                  </a:cubicBezTo>
                  <a:cubicBezTo>
                    <a:pt x="68" y="62"/>
                    <a:pt x="69" y="62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70" y="63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0" y="62"/>
                    <a:pt x="69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2"/>
                    <a:pt x="69" y="61"/>
                    <a:pt x="69" y="61"/>
                  </a:cubicBezTo>
                  <a:cubicBezTo>
                    <a:pt x="69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60"/>
                    <a:pt x="72" y="60"/>
                    <a:pt x="72" y="60"/>
                  </a:cubicBezTo>
                  <a:cubicBezTo>
                    <a:pt x="72" y="60"/>
                    <a:pt x="72" y="59"/>
                    <a:pt x="73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4" y="59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0"/>
                    <a:pt x="72" y="61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2"/>
                    <a:pt x="73" y="62"/>
                  </a:cubicBezTo>
                  <a:cubicBezTo>
                    <a:pt x="73" y="62"/>
                    <a:pt x="73" y="62"/>
                    <a:pt x="73" y="6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4"/>
                    <a:pt x="73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4" y="64"/>
                    <a:pt x="74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4"/>
                    <a:pt x="75" y="64"/>
                    <a:pt x="75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5" y="65"/>
                    <a:pt x="76" y="64"/>
                    <a:pt x="76" y="64"/>
                  </a:cubicBezTo>
                  <a:cubicBezTo>
                    <a:pt x="76" y="64"/>
                    <a:pt x="76" y="64"/>
                    <a:pt x="75" y="64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7" y="62"/>
                    <a:pt x="77" y="62"/>
                  </a:cubicBezTo>
                  <a:cubicBezTo>
                    <a:pt x="77" y="62"/>
                    <a:pt x="77" y="62"/>
                    <a:pt x="78" y="62"/>
                  </a:cubicBezTo>
                  <a:cubicBezTo>
                    <a:pt x="78" y="62"/>
                    <a:pt x="78" y="61"/>
                    <a:pt x="78" y="61"/>
                  </a:cubicBezTo>
                  <a:cubicBezTo>
                    <a:pt x="78" y="61"/>
                    <a:pt x="78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61"/>
                    <a:pt x="80" y="62"/>
                    <a:pt x="80" y="62"/>
                  </a:cubicBezTo>
                  <a:cubicBezTo>
                    <a:pt x="80" y="62"/>
                    <a:pt x="81" y="62"/>
                    <a:pt x="81" y="62"/>
                  </a:cubicBezTo>
                  <a:cubicBezTo>
                    <a:pt x="81" y="62"/>
                    <a:pt x="82" y="61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3" y="61"/>
                    <a:pt x="83" y="60"/>
                    <a:pt x="83" y="60"/>
                  </a:cubicBezTo>
                  <a:cubicBezTo>
                    <a:pt x="83" y="60"/>
                    <a:pt x="83" y="60"/>
                    <a:pt x="84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2"/>
                    <a:pt x="86" y="63"/>
                    <a:pt x="86" y="63"/>
                  </a:cubicBezTo>
                  <a:cubicBezTo>
                    <a:pt x="86" y="63"/>
                    <a:pt x="87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88" y="61"/>
                    <a:pt x="87" y="61"/>
                    <a:pt x="88" y="61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9" y="61"/>
                    <a:pt x="89" y="61"/>
                  </a:cubicBezTo>
                  <a:cubicBezTo>
                    <a:pt x="89" y="61"/>
                    <a:pt x="89" y="60"/>
                    <a:pt x="90" y="60"/>
                  </a:cubicBezTo>
                  <a:cubicBezTo>
                    <a:pt x="90" y="60"/>
                    <a:pt x="90" y="60"/>
                    <a:pt x="90" y="59"/>
                  </a:cubicBezTo>
                  <a:cubicBezTo>
                    <a:pt x="90" y="59"/>
                    <a:pt x="90" y="58"/>
                    <a:pt x="90" y="58"/>
                  </a:cubicBezTo>
                  <a:cubicBezTo>
                    <a:pt x="90" y="58"/>
                    <a:pt x="90" y="58"/>
                    <a:pt x="89" y="5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9" y="58"/>
                    <a:pt x="89" y="57"/>
                    <a:pt x="89" y="57"/>
                  </a:cubicBezTo>
                  <a:cubicBezTo>
                    <a:pt x="89" y="57"/>
                    <a:pt x="89" y="57"/>
                    <a:pt x="89" y="56"/>
                  </a:cubicBezTo>
                  <a:cubicBezTo>
                    <a:pt x="89" y="56"/>
                    <a:pt x="88" y="56"/>
                    <a:pt x="88" y="56"/>
                  </a:cubicBezTo>
                  <a:cubicBezTo>
                    <a:pt x="88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4"/>
                  </a:cubicBezTo>
                  <a:cubicBezTo>
                    <a:pt x="89" y="54"/>
                    <a:pt x="89" y="54"/>
                    <a:pt x="90" y="54"/>
                  </a:cubicBezTo>
                  <a:cubicBezTo>
                    <a:pt x="90" y="54"/>
                    <a:pt x="90" y="54"/>
                    <a:pt x="91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54"/>
                    <a:pt x="92" y="54"/>
                    <a:pt x="92" y="54"/>
                  </a:cubicBezTo>
                  <a:cubicBezTo>
                    <a:pt x="92" y="54"/>
                    <a:pt x="93" y="54"/>
                    <a:pt x="93" y="54"/>
                  </a:cubicBezTo>
                  <a:cubicBezTo>
                    <a:pt x="93" y="54"/>
                    <a:pt x="94" y="54"/>
                    <a:pt x="94" y="54"/>
                  </a:cubicBezTo>
                  <a:cubicBezTo>
                    <a:pt x="95" y="54"/>
                    <a:pt x="95" y="55"/>
                    <a:pt x="96" y="55"/>
                  </a:cubicBezTo>
                  <a:cubicBezTo>
                    <a:pt x="96" y="55"/>
                    <a:pt x="97" y="55"/>
                    <a:pt x="97" y="55"/>
                  </a:cubicBezTo>
                  <a:cubicBezTo>
                    <a:pt x="97" y="55"/>
                    <a:pt x="98" y="56"/>
                    <a:pt x="98" y="56"/>
                  </a:cubicBezTo>
                  <a:cubicBezTo>
                    <a:pt x="98" y="56"/>
                    <a:pt x="99" y="56"/>
                    <a:pt x="99" y="56"/>
                  </a:cubicBezTo>
                  <a:cubicBezTo>
                    <a:pt x="99" y="57"/>
                    <a:pt x="100" y="57"/>
                    <a:pt x="100" y="57"/>
                  </a:cubicBezTo>
                  <a:cubicBezTo>
                    <a:pt x="100" y="57"/>
                    <a:pt x="101" y="57"/>
                    <a:pt x="101" y="57"/>
                  </a:cubicBezTo>
                  <a:cubicBezTo>
                    <a:pt x="101" y="57"/>
                    <a:pt x="102" y="57"/>
                    <a:pt x="102" y="57"/>
                  </a:cubicBezTo>
                  <a:cubicBezTo>
                    <a:pt x="102" y="58"/>
                    <a:pt x="103" y="58"/>
                    <a:pt x="103" y="58"/>
                  </a:cubicBezTo>
                  <a:cubicBezTo>
                    <a:pt x="103" y="58"/>
                    <a:pt x="104" y="58"/>
                    <a:pt x="104" y="58"/>
                  </a:cubicBezTo>
                  <a:cubicBezTo>
                    <a:pt x="104" y="58"/>
                    <a:pt x="105" y="58"/>
                    <a:pt x="105" y="58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59"/>
                    <a:pt x="107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60"/>
                    <a:pt x="108" y="61"/>
                    <a:pt x="108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9" y="62"/>
                    <a:pt x="109" y="63"/>
                    <a:pt x="109" y="62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9" y="62"/>
                    <a:pt x="109" y="61"/>
                    <a:pt x="109" y="61"/>
                  </a:cubicBezTo>
                  <a:cubicBezTo>
                    <a:pt x="109" y="61"/>
                    <a:pt x="110" y="61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60"/>
                    <a:pt x="110" y="59"/>
                    <a:pt x="110" y="59"/>
                  </a:cubicBezTo>
                  <a:cubicBezTo>
                    <a:pt x="110" y="59"/>
                    <a:pt x="110" y="59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8" y="58"/>
                    <a:pt x="108" y="57"/>
                    <a:pt x="108" y="57"/>
                  </a:cubicBezTo>
                  <a:cubicBezTo>
                    <a:pt x="108" y="57"/>
                    <a:pt x="108" y="57"/>
                    <a:pt x="107" y="57"/>
                  </a:cubicBezTo>
                  <a:cubicBezTo>
                    <a:pt x="107" y="57"/>
                    <a:pt x="107" y="56"/>
                    <a:pt x="107" y="56"/>
                  </a:cubicBezTo>
                  <a:cubicBezTo>
                    <a:pt x="107" y="56"/>
                    <a:pt x="107" y="55"/>
                    <a:pt x="107" y="55"/>
                  </a:cubicBezTo>
                  <a:cubicBezTo>
                    <a:pt x="107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4" y="54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3" y="54"/>
                    <a:pt x="103" y="54"/>
                  </a:cubicBezTo>
                  <a:cubicBezTo>
                    <a:pt x="103" y="54"/>
                    <a:pt x="103" y="53"/>
                    <a:pt x="103" y="53"/>
                  </a:cubicBezTo>
                  <a:cubicBezTo>
                    <a:pt x="103" y="53"/>
                    <a:pt x="104" y="53"/>
                    <a:pt x="104" y="53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5" y="52"/>
                    <a:pt x="105" y="52"/>
                  </a:cubicBezTo>
                  <a:cubicBezTo>
                    <a:pt x="105" y="52"/>
                    <a:pt x="105" y="51"/>
                    <a:pt x="105" y="51"/>
                  </a:cubicBezTo>
                  <a:cubicBezTo>
                    <a:pt x="105" y="50"/>
                    <a:pt x="104" y="50"/>
                    <a:pt x="104" y="50"/>
                  </a:cubicBezTo>
                  <a:cubicBezTo>
                    <a:pt x="104" y="49"/>
                    <a:pt x="105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8"/>
                    <a:pt x="103" y="48"/>
                    <a:pt x="103" y="48"/>
                  </a:cubicBezTo>
                  <a:cubicBezTo>
                    <a:pt x="103" y="48"/>
                    <a:pt x="103" y="49"/>
                    <a:pt x="103" y="49"/>
                  </a:cubicBezTo>
                  <a:cubicBezTo>
                    <a:pt x="103" y="49"/>
                    <a:pt x="102" y="48"/>
                    <a:pt x="102" y="48"/>
                  </a:cubicBezTo>
                  <a:cubicBezTo>
                    <a:pt x="102" y="48"/>
                    <a:pt x="102" y="48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2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3" y="45"/>
                    <a:pt x="103" y="45"/>
                  </a:cubicBezTo>
                  <a:cubicBezTo>
                    <a:pt x="103" y="45"/>
                    <a:pt x="104" y="44"/>
                    <a:pt x="104" y="44"/>
                  </a:cubicBezTo>
                  <a:cubicBezTo>
                    <a:pt x="104" y="44"/>
                    <a:pt x="105" y="43"/>
                    <a:pt x="105" y="43"/>
                  </a:cubicBezTo>
                  <a:cubicBezTo>
                    <a:pt x="105" y="42"/>
                    <a:pt x="105" y="42"/>
                    <a:pt x="105" y="41"/>
                  </a:cubicBezTo>
                  <a:cubicBezTo>
                    <a:pt x="105" y="41"/>
                    <a:pt x="105" y="40"/>
                    <a:pt x="105" y="39"/>
                  </a:cubicBezTo>
                  <a:cubicBezTo>
                    <a:pt x="105" y="39"/>
                    <a:pt x="105" y="38"/>
                    <a:pt x="105" y="37"/>
                  </a:cubicBezTo>
                  <a:cubicBezTo>
                    <a:pt x="105" y="37"/>
                    <a:pt x="106" y="36"/>
                    <a:pt x="106" y="36"/>
                  </a:cubicBezTo>
                  <a:cubicBezTo>
                    <a:pt x="106" y="36"/>
                    <a:pt x="106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6"/>
                    <a:pt x="108" y="35"/>
                    <a:pt x="108" y="35"/>
                  </a:cubicBezTo>
                  <a:cubicBezTo>
                    <a:pt x="108" y="35"/>
                    <a:pt x="109" y="35"/>
                    <a:pt x="109" y="35"/>
                  </a:cubicBezTo>
                  <a:cubicBezTo>
                    <a:pt x="109" y="35"/>
                    <a:pt x="110" y="35"/>
                    <a:pt x="110" y="35"/>
                  </a:cubicBezTo>
                  <a:cubicBezTo>
                    <a:pt x="111" y="35"/>
                    <a:pt x="112" y="35"/>
                    <a:pt x="112" y="35"/>
                  </a:cubicBezTo>
                  <a:cubicBezTo>
                    <a:pt x="112" y="35"/>
                    <a:pt x="112" y="35"/>
                    <a:pt x="113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5"/>
                    <a:pt x="113" y="35"/>
                    <a:pt x="114" y="35"/>
                  </a:cubicBezTo>
                  <a:cubicBezTo>
                    <a:pt x="114" y="35"/>
                    <a:pt x="114" y="36"/>
                    <a:pt x="114" y="36"/>
                  </a:cubicBezTo>
                  <a:cubicBezTo>
                    <a:pt x="114" y="36"/>
                    <a:pt x="114" y="36"/>
                    <a:pt x="114" y="37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7"/>
                    <a:pt x="115" y="38"/>
                    <a:pt x="115" y="38"/>
                  </a:cubicBezTo>
                  <a:cubicBezTo>
                    <a:pt x="115" y="38"/>
                    <a:pt x="115" y="39"/>
                    <a:pt x="115" y="39"/>
                  </a:cubicBezTo>
                  <a:cubicBezTo>
                    <a:pt x="115" y="39"/>
                    <a:pt x="115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1"/>
                    <a:pt x="115" y="41"/>
                    <a:pt x="115" y="41"/>
                  </a:cubicBezTo>
                  <a:cubicBezTo>
                    <a:pt x="115" y="42"/>
                    <a:pt x="115" y="43"/>
                    <a:pt x="115" y="43"/>
                  </a:cubicBezTo>
                  <a:cubicBezTo>
                    <a:pt x="115" y="43"/>
                    <a:pt x="115" y="44"/>
                    <a:pt x="115" y="44"/>
                  </a:cubicBezTo>
                  <a:cubicBezTo>
                    <a:pt x="115" y="44"/>
                    <a:pt x="115" y="44"/>
                    <a:pt x="116" y="44"/>
                  </a:cubicBezTo>
                  <a:cubicBezTo>
                    <a:pt x="116" y="44"/>
                    <a:pt x="116" y="45"/>
                    <a:pt x="116" y="45"/>
                  </a:cubicBezTo>
                  <a:cubicBezTo>
                    <a:pt x="116" y="45"/>
                    <a:pt x="116" y="46"/>
                    <a:pt x="117" y="46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7" y="46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9"/>
                  </a:cubicBezTo>
                  <a:cubicBezTo>
                    <a:pt x="118" y="49"/>
                    <a:pt x="117" y="50"/>
                    <a:pt x="117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2"/>
                    <a:pt x="118" y="52"/>
                  </a:cubicBezTo>
                  <a:cubicBezTo>
                    <a:pt x="118" y="52"/>
                    <a:pt x="118" y="53"/>
                    <a:pt x="119" y="53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9" y="54"/>
                    <a:pt x="119" y="55"/>
                    <a:pt x="119" y="55"/>
                  </a:cubicBezTo>
                  <a:cubicBezTo>
                    <a:pt x="119" y="55"/>
                    <a:pt x="119" y="56"/>
                    <a:pt x="119" y="56"/>
                  </a:cubicBezTo>
                  <a:cubicBezTo>
                    <a:pt x="119" y="56"/>
                    <a:pt x="119" y="57"/>
                    <a:pt x="120" y="57"/>
                  </a:cubicBezTo>
                  <a:cubicBezTo>
                    <a:pt x="120" y="57"/>
                    <a:pt x="120" y="57"/>
                    <a:pt x="120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2" y="59"/>
                    <a:pt x="122" y="58"/>
                    <a:pt x="122" y="58"/>
                  </a:cubicBezTo>
                  <a:cubicBezTo>
                    <a:pt x="123" y="59"/>
                    <a:pt x="123" y="59"/>
                    <a:pt x="123" y="59"/>
                  </a:cubicBezTo>
                  <a:cubicBezTo>
                    <a:pt x="123" y="59"/>
                    <a:pt x="123" y="60"/>
                    <a:pt x="123" y="60"/>
                  </a:cubicBezTo>
                  <a:cubicBezTo>
                    <a:pt x="123" y="60"/>
                    <a:pt x="123" y="61"/>
                    <a:pt x="123" y="61"/>
                  </a:cubicBezTo>
                  <a:cubicBezTo>
                    <a:pt x="122" y="61"/>
                    <a:pt x="122" y="62"/>
                    <a:pt x="122" y="62"/>
                  </a:cubicBezTo>
                  <a:cubicBezTo>
                    <a:pt x="122" y="62"/>
                    <a:pt x="123" y="62"/>
                    <a:pt x="123" y="62"/>
                  </a:cubicBezTo>
                  <a:cubicBezTo>
                    <a:pt x="123" y="62"/>
                    <a:pt x="123" y="63"/>
                    <a:pt x="123" y="63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3" y="64"/>
                    <a:pt x="122" y="64"/>
                  </a:cubicBezTo>
                  <a:cubicBezTo>
                    <a:pt x="122" y="64"/>
                    <a:pt x="122" y="65"/>
                    <a:pt x="122" y="65"/>
                  </a:cubicBezTo>
                  <a:cubicBezTo>
                    <a:pt x="122" y="65"/>
                    <a:pt x="122" y="66"/>
                    <a:pt x="122" y="66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22" y="66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8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9"/>
                    <a:pt x="121" y="69"/>
                    <a:pt x="120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20" y="69"/>
                    <a:pt x="120" y="69"/>
                    <a:pt x="119" y="69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0" y="69"/>
                    <a:pt x="120" y="70"/>
                    <a:pt x="120" y="70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20" y="70"/>
                    <a:pt x="120" y="70"/>
                    <a:pt x="120" y="71"/>
                  </a:cubicBezTo>
                  <a:cubicBezTo>
                    <a:pt x="120" y="71"/>
                    <a:pt x="120" y="70"/>
                    <a:pt x="120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2"/>
                    <a:pt x="118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71"/>
                    <a:pt x="117" y="70"/>
                    <a:pt x="117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7" y="70"/>
                    <a:pt x="117" y="70"/>
                    <a:pt x="116" y="70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6" y="70"/>
                    <a:pt x="116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5" y="70"/>
                    <a:pt x="115" y="70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4" y="70"/>
                    <a:pt x="113" y="70"/>
                    <a:pt x="113" y="7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0"/>
                    <a:pt x="112" y="70"/>
                    <a:pt x="111" y="70"/>
                  </a:cubicBezTo>
                  <a:cubicBezTo>
                    <a:pt x="111" y="70"/>
                    <a:pt x="111" y="71"/>
                    <a:pt x="111" y="71"/>
                  </a:cubicBezTo>
                  <a:cubicBezTo>
                    <a:pt x="111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71"/>
                    <a:pt x="113" y="72"/>
                    <a:pt x="114" y="72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4" y="72"/>
                    <a:pt x="115" y="7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6" y="72"/>
                    <a:pt x="116" y="73"/>
                    <a:pt x="116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8" y="73"/>
                    <a:pt x="118" y="72"/>
                    <a:pt x="119" y="72"/>
                  </a:cubicBezTo>
                  <a:cubicBezTo>
                    <a:pt x="119" y="72"/>
                    <a:pt x="119" y="72"/>
                    <a:pt x="120" y="72"/>
                  </a:cubicBezTo>
                  <a:cubicBezTo>
                    <a:pt x="120" y="72"/>
                    <a:pt x="120" y="72"/>
                    <a:pt x="121" y="72"/>
                  </a:cubicBezTo>
                  <a:cubicBezTo>
                    <a:pt x="121" y="72"/>
                    <a:pt x="121" y="73"/>
                    <a:pt x="121" y="73"/>
                  </a:cubicBezTo>
                  <a:cubicBezTo>
                    <a:pt x="122" y="73"/>
                    <a:pt x="122" y="73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3" y="72"/>
                    <a:pt x="123" y="71"/>
                    <a:pt x="123" y="71"/>
                  </a:cubicBezTo>
                  <a:cubicBezTo>
                    <a:pt x="123" y="71"/>
                    <a:pt x="122" y="71"/>
                    <a:pt x="122" y="71"/>
                  </a:cubicBezTo>
                  <a:cubicBezTo>
                    <a:pt x="122" y="71"/>
                    <a:pt x="122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4" y="70"/>
                    <a:pt x="124" y="70"/>
                  </a:cubicBezTo>
                  <a:cubicBezTo>
                    <a:pt x="124" y="70"/>
                    <a:pt x="124" y="70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5" y="68"/>
                    <a:pt x="125" y="68"/>
                  </a:cubicBezTo>
                  <a:cubicBezTo>
                    <a:pt x="125" y="68"/>
                    <a:pt x="125" y="68"/>
                    <a:pt x="126" y="68"/>
                  </a:cubicBezTo>
                  <a:cubicBezTo>
                    <a:pt x="126" y="68"/>
                    <a:pt x="126" y="67"/>
                    <a:pt x="126" y="67"/>
                  </a:cubicBezTo>
                  <a:cubicBezTo>
                    <a:pt x="126" y="67"/>
                    <a:pt x="126" y="66"/>
                    <a:pt x="126" y="66"/>
                  </a:cubicBezTo>
                  <a:cubicBezTo>
                    <a:pt x="126" y="66"/>
                    <a:pt x="126" y="66"/>
                    <a:pt x="126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65"/>
                    <a:pt x="127" y="65"/>
                    <a:pt x="127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2"/>
                  </a:cubicBezTo>
                  <a:cubicBezTo>
                    <a:pt x="127" y="62"/>
                    <a:pt x="126" y="62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5" y="59"/>
                    <a:pt x="125" y="59"/>
                    <a:pt x="125" y="58"/>
                  </a:cubicBezTo>
                  <a:cubicBezTo>
                    <a:pt x="125" y="58"/>
                    <a:pt x="125" y="58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8"/>
                    <a:pt x="127" y="58"/>
                    <a:pt x="127" y="58"/>
                  </a:cubicBezTo>
                  <a:cubicBezTo>
                    <a:pt x="127" y="57"/>
                    <a:pt x="128" y="57"/>
                    <a:pt x="128" y="57"/>
                  </a:cubicBezTo>
                  <a:cubicBezTo>
                    <a:pt x="128" y="57"/>
                    <a:pt x="129" y="57"/>
                    <a:pt x="129" y="57"/>
                  </a:cubicBezTo>
                  <a:cubicBezTo>
                    <a:pt x="129" y="57"/>
                    <a:pt x="130" y="57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2" y="59"/>
                    <a:pt x="132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9"/>
                    <a:pt x="133" y="59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60"/>
                    <a:pt x="133" y="61"/>
                    <a:pt x="133" y="61"/>
                  </a:cubicBezTo>
                  <a:cubicBezTo>
                    <a:pt x="133" y="61"/>
                    <a:pt x="133" y="62"/>
                    <a:pt x="133" y="62"/>
                  </a:cubicBezTo>
                  <a:cubicBezTo>
                    <a:pt x="133" y="62"/>
                    <a:pt x="133" y="62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4" y="64"/>
                    <a:pt x="134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64"/>
                    <a:pt x="134" y="65"/>
                    <a:pt x="135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6" y="65"/>
                    <a:pt x="136" y="65"/>
                    <a:pt x="137" y="65"/>
                  </a:cubicBezTo>
                  <a:cubicBezTo>
                    <a:pt x="137" y="65"/>
                    <a:pt x="137" y="65"/>
                    <a:pt x="138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7" y="64"/>
                    <a:pt x="136" y="64"/>
                    <a:pt x="136" y="64"/>
                  </a:cubicBezTo>
                  <a:cubicBezTo>
                    <a:pt x="136" y="64"/>
                    <a:pt x="136" y="64"/>
                    <a:pt x="135" y="64"/>
                  </a:cubicBezTo>
                  <a:cubicBezTo>
                    <a:pt x="135" y="64"/>
                    <a:pt x="135" y="64"/>
                    <a:pt x="135" y="63"/>
                  </a:cubicBezTo>
                  <a:cubicBezTo>
                    <a:pt x="135" y="63"/>
                    <a:pt x="134" y="63"/>
                    <a:pt x="134" y="63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59"/>
                    <a:pt x="134" y="59"/>
                    <a:pt x="134" y="59"/>
                  </a:cubicBezTo>
                  <a:cubicBezTo>
                    <a:pt x="134" y="59"/>
                    <a:pt x="134" y="59"/>
                    <a:pt x="133" y="58"/>
                  </a:cubicBezTo>
                  <a:cubicBezTo>
                    <a:pt x="133" y="58"/>
                    <a:pt x="133" y="58"/>
                    <a:pt x="133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1" y="57"/>
                    <a:pt x="131" y="57"/>
                  </a:cubicBezTo>
                  <a:cubicBezTo>
                    <a:pt x="131" y="57"/>
                    <a:pt x="130" y="56"/>
                    <a:pt x="130" y="56"/>
                  </a:cubicBezTo>
                  <a:cubicBezTo>
                    <a:pt x="130" y="56"/>
                    <a:pt x="129" y="56"/>
                    <a:pt x="129" y="56"/>
                  </a:cubicBezTo>
                  <a:cubicBezTo>
                    <a:pt x="129" y="55"/>
                    <a:pt x="128" y="55"/>
                    <a:pt x="128" y="55"/>
                  </a:cubicBezTo>
                  <a:cubicBezTo>
                    <a:pt x="128" y="55"/>
                    <a:pt x="127" y="56"/>
                    <a:pt x="127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5" y="56"/>
                    <a:pt x="125" y="57"/>
                    <a:pt x="125" y="57"/>
                  </a:cubicBezTo>
                  <a:cubicBezTo>
                    <a:pt x="125" y="57"/>
                    <a:pt x="124" y="56"/>
                    <a:pt x="124" y="56"/>
                  </a:cubicBezTo>
                  <a:cubicBezTo>
                    <a:pt x="124" y="56"/>
                    <a:pt x="123" y="56"/>
                    <a:pt x="123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56"/>
                    <a:pt x="122" y="55"/>
                    <a:pt x="122" y="55"/>
                  </a:cubicBezTo>
                  <a:cubicBezTo>
                    <a:pt x="122" y="55"/>
                    <a:pt x="123" y="55"/>
                    <a:pt x="123" y="55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4"/>
                    <a:pt x="122" y="53"/>
                    <a:pt x="122" y="53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9"/>
                    <a:pt x="122" y="49"/>
                  </a:cubicBezTo>
                  <a:cubicBezTo>
                    <a:pt x="122" y="49"/>
                    <a:pt x="122" y="48"/>
                    <a:pt x="121" y="48"/>
                  </a:cubicBezTo>
                  <a:cubicBezTo>
                    <a:pt x="121" y="48"/>
                    <a:pt x="121" y="48"/>
                    <a:pt x="121" y="47"/>
                  </a:cubicBezTo>
                  <a:cubicBezTo>
                    <a:pt x="121" y="47"/>
                    <a:pt x="120" y="47"/>
                    <a:pt x="120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19" y="45"/>
                    <a:pt x="119" y="44"/>
                    <a:pt x="119" y="44"/>
                  </a:cubicBezTo>
                  <a:cubicBezTo>
                    <a:pt x="119" y="44"/>
                    <a:pt x="118" y="44"/>
                    <a:pt x="118" y="43"/>
                  </a:cubicBezTo>
                  <a:cubicBezTo>
                    <a:pt x="118" y="43"/>
                    <a:pt x="118" y="42"/>
                    <a:pt x="118" y="42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40"/>
                    <a:pt x="119" y="40"/>
                    <a:pt x="119" y="40"/>
                  </a:cubicBezTo>
                  <a:cubicBezTo>
                    <a:pt x="119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8"/>
                  </a:cubicBezTo>
                  <a:cubicBezTo>
                    <a:pt x="121" y="38"/>
                    <a:pt x="120" y="38"/>
                    <a:pt x="120" y="38"/>
                  </a:cubicBezTo>
                  <a:cubicBezTo>
                    <a:pt x="120" y="38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5"/>
                    <a:pt x="121" y="35"/>
                    <a:pt x="121" y="35"/>
                  </a:cubicBezTo>
                  <a:cubicBezTo>
                    <a:pt x="121" y="35"/>
                    <a:pt x="121" y="35"/>
                    <a:pt x="121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2" y="36"/>
                    <a:pt x="122" y="37"/>
                    <a:pt x="122" y="37"/>
                  </a:cubicBezTo>
                  <a:cubicBezTo>
                    <a:pt x="122" y="37"/>
                    <a:pt x="122" y="37"/>
                    <a:pt x="122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8"/>
                    <a:pt x="123" y="39"/>
                    <a:pt x="123" y="39"/>
                  </a:cubicBezTo>
                  <a:cubicBezTo>
                    <a:pt x="123" y="39"/>
                    <a:pt x="122" y="39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40"/>
                    <a:pt x="122" y="41"/>
                    <a:pt x="122" y="41"/>
                  </a:cubicBezTo>
                  <a:cubicBezTo>
                    <a:pt x="122" y="41"/>
                    <a:pt x="122" y="41"/>
                    <a:pt x="123" y="41"/>
                  </a:cubicBezTo>
                  <a:cubicBezTo>
                    <a:pt x="123" y="41"/>
                    <a:pt x="123" y="42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4" y="44"/>
                    <a:pt x="124" y="44"/>
                  </a:cubicBezTo>
                  <a:cubicBezTo>
                    <a:pt x="124" y="43"/>
                    <a:pt x="124" y="43"/>
                    <a:pt x="125" y="43"/>
                  </a:cubicBezTo>
                  <a:cubicBezTo>
                    <a:pt x="125" y="43"/>
                    <a:pt x="126" y="44"/>
                    <a:pt x="126" y="44"/>
                  </a:cubicBezTo>
                  <a:cubicBezTo>
                    <a:pt x="126" y="44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9" y="44"/>
                    <a:pt x="129" y="44"/>
                    <a:pt x="130" y="44"/>
                  </a:cubicBezTo>
                  <a:cubicBezTo>
                    <a:pt x="130" y="44"/>
                    <a:pt x="130" y="45"/>
                    <a:pt x="130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2" y="45"/>
                    <a:pt x="132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1" y="44"/>
                    <a:pt x="131" y="44"/>
                  </a:cubicBezTo>
                  <a:cubicBezTo>
                    <a:pt x="131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3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7" y="43"/>
                  </a:cubicBezTo>
                  <a:cubicBezTo>
                    <a:pt x="127" y="43"/>
                    <a:pt x="127" y="43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4" y="39"/>
                    <a:pt x="124" y="39"/>
                    <a:pt x="125" y="39"/>
                  </a:cubicBezTo>
                  <a:cubicBezTo>
                    <a:pt x="125" y="39"/>
                    <a:pt x="125" y="38"/>
                    <a:pt x="125" y="38"/>
                  </a:cubicBezTo>
                  <a:cubicBezTo>
                    <a:pt x="125" y="38"/>
                    <a:pt x="126" y="39"/>
                    <a:pt x="126" y="39"/>
                  </a:cubicBezTo>
                  <a:cubicBezTo>
                    <a:pt x="126" y="39"/>
                    <a:pt x="126" y="39"/>
                    <a:pt x="127" y="39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7" y="40"/>
                    <a:pt x="128" y="40"/>
                    <a:pt x="128" y="41"/>
                  </a:cubicBezTo>
                  <a:cubicBezTo>
                    <a:pt x="128" y="41"/>
                    <a:pt x="128" y="41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39"/>
                    <a:pt x="128" y="39"/>
                  </a:cubicBezTo>
                  <a:cubicBezTo>
                    <a:pt x="128" y="39"/>
                    <a:pt x="129" y="39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8"/>
                    <a:pt x="128" y="39"/>
                    <a:pt x="128" y="39"/>
                  </a:cubicBezTo>
                  <a:cubicBezTo>
                    <a:pt x="127" y="39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8" y="38"/>
                    <a:pt x="128" y="38"/>
                  </a:cubicBezTo>
                  <a:cubicBezTo>
                    <a:pt x="128" y="38"/>
                    <a:pt x="128" y="37"/>
                    <a:pt x="128" y="37"/>
                  </a:cubicBezTo>
                  <a:cubicBezTo>
                    <a:pt x="128" y="37"/>
                    <a:pt x="129" y="37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1" y="37"/>
                    <a:pt x="132" y="37"/>
                    <a:pt x="132" y="37"/>
                  </a:cubicBezTo>
                  <a:cubicBezTo>
                    <a:pt x="132" y="37"/>
                    <a:pt x="133" y="37"/>
                    <a:pt x="133" y="38"/>
                  </a:cubicBezTo>
                  <a:cubicBezTo>
                    <a:pt x="133" y="38"/>
                    <a:pt x="133" y="38"/>
                    <a:pt x="134" y="38"/>
                  </a:cubicBezTo>
                  <a:cubicBezTo>
                    <a:pt x="134" y="38"/>
                    <a:pt x="134" y="38"/>
                    <a:pt x="134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6" y="39"/>
                    <a:pt x="136" y="39"/>
                  </a:cubicBezTo>
                  <a:cubicBezTo>
                    <a:pt x="136" y="39"/>
                    <a:pt x="136" y="40"/>
                    <a:pt x="137" y="40"/>
                  </a:cubicBezTo>
                  <a:cubicBezTo>
                    <a:pt x="137" y="40"/>
                    <a:pt x="138" y="40"/>
                    <a:pt x="138" y="40"/>
                  </a:cubicBezTo>
                  <a:cubicBezTo>
                    <a:pt x="138" y="40"/>
                    <a:pt x="138" y="40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0" y="39"/>
                    <a:pt x="140" y="39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1" y="40"/>
                    <a:pt x="140" y="41"/>
                    <a:pt x="140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2"/>
                    <a:pt x="141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39" y="42"/>
                    <a:pt x="139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0" y="43"/>
                    <a:pt x="140" y="43"/>
                    <a:pt x="140" y="44"/>
                  </a:cubicBezTo>
                  <a:cubicBezTo>
                    <a:pt x="140" y="44"/>
                    <a:pt x="140" y="44"/>
                    <a:pt x="140" y="45"/>
                  </a:cubicBezTo>
                  <a:cubicBezTo>
                    <a:pt x="140" y="45"/>
                    <a:pt x="141" y="45"/>
                    <a:pt x="141" y="45"/>
                  </a:cubicBezTo>
                  <a:cubicBezTo>
                    <a:pt x="141" y="45"/>
                    <a:pt x="141" y="46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4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42" y="44"/>
                    <a:pt x="142" y="45"/>
                    <a:pt x="142" y="45"/>
                  </a:cubicBezTo>
                  <a:cubicBezTo>
                    <a:pt x="142" y="45"/>
                    <a:pt x="142" y="45"/>
                    <a:pt x="143" y="45"/>
                  </a:cubicBezTo>
                  <a:cubicBezTo>
                    <a:pt x="143" y="45"/>
                    <a:pt x="143" y="46"/>
                    <a:pt x="143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8"/>
                    <a:pt x="144" y="47"/>
                    <a:pt x="144" y="47"/>
                  </a:cubicBezTo>
                  <a:cubicBezTo>
                    <a:pt x="144" y="47"/>
                    <a:pt x="143" y="47"/>
                    <a:pt x="143" y="47"/>
                  </a:cubicBezTo>
                  <a:cubicBezTo>
                    <a:pt x="143" y="47"/>
                    <a:pt x="143" y="48"/>
                    <a:pt x="143" y="48"/>
                  </a:cubicBezTo>
                  <a:cubicBezTo>
                    <a:pt x="143" y="48"/>
                    <a:pt x="143" y="49"/>
                    <a:pt x="143" y="49"/>
                  </a:cubicBezTo>
                  <a:cubicBezTo>
                    <a:pt x="143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5" y="49"/>
                    <a:pt x="145" y="50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50"/>
                    <a:pt x="146" y="51"/>
                    <a:pt x="146" y="51"/>
                  </a:cubicBezTo>
                  <a:cubicBezTo>
                    <a:pt x="146" y="51"/>
                    <a:pt x="146" y="51"/>
                    <a:pt x="147" y="51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7" y="51"/>
                    <a:pt x="147" y="51"/>
                    <a:pt x="148" y="51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9" y="52"/>
                    <a:pt x="149" y="51"/>
                    <a:pt x="149" y="51"/>
                  </a:cubicBezTo>
                  <a:cubicBezTo>
                    <a:pt x="149" y="51"/>
                    <a:pt x="148" y="51"/>
                    <a:pt x="148" y="51"/>
                  </a:cubicBezTo>
                  <a:cubicBezTo>
                    <a:pt x="148" y="51"/>
                    <a:pt x="148" y="51"/>
                    <a:pt x="147" y="50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7" y="50"/>
                    <a:pt x="146" y="50"/>
                    <a:pt x="146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9"/>
                    <a:pt x="145" y="49"/>
                    <a:pt x="144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5" y="48"/>
                    <a:pt x="145" y="48"/>
                  </a:cubicBezTo>
                  <a:cubicBezTo>
                    <a:pt x="145" y="48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6"/>
                    <a:pt x="145" y="46"/>
                    <a:pt x="144" y="46"/>
                  </a:cubicBezTo>
                  <a:cubicBezTo>
                    <a:pt x="144" y="46"/>
                    <a:pt x="144" y="46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4" y="44"/>
                    <a:pt x="143" y="44"/>
                    <a:pt x="143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2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2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0"/>
                    <a:pt x="142" y="39"/>
                    <a:pt x="142" y="39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1" y="39"/>
                    <a:pt x="140" y="38"/>
                    <a:pt x="140" y="38"/>
                  </a:cubicBezTo>
                  <a:cubicBezTo>
                    <a:pt x="140" y="38"/>
                    <a:pt x="140" y="38"/>
                    <a:pt x="139" y="38"/>
                  </a:cubicBezTo>
                  <a:cubicBezTo>
                    <a:pt x="139" y="38"/>
                    <a:pt x="139" y="38"/>
                    <a:pt x="138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7" y="38"/>
                    <a:pt x="137" y="37"/>
                    <a:pt x="137" y="37"/>
                  </a:cubicBezTo>
                  <a:cubicBezTo>
                    <a:pt x="137" y="37"/>
                    <a:pt x="137" y="37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5" y="36"/>
                    <a:pt x="135" y="36"/>
                  </a:cubicBezTo>
                  <a:cubicBezTo>
                    <a:pt x="135" y="36"/>
                    <a:pt x="134" y="36"/>
                    <a:pt x="134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4"/>
                    <a:pt x="133" y="33"/>
                    <a:pt x="132" y="33"/>
                  </a:cubicBezTo>
                  <a:cubicBezTo>
                    <a:pt x="132" y="33"/>
                    <a:pt x="132" y="32"/>
                    <a:pt x="132" y="32"/>
                  </a:cubicBezTo>
                  <a:cubicBezTo>
                    <a:pt x="132" y="32"/>
                    <a:pt x="132" y="31"/>
                    <a:pt x="132" y="31"/>
                  </a:cubicBezTo>
                  <a:cubicBezTo>
                    <a:pt x="132" y="31"/>
                    <a:pt x="132" y="30"/>
                    <a:pt x="132" y="30"/>
                  </a:cubicBezTo>
                  <a:cubicBezTo>
                    <a:pt x="132" y="30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29"/>
                    <a:pt x="134" y="29"/>
                    <a:pt x="134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6" y="29"/>
                    <a:pt x="137" y="29"/>
                    <a:pt x="137" y="29"/>
                  </a:cubicBezTo>
                  <a:cubicBezTo>
                    <a:pt x="137" y="29"/>
                    <a:pt x="138" y="28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2" y="28"/>
                    <a:pt x="142" y="28"/>
                  </a:cubicBezTo>
                  <a:cubicBezTo>
                    <a:pt x="142" y="28"/>
                    <a:pt x="143" y="27"/>
                    <a:pt x="143" y="27"/>
                  </a:cubicBezTo>
                  <a:cubicBezTo>
                    <a:pt x="143" y="27"/>
                    <a:pt x="144" y="27"/>
                    <a:pt x="144" y="27"/>
                  </a:cubicBezTo>
                  <a:cubicBezTo>
                    <a:pt x="144" y="27"/>
                    <a:pt x="145" y="27"/>
                    <a:pt x="145" y="27"/>
                  </a:cubicBezTo>
                  <a:cubicBezTo>
                    <a:pt x="145" y="27"/>
                    <a:pt x="146" y="27"/>
                    <a:pt x="146" y="27"/>
                  </a:cubicBezTo>
                  <a:cubicBezTo>
                    <a:pt x="146" y="27"/>
                    <a:pt x="146" y="27"/>
                    <a:pt x="146" y="26"/>
                  </a:cubicBezTo>
                  <a:cubicBezTo>
                    <a:pt x="146" y="26"/>
                    <a:pt x="146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6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3" y="25"/>
                    <a:pt x="143" y="25"/>
                  </a:cubicBezTo>
                  <a:cubicBezTo>
                    <a:pt x="143" y="24"/>
                    <a:pt x="143" y="25"/>
                    <a:pt x="143" y="25"/>
                  </a:cubicBezTo>
                  <a:cubicBezTo>
                    <a:pt x="143" y="24"/>
                    <a:pt x="142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2" y="23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4" y="24"/>
                    <a:pt x="144" y="24"/>
                  </a:cubicBezTo>
                  <a:cubicBezTo>
                    <a:pt x="144" y="24"/>
                    <a:pt x="144" y="23"/>
                    <a:pt x="144" y="23"/>
                  </a:cubicBezTo>
                  <a:cubicBezTo>
                    <a:pt x="144" y="23"/>
                    <a:pt x="143" y="23"/>
                    <a:pt x="143" y="23"/>
                  </a:cubicBezTo>
                  <a:cubicBezTo>
                    <a:pt x="143" y="23"/>
                    <a:pt x="143" y="23"/>
                    <a:pt x="142" y="23"/>
                  </a:cubicBezTo>
                  <a:cubicBezTo>
                    <a:pt x="142" y="23"/>
                    <a:pt x="142" y="23"/>
                    <a:pt x="142" y="22"/>
                  </a:cubicBezTo>
                  <a:cubicBezTo>
                    <a:pt x="142" y="22"/>
                    <a:pt x="142" y="22"/>
                    <a:pt x="141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1"/>
                    <a:pt x="142" y="21"/>
                    <a:pt x="142" y="22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2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1"/>
                    <a:pt x="143" y="21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1"/>
                    <a:pt x="143" y="20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4" y="20"/>
                    <a:pt x="143" y="20"/>
                    <a:pt x="143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3" y="19"/>
                    <a:pt x="143" y="19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3" y="19"/>
                    <a:pt x="144" y="19"/>
                    <a:pt x="144" y="1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4" y="19"/>
                    <a:pt x="145" y="19"/>
                    <a:pt x="145" y="19"/>
                  </a:cubicBezTo>
                  <a:cubicBezTo>
                    <a:pt x="145" y="19"/>
                    <a:pt x="145" y="18"/>
                    <a:pt x="145" y="18"/>
                  </a:cubicBezTo>
                  <a:cubicBezTo>
                    <a:pt x="145" y="18"/>
                    <a:pt x="145" y="17"/>
                    <a:pt x="145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7" y="16"/>
                    <a:pt x="147" y="16"/>
                  </a:cubicBezTo>
                  <a:cubicBezTo>
                    <a:pt x="147" y="16"/>
                    <a:pt x="147" y="16"/>
                    <a:pt x="148" y="16"/>
                  </a:cubicBezTo>
                  <a:cubicBezTo>
                    <a:pt x="148" y="16"/>
                    <a:pt x="148" y="16"/>
                    <a:pt x="148" y="15"/>
                  </a:cubicBezTo>
                  <a:cubicBezTo>
                    <a:pt x="148" y="15"/>
                    <a:pt x="149" y="15"/>
                    <a:pt x="149" y="15"/>
                  </a:cubicBezTo>
                  <a:cubicBezTo>
                    <a:pt x="149" y="15"/>
                    <a:pt x="150" y="15"/>
                    <a:pt x="150" y="15"/>
                  </a:cubicBezTo>
                  <a:cubicBezTo>
                    <a:pt x="150" y="15"/>
                    <a:pt x="150" y="15"/>
                    <a:pt x="151" y="14"/>
                  </a:cubicBezTo>
                  <a:cubicBezTo>
                    <a:pt x="151" y="14"/>
                    <a:pt x="151" y="14"/>
                    <a:pt x="152" y="14"/>
                  </a:cubicBezTo>
                  <a:cubicBezTo>
                    <a:pt x="152" y="14"/>
                    <a:pt x="152" y="15"/>
                    <a:pt x="152" y="15"/>
                  </a:cubicBezTo>
                  <a:cubicBezTo>
                    <a:pt x="153" y="15"/>
                    <a:pt x="153" y="14"/>
                    <a:pt x="153" y="14"/>
                  </a:cubicBezTo>
                  <a:cubicBezTo>
                    <a:pt x="154" y="14"/>
                    <a:pt x="155" y="14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14"/>
                    <a:pt x="155" y="13"/>
                    <a:pt x="155" y="13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3"/>
                    <a:pt x="154" y="14"/>
                    <a:pt x="154" y="14"/>
                  </a:cubicBezTo>
                  <a:cubicBezTo>
                    <a:pt x="154" y="14"/>
                    <a:pt x="153" y="14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1"/>
                  </a:cubicBezTo>
                  <a:cubicBezTo>
                    <a:pt x="153" y="11"/>
                    <a:pt x="154" y="12"/>
                    <a:pt x="154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2"/>
                    <a:pt x="155" y="12"/>
                    <a:pt x="155" y="12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5" y="12"/>
                    <a:pt x="156" y="12"/>
                    <a:pt x="156" y="12"/>
                  </a:cubicBezTo>
                  <a:cubicBezTo>
                    <a:pt x="156" y="12"/>
                    <a:pt x="156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8" y="11"/>
                    <a:pt x="158" y="12"/>
                    <a:pt x="158" y="12"/>
                  </a:cubicBezTo>
                  <a:cubicBezTo>
                    <a:pt x="158" y="12"/>
                    <a:pt x="159" y="12"/>
                    <a:pt x="159" y="12"/>
                  </a:cubicBezTo>
                  <a:cubicBezTo>
                    <a:pt x="159" y="12"/>
                    <a:pt x="159" y="12"/>
                    <a:pt x="160" y="12"/>
                  </a:cubicBezTo>
                  <a:cubicBezTo>
                    <a:pt x="160" y="12"/>
                    <a:pt x="160" y="12"/>
                    <a:pt x="160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3"/>
                    <a:pt x="162" y="13"/>
                    <a:pt x="163" y="13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3" y="12"/>
                    <a:pt x="163" y="13"/>
                    <a:pt x="163" y="13"/>
                  </a:cubicBezTo>
                  <a:cubicBezTo>
                    <a:pt x="163" y="13"/>
                    <a:pt x="164" y="13"/>
                    <a:pt x="164" y="13"/>
                  </a:cubicBezTo>
                  <a:cubicBezTo>
                    <a:pt x="164" y="13"/>
                    <a:pt x="164" y="12"/>
                    <a:pt x="164" y="12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4" y="11"/>
                    <a:pt x="165" y="12"/>
                    <a:pt x="165" y="11"/>
                  </a:cubicBezTo>
                  <a:cubicBezTo>
                    <a:pt x="165" y="11"/>
                    <a:pt x="166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66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2"/>
                    <a:pt x="167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1"/>
                    <a:pt x="168" y="11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7" y="10"/>
                    <a:pt x="167" y="10"/>
                    <a:pt x="166" y="1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5" y="9"/>
                    <a:pt x="166" y="9"/>
                    <a:pt x="166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6" y="9"/>
                    <a:pt x="167" y="9"/>
                    <a:pt x="167" y="9"/>
                  </a:cubicBezTo>
                  <a:cubicBezTo>
                    <a:pt x="167" y="9"/>
                    <a:pt x="168" y="9"/>
                    <a:pt x="168" y="9"/>
                  </a:cubicBezTo>
                  <a:cubicBezTo>
                    <a:pt x="168" y="9"/>
                    <a:pt x="168" y="9"/>
                    <a:pt x="168" y="9"/>
                  </a:cubicBezTo>
                  <a:cubicBezTo>
                    <a:pt x="168" y="9"/>
                    <a:pt x="169" y="9"/>
                    <a:pt x="169" y="9"/>
                  </a:cubicBezTo>
                  <a:cubicBezTo>
                    <a:pt x="169" y="9"/>
                    <a:pt x="170" y="9"/>
                    <a:pt x="170" y="9"/>
                  </a:cubicBezTo>
                  <a:cubicBezTo>
                    <a:pt x="170" y="9"/>
                    <a:pt x="171" y="9"/>
                    <a:pt x="171" y="9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2" y="9"/>
                    <a:pt x="173" y="9"/>
                    <a:pt x="173" y="9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1" y="9"/>
                    <a:pt x="171" y="9"/>
                    <a:pt x="171" y="9"/>
                  </a:cubicBezTo>
                  <a:cubicBezTo>
                    <a:pt x="171" y="9"/>
                    <a:pt x="171" y="8"/>
                    <a:pt x="171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7" y="7"/>
                    <a:pt x="167" y="6"/>
                    <a:pt x="167" y="6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8" y="5"/>
                    <a:pt x="168" y="4"/>
                    <a:pt x="168" y="4"/>
                  </a:cubicBezTo>
                  <a:cubicBezTo>
                    <a:pt x="168" y="4"/>
                    <a:pt x="168" y="3"/>
                    <a:pt x="168" y="3"/>
                  </a:cubicBezTo>
                  <a:cubicBezTo>
                    <a:pt x="168" y="3"/>
                    <a:pt x="169" y="3"/>
                    <a:pt x="169" y="3"/>
                  </a:cubicBezTo>
                  <a:cubicBezTo>
                    <a:pt x="169" y="3"/>
                    <a:pt x="170" y="2"/>
                    <a:pt x="170" y="2"/>
                  </a:cubicBezTo>
                  <a:cubicBezTo>
                    <a:pt x="170" y="2"/>
                    <a:pt x="170" y="1"/>
                    <a:pt x="171" y="1"/>
                  </a:cubicBezTo>
                  <a:cubicBezTo>
                    <a:pt x="171" y="1"/>
                    <a:pt x="171" y="0"/>
                    <a:pt x="171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3" y="0"/>
                    <a:pt x="173" y="0"/>
                    <a:pt x="173" y="1"/>
                  </a:cubicBezTo>
                  <a:cubicBezTo>
                    <a:pt x="173" y="1"/>
                    <a:pt x="174" y="1"/>
                    <a:pt x="174" y="1"/>
                  </a:cubicBezTo>
                  <a:cubicBezTo>
                    <a:pt x="174" y="1"/>
                    <a:pt x="174" y="1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5" y="1"/>
                    <a:pt x="175" y="1"/>
                    <a:pt x="176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1"/>
                    <a:pt x="177" y="2"/>
                    <a:pt x="177" y="2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5" y="4"/>
                    <a:pt x="175" y="4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75" y="4"/>
                    <a:pt x="174" y="4"/>
                    <a:pt x="174" y="4"/>
                  </a:cubicBezTo>
                  <a:cubicBezTo>
                    <a:pt x="174" y="4"/>
                    <a:pt x="175" y="4"/>
                    <a:pt x="175" y="4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75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8" y="5"/>
                    <a:pt x="178" y="5"/>
                  </a:cubicBezTo>
                  <a:cubicBezTo>
                    <a:pt x="178" y="5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1" y="4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6"/>
                    <a:pt x="181" y="6"/>
                  </a:cubicBezTo>
                  <a:cubicBezTo>
                    <a:pt x="181" y="6"/>
                    <a:pt x="181" y="6"/>
                    <a:pt x="181" y="7"/>
                  </a:cubicBezTo>
                  <a:cubicBezTo>
                    <a:pt x="181" y="7"/>
                    <a:pt x="181" y="7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6"/>
                    <a:pt x="180" y="7"/>
                    <a:pt x="180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1" y="7"/>
                    <a:pt x="182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2" y="7"/>
                    <a:pt x="183" y="7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5"/>
                    <a:pt x="184" y="5"/>
                    <a:pt x="183" y="5"/>
                  </a:cubicBezTo>
                  <a:cubicBezTo>
                    <a:pt x="183" y="5"/>
                    <a:pt x="184" y="5"/>
                    <a:pt x="184" y="5"/>
                  </a:cubicBezTo>
                  <a:cubicBezTo>
                    <a:pt x="184" y="5"/>
                    <a:pt x="184" y="4"/>
                    <a:pt x="184" y="4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6" y="4"/>
                    <a:pt x="186" y="4"/>
                  </a:cubicBezTo>
                  <a:cubicBezTo>
                    <a:pt x="186" y="4"/>
                    <a:pt x="186" y="4"/>
                    <a:pt x="187" y="4"/>
                  </a:cubicBezTo>
                  <a:cubicBezTo>
                    <a:pt x="187" y="4"/>
                    <a:pt x="188" y="4"/>
                    <a:pt x="188" y="4"/>
                  </a:cubicBezTo>
                  <a:cubicBezTo>
                    <a:pt x="188" y="4"/>
                    <a:pt x="189" y="4"/>
                    <a:pt x="189" y="4"/>
                  </a:cubicBezTo>
                  <a:cubicBezTo>
                    <a:pt x="189" y="4"/>
                    <a:pt x="190" y="4"/>
                    <a:pt x="190" y="4"/>
                  </a:cubicBezTo>
                  <a:cubicBezTo>
                    <a:pt x="190" y="4"/>
                    <a:pt x="191" y="4"/>
                    <a:pt x="191" y="4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1" y="5"/>
                    <a:pt x="192" y="4"/>
                    <a:pt x="192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6"/>
                    <a:pt x="194" y="6"/>
                  </a:cubicBezTo>
                  <a:cubicBezTo>
                    <a:pt x="194" y="6"/>
                    <a:pt x="195" y="6"/>
                    <a:pt x="195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6"/>
                    <a:pt x="195" y="7"/>
                    <a:pt x="195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8"/>
                    <a:pt x="196" y="8"/>
                  </a:cubicBezTo>
                  <a:cubicBezTo>
                    <a:pt x="196" y="8"/>
                    <a:pt x="196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6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6"/>
                    <a:pt x="197" y="6"/>
                    <a:pt x="197" y="6"/>
                  </a:cubicBezTo>
                  <a:cubicBezTo>
                    <a:pt x="197" y="6"/>
                    <a:pt x="197" y="6"/>
                    <a:pt x="197" y="6"/>
                  </a:cubicBezTo>
                  <a:cubicBezTo>
                    <a:pt x="197" y="7"/>
                    <a:pt x="197" y="7"/>
                    <a:pt x="198" y="7"/>
                  </a:cubicBezTo>
                  <a:cubicBezTo>
                    <a:pt x="198" y="7"/>
                    <a:pt x="198" y="8"/>
                    <a:pt x="198" y="8"/>
                  </a:cubicBezTo>
                  <a:cubicBezTo>
                    <a:pt x="198" y="8"/>
                    <a:pt x="199" y="8"/>
                    <a:pt x="199" y="8"/>
                  </a:cubicBezTo>
                  <a:cubicBezTo>
                    <a:pt x="199" y="8"/>
                    <a:pt x="199" y="9"/>
                    <a:pt x="199" y="9"/>
                  </a:cubicBezTo>
                  <a:cubicBezTo>
                    <a:pt x="200" y="9"/>
                    <a:pt x="200" y="9"/>
                    <a:pt x="200" y="9"/>
                  </a:cubicBezTo>
                  <a:cubicBezTo>
                    <a:pt x="200" y="9"/>
                    <a:pt x="200" y="10"/>
                    <a:pt x="200" y="10"/>
                  </a:cubicBezTo>
                  <a:cubicBezTo>
                    <a:pt x="200" y="10"/>
                    <a:pt x="200" y="10"/>
                    <a:pt x="199" y="10"/>
                  </a:cubicBezTo>
                  <a:cubicBezTo>
                    <a:pt x="199" y="10"/>
                    <a:pt x="199" y="9"/>
                    <a:pt x="199" y="9"/>
                  </a:cubicBezTo>
                  <a:cubicBezTo>
                    <a:pt x="199" y="9"/>
                    <a:pt x="198" y="9"/>
                    <a:pt x="198" y="9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7" y="10"/>
                    <a:pt x="197" y="10"/>
                    <a:pt x="198" y="11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198" y="10"/>
                    <a:pt x="199" y="10"/>
                    <a:pt x="199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1"/>
                    <a:pt x="200" y="11"/>
                    <a:pt x="200" y="11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200" y="11"/>
                    <a:pt x="200" y="11"/>
                    <a:pt x="200" y="12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0" y="13"/>
                    <a:pt x="200" y="13"/>
                    <a:pt x="200" y="14"/>
                  </a:cubicBezTo>
                  <a:cubicBezTo>
                    <a:pt x="199" y="14"/>
                    <a:pt x="199" y="14"/>
                    <a:pt x="199" y="15"/>
                  </a:cubicBezTo>
                  <a:cubicBezTo>
                    <a:pt x="199" y="15"/>
                    <a:pt x="198" y="15"/>
                    <a:pt x="198" y="16"/>
                  </a:cubicBezTo>
                  <a:cubicBezTo>
                    <a:pt x="198" y="16"/>
                    <a:pt x="198" y="16"/>
                    <a:pt x="198" y="17"/>
                  </a:cubicBezTo>
                  <a:cubicBezTo>
                    <a:pt x="198" y="17"/>
                    <a:pt x="197" y="17"/>
                    <a:pt x="197" y="17"/>
                  </a:cubicBezTo>
                  <a:cubicBezTo>
                    <a:pt x="197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8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6" y="19"/>
                    <a:pt x="196" y="19"/>
                    <a:pt x="196" y="20"/>
                  </a:cubicBezTo>
                  <a:cubicBezTo>
                    <a:pt x="196" y="20"/>
                    <a:pt x="195" y="20"/>
                    <a:pt x="195" y="20"/>
                  </a:cubicBezTo>
                  <a:cubicBezTo>
                    <a:pt x="195" y="20"/>
                    <a:pt x="195" y="21"/>
                    <a:pt x="195" y="21"/>
                  </a:cubicBezTo>
                  <a:cubicBezTo>
                    <a:pt x="195" y="21"/>
                    <a:pt x="195" y="21"/>
                    <a:pt x="195" y="22"/>
                  </a:cubicBezTo>
                  <a:cubicBezTo>
                    <a:pt x="195" y="22"/>
                    <a:pt x="194" y="22"/>
                    <a:pt x="194" y="22"/>
                  </a:cubicBezTo>
                  <a:cubicBezTo>
                    <a:pt x="194" y="22"/>
                    <a:pt x="193" y="23"/>
                    <a:pt x="193" y="23"/>
                  </a:cubicBezTo>
                  <a:cubicBezTo>
                    <a:pt x="193" y="23"/>
                    <a:pt x="192" y="23"/>
                    <a:pt x="192" y="24"/>
                  </a:cubicBezTo>
                  <a:cubicBezTo>
                    <a:pt x="192" y="24"/>
                    <a:pt x="192" y="24"/>
                    <a:pt x="192" y="25"/>
                  </a:cubicBezTo>
                  <a:cubicBezTo>
                    <a:pt x="192" y="25"/>
                    <a:pt x="192" y="25"/>
                    <a:pt x="191" y="25"/>
                  </a:cubicBezTo>
                  <a:cubicBezTo>
                    <a:pt x="191" y="25"/>
                    <a:pt x="191" y="26"/>
                    <a:pt x="191" y="26"/>
                  </a:cubicBezTo>
                  <a:cubicBezTo>
                    <a:pt x="191" y="26"/>
                    <a:pt x="191" y="26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8"/>
                    <a:pt x="190" y="28"/>
                    <a:pt x="190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29"/>
                    <a:pt x="189" y="29"/>
                    <a:pt x="189" y="29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89" y="30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29"/>
                    <a:pt x="191" y="28"/>
                    <a:pt x="191" y="28"/>
                  </a:cubicBezTo>
                  <a:cubicBezTo>
                    <a:pt x="191" y="28"/>
                    <a:pt x="192" y="28"/>
                    <a:pt x="192" y="28"/>
                  </a:cubicBezTo>
                  <a:cubicBezTo>
                    <a:pt x="192" y="28"/>
                    <a:pt x="192" y="27"/>
                    <a:pt x="192" y="27"/>
                  </a:cubicBezTo>
                  <a:cubicBezTo>
                    <a:pt x="192" y="27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4" y="26"/>
                    <a:pt x="194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4" y="26"/>
                    <a:pt x="195" y="25"/>
                    <a:pt x="195" y="25"/>
                  </a:cubicBezTo>
                  <a:cubicBezTo>
                    <a:pt x="195" y="25"/>
                    <a:pt x="196" y="25"/>
                    <a:pt x="196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197" y="25"/>
                    <a:pt x="197" y="24"/>
                    <a:pt x="197" y="24"/>
                  </a:cubicBezTo>
                  <a:cubicBezTo>
                    <a:pt x="197" y="24"/>
                    <a:pt x="197" y="24"/>
                    <a:pt x="197" y="24"/>
                  </a:cubicBezTo>
                  <a:cubicBezTo>
                    <a:pt x="197" y="24"/>
                    <a:pt x="197" y="24"/>
                    <a:pt x="198" y="24"/>
                  </a:cubicBezTo>
                  <a:cubicBezTo>
                    <a:pt x="198" y="23"/>
                    <a:pt x="198" y="23"/>
                    <a:pt x="198" y="23"/>
                  </a:cubicBezTo>
                  <a:cubicBezTo>
                    <a:pt x="198" y="23"/>
                    <a:pt x="198" y="22"/>
                    <a:pt x="198" y="22"/>
                  </a:cubicBezTo>
                  <a:cubicBezTo>
                    <a:pt x="198" y="22"/>
                    <a:pt x="198" y="23"/>
                    <a:pt x="198" y="23"/>
                  </a:cubicBezTo>
                  <a:cubicBezTo>
                    <a:pt x="198" y="23"/>
                    <a:pt x="198" y="23"/>
                    <a:pt x="199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99" y="23"/>
                    <a:pt x="199" y="22"/>
                    <a:pt x="199" y="22"/>
                  </a:cubicBezTo>
                  <a:cubicBezTo>
                    <a:pt x="199" y="22"/>
                    <a:pt x="199" y="22"/>
                    <a:pt x="199" y="22"/>
                  </a:cubicBezTo>
                  <a:cubicBezTo>
                    <a:pt x="199" y="22"/>
                    <a:pt x="199" y="22"/>
                    <a:pt x="199" y="22"/>
                  </a:cubicBezTo>
                  <a:cubicBezTo>
                    <a:pt x="199" y="22"/>
                    <a:pt x="200" y="21"/>
                    <a:pt x="200" y="21"/>
                  </a:cubicBezTo>
                  <a:cubicBezTo>
                    <a:pt x="200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8" y="21"/>
                    <a:pt x="198" y="21"/>
                  </a:cubicBezTo>
                  <a:cubicBezTo>
                    <a:pt x="198" y="21"/>
                    <a:pt x="198" y="22"/>
                    <a:pt x="198" y="22"/>
                  </a:cubicBezTo>
                  <a:cubicBezTo>
                    <a:pt x="198" y="22"/>
                    <a:pt x="197" y="22"/>
                    <a:pt x="197" y="22"/>
                  </a:cubicBezTo>
                  <a:cubicBezTo>
                    <a:pt x="197" y="22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19"/>
                    <a:pt x="197" y="19"/>
                  </a:cubicBezTo>
                  <a:cubicBezTo>
                    <a:pt x="198" y="19"/>
                    <a:pt x="198" y="20"/>
                    <a:pt x="198" y="20"/>
                  </a:cubicBezTo>
                  <a:cubicBezTo>
                    <a:pt x="198" y="20"/>
                    <a:pt x="199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9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1"/>
                    <a:pt x="201" y="21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1"/>
                    <a:pt x="203" y="21"/>
                    <a:pt x="203" y="21"/>
                  </a:cubicBezTo>
                  <a:cubicBezTo>
                    <a:pt x="203" y="21"/>
                    <a:pt x="204" y="21"/>
                    <a:pt x="204" y="21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204" y="21"/>
                    <a:pt x="204" y="21"/>
                    <a:pt x="204" y="20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20"/>
                    <a:pt x="204" y="19"/>
                    <a:pt x="204" y="19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19"/>
                    <a:pt x="204" y="20"/>
                    <a:pt x="205" y="20"/>
                  </a:cubicBezTo>
                  <a:cubicBezTo>
                    <a:pt x="205" y="20"/>
                    <a:pt x="205" y="20"/>
                    <a:pt x="205" y="20"/>
                  </a:cubicBezTo>
                  <a:cubicBezTo>
                    <a:pt x="205" y="21"/>
                    <a:pt x="206" y="21"/>
                    <a:pt x="206" y="21"/>
                  </a:cubicBezTo>
                  <a:cubicBezTo>
                    <a:pt x="206" y="21"/>
                    <a:pt x="206" y="21"/>
                    <a:pt x="206" y="22"/>
                  </a:cubicBezTo>
                  <a:cubicBezTo>
                    <a:pt x="206" y="22"/>
                    <a:pt x="206" y="22"/>
                    <a:pt x="207" y="22"/>
                  </a:cubicBezTo>
                  <a:cubicBezTo>
                    <a:pt x="207" y="22"/>
                    <a:pt x="207" y="22"/>
                    <a:pt x="207" y="23"/>
                  </a:cubicBezTo>
                  <a:cubicBezTo>
                    <a:pt x="207" y="23"/>
                    <a:pt x="206" y="23"/>
                    <a:pt x="206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6" y="23"/>
                    <a:pt x="207" y="23"/>
                    <a:pt x="207" y="23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9" y="24"/>
                    <a:pt x="208" y="24"/>
                    <a:pt x="208" y="24"/>
                  </a:cubicBezTo>
                  <a:cubicBezTo>
                    <a:pt x="208" y="24"/>
                    <a:pt x="208" y="24"/>
                    <a:pt x="208" y="23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208" y="23"/>
                    <a:pt x="208" y="23"/>
                    <a:pt x="208" y="22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22"/>
                    <a:pt x="207" y="22"/>
                    <a:pt x="207" y="22"/>
                  </a:cubicBezTo>
                  <a:cubicBezTo>
                    <a:pt x="207" y="22"/>
                    <a:pt x="207" y="22"/>
                    <a:pt x="207" y="21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7" y="21"/>
                    <a:pt x="208" y="21"/>
                    <a:pt x="208" y="21"/>
                  </a:cubicBezTo>
                  <a:cubicBezTo>
                    <a:pt x="208" y="21"/>
                    <a:pt x="208" y="21"/>
                    <a:pt x="209" y="21"/>
                  </a:cubicBezTo>
                  <a:cubicBezTo>
                    <a:pt x="209" y="21"/>
                    <a:pt x="209" y="20"/>
                    <a:pt x="210" y="20"/>
                  </a:cubicBezTo>
                  <a:cubicBezTo>
                    <a:pt x="210" y="20"/>
                    <a:pt x="210" y="20"/>
                    <a:pt x="211" y="20"/>
                  </a:cubicBezTo>
                  <a:cubicBezTo>
                    <a:pt x="211" y="20"/>
                    <a:pt x="212" y="20"/>
                    <a:pt x="212" y="20"/>
                  </a:cubicBezTo>
                  <a:cubicBezTo>
                    <a:pt x="212" y="20"/>
                    <a:pt x="213" y="20"/>
                    <a:pt x="213" y="20"/>
                  </a:cubicBezTo>
                  <a:cubicBezTo>
                    <a:pt x="214" y="20"/>
                    <a:pt x="215" y="20"/>
                    <a:pt x="215" y="20"/>
                  </a:cubicBezTo>
                  <a:cubicBezTo>
                    <a:pt x="215" y="20"/>
                    <a:pt x="216" y="19"/>
                    <a:pt x="216" y="19"/>
                  </a:cubicBezTo>
                  <a:cubicBezTo>
                    <a:pt x="216" y="19"/>
                    <a:pt x="217" y="19"/>
                    <a:pt x="218" y="19"/>
                  </a:cubicBezTo>
                  <a:cubicBezTo>
                    <a:pt x="218" y="19"/>
                    <a:pt x="218" y="19"/>
                    <a:pt x="218" y="19"/>
                  </a:cubicBezTo>
                  <a:cubicBezTo>
                    <a:pt x="219" y="19"/>
                    <a:pt x="219" y="20"/>
                    <a:pt x="219" y="20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0"/>
                    <a:pt x="218" y="20"/>
                    <a:pt x="218" y="20"/>
                  </a:cubicBezTo>
                  <a:cubicBezTo>
                    <a:pt x="218" y="20"/>
                    <a:pt x="218" y="21"/>
                    <a:pt x="218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8" y="22"/>
                    <a:pt x="219" y="22"/>
                    <a:pt x="219" y="22"/>
                  </a:cubicBezTo>
                  <a:cubicBezTo>
                    <a:pt x="219" y="22"/>
                    <a:pt x="220" y="22"/>
                    <a:pt x="220" y="22"/>
                  </a:cubicBezTo>
                  <a:cubicBezTo>
                    <a:pt x="220" y="22"/>
                    <a:pt x="221" y="22"/>
                    <a:pt x="221" y="22"/>
                  </a:cubicBezTo>
                  <a:cubicBezTo>
                    <a:pt x="222" y="22"/>
                    <a:pt x="222" y="23"/>
                    <a:pt x="223" y="23"/>
                  </a:cubicBezTo>
                  <a:cubicBezTo>
                    <a:pt x="223" y="23"/>
                    <a:pt x="223" y="22"/>
                    <a:pt x="223" y="22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23" y="22"/>
                    <a:pt x="223" y="21"/>
                    <a:pt x="223" y="21"/>
                  </a:cubicBezTo>
                  <a:cubicBezTo>
                    <a:pt x="223" y="21"/>
                    <a:pt x="224" y="21"/>
                    <a:pt x="224" y="21"/>
                  </a:cubicBezTo>
                  <a:cubicBezTo>
                    <a:pt x="224" y="21"/>
                    <a:pt x="224" y="22"/>
                    <a:pt x="224" y="22"/>
                  </a:cubicBezTo>
                  <a:cubicBezTo>
                    <a:pt x="224" y="22"/>
                    <a:pt x="224" y="23"/>
                    <a:pt x="224" y="23"/>
                  </a:cubicBezTo>
                  <a:cubicBezTo>
                    <a:pt x="224" y="23"/>
                    <a:pt x="225" y="23"/>
                    <a:pt x="225" y="23"/>
                  </a:cubicBezTo>
                  <a:cubicBezTo>
                    <a:pt x="225" y="23"/>
                    <a:pt x="226" y="23"/>
                    <a:pt x="226" y="23"/>
                  </a:cubicBezTo>
                  <a:cubicBezTo>
                    <a:pt x="226" y="23"/>
                    <a:pt x="227" y="23"/>
                    <a:pt x="227" y="23"/>
                  </a:cubicBezTo>
                  <a:cubicBezTo>
                    <a:pt x="227" y="22"/>
                    <a:pt x="227" y="22"/>
                    <a:pt x="228" y="22"/>
                  </a:cubicBezTo>
                  <a:cubicBezTo>
                    <a:pt x="228" y="22"/>
                    <a:pt x="229" y="22"/>
                    <a:pt x="229" y="22"/>
                  </a:cubicBezTo>
                  <a:cubicBezTo>
                    <a:pt x="229" y="22"/>
                    <a:pt x="230" y="22"/>
                    <a:pt x="230" y="22"/>
                  </a:cubicBezTo>
                  <a:cubicBezTo>
                    <a:pt x="230" y="22"/>
                    <a:pt x="230" y="22"/>
                    <a:pt x="230" y="22"/>
                  </a:cubicBezTo>
                  <a:cubicBezTo>
                    <a:pt x="231" y="22"/>
                    <a:pt x="231" y="21"/>
                    <a:pt x="231" y="21"/>
                  </a:cubicBezTo>
                  <a:cubicBezTo>
                    <a:pt x="231" y="21"/>
                    <a:pt x="231" y="22"/>
                    <a:pt x="231" y="22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2"/>
                    <a:pt x="232" y="21"/>
                    <a:pt x="232" y="21"/>
                  </a:cubicBezTo>
                  <a:cubicBezTo>
                    <a:pt x="232" y="21"/>
                    <a:pt x="231" y="21"/>
                    <a:pt x="231" y="21"/>
                  </a:cubicBezTo>
                  <a:cubicBezTo>
                    <a:pt x="231" y="21"/>
                    <a:pt x="231" y="20"/>
                    <a:pt x="231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1" y="20"/>
                    <a:pt x="231" y="19"/>
                    <a:pt x="231" y="19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29" y="18"/>
                    <a:pt x="229" y="18"/>
                  </a:cubicBezTo>
                  <a:cubicBezTo>
                    <a:pt x="229" y="18"/>
                    <a:pt x="230" y="18"/>
                    <a:pt x="230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1" y="18"/>
                    <a:pt x="231" y="18"/>
                    <a:pt x="231" y="17"/>
                  </a:cubicBezTo>
                  <a:cubicBezTo>
                    <a:pt x="231" y="17"/>
                    <a:pt x="230" y="17"/>
                    <a:pt x="231" y="17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2" y="16"/>
                    <a:pt x="233" y="17"/>
                    <a:pt x="233" y="17"/>
                  </a:cubicBezTo>
                  <a:cubicBezTo>
                    <a:pt x="233" y="17"/>
                    <a:pt x="233" y="17"/>
                    <a:pt x="233" y="17"/>
                  </a:cubicBezTo>
                  <a:cubicBezTo>
                    <a:pt x="233" y="17"/>
                    <a:pt x="234" y="17"/>
                    <a:pt x="234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4" y="17"/>
                    <a:pt x="235" y="18"/>
                    <a:pt x="235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8"/>
                    <a:pt x="235" y="19"/>
                    <a:pt x="236" y="18"/>
                  </a:cubicBezTo>
                  <a:cubicBezTo>
                    <a:pt x="236" y="18"/>
                    <a:pt x="236" y="18"/>
                    <a:pt x="236" y="18"/>
                  </a:cubicBezTo>
                  <a:cubicBezTo>
                    <a:pt x="236" y="18"/>
                    <a:pt x="236" y="18"/>
                    <a:pt x="236" y="17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17"/>
                    <a:pt x="237" y="17"/>
                    <a:pt x="237" y="17"/>
                  </a:cubicBezTo>
                  <a:cubicBezTo>
                    <a:pt x="237" y="17"/>
                    <a:pt x="237" y="18"/>
                    <a:pt x="237" y="18"/>
                  </a:cubicBezTo>
                  <a:cubicBezTo>
                    <a:pt x="237" y="18"/>
                    <a:pt x="238" y="18"/>
                    <a:pt x="238" y="18"/>
                  </a:cubicBezTo>
                  <a:cubicBezTo>
                    <a:pt x="238" y="18"/>
                    <a:pt x="238" y="17"/>
                    <a:pt x="238" y="17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238" y="17"/>
                    <a:pt x="239" y="17"/>
                    <a:pt x="239" y="17"/>
                  </a:cubicBezTo>
                  <a:cubicBezTo>
                    <a:pt x="239" y="17"/>
                    <a:pt x="240" y="17"/>
                    <a:pt x="240" y="17"/>
                  </a:cubicBezTo>
                  <a:cubicBezTo>
                    <a:pt x="240" y="17"/>
                    <a:pt x="240" y="17"/>
                    <a:pt x="240" y="17"/>
                  </a:cubicBezTo>
                  <a:cubicBezTo>
                    <a:pt x="241" y="17"/>
                    <a:pt x="241" y="17"/>
                    <a:pt x="241" y="17"/>
                  </a:cubicBezTo>
                  <a:cubicBezTo>
                    <a:pt x="241" y="17"/>
                    <a:pt x="241" y="17"/>
                    <a:pt x="241" y="17"/>
                  </a:cubicBezTo>
                  <a:cubicBezTo>
                    <a:pt x="241" y="17"/>
                    <a:pt x="242" y="17"/>
                    <a:pt x="242" y="17"/>
                  </a:cubicBezTo>
                  <a:cubicBezTo>
                    <a:pt x="242" y="17"/>
                    <a:pt x="242" y="18"/>
                    <a:pt x="242" y="18"/>
                  </a:cubicBezTo>
                  <a:cubicBezTo>
                    <a:pt x="242" y="18"/>
                    <a:pt x="243" y="18"/>
                    <a:pt x="243" y="18"/>
                  </a:cubicBezTo>
                  <a:cubicBezTo>
                    <a:pt x="243" y="18"/>
                    <a:pt x="243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5" y="19"/>
                    <a:pt x="245" y="19"/>
                    <a:pt x="245" y="19"/>
                  </a:cubicBezTo>
                  <a:cubicBezTo>
                    <a:pt x="245" y="19"/>
                    <a:pt x="245" y="19"/>
                    <a:pt x="245" y="19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20"/>
                    <a:pt x="245" y="21"/>
                    <a:pt x="245" y="21"/>
                  </a:cubicBezTo>
                  <a:cubicBezTo>
                    <a:pt x="245" y="21"/>
                    <a:pt x="246" y="21"/>
                    <a:pt x="246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6" y="21"/>
                    <a:pt x="247" y="21"/>
                    <a:pt x="247" y="21"/>
                  </a:cubicBezTo>
                  <a:cubicBezTo>
                    <a:pt x="247" y="21"/>
                    <a:pt x="247" y="22"/>
                    <a:pt x="247" y="22"/>
                  </a:cubicBezTo>
                  <a:cubicBezTo>
                    <a:pt x="247" y="22"/>
                    <a:pt x="247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7" y="22"/>
                    <a:pt x="247" y="22"/>
                    <a:pt x="247" y="22"/>
                  </a:cubicBezTo>
                  <a:cubicBezTo>
                    <a:pt x="247" y="22"/>
                    <a:pt x="247" y="23"/>
                    <a:pt x="247" y="23"/>
                  </a:cubicBezTo>
                  <a:cubicBezTo>
                    <a:pt x="247" y="23"/>
                    <a:pt x="247" y="23"/>
                    <a:pt x="247" y="23"/>
                  </a:cubicBezTo>
                  <a:cubicBezTo>
                    <a:pt x="247" y="23"/>
                    <a:pt x="247" y="23"/>
                    <a:pt x="247" y="23"/>
                  </a:cubicBezTo>
                  <a:cubicBezTo>
                    <a:pt x="247" y="23"/>
                    <a:pt x="248" y="23"/>
                    <a:pt x="248" y="23"/>
                  </a:cubicBezTo>
                  <a:cubicBezTo>
                    <a:pt x="248" y="23"/>
                    <a:pt x="248" y="23"/>
                    <a:pt x="249" y="23"/>
                  </a:cubicBezTo>
                  <a:cubicBezTo>
                    <a:pt x="249" y="23"/>
                    <a:pt x="249" y="23"/>
                    <a:pt x="249" y="23"/>
                  </a:cubicBezTo>
                  <a:cubicBezTo>
                    <a:pt x="249" y="23"/>
                    <a:pt x="249" y="23"/>
                    <a:pt x="249" y="24"/>
                  </a:cubicBezTo>
                  <a:cubicBezTo>
                    <a:pt x="249" y="24"/>
                    <a:pt x="248" y="24"/>
                    <a:pt x="248" y="24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9" y="25"/>
                    <a:pt x="249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25"/>
                    <a:pt x="249" y="24"/>
                    <a:pt x="249" y="24"/>
                  </a:cubicBezTo>
                  <a:cubicBezTo>
                    <a:pt x="249" y="24"/>
                    <a:pt x="250" y="24"/>
                    <a:pt x="250" y="24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25"/>
                    <a:pt x="251" y="25"/>
                    <a:pt x="251" y="25"/>
                  </a:cubicBezTo>
                  <a:cubicBezTo>
                    <a:pt x="251" y="25"/>
                    <a:pt x="251" y="25"/>
                    <a:pt x="251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6"/>
                    <a:pt x="251" y="27"/>
                    <a:pt x="251" y="27"/>
                  </a:cubicBezTo>
                  <a:cubicBezTo>
                    <a:pt x="251" y="27"/>
                    <a:pt x="251" y="27"/>
                    <a:pt x="250" y="27"/>
                  </a:cubicBezTo>
                  <a:cubicBezTo>
                    <a:pt x="250" y="27"/>
                    <a:pt x="251" y="28"/>
                    <a:pt x="251" y="28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28"/>
                    <a:pt x="252" y="28"/>
                    <a:pt x="252" y="28"/>
                  </a:cubicBezTo>
                  <a:cubicBezTo>
                    <a:pt x="252" y="28"/>
                    <a:pt x="252" y="29"/>
                    <a:pt x="252" y="29"/>
                  </a:cubicBezTo>
                  <a:cubicBezTo>
                    <a:pt x="253" y="29"/>
                    <a:pt x="253" y="29"/>
                    <a:pt x="253" y="29"/>
                  </a:cubicBezTo>
                  <a:cubicBezTo>
                    <a:pt x="253" y="29"/>
                    <a:pt x="254" y="29"/>
                    <a:pt x="254" y="29"/>
                  </a:cubicBezTo>
                  <a:cubicBezTo>
                    <a:pt x="254" y="29"/>
                    <a:pt x="254" y="30"/>
                    <a:pt x="254" y="30"/>
                  </a:cubicBezTo>
                  <a:cubicBezTo>
                    <a:pt x="254" y="30"/>
                    <a:pt x="255" y="30"/>
                    <a:pt x="255" y="30"/>
                  </a:cubicBezTo>
                  <a:cubicBezTo>
                    <a:pt x="255" y="30"/>
                    <a:pt x="255" y="30"/>
                    <a:pt x="256" y="30"/>
                  </a:cubicBezTo>
                  <a:cubicBezTo>
                    <a:pt x="256" y="30"/>
                    <a:pt x="256" y="30"/>
                    <a:pt x="256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7" y="31"/>
                    <a:pt x="257" y="31"/>
                    <a:pt x="258" y="31"/>
                  </a:cubicBezTo>
                  <a:cubicBezTo>
                    <a:pt x="258" y="31"/>
                    <a:pt x="258" y="30"/>
                    <a:pt x="258" y="30"/>
                  </a:cubicBezTo>
                  <a:cubicBezTo>
                    <a:pt x="258" y="30"/>
                    <a:pt x="258" y="31"/>
                    <a:pt x="258" y="31"/>
                  </a:cubicBezTo>
                  <a:cubicBezTo>
                    <a:pt x="258" y="31"/>
                    <a:pt x="259" y="31"/>
                    <a:pt x="259" y="31"/>
                  </a:cubicBezTo>
                  <a:cubicBezTo>
                    <a:pt x="259" y="31"/>
                    <a:pt x="259" y="32"/>
                    <a:pt x="259" y="32"/>
                  </a:cubicBezTo>
                  <a:cubicBezTo>
                    <a:pt x="259" y="31"/>
                    <a:pt x="260" y="31"/>
                    <a:pt x="260" y="31"/>
                  </a:cubicBezTo>
                  <a:cubicBezTo>
                    <a:pt x="260" y="31"/>
                    <a:pt x="260" y="30"/>
                    <a:pt x="260" y="30"/>
                  </a:cubicBezTo>
                  <a:cubicBezTo>
                    <a:pt x="260" y="30"/>
                    <a:pt x="260" y="29"/>
                    <a:pt x="260" y="29"/>
                  </a:cubicBezTo>
                  <a:cubicBezTo>
                    <a:pt x="260" y="29"/>
                    <a:pt x="260" y="29"/>
                    <a:pt x="259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26"/>
                    <a:pt x="259" y="26"/>
                    <a:pt x="258" y="26"/>
                  </a:cubicBezTo>
                  <a:cubicBezTo>
                    <a:pt x="258" y="26"/>
                    <a:pt x="258" y="25"/>
                    <a:pt x="258" y="25"/>
                  </a:cubicBezTo>
                  <a:cubicBezTo>
                    <a:pt x="258" y="25"/>
                    <a:pt x="258" y="25"/>
                    <a:pt x="258" y="24"/>
                  </a:cubicBezTo>
                  <a:cubicBezTo>
                    <a:pt x="257" y="24"/>
                    <a:pt x="257" y="24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4"/>
                    <a:pt x="259" y="24"/>
                    <a:pt x="259" y="25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9" y="25"/>
                    <a:pt x="260" y="26"/>
                    <a:pt x="260" y="26"/>
                  </a:cubicBezTo>
                  <a:cubicBezTo>
                    <a:pt x="260" y="26"/>
                    <a:pt x="260" y="26"/>
                    <a:pt x="261" y="26"/>
                  </a:cubicBezTo>
                  <a:cubicBezTo>
                    <a:pt x="261" y="26"/>
                    <a:pt x="262" y="26"/>
                    <a:pt x="262" y="26"/>
                  </a:cubicBezTo>
                  <a:cubicBezTo>
                    <a:pt x="263" y="26"/>
                    <a:pt x="264" y="26"/>
                    <a:pt x="264" y="26"/>
                  </a:cubicBezTo>
                  <a:cubicBezTo>
                    <a:pt x="264" y="26"/>
                    <a:pt x="265" y="26"/>
                    <a:pt x="265" y="26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65" y="25"/>
                    <a:pt x="265" y="25"/>
                    <a:pt x="266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7" y="25"/>
                    <a:pt x="268" y="24"/>
                    <a:pt x="268" y="24"/>
                  </a:cubicBezTo>
                  <a:cubicBezTo>
                    <a:pt x="269" y="25"/>
                    <a:pt x="269" y="25"/>
                    <a:pt x="270" y="25"/>
                  </a:cubicBezTo>
                  <a:cubicBezTo>
                    <a:pt x="270" y="25"/>
                    <a:pt x="271" y="26"/>
                    <a:pt x="272" y="26"/>
                  </a:cubicBezTo>
                  <a:cubicBezTo>
                    <a:pt x="272" y="26"/>
                    <a:pt x="273" y="26"/>
                    <a:pt x="273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5" y="27"/>
                    <a:pt x="275" y="27"/>
                    <a:pt x="275" y="27"/>
                  </a:cubicBezTo>
                  <a:cubicBezTo>
                    <a:pt x="275" y="27"/>
                    <a:pt x="274" y="26"/>
                    <a:pt x="274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4" y="26"/>
                    <a:pt x="275" y="26"/>
                    <a:pt x="275" y="26"/>
                  </a:cubicBezTo>
                  <a:cubicBezTo>
                    <a:pt x="275" y="26"/>
                    <a:pt x="275" y="25"/>
                    <a:pt x="275" y="25"/>
                  </a:cubicBezTo>
                  <a:cubicBezTo>
                    <a:pt x="275" y="25"/>
                    <a:pt x="274" y="25"/>
                    <a:pt x="274" y="25"/>
                  </a:cubicBezTo>
                  <a:cubicBezTo>
                    <a:pt x="274" y="25"/>
                    <a:pt x="274" y="25"/>
                    <a:pt x="274" y="25"/>
                  </a:cubicBezTo>
                  <a:cubicBezTo>
                    <a:pt x="274" y="25"/>
                    <a:pt x="273" y="25"/>
                    <a:pt x="273" y="25"/>
                  </a:cubicBezTo>
                  <a:cubicBezTo>
                    <a:pt x="273" y="25"/>
                    <a:pt x="273" y="24"/>
                    <a:pt x="273" y="24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4" y="24"/>
                    <a:pt x="275" y="23"/>
                    <a:pt x="275" y="23"/>
                  </a:cubicBezTo>
                  <a:cubicBezTo>
                    <a:pt x="275" y="23"/>
                    <a:pt x="275" y="24"/>
                    <a:pt x="275" y="24"/>
                  </a:cubicBezTo>
                  <a:cubicBezTo>
                    <a:pt x="275" y="24"/>
                    <a:pt x="276" y="24"/>
                    <a:pt x="276" y="24"/>
                  </a:cubicBezTo>
                  <a:cubicBezTo>
                    <a:pt x="276" y="24"/>
                    <a:pt x="276" y="24"/>
                    <a:pt x="276" y="24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3"/>
                    <a:pt x="278" y="23"/>
                  </a:cubicBezTo>
                  <a:cubicBezTo>
                    <a:pt x="278" y="23"/>
                    <a:pt x="278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6" y="23"/>
                    <a:pt x="276" y="23"/>
                  </a:cubicBezTo>
                  <a:cubicBezTo>
                    <a:pt x="276" y="23"/>
                    <a:pt x="276" y="23"/>
                    <a:pt x="276" y="22"/>
                  </a:cubicBezTo>
                  <a:cubicBezTo>
                    <a:pt x="276" y="22"/>
                    <a:pt x="276" y="22"/>
                    <a:pt x="275" y="22"/>
                  </a:cubicBezTo>
                  <a:cubicBezTo>
                    <a:pt x="275" y="22"/>
                    <a:pt x="275" y="21"/>
                    <a:pt x="275" y="21"/>
                  </a:cubicBezTo>
                  <a:cubicBezTo>
                    <a:pt x="275" y="21"/>
                    <a:pt x="275" y="21"/>
                    <a:pt x="275" y="21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4" y="21"/>
                    <a:pt x="274" y="20"/>
                    <a:pt x="274" y="20"/>
                  </a:cubicBezTo>
                  <a:cubicBezTo>
                    <a:pt x="274" y="20"/>
                    <a:pt x="274" y="20"/>
                    <a:pt x="274" y="19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4" y="19"/>
                    <a:pt x="274" y="19"/>
                    <a:pt x="274" y="19"/>
                  </a:cubicBezTo>
                  <a:cubicBezTo>
                    <a:pt x="274" y="19"/>
                    <a:pt x="274" y="19"/>
                    <a:pt x="274" y="19"/>
                  </a:cubicBezTo>
                  <a:cubicBezTo>
                    <a:pt x="273" y="19"/>
                    <a:pt x="273" y="20"/>
                    <a:pt x="273" y="20"/>
                  </a:cubicBezTo>
                  <a:cubicBezTo>
                    <a:pt x="273" y="20"/>
                    <a:pt x="272" y="20"/>
                    <a:pt x="272" y="20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2" y="19"/>
                    <a:pt x="272" y="18"/>
                    <a:pt x="272" y="18"/>
                  </a:cubicBezTo>
                  <a:cubicBezTo>
                    <a:pt x="272" y="18"/>
                    <a:pt x="273" y="18"/>
                    <a:pt x="273" y="18"/>
                  </a:cubicBezTo>
                  <a:cubicBezTo>
                    <a:pt x="273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5" y="18"/>
                  </a:cubicBezTo>
                  <a:cubicBezTo>
                    <a:pt x="275" y="18"/>
                    <a:pt x="275" y="17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5" y="17"/>
                    <a:pt x="274" y="17"/>
                    <a:pt x="274" y="17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74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4" y="15"/>
                    <a:pt x="274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4" y="15"/>
                    <a:pt x="275" y="15"/>
                    <a:pt x="275" y="16"/>
                  </a:cubicBezTo>
                  <a:cubicBezTo>
                    <a:pt x="275" y="16"/>
                    <a:pt x="276" y="16"/>
                    <a:pt x="276" y="16"/>
                  </a:cubicBezTo>
                  <a:cubicBezTo>
                    <a:pt x="277" y="16"/>
                    <a:pt x="278" y="16"/>
                    <a:pt x="278" y="16"/>
                  </a:cubicBezTo>
                  <a:cubicBezTo>
                    <a:pt x="279" y="16"/>
                    <a:pt x="280" y="16"/>
                    <a:pt x="280" y="16"/>
                  </a:cubicBezTo>
                  <a:cubicBezTo>
                    <a:pt x="280" y="16"/>
                    <a:pt x="281" y="16"/>
                    <a:pt x="281" y="16"/>
                  </a:cubicBezTo>
                  <a:cubicBezTo>
                    <a:pt x="281" y="16"/>
                    <a:pt x="282" y="16"/>
                    <a:pt x="282" y="16"/>
                  </a:cubicBezTo>
                  <a:cubicBezTo>
                    <a:pt x="283" y="16"/>
                    <a:pt x="283" y="16"/>
                    <a:pt x="284" y="16"/>
                  </a:cubicBezTo>
                  <a:cubicBezTo>
                    <a:pt x="284" y="16"/>
                    <a:pt x="285" y="16"/>
                    <a:pt x="285" y="16"/>
                  </a:cubicBezTo>
                  <a:cubicBezTo>
                    <a:pt x="285" y="16"/>
                    <a:pt x="286" y="16"/>
                    <a:pt x="286" y="16"/>
                  </a:cubicBezTo>
                  <a:cubicBezTo>
                    <a:pt x="286" y="16"/>
                    <a:pt x="287" y="16"/>
                    <a:pt x="288" y="16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7"/>
                    <a:pt x="287" y="16"/>
                    <a:pt x="287" y="16"/>
                  </a:cubicBezTo>
                  <a:cubicBezTo>
                    <a:pt x="287" y="16"/>
                    <a:pt x="287" y="17"/>
                    <a:pt x="287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6" y="16"/>
                    <a:pt x="285" y="16"/>
                    <a:pt x="285" y="16"/>
                  </a:cubicBezTo>
                  <a:cubicBezTo>
                    <a:pt x="285" y="17"/>
                    <a:pt x="285" y="17"/>
                    <a:pt x="285" y="17"/>
                  </a:cubicBezTo>
                  <a:cubicBezTo>
                    <a:pt x="285" y="17"/>
                    <a:pt x="285" y="17"/>
                    <a:pt x="285" y="17"/>
                  </a:cubicBezTo>
                  <a:cubicBezTo>
                    <a:pt x="285" y="17"/>
                    <a:pt x="284" y="18"/>
                    <a:pt x="285" y="18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5" y="18"/>
                    <a:pt x="286" y="18"/>
                    <a:pt x="286" y="18"/>
                  </a:cubicBezTo>
                  <a:cubicBezTo>
                    <a:pt x="286" y="18"/>
                    <a:pt x="286" y="17"/>
                    <a:pt x="286" y="17"/>
                  </a:cubicBezTo>
                  <a:cubicBezTo>
                    <a:pt x="287" y="17"/>
                    <a:pt x="287" y="17"/>
                    <a:pt x="288" y="17"/>
                  </a:cubicBezTo>
                  <a:cubicBezTo>
                    <a:pt x="288" y="17"/>
                    <a:pt x="288" y="17"/>
                    <a:pt x="289" y="17"/>
                  </a:cubicBezTo>
                  <a:cubicBezTo>
                    <a:pt x="289" y="17"/>
                    <a:pt x="289" y="17"/>
                    <a:pt x="289" y="17"/>
                  </a:cubicBezTo>
                  <a:cubicBezTo>
                    <a:pt x="289" y="17"/>
                    <a:pt x="290" y="17"/>
                    <a:pt x="290" y="17"/>
                  </a:cubicBezTo>
                  <a:cubicBezTo>
                    <a:pt x="290" y="17"/>
                    <a:pt x="290" y="18"/>
                    <a:pt x="290" y="18"/>
                  </a:cubicBezTo>
                  <a:cubicBezTo>
                    <a:pt x="290" y="18"/>
                    <a:pt x="290" y="18"/>
                    <a:pt x="289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89" y="19"/>
                    <a:pt x="289" y="19"/>
                    <a:pt x="289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9" y="18"/>
                    <a:pt x="289" y="17"/>
                    <a:pt x="289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8" y="18"/>
                    <a:pt x="288" y="19"/>
                    <a:pt x="288" y="19"/>
                  </a:cubicBezTo>
                  <a:cubicBezTo>
                    <a:pt x="288" y="19"/>
                    <a:pt x="289" y="19"/>
                    <a:pt x="289" y="19"/>
                  </a:cubicBezTo>
                  <a:cubicBezTo>
                    <a:pt x="289" y="19"/>
                    <a:pt x="288" y="19"/>
                    <a:pt x="288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8" y="19"/>
                    <a:pt x="287" y="20"/>
                    <a:pt x="287" y="20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8" y="21"/>
                    <a:pt x="288" y="21"/>
                    <a:pt x="289" y="21"/>
                  </a:cubicBezTo>
                  <a:cubicBezTo>
                    <a:pt x="289" y="21"/>
                    <a:pt x="289" y="21"/>
                    <a:pt x="289" y="21"/>
                  </a:cubicBezTo>
                  <a:cubicBezTo>
                    <a:pt x="289" y="21"/>
                    <a:pt x="289" y="21"/>
                    <a:pt x="289" y="21"/>
                  </a:cubicBezTo>
                  <a:cubicBezTo>
                    <a:pt x="289" y="21"/>
                    <a:pt x="290" y="21"/>
                    <a:pt x="290" y="21"/>
                  </a:cubicBezTo>
                  <a:cubicBezTo>
                    <a:pt x="290" y="20"/>
                    <a:pt x="290" y="20"/>
                    <a:pt x="290" y="19"/>
                  </a:cubicBezTo>
                  <a:cubicBezTo>
                    <a:pt x="290" y="19"/>
                    <a:pt x="290" y="19"/>
                    <a:pt x="290" y="19"/>
                  </a:cubicBezTo>
                  <a:cubicBezTo>
                    <a:pt x="290" y="19"/>
                    <a:pt x="290" y="19"/>
                    <a:pt x="290" y="19"/>
                  </a:cubicBezTo>
                  <a:cubicBezTo>
                    <a:pt x="290" y="19"/>
                    <a:pt x="291" y="18"/>
                    <a:pt x="291" y="18"/>
                  </a:cubicBezTo>
                  <a:cubicBezTo>
                    <a:pt x="291" y="18"/>
                    <a:pt x="291" y="17"/>
                    <a:pt x="291" y="17"/>
                  </a:cubicBezTo>
                  <a:cubicBezTo>
                    <a:pt x="291" y="17"/>
                    <a:pt x="290" y="17"/>
                    <a:pt x="290" y="17"/>
                  </a:cubicBezTo>
                  <a:cubicBezTo>
                    <a:pt x="290" y="17"/>
                    <a:pt x="290" y="16"/>
                    <a:pt x="290" y="16"/>
                  </a:cubicBezTo>
                  <a:cubicBezTo>
                    <a:pt x="290" y="16"/>
                    <a:pt x="290" y="15"/>
                    <a:pt x="290" y="15"/>
                  </a:cubicBezTo>
                  <a:cubicBezTo>
                    <a:pt x="290" y="15"/>
                    <a:pt x="291" y="15"/>
                    <a:pt x="291" y="15"/>
                  </a:cubicBezTo>
                  <a:cubicBezTo>
                    <a:pt x="291" y="15"/>
                    <a:pt x="291" y="15"/>
                    <a:pt x="291" y="15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4" y="15"/>
                    <a:pt x="295" y="15"/>
                    <a:pt x="295" y="15"/>
                  </a:cubicBezTo>
                  <a:cubicBezTo>
                    <a:pt x="296" y="15"/>
                    <a:pt x="296" y="15"/>
                    <a:pt x="297" y="15"/>
                  </a:cubicBezTo>
                  <a:cubicBezTo>
                    <a:pt x="297" y="15"/>
                    <a:pt x="298" y="16"/>
                    <a:pt x="298" y="16"/>
                  </a:cubicBezTo>
                  <a:cubicBezTo>
                    <a:pt x="298" y="16"/>
                    <a:pt x="299" y="16"/>
                    <a:pt x="299" y="16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299" y="17"/>
                    <a:pt x="298" y="17"/>
                    <a:pt x="298" y="17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298" y="17"/>
                    <a:pt x="298" y="18"/>
                    <a:pt x="298" y="18"/>
                  </a:cubicBezTo>
                  <a:cubicBezTo>
                    <a:pt x="298" y="18"/>
                    <a:pt x="298" y="19"/>
                    <a:pt x="298" y="19"/>
                  </a:cubicBezTo>
                  <a:cubicBezTo>
                    <a:pt x="298" y="19"/>
                    <a:pt x="299" y="19"/>
                    <a:pt x="299" y="19"/>
                  </a:cubicBezTo>
                  <a:cubicBezTo>
                    <a:pt x="299" y="19"/>
                    <a:pt x="300" y="18"/>
                    <a:pt x="300" y="18"/>
                  </a:cubicBezTo>
                  <a:cubicBezTo>
                    <a:pt x="300" y="18"/>
                    <a:pt x="301" y="18"/>
                    <a:pt x="301" y="18"/>
                  </a:cubicBezTo>
                  <a:cubicBezTo>
                    <a:pt x="301" y="18"/>
                    <a:pt x="301" y="19"/>
                    <a:pt x="301" y="19"/>
                  </a:cubicBezTo>
                  <a:cubicBezTo>
                    <a:pt x="302" y="19"/>
                    <a:pt x="302" y="19"/>
                    <a:pt x="303" y="19"/>
                  </a:cubicBezTo>
                  <a:cubicBezTo>
                    <a:pt x="303" y="19"/>
                    <a:pt x="303" y="19"/>
                    <a:pt x="303" y="19"/>
                  </a:cubicBezTo>
                  <a:cubicBezTo>
                    <a:pt x="303" y="19"/>
                    <a:pt x="304" y="19"/>
                    <a:pt x="304" y="19"/>
                  </a:cubicBezTo>
                  <a:cubicBezTo>
                    <a:pt x="304" y="19"/>
                    <a:pt x="304" y="19"/>
                    <a:pt x="304" y="19"/>
                  </a:cubicBezTo>
                  <a:cubicBezTo>
                    <a:pt x="305" y="19"/>
                    <a:pt x="305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9"/>
                    <a:pt x="307" y="19"/>
                    <a:pt x="307" y="20"/>
                  </a:cubicBezTo>
                  <a:cubicBezTo>
                    <a:pt x="308" y="20"/>
                    <a:pt x="309" y="20"/>
                    <a:pt x="309" y="20"/>
                  </a:cubicBezTo>
                  <a:cubicBezTo>
                    <a:pt x="309" y="21"/>
                    <a:pt x="309" y="21"/>
                    <a:pt x="308" y="21"/>
                  </a:cubicBezTo>
                  <a:cubicBezTo>
                    <a:pt x="308" y="21"/>
                    <a:pt x="308" y="21"/>
                    <a:pt x="308" y="21"/>
                  </a:cubicBezTo>
                  <a:cubicBezTo>
                    <a:pt x="308" y="21"/>
                    <a:pt x="308" y="21"/>
                    <a:pt x="308" y="21"/>
                  </a:cubicBezTo>
                  <a:cubicBezTo>
                    <a:pt x="308" y="22"/>
                    <a:pt x="309" y="21"/>
                    <a:pt x="309" y="21"/>
                  </a:cubicBezTo>
                  <a:cubicBezTo>
                    <a:pt x="309" y="21"/>
                    <a:pt x="310" y="21"/>
                    <a:pt x="310" y="21"/>
                  </a:cubicBezTo>
                  <a:cubicBezTo>
                    <a:pt x="310" y="21"/>
                    <a:pt x="310" y="21"/>
                    <a:pt x="311" y="21"/>
                  </a:cubicBezTo>
                  <a:cubicBezTo>
                    <a:pt x="311" y="21"/>
                    <a:pt x="311" y="20"/>
                    <a:pt x="312" y="20"/>
                  </a:cubicBezTo>
                  <a:cubicBezTo>
                    <a:pt x="312" y="20"/>
                    <a:pt x="313" y="20"/>
                    <a:pt x="314" y="20"/>
                  </a:cubicBezTo>
                  <a:cubicBezTo>
                    <a:pt x="314" y="20"/>
                    <a:pt x="316" y="19"/>
                    <a:pt x="317" y="19"/>
                  </a:cubicBezTo>
                  <a:cubicBezTo>
                    <a:pt x="317" y="19"/>
                    <a:pt x="318" y="18"/>
                    <a:pt x="318" y="18"/>
                  </a:cubicBezTo>
                  <a:cubicBezTo>
                    <a:pt x="319" y="18"/>
                    <a:pt x="319" y="18"/>
                    <a:pt x="320" y="18"/>
                  </a:cubicBezTo>
                  <a:cubicBezTo>
                    <a:pt x="320" y="18"/>
                    <a:pt x="321" y="18"/>
                    <a:pt x="322" y="18"/>
                  </a:cubicBezTo>
                  <a:cubicBezTo>
                    <a:pt x="322" y="18"/>
                    <a:pt x="324" y="18"/>
                    <a:pt x="324" y="18"/>
                  </a:cubicBezTo>
                  <a:cubicBezTo>
                    <a:pt x="325" y="18"/>
                    <a:pt x="326" y="18"/>
                    <a:pt x="326" y="18"/>
                  </a:cubicBezTo>
                  <a:cubicBezTo>
                    <a:pt x="326" y="18"/>
                    <a:pt x="327" y="18"/>
                    <a:pt x="327" y="18"/>
                  </a:cubicBezTo>
                  <a:cubicBezTo>
                    <a:pt x="328" y="18"/>
                    <a:pt x="329" y="19"/>
                    <a:pt x="329" y="19"/>
                  </a:cubicBezTo>
                  <a:cubicBezTo>
                    <a:pt x="329" y="19"/>
                    <a:pt x="330" y="20"/>
                    <a:pt x="330" y="20"/>
                  </a:cubicBezTo>
                  <a:cubicBezTo>
                    <a:pt x="330" y="20"/>
                    <a:pt x="331" y="20"/>
                    <a:pt x="331" y="20"/>
                  </a:cubicBezTo>
                  <a:cubicBezTo>
                    <a:pt x="331" y="21"/>
                    <a:pt x="332" y="21"/>
                    <a:pt x="332" y="21"/>
                  </a:cubicBezTo>
                  <a:cubicBezTo>
                    <a:pt x="332" y="21"/>
                    <a:pt x="332" y="22"/>
                    <a:pt x="332" y="22"/>
                  </a:cubicBezTo>
                  <a:cubicBezTo>
                    <a:pt x="333" y="22"/>
                    <a:pt x="333" y="23"/>
                    <a:pt x="333" y="23"/>
                  </a:cubicBezTo>
                  <a:cubicBezTo>
                    <a:pt x="333" y="23"/>
                    <a:pt x="334" y="24"/>
                    <a:pt x="334" y="24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5" y="24"/>
                    <a:pt x="335" y="24"/>
                    <a:pt x="335" y="24"/>
                  </a:cubicBezTo>
                  <a:cubicBezTo>
                    <a:pt x="335" y="24"/>
                    <a:pt x="336" y="25"/>
                    <a:pt x="336" y="25"/>
                  </a:cubicBezTo>
                  <a:cubicBezTo>
                    <a:pt x="336" y="25"/>
                    <a:pt x="336" y="25"/>
                    <a:pt x="336" y="25"/>
                  </a:cubicBezTo>
                  <a:cubicBezTo>
                    <a:pt x="337" y="25"/>
                    <a:pt x="337" y="25"/>
                    <a:pt x="337" y="25"/>
                  </a:cubicBezTo>
                  <a:cubicBezTo>
                    <a:pt x="337" y="25"/>
                    <a:pt x="338" y="25"/>
                    <a:pt x="338" y="25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8" y="25"/>
                    <a:pt x="339" y="25"/>
                    <a:pt x="339" y="25"/>
                  </a:cubicBezTo>
                  <a:cubicBezTo>
                    <a:pt x="339" y="25"/>
                    <a:pt x="339" y="25"/>
                    <a:pt x="339" y="25"/>
                  </a:cubicBezTo>
                  <a:cubicBezTo>
                    <a:pt x="339" y="25"/>
                    <a:pt x="339" y="24"/>
                    <a:pt x="339" y="24"/>
                  </a:cubicBezTo>
                  <a:cubicBezTo>
                    <a:pt x="339" y="24"/>
                    <a:pt x="340" y="24"/>
                    <a:pt x="340" y="24"/>
                  </a:cubicBezTo>
                  <a:cubicBezTo>
                    <a:pt x="340" y="24"/>
                    <a:pt x="340" y="24"/>
                    <a:pt x="341" y="24"/>
                  </a:cubicBezTo>
                  <a:cubicBezTo>
                    <a:pt x="341" y="24"/>
                    <a:pt x="341" y="24"/>
                    <a:pt x="341" y="24"/>
                  </a:cubicBezTo>
                  <a:cubicBezTo>
                    <a:pt x="341" y="24"/>
                    <a:pt x="341" y="23"/>
                    <a:pt x="341" y="23"/>
                  </a:cubicBezTo>
                  <a:cubicBezTo>
                    <a:pt x="341" y="23"/>
                    <a:pt x="342" y="23"/>
                    <a:pt x="342" y="23"/>
                  </a:cubicBezTo>
                  <a:cubicBezTo>
                    <a:pt x="342" y="23"/>
                    <a:pt x="343" y="23"/>
                    <a:pt x="343" y="23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4" y="23"/>
                    <a:pt x="344" y="23"/>
                    <a:pt x="344" y="23"/>
                  </a:cubicBezTo>
                  <a:cubicBezTo>
                    <a:pt x="344" y="23"/>
                    <a:pt x="345" y="22"/>
                    <a:pt x="345" y="22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6" y="22"/>
                    <a:pt x="346" y="23"/>
                    <a:pt x="346" y="22"/>
                  </a:cubicBezTo>
                  <a:cubicBezTo>
                    <a:pt x="347" y="22"/>
                    <a:pt x="347" y="22"/>
                    <a:pt x="348" y="22"/>
                  </a:cubicBezTo>
                  <a:cubicBezTo>
                    <a:pt x="348" y="22"/>
                    <a:pt x="349" y="22"/>
                    <a:pt x="349" y="22"/>
                  </a:cubicBezTo>
                  <a:cubicBezTo>
                    <a:pt x="350" y="22"/>
                    <a:pt x="350" y="22"/>
                    <a:pt x="351" y="22"/>
                  </a:cubicBezTo>
                  <a:cubicBezTo>
                    <a:pt x="351" y="22"/>
                    <a:pt x="352" y="22"/>
                    <a:pt x="353" y="22"/>
                  </a:cubicBezTo>
                  <a:cubicBezTo>
                    <a:pt x="353" y="22"/>
                    <a:pt x="353" y="22"/>
                    <a:pt x="353" y="22"/>
                  </a:cubicBezTo>
                  <a:cubicBezTo>
                    <a:pt x="353" y="22"/>
                    <a:pt x="353" y="22"/>
                    <a:pt x="353" y="21"/>
                  </a:cubicBezTo>
                  <a:cubicBezTo>
                    <a:pt x="353" y="21"/>
                    <a:pt x="354" y="21"/>
                    <a:pt x="354" y="21"/>
                  </a:cubicBezTo>
                  <a:cubicBezTo>
                    <a:pt x="354" y="21"/>
                    <a:pt x="354" y="21"/>
                    <a:pt x="354" y="21"/>
                  </a:cubicBezTo>
                  <a:cubicBezTo>
                    <a:pt x="354" y="21"/>
                    <a:pt x="355" y="21"/>
                    <a:pt x="355" y="21"/>
                  </a:cubicBezTo>
                  <a:cubicBezTo>
                    <a:pt x="355" y="21"/>
                    <a:pt x="355" y="21"/>
                    <a:pt x="355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3"/>
                    <a:pt x="358" y="23"/>
                    <a:pt x="358" y="23"/>
                  </a:cubicBezTo>
                  <a:cubicBezTo>
                    <a:pt x="358" y="23"/>
                    <a:pt x="358" y="22"/>
                    <a:pt x="358" y="22"/>
                  </a:cubicBezTo>
                  <a:cubicBezTo>
                    <a:pt x="359" y="22"/>
                    <a:pt x="359" y="23"/>
                    <a:pt x="359" y="23"/>
                  </a:cubicBezTo>
                  <a:cubicBezTo>
                    <a:pt x="359" y="23"/>
                    <a:pt x="360" y="23"/>
                    <a:pt x="360" y="23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23"/>
                    <a:pt x="361" y="23"/>
                    <a:pt x="361" y="23"/>
                  </a:cubicBezTo>
                  <a:cubicBezTo>
                    <a:pt x="361" y="23"/>
                    <a:pt x="361" y="23"/>
                    <a:pt x="362" y="23"/>
                  </a:cubicBezTo>
                  <a:cubicBezTo>
                    <a:pt x="362" y="23"/>
                    <a:pt x="362" y="23"/>
                    <a:pt x="362" y="23"/>
                  </a:cubicBezTo>
                  <a:cubicBezTo>
                    <a:pt x="362" y="23"/>
                    <a:pt x="362" y="24"/>
                    <a:pt x="363" y="24"/>
                  </a:cubicBezTo>
                  <a:cubicBezTo>
                    <a:pt x="363" y="24"/>
                    <a:pt x="363" y="24"/>
                    <a:pt x="363" y="24"/>
                  </a:cubicBezTo>
                  <a:cubicBezTo>
                    <a:pt x="363" y="24"/>
                    <a:pt x="363" y="24"/>
                    <a:pt x="364" y="24"/>
                  </a:cubicBezTo>
                  <a:cubicBezTo>
                    <a:pt x="364" y="24"/>
                    <a:pt x="364" y="24"/>
                    <a:pt x="364" y="24"/>
                  </a:cubicBezTo>
                  <a:cubicBezTo>
                    <a:pt x="364" y="24"/>
                    <a:pt x="365" y="24"/>
                    <a:pt x="365" y="24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65" y="24"/>
                    <a:pt x="366" y="24"/>
                    <a:pt x="366" y="24"/>
                  </a:cubicBezTo>
                  <a:cubicBezTo>
                    <a:pt x="366" y="24"/>
                    <a:pt x="366" y="24"/>
                    <a:pt x="366" y="24"/>
                  </a:cubicBezTo>
                  <a:cubicBezTo>
                    <a:pt x="366" y="24"/>
                    <a:pt x="366" y="23"/>
                    <a:pt x="366" y="23"/>
                  </a:cubicBezTo>
                  <a:cubicBezTo>
                    <a:pt x="366" y="23"/>
                    <a:pt x="365" y="23"/>
                    <a:pt x="365" y="23"/>
                  </a:cubicBezTo>
                  <a:cubicBezTo>
                    <a:pt x="365" y="23"/>
                    <a:pt x="365" y="23"/>
                    <a:pt x="365" y="2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2"/>
                    <a:pt x="364" y="22"/>
                    <a:pt x="364" y="22"/>
                  </a:cubicBezTo>
                  <a:cubicBezTo>
                    <a:pt x="364" y="21"/>
                    <a:pt x="363" y="21"/>
                    <a:pt x="363" y="21"/>
                  </a:cubicBezTo>
                  <a:cubicBezTo>
                    <a:pt x="363" y="21"/>
                    <a:pt x="362" y="20"/>
                    <a:pt x="362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20"/>
                    <a:pt x="361" y="19"/>
                    <a:pt x="361" y="20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0" y="20"/>
                    <a:pt x="360" y="20"/>
                    <a:pt x="360" y="20"/>
                  </a:cubicBezTo>
                  <a:cubicBezTo>
                    <a:pt x="360" y="20"/>
                    <a:pt x="360" y="19"/>
                    <a:pt x="360" y="19"/>
                  </a:cubicBezTo>
                  <a:cubicBezTo>
                    <a:pt x="360" y="19"/>
                    <a:pt x="361" y="19"/>
                    <a:pt x="361" y="19"/>
                  </a:cubicBezTo>
                  <a:cubicBezTo>
                    <a:pt x="361" y="19"/>
                    <a:pt x="361" y="18"/>
                    <a:pt x="360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8"/>
                    <a:pt x="359" y="17"/>
                    <a:pt x="359" y="17"/>
                  </a:cubicBezTo>
                  <a:cubicBezTo>
                    <a:pt x="359" y="17"/>
                    <a:pt x="359" y="17"/>
                    <a:pt x="359" y="16"/>
                  </a:cubicBezTo>
                  <a:cubicBezTo>
                    <a:pt x="359" y="16"/>
                    <a:pt x="359" y="16"/>
                    <a:pt x="359" y="16"/>
                  </a:cubicBezTo>
                  <a:cubicBezTo>
                    <a:pt x="359" y="16"/>
                    <a:pt x="359" y="16"/>
                    <a:pt x="359" y="16"/>
                  </a:cubicBezTo>
                  <a:cubicBezTo>
                    <a:pt x="359" y="16"/>
                    <a:pt x="360" y="16"/>
                    <a:pt x="360" y="16"/>
                  </a:cubicBezTo>
                  <a:cubicBezTo>
                    <a:pt x="360" y="16"/>
                    <a:pt x="360" y="16"/>
                    <a:pt x="361" y="16"/>
                  </a:cubicBezTo>
                  <a:cubicBezTo>
                    <a:pt x="361" y="16"/>
                    <a:pt x="362" y="16"/>
                    <a:pt x="362" y="16"/>
                  </a:cubicBezTo>
                  <a:cubicBezTo>
                    <a:pt x="362" y="16"/>
                    <a:pt x="363" y="16"/>
                    <a:pt x="363" y="17"/>
                  </a:cubicBezTo>
                  <a:cubicBezTo>
                    <a:pt x="363" y="17"/>
                    <a:pt x="364" y="17"/>
                    <a:pt x="364" y="17"/>
                  </a:cubicBezTo>
                  <a:cubicBezTo>
                    <a:pt x="364" y="17"/>
                    <a:pt x="364" y="17"/>
                    <a:pt x="364" y="17"/>
                  </a:cubicBezTo>
                  <a:cubicBezTo>
                    <a:pt x="365" y="17"/>
                    <a:pt x="365" y="16"/>
                    <a:pt x="365" y="16"/>
                  </a:cubicBezTo>
                  <a:cubicBezTo>
                    <a:pt x="365" y="16"/>
                    <a:pt x="365" y="16"/>
                    <a:pt x="365" y="16"/>
                  </a:cubicBezTo>
                  <a:cubicBezTo>
                    <a:pt x="365" y="16"/>
                    <a:pt x="365" y="16"/>
                    <a:pt x="365" y="16"/>
                  </a:cubicBezTo>
                  <a:cubicBezTo>
                    <a:pt x="365" y="16"/>
                    <a:pt x="366" y="16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6"/>
                    <a:pt x="367" y="16"/>
                  </a:cubicBezTo>
                  <a:cubicBezTo>
                    <a:pt x="367" y="16"/>
                    <a:pt x="367" y="16"/>
                    <a:pt x="367" y="16"/>
                  </a:cubicBezTo>
                  <a:cubicBezTo>
                    <a:pt x="367" y="16"/>
                    <a:pt x="367" y="16"/>
                    <a:pt x="367" y="16"/>
                  </a:cubicBezTo>
                  <a:cubicBezTo>
                    <a:pt x="367" y="16"/>
                    <a:pt x="368" y="16"/>
                    <a:pt x="368" y="16"/>
                  </a:cubicBezTo>
                  <a:cubicBezTo>
                    <a:pt x="368" y="16"/>
                    <a:pt x="369" y="16"/>
                    <a:pt x="369" y="16"/>
                  </a:cubicBezTo>
                  <a:cubicBezTo>
                    <a:pt x="369" y="16"/>
                    <a:pt x="370" y="16"/>
                    <a:pt x="370" y="16"/>
                  </a:cubicBezTo>
                  <a:cubicBezTo>
                    <a:pt x="370" y="16"/>
                    <a:pt x="371" y="15"/>
                    <a:pt x="371" y="15"/>
                  </a:cubicBezTo>
                  <a:cubicBezTo>
                    <a:pt x="372" y="15"/>
                    <a:pt x="373" y="15"/>
                    <a:pt x="373" y="15"/>
                  </a:cubicBezTo>
                  <a:cubicBezTo>
                    <a:pt x="373" y="15"/>
                    <a:pt x="374" y="15"/>
                    <a:pt x="374" y="15"/>
                  </a:cubicBezTo>
                  <a:cubicBezTo>
                    <a:pt x="375" y="15"/>
                    <a:pt x="375" y="15"/>
                    <a:pt x="375" y="15"/>
                  </a:cubicBezTo>
                  <a:cubicBezTo>
                    <a:pt x="375" y="15"/>
                    <a:pt x="376" y="15"/>
                    <a:pt x="376" y="15"/>
                  </a:cubicBezTo>
                  <a:cubicBezTo>
                    <a:pt x="376" y="15"/>
                    <a:pt x="377" y="15"/>
                    <a:pt x="377" y="15"/>
                  </a:cubicBezTo>
                  <a:cubicBezTo>
                    <a:pt x="377" y="16"/>
                    <a:pt x="378" y="16"/>
                    <a:pt x="378" y="16"/>
                  </a:cubicBezTo>
                  <a:cubicBezTo>
                    <a:pt x="378" y="16"/>
                    <a:pt x="379" y="16"/>
                    <a:pt x="379" y="16"/>
                  </a:cubicBezTo>
                  <a:cubicBezTo>
                    <a:pt x="379" y="16"/>
                    <a:pt x="380" y="16"/>
                    <a:pt x="381" y="16"/>
                  </a:cubicBezTo>
                  <a:cubicBezTo>
                    <a:pt x="381" y="16"/>
                    <a:pt x="382" y="16"/>
                    <a:pt x="382" y="16"/>
                  </a:cubicBezTo>
                  <a:cubicBezTo>
                    <a:pt x="382" y="16"/>
                    <a:pt x="383" y="16"/>
                    <a:pt x="383" y="16"/>
                  </a:cubicBezTo>
                  <a:cubicBezTo>
                    <a:pt x="383" y="16"/>
                    <a:pt x="384" y="16"/>
                    <a:pt x="384" y="16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5" y="17"/>
                    <a:pt x="385" y="17"/>
                    <a:pt x="386" y="17"/>
                  </a:cubicBezTo>
                  <a:cubicBezTo>
                    <a:pt x="386" y="17"/>
                    <a:pt x="386" y="17"/>
                    <a:pt x="387" y="17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8" y="18"/>
                    <a:pt x="389" y="18"/>
                    <a:pt x="389" y="18"/>
                  </a:cubicBezTo>
                  <a:cubicBezTo>
                    <a:pt x="389" y="18"/>
                    <a:pt x="389" y="18"/>
                    <a:pt x="390" y="18"/>
                  </a:cubicBezTo>
                  <a:cubicBezTo>
                    <a:pt x="390" y="18"/>
                    <a:pt x="390" y="18"/>
                    <a:pt x="391" y="18"/>
                  </a:cubicBezTo>
                  <a:cubicBezTo>
                    <a:pt x="391" y="18"/>
                    <a:pt x="391" y="18"/>
                    <a:pt x="392" y="18"/>
                  </a:cubicBezTo>
                  <a:cubicBezTo>
                    <a:pt x="392" y="18"/>
                    <a:pt x="393" y="18"/>
                    <a:pt x="394" y="19"/>
                  </a:cubicBezTo>
                  <a:cubicBezTo>
                    <a:pt x="394" y="19"/>
                    <a:pt x="395" y="19"/>
                    <a:pt x="395" y="19"/>
                  </a:cubicBezTo>
                  <a:cubicBezTo>
                    <a:pt x="396" y="19"/>
                    <a:pt x="397" y="20"/>
                    <a:pt x="397" y="20"/>
                  </a:cubicBezTo>
                  <a:cubicBezTo>
                    <a:pt x="397" y="20"/>
                    <a:pt x="398" y="20"/>
                    <a:pt x="399" y="20"/>
                  </a:cubicBezTo>
                  <a:cubicBezTo>
                    <a:pt x="399" y="20"/>
                    <a:pt x="400" y="21"/>
                    <a:pt x="400" y="21"/>
                  </a:cubicBezTo>
                  <a:cubicBezTo>
                    <a:pt x="400" y="21"/>
                    <a:pt x="401" y="20"/>
                    <a:pt x="401" y="20"/>
                  </a:cubicBezTo>
                  <a:cubicBezTo>
                    <a:pt x="401" y="20"/>
                    <a:pt x="401" y="20"/>
                    <a:pt x="401" y="20"/>
                  </a:cubicBezTo>
                  <a:cubicBezTo>
                    <a:pt x="402" y="20"/>
                    <a:pt x="402" y="21"/>
                    <a:pt x="402" y="21"/>
                  </a:cubicBezTo>
                  <a:cubicBezTo>
                    <a:pt x="402" y="21"/>
                    <a:pt x="402" y="21"/>
                    <a:pt x="403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21"/>
                    <a:pt x="403" y="21"/>
                    <a:pt x="404" y="21"/>
                  </a:cubicBezTo>
                  <a:cubicBezTo>
                    <a:pt x="404" y="22"/>
                    <a:pt x="404" y="22"/>
                    <a:pt x="404" y="21"/>
                  </a:cubicBezTo>
                  <a:cubicBezTo>
                    <a:pt x="404" y="21"/>
                    <a:pt x="404" y="21"/>
                    <a:pt x="404" y="21"/>
                  </a:cubicBezTo>
                  <a:cubicBezTo>
                    <a:pt x="404" y="21"/>
                    <a:pt x="405" y="21"/>
                    <a:pt x="405" y="21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21"/>
                    <a:pt x="406" y="21"/>
                    <a:pt x="406" y="21"/>
                  </a:cubicBezTo>
                  <a:cubicBezTo>
                    <a:pt x="406" y="22"/>
                    <a:pt x="406" y="22"/>
                    <a:pt x="406" y="22"/>
                  </a:cubicBezTo>
                  <a:cubicBezTo>
                    <a:pt x="406" y="23"/>
                    <a:pt x="406" y="23"/>
                    <a:pt x="406" y="23"/>
                  </a:cubicBezTo>
                  <a:cubicBezTo>
                    <a:pt x="407" y="23"/>
                    <a:pt x="407" y="23"/>
                    <a:pt x="407" y="23"/>
                  </a:cubicBezTo>
                  <a:cubicBezTo>
                    <a:pt x="407" y="23"/>
                    <a:pt x="408" y="23"/>
                    <a:pt x="408" y="23"/>
                  </a:cubicBezTo>
                  <a:cubicBezTo>
                    <a:pt x="408" y="23"/>
                    <a:pt x="408" y="23"/>
                    <a:pt x="408" y="22"/>
                  </a:cubicBezTo>
                  <a:cubicBezTo>
                    <a:pt x="408" y="22"/>
                    <a:pt x="407" y="22"/>
                    <a:pt x="407" y="22"/>
                  </a:cubicBezTo>
                  <a:cubicBezTo>
                    <a:pt x="407" y="22"/>
                    <a:pt x="408" y="22"/>
                    <a:pt x="408" y="22"/>
                  </a:cubicBezTo>
                  <a:cubicBezTo>
                    <a:pt x="408" y="22"/>
                    <a:pt x="408" y="22"/>
                    <a:pt x="408" y="22"/>
                  </a:cubicBezTo>
                  <a:cubicBezTo>
                    <a:pt x="408" y="22"/>
                    <a:pt x="408" y="22"/>
                    <a:pt x="409" y="22"/>
                  </a:cubicBezTo>
                  <a:cubicBezTo>
                    <a:pt x="409" y="22"/>
                    <a:pt x="409" y="22"/>
                    <a:pt x="409" y="22"/>
                  </a:cubicBezTo>
                  <a:cubicBezTo>
                    <a:pt x="409" y="22"/>
                    <a:pt x="410" y="22"/>
                    <a:pt x="410" y="22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0" y="23"/>
                    <a:pt x="411" y="24"/>
                    <a:pt x="411" y="24"/>
                  </a:cubicBezTo>
                  <a:cubicBezTo>
                    <a:pt x="411" y="24"/>
                    <a:pt x="411" y="24"/>
                    <a:pt x="411" y="24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3"/>
                    <a:pt x="412" y="23"/>
                    <a:pt x="413" y="24"/>
                  </a:cubicBezTo>
                  <a:cubicBezTo>
                    <a:pt x="413" y="24"/>
                    <a:pt x="413" y="24"/>
                    <a:pt x="413" y="24"/>
                  </a:cubicBezTo>
                  <a:cubicBezTo>
                    <a:pt x="413" y="24"/>
                    <a:pt x="413" y="25"/>
                    <a:pt x="414" y="25"/>
                  </a:cubicBezTo>
                  <a:cubicBezTo>
                    <a:pt x="414" y="25"/>
                    <a:pt x="414" y="25"/>
                    <a:pt x="414" y="26"/>
                  </a:cubicBezTo>
                  <a:cubicBezTo>
                    <a:pt x="414" y="26"/>
                    <a:pt x="415" y="26"/>
                    <a:pt x="415" y="26"/>
                  </a:cubicBezTo>
                  <a:cubicBezTo>
                    <a:pt x="415" y="26"/>
                    <a:pt x="415" y="26"/>
                    <a:pt x="416" y="26"/>
                  </a:cubicBezTo>
                  <a:cubicBezTo>
                    <a:pt x="416" y="27"/>
                    <a:pt x="416" y="27"/>
                    <a:pt x="416" y="27"/>
                  </a:cubicBezTo>
                  <a:cubicBezTo>
                    <a:pt x="416" y="27"/>
                    <a:pt x="416" y="28"/>
                    <a:pt x="416" y="28"/>
                  </a:cubicBezTo>
                  <a:cubicBezTo>
                    <a:pt x="416" y="28"/>
                    <a:pt x="416" y="28"/>
                    <a:pt x="417" y="28"/>
                  </a:cubicBezTo>
                  <a:cubicBezTo>
                    <a:pt x="417" y="28"/>
                    <a:pt x="417" y="28"/>
                    <a:pt x="417" y="28"/>
                  </a:cubicBezTo>
                  <a:cubicBezTo>
                    <a:pt x="417" y="28"/>
                    <a:pt x="418" y="28"/>
                    <a:pt x="418" y="28"/>
                  </a:cubicBezTo>
                  <a:cubicBezTo>
                    <a:pt x="418" y="28"/>
                    <a:pt x="418" y="28"/>
                    <a:pt x="418" y="28"/>
                  </a:cubicBezTo>
                  <a:cubicBezTo>
                    <a:pt x="418" y="29"/>
                    <a:pt x="419" y="29"/>
                    <a:pt x="419" y="29"/>
                  </a:cubicBezTo>
                  <a:cubicBezTo>
                    <a:pt x="419" y="29"/>
                    <a:pt x="419" y="29"/>
                    <a:pt x="419" y="29"/>
                  </a:cubicBezTo>
                  <a:cubicBezTo>
                    <a:pt x="419" y="29"/>
                    <a:pt x="420" y="30"/>
                    <a:pt x="420" y="30"/>
                  </a:cubicBezTo>
                  <a:cubicBezTo>
                    <a:pt x="420" y="30"/>
                    <a:pt x="420" y="30"/>
                    <a:pt x="420" y="29"/>
                  </a:cubicBezTo>
                  <a:cubicBezTo>
                    <a:pt x="420" y="29"/>
                    <a:pt x="420" y="29"/>
                    <a:pt x="420" y="29"/>
                  </a:cubicBezTo>
                  <a:cubicBezTo>
                    <a:pt x="420" y="29"/>
                    <a:pt x="420" y="29"/>
                    <a:pt x="420" y="29"/>
                  </a:cubicBezTo>
                  <a:cubicBezTo>
                    <a:pt x="420" y="29"/>
                    <a:pt x="420" y="28"/>
                    <a:pt x="420" y="28"/>
                  </a:cubicBezTo>
                  <a:cubicBezTo>
                    <a:pt x="420" y="28"/>
                    <a:pt x="420" y="28"/>
                    <a:pt x="420" y="28"/>
                  </a:cubicBezTo>
                  <a:cubicBezTo>
                    <a:pt x="420" y="28"/>
                    <a:pt x="421" y="29"/>
                    <a:pt x="421" y="29"/>
                  </a:cubicBezTo>
                  <a:cubicBezTo>
                    <a:pt x="421" y="29"/>
                    <a:pt x="421" y="29"/>
                    <a:pt x="421" y="29"/>
                  </a:cubicBezTo>
                  <a:cubicBezTo>
                    <a:pt x="421" y="29"/>
                    <a:pt x="421" y="29"/>
                    <a:pt x="421" y="29"/>
                  </a:cubicBezTo>
                  <a:cubicBezTo>
                    <a:pt x="421" y="29"/>
                    <a:pt x="421" y="28"/>
                    <a:pt x="421" y="28"/>
                  </a:cubicBezTo>
                  <a:cubicBezTo>
                    <a:pt x="421" y="28"/>
                    <a:pt x="421" y="28"/>
                    <a:pt x="421" y="28"/>
                  </a:cubicBezTo>
                  <a:cubicBezTo>
                    <a:pt x="421" y="28"/>
                    <a:pt x="421" y="28"/>
                    <a:pt x="420" y="27"/>
                  </a:cubicBezTo>
                  <a:cubicBezTo>
                    <a:pt x="420" y="27"/>
                    <a:pt x="420" y="27"/>
                    <a:pt x="420" y="27"/>
                  </a:cubicBezTo>
                  <a:cubicBezTo>
                    <a:pt x="420" y="27"/>
                    <a:pt x="420" y="27"/>
                    <a:pt x="420" y="27"/>
                  </a:cubicBezTo>
                  <a:cubicBezTo>
                    <a:pt x="419" y="27"/>
                    <a:pt x="419" y="27"/>
                    <a:pt x="419" y="27"/>
                  </a:cubicBezTo>
                  <a:cubicBezTo>
                    <a:pt x="419" y="27"/>
                    <a:pt x="418" y="27"/>
                    <a:pt x="418" y="27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418" y="26"/>
                    <a:pt x="417" y="26"/>
                    <a:pt x="417" y="26"/>
                  </a:cubicBezTo>
                  <a:cubicBezTo>
                    <a:pt x="417" y="26"/>
                    <a:pt x="416" y="26"/>
                    <a:pt x="416" y="26"/>
                  </a:cubicBezTo>
                  <a:cubicBezTo>
                    <a:pt x="416" y="26"/>
                    <a:pt x="416" y="25"/>
                    <a:pt x="416" y="25"/>
                  </a:cubicBezTo>
                  <a:cubicBezTo>
                    <a:pt x="416" y="25"/>
                    <a:pt x="416" y="25"/>
                    <a:pt x="416" y="25"/>
                  </a:cubicBezTo>
                  <a:cubicBezTo>
                    <a:pt x="416" y="25"/>
                    <a:pt x="416" y="25"/>
                    <a:pt x="416" y="25"/>
                  </a:cubicBezTo>
                  <a:cubicBezTo>
                    <a:pt x="417" y="25"/>
                    <a:pt x="417" y="25"/>
                    <a:pt x="417" y="25"/>
                  </a:cubicBezTo>
                  <a:cubicBezTo>
                    <a:pt x="417" y="25"/>
                    <a:pt x="418" y="25"/>
                    <a:pt x="418" y="25"/>
                  </a:cubicBezTo>
                  <a:cubicBezTo>
                    <a:pt x="418" y="25"/>
                    <a:pt x="418" y="25"/>
                    <a:pt x="418" y="25"/>
                  </a:cubicBezTo>
                  <a:cubicBezTo>
                    <a:pt x="419" y="25"/>
                    <a:pt x="419" y="25"/>
                    <a:pt x="419" y="25"/>
                  </a:cubicBezTo>
                  <a:cubicBezTo>
                    <a:pt x="419" y="25"/>
                    <a:pt x="419" y="25"/>
                    <a:pt x="419" y="25"/>
                  </a:cubicBezTo>
                  <a:cubicBezTo>
                    <a:pt x="419" y="25"/>
                    <a:pt x="419" y="25"/>
                    <a:pt x="420" y="25"/>
                  </a:cubicBezTo>
                  <a:cubicBezTo>
                    <a:pt x="420" y="25"/>
                    <a:pt x="420" y="25"/>
                    <a:pt x="420" y="25"/>
                  </a:cubicBezTo>
                  <a:cubicBezTo>
                    <a:pt x="420" y="25"/>
                    <a:pt x="420" y="25"/>
                    <a:pt x="420" y="25"/>
                  </a:cubicBezTo>
                  <a:cubicBezTo>
                    <a:pt x="420" y="25"/>
                    <a:pt x="420" y="25"/>
                    <a:pt x="420" y="25"/>
                  </a:cubicBezTo>
                  <a:cubicBezTo>
                    <a:pt x="420" y="25"/>
                    <a:pt x="420" y="25"/>
                    <a:pt x="420" y="25"/>
                  </a:cubicBezTo>
                  <a:cubicBezTo>
                    <a:pt x="420" y="25"/>
                    <a:pt x="420" y="24"/>
                    <a:pt x="420" y="24"/>
                  </a:cubicBezTo>
                  <a:cubicBezTo>
                    <a:pt x="420" y="24"/>
                    <a:pt x="420" y="24"/>
                    <a:pt x="420" y="24"/>
                  </a:cubicBezTo>
                  <a:cubicBezTo>
                    <a:pt x="420" y="24"/>
                    <a:pt x="420" y="24"/>
                    <a:pt x="421" y="24"/>
                  </a:cubicBezTo>
                  <a:cubicBezTo>
                    <a:pt x="421" y="24"/>
                    <a:pt x="421" y="24"/>
                    <a:pt x="421" y="24"/>
                  </a:cubicBezTo>
                  <a:cubicBezTo>
                    <a:pt x="421" y="24"/>
                    <a:pt x="422" y="24"/>
                    <a:pt x="422" y="24"/>
                  </a:cubicBezTo>
                  <a:cubicBezTo>
                    <a:pt x="422" y="24"/>
                    <a:pt x="422" y="24"/>
                    <a:pt x="423" y="24"/>
                  </a:cubicBezTo>
                  <a:cubicBezTo>
                    <a:pt x="423" y="24"/>
                    <a:pt x="424" y="24"/>
                    <a:pt x="424" y="24"/>
                  </a:cubicBezTo>
                  <a:cubicBezTo>
                    <a:pt x="424" y="24"/>
                    <a:pt x="424" y="25"/>
                    <a:pt x="425" y="25"/>
                  </a:cubicBezTo>
                  <a:cubicBezTo>
                    <a:pt x="425" y="25"/>
                    <a:pt x="425" y="25"/>
                    <a:pt x="425" y="26"/>
                  </a:cubicBezTo>
                  <a:cubicBezTo>
                    <a:pt x="426" y="26"/>
                    <a:pt x="426" y="26"/>
                    <a:pt x="426" y="26"/>
                  </a:cubicBezTo>
                  <a:cubicBezTo>
                    <a:pt x="427" y="26"/>
                    <a:pt x="428" y="26"/>
                    <a:pt x="428" y="26"/>
                  </a:cubicBezTo>
                  <a:cubicBezTo>
                    <a:pt x="428" y="27"/>
                    <a:pt x="429" y="26"/>
                    <a:pt x="429" y="27"/>
                  </a:cubicBezTo>
                  <a:cubicBezTo>
                    <a:pt x="429" y="27"/>
                    <a:pt x="430" y="27"/>
                    <a:pt x="430" y="27"/>
                  </a:cubicBezTo>
                  <a:cubicBezTo>
                    <a:pt x="430" y="27"/>
                    <a:pt x="431" y="27"/>
                    <a:pt x="431" y="27"/>
                  </a:cubicBezTo>
                  <a:cubicBezTo>
                    <a:pt x="431" y="27"/>
                    <a:pt x="431" y="28"/>
                    <a:pt x="432" y="28"/>
                  </a:cubicBezTo>
                  <a:cubicBezTo>
                    <a:pt x="432" y="28"/>
                    <a:pt x="432" y="28"/>
                    <a:pt x="432" y="27"/>
                  </a:cubicBezTo>
                  <a:cubicBezTo>
                    <a:pt x="432" y="27"/>
                    <a:pt x="433" y="27"/>
                    <a:pt x="433" y="27"/>
                  </a:cubicBezTo>
                  <a:cubicBezTo>
                    <a:pt x="433" y="27"/>
                    <a:pt x="433" y="27"/>
                    <a:pt x="433" y="27"/>
                  </a:cubicBezTo>
                  <a:cubicBezTo>
                    <a:pt x="434" y="27"/>
                    <a:pt x="434" y="27"/>
                    <a:pt x="434" y="27"/>
                  </a:cubicBezTo>
                  <a:cubicBezTo>
                    <a:pt x="434" y="28"/>
                    <a:pt x="435" y="28"/>
                    <a:pt x="435" y="28"/>
                  </a:cubicBezTo>
                  <a:cubicBezTo>
                    <a:pt x="435" y="28"/>
                    <a:pt x="434" y="28"/>
                    <a:pt x="434" y="28"/>
                  </a:cubicBezTo>
                  <a:cubicBezTo>
                    <a:pt x="434" y="28"/>
                    <a:pt x="434" y="28"/>
                    <a:pt x="434" y="28"/>
                  </a:cubicBezTo>
                  <a:cubicBezTo>
                    <a:pt x="434" y="28"/>
                    <a:pt x="434" y="28"/>
                    <a:pt x="433" y="28"/>
                  </a:cubicBezTo>
                  <a:cubicBezTo>
                    <a:pt x="433" y="28"/>
                    <a:pt x="433" y="28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4" y="30"/>
                    <a:pt x="434" y="30"/>
                  </a:cubicBezTo>
                  <a:cubicBezTo>
                    <a:pt x="434" y="30"/>
                    <a:pt x="434" y="30"/>
                    <a:pt x="434" y="31"/>
                  </a:cubicBezTo>
                  <a:cubicBezTo>
                    <a:pt x="434" y="31"/>
                    <a:pt x="434" y="31"/>
                    <a:pt x="434" y="31"/>
                  </a:cubicBezTo>
                  <a:cubicBezTo>
                    <a:pt x="434" y="31"/>
                    <a:pt x="433" y="31"/>
                    <a:pt x="433" y="31"/>
                  </a:cubicBezTo>
                  <a:cubicBezTo>
                    <a:pt x="433" y="31"/>
                    <a:pt x="433" y="31"/>
                    <a:pt x="433" y="31"/>
                  </a:cubicBezTo>
                  <a:cubicBezTo>
                    <a:pt x="432" y="31"/>
                    <a:pt x="432" y="30"/>
                    <a:pt x="432" y="30"/>
                  </a:cubicBezTo>
                  <a:cubicBezTo>
                    <a:pt x="432" y="30"/>
                    <a:pt x="432" y="30"/>
                    <a:pt x="431" y="30"/>
                  </a:cubicBezTo>
                  <a:cubicBezTo>
                    <a:pt x="431" y="30"/>
                    <a:pt x="431" y="30"/>
                    <a:pt x="431" y="30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31" y="31"/>
                    <a:pt x="431" y="31"/>
                    <a:pt x="432" y="31"/>
                  </a:cubicBezTo>
                  <a:cubicBezTo>
                    <a:pt x="432" y="31"/>
                    <a:pt x="432" y="31"/>
                    <a:pt x="432" y="31"/>
                  </a:cubicBezTo>
                  <a:cubicBezTo>
                    <a:pt x="432" y="31"/>
                    <a:pt x="432" y="31"/>
                    <a:pt x="432" y="31"/>
                  </a:cubicBezTo>
                  <a:cubicBezTo>
                    <a:pt x="433" y="31"/>
                    <a:pt x="433" y="32"/>
                    <a:pt x="433" y="32"/>
                  </a:cubicBezTo>
                  <a:cubicBezTo>
                    <a:pt x="433" y="32"/>
                    <a:pt x="433" y="32"/>
                    <a:pt x="433" y="32"/>
                  </a:cubicBezTo>
                  <a:cubicBezTo>
                    <a:pt x="433" y="32"/>
                    <a:pt x="433" y="33"/>
                    <a:pt x="433" y="33"/>
                  </a:cubicBezTo>
                  <a:cubicBezTo>
                    <a:pt x="432" y="33"/>
                    <a:pt x="432" y="33"/>
                    <a:pt x="432" y="33"/>
                  </a:cubicBezTo>
                  <a:cubicBezTo>
                    <a:pt x="432" y="33"/>
                    <a:pt x="432" y="32"/>
                    <a:pt x="431" y="32"/>
                  </a:cubicBezTo>
                  <a:cubicBezTo>
                    <a:pt x="431" y="32"/>
                    <a:pt x="431" y="32"/>
                    <a:pt x="431" y="32"/>
                  </a:cubicBezTo>
                  <a:cubicBezTo>
                    <a:pt x="431" y="32"/>
                    <a:pt x="430" y="32"/>
                    <a:pt x="430" y="32"/>
                  </a:cubicBezTo>
                  <a:cubicBezTo>
                    <a:pt x="430" y="32"/>
                    <a:pt x="430" y="32"/>
                    <a:pt x="430" y="32"/>
                  </a:cubicBezTo>
                  <a:cubicBezTo>
                    <a:pt x="430" y="32"/>
                    <a:pt x="429" y="32"/>
                    <a:pt x="429" y="32"/>
                  </a:cubicBezTo>
                  <a:cubicBezTo>
                    <a:pt x="429" y="32"/>
                    <a:pt x="430" y="32"/>
                    <a:pt x="430" y="32"/>
                  </a:cubicBezTo>
                  <a:cubicBezTo>
                    <a:pt x="430" y="32"/>
                    <a:pt x="430" y="33"/>
                    <a:pt x="430" y="33"/>
                  </a:cubicBezTo>
                  <a:cubicBezTo>
                    <a:pt x="430" y="33"/>
                    <a:pt x="430" y="33"/>
                    <a:pt x="431" y="33"/>
                  </a:cubicBezTo>
                  <a:cubicBezTo>
                    <a:pt x="431" y="33"/>
                    <a:pt x="431" y="33"/>
                    <a:pt x="431" y="33"/>
                  </a:cubicBezTo>
                  <a:cubicBezTo>
                    <a:pt x="431" y="33"/>
                    <a:pt x="432" y="33"/>
                    <a:pt x="432" y="33"/>
                  </a:cubicBezTo>
                  <a:cubicBezTo>
                    <a:pt x="432" y="34"/>
                    <a:pt x="432" y="34"/>
                    <a:pt x="432" y="34"/>
                  </a:cubicBezTo>
                  <a:cubicBezTo>
                    <a:pt x="432" y="34"/>
                    <a:pt x="432" y="34"/>
                    <a:pt x="432" y="34"/>
                  </a:cubicBezTo>
                  <a:cubicBezTo>
                    <a:pt x="432" y="34"/>
                    <a:pt x="432" y="35"/>
                    <a:pt x="432" y="35"/>
                  </a:cubicBezTo>
                  <a:cubicBezTo>
                    <a:pt x="432" y="35"/>
                    <a:pt x="433" y="35"/>
                    <a:pt x="433" y="35"/>
                  </a:cubicBezTo>
                  <a:cubicBezTo>
                    <a:pt x="433" y="35"/>
                    <a:pt x="433" y="35"/>
                    <a:pt x="433" y="35"/>
                  </a:cubicBezTo>
                  <a:cubicBezTo>
                    <a:pt x="433" y="35"/>
                    <a:pt x="433" y="35"/>
                    <a:pt x="433" y="35"/>
                  </a:cubicBezTo>
                  <a:cubicBezTo>
                    <a:pt x="433" y="36"/>
                    <a:pt x="433" y="36"/>
                    <a:pt x="433" y="36"/>
                  </a:cubicBezTo>
                  <a:cubicBezTo>
                    <a:pt x="433" y="36"/>
                    <a:pt x="433" y="36"/>
                    <a:pt x="433" y="36"/>
                  </a:cubicBezTo>
                  <a:cubicBezTo>
                    <a:pt x="433" y="36"/>
                    <a:pt x="432" y="36"/>
                    <a:pt x="432" y="37"/>
                  </a:cubicBezTo>
                  <a:cubicBezTo>
                    <a:pt x="432" y="37"/>
                    <a:pt x="432" y="37"/>
                    <a:pt x="432" y="37"/>
                  </a:cubicBezTo>
                  <a:cubicBezTo>
                    <a:pt x="433" y="37"/>
                    <a:pt x="433" y="37"/>
                    <a:pt x="433" y="37"/>
                  </a:cubicBezTo>
                  <a:cubicBezTo>
                    <a:pt x="433" y="37"/>
                    <a:pt x="433" y="37"/>
                    <a:pt x="433" y="37"/>
                  </a:cubicBezTo>
                  <a:cubicBezTo>
                    <a:pt x="433" y="37"/>
                    <a:pt x="434" y="37"/>
                    <a:pt x="434" y="37"/>
                  </a:cubicBezTo>
                  <a:cubicBezTo>
                    <a:pt x="434" y="37"/>
                    <a:pt x="434" y="37"/>
                    <a:pt x="434" y="37"/>
                  </a:cubicBezTo>
                  <a:cubicBezTo>
                    <a:pt x="434" y="38"/>
                    <a:pt x="434" y="38"/>
                    <a:pt x="434" y="38"/>
                  </a:cubicBezTo>
                  <a:cubicBezTo>
                    <a:pt x="434" y="38"/>
                    <a:pt x="434" y="38"/>
                    <a:pt x="434" y="39"/>
                  </a:cubicBezTo>
                  <a:cubicBezTo>
                    <a:pt x="434" y="39"/>
                    <a:pt x="434" y="39"/>
                    <a:pt x="434" y="39"/>
                  </a:cubicBezTo>
                  <a:cubicBezTo>
                    <a:pt x="434" y="39"/>
                    <a:pt x="434" y="39"/>
                    <a:pt x="434" y="39"/>
                  </a:cubicBezTo>
                  <a:cubicBezTo>
                    <a:pt x="434" y="40"/>
                    <a:pt x="434" y="40"/>
                    <a:pt x="434" y="40"/>
                  </a:cubicBezTo>
                  <a:cubicBezTo>
                    <a:pt x="434" y="40"/>
                    <a:pt x="434" y="40"/>
                    <a:pt x="434" y="40"/>
                  </a:cubicBezTo>
                  <a:cubicBezTo>
                    <a:pt x="434" y="41"/>
                    <a:pt x="434" y="41"/>
                    <a:pt x="433" y="40"/>
                  </a:cubicBezTo>
                  <a:cubicBezTo>
                    <a:pt x="433" y="40"/>
                    <a:pt x="433" y="40"/>
                    <a:pt x="433" y="40"/>
                  </a:cubicBezTo>
                  <a:cubicBezTo>
                    <a:pt x="432" y="40"/>
                    <a:pt x="432" y="40"/>
                    <a:pt x="432" y="40"/>
                  </a:cubicBezTo>
                  <a:cubicBezTo>
                    <a:pt x="432" y="39"/>
                    <a:pt x="431" y="39"/>
                    <a:pt x="431" y="39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30" y="39"/>
                    <a:pt x="430" y="39"/>
                    <a:pt x="430" y="39"/>
                  </a:cubicBezTo>
                  <a:cubicBezTo>
                    <a:pt x="430" y="39"/>
                    <a:pt x="429" y="39"/>
                    <a:pt x="429" y="39"/>
                  </a:cubicBezTo>
                  <a:cubicBezTo>
                    <a:pt x="429" y="39"/>
                    <a:pt x="429" y="39"/>
                    <a:pt x="429" y="39"/>
                  </a:cubicBezTo>
                  <a:cubicBezTo>
                    <a:pt x="429" y="39"/>
                    <a:pt x="428" y="39"/>
                    <a:pt x="428" y="39"/>
                  </a:cubicBezTo>
                  <a:cubicBezTo>
                    <a:pt x="428" y="39"/>
                    <a:pt x="428" y="39"/>
                    <a:pt x="428" y="39"/>
                  </a:cubicBezTo>
                  <a:cubicBezTo>
                    <a:pt x="427" y="39"/>
                    <a:pt x="427" y="39"/>
                    <a:pt x="427" y="39"/>
                  </a:cubicBezTo>
                  <a:cubicBezTo>
                    <a:pt x="427" y="39"/>
                    <a:pt x="427" y="38"/>
                    <a:pt x="426" y="38"/>
                  </a:cubicBezTo>
                  <a:cubicBezTo>
                    <a:pt x="426" y="38"/>
                    <a:pt x="426" y="38"/>
                    <a:pt x="425" y="38"/>
                  </a:cubicBezTo>
                  <a:cubicBezTo>
                    <a:pt x="425" y="38"/>
                    <a:pt x="425" y="38"/>
                    <a:pt x="424" y="38"/>
                  </a:cubicBezTo>
                  <a:cubicBezTo>
                    <a:pt x="424" y="38"/>
                    <a:pt x="424" y="38"/>
                    <a:pt x="423" y="38"/>
                  </a:cubicBezTo>
                  <a:cubicBezTo>
                    <a:pt x="423" y="37"/>
                    <a:pt x="423" y="37"/>
                    <a:pt x="422" y="37"/>
                  </a:cubicBezTo>
                  <a:cubicBezTo>
                    <a:pt x="422" y="36"/>
                    <a:pt x="422" y="36"/>
                    <a:pt x="422" y="36"/>
                  </a:cubicBezTo>
                  <a:cubicBezTo>
                    <a:pt x="422" y="36"/>
                    <a:pt x="421" y="36"/>
                    <a:pt x="421" y="36"/>
                  </a:cubicBezTo>
                  <a:cubicBezTo>
                    <a:pt x="421" y="36"/>
                    <a:pt x="421" y="36"/>
                    <a:pt x="421" y="36"/>
                  </a:cubicBezTo>
                  <a:cubicBezTo>
                    <a:pt x="420" y="36"/>
                    <a:pt x="420" y="36"/>
                    <a:pt x="420" y="36"/>
                  </a:cubicBezTo>
                  <a:cubicBezTo>
                    <a:pt x="420" y="36"/>
                    <a:pt x="420" y="35"/>
                    <a:pt x="420" y="35"/>
                  </a:cubicBezTo>
                  <a:cubicBezTo>
                    <a:pt x="419" y="35"/>
                    <a:pt x="419" y="35"/>
                    <a:pt x="418" y="35"/>
                  </a:cubicBezTo>
                  <a:cubicBezTo>
                    <a:pt x="418" y="35"/>
                    <a:pt x="418" y="35"/>
                    <a:pt x="418" y="35"/>
                  </a:cubicBezTo>
                  <a:cubicBezTo>
                    <a:pt x="418" y="35"/>
                    <a:pt x="418" y="36"/>
                    <a:pt x="418" y="36"/>
                  </a:cubicBezTo>
                  <a:cubicBezTo>
                    <a:pt x="418" y="36"/>
                    <a:pt x="417" y="36"/>
                    <a:pt x="417" y="36"/>
                  </a:cubicBezTo>
                  <a:cubicBezTo>
                    <a:pt x="417" y="36"/>
                    <a:pt x="416" y="36"/>
                    <a:pt x="416" y="36"/>
                  </a:cubicBezTo>
                  <a:cubicBezTo>
                    <a:pt x="416" y="36"/>
                    <a:pt x="416" y="37"/>
                    <a:pt x="416" y="37"/>
                  </a:cubicBezTo>
                  <a:cubicBezTo>
                    <a:pt x="416" y="37"/>
                    <a:pt x="415" y="37"/>
                    <a:pt x="415" y="37"/>
                  </a:cubicBezTo>
                  <a:cubicBezTo>
                    <a:pt x="415" y="37"/>
                    <a:pt x="415" y="37"/>
                    <a:pt x="415" y="37"/>
                  </a:cubicBezTo>
                  <a:cubicBezTo>
                    <a:pt x="414" y="36"/>
                    <a:pt x="414" y="36"/>
                    <a:pt x="414" y="36"/>
                  </a:cubicBezTo>
                  <a:cubicBezTo>
                    <a:pt x="414" y="36"/>
                    <a:pt x="414" y="35"/>
                    <a:pt x="414" y="35"/>
                  </a:cubicBezTo>
                  <a:cubicBezTo>
                    <a:pt x="414" y="35"/>
                    <a:pt x="414" y="35"/>
                    <a:pt x="413" y="35"/>
                  </a:cubicBezTo>
                  <a:cubicBezTo>
                    <a:pt x="413" y="35"/>
                    <a:pt x="413" y="36"/>
                    <a:pt x="413" y="36"/>
                  </a:cubicBezTo>
                  <a:cubicBezTo>
                    <a:pt x="413" y="36"/>
                    <a:pt x="413" y="36"/>
                    <a:pt x="413" y="36"/>
                  </a:cubicBezTo>
                  <a:cubicBezTo>
                    <a:pt x="413" y="36"/>
                    <a:pt x="413" y="35"/>
                    <a:pt x="413" y="35"/>
                  </a:cubicBezTo>
                  <a:cubicBezTo>
                    <a:pt x="413" y="35"/>
                    <a:pt x="412" y="35"/>
                    <a:pt x="412" y="35"/>
                  </a:cubicBezTo>
                  <a:cubicBezTo>
                    <a:pt x="412" y="35"/>
                    <a:pt x="412" y="35"/>
                    <a:pt x="411" y="35"/>
                  </a:cubicBezTo>
                  <a:cubicBezTo>
                    <a:pt x="411" y="35"/>
                    <a:pt x="411" y="35"/>
                    <a:pt x="411" y="34"/>
                  </a:cubicBezTo>
                  <a:cubicBezTo>
                    <a:pt x="411" y="34"/>
                    <a:pt x="410" y="34"/>
                    <a:pt x="410" y="34"/>
                  </a:cubicBezTo>
                  <a:cubicBezTo>
                    <a:pt x="410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3"/>
                    <a:pt x="411" y="33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411" y="33"/>
                    <a:pt x="410" y="33"/>
                    <a:pt x="410" y="33"/>
                  </a:cubicBezTo>
                  <a:cubicBezTo>
                    <a:pt x="410" y="33"/>
                    <a:pt x="410" y="32"/>
                    <a:pt x="410" y="32"/>
                  </a:cubicBezTo>
                  <a:cubicBezTo>
                    <a:pt x="410" y="32"/>
                    <a:pt x="410" y="32"/>
                    <a:pt x="410" y="32"/>
                  </a:cubicBezTo>
                  <a:cubicBezTo>
                    <a:pt x="410" y="31"/>
                    <a:pt x="409" y="31"/>
                    <a:pt x="409" y="31"/>
                  </a:cubicBezTo>
                  <a:cubicBezTo>
                    <a:pt x="409" y="32"/>
                    <a:pt x="409" y="32"/>
                    <a:pt x="409" y="32"/>
                  </a:cubicBezTo>
                  <a:cubicBezTo>
                    <a:pt x="409" y="32"/>
                    <a:pt x="409" y="32"/>
                    <a:pt x="409" y="32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09" y="33"/>
                    <a:pt x="409" y="33"/>
                    <a:pt x="409" y="34"/>
                  </a:cubicBezTo>
                  <a:cubicBezTo>
                    <a:pt x="409" y="34"/>
                    <a:pt x="409" y="34"/>
                    <a:pt x="408" y="34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4"/>
                    <a:pt x="408" y="34"/>
                    <a:pt x="408" y="34"/>
                  </a:cubicBezTo>
                  <a:cubicBezTo>
                    <a:pt x="408" y="34"/>
                    <a:pt x="407" y="34"/>
                    <a:pt x="407" y="34"/>
                  </a:cubicBezTo>
                  <a:cubicBezTo>
                    <a:pt x="407" y="34"/>
                    <a:pt x="407" y="34"/>
                    <a:pt x="407" y="34"/>
                  </a:cubicBezTo>
                  <a:cubicBezTo>
                    <a:pt x="407" y="34"/>
                    <a:pt x="407" y="34"/>
                    <a:pt x="407" y="34"/>
                  </a:cubicBezTo>
                  <a:cubicBezTo>
                    <a:pt x="407" y="34"/>
                    <a:pt x="407" y="34"/>
                    <a:pt x="408" y="34"/>
                  </a:cubicBezTo>
                  <a:cubicBezTo>
                    <a:pt x="408" y="34"/>
                    <a:pt x="408" y="35"/>
                    <a:pt x="408" y="35"/>
                  </a:cubicBezTo>
                  <a:cubicBezTo>
                    <a:pt x="408" y="35"/>
                    <a:pt x="409" y="35"/>
                    <a:pt x="409" y="35"/>
                  </a:cubicBezTo>
                  <a:cubicBezTo>
                    <a:pt x="409" y="35"/>
                    <a:pt x="409" y="35"/>
                    <a:pt x="410" y="36"/>
                  </a:cubicBezTo>
                  <a:cubicBezTo>
                    <a:pt x="410" y="36"/>
                    <a:pt x="410" y="36"/>
                    <a:pt x="410" y="36"/>
                  </a:cubicBezTo>
                  <a:cubicBezTo>
                    <a:pt x="410" y="36"/>
                    <a:pt x="411" y="36"/>
                    <a:pt x="411" y="36"/>
                  </a:cubicBezTo>
                  <a:cubicBezTo>
                    <a:pt x="411" y="36"/>
                    <a:pt x="411" y="36"/>
                    <a:pt x="412" y="36"/>
                  </a:cubicBezTo>
                  <a:cubicBezTo>
                    <a:pt x="412" y="36"/>
                    <a:pt x="412" y="36"/>
                    <a:pt x="412" y="37"/>
                  </a:cubicBezTo>
                  <a:cubicBezTo>
                    <a:pt x="413" y="37"/>
                    <a:pt x="413" y="37"/>
                    <a:pt x="413" y="37"/>
                  </a:cubicBezTo>
                  <a:cubicBezTo>
                    <a:pt x="413" y="38"/>
                    <a:pt x="413" y="38"/>
                    <a:pt x="413" y="39"/>
                  </a:cubicBezTo>
                  <a:cubicBezTo>
                    <a:pt x="413" y="39"/>
                    <a:pt x="414" y="40"/>
                    <a:pt x="413" y="40"/>
                  </a:cubicBezTo>
                  <a:cubicBezTo>
                    <a:pt x="413" y="41"/>
                    <a:pt x="413" y="41"/>
                    <a:pt x="413" y="41"/>
                  </a:cubicBezTo>
                  <a:cubicBezTo>
                    <a:pt x="413" y="41"/>
                    <a:pt x="413" y="41"/>
                    <a:pt x="412" y="41"/>
                  </a:cubicBezTo>
                  <a:cubicBezTo>
                    <a:pt x="412" y="42"/>
                    <a:pt x="412" y="42"/>
                    <a:pt x="412" y="42"/>
                  </a:cubicBezTo>
                  <a:cubicBezTo>
                    <a:pt x="412" y="42"/>
                    <a:pt x="412" y="43"/>
                    <a:pt x="412" y="43"/>
                  </a:cubicBezTo>
                  <a:cubicBezTo>
                    <a:pt x="412" y="43"/>
                    <a:pt x="411" y="43"/>
                    <a:pt x="411" y="43"/>
                  </a:cubicBezTo>
                  <a:cubicBezTo>
                    <a:pt x="411" y="43"/>
                    <a:pt x="410" y="43"/>
                    <a:pt x="410" y="43"/>
                  </a:cubicBezTo>
                  <a:cubicBezTo>
                    <a:pt x="410" y="43"/>
                    <a:pt x="409" y="43"/>
                    <a:pt x="409" y="43"/>
                  </a:cubicBezTo>
                  <a:cubicBezTo>
                    <a:pt x="409" y="43"/>
                    <a:pt x="408" y="43"/>
                    <a:pt x="408" y="43"/>
                  </a:cubicBezTo>
                  <a:cubicBezTo>
                    <a:pt x="408" y="43"/>
                    <a:pt x="407" y="42"/>
                    <a:pt x="407" y="42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7" y="42"/>
                    <a:pt x="406" y="42"/>
                    <a:pt x="406" y="42"/>
                  </a:cubicBezTo>
                  <a:cubicBezTo>
                    <a:pt x="406" y="42"/>
                    <a:pt x="405" y="42"/>
                    <a:pt x="405" y="42"/>
                  </a:cubicBezTo>
                  <a:cubicBezTo>
                    <a:pt x="405" y="42"/>
                    <a:pt x="405" y="42"/>
                    <a:pt x="405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4" y="43"/>
                    <a:pt x="404" y="43"/>
                    <a:pt x="405" y="43"/>
                  </a:cubicBezTo>
                  <a:cubicBezTo>
                    <a:pt x="405" y="43"/>
                    <a:pt x="405" y="42"/>
                    <a:pt x="406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6" y="42"/>
                    <a:pt x="407" y="42"/>
                    <a:pt x="407" y="43"/>
                  </a:cubicBezTo>
                  <a:cubicBezTo>
                    <a:pt x="407" y="43"/>
                    <a:pt x="407" y="43"/>
                    <a:pt x="407" y="43"/>
                  </a:cubicBezTo>
                  <a:cubicBezTo>
                    <a:pt x="407" y="43"/>
                    <a:pt x="407" y="43"/>
                    <a:pt x="407" y="44"/>
                  </a:cubicBezTo>
                  <a:cubicBezTo>
                    <a:pt x="407" y="44"/>
                    <a:pt x="407" y="43"/>
                    <a:pt x="407" y="43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406" y="43"/>
                    <a:pt x="405" y="43"/>
                    <a:pt x="405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5" y="43"/>
                    <a:pt x="405" y="44"/>
                    <a:pt x="405" y="44"/>
                  </a:cubicBezTo>
                  <a:cubicBezTo>
                    <a:pt x="405" y="44"/>
                    <a:pt x="406" y="44"/>
                    <a:pt x="406" y="44"/>
                  </a:cubicBezTo>
                  <a:cubicBezTo>
                    <a:pt x="406" y="44"/>
                    <a:pt x="406" y="44"/>
                    <a:pt x="406" y="44"/>
                  </a:cubicBezTo>
                  <a:cubicBezTo>
                    <a:pt x="406" y="44"/>
                    <a:pt x="406" y="45"/>
                    <a:pt x="406" y="45"/>
                  </a:cubicBezTo>
                  <a:cubicBezTo>
                    <a:pt x="406" y="45"/>
                    <a:pt x="406" y="45"/>
                    <a:pt x="406" y="45"/>
                  </a:cubicBezTo>
                  <a:cubicBezTo>
                    <a:pt x="406" y="46"/>
                    <a:pt x="407" y="46"/>
                    <a:pt x="407" y="46"/>
                  </a:cubicBezTo>
                  <a:cubicBezTo>
                    <a:pt x="407" y="46"/>
                    <a:pt x="407" y="45"/>
                    <a:pt x="407" y="45"/>
                  </a:cubicBezTo>
                  <a:cubicBezTo>
                    <a:pt x="407" y="45"/>
                    <a:pt x="407" y="45"/>
                    <a:pt x="407" y="45"/>
                  </a:cubicBezTo>
                  <a:cubicBezTo>
                    <a:pt x="407" y="45"/>
                    <a:pt x="407" y="45"/>
                    <a:pt x="407" y="45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07" y="44"/>
                    <a:pt x="408" y="44"/>
                    <a:pt x="408" y="44"/>
                  </a:cubicBezTo>
                  <a:cubicBezTo>
                    <a:pt x="408" y="44"/>
                    <a:pt x="408" y="44"/>
                    <a:pt x="408" y="44"/>
                  </a:cubicBezTo>
                  <a:cubicBezTo>
                    <a:pt x="408" y="44"/>
                    <a:pt x="408" y="44"/>
                    <a:pt x="408" y="44"/>
                  </a:cubicBezTo>
                  <a:cubicBezTo>
                    <a:pt x="408" y="44"/>
                    <a:pt x="408" y="44"/>
                    <a:pt x="409" y="44"/>
                  </a:cubicBezTo>
                  <a:cubicBezTo>
                    <a:pt x="409" y="44"/>
                    <a:pt x="409" y="44"/>
                    <a:pt x="409" y="44"/>
                  </a:cubicBezTo>
                  <a:cubicBezTo>
                    <a:pt x="409" y="44"/>
                    <a:pt x="409" y="44"/>
                    <a:pt x="410" y="44"/>
                  </a:cubicBezTo>
                  <a:cubicBezTo>
                    <a:pt x="410" y="44"/>
                    <a:pt x="410" y="44"/>
                    <a:pt x="410" y="44"/>
                  </a:cubicBezTo>
                  <a:cubicBezTo>
                    <a:pt x="410" y="45"/>
                    <a:pt x="411" y="45"/>
                    <a:pt x="411" y="45"/>
                  </a:cubicBezTo>
                  <a:cubicBezTo>
                    <a:pt x="411" y="45"/>
                    <a:pt x="411" y="45"/>
                    <a:pt x="412" y="46"/>
                  </a:cubicBezTo>
                  <a:cubicBezTo>
                    <a:pt x="412" y="46"/>
                    <a:pt x="412" y="46"/>
                    <a:pt x="412" y="46"/>
                  </a:cubicBezTo>
                  <a:cubicBezTo>
                    <a:pt x="413" y="46"/>
                    <a:pt x="413" y="46"/>
                    <a:pt x="413" y="46"/>
                  </a:cubicBezTo>
                  <a:cubicBezTo>
                    <a:pt x="413" y="46"/>
                    <a:pt x="413" y="46"/>
                    <a:pt x="413" y="45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13" y="45"/>
                    <a:pt x="412" y="45"/>
                    <a:pt x="412" y="45"/>
                  </a:cubicBezTo>
                  <a:cubicBezTo>
                    <a:pt x="412" y="45"/>
                    <a:pt x="412" y="44"/>
                    <a:pt x="412" y="44"/>
                  </a:cubicBezTo>
                  <a:cubicBezTo>
                    <a:pt x="412" y="44"/>
                    <a:pt x="412" y="44"/>
                    <a:pt x="413" y="44"/>
                  </a:cubicBezTo>
                  <a:cubicBezTo>
                    <a:pt x="413" y="44"/>
                    <a:pt x="413" y="45"/>
                    <a:pt x="413" y="45"/>
                  </a:cubicBezTo>
                  <a:cubicBezTo>
                    <a:pt x="413" y="45"/>
                    <a:pt x="414" y="45"/>
                    <a:pt x="414" y="45"/>
                  </a:cubicBezTo>
                  <a:cubicBezTo>
                    <a:pt x="414" y="45"/>
                    <a:pt x="414" y="45"/>
                    <a:pt x="414" y="45"/>
                  </a:cubicBezTo>
                  <a:cubicBezTo>
                    <a:pt x="414" y="46"/>
                    <a:pt x="414" y="46"/>
                    <a:pt x="415" y="46"/>
                  </a:cubicBezTo>
                  <a:cubicBezTo>
                    <a:pt x="415" y="46"/>
                    <a:pt x="415" y="46"/>
                    <a:pt x="415" y="46"/>
                  </a:cubicBezTo>
                  <a:cubicBezTo>
                    <a:pt x="415" y="46"/>
                    <a:pt x="415" y="46"/>
                    <a:pt x="415" y="46"/>
                  </a:cubicBezTo>
                  <a:cubicBezTo>
                    <a:pt x="415" y="46"/>
                    <a:pt x="416" y="46"/>
                    <a:pt x="416" y="46"/>
                  </a:cubicBezTo>
                  <a:cubicBezTo>
                    <a:pt x="416" y="46"/>
                    <a:pt x="416" y="47"/>
                    <a:pt x="416" y="47"/>
                  </a:cubicBezTo>
                  <a:cubicBezTo>
                    <a:pt x="417" y="47"/>
                    <a:pt x="417" y="47"/>
                    <a:pt x="417" y="48"/>
                  </a:cubicBezTo>
                  <a:cubicBezTo>
                    <a:pt x="417" y="48"/>
                    <a:pt x="418" y="48"/>
                    <a:pt x="418" y="48"/>
                  </a:cubicBezTo>
                  <a:cubicBezTo>
                    <a:pt x="418" y="48"/>
                    <a:pt x="418" y="49"/>
                    <a:pt x="418" y="49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8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20" y="49"/>
                    <a:pt x="420" y="49"/>
                    <a:pt x="420" y="49"/>
                  </a:cubicBezTo>
                  <a:cubicBezTo>
                    <a:pt x="420" y="49"/>
                    <a:pt x="420" y="50"/>
                    <a:pt x="421" y="50"/>
                  </a:cubicBezTo>
                  <a:cubicBezTo>
                    <a:pt x="421" y="50"/>
                    <a:pt x="421" y="50"/>
                    <a:pt x="422" y="50"/>
                  </a:cubicBezTo>
                  <a:cubicBezTo>
                    <a:pt x="422" y="50"/>
                    <a:pt x="422" y="50"/>
                    <a:pt x="422" y="50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2"/>
                    <a:pt x="424" y="52"/>
                    <a:pt x="424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5" y="52"/>
                    <a:pt x="425" y="52"/>
                    <a:pt x="425" y="5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6" y="53"/>
                    <a:pt x="426" y="53"/>
                    <a:pt x="426" y="54"/>
                  </a:cubicBezTo>
                  <a:cubicBezTo>
                    <a:pt x="426" y="54"/>
                    <a:pt x="426" y="54"/>
                    <a:pt x="426" y="54"/>
                  </a:cubicBezTo>
                  <a:cubicBezTo>
                    <a:pt x="426" y="54"/>
                    <a:pt x="426" y="54"/>
                    <a:pt x="426" y="55"/>
                  </a:cubicBezTo>
                  <a:cubicBezTo>
                    <a:pt x="426" y="55"/>
                    <a:pt x="426" y="55"/>
                    <a:pt x="426" y="55"/>
                  </a:cubicBezTo>
                  <a:cubicBezTo>
                    <a:pt x="426" y="55"/>
                    <a:pt x="426" y="55"/>
                    <a:pt x="426" y="55"/>
                  </a:cubicBezTo>
                  <a:cubicBezTo>
                    <a:pt x="427" y="56"/>
                    <a:pt x="427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5" y="56"/>
                    <a:pt x="425" y="56"/>
                  </a:cubicBezTo>
                  <a:cubicBezTo>
                    <a:pt x="425" y="56"/>
                    <a:pt x="425" y="56"/>
                    <a:pt x="424" y="55"/>
                  </a:cubicBezTo>
                  <a:cubicBezTo>
                    <a:pt x="424" y="55"/>
                    <a:pt x="424" y="55"/>
                    <a:pt x="423" y="55"/>
                  </a:cubicBezTo>
                  <a:cubicBezTo>
                    <a:pt x="423" y="55"/>
                    <a:pt x="422" y="55"/>
                    <a:pt x="422" y="55"/>
                  </a:cubicBezTo>
                  <a:cubicBezTo>
                    <a:pt x="422" y="55"/>
                    <a:pt x="421" y="55"/>
                    <a:pt x="421" y="55"/>
                  </a:cubicBezTo>
                  <a:cubicBezTo>
                    <a:pt x="421" y="55"/>
                    <a:pt x="420" y="55"/>
                    <a:pt x="420" y="55"/>
                  </a:cubicBezTo>
                  <a:cubicBezTo>
                    <a:pt x="420" y="55"/>
                    <a:pt x="420" y="55"/>
                    <a:pt x="420" y="55"/>
                  </a:cubicBezTo>
                  <a:cubicBezTo>
                    <a:pt x="419" y="55"/>
                    <a:pt x="419" y="55"/>
                    <a:pt x="419" y="55"/>
                  </a:cubicBezTo>
                  <a:cubicBezTo>
                    <a:pt x="419" y="55"/>
                    <a:pt x="419" y="55"/>
                    <a:pt x="419" y="55"/>
                  </a:cubicBezTo>
                  <a:cubicBezTo>
                    <a:pt x="419" y="55"/>
                    <a:pt x="420" y="56"/>
                    <a:pt x="420" y="56"/>
                  </a:cubicBezTo>
                  <a:cubicBezTo>
                    <a:pt x="420" y="56"/>
                    <a:pt x="420" y="56"/>
                    <a:pt x="420" y="56"/>
                  </a:cubicBezTo>
                  <a:cubicBezTo>
                    <a:pt x="420" y="56"/>
                    <a:pt x="419" y="57"/>
                    <a:pt x="419" y="57"/>
                  </a:cubicBezTo>
                  <a:cubicBezTo>
                    <a:pt x="419" y="57"/>
                    <a:pt x="419" y="57"/>
                    <a:pt x="419" y="57"/>
                  </a:cubicBezTo>
                  <a:cubicBezTo>
                    <a:pt x="419" y="57"/>
                    <a:pt x="419" y="58"/>
                    <a:pt x="419" y="58"/>
                  </a:cubicBezTo>
                  <a:cubicBezTo>
                    <a:pt x="418" y="58"/>
                    <a:pt x="418" y="59"/>
                    <a:pt x="418" y="59"/>
                  </a:cubicBezTo>
                  <a:cubicBezTo>
                    <a:pt x="418" y="59"/>
                    <a:pt x="418" y="59"/>
                    <a:pt x="418" y="60"/>
                  </a:cubicBezTo>
                  <a:cubicBezTo>
                    <a:pt x="418" y="60"/>
                    <a:pt x="418" y="60"/>
                    <a:pt x="417" y="60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7" y="60"/>
                    <a:pt x="417" y="61"/>
                    <a:pt x="417" y="61"/>
                  </a:cubicBezTo>
                  <a:cubicBezTo>
                    <a:pt x="417" y="61"/>
                    <a:pt x="416" y="62"/>
                    <a:pt x="416" y="62"/>
                  </a:cubicBezTo>
                  <a:cubicBezTo>
                    <a:pt x="416" y="62"/>
                    <a:pt x="416" y="62"/>
                    <a:pt x="416" y="62"/>
                  </a:cubicBezTo>
                  <a:cubicBezTo>
                    <a:pt x="416" y="63"/>
                    <a:pt x="415" y="63"/>
                    <a:pt x="415" y="63"/>
                  </a:cubicBezTo>
                  <a:cubicBezTo>
                    <a:pt x="415" y="63"/>
                    <a:pt x="415" y="63"/>
                    <a:pt x="415" y="63"/>
                  </a:cubicBezTo>
                  <a:cubicBezTo>
                    <a:pt x="415" y="63"/>
                    <a:pt x="415" y="63"/>
                    <a:pt x="415" y="64"/>
                  </a:cubicBezTo>
                  <a:cubicBezTo>
                    <a:pt x="415" y="64"/>
                    <a:pt x="415" y="64"/>
                    <a:pt x="415" y="64"/>
                  </a:cubicBezTo>
                  <a:cubicBezTo>
                    <a:pt x="415" y="65"/>
                    <a:pt x="415" y="65"/>
                    <a:pt x="415" y="65"/>
                  </a:cubicBezTo>
                  <a:cubicBezTo>
                    <a:pt x="415" y="65"/>
                    <a:pt x="415" y="66"/>
                    <a:pt x="415" y="66"/>
                  </a:cubicBezTo>
                  <a:cubicBezTo>
                    <a:pt x="415" y="66"/>
                    <a:pt x="415" y="66"/>
                    <a:pt x="415" y="66"/>
                  </a:cubicBezTo>
                  <a:cubicBezTo>
                    <a:pt x="415" y="66"/>
                    <a:pt x="415" y="66"/>
                    <a:pt x="415" y="67"/>
                  </a:cubicBezTo>
                  <a:cubicBezTo>
                    <a:pt x="415" y="67"/>
                    <a:pt x="415" y="67"/>
                    <a:pt x="415" y="67"/>
                  </a:cubicBezTo>
                  <a:cubicBezTo>
                    <a:pt x="415" y="67"/>
                    <a:pt x="415" y="67"/>
                    <a:pt x="415" y="68"/>
                  </a:cubicBezTo>
                  <a:cubicBezTo>
                    <a:pt x="415" y="68"/>
                    <a:pt x="415" y="68"/>
                    <a:pt x="415" y="68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4" y="68"/>
                    <a:pt x="414" y="69"/>
                    <a:pt x="414" y="69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70"/>
                    <a:pt x="414" y="70"/>
                    <a:pt x="414" y="70"/>
                  </a:cubicBezTo>
                  <a:cubicBezTo>
                    <a:pt x="414" y="70"/>
                    <a:pt x="414" y="71"/>
                    <a:pt x="414" y="71"/>
                  </a:cubicBezTo>
                  <a:cubicBezTo>
                    <a:pt x="414" y="71"/>
                    <a:pt x="414" y="71"/>
                    <a:pt x="414" y="71"/>
                  </a:cubicBezTo>
                  <a:cubicBezTo>
                    <a:pt x="414" y="72"/>
                    <a:pt x="414" y="72"/>
                    <a:pt x="414" y="72"/>
                  </a:cubicBezTo>
                  <a:cubicBezTo>
                    <a:pt x="414" y="72"/>
                    <a:pt x="414" y="73"/>
                    <a:pt x="414" y="73"/>
                  </a:cubicBezTo>
                  <a:cubicBezTo>
                    <a:pt x="414" y="73"/>
                    <a:pt x="415" y="74"/>
                    <a:pt x="415" y="74"/>
                  </a:cubicBezTo>
                  <a:cubicBezTo>
                    <a:pt x="415" y="74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4" y="74"/>
                    <a:pt x="413" y="74"/>
                    <a:pt x="413" y="74"/>
                  </a:cubicBezTo>
                  <a:cubicBezTo>
                    <a:pt x="413" y="74"/>
                    <a:pt x="413" y="74"/>
                    <a:pt x="413" y="74"/>
                  </a:cubicBezTo>
                  <a:cubicBezTo>
                    <a:pt x="413" y="74"/>
                    <a:pt x="412" y="74"/>
                    <a:pt x="412" y="73"/>
                  </a:cubicBezTo>
                  <a:cubicBezTo>
                    <a:pt x="412" y="73"/>
                    <a:pt x="412" y="73"/>
                    <a:pt x="412" y="73"/>
                  </a:cubicBezTo>
                  <a:cubicBezTo>
                    <a:pt x="412" y="73"/>
                    <a:pt x="412" y="73"/>
                    <a:pt x="412" y="73"/>
                  </a:cubicBezTo>
                  <a:cubicBezTo>
                    <a:pt x="412" y="73"/>
                    <a:pt x="411" y="73"/>
                    <a:pt x="411" y="73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72"/>
                    <a:pt x="410" y="72"/>
                    <a:pt x="410" y="72"/>
                  </a:cubicBezTo>
                  <a:cubicBezTo>
                    <a:pt x="410" y="72"/>
                    <a:pt x="410" y="72"/>
                    <a:pt x="410" y="72"/>
                  </a:cubicBezTo>
                  <a:cubicBezTo>
                    <a:pt x="410" y="71"/>
                    <a:pt x="409" y="71"/>
                    <a:pt x="409" y="71"/>
                  </a:cubicBezTo>
                  <a:cubicBezTo>
                    <a:pt x="409" y="71"/>
                    <a:pt x="409" y="71"/>
                    <a:pt x="409" y="71"/>
                  </a:cubicBezTo>
                  <a:cubicBezTo>
                    <a:pt x="409" y="71"/>
                    <a:pt x="408" y="71"/>
                    <a:pt x="408" y="71"/>
                  </a:cubicBezTo>
                  <a:cubicBezTo>
                    <a:pt x="408" y="71"/>
                    <a:pt x="408" y="71"/>
                    <a:pt x="408" y="71"/>
                  </a:cubicBezTo>
                  <a:cubicBezTo>
                    <a:pt x="408" y="71"/>
                    <a:pt x="408" y="71"/>
                    <a:pt x="408" y="71"/>
                  </a:cubicBezTo>
                  <a:cubicBezTo>
                    <a:pt x="408" y="71"/>
                    <a:pt x="407" y="71"/>
                    <a:pt x="407" y="71"/>
                  </a:cubicBezTo>
                  <a:cubicBezTo>
                    <a:pt x="407" y="71"/>
                    <a:pt x="407" y="71"/>
                    <a:pt x="406" y="71"/>
                  </a:cubicBezTo>
                  <a:cubicBezTo>
                    <a:pt x="406" y="71"/>
                    <a:pt x="406" y="71"/>
                    <a:pt x="406" y="71"/>
                  </a:cubicBezTo>
                  <a:cubicBezTo>
                    <a:pt x="406" y="71"/>
                    <a:pt x="406" y="72"/>
                    <a:pt x="406" y="72"/>
                  </a:cubicBezTo>
                  <a:cubicBezTo>
                    <a:pt x="405" y="72"/>
                    <a:pt x="405" y="72"/>
                    <a:pt x="405" y="72"/>
                  </a:cubicBezTo>
                  <a:cubicBezTo>
                    <a:pt x="405" y="72"/>
                    <a:pt x="405" y="73"/>
                    <a:pt x="405" y="73"/>
                  </a:cubicBezTo>
                  <a:cubicBezTo>
                    <a:pt x="404" y="73"/>
                    <a:pt x="404" y="73"/>
                    <a:pt x="404" y="73"/>
                  </a:cubicBezTo>
                  <a:cubicBezTo>
                    <a:pt x="404" y="73"/>
                    <a:pt x="404" y="73"/>
                    <a:pt x="403" y="74"/>
                  </a:cubicBezTo>
                  <a:cubicBezTo>
                    <a:pt x="403" y="74"/>
                    <a:pt x="403" y="74"/>
                    <a:pt x="403" y="74"/>
                  </a:cubicBezTo>
                  <a:cubicBezTo>
                    <a:pt x="403" y="74"/>
                    <a:pt x="404" y="74"/>
                    <a:pt x="404" y="74"/>
                  </a:cubicBezTo>
                  <a:cubicBezTo>
                    <a:pt x="404" y="75"/>
                    <a:pt x="404" y="75"/>
                    <a:pt x="404" y="75"/>
                  </a:cubicBezTo>
                  <a:cubicBezTo>
                    <a:pt x="404" y="75"/>
                    <a:pt x="404" y="76"/>
                    <a:pt x="404" y="76"/>
                  </a:cubicBezTo>
                  <a:cubicBezTo>
                    <a:pt x="404" y="76"/>
                    <a:pt x="404" y="77"/>
                    <a:pt x="404" y="78"/>
                  </a:cubicBezTo>
                  <a:cubicBezTo>
                    <a:pt x="404" y="78"/>
                    <a:pt x="404" y="78"/>
                    <a:pt x="404" y="78"/>
                  </a:cubicBezTo>
                  <a:cubicBezTo>
                    <a:pt x="403" y="78"/>
                    <a:pt x="403" y="78"/>
                    <a:pt x="40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403" y="77"/>
                    <a:pt x="403" y="77"/>
                    <a:pt x="403" y="76"/>
                  </a:cubicBezTo>
                  <a:cubicBezTo>
                    <a:pt x="403" y="76"/>
                    <a:pt x="403" y="76"/>
                    <a:pt x="403" y="76"/>
                  </a:cubicBezTo>
                  <a:cubicBezTo>
                    <a:pt x="403" y="76"/>
                    <a:pt x="403" y="75"/>
                    <a:pt x="402" y="75"/>
                  </a:cubicBezTo>
                  <a:cubicBezTo>
                    <a:pt x="402" y="75"/>
                    <a:pt x="402" y="74"/>
                    <a:pt x="402" y="74"/>
                  </a:cubicBezTo>
                  <a:cubicBezTo>
                    <a:pt x="402" y="74"/>
                    <a:pt x="402" y="74"/>
                    <a:pt x="401" y="74"/>
                  </a:cubicBezTo>
                  <a:cubicBezTo>
                    <a:pt x="401" y="74"/>
                    <a:pt x="401" y="74"/>
                    <a:pt x="401" y="74"/>
                  </a:cubicBezTo>
                  <a:cubicBezTo>
                    <a:pt x="401" y="74"/>
                    <a:pt x="401" y="74"/>
                    <a:pt x="401" y="74"/>
                  </a:cubicBezTo>
                  <a:cubicBezTo>
                    <a:pt x="401" y="75"/>
                    <a:pt x="401" y="75"/>
                    <a:pt x="401" y="75"/>
                  </a:cubicBezTo>
                  <a:cubicBezTo>
                    <a:pt x="401" y="75"/>
                    <a:pt x="400" y="75"/>
                    <a:pt x="400" y="7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400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8"/>
                  </a:cubicBezTo>
                  <a:cubicBezTo>
                    <a:pt x="400" y="78"/>
                    <a:pt x="400" y="78"/>
                    <a:pt x="400" y="78"/>
                  </a:cubicBezTo>
                  <a:cubicBezTo>
                    <a:pt x="400" y="78"/>
                    <a:pt x="399" y="78"/>
                    <a:pt x="399" y="78"/>
                  </a:cubicBezTo>
                  <a:cubicBezTo>
                    <a:pt x="399" y="78"/>
                    <a:pt x="399" y="78"/>
                    <a:pt x="399" y="78"/>
                  </a:cubicBezTo>
                  <a:cubicBezTo>
                    <a:pt x="399" y="78"/>
                    <a:pt x="398" y="78"/>
                    <a:pt x="398" y="77"/>
                  </a:cubicBezTo>
                  <a:cubicBezTo>
                    <a:pt x="398" y="77"/>
                    <a:pt x="398" y="77"/>
                    <a:pt x="398" y="77"/>
                  </a:cubicBezTo>
                  <a:cubicBezTo>
                    <a:pt x="398" y="77"/>
                    <a:pt x="397" y="77"/>
                    <a:pt x="397" y="77"/>
                  </a:cubicBezTo>
                  <a:cubicBezTo>
                    <a:pt x="397" y="77"/>
                    <a:pt x="397" y="77"/>
                    <a:pt x="397" y="77"/>
                  </a:cubicBezTo>
                  <a:cubicBezTo>
                    <a:pt x="397" y="77"/>
                    <a:pt x="396" y="77"/>
                    <a:pt x="396" y="77"/>
                  </a:cubicBezTo>
                  <a:cubicBezTo>
                    <a:pt x="396" y="77"/>
                    <a:pt x="396" y="77"/>
                    <a:pt x="396" y="77"/>
                  </a:cubicBezTo>
                  <a:cubicBezTo>
                    <a:pt x="396" y="77"/>
                    <a:pt x="395" y="77"/>
                    <a:pt x="395" y="77"/>
                  </a:cubicBezTo>
                  <a:cubicBezTo>
                    <a:pt x="395" y="77"/>
                    <a:pt x="395" y="78"/>
                    <a:pt x="395" y="78"/>
                  </a:cubicBezTo>
                  <a:cubicBezTo>
                    <a:pt x="395" y="78"/>
                    <a:pt x="396" y="78"/>
                    <a:pt x="396" y="78"/>
                  </a:cubicBezTo>
                  <a:cubicBezTo>
                    <a:pt x="396" y="78"/>
                    <a:pt x="396" y="79"/>
                    <a:pt x="396" y="79"/>
                  </a:cubicBezTo>
                  <a:cubicBezTo>
                    <a:pt x="396" y="79"/>
                    <a:pt x="396" y="79"/>
                    <a:pt x="396" y="79"/>
                  </a:cubicBezTo>
                  <a:cubicBezTo>
                    <a:pt x="396" y="79"/>
                    <a:pt x="396" y="79"/>
                    <a:pt x="396" y="79"/>
                  </a:cubicBezTo>
                  <a:cubicBezTo>
                    <a:pt x="396" y="80"/>
                    <a:pt x="397" y="80"/>
                    <a:pt x="397" y="80"/>
                  </a:cubicBezTo>
                  <a:cubicBezTo>
                    <a:pt x="397" y="80"/>
                    <a:pt x="397" y="80"/>
                    <a:pt x="397" y="81"/>
                  </a:cubicBezTo>
                  <a:cubicBezTo>
                    <a:pt x="397" y="81"/>
                    <a:pt x="398" y="81"/>
                    <a:pt x="398" y="81"/>
                  </a:cubicBezTo>
                  <a:cubicBezTo>
                    <a:pt x="398" y="81"/>
                    <a:pt x="398" y="81"/>
                    <a:pt x="398" y="82"/>
                  </a:cubicBezTo>
                  <a:cubicBezTo>
                    <a:pt x="398" y="82"/>
                    <a:pt x="398" y="82"/>
                    <a:pt x="398" y="82"/>
                  </a:cubicBezTo>
                  <a:cubicBezTo>
                    <a:pt x="398" y="82"/>
                    <a:pt x="398" y="82"/>
                    <a:pt x="398" y="82"/>
                  </a:cubicBezTo>
                  <a:cubicBezTo>
                    <a:pt x="398" y="82"/>
                    <a:pt x="399" y="83"/>
                    <a:pt x="399" y="83"/>
                  </a:cubicBezTo>
                  <a:cubicBezTo>
                    <a:pt x="399" y="83"/>
                    <a:pt x="399" y="83"/>
                    <a:pt x="399" y="83"/>
                  </a:cubicBezTo>
                  <a:cubicBezTo>
                    <a:pt x="399" y="83"/>
                    <a:pt x="398" y="83"/>
                    <a:pt x="398" y="83"/>
                  </a:cubicBezTo>
                  <a:cubicBezTo>
                    <a:pt x="398" y="83"/>
                    <a:pt x="398" y="84"/>
                    <a:pt x="398" y="84"/>
                  </a:cubicBezTo>
                  <a:cubicBezTo>
                    <a:pt x="398" y="84"/>
                    <a:pt x="398" y="84"/>
                    <a:pt x="398" y="84"/>
                  </a:cubicBezTo>
                  <a:cubicBezTo>
                    <a:pt x="399" y="84"/>
                    <a:pt x="398" y="84"/>
                    <a:pt x="398" y="85"/>
                  </a:cubicBezTo>
                  <a:cubicBezTo>
                    <a:pt x="398" y="85"/>
                    <a:pt x="398" y="85"/>
                    <a:pt x="398" y="85"/>
                  </a:cubicBezTo>
                  <a:cubicBezTo>
                    <a:pt x="398" y="85"/>
                    <a:pt x="398" y="86"/>
                    <a:pt x="398" y="86"/>
                  </a:cubicBezTo>
                  <a:cubicBezTo>
                    <a:pt x="398" y="86"/>
                    <a:pt x="398" y="87"/>
                    <a:pt x="398" y="87"/>
                  </a:cubicBezTo>
                  <a:cubicBezTo>
                    <a:pt x="398" y="87"/>
                    <a:pt x="399" y="87"/>
                    <a:pt x="399" y="88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399" y="88"/>
                    <a:pt x="400" y="89"/>
                    <a:pt x="400" y="89"/>
                  </a:cubicBezTo>
                  <a:cubicBezTo>
                    <a:pt x="400" y="89"/>
                    <a:pt x="400" y="89"/>
                    <a:pt x="400" y="90"/>
                  </a:cubicBezTo>
                  <a:cubicBezTo>
                    <a:pt x="400" y="90"/>
                    <a:pt x="400" y="90"/>
                    <a:pt x="400" y="90"/>
                  </a:cubicBezTo>
                  <a:cubicBezTo>
                    <a:pt x="401" y="90"/>
                    <a:pt x="401" y="90"/>
                    <a:pt x="401" y="90"/>
                  </a:cubicBezTo>
                  <a:cubicBezTo>
                    <a:pt x="401" y="90"/>
                    <a:pt x="401" y="90"/>
                    <a:pt x="402" y="90"/>
                  </a:cubicBezTo>
                  <a:cubicBezTo>
                    <a:pt x="402" y="90"/>
                    <a:pt x="402" y="91"/>
                    <a:pt x="402" y="91"/>
                  </a:cubicBezTo>
                  <a:cubicBezTo>
                    <a:pt x="402" y="91"/>
                    <a:pt x="402" y="91"/>
                    <a:pt x="402" y="91"/>
                  </a:cubicBezTo>
                  <a:cubicBezTo>
                    <a:pt x="403" y="91"/>
                    <a:pt x="403" y="91"/>
                    <a:pt x="403" y="91"/>
                  </a:cubicBezTo>
                  <a:cubicBezTo>
                    <a:pt x="403" y="91"/>
                    <a:pt x="403" y="90"/>
                    <a:pt x="403" y="90"/>
                  </a:cubicBezTo>
                  <a:cubicBezTo>
                    <a:pt x="403" y="90"/>
                    <a:pt x="403" y="90"/>
                    <a:pt x="403" y="90"/>
                  </a:cubicBezTo>
                  <a:cubicBezTo>
                    <a:pt x="403" y="90"/>
                    <a:pt x="403" y="90"/>
                    <a:pt x="403" y="90"/>
                  </a:cubicBezTo>
                  <a:cubicBezTo>
                    <a:pt x="404" y="90"/>
                    <a:pt x="404" y="90"/>
                    <a:pt x="404" y="90"/>
                  </a:cubicBezTo>
                  <a:cubicBezTo>
                    <a:pt x="404" y="90"/>
                    <a:pt x="404" y="90"/>
                    <a:pt x="404" y="90"/>
                  </a:cubicBezTo>
                  <a:cubicBezTo>
                    <a:pt x="404" y="90"/>
                    <a:pt x="405" y="90"/>
                    <a:pt x="405" y="90"/>
                  </a:cubicBezTo>
                  <a:cubicBezTo>
                    <a:pt x="405" y="90"/>
                    <a:pt x="405" y="90"/>
                    <a:pt x="405" y="90"/>
                  </a:cubicBezTo>
                  <a:cubicBezTo>
                    <a:pt x="405" y="91"/>
                    <a:pt x="405" y="91"/>
                    <a:pt x="405" y="91"/>
                  </a:cubicBezTo>
                  <a:cubicBezTo>
                    <a:pt x="405" y="91"/>
                    <a:pt x="405" y="91"/>
                    <a:pt x="405" y="91"/>
                  </a:cubicBezTo>
                  <a:cubicBezTo>
                    <a:pt x="405" y="92"/>
                    <a:pt x="405" y="92"/>
                    <a:pt x="405" y="92"/>
                  </a:cubicBezTo>
                  <a:cubicBezTo>
                    <a:pt x="405" y="92"/>
                    <a:pt x="405" y="92"/>
                    <a:pt x="405" y="92"/>
                  </a:cubicBezTo>
                  <a:cubicBezTo>
                    <a:pt x="405" y="92"/>
                    <a:pt x="405" y="93"/>
                    <a:pt x="405" y="93"/>
                  </a:cubicBezTo>
                  <a:cubicBezTo>
                    <a:pt x="405" y="93"/>
                    <a:pt x="406" y="93"/>
                    <a:pt x="406" y="93"/>
                  </a:cubicBezTo>
                  <a:cubicBezTo>
                    <a:pt x="406" y="93"/>
                    <a:pt x="406" y="94"/>
                    <a:pt x="406" y="94"/>
                  </a:cubicBezTo>
                  <a:cubicBezTo>
                    <a:pt x="406" y="94"/>
                    <a:pt x="407" y="94"/>
                    <a:pt x="407" y="94"/>
                  </a:cubicBezTo>
                  <a:cubicBezTo>
                    <a:pt x="407" y="95"/>
                    <a:pt x="407" y="95"/>
                    <a:pt x="407" y="95"/>
                  </a:cubicBezTo>
                  <a:cubicBezTo>
                    <a:pt x="407" y="95"/>
                    <a:pt x="408" y="96"/>
                    <a:pt x="408" y="96"/>
                  </a:cubicBezTo>
                  <a:cubicBezTo>
                    <a:pt x="408" y="96"/>
                    <a:pt x="408" y="96"/>
                    <a:pt x="408" y="96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8" y="97"/>
                    <a:pt x="409" y="96"/>
                    <a:pt x="409" y="96"/>
                  </a:cubicBezTo>
                  <a:cubicBezTo>
                    <a:pt x="409" y="96"/>
                    <a:pt x="408" y="96"/>
                    <a:pt x="408" y="96"/>
                  </a:cubicBezTo>
                  <a:cubicBezTo>
                    <a:pt x="408" y="96"/>
                    <a:pt x="408" y="95"/>
                    <a:pt x="409" y="95"/>
                  </a:cubicBezTo>
                  <a:cubicBezTo>
                    <a:pt x="409" y="95"/>
                    <a:pt x="409" y="95"/>
                    <a:pt x="409" y="95"/>
                  </a:cubicBezTo>
                  <a:cubicBezTo>
                    <a:pt x="409" y="95"/>
                    <a:pt x="409" y="96"/>
                    <a:pt x="409" y="96"/>
                  </a:cubicBezTo>
                  <a:cubicBezTo>
                    <a:pt x="410" y="96"/>
                    <a:pt x="410" y="96"/>
                    <a:pt x="410" y="96"/>
                  </a:cubicBezTo>
                  <a:cubicBezTo>
                    <a:pt x="410" y="96"/>
                    <a:pt x="410" y="96"/>
                    <a:pt x="410" y="97"/>
                  </a:cubicBezTo>
                  <a:cubicBezTo>
                    <a:pt x="410" y="97"/>
                    <a:pt x="410" y="97"/>
                    <a:pt x="410" y="97"/>
                  </a:cubicBezTo>
                  <a:cubicBezTo>
                    <a:pt x="410" y="97"/>
                    <a:pt x="410" y="97"/>
                    <a:pt x="410" y="98"/>
                  </a:cubicBezTo>
                  <a:cubicBezTo>
                    <a:pt x="411" y="98"/>
                    <a:pt x="411" y="98"/>
                    <a:pt x="411" y="98"/>
                  </a:cubicBezTo>
                  <a:cubicBezTo>
                    <a:pt x="411" y="98"/>
                    <a:pt x="411" y="98"/>
                    <a:pt x="411" y="98"/>
                  </a:cubicBezTo>
                  <a:cubicBezTo>
                    <a:pt x="411" y="99"/>
                    <a:pt x="411" y="99"/>
                    <a:pt x="411" y="99"/>
                  </a:cubicBezTo>
                  <a:cubicBezTo>
                    <a:pt x="411" y="99"/>
                    <a:pt x="411" y="99"/>
                    <a:pt x="411" y="100"/>
                  </a:cubicBezTo>
                  <a:cubicBezTo>
                    <a:pt x="411" y="100"/>
                    <a:pt x="411" y="100"/>
                    <a:pt x="411" y="100"/>
                  </a:cubicBezTo>
                  <a:cubicBezTo>
                    <a:pt x="411" y="100"/>
                    <a:pt x="410" y="100"/>
                    <a:pt x="410" y="100"/>
                  </a:cubicBezTo>
                  <a:cubicBezTo>
                    <a:pt x="410" y="100"/>
                    <a:pt x="410" y="99"/>
                    <a:pt x="410" y="99"/>
                  </a:cubicBezTo>
                  <a:cubicBezTo>
                    <a:pt x="410" y="99"/>
                    <a:pt x="410" y="99"/>
                    <a:pt x="410" y="99"/>
                  </a:cubicBezTo>
                  <a:cubicBezTo>
                    <a:pt x="410" y="99"/>
                    <a:pt x="410" y="98"/>
                    <a:pt x="410" y="98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0" y="98"/>
                    <a:pt x="410" y="98"/>
                    <a:pt x="410" y="97"/>
                  </a:cubicBezTo>
                  <a:cubicBezTo>
                    <a:pt x="410" y="97"/>
                    <a:pt x="409" y="97"/>
                    <a:pt x="409" y="97"/>
                  </a:cubicBezTo>
                  <a:cubicBezTo>
                    <a:pt x="409" y="98"/>
                    <a:pt x="409" y="98"/>
                    <a:pt x="409" y="98"/>
                  </a:cubicBezTo>
                  <a:cubicBezTo>
                    <a:pt x="409" y="98"/>
                    <a:pt x="408" y="98"/>
                    <a:pt x="408" y="98"/>
                  </a:cubicBezTo>
                  <a:cubicBezTo>
                    <a:pt x="408" y="98"/>
                    <a:pt x="408" y="98"/>
                    <a:pt x="408" y="98"/>
                  </a:cubicBezTo>
                  <a:cubicBezTo>
                    <a:pt x="408" y="98"/>
                    <a:pt x="408" y="98"/>
                    <a:pt x="408" y="98"/>
                  </a:cubicBezTo>
                  <a:cubicBezTo>
                    <a:pt x="407" y="98"/>
                    <a:pt x="407" y="99"/>
                    <a:pt x="407" y="99"/>
                  </a:cubicBezTo>
                  <a:cubicBezTo>
                    <a:pt x="408" y="99"/>
                    <a:pt x="408" y="99"/>
                    <a:pt x="408" y="99"/>
                  </a:cubicBezTo>
                  <a:cubicBezTo>
                    <a:pt x="408" y="99"/>
                    <a:pt x="408" y="99"/>
                    <a:pt x="408" y="99"/>
                  </a:cubicBezTo>
                  <a:cubicBezTo>
                    <a:pt x="408" y="98"/>
                    <a:pt x="408" y="98"/>
                    <a:pt x="408" y="98"/>
                  </a:cubicBezTo>
                  <a:cubicBezTo>
                    <a:pt x="408" y="98"/>
                    <a:pt x="409" y="98"/>
                    <a:pt x="409" y="99"/>
                  </a:cubicBezTo>
                  <a:cubicBezTo>
                    <a:pt x="409" y="99"/>
                    <a:pt x="409" y="99"/>
                    <a:pt x="409" y="99"/>
                  </a:cubicBezTo>
                  <a:cubicBezTo>
                    <a:pt x="409" y="99"/>
                    <a:pt x="409" y="100"/>
                    <a:pt x="409" y="100"/>
                  </a:cubicBezTo>
                  <a:cubicBezTo>
                    <a:pt x="409" y="100"/>
                    <a:pt x="409" y="100"/>
                    <a:pt x="409" y="101"/>
                  </a:cubicBezTo>
                  <a:cubicBezTo>
                    <a:pt x="409" y="101"/>
                    <a:pt x="409" y="101"/>
                    <a:pt x="409" y="102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9" y="102"/>
                    <a:pt x="410" y="103"/>
                    <a:pt x="410" y="103"/>
                  </a:cubicBezTo>
                  <a:cubicBezTo>
                    <a:pt x="410" y="103"/>
                    <a:pt x="410" y="103"/>
                    <a:pt x="411" y="104"/>
                  </a:cubicBezTo>
                  <a:cubicBezTo>
                    <a:pt x="411" y="104"/>
                    <a:pt x="411" y="104"/>
                    <a:pt x="411" y="104"/>
                  </a:cubicBezTo>
                  <a:cubicBezTo>
                    <a:pt x="411" y="105"/>
                    <a:pt x="411" y="105"/>
                    <a:pt x="412" y="105"/>
                  </a:cubicBezTo>
                  <a:cubicBezTo>
                    <a:pt x="412" y="106"/>
                    <a:pt x="412" y="106"/>
                    <a:pt x="412" y="106"/>
                  </a:cubicBezTo>
                  <a:cubicBezTo>
                    <a:pt x="412" y="106"/>
                    <a:pt x="413" y="107"/>
                    <a:pt x="413" y="107"/>
                  </a:cubicBezTo>
                  <a:cubicBezTo>
                    <a:pt x="413" y="107"/>
                    <a:pt x="413" y="107"/>
                    <a:pt x="413" y="107"/>
                  </a:cubicBezTo>
                  <a:cubicBezTo>
                    <a:pt x="414" y="107"/>
                    <a:pt x="414" y="107"/>
                    <a:pt x="414" y="107"/>
                  </a:cubicBezTo>
                  <a:cubicBezTo>
                    <a:pt x="414" y="108"/>
                    <a:pt x="414" y="108"/>
                    <a:pt x="414" y="108"/>
                  </a:cubicBezTo>
                  <a:cubicBezTo>
                    <a:pt x="414" y="109"/>
                    <a:pt x="414" y="109"/>
                    <a:pt x="414" y="109"/>
                  </a:cubicBezTo>
                  <a:cubicBezTo>
                    <a:pt x="414" y="109"/>
                    <a:pt x="413" y="109"/>
                    <a:pt x="413" y="109"/>
                  </a:cubicBezTo>
                  <a:cubicBezTo>
                    <a:pt x="413" y="109"/>
                    <a:pt x="413" y="110"/>
                    <a:pt x="413" y="110"/>
                  </a:cubicBezTo>
                  <a:cubicBezTo>
                    <a:pt x="413" y="110"/>
                    <a:pt x="412" y="109"/>
                    <a:pt x="412" y="109"/>
                  </a:cubicBezTo>
                  <a:cubicBezTo>
                    <a:pt x="412" y="109"/>
                    <a:pt x="412" y="109"/>
                    <a:pt x="412" y="109"/>
                  </a:cubicBezTo>
                  <a:cubicBezTo>
                    <a:pt x="412" y="109"/>
                    <a:pt x="412" y="109"/>
                    <a:pt x="412" y="109"/>
                  </a:cubicBezTo>
                  <a:cubicBezTo>
                    <a:pt x="412" y="109"/>
                    <a:pt x="412" y="109"/>
                    <a:pt x="412" y="109"/>
                  </a:cubicBezTo>
                  <a:cubicBezTo>
                    <a:pt x="411" y="110"/>
                    <a:pt x="411" y="110"/>
                    <a:pt x="411" y="110"/>
                  </a:cubicBezTo>
                  <a:cubicBezTo>
                    <a:pt x="411" y="110"/>
                    <a:pt x="410" y="110"/>
                    <a:pt x="410" y="110"/>
                  </a:cubicBezTo>
                  <a:cubicBezTo>
                    <a:pt x="410" y="110"/>
                    <a:pt x="410" y="111"/>
                    <a:pt x="410" y="111"/>
                  </a:cubicBezTo>
                  <a:cubicBezTo>
                    <a:pt x="410" y="111"/>
                    <a:pt x="410" y="112"/>
                    <a:pt x="410" y="112"/>
                  </a:cubicBezTo>
                  <a:cubicBezTo>
                    <a:pt x="410" y="112"/>
                    <a:pt x="410" y="113"/>
                    <a:pt x="410" y="113"/>
                  </a:cubicBezTo>
                  <a:cubicBezTo>
                    <a:pt x="410" y="113"/>
                    <a:pt x="411" y="114"/>
                    <a:pt x="411" y="114"/>
                  </a:cubicBezTo>
                  <a:cubicBezTo>
                    <a:pt x="411" y="114"/>
                    <a:pt x="412" y="115"/>
                    <a:pt x="412" y="115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6"/>
                    <a:pt x="413" y="116"/>
                    <a:pt x="413" y="116"/>
                  </a:cubicBezTo>
                  <a:cubicBezTo>
                    <a:pt x="413" y="116"/>
                    <a:pt x="413" y="117"/>
                    <a:pt x="413" y="117"/>
                  </a:cubicBezTo>
                  <a:cubicBezTo>
                    <a:pt x="413" y="117"/>
                    <a:pt x="413" y="117"/>
                    <a:pt x="414" y="117"/>
                  </a:cubicBezTo>
                  <a:cubicBezTo>
                    <a:pt x="414" y="117"/>
                    <a:pt x="414" y="117"/>
                    <a:pt x="414" y="118"/>
                  </a:cubicBezTo>
                  <a:cubicBezTo>
                    <a:pt x="414" y="118"/>
                    <a:pt x="413" y="118"/>
                    <a:pt x="413" y="118"/>
                  </a:cubicBezTo>
                  <a:cubicBezTo>
                    <a:pt x="413" y="118"/>
                    <a:pt x="413" y="117"/>
                    <a:pt x="413" y="117"/>
                  </a:cubicBezTo>
                  <a:cubicBezTo>
                    <a:pt x="413" y="117"/>
                    <a:pt x="413" y="117"/>
                    <a:pt x="413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411" y="117"/>
                    <a:pt x="411" y="118"/>
                    <a:pt x="411" y="118"/>
                  </a:cubicBezTo>
                  <a:cubicBezTo>
                    <a:pt x="411" y="118"/>
                    <a:pt x="412" y="118"/>
                    <a:pt x="412" y="118"/>
                  </a:cubicBezTo>
                  <a:cubicBezTo>
                    <a:pt x="412" y="118"/>
                    <a:pt x="412" y="119"/>
                    <a:pt x="412" y="119"/>
                  </a:cubicBezTo>
                  <a:cubicBezTo>
                    <a:pt x="412" y="119"/>
                    <a:pt x="411" y="119"/>
                    <a:pt x="411" y="119"/>
                  </a:cubicBezTo>
                  <a:cubicBezTo>
                    <a:pt x="411" y="119"/>
                    <a:pt x="411" y="119"/>
                    <a:pt x="411" y="119"/>
                  </a:cubicBezTo>
                  <a:cubicBezTo>
                    <a:pt x="411" y="119"/>
                    <a:pt x="411" y="119"/>
                    <a:pt x="411" y="119"/>
                  </a:cubicBezTo>
                  <a:cubicBezTo>
                    <a:pt x="411" y="120"/>
                    <a:pt x="410" y="120"/>
                    <a:pt x="410" y="120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20"/>
                    <a:pt x="411" y="120"/>
                    <a:pt x="411" y="120"/>
                  </a:cubicBezTo>
                  <a:cubicBezTo>
                    <a:pt x="411" y="120"/>
                    <a:pt x="411" y="120"/>
                    <a:pt x="411" y="120"/>
                  </a:cubicBezTo>
                  <a:cubicBezTo>
                    <a:pt x="411" y="121"/>
                    <a:pt x="411" y="121"/>
                    <a:pt x="411" y="121"/>
                  </a:cubicBezTo>
                  <a:cubicBezTo>
                    <a:pt x="412" y="121"/>
                    <a:pt x="412" y="121"/>
                    <a:pt x="412" y="121"/>
                  </a:cubicBezTo>
                  <a:cubicBezTo>
                    <a:pt x="412" y="121"/>
                    <a:pt x="412" y="121"/>
                    <a:pt x="412" y="122"/>
                  </a:cubicBezTo>
                  <a:cubicBezTo>
                    <a:pt x="412" y="122"/>
                    <a:pt x="412" y="122"/>
                    <a:pt x="412" y="122"/>
                  </a:cubicBezTo>
                  <a:cubicBezTo>
                    <a:pt x="412" y="122"/>
                    <a:pt x="412" y="122"/>
                    <a:pt x="412" y="122"/>
                  </a:cubicBezTo>
                  <a:cubicBezTo>
                    <a:pt x="412" y="122"/>
                    <a:pt x="412" y="123"/>
                    <a:pt x="412" y="123"/>
                  </a:cubicBezTo>
                  <a:cubicBezTo>
                    <a:pt x="412" y="123"/>
                    <a:pt x="413" y="123"/>
                    <a:pt x="413" y="123"/>
                  </a:cubicBezTo>
                  <a:cubicBezTo>
                    <a:pt x="413" y="123"/>
                    <a:pt x="413" y="123"/>
                    <a:pt x="413" y="123"/>
                  </a:cubicBezTo>
                  <a:cubicBezTo>
                    <a:pt x="413" y="124"/>
                    <a:pt x="413" y="124"/>
                    <a:pt x="413" y="125"/>
                  </a:cubicBezTo>
                  <a:cubicBezTo>
                    <a:pt x="413" y="125"/>
                    <a:pt x="413" y="125"/>
                    <a:pt x="413" y="125"/>
                  </a:cubicBezTo>
                  <a:cubicBezTo>
                    <a:pt x="413" y="126"/>
                    <a:pt x="414" y="126"/>
                    <a:pt x="414" y="126"/>
                  </a:cubicBezTo>
                  <a:cubicBezTo>
                    <a:pt x="414" y="127"/>
                    <a:pt x="413" y="127"/>
                    <a:pt x="413" y="128"/>
                  </a:cubicBezTo>
                  <a:cubicBezTo>
                    <a:pt x="413" y="128"/>
                    <a:pt x="413" y="128"/>
                    <a:pt x="413" y="129"/>
                  </a:cubicBezTo>
                  <a:cubicBezTo>
                    <a:pt x="413" y="129"/>
                    <a:pt x="413" y="130"/>
                    <a:pt x="413" y="130"/>
                  </a:cubicBezTo>
                  <a:cubicBezTo>
                    <a:pt x="413" y="130"/>
                    <a:pt x="413" y="131"/>
                    <a:pt x="413" y="131"/>
                  </a:cubicBezTo>
                  <a:cubicBezTo>
                    <a:pt x="413" y="131"/>
                    <a:pt x="413" y="132"/>
                    <a:pt x="413" y="132"/>
                  </a:cubicBezTo>
                  <a:cubicBezTo>
                    <a:pt x="413" y="132"/>
                    <a:pt x="412" y="132"/>
                    <a:pt x="412" y="132"/>
                  </a:cubicBezTo>
                  <a:cubicBezTo>
                    <a:pt x="412" y="132"/>
                    <a:pt x="412" y="131"/>
                    <a:pt x="412" y="131"/>
                  </a:cubicBezTo>
                  <a:cubicBezTo>
                    <a:pt x="412" y="131"/>
                    <a:pt x="412" y="131"/>
                    <a:pt x="411" y="131"/>
                  </a:cubicBezTo>
                  <a:cubicBezTo>
                    <a:pt x="411" y="131"/>
                    <a:pt x="411" y="130"/>
                    <a:pt x="411" y="130"/>
                  </a:cubicBezTo>
                  <a:cubicBezTo>
                    <a:pt x="411" y="130"/>
                    <a:pt x="410" y="129"/>
                    <a:pt x="410" y="129"/>
                  </a:cubicBezTo>
                  <a:cubicBezTo>
                    <a:pt x="410" y="129"/>
                    <a:pt x="409" y="129"/>
                    <a:pt x="409" y="128"/>
                  </a:cubicBezTo>
                  <a:cubicBezTo>
                    <a:pt x="409" y="128"/>
                    <a:pt x="408" y="128"/>
                    <a:pt x="408" y="128"/>
                  </a:cubicBezTo>
                  <a:cubicBezTo>
                    <a:pt x="408" y="128"/>
                    <a:pt x="408" y="127"/>
                    <a:pt x="408" y="127"/>
                  </a:cubicBezTo>
                  <a:cubicBezTo>
                    <a:pt x="408" y="127"/>
                    <a:pt x="408" y="126"/>
                    <a:pt x="408" y="126"/>
                  </a:cubicBezTo>
                  <a:cubicBezTo>
                    <a:pt x="408" y="126"/>
                    <a:pt x="407" y="125"/>
                    <a:pt x="407" y="125"/>
                  </a:cubicBezTo>
                  <a:cubicBezTo>
                    <a:pt x="406" y="125"/>
                    <a:pt x="406" y="124"/>
                    <a:pt x="405" y="123"/>
                  </a:cubicBezTo>
                  <a:cubicBezTo>
                    <a:pt x="405" y="123"/>
                    <a:pt x="403" y="122"/>
                    <a:pt x="403" y="121"/>
                  </a:cubicBezTo>
                  <a:cubicBezTo>
                    <a:pt x="403" y="121"/>
                    <a:pt x="402" y="120"/>
                    <a:pt x="402" y="120"/>
                  </a:cubicBezTo>
                  <a:cubicBezTo>
                    <a:pt x="401" y="119"/>
                    <a:pt x="401" y="118"/>
                    <a:pt x="400" y="118"/>
                  </a:cubicBezTo>
                  <a:cubicBezTo>
                    <a:pt x="400" y="117"/>
                    <a:pt x="399" y="116"/>
                    <a:pt x="399" y="116"/>
                  </a:cubicBezTo>
                  <a:cubicBezTo>
                    <a:pt x="398" y="116"/>
                    <a:pt x="398" y="115"/>
                    <a:pt x="398" y="115"/>
                  </a:cubicBezTo>
                  <a:cubicBezTo>
                    <a:pt x="397" y="115"/>
                    <a:pt x="397" y="114"/>
                    <a:pt x="397" y="114"/>
                  </a:cubicBezTo>
                  <a:cubicBezTo>
                    <a:pt x="397" y="113"/>
                    <a:pt x="395" y="112"/>
                    <a:pt x="395" y="112"/>
                  </a:cubicBezTo>
                  <a:cubicBezTo>
                    <a:pt x="395" y="111"/>
                    <a:pt x="394" y="111"/>
                    <a:pt x="394" y="110"/>
                  </a:cubicBezTo>
                  <a:cubicBezTo>
                    <a:pt x="393" y="110"/>
                    <a:pt x="392" y="109"/>
                    <a:pt x="392" y="108"/>
                  </a:cubicBezTo>
                  <a:cubicBezTo>
                    <a:pt x="391" y="108"/>
                    <a:pt x="391" y="106"/>
                    <a:pt x="390" y="106"/>
                  </a:cubicBezTo>
                  <a:cubicBezTo>
                    <a:pt x="390" y="105"/>
                    <a:pt x="389" y="104"/>
                    <a:pt x="389" y="104"/>
                  </a:cubicBezTo>
                  <a:cubicBezTo>
                    <a:pt x="389" y="104"/>
                    <a:pt x="389" y="103"/>
                    <a:pt x="389" y="103"/>
                  </a:cubicBezTo>
                  <a:cubicBezTo>
                    <a:pt x="389" y="103"/>
                    <a:pt x="389" y="102"/>
                    <a:pt x="388" y="102"/>
                  </a:cubicBezTo>
                  <a:cubicBezTo>
                    <a:pt x="388" y="102"/>
                    <a:pt x="388" y="101"/>
                    <a:pt x="388" y="101"/>
                  </a:cubicBezTo>
                  <a:cubicBezTo>
                    <a:pt x="388" y="100"/>
                    <a:pt x="387" y="100"/>
                    <a:pt x="387" y="100"/>
                  </a:cubicBezTo>
                  <a:cubicBezTo>
                    <a:pt x="387" y="100"/>
                    <a:pt x="387" y="99"/>
                    <a:pt x="387" y="99"/>
                  </a:cubicBezTo>
                  <a:cubicBezTo>
                    <a:pt x="387" y="98"/>
                    <a:pt x="387" y="98"/>
                    <a:pt x="387" y="98"/>
                  </a:cubicBezTo>
                  <a:cubicBezTo>
                    <a:pt x="387" y="98"/>
                    <a:pt x="387" y="98"/>
                    <a:pt x="387" y="98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387" y="97"/>
                    <a:pt x="387" y="96"/>
                    <a:pt x="387" y="96"/>
                  </a:cubicBezTo>
                  <a:cubicBezTo>
                    <a:pt x="387" y="96"/>
                    <a:pt x="387" y="95"/>
                    <a:pt x="387" y="95"/>
                  </a:cubicBezTo>
                  <a:cubicBezTo>
                    <a:pt x="387" y="95"/>
                    <a:pt x="386" y="94"/>
                    <a:pt x="386" y="94"/>
                  </a:cubicBezTo>
                  <a:cubicBezTo>
                    <a:pt x="386" y="94"/>
                    <a:pt x="386" y="94"/>
                    <a:pt x="386" y="94"/>
                  </a:cubicBezTo>
                  <a:cubicBezTo>
                    <a:pt x="386" y="94"/>
                    <a:pt x="386" y="94"/>
                    <a:pt x="385" y="94"/>
                  </a:cubicBezTo>
                  <a:cubicBezTo>
                    <a:pt x="385" y="94"/>
                    <a:pt x="385" y="94"/>
                    <a:pt x="385" y="93"/>
                  </a:cubicBezTo>
                  <a:cubicBezTo>
                    <a:pt x="386" y="93"/>
                    <a:pt x="386" y="93"/>
                    <a:pt x="386" y="93"/>
                  </a:cubicBezTo>
                  <a:cubicBezTo>
                    <a:pt x="386" y="93"/>
                    <a:pt x="386" y="93"/>
                    <a:pt x="387" y="93"/>
                  </a:cubicBezTo>
                  <a:cubicBezTo>
                    <a:pt x="387" y="93"/>
                    <a:pt x="387" y="93"/>
                    <a:pt x="387" y="93"/>
                  </a:cubicBezTo>
                  <a:cubicBezTo>
                    <a:pt x="387" y="93"/>
                    <a:pt x="387" y="92"/>
                    <a:pt x="387" y="92"/>
                  </a:cubicBezTo>
                  <a:cubicBezTo>
                    <a:pt x="387" y="92"/>
                    <a:pt x="387" y="92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9" y="91"/>
                    <a:pt x="389" y="91"/>
                  </a:cubicBezTo>
                  <a:cubicBezTo>
                    <a:pt x="389" y="91"/>
                    <a:pt x="389" y="91"/>
                    <a:pt x="389" y="90"/>
                  </a:cubicBezTo>
                  <a:cubicBezTo>
                    <a:pt x="388" y="90"/>
                    <a:pt x="389" y="89"/>
                    <a:pt x="389" y="89"/>
                  </a:cubicBezTo>
                  <a:cubicBezTo>
                    <a:pt x="389" y="89"/>
                    <a:pt x="389" y="89"/>
                    <a:pt x="389" y="88"/>
                  </a:cubicBezTo>
                  <a:cubicBezTo>
                    <a:pt x="389" y="88"/>
                    <a:pt x="389" y="88"/>
                    <a:pt x="389" y="88"/>
                  </a:cubicBezTo>
                  <a:cubicBezTo>
                    <a:pt x="389" y="87"/>
                    <a:pt x="389" y="87"/>
                    <a:pt x="389" y="87"/>
                  </a:cubicBezTo>
                  <a:cubicBezTo>
                    <a:pt x="389" y="86"/>
                    <a:pt x="389" y="86"/>
                    <a:pt x="389" y="85"/>
                  </a:cubicBezTo>
                  <a:cubicBezTo>
                    <a:pt x="389" y="85"/>
                    <a:pt x="389" y="83"/>
                    <a:pt x="389" y="82"/>
                  </a:cubicBezTo>
                  <a:cubicBezTo>
                    <a:pt x="389" y="82"/>
                    <a:pt x="389" y="81"/>
                    <a:pt x="389" y="80"/>
                  </a:cubicBezTo>
                  <a:cubicBezTo>
                    <a:pt x="389" y="80"/>
                    <a:pt x="389" y="79"/>
                    <a:pt x="389" y="78"/>
                  </a:cubicBezTo>
                  <a:cubicBezTo>
                    <a:pt x="389" y="78"/>
                    <a:pt x="389" y="77"/>
                    <a:pt x="389" y="77"/>
                  </a:cubicBezTo>
                  <a:cubicBezTo>
                    <a:pt x="388" y="77"/>
                    <a:pt x="388" y="77"/>
                    <a:pt x="388" y="77"/>
                  </a:cubicBezTo>
                  <a:cubicBezTo>
                    <a:pt x="388" y="76"/>
                    <a:pt x="388" y="76"/>
                    <a:pt x="388" y="76"/>
                  </a:cubicBezTo>
                  <a:cubicBezTo>
                    <a:pt x="388" y="75"/>
                    <a:pt x="388" y="75"/>
                    <a:pt x="388" y="75"/>
                  </a:cubicBezTo>
                  <a:cubicBezTo>
                    <a:pt x="388" y="75"/>
                    <a:pt x="388" y="74"/>
                    <a:pt x="388" y="74"/>
                  </a:cubicBezTo>
                  <a:cubicBezTo>
                    <a:pt x="388" y="74"/>
                    <a:pt x="389" y="74"/>
                    <a:pt x="389" y="74"/>
                  </a:cubicBezTo>
                  <a:cubicBezTo>
                    <a:pt x="389" y="74"/>
                    <a:pt x="389" y="73"/>
                    <a:pt x="389" y="73"/>
                  </a:cubicBezTo>
                  <a:cubicBezTo>
                    <a:pt x="389" y="73"/>
                    <a:pt x="390" y="73"/>
                    <a:pt x="390" y="73"/>
                  </a:cubicBezTo>
                  <a:cubicBezTo>
                    <a:pt x="390" y="73"/>
                    <a:pt x="390" y="73"/>
                    <a:pt x="390" y="73"/>
                  </a:cubicBezTo>
                  <a:cubicBezTo>
                    <a:pt x="390" y="73"/>
                    <a:pt x="390" y="72"/>
                    <a:pt x="390" y="72"/>
                  </a:cubicBezTo>
                  <a:cubicBezTo>
                    <a:pt x="391" y="72"/>
                    <a:pt x="391" y="72"/>
                    <a:pt x="391" y="72"/>
                  </a:cubicBezTo>
                  <a:cubicBezTo>
                    <a:pt x="391" y="72"/>
                    <a:pt x="391" y="72"/>
                    <a:pt x="391" y="71"/>
                  </a:cubicBezTo>
                  <a:cubicBezTo>
                    <a:pt x="391" y="71"/>
                    <a:pt x="390" y="72"/>
                    <a:pt x="390" y="72"/>
                  </a:cubicBezTo>
                  <a:cubicBezTo>
                    <a:pt x="390" y="71"/>
                    <a:pt x="390" y="71"/>
                    <a:pt x="390" y="71"/>
                  </a:cubicBezTo>
                  <a:cubicBezTo>
                    <a:pt x="390" y="71"/>
                    <a:pt x="390" y="71"/>
                    <a:pt x="389" y="71"/>
                  </a:cubicBezTo>
                  <a:cubicBezTo>
                    <a:pt x="389" y="71"/>
                    <a:pt x="390" y="70"/>
                    <a:pt x="389" y="70"/>
                  </a:cubicBezTo>
                  <a:cubicBezTo>
                    <a:pt x="389" y="70"/>
                    <a:pt x="389" y="70"/>
                    <a:pt x="389" y="69"/>
                  </a:cubicBezTo>
                  <a:cubicBezTo>
                    <a:pt x="389" y="69"/>
                    <a:pt x="389" y="69"/>
                    <a:pt x="389" y="69"/>
                  </a:cubicBezTo>
                  <a:cubicBezTo>
                    <a:pt x="388" y="69"/>
                    <a:pt x="388" y="69"/>
                    <a:pt x="388" y="69"/>
                  </a:cubicBezTo>
                  <a:cubicBezTo>
                    <a:pt x="388" y="69"/>
                    <a:pt x="388" y="68"/>
                    <a:pt x="388" y="68"/>
                  </a:cubicBezTo>
                  <a:cubicBezTo>
                    <a:pt x="388" y="68"/>
                    <a:pt x="388" y="67"/>
                    <a:pt x="387" y="67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7" y="66"/>
                    <a:pt x="387" y="66"/>
                    <a:pt x="387" y="66"/>
                  </a:cubicBezTo>
                  <a:cubicBezTo>
                    <a:pt x="386" y="66"/>
                    <a:pt x="386" y="66"/>
                    <a:pt x="386" y="66"/>
                  </a:cubicBezTo>
                  <a:cubicBezTo>
                    <a:pt x="386" y="66"/>
                    <a:pt x="386" y="65"/>
                    <a:pt x="386" y="65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385" y="64"/>
                    <a:pt x="385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6" y="63"/>
                    <a:pt x="386" y="63"/>
                    <a:pt x="386" y="63"/>
                  </a:cubicBezTo>
                  <a:cubicBezTo>
                    <a:pt x="386" y="63"/>
                    <a:pt x="386" y="63"/>
                    <a:pt x="386" y="63"/>
                  </a:cubicBezTo>
                  <a:cubicBezTo>
                    <a:pt x="386" y="63"/>
                    <a:pt x="387" y="63"/>
                    <a:pt x="387" y="63"/>
                  </a:cubicBezTo>
                  <a:cubicBezTo>
                    <a:pt x="386" y="63"/>
                    <a:pt x="386" y="63"/>
                    <a:pt x="386" y="63"/>
                  </a:cubicBezTo>
                  <a:cubicBezTo>
                    <a:pt x="385" y="63"/>
                    <a:pt x="385" y="63"/>
                    <a:pt x="385" y="62"/>
                  </a:cubicBezTo>
                  <a:cubicBezTo>
                    <a:pt x="384" y="62"/>
                    <a:pt x="384" y="62"/>
                    <a:pt x="384" y="62"/>
                  </a:cubicBezTo>
                  <a:cubicBezTo>
                    <a:pt x="384" y="62"/>
                    <a:pt x="384" y="62"/>
                    <a:pt x="384" y="62"/>
                  </a:cubicBezTo>
                  <a:cubicBezTo>
                    <a:pt x="384" y="62"/>
                    <a:pt x="383" y="62"/>
                    <a:pt x="383" y="62"/>
                  </a:cubicBezTo>
                  <a:cubicBezTo>
                    <a:pt x="383" y="63"/>
                    <a:pt x="383" y="63"/>
                    <a:pt x="383" y="63"/>
                  </a:cubicBezTo>
                  <a:cubicBezTo>
                    <a:pt x="383" y="63"/>
                    <a:pt x="383" y="63"/>
                    <a:pt x="382" y="63"/>
                  </a:cubicBezTo>
                  <a:cubicBezTo>
                    <a:pt x="382" y="63"/>
                    <a:pt x="382" y="63"/>
                    <a:pt x="382" y="63"/>
                  </a:cubicBezTo>
                  <a:cubicBezTo>
                    <a:pt x="382" y="63"/>
                    <a:pt x="382" y="64"/>
                    <a:pt x="382" y="64"/>
                  </a:cubicBezTo>
                  <a:cubicBezTo>
                    <a:pt x="382" y="64"/>
                    <a:pt x="382" y="64"/>
                    <a:pt x="382" y="64"/>
                  </a:cubicBezTo>
                  <a:cubicBezTo>
                    <a:pt x="382" y="64"/>
                    <a:pt x="383" y="64"/>
                    <a:pt x="383" y="64"/>
                  </a:cubicBezTo>
                  <a:cubicBezTo>
                    <a:pt x="383" y="64"/>
                    <a:pt x="383" y="64"/>
                    <a:pt x="383" y="64"/>
                  </a:cubicBezTo>
                  <a:cubicBezTo>
                    <a:pt x="383" y="64"/>
                    <a:pt x="384" y="64"/>
                    <a:pt x="384" y="64"/>
                  </a:cubicBezTo>
                  <a:cubicBezTo>
                    <a:pt x="384" y="65"/>
                    <a:pt x="384" y="65"/>
                    <a:pt x="384" y="65"/>
                  </a:cubicBezTo>
                  <a:cubicBezTo>
                    <a:pt x="384" y="65"/>
                    <a:pt x="383" y="65"/>
                    <a:pt x="383" y="65"/>
                  </a:cubicBezTo>
                  <a:cubicBezTo>
                    <a:pt x="383" y="65"/>
                    <a:pt x="383" y="65"/>
                    <a:pt x="383" y="66"/>
                  </a:cubicBezTo>
                  <a:cubicBezTo>
                    <a:pt x="383" y="66"/>
                    <a:pt x="383" y="66"/>
                    <a:pt x="383" y="66"/>
                  </a:cubicBezTo>
                  <a:cubicBezTo>
                    <a:pt x="383" y="66"/>
                    <a:pt x="384" y="66"/>
                    <a:pt x="384" y="66"/>
                  </a:cubicBezTo>
                  <a:cubicBezTo>
                    <a:pt x="384" y="67"/>
                    <a:pt x="384" y="67"/>
                    <a:pt x="384" y="67"/>
                  </a:cubicBezTo>
                  <a:cubicBezTo>
                    <a:pt x="384" y="67"/>
                    <a:pt x="384" y="67"/>
                    <a:pt x="384" y="68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5" y="68"/>
                    <a:pt x="386" y="68"/>
                    <a:pt x="386" y="68"/>
                  </a:cubicBezTo>
                  <a:cubicBezTo>
                    <a:pt x="386" y="68"/>
                    <a:pt x="386" y="68"/>
                    <a:pt x="386" y="68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5" y="69"/>
                    <a:pt x="385" y="69"/>
                    <a:pt x="385" y="69"/>
                  </a:cubicBezTo>
                  <a:cubicBezTo>
                    <a:pt x="385" y="69"/>
                    <a:pt x="385" y="68"/>
                    <a:pt x="385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9"/>
                    <a:pt x="383" y="69"/>
                  </a:cubicBezTo>
                  <a:cubicBezTo>
                    <a:pt x="383" y="69"/>
                    <a:pt x="383" y="69"/>
                    <a:pt x="383" y="70"/>
                  </a:cubicBezTo>
                  <a:cubicBezTo>
                    <a:pt x="383" y="70"/>
                    <a:pt x="384" y="70"/>
                    <a:pt x="384" y="70"/>
                  </a:cubicBezTo>
                  <a:cubicBezTo>
                    <a:pt x="384" y="71"/>
                    <a:pt x="384" y="72"/>
                    <a:pt x="384" y="72"/>
                  </a:cubicBezTo>
                  <a:cubicBezTo>
                    <a:pt x="384" y="72"/>
                    <a:pt x="384" y="72"/>
                    <a:pt x="384" y="73"/>
                  </a:cubicBezTo>
                  <a:cubicBezTo>
                    <a:pt x="383" y="73"/>
                    <a:pt x="384" y="73"/>
                    <a:pt x="383" y="73"/>
                  </a:cubicBezTo>
                  <a:cubicBezTo>
                    <a:pt x="383" y="73"/>
                    <a:pt x="383" y="74"/>
                    <a:pt x="383" y="74"/>
                  </a:cubicBezTo>
                  <a:cubicBezTo>
                    <a:pt x="383" y="74"/>
                    <a:pt x="383" y="74"/>
                    <a:pt x="383" y="74"/>
                  </a:cubicBezTo>
                  <a:cubicBezTo>
                    <a:pt x="383" y="74"/>
                    <a:pt x="383" y="75"/>
                    <a:pt x="383" y="75"/>
                  </a:cubicBezTo>
                  <a:cubicBezTo>
                    <a:pt x="383" y="75"/>
                    <a:pt x="383" y="75"/>
                    <a:pt x="383" y="75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2" y="75"/>
                    <a:pt x="381" y="74"/>
                    <a:pt x="381" y="74"/>
                  </a:cubicBezTo>
                  <a:cubicBezTo>
                    <a:pt x="381" y="74"/>
                    <a:pt x="381" y="74"/>
                    <a:pt x="381" y="74"/>
                  </a:cubicBezTo>
                  <a:cubicBezTo>
                    <a:pt x="381" y="74"/>
                    <a:pt x="381" y="73"/>
                    <a:pt x="381" y="73"/>
                  </a:cubicBezTo>
                  <a:cubicBezTo>
                    <a:pt x="381" y="73"/>
                    <a:pt x="381" y="73"/>
                    <a:pt x="380" y="73"/>
                  </a:cubicBezTo>
                  <a:cubicBezTo>
                    <a:pt x="380" y="73"/>
                    <a:pt x="380" y="73"/>
                    <a:pt x="380" y="73"/>
                  </a:cubicBezTo>
                  <a:cubicBezTo>
                    <a:pt x="380" y="74"/>
                    <a:pt x="380" y="74"/>
                    <a:pt x="380" y="74"/>
                  </a:cubicBezTo>
                  <a:cubicBezTo>
                    <a:pt x="380" y="74"/>
                    <a:pt x="380" y="74"/>
                    <a:pt x="379" y="74"/>
                  </a:cubicBezTo>
                  <a:cubicBezTo>
                    <a:pt x="379" y="74"/>
                    <a:pt x="379" y="74"/>
                    <a:pt x="379" y="74"/>
                  </a:cubicBezTo>
                  <a:cubicBezTo>
                    <a:pt x="379" y="74"/>
                    <a:pt x="379" y="74"/>
                    <a:pt x="379" y="74"/>
                  </a:cubicBezTo>
                  <a:cubicBezTo>
                    <a:pt x="379" y="74"/>
                    <a:pt x="379" y="73"/>
                    <a:pt x="379" y="73"/>
                  </a:cubicBezTo>
                  <a:cubicBezTo>
                    <a:pt x="379" y="73"/>
                    <a:pt x="379" y="73"/>
                    <a:pt x="379" y="73"/>
                  </a:cubicBezTo>
                  <a:cubicBezTo>
                    <a:pt x="379" y="73"/>
                    <a:pt x="379" y="73"/>
                    <a:pt x="379" y="73"/>
                  </a:cubicBezTo>
                  <a:cubicBezTo>
                    <a:pt x="379" y="72"/>
                    <a:pt x="378" y="72"/>
                    <a:pt x="378" y="72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78" y="72"/>
                    <a:pt x="378" y="72"/>
                    <a:pt x="378" y="71"/>
                  </a:cubicBezTo>
                  <a:cubicBezTo>
                    <a:pt x="378" y="71"/>
                    <a:pt x="378" y="71"/>
                    <a:pt x="378" y="70"/>
                  </a:cubicBezTo>
                  <a:cubicBezTo>
                    <a:pt x="378" y="70"/>
                    <a:pt x="378" y="70"/>
                    <a:pt x="378" y="70"/>
                  </a:cubicBezTo>
                  <a:cubicBezTo>
                    <a:pt x="378" y="70"/>
                    <a:pt x="377" y="70"/>
                    <a:pt x="377" y="70"/>
                  </a:cubicBezTo>
                  <a:cubicBezTo>
                    <a:pt x="377" y="70"/>
                    <a:pt x="377" y="69"/>
                    <a:pt x="377" y="69"/>
                  </a:cubicBezTo>
                  <a:cubicBezTo>
                    <a:pt x="377" y="69"/>
                    <a:pt x="377" y="69"/>
                    <a:pt x="377" y="69"/>
                  </a:cubicBezTo>
                  <a:cubicBezTo>
                    <a:pt x="377" y="69"/>
                    <a:pt x="377" y="69"/>
                    <a:pt x="377" y="68"/>
                  </a:cubicBezTo>
                  <a:cubicBezTo>
                    <a:pt x="377" y="68"/>
                    <a:pt x="377" y="68"/>
                    <a:pt x="376" y="68"/>
                  </a:cubicBezTo>
                  <a:cubicBezTo>
                    <a:pt x="376" y="68"/>
                    <a:pt x="376" y="68"/>
                    <a:pt x="376" y="68"/>
                  </a:cubicBezTo>
                  <a:cubicBezTo>
                    <a:pt x="376" y="68"/>
                    <a:pt x="376" y="68"/>
                    <a:pt x="376" y="68"/>
                  </a:cubicBezTo>
                  <a:cubicBezTo>
                    <a:pt x="376" y="69"/>
                    <a:pt x="376" y="69"/>
                    <a:pt x="376" y="69"/>
                  </a:cubicBezTo>
                  <a:cubicBezTo>
                    <a:pt x="376" y="69"/>
                    <a:pt x="376" y="69"/>
                    <a:pt x="376" y="70"/>
                  </a:cubicBezTo>
                  <a:cubicBezTo>
                    <a:pt x="376" y="70"/>
                    <a:pt x="376" y="70"/>
                    <a:pt x="376" y="70"/>
                  </a:cubicBezTo>
                  <a:cubicBezTo>
                    <a:pt x="375" y="70"/>
                    <a:pt x="375" y="70"/>
                    <a:pt x="375" y="70"/>
                  </a:cubicBezTo>
                  <a:cubicBezTo>
                    <a:pt x="375" y="70"/>
                    <a:pt x="375" y="69"/>
                    <a:pt x="375" y="69"/>
                  </a:cubicBezTo>
                  <a:cubicBezTo>
                    <a:pt x="375" y="69"/>
                    <a:pt x="375" y="69"/>
                    <a:pt x="375" y="69"/>
                  </a:cubicBezTo>
                  <a:cubicBezTo>
                    <a:pt x="375" y="69"/>
                    <a:pt x="374" y="68"/>
                    <a:pt x="374" y="68"/>
                  </a:cubicBezTo>
                  <a:cubicBezTo>
                    <a:pt x="374" y="68"/>
                    <a:pt x="374" y="69"/>
                    <a:pt x="374" y="69"/>
                  </a:cubicBezTo>
                  <a:cubicBezTo>
                    <a:pt x="374" y="69"/>
                    <a:pt x="373" y="69"/>
                    <a:pt x="373" y="69"/>
                  </a:cubicBezTo>
                  <a:cubicBezTo>
                    <a:pt x="373" y="69"/>
                    <a:pt x="372" y="69"/>
                    <a:pt x="372" y="69"/>
                  </a:cubicBezTo>
                  <a:cubicBezTo>
                    <a:pt x="372" y="69"/>
                    <a:pt x="372" y="70"/>
                    <a:pt x="372" y="70"/>
                  </a:cubicBezTo>
                  <a:cubicBezTo>
                    <a:pt x="371" y="70"/>
                    <a:pt x="371" y="70"/>
                    <a:pt x="371" y="70"/>
                  </a:cubicBezTo>
                  <a:cubicBezTo>
                    <a:pt x="371" y="70"/>
                    <a:pt x="370" y="70"/>
                    <a:pt x="370" y="70"/>
                  </a:cubicBezTo>
                  <a:cubicBezTo>
                    <a:pt x="370" y="71"/>
                    <a:pt x="370" y="71"/>
                    <a:pt x="369" y="71"/>
                  </a:cubicBezTo>
                  <a:cubicBezTo>
                    <a:pt x="369" y="71"/>
                    <a:pt x="369" y="71"/>
                    <a:pt x="369" y="71"/>
                  </a:cubicBezTo>
                  <a:cubicBezTo>
                    <a:pt x="369" y="71"/>
                    <a:pt x="369" y="71"/>
                    <a:pt x="369" y="71"/>
                  </a:cubicBezTo>
                  <a:cubicBezTo>
                    <a:pt x="369" y="72"/>
                    <a:pt x="368" y="72"/>
                    <a:pt x="368" y="72"/>
                  </a:cubicBezTo>
                  <a:cubicBezTo>
                    <a:pt x="368" y="73"/>
                    <a:pt x="369" y="73"/>
                    <a:pt x="369" y="73"/>
                  </a:cubicBezTo>
                  <a:cubicBezTo>
                    <a:pt x="369" y="73"/>
                    <a:pt x="369" y="73"/>
                    <a:pt x="369" y="74"/>
                  </a:cubicBezTo>
                  <a:cubicBezTo>
                    <a:pt x="369" y="74"/>
                    <a:pt x="369" y="74"/>
                    <a:pt x="369" y="74"/>
                  </a:cubicBezTo>
                  <a:cubicBezTo>
                    <a:pt x="369" y="74"/>
                    <a:pt x="369" y="74"/>
                    <a:pt x="369" y="74"/>
                  </a:cubicBezTo>
                  <a:cubicBezTo>
                    <a:pt x="369" y="74"/>
                    <a:pt x="369" y="74"/>
                    <a:pt x="369" y="74"/>
                  </a:cubicBezTo>
                  <a:cubicBezTo>
                    <a:pt x="368" y="75"/>
                    <a:pt x="369" y="75"/>
                    <a:pt x="369" y="75"/>
                  </a:cubicBezTo>
                  <a:cubicBezTo>
                    <a:pt x="369" y="76"/>
                    <a:pt x="369" y="77"/>
                    <a:pt x="369" y="77"/>
                  </a:cubicBezTo>
                  <a:cubicBezTo>
                    <a:pt x="369" y="77"/>
                    <a:pt x="369" y="78"/>
                    <a:pt x="369" y="79"/>
                  </a:cubicBezTo>
                  <a:cubicBezTo>
                    <a:pt x="369" y="79"/>
                    <a:pt x="369" y="80"/>
                    <a:pt x="369" y="80"/>
                  </a:cubicBezTo>
                  <a:cubicBezTo>
                    <a:pt x="369" y="80"/>
                    <a:pt x="368" y="81"/>
                    <a:pt x="368" y="81"/>
                  </a:cubicBezTo>
                  <a:cubicBezTo>
                    <a:pt x="368" y="81"/>
                    <a:pt x="368" y="82"/>
                    <a:pt x="368" y="82"/>
                  </a:cubicBezTo>
                  <a:cubicBezTo>
                    <a:pt x="368" y="82"/>
                    <a:pt x="369" y="82"/>
                    <a:pt x="369" y="82"/>
                  </a:cubicBezTo>
                  <a:cubicBezTo>
                    <a:pt x="369" y="82"/>
                    <a:pt x="369" y="83"/>
                    <a:pt x="369" y="83"/>
                  </a:cubicBezTo>
                  <a:cubicBezTo>
                    <a:pt x="369" y="83"/>
                    <a:pt x="369" y="83"/>
                    <a:pt x="369" y="83"/>
                  </a:cubicBezTo>
                  <a:cubicBezTo>
                    <a:pt x="369" y="83"/>
                    <a:pt x="370" y="83"/>
                    <a:pt x="370" y="83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70" y="84"/>
                    <a:pt x="370" y="85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70" y="85"/>
                    <a:pt x="371" y="85"/>
                    <a:pt x="371" y="85"/>
                  </a:cubicBezTo>
                  <a:cubicBezTo>
                    <a:pt x="371" y="86"/>
                    <a:pt x="371" y="86"/>
                    <a:pt x="371" y="85"/>
                  </a:cubicBezTo>
                  <a:cubicBezTo>
                    <a:pt x="371" y="85"/>
                    <a:pt x="371" y="85"/>
                    <a:pt x="371" y="85"/>
                  </a:cubicBezTo>
                  <a:cubicBezTo>
                    <a:pt x="371" y="85"/>
                    <a:pt x="371" y="85"/>
                    <a:pt x="372" y="84"/>
                  </a:cubicBezTo>
                  <a:cubicBezTo>
                    <a:pt x="372" y="84"/>
                    <a:pt x="372" y="84"/>
                    <a:pt x="372" y="84"/>
                  </a:cubicBezTo>
                  <a:cubicBezTo>
                    <a:pt x="372" y="85"/>
                    <a:pt x="372" y="85"/>
                    <a:pt x="372" y="85"/>
                  </a:cubicBezTo>
                  <a:cubicBezTo>
                    <a:pt x="372" y="85"/>
                    <a:pt x="373" y="85"/>
                    <a:pt x="373" y="86"/>
                  </a:cubicBezTo>
                  <a:cubicBezTo>
                    <a:pt x="373" y="86"/>
                    <a:pt x="374" y="86"/>
                    <a:pt x="374" y="86"/>
                  </a:cubicBezTo>
                  <a:cubicBezTo>
                    <a:pt x="374" y="86"/>
                    <a:pt x="374" y="86"/>
                    <a:pt x="374" y="86"/>
                  </a:cubicBezTo>
                  <a:cubicBezTo>
                    <a:pt x="374" y="86"/>
                    <a:pt x="374" y="86"/>
                    <a:pt x="374" y="86"/>
                  </a:cubicBezTo>
                  <a:cubicBezTo>
                    <a:pt x="374" y="86"/>
                    <a:pt x="374" y="86"/>
                    <a:pt x="374" y="86"/>
                  </a:cubicBezTo>
                  <a:cubicBezTo>
                    <a:pt x="373" y="87"/>
                    <a:pt x="374" y="87"/>
                    <a:pt x="373" y="87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3" y="87"/>
                    <a:pt x="373" y="87"/>
                    <a:pt x="373" y="86"/>
                  </a:cubicBezTo>
                  <a:cubicBezTo>
                    <a:pt x="373" y="86"/>
                    <a:pt x="372" y="86"/>
                    <a:pt x="372" y="86"/>
                  </a:cubicBezTo>
                  <a:cubicBezTo>
                    <a:pt x="372" y="86"/>
                    <a:pt x="372" y="86"/>
                    <a:pt x="372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72" y="87"/>
                    <a:pt x="372" y="87"/>
                    <a:pt x="372" y="88"/>
                  </a:cubicBezTo>
                  <a:cubicBezTo>
                    <a:pt x="371" y="88"/>
                    <a:pt x="371" y="88"/>
                    <a:pt x="371" y="88"/>
                  </a:cubicBezTo>
                  <a:cubicBezTo>
                    <a:pt x="370" y="88"/>
                    <a:pt x="370" y="88"/>
                    <a:pt x="370" y="87"/>
                  </a:cubicBezTo>
                  <a:cubicBezTo>
                    <a:pt x="370" y="87"/>
                    <a:pt x="370" y="87"/>
                    <a:pt x="370" y="87"/>
                  </a:cubicBezTo>
                  <a:cubicBezTo>
                    <a:pt x="370" y="87"/>
                    <a:pt x="369" y="87"/>
                    <a:pt x="369" y="87"/>
                  </a:cubicBezTo>
                  <a:cubicBezTo>
                    <a:pt x="369" y="87"/>
                    <a:pt x="369" y="88"/>
                    <a:pt x="369" y="88"/>
                  </a:cubicBezTo>
                  <a:cubicBezTo>
                    <a:pt x="369" y="88"/>
                    <a:pt x="369" y="89"/>
                    <a:pt x="369" y="89"/>
                  </a:cubicBezTo>
                  <a:cubicBezTo>
                    <a:pt x="368" y="89"/>
                    <a:pt x="368" y="89"/>
                    <a:pt x="368" y="89"/>
                  </a:cubicBezTo>
                  <a:cubicBezTo>
                    <a:pt x="368" y="89"/>
                    <a:pt x="368" y="89"/>
                    <a:pt x="368" y="89"/>
                  </a:cubicBezTo>
                  <a:cubicBezTo>
                    <a:pt x="367" y="89"/>
                    <a:pt x="367" y="89"/>
                    <a:pt x="367" y="89"/>
                  </a:cubicBezTo>
                  <a:cubicBezTo>
                    <a:pt x="367" y="89"/>
                    <a:pt x="367" y="89"/>
                    <a:pt x="366" y="89"/>
                  </a:cubicBezTo>
                  <a:cubicBezTo>
                    <a:pt x="366" y="89"/>
                    <a:pt x="366" y="90"/>
                    <a:pt x="366" y="90"/>
                  </a:cubicBezTo>
                  <a:cubicBezTo>
                    <a:pt x="365" y="90"/>
                    <a:pt x="365" y="90"/>
                    <a:pt x="365" y="90"/>
                  </a:cubicBezTo>
                  <a:cubicBezTo>
                    <a:pt x="365" y="90"/>
                    <a:pt x="365" y="90"/>
                    <a:pt x="365" y="90"/>
                  </a:cubicBezTo>
                  <a:cubicBezTo>
                    <a:pt x="365" y="90"/>
                    <a:pt x="364" y="90"/>
                    <a:pt x="364" y="90"/>
                  </a:cubicBezTo>
                  <a:cubicBezTo>
                    <a:pt x="364" y="90"/>
                    <a:pt x="364" y="90"/>
                    <a:pt x="364" y="90"/>
                  </a:cubicBezTo>
                  <a:cubicBezTo>
                    <a:pt x="364" y="90"/>
                    <a:pt x="364" y="89"/>
                    <a:pt x="364" y="89"/>
                  </a:cubicBezTo>
                  <a:cubicBezTo>
                    <a:pt x="364" y="89"/>
                    <a:pt x="363" y="89"/>
                    <a:pt x="363" y="89"/>
                  </a:cubicBezTo>
                  <a:cubicBezTo>
                    <a:pt x="363" y="89"/>
                    <a:pt x="363" y="88"/>
                    <a:pt x="363" y="88"/>
                  </a:cubicBezTo>
                  <a:cubicBezTo>
                    <a:pt x="363" y="88"/>
                    <a:pt x="364" y="88"/>
                    <a:pt x="364" y="88"/>
                  </a:cubicBezTo>
                  <a:cubicBezTo>
                    <a:pt x="364" y="88"/>
                    <a:pt x="365" y="88"/>
                    <a:pt x="365" y="88"/>
                  </a:cubicBezTo>
                  <a:cubicBezTo>
                    <a:pt x="365" y="88"/>
                    <a:pt x="366" y="88"/>
                    <a:pt x="366" y="88"/>
                  </a:cubicBezTo>
                  <a:cubicBezTo>
                    <a:pt x="366" y="87"/>
                    <a:pt x="366" y="87"/>
                    <a:pt x="366" y="87"/>
                  </a:cubicBezTo>
                  <a:cubicBezTo>
                    <a:pt x="365" y="87"/>
                    <a:pt x="365" y="87"/>
                    <a:pt x="364" y="87"/>
                  </a:cubicBezTo>
                  <a:cubicBezTo>
                    <a:pt x="364" y="87"/>
                    <a:pt x="364" y="87"/>
                    <a:pt x="364" y="87"/>
                  </a:cubicBezTo>
                  <a:cubicBezTo>
                    <a:pt x="363" y="87"/>
                    <a:pt x="363" y="86"/>
                    <a:pt x="363" y="86"/>
                  </a:cubicBezTo>
                  <a:cubicBezTo>
                    <a:pt x="363" y="86"/>
                    <a:pt x="362" y="86"/>
                    <a:pt x="362" y="86"/>
                  </a:cubicBezTo>
                  <a:cubicBezTo>
                    <a:pt x="361" y="86"/>
                    <a:pt x="361" y="86"/>
                    <a:pt x="360" y="86"/>
                  </a:cubicBezTo>
                  <a:cubicBezTo>
                    <a:pt x="360" y="86"/>
                    <a:pt x="359" y="86"/>
                    <a:pt x="359" y="87"/>
                  </a:cubicBezTo>
                  <a:cubicBezTo>
                    <a:pt x="359" y="87"/>
                    <a:pt x="358" y="87"/>
                    <a:pt x="358" y="86"/>
                  </a:cubicBezTo>
                  <a:cubicBezTo>
                    <a:pt x="358" y="86"/>
                    <a:pt x="357" y="86"/>
                    <a:pt x="357" y="86"/>
                  </a:cubicBezTo>
                  <a:cubicBezTo>
                    <a:pt x="357" y="86"/>
                    <a:pt x="357" y="86"/>
                    <a:pt x="356" y="86"/>
                  </a:cubicBezTo>
                  <a:cubicBezTo>
                    <a:pt x="356" y="86"/>
                    <a:pt x="356" y="86"/>
                    <a:pt x="356" y="87"/>
                  </a:cubicBezTo>
                  <a:cubicBezTo>
                    <a:pt x="356" y="87"/>
                    <a:pt x="356" y="87"/>
                    <a:pt x="356" y="87"/>
                  </a:cubicBezTo>
                  <a:cubicBezTo>
                    <a:pt x="356" y="87"/>
                    <a:pt x="356" y="87"/>
                    <a:pt x="356" y="87"/>
                  </a:cubicBezTo>
                  <a:cubicBezTo>
                    <a:pt x="356" y="87"/>
                    <a:pt x="356" y="87"/>
                    <a:pt x="356" y="88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8"/>
                    <a:pt x="355" y="88"/>
                    <a:pt x="355" y="88"/>
                  </a:cubicBezTo>
                  <a:cubicBezTo>
                    <a:pt x="355" y="88"/>
                    <a:pt x="355" y="88"/>
                    <a:pt x="355" y="88"/>
                  </a:cubicBezTo>
                  <a:cubicBezTo>
                    <a:pt x="355" y="88"/>
                    <a:pt x="355" y="88"/>
                    <a:pt x="355" y="88"/>
                  </a:cubicBezTo>
                  <a:cubicBezTo>
                    <a:pt x="355" y="88"/>
                    <a:pt x="355" y="88"/>
                    <a:pt x="355" y="88"/>
                  </a:cubicBezTo>
                  <a:cubicBezTo>
                    <a:pt x="355" y="88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9"/>
                    <a:pt x="353" y="89"/>
                    <a:pt x="353" y="89"/>
                  </a:cubicBezTo>
                  <a:cubicBezTo>
                    <a:pt x="353" y="89"/>
                    <a:pt x="353" y="90"/>
                    <a:pt x="353" y="90"/>
                  </a:cubicBezTo>
                  <a:cubicBezTo>
                    <a:pt x="353" y="90"/>
                    <a:pt x="353" y="90"/>
                    <a:pt x="352" y="90"/>
                  </a:cubicBezTo>
                  <a:cubicBezTo>
                    <a:pt x="352" y="90"/>
                    <a:pt x="352" y="90"/>
                    <a:pt x="352" y="90"/>
                  </a:cubicBezTo>
                  <a:cubicBezTo>
                    <a:pt x="352" y="90"/>
                    <a:pt x="352" y="90"/>
                    <a:pt x="351" y="90"/>
                  </a:cubicBezTo>
                  <a:cubicBezTo>
                    <a:pt x="351" y="90"/>
                    <a:pt x="351" y="90"/>
                    <a:pt x="351" y="90"/>
                  </a:cubicBezTo>
                  <a:cubicBezTo>
                    <a:pt x="351" y="90"/>
                    <a:pt x="350" y="90"/>
                    <a:pt x="350" y="90"/>
                  </a:cubicBezTo>
                  <a:cubicBezTo>
                    <a:pt x="350" y="90"/>
                    <a:pt x="349" y="89"/>
                    <a:pt x="349" y="89"/>
                  </a:cubicBezTo>
                  <a:cubicBezTo>
                    <a:pt x="349" y="89"/>
                    <a:pt x="349" y="89"/>
                    <a:pt x="348" y="89"/>
                  </a:cubicBezTo>
                  <a:cubicBezTo>
                    <a:pt x="348" y="89"/>
                    <a:pt x="348" y="89"/>
                    <a:pt x="348" y="89"/>
                  </a:cubicBezTo>
                  <a:cubicBezTo>
                    <a:pt x="348" y="90"/>
                    <a:pt x="348" y="90"/>
                    <a:pt x="348" y="90"/>
                  </a:cubicBezTo>
                  <a:cubicBezTo>
                    <a:pt x="348" y="90"/>
                    <a:pt x="348" y="90"/>
                    <a:pt x="348" y="91"/>
                  </a:cubicBezTo>
                  <a:cubicBezTo>
                    <a:pt x="348" y="91"/>
                    <a:pt x="348" y="91"/>
                    <a:pt x="348" y="91"/>
                  </a:cubicBezTo>
                  <a:cubicBezTo>
                    <a:pt x="348" y="91"/>
                    <a:pt x="347" y="91"/>
                    <a:pt x="347" y="91"/>
                  </a:cubicBezTo>
                  <a:cubicBezTo>
                    <a:pt x="347" y="91"/>
                    <a:pt x="347" y="90"/>
                    <a:pt x="347" y="90"/>
                  </a:cubicBezTo>
                  <a:cubicBezTo>
                    <a:pt x="346" y="90"/>
                    <a:pt x="347" y="90"/>
                    <a:pt x="346" y="89"/>
                  </a:cubicBezTo>
                  <a:cubicBezTo>
                    <a:pt x="346" y="89"/>
                    <a:pt x="346" y="89"/>
                    <a:pt x="346" y="89"/>
                  </a:cubicBezTo>
                  <a:cubicBezTo>
                    <a:pt x="346" y="90"/>
                    <a:pt x="345" y="90"/>
                    <a:pt x="345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5" y="90"/>
                    <a:pt x="344" y="90"/>
                    <a:pt x="344" y="90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4" y="90"/>
                    <a:pt x="343" y="90"/>
                    <a:pt x="343" y="90"/>
                  </a:cubicBezTo>
                  <a:cubicBezTo>
                    <a:pt x="343" y="90"/>
                    <a:pt x="342" y="90"/>
                    <a:pt x="342" y="90"/>
                  </a:cubicBezTo>
                  <a:cubicBezTo>
                    <a:pt x="342" y="90"/>
                    <a:pt x="341" y="91"/>
                    <a:pt x="340" y="91"/>
                  </a:cubicBezTo>
                  <a:cubicBezTo>
                    <a:pt x="340" y="91"/>
                    <a:pt x="340" y="91"/>
                    <a:pt x="339" y="91"/>
                  </a:cubicBezTo>
                  <a:cubicBezTo>
                    <a:pt x="339" y="91"/>
                    <a:pt x="339" y="91"/>
                    <a:pt x="339" y="91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8" y="93"/>
                    <a:pt x="338" y="93"/>
                    <a:pt x="338" y="94"/>
                  </a:cubicBezTo>
                  <a:cubicBezTo>
                    <a:pt x="337" y="94"/>
                    <a:pt x="337" y="95"/>
                    <a:pt x="337" y="95"/>
                  </a:cubicBezTo>
                  <a:cubicBezTo>
                    <a:pt x="337" y="95"/>
                    <a:pt x="337" y="96"/>
                    <a:pt x="337" y="96"/>
                  </a:cubicBezTo>
                  <a:cubicBezTo>
                    <a:pt x="337" y="96"/>
                    <a:pt x="337" y="96"/>
                    <a:pt x="337" y="97"/>
                  </a:cubicBezTo>
                  <a:cubicBezTo>
                    <a:pt x="336" y="97"/>
                    <a:pt x="336" y="97"/>
                    <a:pt x="336" y="98"/>
                  </a:cubicBezTo>
                  <a:cubicBezTo>
                    <a:pt x="336" y="98"/>
                    <a:pt x="337" y="98"/>
                    <a:pt x="337" y="99"/>
                  </a:cubicBezTo>
                  <a:cubicBezTo>
                    <a:pt x="337" y="99"/>
                    <a:pt x="337" y="100"/>
                    <a:pt x="336" y="100"/>
                  </a:cubicBezTo>
                  <a:cubicBezTo>
                    <a:pt x="336" y="100"/>
                    <a:pt x="336" y="101"/>
                    <a:pt x="336" y="101"/>
                  </a:cubicBezTo>
                  <a:cubicBezTo>
                    <a:pt x="336" y="101"/>
                    <a:pt x="336" y="101"/>
                    <a:pt x="336" y="101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6" y="102"/>
                    <a:pt x="336" y="103"/>
                    <a:pt x="336" y="103"/>
                  </a:cubicBezTo>
                  <a:cubicBezTo>
                    <a:pt x="336" y="103"/>
                    <a:pt x="335" y="103"/>
                    <a:pt x="335" y="104"/>
                  </a:cubicBezTo>
                  <a:cubicBezTo>
                    <a:pt x="335" y="104"/>
                    <a:pt x="335" y="104"/>
                    <a:pt x="335" y="104"/>
                  </a:cubicBezTo>
                  <a:cubicBezTo>
                    <a:pt x="335" y="104"/>
                    <a:pt x="335" y="104"/>
                    <a:pt x="335" y="105"/>
                  </a:cubicBezTo>
                  <a:cubicBezTo>
                    <a:pt x="335" y="105"/>
                    <a:pt x="335" y="105"/>
                    <a:pt x="334" y="105"/>
                  </a:cubicBezTo>
                  <a:cubicBezTo>
                    <a:pt x="334" y="105"/>
                    <a:pt x="334" y="106"/>
                    <a:pt x="334" y="106"/>
                  </a:cubicBezTo>
                  <a:cubicBezTo>
                    <a:pt x="334" y="106"/>
                    <a:pt x="334" y="107"/>
                    <a:pt x="334" y="108"/>
                  </a:cubicBezTo>
                  <a:cubicBezTo>
                    <a:pt x="334" y="108"/>
                    <a:pt x="335" y="109"/>
                    <a:pt x="335" y="110"/>
                  </a:cubicBezTo>
                  <a:cubicBezTo>
                    <a:pt x="335" y="110"/>
                    <a:pt x="334" y="111"/>
                    <a:pt x="334" y="111"/>
                  </a:cubicBezTo>
                  <a:cubicBezTo>
                    <a:pt x="334" y="111"/>
                    <a:pt x="334" y="111"/>
                    <a:pt x="334" y="111"/>
                  </a:cubicBezTo>
                  <a:cubicBezTo>
                    <a:pt x="334" y="111"/>
                    <a:pt x="334" y="112"/>
                    <a:pt x="334" y="112"/>
                  </a:cubicBezTo>
                  <a:cubicBezTo>
                    <a:pt x="334" y="112"/>
                    <a:pt x="334" y="113"/>
                    <a:pt x="334" y="113"/>
                  </a:cubicBezTo>
                  <a:cubicBezTo>
                    <a:pt x="334" y="113"/>
                    <a:pt x="333" y="113"/>
                    <a:pt x="333" y="113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33" y="114"/>
                    <a:pt x="333" y="115"/>
                    <a:pt x="333" y="115"/>
                  </a:cubicBezTo>
                  <a:cubicBezTo>
                    <a:pt x="333" y="115"/>
                    <a:pt x="333" y="115"/>
                    <a:pt x="332" y="115"/>
                  </a:cubicBezTo>
                  <a:cubicBezTo>
                    <a:pt x="332" y="115"/>
                    <a:pt x="332" y="115"/>
                    <a:pt x="332" y="115"/>
                  </a:cubicBezTo>
                  <a:cubicBezTo>
                    <a:pt x="332" y="116"/>
                    <a:pt x="332" y="116"/>
                    <a:pt x="332" y="117"/>
                  </a:cubicBezTo>
                  <a:cubicBezTo>
                    <a:pt x="332" y="117"/>
                    <a:pt x="332" y="117"/>
                    <a:pt x="332" y="117"/>
                  </a:cubicBezTo>
                  <a:cubicBezTo>
                    <a:pt x="332" y="117"/>
                    <a:pt x="332" y="118"/>
                    <a:pt x="332" y="118"/>
                  </a:cubicBezTo>
                  <a:cubicBezTo>
                    <a:pt x="332" y="118"/>
                    <a:pt x="331" y="118"/>
                    <a:pt x="331" y="118"/>
                  </a:cubicBezTo>
                  <a:cubicBezTo>
                    <a:pt x="331" y="119"/>
                    <a:pt x="331" y="119"/>
                    <a:pt x="331" y="119"/>
                  </a:cubicBezTo>
                  <a:cubicBezTo>
                    <a:pt x="331" y="119"/>
                    <a:pt x="331" y="119"/>
                    <a:pt x="332" y="120"/>
                  </a:cubicBezTo>
                  <a:cubicBezTo>
                    <a:pt x="332" y="120"/>
                    <a:pt x="332" y="120"/>
                    <a:pt x="332" y="120"/>
                  </a:cubicBezTo>
                  <a:cubicBezTo>
                    <a:pt x="332" y="120"/>
                    <a:pt x="333" y="120"/>
                    <a:pt x="333" y="120"/>
                  </a:cubicBezTo>
                  <a:cubicBezTo>
                    <a:pt x="333" y="120"/>
                    <a:pt x="333" y="120"/>
                    <a:pt x="334" y="120"/>
                  </a:cubicBezTo>
                  <a:cubicBezTo>
                    <a:pt x="334" y="120"/>
                    <a:pt x="334" y="120"/>
                    <a:pt x="334" y="120"/>
                  </a:cubicBezTo>
                  <a:cubicBezTo>
                    <a:pt x="335" y="120"/>
                    <a:pt x="335" y="120"/>
                    <a:pt x="335" y="120"/>
                  </a:cubicBezTo>
                  <a:cubicBezTo>
                    <a:pt x="336" y="120"/>
                    <a:pt x="336" y="120"/>
                    <a:pt x="336" y="120"/>
                  </a:cubicBezTo>
                  <a:cubicBezTo>
                    <a:pt x="337" y="120"/>
                    <a:pt x="337" y="120"/>
                    <a:pt x="337" y="120"/>
                  </a:cubicBezTo>
                  <a:cubicBezTo>
                    <a:pt x="337" y="120"/>
                    <a:pt x="337" y="120"/>
                    <a:pt x="337" y="120"/>
                  </a:cubicBezTo>
                  <a:cubicBezTo>
                    <a:pt x="337" y="121"/>
                    <a:pt x="337" y="121"/>
                    <a:pt x="338" y="121"/>
                  </a:cubicBezTo>
                  <a:cubicBezTo>
                    <a:pt x="338" y="121"/>
                    <a:pt x="338" y="121"/>
                    <a:pt x="338" y="122"/>
                  </a:cubicBezTo>
                  <a:cubicBezTo>
                    <a:pt x="338" y="122"/>
                    <a:pt x="338" y="122"/>
                    <a:pt x="338" y="123"/>
                  </a:cubicBezTo>
                  <a:cubicBezTo>
                    <a:pt x="339" y="123"/>
                    <a:pt x="339" y="124"/>
                    <a:pt x="339" y="124"/>
                  </a:cubicBezTo>
                  <a:cubicBezTo>
                    <a:pt x="339" y="124"/>
                    <a:pt x="339" y="124"/>
                    <a:pt x="339" y="125"/>
                  </a:cubicBezTo>
                  <a:cubicBezTo>
                    <a:pt x="339" y="125"/>
                    <a:pt x="339" y="125"/>
                    <a:pt x="339" y="125"/>
                  </a:cubicBezTo>
                  <a:cubicBezTo>
                    <a:pt x="339" y="125"/>
                    <a:pt x="339" y="124"/>
                    <a:pt x="340" y="124"/>
                  </a:cubicBezTo>
                  <a:cubicBezTo>
                    <a:pt x="340" y="124"/>
                    <a:pt x="340" y="124"/>
                    <a:pt x="340" y="124"/>
                  </a:cubicBezTo>
                  <a:cubicBezTo>
                    <a:pt x="340" y="124"/>
                    <a:pt x="340" y="124"/>
                    <a:pt x="340" y="124"/>
                  </a:cubicBezTo>
                  <a:cubicBezTo>
                    <a:pt x="340" y="124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39" y="123"/>
                    <a:pt x="339" y="122"/>
                    <a:pt x="339" y="122"/>
                  </a:cubicBezTo>
                  <a:cubicBezTo>
                    <a:pt x="339" y="122"/>
                    <a:pt x="339" y="122"/>
                    <a:pt x="339" y="122"/>
                  </a:cubicBezTo>
                  <a:cubicBezTo>
                    <a:pt x="339" y="122"/>
                    <a:pt x="340" y="121"/>
                    <a:pt x="340" y="121"/>
                  </a:cubicBezTo>
                  <a:cubicBezTo>
                    <a:pt x="340" y="121"/>
                    <a:pt x="340" y="121"/>
                    <a:pt x="340" y="121"/>
                  </a:cubicBezTo>
                  <a:cubicBezTo>
                    <a:pt x="340" y="122"/>
                    <a:pt x="341" y="122"/>
                    <a:pt x="341" y="122"/>
                  </a:cubicBezTo>
                  <a:cubicBezTo>
                    <a:pt x="341" y="122"/>
                    <a:pt x="340" y="122"/>
                    <a:pt x="340" y="122"/>
                  </a:cubicBezTo>
                  <a:cubicBezTo>
                    <a:pt x="340" y="123"/>
                    <a:pt x="341" y="123"/>
                    <a:pt x="341" y="123"/>
                  </a:cubicBezTo>
                  <a:cubicBezTo>
                    <a:pt x="341" y="123"/>
                    <a:pt x="341" y="123"/>
                    <a:pt x="341" y="123"/>
                  </a:cubicBezTo>
                  <a:cubicBezTo>
                    <a:pt x="341" y="123"/>
                    <a:pt x="341" y="123"/>
                    <a:pt x="342" y="123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2" y="123"/>
                    <a:pt x="343" y="123"/>
                    <a:pt x="343" y="123"/>
                  </a:cubicBezTo>
                  <a:cubicBezTo>
                    <a:pt x="343" y="124"/>
                    <a:pt x="342" y="124"/>
                    <a:pt x="342" y="124"/>
                  </a:cubicBezTo>
                  <a:cubicBezTo>
                    <a:pt x="342" y="124"/>
                    <a:pt x="342" y="124"/>
                    <a:pt x="342" y="124"/>
                  </a:cubicBezTo>
                  <a:cubicBezTo>
                    <a:pt x="342" y="124"/>
                    <a:pt x="342" y="125"/>
                    <a:pt x="342" y="125"/>
                  </a:cubicBezTo>
                  <a:cubicBezTo>
                    <a:pt x="342" y="125"/>
                    <a:pt x="341" y="125"/>
                    <a:pt x="341" y="125"/>
                  </a:cubicBezTo>
                  <a:cubicBezTo>
                    <a:pt x="341" y="125"/>
                    <a:pt x="341" y="126"/>
                    <a:pt x="341" y="126"/>
                  </a:cubicBezTo>
                  <a:cubicBezTo>
                    <a:pt x="342" y="126"/>
                    <a:pt x="342" y="126"/>
                    <a:pt x="342" y="126"/>
                  </a:cubicBezTo>
                  <a:cubicBezTo>
                    <a:pt x="342" y="126"/>
                    <a:pt x="342" y="126"/>
                    <a:pt x="342" y="126"/>
                  </a:cubicBezTo>
                  <a:cubicBezTo>
                    <a:pt x="342" y="125"/>
                    <a:pt x="343" y="125"/>
                    <a:pt x="343" y="125"/>
                  </a:cubicBezTo>
                  <a:cubicBezTo>
                    <a:pt x="343" y="125"/>
                    <a:pt x="343" y="125"/>
                    <a:pt x="343" y="125"/>
                  </a:cubicBezTo>
                  <a:cubicBezTo>
                    <a:pt x="343" y="125"/>
                    <a:pt x="344" y="125"/>
                    <a:pt x="344" y="125"/>
                  </a:cubicBezTo>
                  <a:cubicBezTo>
                    <a:pt x="344" y="125"/>
                    <a:pt x="344" y="125"/>
                    <a:pt x="344" y="125"/>
                  </a:cubicBezTo>
                  <a:cubicBezTo>
                    <a:pt x="344" y="124"/>
                    <a:pt x="344" y="124"/>
                    <a:pt x="344" y="124"/>
                  </a:cubicBezTo>
                  <a:cubicBezTo>
                    <a:pt x="344" y="124"/>
                    <a:pt x="344" y="124"/>
                    <a:pt x="344" y="124"/>
                  </a:cubicBezTo>
                  <a:cubicBezTo>
                    <a:pt x="344" y="124"/>
                    <a:pt x="345" y="124"/>
                    <a:pt x="345" y="124"/>
                  </a:cubicBezTo>
                  <a:cubicBezTo>
                    <a:pt x="345" y="124"/>
                    <a:pt x="344" y="125"/>
                    <a:pt x="344" y="125"/>
                  </a:cubicBezTo>
                  <a:cubicBezTo>
                    <a:pt x="344" y="125"/>
                    <a:pt x="345" y="125"/>
                    <a:pt x="345" y="125"/>
                  </a:cubicBezTo>
                  <a:cubicBezTo>
                    <a:pt x="345" y="125"/>
                    <a:pt x="345" y="125"/>
                    <a:pt x="345" y="125"/>
                  </a:cubicBezTo>
                  <a:cubicBezTo>
                    <a:pt x="345" y="125"/>
                    <a:pt x="345" y="125"/>
                    <a:pt x="345" y="125"/>
                  </a:cubicBezTo>
                  <a:cubicBezTo>
                    <a:pt x="345" y="124"/>
                    <a:pt x="345" y="124"/>
                    <a:pt x="345" y="123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5" y="123"/>
                    <a:pt x="345" y="122"/>
                    <a:pt x="345" y="122"/>
                  </a:cubicBezTo>
                  <a:cubicBezTo>
                    <a:pt x="345" y="122"/>
                    <a:pt x="344" y="122"/>
                    <a:pt x="344" y="122"/>
                  </a:cubicBezTo>
                  <a:cubicBezTo>
                    <a:pt x="344" y="122"/>
                    <a:pt x="344" y="121"/>
                    <a:pt x="344" y="121"/>
                  </a:cubicBezTo>
                  <a:cubicBezTo>
                    <a:pt x="344" y="121"/>
                    <a:pt x="344" y="121"/>
                    <a:pt x="344" y="121"/>
                  </a:cubicBezTo>
                  <a:cubicBezTo>
                    <a:pt x="345" y="121"/>
                    <a:pt x="345" y="121"/>
                    <a:pt x="345" y="121"/>
                  </a:cubicBezTo>
                  <a:cubicBezTo>
                    <a:pt x="345" y="121"/>
                    <a:pt x="346" y="121"/>
                    <a:pt x="346" y="121"/>
                  </a:cubicBezTo>
                  <a:cubicBezTo>
                    <a:pt x="347" y="121"/>
                    <a:pt x="347" y="121"/>
                    <a:pt x="347" y="121"/>
                  </a:cubicBezTo>
                  <a:cubicBezTo>
                    <a:pt x="347" y="121"/>
                    <a:pt x="348" y="121"/>
                    <a:pt x="348" y="121"/>
                  </a:cubicBezTo>
                  <a:cubicBezTo>
                    <a:pt x="348" y="122"/>
                    <a:pt x="348" y="122"/>
                    <a:pt x="348" y="122"/>
                  </a:cubicBezTo>
                  <a:cubicBezTo>
                    <a:pt x="349" y="122"/>
                    <a:pt x="349" y="122"/>
                    <a:pt x="349" y="122"/>
                  </a:cubicBezTo>
                  <a:cubicBezTo>
                    <a:pt x="350" y="122"/>
                    <a:pt x="350" y="123"/>
                    <a:pt x="351" y="123"/>
                  </a:cubicBezTo>
                  <a:cubicBezTo>
                    <a:pt x="351" y="123"/>
                    <a:pt x="351" y="124"/>
                    <a:pt x="352" y="124"/>
                  </a:cubicBezTo>
                  <a:cubicBezTo>
                    <a:pt x="352" y="124"/>
                    <a:pt x="353" y="124"/>
                    <a:pt x="353" y="124"/>
                  </a:cubicBezTo>
                  <a:cubicBezTo>
                    <a:pt x="353" y="124"/>
                    <a:pt x="354" y="124"/>
                    <a:pt x="354" y="125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5"/>
                    <a:pt x="354" y="125"/>
                    <a:pt x="355" y="126"/>
                  </a:cubicBezTo>
                  <a:cubicBezTo>
                    <a:pt x="355" y="126"/>
                    <a:pt x="355" y="126"/>
                    <a:pt x="355" y="126"/>
                  </a:cubicBezTo>
                  <a:cubicBezTo>
                    <a:pt x="355" y="126"/>
                    <a:pt x="356" y="126"/>
                    <a:pt x="356" y="126"/>
                  </a:cubicBezTo>
                  <a:cubicBezTo>
                    <a:pt x="356" y="127"/>
                    <a:pt x="355" y="127"/>
                    <a:pt x="355" y="127"/>
                  </a:cubicBezTo>
                  <a:cubicBezTo>
                    <a:pt x="355" y="127"/>
                    <a:pt x="355" y="127"/>
                    <a:pt x="355" y="127"/>
                  </a:cubicBezTo>
                  <a:cubicBezTo>
                    <a:pt x="355" y="127"/>
                    <a:pt x="355" y="127"/>
                    <a:pt x="355" y="127"/>
                  </a:cubicBezTo>
                  <a:cubicBezTo>
                    <a:pt x="355" y="128"/>
                    <a:pt x="355" y="128"/>
                    <a:pt x="356" y="128"/>
                  </a:cubicBezTo>
                  <a:cubicBezTo>
                    <a:pt x="356" y="128"/>
                    <a:pt x="356" y="128"/>
                    <a:pt x="356" y="128"/>
                  </a:cubicBezTo>
                  <a:cubicBezTo>
                    <a:pt x="357" y="128"/>
                    <a:pt x="357" y="129"/>
                    <a:pt x="357" y="129"/>
                  </a:cubicBezTo>
                  <a:cubicBezTo>
                    <a:pt x="357" y="129"/>
                    <a:pt x="357" y="130"/>
                    <a:pt x="357" y="130"/>
                  </a:cubicBezTo>
                  <a:cubicBezTo>
                    <a:pt x="357" y="130"/>
                    <a:pt x="358" y="131"/>
                    <a:pt x="358" y="131"/>
                  </a:cubicBezTo>
                  <a:cubicBezTo>
                    <a:pt x="358" y="131"/>
                    <a:pt x="358" y="131"/>
                    <a:pt x="358" y="131"/>
                  </a:cubicBezTo>
                  <a:cubicBezTo>
                    <a:pt x="358" y="131"/>
                    <a:pt x="359" y="131"/>
                    <a:pt x="359" y="132"/>
                  </a:cubicBezTo>
                  <a:cubicBezTo>
                    <a:pt x="359" y="132"/>
                    <a:pt x="359" y="132"/>
                    <a:pt x="359" y="132"/>
                  </a:cubicBezTo>
                  <a:cubicBezTo>
                    <a:pt x="359" y="132"/>
                    <a:pt x="359" y="133"/>
                    <a:pt x="359" y="133"/>
                  </a:cubicBezTo>
                  <a:cubicBezTo>
                    <a:pt x="360" y="133"/>
                    <a:pt x="360" y="133"/>
                    <a:pt x="360" y="134"/>
                  </a:cubicBezTo>
                  <a:cubicBezTo>
                    <a:pt x="360" y="134"/>
                    <a:pt x="360" y="134"/>
                    <a:pt x="360" y="134"/>
                  </a:cubicBezTo>
                  <a:cubicBezTo>
                    <a:pt x="360" y="134"/>
                    <a:pt x="360" y="135"/>
                    <a:pt x="360" y="135"/>
                  </a:cubicBezTo>
                  <a:cubicBezTo>
                    <a:pt x="360" y="135"/>
                    <a:pt x="360" y="136"/>
                    <a:pt x="360" y="136"/>
                  </a:cubicBezTo>
                  <a:cubicBezTo>
                    <a:pt x="360" y="136"/>
                    <a:pt x="359" y="136"/>
                    <a:pt x="359" y="136"/>
                  </a:cubicBezTo>
                  <a:cubicBezTo>
                    <a:pt x="359" y="136"/>
                    <a:pt x="359" y="136"/>
                    <a:pt x="359" y="136"/>
                  </a:cubicBezTo>
                  <a:cubicBezTo>
                    <a:pt x="359" y="136"/>
                    <a:pt x="360" y="137"/>
                    <a:pt x="360" y="137"/>
                  </a:cubicBezTo>
                  <a:cubicBezTo>
                    <a:pt x="360" y="137"/>
                    <a:pt x="360" y="137"/>
                    <a:pt x="360" y="137"/>
                  </a:cubicBezTo>
                  <a:cubicBezTo>
                    <a:pt x="360" y="138"/>
                    <a:pt x="360" y="138"/>
                    <a:pt x="360" y="139"/>
                  </a:cubicBezTo>
                  <a:cubicBezTo>
                    <a:pt x="360" y="139"/>
                    <a:pt x="361" y="140"/>
                    <a:pt x="361" y="140"/>
                  </a:cubicBezTo>
                  <a:cubicBezTo>
                    <a:pt x="361" y="140"/>
                    <a:pt x="362" y="141"/>
                    <a:pt x="362" y="141"/>
                  </a:cubicBezTo>
                  <a:cubicBezTo>
                    <a:pt x="362" y="142"/>
                    <a:pt x="362" y="142"/>
                    <a:pt x="362" y="142"/>
                  </a:cubicBezTo>
                  <a:cubicBezTo>
                    <a:pt x="362" y="142"/>
                    <a:pt x="362" y="143"/>
                    <a:pt x="362" y="143"/>
                  </a:cubicBezTo>
                  <a:cubicBezTo>
                    <a:pt x="363" y="143"/>
                    <a:pt x="363" y="143"/>
                    <a:pt x="363" y="143"/>
                  </a:cubicBezTo>
                  <a:cubicBezTo>
                    <a:pt x="363" y="144"/>
                    <a:pt x="363" y="144"/>
                    <a:pt x="363" y="144"/>
                  </a:cubicBezTo>
                  <a:cubicBezTo>
                    <a:pt x="363" y="144"/>
                    <a:pt x="363" y="145"/>
                    <a:pt x="363" y="145"/>
                  </a:cubicBezTo>
                  <a:cubicBezTo>
                    <a:pt x="363" y="145"/>
                    <a:pt x="364" y="145"/>
                    <a:pt x="364" y="146"/>
                  </a:cubicBezTo>
                  <a:cubicBezTo>
                    <a:pt x="364" y="146"/>
                    <a:pt x="364" y="146"/>
                    <a:pt x="364" y="146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7"/>
                    <a:pt x="365" y="148"/>
                    <a:pt x="365" y="148"/>
                  </a:cubicBezTo>
                  <a:cubicBezTo>
                    <a:pt x="365" y="149"/>
                    <a:pt x="365" y="149"/>
                    <a:pt x="366" y="149"/>
                  </a:cubicBezTo>
                  <a:cubicBezTo>
                    <a:pt x="366" y="149"/>
                    <a:pt x="366" y="150"/>
                    <a:pt x="366" y="150"/>
                  </a:cubicBezTo>
                  <a:cubicBezTo>
                    <a:pt x="367" y="151"/>
                    <a:pt x="366" y="152"/>
                    <a:pt x="366" y="153"/>
                  </a:cubicBezTo>
                  <a:cubicBezTo>
                    <a:pt x="366" y="153"/>
                    <a:pt x="366" y="154"/>
                    <a:pt x="366" y="155"/>
                  </a:cubicBezTo>
                  <a:cubicBezTo>
                    <a:pt x="366" y="155"/>
                    <a:pt x="366" y="156"/>
                    <a:pt x="366" y="157"/>
                  </a:cubicBezTo>
                  <a:cubicBezTo>
                    <a:pt x="366" y="157"/>
                    <a:pt x="366" y="158"/>
                    <a:pt x="366" y="158"/>
                  </a:cubicBezTo>
                  <a:cubicBezTo>
                    <a:pt x="366" y="159"/>
                    <a:pt x="366" y="160"/>
                    <a:pt x="366" y="160"/>
                  </a:cubicBezTo>
                  <a:cubicBezTo>
                    <a:pt x="366" y="160"/>
                    <a:pt x="366" y="161"/>
                    <a:pt x="366" y="162"/>
                  </a:cubicBezTo>
                  <a:cubicBezTo>
                    <a:pt x="366" y="162"/>
                    <a:pt x="366" y="163"/>
                    <a:pt x="366" y="163"/>
                  </a:cubicBezTo>
                  <a:cubicBezTo>
                    <a:pt x="366" y="164"/>
                    <a:pt x="366" y="165"/>
                    <a:pt x="366" y="166"/>
                  </a:cubicBezTo>
                  <a:cubicBezTo>
                    <a:pt x="366" y="166"/>
                    <a:pt x="366" y="168"/>
                    <a:pt x="366" y="168"/>
                  </a:cubicBezTo>
                  <a:cubicBezTo>
                    <a:pt x="366" y="169"/>
                    <a:pt x="366" y="170"/>
                    <a:pt x="366" y="170"/>
                  </a:cubicBezTo>
                  <a:cubicBezTo>
                    <a:pt x="366" y="171"/>
                    <a:pt x="366" y="171"/>
                    <a:pt x="365" y="172"/>
                  </a:cubicBezTo>
                  <a:cubicBezTo>
                    <a:pt x="365" y="172"/>
                    <a:pt x="365" y="172"/>
                    <a:pt x="365" y="173"/>
                  </a:cubicBezTo>
                  <a:cubicBezTo>
                    <a:pt x="365" y="173"/>
                    <a:pt x="365" y="174"/>
                    <a:pt x="365" y="174"/>
                  </a:cubicBezTo>
                  <a:cubicBezTo>
                    <a:pt x="365" y="174"/>
                    <a:pt x="365" y="175"/>
                    <a:pt x="365" y="175"/>
                  </a:cubicBezTo>
                  <a:cubicBezTo>
                    <a:pt x="365" y="175"/>
                    <a:pt x="365" y="175"/>
                    <a:pt x="365" y="175"/>
                  </a:cubicBezTo>
                  <a:cubicBezTo>
                    <a:pt x="365" y="176"/>
                    <a:pt x="364" y="176"/>
                    <a:pt x="364" y="176"/>
                  </a:cubicBezTo>
                  <a:cubicBezTo>
                    <a:pt x="364" y="176"/>
                    <a:pt x="364" y="176"/>
                    <a:pt x="364" y="176"/>
                  </a:cubicBezTo>
                  <a:cubicBezTo>
                    <a:pt x="364" y="177"/>
                    <a:pt x="364" y="177"/>
                    <a:pt x="364" y="177"/>
                  </a:cubicBezTo>
                  <a:cubicBezTo>
                    <a:pt x="364" y="177"/>
                    <a:pt x="364" y="178"/>
                    <a:pt x="364" y="178"/>
                  </a:cubicBezTo>
                  <a:cubicBezTo>
                    <a:pt x="364" y="178"/>
                    <a:pt x="364" y="178"/>
                    <a:pt x="364" y="179"/>
                  </a:cubicBezTo>
                  <a:cubicBezTo>
                    <a:pt x="364" y="179"/>
                    <a:pt x="364" y="179"/>
                    <a:pt x="364" y="179"/>
                  </a:cubicBezTo>
                  <a:cubicBezTo>
                    <a:pt x="365" y="179"/>
                    <a:pt x="365" y="180"/>
                    <a:pt x="365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4" y="180"/>
                    <a:pt x="364" y="181"/>
                    <a:pt x="364" y="181"/>
                  </a:cubicBezTo>
                  <a:cubicBezTo>
                    <a:pt x="364" y="181"/>
                    <a:pt x="363" y="181"/>
                    <a:pt x="363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3" y="183"/>
                    <a:pt x="363" y="183"/>
                    <a:pt x="363" y="183"/>
                  </a:cubicBezTo>
                  <a:cubicBezTo>
                    <a:pt x="363" y="183"/>
                    <a:pt x="362" y="184"/>
                    <a:pt x="362" y="184"/>
                  </a:cubicBezTo>
                  <a:cubicBezTo>
                    <a:pt x="362" y="184"/>
                    <a:pt x="362" y="184"/>
                    <a:pt x="362" y="184"/>
                  </a:cubicBezTo>
                  <a:cubicBezTo>
                    <a:pt x="362" y="184"/>
                    <a:pt x="361" y="184"/>
                    <a:pt x="361" y="185"/>
                  </a:cubicBezTo>
                  <a:cubicBezTo>
                    <a:pt x="361" y="185"/>
                    <a:pt x="361" y="185"/>
                    <a:pt x="361" y="185"/>
                  </a:cubicBezTo>
                  <a:cubicBezTo>
                    <a:pt x="361" y="185"/>
                    <a:pt x="361" y="185"/>
                    <a:pt x="361" y="185"/>
                  </a:cubicBezTo>
                  <a:cubicBezTo>
                    <a:pt x="361" y="185"/>
                    <a:pt x="360" y="186"/>
                    <a:pt x="360" y="186"/>
                  </a:cubicBezTo>
                  <a:cubicBezTo>
                    <a:pt x="360" y="186"/>
                    <a:pt x="360" y="186"/>
                    <a:pt x="360" y="186"/>
                  </a:cubicBezTo>
                  <a:cubicBezTo>
                    <a:pt x="360" y="186"/>
                    <a:pt x="360" y="187"/>
                    <a:pt x="360" y="187"/>
                  </a:cubicBezTo>
                  <a:cubicBezTo>
                    <a:pt x="360" y="187"/>
                    <a:pt x="360" y="186"/>
                    <a:pt x="360" y="186"/>
                  </a:cubicBezTo>
                  <a:cubicBezTo>
                    <a:pt x="360" y="186"/>
                    <a:pt x="359" y="186"/>
                    <a:pt x="359" y="186"/>
                  </a:cubicBezTo>
                  <a:cubicBezTo>
                    <a:pt x="359" y="186"/>
                    <a:pt x="359" y="187"/>
                    <a:pt x="359" y="187"/>
                  </a:cubicBezTo>
                  <a:cubicBezTo>
                    <a:pt x="359" y="187"/>
                    <a:pt x="358" y="187"/>
                    <a:pt x="358" y="187"/>
                  </a:cubicBezTo>
                  <a:cubicBezTo>
                    <a:pt x="358" y="187"/>
                    <a:pt x="358" y="187"/>
                    <a:pt x="358" y="187"/>
                  </a:cubicBezTo>
                  <a:cubicBezTo>
                    <a:pt x="358" y="187"/>
                    <a:pt x="358" y="187"/>
                    <a:pt x="358" y="187"/>
                  </a:cubicBezTo>
                  <a:cubicBezTo>
                    <a:pt x="357" y="187"/>
                    <a:pt x="357" y="187"/>
                    <a:pt x="357" y="187"/>
                  </a:cubicBezTo>
                  <a:cubicBezTo>
                    <a:pt x="357" y="186"/>
                    <a:pt x="357" y="187"/>
                    <a:pt x="357" y="187"/>
                  </a:cubicBezTo>
                  <a:cubicBezTo>
                    <a:pt x="357" y="187"/>
                    <a:pt x="357" y="187"/>
                    <a:pt x="356" y="186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6"/>
                    <a:pt x="356" y="186"/>
                    <a:pt x="355" y="186"/>
                  </a:cubicBezTo>
                  <a:cubicBezTo>
                    <a:pt x="355" y="186"/>
                    <a:pt x="355" y="186"/>
                    <a:pt x="355" y="186"/>
                  </a:cubicBezTo>
                  <a:cubicBezTo>
                    <a:pt x="355" y="186"/>
                    <a:pt x="355" y="186"/>
                    <a:pt x="355" y="18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55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5"/>
                    <a:pt x="353" y="185"/>
                    <a:pt x="353" y="185"/>
                  </a:cubicBezTo>
                  <a:cubicBezTo>
                    <a:pt x="353" y="185"/>
                    <a:pt x="353" y="185"/>
                    <a:pt x="353" y="185"/>
                  </a:cubicBezTo>
                  <a:cubicBezTo>
                    <a:pt x="353" y="185"/>
                    <a:pt x="352" y="185"/>
                    <a:pt x="352" y="185"/>
                  </a:cubicBezTo>
                  <a:cubicBezTo>
                    <a:pt x="352" y="185"/>
                    <a:pt x="352" y="186"/>
                    <a:pt x="352" y="186"/>
                  </a:cubicBezTo>
                  <a:cubicBezTo>
                    <a:pt x="352" y="186"/>
                    <a:pt x="352" y="186"/>
                    <a:pt x="352" y="186"/>
                  </a:cubicBezTo>
                  <a:cubicBezTo>
                    <a:pt x="352" y="186"/>
                    <a:pt x="352" y="187"/>
                    <a:pt x="352" y="187"/>
                  </a:cubicBezTo>
                  <a:cubicBezTo>
                    <a:pt x="352" y="187"/>
                    <a:pt x="352" y="187"/>
                    <a:pt x="352" y="187"/>
                  </a:cubicBezTo>
                  <a:cubicBezTo>
                    <a:pt x="352" y="188"/>
                    <a:pt x="352" y="188"/>
                    <a:pt x="352" y="188"/>
                  </a:cubicBezTo>
                  <a:cubicBezTo>
                    <a:pt x="352" y="188"/>
                    <a:pt x="352" y="188"/>
                    <a:pt x="352" y="188"/>
                  </a:cubicBezTo>
                  <a:cubicBezTo>
                    <a:pt x="352" y="188"/>
                    <a:pt x="351" y="188"/>
                    <a:pt x="351" y="188"/>
                  </a:cubicBezTo>
                  <a:cubicBezTo>
                    <a:pt x="351" y="188"/>
                    <a:pt x="351" y="188"/>
                    <a:pt x="351" y="188"/>
                  </a:cubicBezTo>
                  <a:cubicBezTo>
                    <a:pt x="351" y="188"/>
                    <a:pt x="351" y="188"/>
                    <a:pt x="350" y="188"/>
                  </a:cubicBezTo>
                  <a:cubicBezTo>
                    <a:pt x="350" y="188"/>
                    <a:pt x="350" y="188"/>
                    <a:pt x="350" y="188"/>
                  </a:cubicBezTo>
                  <a:cubicBezTo>
                    <a:pt x="350" y="188"/>
                    <a:pt x="350" y="188"/>
                    <a:pt x="350" y="188"/>
                  </a:cubicBezTo>
                  <a:cubicBezTo>
                    <a:pt x="350" y="188"/>
                    <a:pt x="350" y="188"/>
                    <a:pt x="350" y="188"/>
                  </a:cubicBezTo>
                  <a:cubicBezTo>
                    <a:pt x="350" y="188"/>
                    <a:pt x="350" y="188"/>
                    <a:pt x="350" y="188"/>
                  </a:cubicBezTo>
                  <a:cubicBezTo>
                    <a:pt x="350" y="187"/>
                    <a:pt x="350" y="187"/>
                    <a:pt x="350" y="187"/>
                  </a:cubicBezTo>
                  <a:cubicBezTo>
                    <a:pt x="350" y="187"/>
                    <a:pt x="350" y="187"/>
                    <a:pt x="350" y="187"/>
                  </a:cubicBezTo>
                  <a:cubicBezTo>
                    <a:pt x="350" y="186"/>
                    <a:pt x="350" y="186"/>
                    <a:pt x="350" y="186"/>
                  </a:cubicBezTo>
                  <a:cubicBezTo>
                    <a:pt x="351" y="185"/>
                    <a:pt x="351" y="185"/>
                    <a:pt x="351" y="185"/>
                  </a:cubicBezTo>
                  <a:cubicBezTo>
                    <a:pt x="351" y="184"/>
                    <a:pt x="351" y="184"/>
                    <a:pt x="351" y="183"/>
                  </a:cubicBezTo>
                  <a:cubicBezTo>
                    <a:pt x="351" y="183"/>
                    <a:pt x="350" y="183"/>
                    <a:pt x="350" y="182"/>
                  </a:cubicBezTo>
                  <a:cubicBezTo>
                    <a:pt x="350" y="182"/>
                    <a:pt x="350" y="182"/>
                    <a:pt x="350" y="182"/>
                  </a:cubicBezTo>
                  <a:cubicBezTo>
                    <a:pt x="349" y="181"/>
                    <a:pt x="349" y="181"/>
                    <a:pt x="349" y="181"/>
                  </a:cubicBezTo>
                  <a:cubicBezTo>
                    <a:pt x="349" y="180"/>
                    <a:pt x="349" y="180"/>
                    <a:pt x="349" y="179"/>
                  </a:cubicBezTo>
                  <a:cubicBezTo>
                    <a:pt x="349" y="179"/>
                    <a:pt x="349" y="178"/>
                    <a:pt x="348" y="178"/>
                  </a:cubicBezTo>
                  <a:cubicBezTo>
                    <a:pt x="348" y="178"/>
                    <a:pt x="348" y="178"/>
                    <a:pt x="348" y="177"/>
                  </a:cubicBezTo>
                  <a:cubicBezTo>
                    <a:pt x="348" y="177"/>
                    <a:pt x="348" y="177"/>
                    <a:pt x="348" y="177"/>
                  </a:cubicBezTo>
                  <a:cubicBezTo>
                    <a:pt x="348" y="177"/>
                    <a:pt x="347" y="177"/>
                    <a:pt x="347" y="176"/>
                  </a:cubicBezTo>
                  <a:cubicBezTo>
                    <a:pt x="347" y="176"/>
                    <a:pt x="347" y="176"/>
                    <a:pt x="347" y="176"/>
                  </a:cubicBezTo>
                  <a:cubicBezTo>
                    <a:pt x="347" y="176"/>
                    <a:pt x="347" y="175"/>
                    <a:pt x="347" y="175"/>
                  </a:cubicBezTo>
                  <a:cubicBezTo>
                    <a:pt x="347" y="175"/>
                    <a:pt x="347" y="174"/>
                    <a:pt x="347" y="174"/>
                  </a:cubicBezTo>
                  <a:cubicBezTo>
                    <a:pt x="347" y="174"/>
                    <a:pt x="347" y="173"/>
                    <a:pt x="347" y="173"/>
                  </a:cubicBezTo>
                  <a:cubicBezTo>
                    <a:pt x="347" y="173"/>
                    <a:pt x="348" y="173"/>
                    <a:pt x="348" y="173"/>
                  </a:cubicBezTo>
                  <a:cubicBezTo>
                    <a:pt x="348" y="173"/>
                    <a:pt x="348" y="173"/>
                    <a:pt x="349" y="173"/>
                  </a:cubicBezTo>
                  <a:cubicBezTo>
                    <a:pt x="349" y="173"/>
                    <a:pt x="349" y="173"/>
                    <a:pt x="349" y="173"/>
                  </a:cubicBezTo>
                  <a:cubicBezTo>
                    <a:pt x="350" y="173"/>
                    <a:pt x="350" y="173"/>
                    <a:pt x="350" y="174"/>
                  </a:cubicBezTo>
                  <a:cubicBezTo>
                    <a:pt x="351" y="174"/>
                    <a:pt x="351" y="174"/>
                    <a:pt x="352" y="174"/>
                  </a:cubicBezTo>
                  <a:cubicBezTo>
                    <a:pt x="352" y="174"/>
                    <a:pt x="352" y="174"/>
                    <a:pt x="352" y="174"/>
                  </a:cubicBezTo>
                  <a:cubicBezTo>
                    <a:pt x="352" y="174"/>
                    <a:pt x="352" y="174"/>
                    <a:pt x="353" y="174"/>
                  </a:cubicBezTo>
                  <a:cubicBezTo>
                    <a:pt x="353" y="174"/>
                    <a:pt x="353" y="173"/>
                    <a:pt x="353" y="173"/>
                  </a:cubicBezTo>
                  <a:cubicBezTo>
                    <a:pt x="353" y="173"/>
                    <a:pt x="352" y="173"/>
                    <a:pt x="352" y="173"/>
                  </a:cubicBezTo>
                  <a:cubicBezTo>
                    <a:pt x="352" y="172"/>
                    <a:pt x="352" y="171"/>
                    <a:pt x="352" y="171"/>
                  </a:cubicBezTo>
                  <a:cubicBezTo>
                    <a:pt x="352" y="171"/>
                    <a:pt x="352" y="170"/>
                    <a:pt x="352" y="169"/>
                  </a:cubicBezTo>
                  <a:cubicBezTo>
                    <a:pt x="352" y="169"/>
                    <a:pt x="352" y="168"/>
                    <a:pt x="352" y="167"/>
                  </a:cubicBezTo>
                  <a:cubicBezTo>
                    <a:pt x="352" y="167"/>
                    <a:pt x="352" y="166"/>
                    <a:pt x="352" y="166"/>
                  </a:cubicBezTo>
                  <a:cubicBezTo>
                    <a:pt x="352" y="166"/>
                    <a:pt x="352" y="165"/>
                    <a:pt x="352" y="165"/>
                  </a:cubicBezTo>
                  <a:cubicBezTo>
                    <a:pt x="352" y="165"/>
                    <a:pt x="352" y="164"/>
                    <a:pt x="352" y="164"/>
                  </a:cubicBezTo>
                  <a:cubicBezTo>
                    <a:pt x="352" y="164"/>
                    <a:pt x="351" y="163"/>
                    <a:pt x="351" y="163"/>
                  </a:cubicBezTo>
                  <a:cubicBezTo>
                    <a:pt x="351" y="163"/>
                    <a:pt x="351" y="163"/>
                    <a:pt x="350" y="163"/>
                  </a:cubicBezTo>
                  <a:cubicBezTo>
                    <a:pt x="350" y="162"/>
                    <a:pt x="350" y="162"/>
                    <a:pt x="350" y="162"/>
                  </a:cubicBezTo>
                  <a:cubicBezTo>
                    <a:pt x="350" y="162"/>
                    <a:pt x="351" y="161"/>
                    <a:pt x="351" y="161"/>
                  </a:cubicBezTo>
                  <a:cubicBezTo>
                    <a:pt x="351" y="161"/>
                    <a:pt x="351" y="161"/>
                    <a:pt x="351" y="160"/>
                  </a:cubicBezTo>
                  <a:cubicBezTo>
                    <a:pt x="351" y="160"/>
                    <a:pt x="351" y="159"/>
                    <a:pt x="351" y="159"/>
                  </a:cubicBezTo>
                  <a:cubicBezTo>
                    <a:pt x="351" y="159"/>
                    <a:pt x="351" y="158"/>
                    <a:pt x="351" y="158"/>
                  </a:cubicBezTo>
                  <a:cubicBezTo>
                    <a:pt x="350" y="158"/>
                    <a:pt x="350" y="158"/>
                    <a:pt x="350" y="158"/>
                  </a:cubicBezTo>
                  <a:cubicBezTo>
                    <a:pt x="350" y="158"/>
                    <a:pt x="350" y="158"/>
                    <a:pt x="350" y="157"/>
                  </a:cubicBezTo>
                  <a:cubicBezTo>
                    <a:pt x="350" y="157"/>
                    <a:pt x="350" y="157"/>
                    <a:pt x="350" y="156"/>
                  </a:cubicBezTo>
                  <a:cubicBezTo>
                    <a:pt x="350" y="156"/>
                    <a:pt x="350" y="156"/>
                    <a:pt x="349" y="155"/>
                  </a:cubicBezTo>
                  <a:cubicBezTo>
                    <a:pt x="349" y="155"/>
                    <a:pt x="349" y="156"/>
                    <a:pt x="349" y="156"/>
                  </a:cubicBezTo>
                  <a:cubicBezTo>
                    <a:pt x="348" y="156"/>
                    <a:pt x="348" y="156"/>
                    <a:pt x="347" y="156"/>
                  </a:cubicBezTo>
                  <a:cubicBezTo>
                    <a:pt x="347" y="156"/>
                    <a:pt x="347" y="157"/>
                    <a:pt x="346" y="157"/>
                  </a:cubicBezTo>
                  <a:cubicBezTo>
                    <a:pt x="346" y="157"/>
                    <a:pt x="346" y="157"/>
                    <a:pt x="346" y="158"/>
                  </a:cubicBezTo>
                  <a:cubicBezTo>
                    <a:pt x="346" y="158"/>
                    <a:pt x="345" y="158"/>
                    <a:pt x="345" y="158"/>
                  </a:cubicBezTo>
                  <a:cubicBezTo>
                    <a:pt x="345" y="158"/>
                    <a:pt x="345" y="158"/>
                    <a:pt x="344" y="158"/>
                  </a:cubicBezTo>
                  <a:cubicBezTo>
                    <a:pt x="344" y="159"/>
                    <a:pt x="344" y="159"/>
                    <a:pt x="344" y="159"/>
                  </a:cubicBezTo>
                  <a:cubicBezTo>
                    <a:pt x="344" y="159"/>
                    <a:pt x="343" y="159"/>
                    <a:pt x="342" y="159"/>
                  </a:cubicBezTo>
                  <a:cubicBezTo>
                    <a:pt x="342" y="159"/>
                    <a:pt x="341" y="159"/>
                    <a:pt x="341" y="159"/>
                  </a:cubicBezTo>
                  <a:cubicBezTo>
                    <a:pt x="341" y="159"/>
                    <a:pt x="340" y="159"/>
                    <a:pt x="340" y="159"/>
                  </a:cubicBezTo>
                  <a:cubicBezTo>
                    <a:pt x="340" y="159"/>
                    <a:pt x="339" y="160"/>
                    <a:pt x="339" y="160"/>
                  </a:cubicBezTo>
                  <a:cubicBezTo>
                    <a:pt x="338" y="160"/>
                    <a:pt x="338" y="159"/>
                    <a:pt x="338" y="159"/>
                  </a:cubicBezTo>
                  <a:cubicBezTo>
                    <a:pt x="337" y="159"/>
                    <a:pt x="337" y="159"/>
                    <a:pt x="337" y="158"/>
                  </a:cubicBezTo>
                  <a:cubicBezTo>
                    <a:pt x="337" y="158"/>
                    <a:pt x="337" y="158"/>
                    <a:pt x="337" y="158"/>
                  </a:cubicBezTo>
                  <a:cubicBezTo>
                    <a:pt x="337" y="157"/>
                    <a:pt x="337" y="157"/>
                    <a:pt x="337" y="157"/>
                  </a:cubicBezTo>
                  <a:cubicBezTo>
                    <a:pt x="337" y="156"/>
                    <a:pt x="336" y="156"/>
                    <a:pt x="336" y="156"/>
                  </a:cubicBezTo>
                  <a:cubicBezTo>
                    <a:pt x="336" y="156"/>
                    <a:pt x="336" y="156"/>
                    <a:pt x="335" y="156"/>
                  </a:cubicBezTo>
                  <a:cubicBezTo>
                    <a:pt x="335" y="156"/>
                    <a:pt x="335" y="155"/>
                    <a:pt x="335" y="155"/>
                  </a:cubicBezTo>
                  <a:cubicBezTo>
                    <a:pt x="335" y="155"/>
                    <a:pt x="335" y="155"/>
                    <a:pt x="335" y="154"/>
                  </a:cubicBezTo>
                  <a:cubicBezTo>
                    <a:pt x="335" y="154"/>
                    <a:pt x="334" y="154"/>
                    <a:pt x="334" y="154"/>
                  </a:cubicBezTo>
                  <a:cubicBezTo>
                    <a:pt x="334" y="154"/>
                    <a:pt x="333" y="154"/>
                    <a:pt x="332" y="154"/>
                  </a:cubicBezTo>
                  <a:cubicBezTo>
                    <a:pt x="332" y="154"/>
                    <a:pt x="331" y="154"/>
                    <a:pt x="331" y="153"/>
                  </a:cubicBezTo>
                  <a:cubicBezTo>
                    <a:pt x="331" y="153"/>
                    <a:pt x="331" y="153"/>
                    <a:pt x="331" y="153"/>
                  </a:cubicBezTo>
                  <a:cubicBezTo>
                    <a:pt x="330" y="153"/>
                    <a:pt x="330" y="153"/>
                    <a:pt x="330" y="153"/>
                  </a:cubicBezTo>
                  <a:cubicBezTo>
                    <a:pt x="330" y="152"/>
                    <a:pt x="329" y="152"/>
                    <a:pt x="329" y="152"/>
                  </a:cubicBezTo>
                  <a:cubicBezTo>
                    <a:pt x="329" y="152"/>
                    <a:pt x="329" y="152"/>
                    <a:pt x="328" y="152"/>
                  </a:cubicBezTo>
                  <a:cubicBezTo>
                    <a:pt x="328" y="152"/>
                    <a:pt x="327" y="152"/>
                    <a:pt x="327" y="152"/>
                  </a:cubicBezTo>
                  <a:cubicBezTo>
                    <a:pt x="327" y="152"/>
                    <a:pt x="326" y="151"/>
                    <a:pt x="326" y="151"/>
                  </a:cubicBezTo>
                  <a:cubicBezTo>
                    <a:pt x="326" y="151"/>
                    <a:pt x="325" y="151"/>
                    <a:pt x="325" y="151"/>
                  </a:cubicBezTo>
                  <a:cubicBezTo>
                    <a:pt x="325" y="151"/>
                    <a:pt x="324" y="151"/>
                    <a:pt x="324" y="151"/>
                  </a:cubicBezTo>
                  <a:cubicBezTo>
                    <a:pt x="324" y="151"/>
                    <a:pt x="323" y="151"/>
                    <a:pt x="323" y="151"/>
                  </a:cubicBezTo>
                  <a:cubicBezTo>
                    <a:pt x="323" y="151"/>
                    <a:pt x="322" y="150"/>
                    <a:pt x="322" y="150"/>
                  </a:cubicBezTo>
                  <a:cubicBezTo>
                    <a:pt x="322" y="150"/>
                    <a:pt x="321" y="149"/>
                    <a:pt x="321" y="149"/>
                  </a:cubicBezTo>
                  <a:cubicBezTo>
                    <a:pt x="321" y="149"/>
                    <a:pt x="321" y="148"/>
                    <a:pt x="321" y="148"/>
                  </a:cubicBezTo>
                  <a:cubicBezTo>
                    <a:pt x="321" y="148"/>
                    <a:pt x="321" y="147"/>
                    <a:pt x="320" y="147"/>
                  </a:cubicBezTo>
                  <a:cubicBezTo>
                    <a:pt x="320" y="147"/>
                    <a:pt x="320" y="146"/>
                    <a:pt x="319" y="146"/>
                  </a:cubicBezTo>
                  <a:cubicBezTo>
                    <a:pt x="319" y="146"/>
                    <a:pt x="319" y="145"/>
                    <a:pt x="319" y="145"/>
                  </a:cubicBezTo>
                  <a:cubicBezTo>
                    <a:pt x="319" y="145"/>
                    <a:pt x="318" y="145"/>
                    <a:pt x="318" y="145"/>
                  </a:cubicBezTo>
                  <a:cubicBezTo>
                    <a:pt x="318" y="145"/>
                    <a:pt x="318" y="144"/>
                    <a:pt x="318" y="144"/>
                  </a:cubicBezTo>
                  <a:cubicBezTo>
                    <a:pt x="318" y="144"/>
                    <a:pt x="317" y="144"/>
                    <a:pt x="317" y="144"/>
                  </a:cubicBezTo>
                  <a:cubicBezTo>
                    <a:pt x="317" y="144"/>
                    <a:pt x="317" y="144"/>
                    <a:pt x="317" y="144"/>
                  </a:cubicBezTo>
                  <a:cubicBezTo>
                    <a:pt x="316" y="144"/>
                    <a:pt x="316" y="144"/>
                    <a:pt x="316" y="143"/>
                  </a:cubicBezTo>
                  <a:cubicBezTo>
                    <a:pt x="316" y="143"/>
                    <a:pt x="316" y="143"/>
                    <a:pt x="316" y="143"/>
                  </a:cubicBezTo>
                  <a:cubicBezTo>
                    <a:pt x="315" y="143"/>
                    <a:pt x="315" y="142"/>
                    <a:pt x="315" y="142"/>
                  </a:cubicBezTo>
                  <a:cubicBezTo>
                    <a:pt x="315" y="142"/>
                    <a:pt x="315" y="141"/>
                    <a:pt x="314" y="141"/>
                  </a:cubicBezTo>
                  <a:cubicBezTo>
                    <a:pt x="314" y="141"/>
                    <a:pt x="314" y="141"/>
                    <a:pt x="314" y="141"/>
                  </a:cubicBezTo>
                  <a:cubicBezTo>
                    <a:pt x="314" y="140"/>
                    <a:pt x="314" y="140"/>
                    <a:pt x="314" y="140"/>
                  </a:cubicBezTo>
                  <a:cubicBezTo>
                    <a:pt x="313" y="139"/>
                    <a:pt x="314" y="139"/>
                    <a:pt x="313" y="139"/>
                  </a:cubicBezTo>
                  <a:cubicBezTo>
                    <a:pt x="313" y="138"/>
                    <a:pt x="313" y="138"/>
                    <a:pt x="313" y="138"/>
                  </a:cubicBezTo>
                  <a:cubicBezTo>
                    <a:pt x="312" y="138"/>
                    <a:pt x="312" y="138"/>
                    <a:pt x="312" y="137"/>
                  </a:cubicBezTo>
                  <a:cubicBezTo>
                    <a:pt x="312" y="137"/>
                    <a:pt x="311" y="137"/>
                    <a:pt x="311" y="137"/>
                  </a:cubicBezTo>
                  <a:cubicBezTo>
                    <a:pt x="311" y="137"/>
                    <a:pt x="311" y="136"/>
                    <a:pt x="311" y="136"/>
                  </a:cubicBezTo>
                  <a:cubicBezTo>
                    <a:pt x="311" y="136"/>
                    <a:pt x="311" y="136"/>
                    <a:pt x="310" y="136"/>
                  </a:cubicBezTo>
                  <a:cubicBezTo>
                    <a:pt x="310" y="135"/>
                    <a:pt x="310" y="135"/>
                    <a:pt x="310" y="135"/>
                  </a:cubicBezTo>
                  <a:cubicBezTo>
                    <a:pt x="309" y="135"/>
                    <a:pt x="309" y="135"/>
                    <a:pt x="309" y="135"/>
                  </a:cubicBezTo>
                  <a:cubicBezTo>
                    <a:pt x="309" y="134"/>
                    <a:pt x="309" y="134"/>
                    <a:pt x="309" y="134"/>
                  </a:cubicBezTo>
                  <a:cubicBezTo>
                    <a:pt x="309" y="134"/>
                    <a:pt x="309" y="133"/>
                    <a:pt x="309" y="133"/>
                  </a:cubicBezTo>
                  <a:cubicBezTo>
                    <a:pt x="309" y="133"/>
                    <a:pt x="308" y="134"/>
                    <a:pt x="308" y="134"/>
                  </a:cubicBezTo>
                  <a:cubicBezTo>
                    <a:pt x="308" y="134"/>
                    <a:pt x="308" y="134"/>
                    <a:pt x="308" y="134"/>
                  </a:cubicBezTo>
                  <a:cubicBezTo>
                    <a:pt x="308" y="134"/>
                    <a:pt x="307" y="134"/>
                    <a:pt x="307" y="134"/>
                  </a:cubicBezTo>
                  <a:cubicBezTo>
                    <a:pt x="307" y="134"/>
                    <a:pt x="307" y="134"/>
                    <a:pt x="307" y="134"/>
                  </a:cubicBezTo>
                  <a:cubicBezTo>
                    <a:pt x="307" y="133"/>
                    <a:pt x="306" y="133"/>
                    <a:pt x="306" y="133"/>
                  </a:cubicBezTo>
                  <a:cubicBezTo>
                    <a:pt x="306" y="133"/>
                    <a:pt x="306" y="133"/>
                    <a:pt x="305" y="133"/>
                  </a:cubicBezTo>
                  <a:cubicBezTo>
                    <a:pt x="305" y="133"/>
                    <a:pt x="305" y="133"/>
                    <a:pt x="305" y="133"/>
                  </a:cubicBezTo>
                  <a:cubicBezTo>
                    <a:pt x="305" y="133"/>
                    <a:pt x="304" y="133"/>
                    <a:pt x="304" y="133"/>
                  </a:cubicBezTo>
                  <a:cubicBezTo>
                    <a:pt x="304" y="133"/>
                    <a:pt x="303" y="133"/>
                    <a:pt x="303" y="133"/>
                  </a:cubicBezTo>
                  <a:cubicBezTo>
                    <a:pt x="303" y="133"/>
                    <a:pt x="302" y="133"/>
                    <a:pt x="302" y="133"/>
                  </a:cubicBezTo>
                  <a:cubicBezTo>
                    <a:pt x="302" y="133"/>
                    <a:pt x="302" y="132"/>
                    <a:pt x="301" y="132"/>
                  </a:cubicBezTo>
                  <a:cubicBezTo>
                    <a:pt x="301" y="132"/>
                    <a:pt x="300" y="132"/>
                    <a:pt x="300" y="132"/>
                  </a:cubicBezTo>
                  <a:cubicBezTo>
                    <a:pt x="299" y="132"/>
                    <a:pt x="298" y="131"/>
                    <a:pt x="298" y="131"/>
                  </a:cubicBezTo>
                  <a:cubicBezTo>
                    <a:pt x="297" y="131"/>
                    <a:pt x="297" y="132"/>
                    <a:pt x="296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5" y="132"/>
                    <a:pt x="295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3" y="133"/>
                    <a:pt x="293" y="133"/>
                  </a:cubicBezTo>
                  <a:cubicBezTo>
                    <a:pt x="293" y="133"/>
                    <a:pt x="292" y="133"/>
                    <a:pt x="292" y="133"/>
                  </a:cubicBezTo>
                  <a:cubicBezTo>
                    <a:pt x="292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5"/>
                  </a:cubicBezTo>
                  <a:cubicBezTo>
                    <a:pt x="291" y="135"/>
                    <a:pt x="291" y="135"/>
                    <a:pt x="290" y="135"/>
                  </a:cubicBezTo>
                  <a:cubicBezTo>
                    <a:pt x="290" y="136"/>
                    <a:pt x="290" y="136"/>
                    <a:pt x="290" y="136"/>
                  </a:cubicBezTo>
                  <a:cubicBezTo>
                    <a:pt x="290" y="136"/>
                    <a:pt x="290" y="137"/>
                    <a:pt x="290" y="137"/>
                  </a:cubicBezTo>
                  <a:cubicBezTo>
                    <a:pt x="290" y="137"/>
                    <a:pt x="291" y="137"/>
                    <a:pt x="291" y="137"/>
                  </a:cubicBezTo>
                  <a:cubicBezTo>
                    <a:pt x="291" y="137"/>
                    <a:pt x="291" y="137"/>
                    <a:pt x="291" y="137"/>
                  </a:cubicBezTo>
                  <a:cubicBezTo>
                    <a:pt x="292" y="137"/>
                    <a:pt x="292" y="137"/>
                    <a:pt x="293" y="137"/>
                  </a:cubicBezTo>
                  <a:cubicBezTo>
                    <a:pt x="293" y="137"/>
                    <a:pt x="293" y="138"/>
                    <a:pt x="293" y="138"/>
                  </a:cubicBezTo>
                  <a:cubicBezTo>
                    <a:pt x="293" y="138"/>
                    <a:pt x="292" y="139"/>
                    <a:pt x="293" y="139"/>
                  </a:cubicBezTo>
                  <a:cubicBezTo>
                    <a:pt x="293" y="139"/>
                    <a:pt x="293" y="139"/>
                    <a:pt x="293" y="139"/>
                  </a:cubicBezTo>
                  <a:cubicBezTo>
                    <a:pt x="293" y="140"/>
                    <a:pt x="293" y="141"/>
                    <a:pt x="293" y="141"/>
                  </a:cubicBezTo>
                  <a:cubicBezTo>
                    <a:pt x="293" y="141"/>
                    <a:pt x="293" y="142"/>
                    <a:pt x="293" y="143"/>
                  </a:cubicBezTo>
                  <a:cubicBezTo>
                    <a:pt x="293" y="143"/>
                    <a:pt x="293" y="144"/>
                    <a:pt x="293" y="145"/>
                  </a:cubicBezTo>
                  <a:cubicBezTo>
                    <a:pt x="292" y="146"/>
                    <a:pt x="292" y="147"/>
                    <a:pt x="292" y="148"/>
                  </a:cubicBezTo>
                  <a:cubicBezTo>
                    <a:pt x="292" y="148"/>
                    <a:pt x="292" y="149"/>
                    <a:pt x="292" y="149"/>
                  </a:cubicBezTo>
                  <a:cubicBezTo>
                    <a:pt x="293" y="149"/>
                    <a:pt x="293" y="150"/>
                    <a:pt x="293" y="150"/>
                  </a:cubicBezTo>
                  <a:cubicBezTo>
                    <a:pt x="293" y="150"/>
                    <a:pt x="294" y="150"/>
                    <a:pt x="294" y="151"/>
                  </a:cubicBezTo>
                  <a:cubicBezTo>
                    <a:pt x="294" y="151"/>
                    <a:pt x="294" y="151"/>
                    <a:pt x="293" y="152"/>
                  </a:cubicBezTo>
                  <a:cubicBezTo>
                    <a:pt x="293" y="152"/>
                    <a:pt x="293" y="152"/>
                    <a:pt x="292" y="152"/>
                  </a:cubicBezTo>
                  <a:cubicBezTo>
                    <a:pt x="292" y="152"/>
                    <a:pt x="292" y="152"/>
                    <a:pt x="292" y="152"/>
                  </a:cubicBezTo>
                  <a:cubicBezTo>
                    <a:pt x="292" y="153"/>
                    <a:pt x="292" y="153"/>
                    <a:pt x="291" y="153"/>
                  </a:cubicBezTo>
                  <a:cubicBezTo>
                    <a:pt x="291" y="154"/>
                    <a:pt x="292" y="154"/>
                    <a:pt x="291" y="154"/>
                  </a:cubicBezTo>
                  <a:cubicBezTo>
                    <a:pt x="291" y="155"/>
                    <a:pt x="291" y="155"/>
                    <a:pt x="291" y="155"/>
                  </a:cubicBezTo>
                  <a:cubicBezTo>
                    <a:pt x="291" y="155"/>
                    <a:pt x="291" y="155"/>
                    <a:pt x="291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5"/>
                    <a:pt x="290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87" y="154"/>
                    <a:pt x="287" y="154"/>
                    <a:pt x="287" y="154"/>
                  </a:cubicBezTo>
                  <a:cubicBezTo>
                    <a:pt x="287" y="154"/>
                    <a:pt x="287" y="154"/>
                    <a:pt x="287" y="154"/>
                  </a:cubicBezTo>
                  <a:cubicBezTo>
                    <a:pt x="286" y="154"/>
                    <a:pt x="286" y="153"/>
                    <a:pt x="286" y="153"/>
                  </a:cubicBezTo>
                  <a:cubicBezTo>
                    <a:pt x="286" y="153"/>
                    <a:pt x="285" y="153"/>
                    <a:pt x="285" y="153"/>
                  </a:cubicBezTo>
                  <a:cubicBezTo>
                    <a:pt x="285" y="152"/>
                    <a:pt x="285" y="153"/>
                    <a:pt x="284" y="153"/>
                  </a:cubicBezTo>
                  <a:cubicBezTo>
                    <a:pt x="284" y="153"/>
                    <a:pt x="284" y="153"/>
                    <a:pt x="284" y="153"/>
                  </a:cubicBezTo>
                  <a:cubicBezTo>
                    <a:pt x="284" y="153"/>
                    <a:pt x="283" y="154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82" y="154"/>
                    <a:pt x="282" y="153"/>
                    <a:pt x="281" y="153"/>
                  </a:cubicBezTo>
                  <a:cubicBezTo>
                    <a:pt x="281" y="153"/>
                    <a:pt x="281" y="153"/>
                    <a:pt x="280" y="152"/>
                  </a:cubicBezTo>
                  <a:cubicBezTo>
                    <a:pt x="280" y="152"/>
                    <a:pt x="280" y="152"/>
                    <a:pt x="280" y="152"/>
                  </a:cubicBezTo>
                  <a:cubicBezTo>
                    <a:pt x="280" y="152"/>
                    <a:pt x="280" y="152"/>
                    <a:pt x="279" y="152"/>
                  </a:cubicBezTo>
                  <a:cubicBezTo>
                    <a:pt x="279" y="152"/>
                    <a:pt x="279" y="152"/>
                    <a:pt x="279" y="152"/>
                  </a:cubicBezTo>
                  <a:cubicBezTo>
                    <a:pt x="278" y="152"/>
                    <a:pt x="278" y="152"/>
                    <a:pt x="277" y="152"/>
                  </a:cubicBezTo>
                  <a:cubicBezTo>
                    <a:pt x="277" y="153"/>
                    <a:pt x="276" y="153"/>
                    <a:pt x="276" y="153"/>
                  </a:cubicBezTo>
                  <a:cubicBezTo>
                    <a:pt x="276" y="153"/>
                    <a:pt x="276" y="154"/>
                    <a:pt x="276" y="154"/>
                  </a:cubicBezTo>
                  <a:cubicBezTo>
                    <a:pt x="276" y="154"/>
                    <a:pt x="276" y="155"/>
                    <a:pt x="276" y="155"/>
                  </a:cubicBezTo>
                  <a:cubicBezTo>
                    <a:pt x="276" y="155"/>
                    <a:pt x="276" y="155"/>
                    <a:pt x="276" y="156"/>
                  </a:cubicBezTo>
                  <a:cubicBezTo>
                    <a:pt x="276" y="156"/>
                    <a:pt x="275" y="156"/>
                    <a:pt x="275" y="156"/>
                  </a:cubicBezTo>
                  <a:cubicBezTo>
                    <a:pt x="275" y="156"/>
                    <a:pt x="274" y="155"/>
                    <a:pt x="274" y="156"/>
                  </a:cubicBezTo>
                  <a:cubicBezTo>
                    <a:pt x="274" y="156"/>
                    <a:pt x="274" y="156"/>
                    <a:pt x="273" y="156"/>
                  </a:cubicBezTo>
                  <a:cubicBezTo>
                    <a:pt x="273" y="156"/>
                    <a:pt x="273" y="157"/>
                    <a:pt x="273" y="157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70" y="157"/>
                    <a:pt x="270" y="157"/>
                    <a:pt x="270" y="158"/>
                  </a:cubicBezTo>
                  <a:cubicBezTo>
                    <a:pt x="270" y="158"/>
                    <a:pt x="270" y="158"/>
                    <a:pt x="269" y="158"/>
                  </a:cubicBezTo>
                  <a:cubicBezTo>
                    <a:pt x="269" y="158"/>
                    <a:pt x="268" y="159"/>
                    <a:pt x="268" y="159"/>
                  </a:cubicBezTo>
                  <a:cubicBezTo>
                    <a:pt x="268" y="159"/>
                    <a:pt x="267" y="159"/>
                    <a:pt x="266" y="159"/>
                  </a:cubicBezTo>
                  <a:cubicBezTo>
                    <a:pt x="266" y="159"/>
                    <a:pt x="265" y="159"/>
                    <a:pt x="265" y="158"/>
                  </a:cubicBezTo>
                  <a:cubicBezTo>
                    <a:pt x="265" y="158"/>
                    <a:pt x="264" y="158"/>
                    <a:pt x="264" y="158"/>
                  </a:cubicBezTo>
                  <a:cubicBezTo>
                    <a:pt x="263" y="158"/>
                    <a:pt x="263" y="158"/>
                    <a:pt x="263" y="158"/>
                  </a:cubicBezTo>
                  <a:cubicBezTo>
                    <a:pt x="263" y="158"/>
                    <a:pt x="262" y="158"/>
                    <a:pt x="262" y="158"/>
                  </a:cubicBezTo>
                  <a:cubicBezTo>
                    <a:pt x="262" y="158"/>
                    <a:pt x="261" y="158"/>
                    <a:pt x="261" y="158"/>
                  </a:cubicBezTo>
                  <a:cubicBezTo>
                    <a:pt x="260" y="158"/>
                    <a:pt x="260" y="157"/>
                    <a:pt x="260" y="157"/>
                  </a:cubicBezTo>
                  <a:cubicBezTo>
                    <a:pt x="260" y="157"/>
                    <a:pt x="259" y="157"/>
                    <a:pt x="259" y="157"/>
                  </a:cubicBezTo>
                  <a:cubicBezTo>
                    <a:pt x="259" y="157"/>
                    <a:pt x="258" y="156"/>
                    <a:pt x="258" y="156"/>
                  </a:cubicBezTo>
                  <a:cubicBezTo>
                    <a:pt x="258" y="156"/>
                    <a:pt x="258" y="156"/>
                    <a:pt x="258" y="156"/>
                  </a:cubicBezTo>
                  <a:cubicBezTo>
                    <a:pt x="257" y="156"/>
                    <a:pt x="257" y="156"/>
                    <a:pt x="257" y="155"/>
                  </a:cubicBezTo>
                  <a:cubicBezTo>
                    <a:pt x="257" y="155"/>
                    <a:pt x="256" y="155"/>
                    <a:pt x="256" y="155"/>
                  </a:cubicBezTo>
                  <a:cubicBezTo>
                    <a:pt x="256" y="155"/>
                    <a:pt x="256" y="155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3" y="154"/>
                    <a:pt x="253" y="154"/>
                  </a:cubicBezTo>
                  <a:cubicBezTo>
                    <a:pt x="253" y="154"/>
                    <a:pt x="252" y="154"/>
                    <a:pt x="252" y="154"/>
                  </a:cubicBezTo>
                  <a:cubicBezTo>
                    <a:pt x="252" y="154"/>
                    <a:pt x="251" y="153"/>
                    <a:pt x="251" y="153"/>
                  </a:cubicBezTo>
                  <a:cubicBezTo>
                    <a:pt x="251" y="153"/>
                    <a:pt x="250" y="154"/>
                    <a:pt x="249" y="154"/>
                  </a:cubicBezTo>
                  <a:cubicBezTo>
                    <a:pt x="249" y="154"/>
                    <a:pt x="249" y="154"/>
                    <a:pt x="249" y="154"/>
                  </a:cubicBezTo>
                  <a:cubicBezTo>
                    <a:pt x="248" y="154"/>
                    <a:pt x="247" y="154"/>
                    <a:pt x="247" y="154"/>
                  </a:cubicBezTo>
                  <a:cubicBezTo>
                    <a:pt x="247" y="154"/>
                    <a:pt x="247" y="154"/>
                    <a:pt x="246" y="154"/>
                  </a:cubicBezTo>
                  <a:cubicBezTo>
                    <a:pt x="246" y="155"/>
                    <a:pt x="246" y="155"/>
                    <a:pt x="246" y="155"/>
                  </a:cubicBezTo>
                  <a:cubicBezTo>
                    <a:pt x="246" y="155"/>
                    <a:pt x="245" y="155"/>
                    <a:pt x="245" y="155"/>
                  </a:cubicBezTo>
                  <a:cubicBezTo>
                    <a:pt x="244" y="155"/>
                    <a:pt x="244" y="155"/>
                    <a:pt x="244" y="155"/>
                  </a:cubicBezTo>
                  <a:cubicBezTo>
                    <a:pt x="243" y="155"/>
                    <a:pt x="242" y="155"/>
                    <a:pt x="242" y="155"/>
                  </a:cubicBezTo>
                  <a:cubicBezTo>
                    <a:pt x="242" y="154"/>
                    <a:pt x="241" y="155"/>
                    <a:pt x="241" y="155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39" y="154"/>
                    <a:pt x="239" y="153"/>
                    <a:pt x="238" y="153"/>
                  </a:cubicBezTo>
                  <a:cubicBezTo>
                    <a:pt x="238" y="153"/>
                    <a:pt x="238" y="152"/>
                    <a:pt x="238" y="152"/>
                  </a:cubicBezTo>
                  <a:cubicBezTo>
                    <a:pt x="237" y="152"/>
                    <a:pt x="237" y="151"/>
                    <a:pt x="237" y="151"/>
                  </a:cubicBezTo>
                  <a:cubicBezTo>
                    <a:pt x="237" y="151"/>
                    <a:pt x="237" y="150"/>
                    <a:pt x="237" y="150"/>
                  </a:cubicBezTo>
                  <a:cubicBezTo>
                    <a:pt x="237" y="150"/>
                    <a:pt x="236" y="149"/>
                    <a:pt x="236" y="149"/>
                  </a:cubicBezTo>
                  <a:cubicBezTo>
                    <a:pt x="236" y="149"/>
                    <a:pt x="236" y="149"/>
                    <a:pt x="235" y="149"/>
                  </a:cubicBezTo>
                  <a:cubicBezTo>
                    <a:pt x="235" y="149"/>
                    <a:pt x="234" y="149"/>
                    <a:pt x="234" y="149"/>
                  </a:cubicBezTo>
                  <a:cubicBezTo>
                    <a:pt x="233" y="149"/>
                    <a:pt x="232" y="148"/>
                    <a:pt x="232" y="148"/>
                  </a:cubicBezTo>
                  <a:cubicBezTo>
                    <a:pt x="232" y="148"/>
                    <a:pt x="232" y="148"/>
                    <a:pt x="231" y="148"/>
                  </a:cubicBezTo>
                  <a:cubicBezTo>
                    <a:pt x="231" y="148"/>
                    <a:pt x="230" y="148"/>
                    <a:pt x="230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28" y="148"/>
                    <a:pt x="228" y="148"/>
                    <a:pt x="227" y="147"/>
                  </a:cubicBezTo>
                  <a:cubicBezTo>
                    <a:pt x="227" y="147"/>
                    <a:pt x="227" y="147"/>
                    <a:pt x="226" y="147"/>
                  </a:cubicBezTo>
                  <a:cubicBezTo>
                    <a:pt x="226" y="147"/>
                    <a:pt x="226" y="146"/>
                    <a:pt x="225" y="146"/>
                  </a:cubicBezTo>
                  <a:cubicBezTo>
                    <a:pt x="225" y="147"/>
                    <a:pt x="225" y="147"/>
                    <a:pt x="225" y="147"/>
                  </a:cubicBezTo>
                  <a:cubicBezTo>
                    <a:pt x="225" y="147"/>
                    <a:pt x="225" y="148"/>
                    <a:pt x="225" y="148"/>
                  </a:cubicBezTo>
                  <a:cubicBezTo>
                    <a:pt x="225" y="148"/>
                    <a:pt x="224" y="148"/>
                    <a:pt x="224" y="148"/>
                  </a:cubicBezTo>
                  <a:cubicBezTo>
                    <a:pt x="224" y="149"/>
                    <a:pt x="224" y="149"/>
                    <a:pt x="224" y="149"/>
                  </a:cubicBezTo>
                  <a:cubicBezTo>
                    <a:pt x="224" y="149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3" y="150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4" y="151"/>
                    <a:pt x="224" y="151"/>
                  </a:cubicBezTo>
                  <a:cubicBezTo>
                    <a:pt x="224" y="152"/>
                    <a:pt x="224" y="152"/>
                    <a:pt x="224" y="152"/>
                  </a:cubicBezTo>
                  <a:cubicBezTo>
                    <a:pt x="224" y="153"/>
                    <a:pt x="224" y="153"/>
                    <a:pt x="224" y="153"/>
                  </a:cubicBezTo>
                  <a:cubicBezTo>
                    <a:pt x="225" y="153"/>
                    <a:pt x="225" y="154"/>
                    <a:pt x="225" y="154"/>
                  </a:cubicBezTo>
                  <a:cubicBezTo>
                    <a:pt x="225" y="154"/>
                    <a:pt x="226" y="154"/>
                    <a:pt x="226" y="154"/>
                  </a:cubicBezTo>
                  <a:cubicBezTo>
                    <a:pt x="226" y="155"/>
                    <a:pt x="226" y="155"/>
                    <a:pt x="226" y="155"/>
                  </a:cubicBezTo>
                  <a:cubicBezTo>
                    <a:pt x="226" y="155"/>
                    <a:pt x="226" y="155"/>
                    <a:pt x="226" y="156"/>
                  </a:cubicBezTo>
                  <a:cubicBezTo>
                    <a:pt x="226" y="156"/>
                    <a:pt x="226" y="156"/>
                    <a:pt x="226" y="156"/>
                  </a:cubicBezTo>
                  <a:cubicBezTo>
                    <a:pt x="226" y="156"/>
                    <a:pt x="226" y="157"/>
                    <a:pt x="226" y="157"/>
                  </a:cubicBezTo>
                  <a:cubicBezTo>
                    <a:pt x="226" y="157"/>
                    <a:pt x="226" y="158"/>
                    <a:pt x="226" y="158"/>
                  </a:cubicBezTo>
                  <a:cubicBezTo>
                    <a:pt x="225" y="158"/>
                    <a:pt x="225" y="158"/>
                    <a:pt x="225" y="158"/>
                  </a:cubicBezTo>
                  <a:cubicBezTo>
                    <a:pt x="225" y="158"/>
                    <a:pt x="224" y="158"/>
                    <a:pt x="224" y="159"/>
                  </a:cubicBezTo>
                  <a:cubicBezTo>
                    <a:pt x="224" y="159"/>
                    <a:pt x="223" y="159"/>
                    <a:pt x="223" y="159"/>
                  </a:cubicBezTo>
                  <a:cubicBezTo>
                    <a:pt x="223" y="159"/>
                    <a:pt x="222" y="158"/>
                    <a:pt x="222" y="158"/>
                  </a:cubicBezTo>
                  <a:cubicBezTo>
                    <a:pt x="222" y="158"/>
                    <a:pt x="221" y="158"/>
                    <a:pt x="221" y="158"/>
                  </a:cubicBezTo>
                  <a:cubicBezTo>
                    <a:pt x="221" y="158"/>
                    <a:pt x="220" y="158"/>
                    <a:pt x="220" y="158"/>
                  </a:cubicBezTo>
                  <a:cubicBezTo>
                    <a:pt x="220" y="158"/>
                    <a:pt x="219" y="159"/>
                    <a:pt x="219" y="159"/>
                  </a:cubicBezTo>
                  <a:cubicBezTo>
                    <a:pt x="219" y="159"/>
                    <a:pt x="219" y="159"/>
                    <a:pt x="218" y="159"/>
                  </a:cubicBezTo>
                  <a:cubicBezTo>
                    <a:pt x="218" y="159"/>
                    <a:pt x="217" y="159"/>
                    <a:pt x="217" y="159"/>
                  </a:cubicBezTo>
                  <a:cubicBezTo>
                    <a:pt x="216" y="159"/>
                    <a:pt x="216" y="158"/>
                    <a:pt x="216" y="158"/>
                  </a:cubicBezTo>
                  <a:cubicBezTo>
                    <a:pt x="215" y="158"/>
                    <a:pt x="214" y="157"/>
                    <a:pt x="214" y="157"/>
                  </a:cubicBezTo>
                  <a:cubicBezTo>
                    <a:pt x="214" y="157"/>
                    <a:pt x="214" y="157"/>
                    <a:pt x="214" y="156"/>
                  </a:cubicBezTo>
                  <a:cubicBezTo>
                    <a:pt x="213" y="156"/>
                    <a:pt x="213" y="155"/>
                    <a:pt x="213" y="155"/>
                  </a:cubicBezTo>
                  <a:cubicBezTo>
                    <a:pt x="213" y="155"/>
                    <a:pt x="212" y="155"/>
                    <a:pt x="212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1" y="155"/>
                    <a:pt x="210" y="155"/>
                    <a:pt x="210" y="155"/>
                  </a:cubicBezTo>
                  <a:cubicBezTo>
                    <a:pt x="209" y="155"/>
                    <a:pt x="209" y="155"/>
                    <a:pt x="209" y="155"/>
                  </a:cubicBezTo>
                  <a:cubicBezTo>
                    <a:pt x="209" y="155"/>
                    <a:pt x="209" y="155"/>
                    <a:pt x="208" y="155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4"/>
                    <a:pt x="207" y="154"/>
                    <a:pt x="207" y="154"/>
                  </a:cubicBezTo>
                  <a:cubicBezTo>
                    <a:pt x="207" y="154"/>
                    <a:pt x="207" y="155"/>
                    <a:pt x="207" y="155"/>
                  </a:cubicBezTo>
                  <a:cubicBezTo>
                    <a:pt x="207" y="155"/>
                    <a:pt x="206" y="155"/>
                    <a:pt x="206" y="155"/>
                  </a:cubicBezTo>
                  <a:cubicBezTo>
                    <a:pt x="206" y="155"/>
                    <a:pt x="205" y="155"/>
                    <a:pt x="205" y="155"/>
                  </a:cubicBezTo>
                  <a:cubicBezTo>
                    <a:pt x="205" y="155"/>
                    <a:pt x="204" y="155"/>
                    <a:pt x="204" y="155"/>
                  </a:cubicBezTo>
                  <a:cubicBezTo>
                    <a:pt x="204" y="155"/>
                    <a:pt x="204" y="156"/>
                    <a:pt x="204" y="156"/>
                  </a:cubicBezTo>
                  <a:cubicBezTo>
                    <a:pt x="203" y="156"/>
                    <a:pt x="203" y="156"/>
                    <a:pt x="202" y="156"/>
                  </a:cubicBezTo>
                  <a:cubicBezTo>
                    <a:pt x="202" y="156"/>
                    <a:pt x="202" y="157"/>
                    <a:pt x="202" y="157"/>
                  </a:cubicBezTo>
                  <a:cubicBezTo>
                    <a:pt x="202" y="157"/>
                    <a:pt x="201" y="157"/>
                    <a:pt x="201" y="157"/>
                  </a:cubicBezTo>
                  <a:cubicBezTo>
                    <a:pt x="201" y="158"/>
                    <a:pt x="202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0" y="159"/>
                    <a:pt x="200" y="158"/>
                    <a:pt x="200" y="158"/>
                  </a:cubicBezTo>
                  <a:cubicBezTo>
                    <a:pt x="200" y="158"/>
                    <a:pt x="200" y="158"/>
                    <a:pt x="199" y="158"/>
                  </a:cubicBezTo>
                  <a:cubicBezTo>
                    <a:pt x="199" y="158"/>
                    <a:pt x="199" y="159"/>
                    <a:pt x="199" y="159"/>
                  </a:cubicBezTo>
                  <a:cubicBezTo>
                    <a:pt x="199" y="159"/>
                    <a:pt x="199" y="160"/>
                    <a:pt x="200" y="160"/>
                  </a:cubicBezTo>
                  <a:cubicBezTo>
                    <a:pt x="200" y="160"/>
                    <a:pt x="200" y="161"/>
                    <a:pt x="199" y="161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8" y="161"/>
                    <a:pt x="198" y="161"/>
                    <a:pt x="198" y="161"/>
                  </a:cubicBezTo>
                  <a:cubicBezTo>
                    <a:pt x="198" y="161"/>
                    <a:pt x="197" y="162"/>
                    <a:pt x="197" y="162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6" y="162"/>
                    <a:pt x="196" y="162"/>
                    <a:pt x="195" y="162"/>
                  </a:cubicBezTo>
                  <a:cubicBezTo>
                    <a:pt x="195" y="162"/>
                    <a:pt x="195" y="162"/>
                    <a:pt x="195" y="162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194" y="163"/>
                    <a:pt x="194" y="164"/>
                    <a:pt x="194" y="164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4" y="164"/>
                    <a:pt x="193" y="164"/>
                    <a:pt x="193" y="164"/>
                  </a:cubicBezTo>
                  <a:cubicBezTo>
                    <a:pt x="193" y="164"/>
                    <a:pt x="192" y="164"/>
                    <a:pt x="192" y="164"/>
                  </a:cubicBezTo>
                  <a:cubicBezTo>
                    <a:pt x="192" y="164"/>
                    <a:pt x="191" y="164"/>
                    <a:pt x="191" y="164"/>
                  </a:cubicBezTo>
                  <a:cubicBezTo>
                    <a:pt x="191" y="164"/>
                    <a:pt x="191" y="164"/>
                    <a:pt x="190" y="164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63"/>
                    <a:pt x="190" y="162"/>
                    <a:pt x="190" y="162"/>
                  </a:cubicBezTo>
                  <a:cubicBezTo>
                    <a:pt x="189" y="162"/>
                    <a:pt x="189" y="162"/>
                    <a:pt x="189" y="162"/>
                  </a:cubicBezTo>
                  <a:cubicBezTo>
                    <a:pt x="189" y="162"/>
                    <a:pt x="188" y="162"/>
                    <a:pt x="188" y="162"/>
                  </a:cubicBezTo>
                  <a:cubicBezTo>
                    <a:pt x="188" y="162"/>
                    <a:pt x="188" y="163"/>
                    <a:pt x="187" y="163"/>
                  </a:cubicBezTo>
                  <a:cubicBezTo>
                    <a:pt x="187" y="163"/>
                    <a:pt x="186" y="163"/>
                    <a:pt x="186" y="163"/>
                  </a:cubicBezTo>
                  <a:cubicBezTo>
                    <a:pt x="186" y="163"/>
                    <a:pt x="185" y="162"/>
                    <a:pt x="185" y="162"/>
                  </a:cubicBezTo>
                  <a:cubicBezTo>
                    <a:pt x="184" y="162"/>
                    <a:pt x="184" y="161"/>
                    <a:pt x="183" y="160"/>
                  </a:cubicBezTo>
                  <a:cubicBezTo>
                    <a:pt x="183" y="160"/>
                    <a:pt x="183" y="160"/>
                    <a:pt x="182" y="159"/>
                  </a:cubicBezTo>
                  <a:cubicBezTo>
                    <a:pt x="182" y="159"/>
                    <a:pt x="181" y="159"/>
                    <a:pt x="181" y="159"/>
                  </a:cubicBezTo>
                  <a:cubicBezTo>
                    <a:pt x="180" y="158"/>
                    <a:pt x="180" y="157"/>
                    <a:pt x="180" y="157"/>
                  </a:cubicBezTo>
                  <a:cubicBezTo>
                    <a:pt x="179" y="156"/>
                    <a:pt x="179" y="156"/>
                    <a:pt x="178" y="156"/>
                  </a:cubicBezTo>
                  <a:cubicBezTo>
                    <a:pt x="178" y="156"/>
                    <a:pt x="178" y="155"/>
                    <a:pt x="177" y="155"/>
                  </a:cubicBezTo>
                  <a:cubicBezTo>
                    <a:pt x="177" y="155"/>
                    <a:pt x="176" y="155"/>
                    <a:pt x="176" y="155"/>
                  </a:cubicBezTo>
                  <a:cubicBezTo>
                    <a:pt x="176" y="155"/>
                    <a:pt x="176" y="156"/>
                    <a:pt x="175" y="156"/>
                  </a:cubicBezTo>
                  <a:cubicBezTo>
                    <a:pt x="175" y="156"/>
                    <a:pt x="174" y="156"/>
                    <a:pt x="174" y="156"/>
                  </a:cubicBezTo>
                  <a:cubicBezTo>
                    <a:pt x="174" y="157"/>
                    <a:pt x="173" y="157"/>
                    <a:pt x="172" y="157"/>
                  </a:cubicBezTo>
                  <a:cubicBezTo>
                    <a:pt x="172" y="157"/>
                    <a:pt x="171" y="157"/>
                    <a:pt x="171" y="156"/>
                  </a:cubicBezTo>
                  <a:cubicBezTo>
                    <a:pt x="170" y="156"/>
                    <a:pt x="170" y="156"/>
                    <a:pt x="170" y="155"/>
                  </a:cubicBezTo>
                  <a:cubicBezTo>
                    <a:pt x="170" y="155"/>
                    <a:pt x="169" y="155"/>
                    <a:pt x="169" y="154"/>
                  </a:cubicBezTo>
                  <a:cubicBezTo>
                    <a:pt x="169" y="154"/>
                    <a:pt x="168" y="154"/>
                    <a:pt x="168" y="154"/>
                  </a:cubicBezTo>
                  <a:cubicBezTo>
                    <a:pt x="168" y="154"/>
                    <a:pt x="168" y="154"/>
                    <a:pt x="167" y="154"/>
                  </a:cubicBezTo>
                  <a:cubicBezTo>
                    <a:pt x="167" y="154"/>
                    <a:pt x="168" y="155"/>
                    <a:pt x="167" y="156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67" y="156"/>
                    <a:pt x="167" y="157"/>
                    <a:pt x="166" y="156"/>
                  </a:cubicBezTo>
                  <a:cubicBezTo>
                    <a:pt x="166" y="156"/>
                    <a:pt x="166" y="156"/>
                    <a:pt x="166" y="156"/>
                  </a:cubicBezTo>
                  <a:cubicBezTo>
                    <a:pt x="166" y="156"/>
                    <a:pt x="165" y="155"/>
                    <a:pt x="165" y="155"/>
                  </a:cubicBezTo>
                  <a:cubicBezTo>
                    <a:pt x="165" y="155"/>
                    <a:pt x="164" y="154"/>
                    <a:pt x="164" y="154"/>
                  </a:cubicBezTo>
                  <a:cubicBezTo>
                    <a:pt x="164" y="153"/>
                    <a:pt x="163" y="152"/>
                    <a:pt x="162" y="151"/>
                  </a:cubicBezTo>
                  <a:cubicBezTo>
                    <a:pt x="162" y="150"/>
                    <a:pt x="160" y="149"/>
                    <a:pt x="160" y="148"/>
                  </a:cubicBezTo>
                  <a:cubicBezTo>
                    <a:pt x="159" y="147"/>
                    <a:pt x="158" y="146"/>
                    <a:pt x="158" y="146"/>
                  </a:cubicBezTo>
                  <a:cubicBezTo>
                    <a:pt x="157" y="145"/>
                    <a:pt x="157" y="144"/>
                    <a:pt x="156" y="144"/>
                  </a:cubicBezTo>
                  <a:cubicBezTo>
                    <a:pt x="156" y="143"/>
                    <a:pt x="155" y="143"/>
                    <a:pt x="155" y="143"/>
                  </a:cubicBezTo>
                  <a:cubicBezTo>
                    <a:pt x="154" y="143"/>
                    <a:pt x="154" y="142"/>
                    <a:pt x="154" y="142"/>
                  </a:cubicBezTo>
                  <a:cubicBezTo>
                    <a:pt x="153" y="142"/>
                    <a:pt x="153" y="142"/>
                    <a:pt x="152" y="142"/>
                  </a:cubicBezTo>
                  <a:cubicBezTo>
                    <a:pt x="152" y="142"/>
                    <a:pt x="152" y="141"/>
                    <a:pt x="152" y="141"/>
                  </a:cubicBezTo>
                  <a:cubicBezTo>
                    <a:pt x="152" y="141"/>
                    <a:pt x="152" y="140"/>
                    <a:pt x="152" y="140"/>
                  </a:cubicBezTo>
                  <a:cubicBezTo>
                    <a:pt x="152" y="140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8"/>
                  </a:cubicBezTo>
                  <a:cubicBezTo>
                    <a:pt x="152" y="138"/>
                    <a:pt x="152" y="138"/>
                    <a:pt x="151" y="138"/>
                  </a:cubicBezTo>
                  <a:cubicBezTo>
                    <a:pt x="151" y="138"/>
                    <a:pt x="151" y="138"/>
                    <a:pt x="151" y="138"/>
                  </a:cubicBezTo>
                  <a:cubicBezTo>
                    <a:pt x="150" y="138"/>
                    <a:pt x="150" y="139"/>
                    <a:pt x="150" y="139"/>
                  </a:cubicBezTo>
                  <a:cubicBezTo>
                    <a:pt x="150" y="139"/>
                    <a:pt x="149" y="139"/>
                    <a:pt x="149" y="139"/>
                  </a:cubicBezTo>
                  <a:cubicBezTo>
                    <a:pt x="149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3"/>
                    <a:pt x="146" y="143"/>
                  </a:cubicBezTo>
                  <a:cubicBezTo>
                    <a:pt x="146" y="143"/>
                    <a:pt x="146" y="143"/>
                    <a:pt x="145" y="144"/>
                  </a:cubicBezTo>
                  <a:cubicBezTo>
                    <a:pt x="145" y="144"/>
                    <a:pt x="145" y="143"/>
                    <a:pt x="145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3" y="143"/>
                    <a:pt x="143" y="143"/>
                  </a:cubicBezTo>
                  <a:cubicBezTo>
                    <a:pt x="143" y="143"/>
                    <a:pt x="142" y="143"/>
                    <a:pt x="142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1" y="142"/>
                    <a:pt x="141" y="142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2" y="142"/>
                    <a:pt x="142" y="141"/>
                    <a:pt x="142" y="141"/>
                  </a:cubicBezTo>
                  <a:cubicBezTo>
                    <a:pt x="143" y="141"/>
                    <a:pt x="143" y="141"/>
                    <a:pt x="142" y="140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42" y="140"/>
                    <a:pt x="141" y="141"/>
                    <a:pt x="141" y="141"/>
                  </a:cubicBezTo>
                  <a:cubicBezTo>
                    <a:pt x="141" y="141"/>
                    <a:pt x="141" y="141"/>
                    <a:pt x="140" y="141"/>
                  </a:cubicBezTo>
                  <a:cubicBezTo>
                    <a:pt x="140" y="141"/>
                    <a:pt x="140" y="140"/>
                    <a:pt x="140" y="140"/>
                  </a:cubicBezTo>
                  <a:cubicBezTo>
                    <a:pt x="139" y="140"/>
                    <a:pt x="139" y="141"/>
                    <a:pt x="139" y="141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40"/>
                    <a:pt x="138" y="140"/>
                  </a:cubicBezTo>
                  <a:cubicBezTo>
                    <a:pt x="138" y="140"/>
                    <a:pt x="138" y="140"/>
                    <a:pt x="137" y="140"/>
                  </a:cubicBezTo>
                  <a:cubicBezTo>
                    <a:pt x="137" y="140"/>
                    <a:pt x="136" y="140"/>
                    <a:pt x="136" y="140"/>
                  </a:cubicBezTo>
                  <a:cubicBezTo>
                    <a:pt x="136" y="140"/>
                    <a:pt x="135" y="140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ubicBezTo>
                    <a:pt x="134" y="140"/>
                    <a:pt x="134" y="140"/>
                    <a:pt x="134" y="139"/>
                  </a:cubicBezTo>
                  <a:cubicBezTo>
                    <a:pt x="134" y="139"/>
                    <a:pt x="134" y="139"/>
                    <a:pt x="134" y="138"/>
                  </a:cubicBezTo>
                  <a:cubicBezTo>
                    <a:pt x="134" y="138"/>
                    <a:pt x="134" y="138"/>
                    <a:pt x="134" y="138"/>
                  </a:cubicBezTo>
                  <a:cubicBezTo>
                    <a:pt x="134" y="138"/>
                    <a:pt x="134" y="138"/>
                    <a:pt x="134" y="137"/>
                  </a:cubicBezTo>
                  <a:cubicBezTo>
                    <a:pt x="134" y="137"/>
                    <a:pt x="134" y="137"/>
                    <a:pt x="133" y="137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5"/>
                    <a:pt x="133" y="135"/>
                  </a:cubicBezTo>
                  <a:cubicBezTo>
                    <a:pt x="132" y="135"/>
                    <a:pt x="132" y="134"/>
                    <a:pt x="132" y="134"/>
                  </a:cubicBezTo>
                  <a:cubicBezTo>
                    <a:pt x="132" y="134"/>
                    <a:pt x="131" y="134"/>
                    <a:pt x="131" y="134"/>
                  </a:cubicBezTo>
                  <a:cubicBezTo>
                    <a:pt x="131" y="134"/>
                    <a:pt x="131" y="134"/>
                    <a:pt x="131" y="135"/>
                  </a:cubicBezTo>
                  <a:cubicBezTo>
                    <a:pt x="131" y="135"/>
                    <a:pt x="130" y="135"/>
                    <a:pt x="130" y="135"/>
                  </a:cubicBezTo>
                  <a:cubicBezTo>
                    <a:pt x="130" y="135"/>
                    <a:pt x="130" y="135"/>
                    <a:pt x="130" y="134"/>
                  </a:cubicBezTo>
                  <a:cubicBezTo>
                    <a:pt x="129" y="134"/>
                    <a:pt x="129" y="134"/>
                    <a:pt x="129" y="134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28" y="134"/>
                    <a:pt x="128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6" y="133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5"/>
                    <a:pt x="125" y="135"/>
                  </a:cubicBezTo>
                  <a:cubicBezTo>
                    <a:pt x="125" y="135"/>
                    <a:pt x="125" y="136"/>
                    <a:pt x="124" y="136"/>
                  </a:cubicBezTo>
                  <a:cubicBezTo>
                    <a:pt x="124" y="136"/>
                    <a:pt x="124" y="137"/>
                    <a:pt x="124" y="137"/>
                  </a:cubicBezTo>
                  <a:cubicBezTo>
                    <a:pt x="124" y="137"/>
                    <a:pt x="124" y="137"/>
                    <a:pt x="123" y="137"/>
                  </a:cubicBezTo>
                  <a:cubicBezTo>
                    <a:pt x="123" y="137"/>
                    <a:pt x="122" y="138"/>
                    <a:pt x="122" y="138"/>
                  </a:cubicBezTo>
                  <a:cubicBezTo>
                    <a:pt x="121" y="138"/>
                    <a:pt x="120" y="138"/>
                    <a:pt x="119" y="138"/>
                  </a:cubicBezTo>
                  <a:cubicBezTo>
                    <a:pt x="119" y="139"/>
                    <a:pt x="119" y="139"/>
                    <a:pt x="118" y="139"/>
                  </a:cubicBezTo>
                  <a:cubicBezTo>
                    <a:pt x="118" y="139"/>
                    <a:pt x="117" y="138"/>
                    <a:pt x="117" y="139"/>
                  </a:cubicBezTo>
                  <a:cubicBezTo>
                    <a:pt x="117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1"/>
                    <a:pt x="115" y="140"/>
                    <a:pt x="114" y="140"/>
                  </a:cubicBezTo>
                  <a:cubicBezTo>
                    <a:pt x="114" y="140"/>
                    <a:pt x="114" y="141"/>
                    <a:pt x="113" y="141"/>
                  </a:cubicBezTo>
                  <a:cubicBezTo>
                    <a:pt x="113" y="141"/>
                    <a:pt x="113" y="141"/>
                    <a:pt x="112" y="141"/>
                  </a:cubicBezTo>
                  <a:cubicBezTo>
                    <a:pt x="112" y="141"/>
                    <a:pt x="111" y="141"/>
                    <a:pt x="111" y="141"/>
                  </a:cubicBezTo>
                  <a:cubicBezTo>
                    <a:pt x="111" y="141"/>
                    <a:pt x="110" y="141"/>
                    <a:pt x="110" y="141"/>
                  </a:cubicBezTo>
                  <a:cubicBezTo>
                    <a:pt x="110" y="142"/>
                    <a:pt x="109" y="142"/>
                    <a:pt x="109" y="142"/>
                  </a:cubicBezTo>
                  <a:cubicBezTo>
                    <a:pt x="109" y="142"/>
                    <a:pt x="108" y="142"/>
                    <a:pt x="108" y="143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3"/>
                    <a:pt x="107" y="143"/>
                    <a:pt x="107" y="143"/>
                  </a:cubicBezTo>
                  <a:cubicBezTo>
                    <a:pt x="107" y="143"/>
                    <a:pt x="107" y="143"/>
                    <a:pt x="107" y="143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4" y="142"/>
                    <a:pt x="104" y="142"/>
                    <a:pt x="103" y="142"/>
                  </a:cubicBezTo>
                  <a:cubicBezTo>
                    <a:pt x="103" y="142"/>
                    <a:pt x="103" y="143"/>
                    <a:pt x="103" y="143"/>
                  </a:cubicBezTo>
                  <a:cubicBezTo>
                    <a:pt x="103" y="143"/>
                    <a:pt x="103" y="144"/>
                    <a:pt x="103" y="144"/>
                  </a:cubicBezTo>
                  <a:cubicBezTo>
                    <a:pt x="103" y="144"/>
                    <a:pt x="102" y="144"/>
                    <a:pt x="102" y="144"/>
                  </a:cubicBezTo>
                  <a:cubicBezTo>
                    <a:pt x="102" y="144"/>
                    <a:pt x="102" y="145"/>
                    <a:pt x="102" y="145"/>
                  </a:cubicBezTo>
                  <a:cubicBezTo>
                    <a:pt x="102" y="145"/>
                    <a:pt x="103" y="145"/>
                    <a:pt x="103" y="145"/>
                  </a:cubicBezTo>
                  <a:cubicBezTo>
                    <a:pt x="103" y="145"/>
                    <a:pt x="103" y="145"/>
                    <a:pt x="104" y="145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5" y="145"/>
                    <a:pt x="105" y="145"/>
                    <a:pt x="105" y="145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3" y="146"/>
                    <a:pt x="104" y="147"/>
                    <a:pt x="104" y="147"/>
                  </a:cubicBezTo>
                  <a:cubicBezTo>
                    <a:pt x="104" y="147"/>
                    <a:pt x="104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8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8"/>
                    <a:pt x="105" y="148"/>
                    <a:pt x="105" y="148"/>
                  </a:cubicBezTo>
                  <a:cubicBezTo>
                    <a:pt x="105" y="148"/>
                    <a:pt x="104" y="148"/>
                    <a:pt x="104" y="148"/>
                  </a:cubicBezTo>
                  <a:cubicBezTo>
                    <a:pt x="104" y="149"/>
                    <a:pt x="103" y="149"/>
                    <a:pt x="103" y="149"/>
                  </a:cubicBezTo>
                  <a:cubicBezTo>
                    <a:pt x="103" y="149"/>
                    <a:pt x="103" y="150"/>
                    <a:pt x="103" y="150"/>
                  </a:cubicBezTo>
                  <a:cubicBezTo>
                    <a:pt x="103" y="150"/>
                    <a:pt x="103" y="151"/>
                    <a:pt x="103" y="151"/>
                  </a:cubicBezTo>
                  <a:cubicBezTo>
                    <a:pt x="103" y="151"/>
                    <a:pt x="103" y="152"/>
                    <a:pt x="103" y="152"/>
                  </a:cubicBezTo>
                  <a:cubicBezTo>
                    <a:pt x="103" y="152"/>
                    <a:pt x="103" y="152"/>
                    <a:pt x="103" y="153"/>
                  </a:cubicBezTo>
                  <a:cubicBezTo>
                    <a:pt x="103" y="153"/>
                    <a:pt x="102" y="153"/>
                    <a:pt x="102" y="153"/>
                  </a:cubicBezTo>
                  <a:cubicBezTo>
                    <a:pt x="102" y="153"/>
                    <a:pt x="101" y="153"/>
                    <a:pt x="101" y="153"/>
                  </a:cubicBezTo>
                  <a:cubicBezTo>
                    <a:pt x="101" y="153"/>
                    <a:pt x="101" y="154"/>
                    <a:pt x="101" y="154"/>
                  </a:cubicBezTo>
                  <a:cubicBezTo>
                    <a:pt x="101" y="154"/>
                    <a:pt x="101" y="154"/>
                    <a:pt x="102" y="154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103" y="154"/>
                    <a:pt x="103" y="155"/>
                    <a:pt x="104" y="155"/>
                  </a:cubicBezTo>
                  <a:cubicBezTo>
                    <a:pt x="104" y="155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5" y="156"/>
                    <a:pt x="105" y="156"/>
                    <a:pt x="106" y="156"/>
                  </a:cubicBezTo>
                  <a:cubicBezTo>
                    <a:pt x="106" y="156"/>
                    <a:pt x="106" y="157"/>
                    <a:pt x="106" y="157"/>
                  </a:cubicBezTo>
                  <a:cubicBezTo>
                    <a:pt x="106" y="157"/>
                    <a:pt x="106" y="158"/>
                    <a:pt x="106" y="158"/>
                  </a:cubicBezTo>
                  <a:cubicBezTo>
                    <a:pt x="106" y="159"/>
                    <a:pt x="105" y="159"/>
                    <a:pt x="105" y="159"/>
                  </a:cubicBezTo>
                  <a:cubicBezTo>
                    <a:pt x="105" y="160"/>
                    <a:pt x="104" y="160"/>
                    <a:pt x="104" y="160"/>
                  </a:cubicBezTo>
                  <a:cubicBezTo>
                    <a:pt x="104" y="160"/>
                    <a:pt x="103" y="160"/>
                    <a:pt x="103" y="160"/>
                  </a:cubicBezTo>
                  <a:cubicBezTo>
                    <a:pt x="103" y="160"/>
                    <a:pt x="102" y="160"/>
                    <a:pt x="102" y="159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2" y="159"/>
                    <a:pt x="101" y="159"/>
                    <a:pt x="101" y="159"/>
                  </a:cubicBezTo>
                  <a:cubicBezTo>
                    <a:pt x="101" y="159"/>
                    <a:pt x="101" y="160"/>
                    <a:pt x="1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01" y="161"/>
                    <a:pt x="100" y="161"/>
                    <a:pt x="100" y="161"/>
                  </a:cubicBezTo>
                  <a:cubicBezTo>
                    <a:pt x="100" y="161"/>
                    <a:pt x="100" y="160"/>
                    <a:pt x="100" y="160"/>
                  </a:cubicBezTo>
                  <a:cubicBezTo>
                    <a:pt x="100" y="160"/>
                    <a:pt x="100" y="160"/>
                    <a:pt x="99" y="160"/>
                  </a:cubicBezTo>
                  <a:cubicBezTo>
                    <a:pt x="99" y="160"/>
                    <a:pt x="99" y="160"/>
                    <a:pt x="98" y="160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7" y="160"/>
                    <a:pt x="97" y="159"/>
                    <a:pt x="97" y="159"/>
                  </a:cubicBezTo>
                  <a:cubicBezTo>
                    <a:pt x="97" y="159"/>
                    <a:pt x="96" y="158"/>
                    <a:pt x="96" y="158"/>
                  </a:cubicBezTo>
                  <a:cubicBezTo>
                    <a:pt x="96" y="158"/>
                    <a:pt x="95" y="158"/>
                    <a:pt x="95" y="158"/>
                  </a:cubicBezTo>
                  <a:cubicBezTo>
                    <a:pt x="95" y="158"/>
                    <a:pt x="95" y="158"/>
                    <a:pt x="94" y="158"/>
                  </a:cubicBezTo>
                  <a:cubicBezTo>
                    <a:pt x="94" y="158"/>
                    <a:pt x="94" y="159"/>
                    <a:pt x="94" y="159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94" y="160"/>
                    <a:pt x="93" y="160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2" y="158"/>
                    <a:pt x="92" y="158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89" y="159"/>
                    <a:pt x="89" y="160"/>
                    <a:pt x="89" y="160"/>
                  </a:cubicBezTo>
                  <a:cubicBezTo>
                    <a:pt x="89" y="160"/>
                    <a:pt x="89" y="160"/>
                    <a:pt x="89" y="161"/>
                  </a:cubicBezTo>
                  <a:cubicBezTo>
                    <a:pt x="89" y="161"/>
                    <a:pt x="88" y="161"/>
                    <a:pt x="88" y="161"/>
                  </a:cubicBezTo>
                  <a:cubicBezTo>
                    <a:pt x="88" y="161"/>
                    <a:pt x="88" y="161"/>
                    <a:pt x="87" y="161"/>
                  </a:cubicBezTo>
                  <a:cubicBezTo>
                    <a:pt x="87" y="161"/>
                    <a:pt x="87" y="161"/>
                    <a:pt x="86" y="161"/>
                  </a:cubicBezTo>
                  <a:cubicBezTo>
                    <a:pt x="86" y="161"/>
                    <a:pt x="86" y="160"/>
                    <a:pt x="86" y="160"/>
                  </a:cubicBezTo>
                  <a:cubicBezTo>
                    <a:pt x="86" y="160"/>
                    <a:pt x="86" y="159"/>
                    <a:pt x="86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5" y="159"/>
                    <a:pt x="84" y="160"/>
                  </a:cubicBezTo>
                  <a:cubicBezTo>
                    <a:pt x="84" y="160"/>
                    <a:pt x="84" y="160"/>
                    <a:pt x="84" y="161"/>
                  </a:cubicBezTo>
                  <a:cubicBezTo>
                    <a:pt x="84" y="161"/>
                    <a:pt x="85" y="161"/>
                    <a:pt x="84" y="16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4" y="161"/>
                    <a:pt x="84" y="161"/>
                    <a:pt x="83" y="161"/>
                  </a:cubicBezTo>
                  <a:cubicBezTo>
                    <a:pt x="83" y="161"/>
                    <a:pt x="84" y="161"/>
                    <a:pt x="83" y="160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3" y="159"/>
                    <a:pt x="82" y="159"/>
                    <a:pt x="82" y="159"/>
                  </a:cubicBezTo>
                  <a:cubicBezTo>
                    <a:pt x="82" y="159"/>
                    <a:pt x="82" y="158"/>
                    <a:pt x="82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0" y="158"/>
                    <a:pt x="80" y="157"/>
                    <a:pt x="80" y="157"/>
                  </a:cubicBezTo>
                  <a:cubicBezTo>
                    <a:pt x="80" y="157"/>
                    <a:pt x="79" y="156"/>
                    <a:pt x="79" y="156"/>
                  </a:cubicBezTo>
                  <a:cubicBezTo>
                    <a:pt x="79" y="156"/>
                    <a:pt x="78" y="156"/>
                    <a:pt x="78" y="156"/>
                  </a:cubicBezTo>
                  <a:cubicBezTo>
                    <a:pt x="78" y="156"/>
                    <a:pt x="78" y="156"/>
                    <a:pt x="77" y="156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7" y="155"/>
                    <a:pt x="77" y="155"/>
                    <a:pt x="76" y="155"/>
                  </a:cubicBezTo>
                  <a:cubicBezTo>
                    <a:pt x="76" y="155"/>
                    <a:pt x="76" y="156"/>
                    <a:pt x="76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6"/>
                    <a:pt x="74" y="156"/>
                    <a:pt x="74" y="156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5"/>
                    <a:pt x="72" y="155"/>
                    <a:pt x="72" y="156"/>
                  </a:cubicBezTo>
                  <a:cubicBezTo>
                    <a:pt x="72" y="156"/>
                    <a:pt x="71" y="156"/>
                    <a:pt x="71" y="156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0" y="157"/>
                    <a:pt x="70" y="158"/>
                    <a:pt x="70" y="158"/>
                  </a:cubicBezTo>
                  <a:cubicBezTo>
                    <a:pt x="69" y="158"/>
                    <a:pt x="69" y="158"/>
                    <a:pt x="68" y="158"/>
                  </a:cubicBezTo>
                  <a:cubicBezTo>
                    <a:pt x="68" y="158"/>
                    <a:pt x="68" y="159"/>
                    <a:pt x="68" y="159"/>
                  </a:cubicBezTo>
                  <a:cubicBezTo>
                    <a:pt x="68" y="159"/>
                    <a:pt x="68" y="159"/>
                    <a:pt x="68" y="160"/>
                  </a:cubicBezTo>
                  <a:cubicBezTo>
                    <a:pt x="68" y="160"/>
                    <a:pt x="67" y="160"/>
                    <a:pt x="67" y="160"/>
                  </a:cubicBezTo>
                  <a:cubicBezTo>
                    <a:pt x="67" y="161"/>
                    <a:pt x="66" y="161"/>
                    <a:pt x="66" y="161"/>
                  </a:cubicBezTo>
                  <a:cubicBezTo>
                    <a:pt x="66" y="161"/>
                    <a:pt x="65" y="161"/>
                    <a:pt x="65" y="161"/>
                  </a:cubicBezTo>
                  <a:cubicBezTo>
                    <a:pt x="65" y="161"/>
                    <a:pt x="65" y="162"/>
                    <a:pt x="65" y="162"/>
                  </a:cubicBezTo>
                  <a:cubicBezTo>
                    <a:pt x="65" y="162"/>
                    <a:pt x="65" y="163"/>
                    <a:pt x="65" y="163"/>
                  </a:cubicBezTo>
                  <a:cubicBezTo>
                    <a:pt x="66" y="164"/>
                    <a:pt x="66" y="164"/>
                    <a:pt x="66" y="164"/>
                  </a:cubicBezTo>
                  <a:cubicBezTo>
                    <a:pt x="66" y="164"/>
                    <a:pt x="65" y="165"/>
                    <a:pt x="65" y="165"/>
                  </a:cubicBezTo>
                  <a:cubicBezTo>
                    <a:pt x="65" y="165"/>
                    <a:pt x="64" y="165"/>
                    <a:pt x="64" y="165"/>
                  </a:cubicBezTo>
                  <a:cubicBezTo>
                    <a:pt x="64" y="165"/>
                    <a:pt x="64" y="164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cubicBezTo>
                    <a:pt x="63" y="164"/>
                    <a:pt x="63" y="163"/>
                    <a:pt x="62" y="163"/>
                  </a:cubicBezTo>
                  <a:cubicBezTo>
                    <a:pt x="62" y="163"/>
                    <a:pt x="62" y="162"/>
                    <a:pt x="62" y="162"/>
                  </a:cubicBezTo>
                  <a:cubicBezTo>
                    <a:pt x="62" y="162"/>
                    <a:pt x="62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61" y="164"/>
                    <a:pt x="61" y="164"/>
                    <a:pt x="61" y="165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60" y="165"/>
                    <a:pt x="59" y="166"/>
                    <a:pt x="59" y="166"/>
                  </a:cubicBezTo>
                  <a:cubicBezTo>
                    <a:pt x="59" y="166"/>
                    <a:pt x="59" y="167"/>
                    <a:pt x="59" y="167"/>
                  </a:cubicBezTo>
                  <a:cubicBezTo>
                    <a:pt x="59" y="167"/>
                    <a:pt x="59" y="167"/>
                    <a:pt x="59" y="168"/>
                  </a:cubicBezTo>
                  <a:cubicBezTo>
                    <a:pt x="59" y="168"/>
                    <a:pt x="59" y="169"/>
                    <a:pt x="59" y="169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58" y="171"/>
                    <a:pt x="58" y="171"/>
                    <a:pt x="59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73"/>
                    <a:pt x="59" y="173"/>
                    <a:pt x="60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73"/>
                    <a:pt x="60" y="174"/>
                    <a:pt x="60" y="174"/>
                  </a:cubicBezTo>
                  <a:cubicBezTo>
                    <a:pt x="60" y="174"/>
                    <a:pt x="60" y="175"/>
                    <a:pt x="60" y="175"/>
                  </a:cubicBezTo>
                  <a:cubicBezTo>
                    <a:pt x="60" y="175"/>
                    <a:pt x="61" y="175"/>
                    <a:pt x="61" y="175"/>
                  </a:cubicBezTo>
                  <a:cubicBezTo>
                    <a:pt x="61" y="175"/>
                    <a:pt x="62" y="175"/>
                    <a:pt x="62" y="175"/>
                  </a:cubicBezTo>
                  <a:cubicBezTo>
                    <a:pt x="62" y="175"/>
                    <a:pt x="63" y="176"/>
                    <a:pt x="63" y="176"/>
                  </a:cubicBezTo>
                  <a:cubicBezTo>
                    <a:pt x="63" y="176"/>
                    <a:pt x="64" y="176"/>
                    <a:pt x="64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4" y="177"/>
                    <a:pt x="65" y="177"/>
                    <a:pt x="65" y="178"/>
                  </a:cubicBezTo>
                  <a:cubicBezTo>
                    <a:pt x="65" y="178"/>
                    <a:pt x="66" y="179"/>
                    <a:pt x="66" y="179"/>
                  </a:cubicBezTo>
                  <a:cubicBezTo>
                    <a:pt x="66" y="179"/>
                    <a:pt x="67" y="180"/>
                    <a:pt x="67" y="180"/>
                  </a:cubicBezTo>
                  <a:cubicBezTo>
                    <a:pt x="67" y="180"/>
                    <a:pt x="67" y="181"/>
                    <a:pt x="67" y="182"/>
                  </a:cubicBezTo>
                  <a:cubicBezTo>
                    <a:pt x="67" y="182"/>
                    <a:pt x="67" y="182"/>
                    <a:pt x="67" y="183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7" y="183"/>
                    <a:pt x="67" y="183"/>
                    <a:pt x="67" y="184"/>
                  </a:cubicBezTo>
                  <a:cubicBezTo>
                    <a:pt x="67" y="184"/>
                    <a:pt x="67" y="184"/>
                    <a:pt x="67" y="184"/>
                  </a:cubicBezTo>
                  <a:cubicBezTo>
                    <a:pt x="67" y="184"/>
                    <a:pt x="66" y="185"/>
                    <a:pt x="66" y="185"/>
                  </a:cubicBezTo>
                  <a:cubicBezTo>
                    <a:pt x="66" y="185"/>
                    <a:pt x="66" y="185"/>
                    <a:pt x="66" y="185"/>
                  </a:cubicBezTo>
                  <a:cubicBezTo>
                    <a:pt x="66" y="186"/>
                    <a:pt x="66" y="186"/>
                    <a:pt x="65" y="186"/>
                  </a:cubicBezTo>
                  <a:cubicBezTo>
                    <a:pt x="65" y="186"/>
                    <a:pt x="65" y="186"/>
                    <a:pt x="64" y="186"/>
                  </a:cubicBezTo>
                  <a:cubicBezTo>
                    <a:pt x="64" y="187"/>
                    <a:pt x="64" y="187"/>
                    <a:pt x="64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3" y="188"/>
                    <a:pt x="63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2" y="188"/>
                    <a:pt x="61" y="189"/>
                    <a:pt x="61" y="189"/>
                  </a:cubicBezTo>
                  <a:cubicBezTo>
                    <a:pt x="61" y="189"/>
                    <a:pt x="61" y="190"/>
                    <a:pt x="61" y="190"/>
                  </a:cubicBezTo>
                  <a:cubicBezTo>
                    <a:pt x="61" y="190"/>
                    <a:pt x="61" y="191"/>
                    <a:pt x="61" y="191"/>
                  </a:cubicBezTo>
                  <a:cubicBezTo>
                    <a:pt x="61" y="191"/>
                    <a:pt x="60" y="192"/>
                    <a:pt x="60" y="192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0" y="193"/>
                    <a:pt x="60" y="193"/>
                    <a:pt x="60" y="193"/>
                  </a:cubicBezTo>
                  <a:cubicBezTo>
                    <a:pt x="60" y="193"/>
                    <a:pt x="60" y="194"/>
                    <a:pt x="60" y="194"/>
                  </a:cubicBezTo>
                  <a:cubicBezTo>
                    <a:pt x="60" y="194"/>
                    <a:pt x="60" y="195"/>
                    <a:pt x="60" y="195"/>
                  </a:cubicBezTo>
                  <a:cubicBezTo>
                    <a:pt x="61" y="195"/>
                    <a:pt x="61" y="196"/>
                    <a:pt x="61" y="196"/>
                  </a:cubicBezTo>
                  <a:cubicBezTo>
                    <a:pt x="61" y="196"/>
                    <a:pt x="61" y="197"/>
                    <a:pt x="61" y="197"/>
                  </a:cubicBezTo>
                  <a:cubicBezTo>
                    <a:pt x="62" y="197"/>
                    <a:pt x="62" y="198"/>
                    <a:pt x="62" y="198"/>
                  </a:cubicBezTo>
                  <a:cubicBezTo>
                    <a:pt x="62" y="198"/>
                    <a:pt x="62" y="198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1"/>
                    <a:pt x="63" y="201"/>
                    <a:pt x="63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2"/>
                    <a:pt x="64" y="203"/>
                    <a:pt x="64" y="203"/>
                  </a:cubicBezTo>
                  <a:cubicBezTo>
                    <a:pt x="64" y="204"/>
                    <a:pt x="64" y="204"/>
                    <a:pt x="65" y="204"/>
                  </a:cubicBezTo>
                  <a:cubicBezTo>
                    <a:pt x="65" y="205"/>
                    <a:pt x="66" y="205"/>
                    <a:pt x="66" y="206"/>
                  </a:cubicBezTo>
                  <a:cubicBezTo>
                    <a:pt x="66" y="206"/>
                    <a:pt x="66" y="207"/>
                    <a:pt x="67" y="207"/>
                  </a:cubicBezTo>
                  <a:cubicBezTo>
                    <a:pt x="67" y="207"/>
                    <a:pt x="67" y="207"/>
                    <a:pt x="67" y="208"/>
                  </a:cubicBezTo>
                  <a:cubicBezTo>
                    <a:pt x="67" y="208"/>
                    <a:pt x="67" y="208"/>
                    <a:pt x="67" y="208"/>
                  </a:cubicBezTo>
                  <a:cubicBezTo>
                    <a:pt x="67" y="208"/>
                    <a:pt x="66" y="208"/>
                    <a:pt x="66" y="208"/>
                  </a:cubicBezTo>
                  <a:cubicBezTo>
                    <a:pt x="66" y="208"/>
                    <a:pt x="65" y="208"/>
                    <a:pt x="65" y="208"/>
                  </a:cubicBezTo>
                  <a:cubicBezTo>
                    <a:pt x="65" y="209"/>
                    <a:pt x="65" y="209"/>
                    <a:pt x="65" y="209"/>
                  </a:cubicBezTo>
                  <a:cubicBezTo>
                    <a:pt x="65" y="209"/>
                    <a:pt x="64" y="209"/>
                    <a:pt x="64" y="209"/>
                  </a:cubicBezTo>
                  <a:cubicBezTo>
                    <a:pt x="64" y="209"/>
                    <a:pt x="64" y="210"/>
                    <a:pt x="64" y="210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63" y="210"/>
                    <a:pt x="62" y="210"/>
                    <a:pt x="62" y="209"/>
                  </a:cubicBezTo>
                  <a:cubicBezTo>
                    <a:pt x="62" y="209"/>
                    <a:pt x="62" y="209"/>
                    <a:pt x="62" y="208"/>
                  </a:cubicBezTo>
                  <a:cubicBezTo>
                    <a:pt x="62" y="208"/>
                    <a:pt x="61" y="208"/>
                    <a:pt x="61" y="208"/>
                  </a:cubicBezTo>
                  <a:cubicBezTo>
                    <a:pt x="61" y="208"/>
                    <a:pt x="61" y="208"/>
                    <a:pt x="60" y="207"/>
                  </a:cubicBezTo>
                  <a:cubicBezTo>
                    <a:pt x="60" y="207"/>
                    <a:pt x="60" y="207"/>
                    <a:pt x="60" y="207"/>
                  </a:cubicBezTo>
                  <a:close/>
                  <a:moveTo>
                    <a:pt x="254" y="135"/>
                  </a:moveTo>
                  <a:cubicBezTo>
                    <a:pt x="254" y="135"/>
                    <a:pt x="254" y="135"/>
                    <a:pt x="254" y="135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4" y="134"/>
                    <a:pt x="254" y="133"/>
                    <a:pt x="254" y="133"/>
                  </a:cubicBezTo>
                  <a:cubicBezTo>
                    <a:pt x="254" y="133"/>
                    <a:pt x="254" y="133"/>
                    <a:pt x="254" y="133"/>
                  </a:cubicBezTo>
                  <a:cubicBezTo>
                    <a:pt x="254" y="132"/>
                    <a:pt x="254" y="132"/>
                    <a:pt x="253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0"/>
                    <a:pt x="253" y="130"/>
                    <a:pt x="253" y="129"/>
                  </a:cubicBezTo>
                  <a:cubicBezTo>
                    <a:pt x="253" y="129"/>
                    <a:pt x="253" y="129"/>
                    <a:pt x="253" y="128"/>
                  </a:cubicBezTo>
                  <a:cubicBezTo>
                    <a:pt x="252" y="128"/>
                    <a:pt x="252" y="127"/>
                    <a:pt x="252" y="127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2" y="126"/>
                    <a:pt x="252" y="125"/>
                    <a:pt x="252" y="125"/>
                  </a:cubicBezTo>
                  <a:cubicBezTo>
                    <a:pt x="252" y="125"/>
                    <a:pt x="252" y="124"/>
                    <a:pt x="251" y="124"/>
                  </a:cubicBezTo>
                  <a:cubicBezTo>
                    <a:pt x="251" y="124"/>
                    <a:pt x="251" y="124"/>
                    <a:pt x="251" y="124"/>
                  </a:cubicBezTo>
                  <a:cubicBezTo>
                    <a:pt x="251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50" y="124"/>
                    <a:pt x="250" y="125"/>
                    <a:pt x="250" y="125"/>
                  </a:cubicBezTo>
                  <a:cubicBezTo>
                    <a:pt x="250" y="125"/>
                    <a:pt x="250" y="125"/>
                    <a:pt x="250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26"/>
                    <a:pt x="250" y="127"/>
                    <a:pt x="250" y="127"/>
                  </a:cubicBezTo>
                  <a:cubicBezTo>
                    <a:pt x="250" y="127"/>
                    <a:pt x="250" y="127"/>
                    <a:pt x="250" y="127"/>
                  </a:cubicBezTo>
                  <a:cubicBezTo>
                    <a:pt x="250" y="128"/>
                    <a:pt x="250" y="128"/>
                    <a:pt x="250" y="128"/>
                  </a:cubicBezTo>
                  <a:cubicBezTo>
                    <a:pt x="250" y="128"/>
                    <a:pt x="250" y="128"/>
                    <a:pt x="250" y="129"/>
                  </a:cubicBezTo>
                  <a:cubicBezTo>
                    <a:pt x="251" y="129"/>
                    <a:pt x="251" y="129"/>
                    <a:pt x="251" y="130"/>
                  </a:cubicBezTo>
                  <a:cubicBezTo>
                    <a:pt x="251" y="130"/>
                    <a:pt x="251" y="131"/>
                    <a:pt x="251" y="131"/>
                  </a:cubicBezTo>
                  <a:cubicBezTo>
                    <a:pt x="251" y="131"/>
                    <a:pt x="250" y="132"/>
                    <a:pt x="250" y="132"/>
                  </a:cubicBezTo>
                  <a:cubicBezTo>
                    <a:pt x="250" y="132"/>
                    <a:pt x="250" y="133"/>
                    <a:pt x="250" y="133"/>
                  </a:cubicBezTo>
                  <a:cubicBezTo>
                    <a:pt x="250" y="133"/>
                    <a:pt x="250" y="133"/>
                    <a:pt x="250" y="134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0" y="134"/>
                    <a:pt x="249" y="135"/>
                    <a:pt x="249" y="135"/>
                  </a:cubicBezTo>
                  <a:cubicBezTo>
                    <a:pt x="249" y="135"/>
                    <a:pt x="249" y="135"/>
                    <a:pt x="249" y="135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9" y="137"/>
                    <a:pt x="249" y="137"/>
                    <a:pt x="249" y="137"/>
                  </a:cubicBezTo>
                  <a:cubicBezTo>
                    <a:pt x="249" y="137"/>
                    <a:pt x="249" y="137"/>
                    <a:pt x="249" y="137"/>
                  </a:cubicBezTo>
                  <a:cubicBezTo>
                    <a:pt x="249" y="138"/>
                    <a:pt x="248" y="138"/>
                    <a:pt x="248" y="138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9"/>
                    <a:pt x="247" y="139"/>
                    <a:pt x="247" y="139"/>
                  </a:cubicBezTo>
                  <a:cubicBezTo>
                    <a:pt x="247" y="139"/>
                    <a:pt x="247" y="140"/>
                    <a:pt x="247" y="140"/>
                  </a:cubicBezTo>
                  <a:cubicBezTo>
                    <a:pt x="247" y="140"/>
                    <a:pt x="247" y="140"/>
                    <a:pt x="247" y="140"/>
                  </a:cubicBezTo>
                  <a:cubicBezTo>
                    <a:pt x="247" y="140"/>
                    <a:pt x="248" y="140"/>
                    <a:pt x="248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47" y="142"/>
                    <a:pt x="247" y="142"/>
                  </a:cubicBezTo>
                  <a:cubicBezTo>
                    <a:pt x="247" y="143"/>
                    <a:pt x="247" y="143"/>
                    <a:pt x="246" y="143"/>
                  </a:cubicBezTo>
                  <a:cubicBezTo>
                    <a:pt x="246" y="143"/>
                    <a:pt x="246" y="144"/>
                    <a:pt x="246" y="144"/>
                  </a:cubicBezTo>
                  <a:cubicBezTo>
                    <a:pt x="246" y="144"/>
                    <a:pt x="246" y="145"/>
                    <a:pt x="246" y="145"/>
                  </a:cubicBezTo>
                  <a:cubicBezTo>
                    <a:pt x="246" y="145"/>
                    <a:pt x="245" y="145"/>
                    <a:pt x="245" y="146"/>
                  </a:cubicBezTo>
                  <a:cubicBezTo>
                    <a:pt x="245" y="146"/>
                    <a:pt x="245" y="146"/>
                    <a:pt x="245" y="146"/>
                  </a:cubicBezTo>
                  <a:cubicBezTo>
                    <a:pt x="244" y="146"/>
                    <a:pt x="244" y="146"/>
                    <a:pt x="244" y="146"/>
                  </a:cubicBezTo>
                  <a:cubicBezTo>
                    <a:pt x="244" y="146"/>
                    <a:pt x="244" y="145"/>
                    <a:pt x="243" y="145"/>
                  </a:cubicBezTo>
                  <a:cubicBezTo>
                    <a:pt x="243" y="145"/>
                    <a:pt x="243" y="145"/>
                    <a:pt x="243" y="144"/>
                  </a:cubicBezTo>
                  <a:cubicBezTo>
                    <a:pt x="243" y="144"/>
                    <a:pt x="243" y="144"/>
                    <a:pt x="243" y="144"/>
                  </a:cubicBezTo>
                  <a:cubicBezTo>
                    <a:pt x="243" y="143"/>
                    <a:pt x="243" y="143"/>
                    <a:pt x="243" y="143"/>
                  </a:cubicBezTo>
                  <a:cubicBezTo>
                    <a:pt x="243" y="143"/>
                    <a:pt x="243" y="142"/>
                    <a:pt x="243" y="142"/>
                  </a:cubicBezTo>
                  <a:cubicBezTo>
                    <a:pt x="243" y="143"/>
                    <a:pt x="243" y="143"/>
                    <a:pt x="243" y="143"/>
                  </a:cubicBezTo>
                  <a:cubicBezTo>
                    <a:pt x="243" y="143"/>
                    <a:pt x="242" y="144"/>
                    <a:pt x="242" y="144"/>
                  </a:cubicBezTo>
                  <a:cubicBezTo>
                    <a:pt x="242" y="144"/>
                    <a:pt x="242" y="145"/>
                    <a:pt x="242" y="145"/>
                  </a:cubicBezTo>
                  <a:cubicBezTo>
                    <a:pt x="242" y="145"/>
                    <a:pt x="243" y="145"/>
                    <a:pt x="243" y="145"/>
                  </a:cubicBezTo>
                  <a:cubicBezTo>
                    <a:pt x="243" y="145"/>
                    <a:pt x="243" y="145"/>
                    <a:pt x="243" y="146"/>
                  </a:cubicBezTo>
                  <a:cubicBezTo>
                    <a:pt x="243" y="146"/>
                    <a:pt x="243" y="146"/>
                    <a:pt x="243" y="146"/>
                  </a:cubicBezTo>
                  <a:cubicBezTo>
                    <a:pt x="243" y="146"/>
                    <a:pt x="242" y="146"/>
                    <a:pt x="242" y="146"/>
                  </a:cubicBezTo>
                  <a:cubicBezTo>
                    <a:pt x="242" y="146"/>
                    <a:pt x="242" y="146"/>
                    <a:pt x="242" y="146"/>
                  </a:cubicBezTo>
                  <a:cubicBezTo>
                    <a:pt x="241" y="147"/>
                    <a:pt x="242" y="147"/>
                    <a:pt x="242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8"/>
                    <a:pt x="242" y="147"/>
                    <a:pt x="242" y="148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3" y="148"/>
                    <a:pt x="243" y="148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8"/>
                    <a:pt x="244" y="147"/>
                    <a:pt x="244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6" y="147"/>
                    <a:pt x="246" y="147"/>
                    <a:pt x="247" y="147"/>
                  </a:cubicBezTo>
                  <a:cubicBezTo>
                    <a:pt x="247" y="147"/>
                    <a:pt x="247" y="147"/>
                    <a:pt x="247" y="147"/>
                  </a:cubicBezTo>
                  <a:cubicBezTo>
                    <a:pt x="248" y="146"/>
                    <a:pt x="248" y="146"/>
                    <a:pt x="248" y="146"/>
                  </a:cubicBezTo>
                  <a:cubicBezTo>
                    <a:pt x="248" y="145"/>
                    <a:pt x="248" y="145"/>
                    <a:pt x="248" y="145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48" y="144"/>
                    <a:pt x="248" y="143"/>
                    <a:pt x="248" y="143"/>
                  </a:cubicBezTo>
                  <a:cubicBezTo>
                    <a:pt x="248" y="143"/>
                    <a:pt x="249" y="143"/>
                    <a:pt x="249" y="143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9" y="143"/>
                    <a:pt x="249" y="144"/>
                    <a:pt x="249" y="144"/>
                  </a:cubicBezTo>
                  <a:cubicBezTo>
                    <a:pt x="250" y="144"/>
                    <a:pt x="250" y="144"/>
                    <a:pt x="250" y="143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50" y="142"/>
                    <a:pt x="250" y="142"/>
                    <a:pt x="250" y="142"/>
                  </a:cubicBezTo>
                  <a:cubicBezTo>
                    <a:pt x="250" y="142"/>
                    <a:pt x="251" y="141"/>
                    <a:pt x="251" y="141"/>
                  </a:cubicBezTo>
                  <a:cubicBezTo>
                    <a:pt x="251" y="141"/>
                    <a:pt x="252" y="141"/>
                    <a:pt x="252" y="141"/>
                  </a:cubicBezTo>
                  <a:cubicBezTo>
                    <a:pt x="252" y="140"/>
                    <a:pt x="252" y="140"/>
                    <a:pt x="252" y="140"/>
                  </a:cubicBezTo>
                  <a:cubicBezTo>
                    <a:pt x="252" y="140"/>
                    <a:pt x="252" y="139"/>
                    <a:pt x="252" y="139"/>
                  </a:cubicBezTo>
                  <a:cubicBezTo>
                    <a:pt x="252" y="139"/>
                    <a:pt x="252" y="139"/>
                    <a:pt x="252" y="139"/>
                  </a:cubicBezTo>
                  <a:cubicBezTo>
                    <a:pt x="252" y="138"/>
                    <a:pt x="252" y="138"/>
                    <a:pt x="252" y="138"/>
                  </a:cubicBezTo>
                  <a:cubicBezTo>
                    <a:pt x="252" y="138"/>
                    <a:pt x="252" y="137"/>
                    <a:pt x="252" y="137"/>
                  </a:cubicBezTo>
                  <a:cubicBezTo>
                    <a:pt x="252" y="137"/>
                    <a:pt x="252" y="137"/>
                    <a:pt x="253" y="137"/>
                  </a:cubicBezTo>
                  <a:cubicBezTo>
                    <a:pt x="253" y="137"/>
                    <a:pt x="253" y="137"/>
                    <a:pt x="253" y="137"/>
                  </a:cubicBezTo>
                  <a:cubicBezTo>
                    <a:pt x="253" y="137"/>
                    <a:pt x="253" y="136"/>
                    <a:pt x="253" y="136"/>
                  </a:cubicBezTo>
                  <a:cubicBezTo>
                    <a:pt x="253" y="136"/>
                    <a:pt x="253" y="136"/>
                    <a:pt x="253" y="136"/>
                  </a:cubicBezTo>
                  <a:cubicBezTo>
                    <a:pt x="253" y="136"/>
                    <a:pt x="253" y="136"/>
                    <a:pt x="253" y="136"/>
                  </a:cubicBezTo>
                  <a:cubicBezTo>
                    <a:pt x="253" y="136"/>
                    <a:pt x="252" y="136"/>
                    <a:pt x="25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52" y="136"/>
                    <a:pt x="252" y="135"/>
                    <a:pt x="252" y="135"/>
                  </a:cubicBezTo>
                  <a:cubicBezTo>
                    <a:pt x="252" y="135"/>
                    <a:pt x="252" y="135"/>
                    <a:pt x="252" y="134"/>
                  </a:cubicBezTo>
                  <a:cubicBezTo>
                    <a:pt x="252" y="134"/>
                    <a:pt x="253" y="134"/>
                    <a:pt x="253" y="134"/>
                  </a:cubicBezTo>
                  <a:cubicBezTo>
                    <a:pt x="253" y="134"/>
                    <a:pt x="253" y="134"/>
                    <a:pt x="253" y="134"/>
                  </a:cubicBezTo>
                  <a:cubicBezTo>
                    <a:pt x="253" y="135"/>
                    <a:pt x="253" y="135"/>
                    <a:pt x="253" y="135"/>
                  </a:cubicBezTo>
                  <a:cubicBezTo>
                    <a:pt x="253" y="135"/>
                    <a:pt x="254" y="135"/>
                    <a:pt x="25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6" name="Freeform 766"/>
            <p:cNvSpPr>
              <a:spLocks/>
            </p:cNvSpPr>
            <p:nvPr/>
          </p:nvSpPr>
          <p:spPr bwMode="auto">
            <a:xfrm>
              <a:off x="9251525" y="3406468"/>
              <a:ext cx="10989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0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7" name="Freeform 767"/>
            <p:cNvSpPr>
              <a:spLocks/>
            </p:cNvSpPr>
            <p:nvPr/>
          </p:nvSpPr>
          <p:spPr bwMode="auto">
            <a:xfrm>
              <a:off x="9020750" y="5268060"/>
              <a:ext cx="35166" cy="46155"/>
            </a:xfrm>
            <a:custGeom>
              <a:avLst/>
              <a:gdLst>
                <a:gd name="T0" fmla="*/ 4 w 4"/>
                <a:gd name="T1" fmla="*/ 2 h 5"/>
                <a:gd name="T2" fmla="*/ 4 w 4"/>
                <a:gd name="T3" fmla="*/ 2 h 5"/>
                <a:gd name="T4" fmla="*/ 3 w 4"/>
                <a:gd name="T5" fmla="*/ 3 h 5"/>
                <a:gd name="T6" fmla="*/ 3 w 4"/>
                <a:gd name="T7" fmla="*/ 3 h 5"/>
                <a:gd name="T8" fmla="*/ 3 w 4"/>
                <a:gd name="T9" fmla="*/ 4 h 5"/>
                <a:gd name="T10" fmla="*/ 3 w 4"/>
                <a:gd name="T11" fmla="*/ 4 h 5"/>
                <a:gd name="T12" fmla="*/ 3 w 4"/>
                <a:gd name="T13" fmla="*/ 5 h 5"/>
                <a:gd name="T14" fmla="*/ 2 w 4"/>
                <a:gd name="T15" fmla="*/ 5 h 5"/>
                <a:gd name="T16" fmla="*/ 2 w 4"/>
                <a:gd name="T17" fmla="*/ 5 h 5"/>
                <a:gd name="T18" fmla="*/ 1 w 4"/>
                <a:gd name="T19" fmla="*/ 4 h 5"/>
                <a:gd name="T20" fmla="*/ 1 w 4"/>
                <a:gd name="T21" fmla="*/ 3 h 5"/>
                <a:gd name="T22" fmla="*/ 1 w 4"/>
                <a:gd name="T23" fmla="*/ 3 h 5"/>
                <a:gd name="T24" fmla="*/ 1 w 4"/>
                <a:gd name="T25" fmla="*/ 3 h 5"/>
                <a:gd name="T26" fmla="*/ 0 w 4"/>
                <a:gd name="T27" fmla="*/ 2 h 5"/>
                <a:gd name="T28" fmla="*/ 0 w 4"/>
                <a:gd name="T29" fmla="*/ 2 h 5"/>
                <a:gd name="T30" fmla="*/ 0 w 4"/>
                <a:gd name="T31" fmla="*/ 2 h 5"/>
                <a:gd name="T32" fmla="*/ 1 w 4"/>
                <a:gd name="T33" fmla="*/ 1 h 5"/>
                <a:gd name="T34" fmla="*/ 1 w 4"/>
                <a:gd name="T35" fmla="*/ 1 h 5"/>
                <a:gd name="T36" fmla="*/ 2 w 4"/>
                <a:gd name="T37" fmla="*/ 1 h 5"/>
                <a:gd name="T38" fmla="*/ 2 w 4"/>
                <a:gd name="T39" fmla="*/ 1 h 5"/>
                <a:gd name="T40" fmla="*/ 3 w 4"/>
                <a:gd name="T41" fmla="*/ 1 h 5"/>
                <a:gd name="T42" fmla="*/ 3 w 4"/>
                <a:gd name="T43" fmla="*/ 0 h 5"/>
                <a:gd name="T44" fmla="*/ 3 w 4"/>
                <a:gd name="T45" fmla="*/ 1 h 5"/>
                <a:gd name="T46" fmla="*/ 3 w 4"/>
                <a:gd name="T47" fmla="*/ 1 h 5"/>
                <a:gd name="T48" fmla="*/ 4 w 4"/>
                <a:gd name="T49" fmla="*/ 2 h 5"/>
                <a:gd name="T50" fmla="*/ 4 w 4"/>
                <a:gd name="T5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8" name="Freeform 768"/>
            <p:cNvSpPr>
              <a:spLocks/>
            </p:cNvSpPr>
            <p:nvPr/>
          </p:nvSpPr>
          <p:spPr bwMode="auto">
            <a:xfrm>
              <a:off x="8422930" y="5035087"/>
              <a:ext cx="0" cy="19781"/>
            </a:xfrm>
            <a:custGeom>
              <a:avLst/>
              <a:gdLst>
                <a:gd name="T0" fmla="*/ 1 h 2"/>
                <a:gd name="T1" fmla="*/ 2 h 2"/>
                <a:gd name="T2" fmla="*/ 1 h 2"/>
                <a:gd name="T3" fmla="*/ 1 h 2"/>
                <a:gd name="T4" fmla="*/ 0 h 2"/>
                <a:gd name="T5" fmla="*/ 0 h 2"/>
                <a:gd name="T6" fmla="*/ 0 h 2"/>
                <a:gd name="T7" fmla="*/ 1 h 2"/>
                <a:gd name="T8" fmla="*/ 1 h 2"/>
                <a:gd name="T9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69" name="Freeform 769"/>
            <p:cNvSpPr>
              <a:spLocks/>
            </p:cNvSpPr>
            <p:nvPr/>
          </p:nvSpPr>
          <p:spPr bwMode="auto">
            <a:xfrm>
              <a:off x="8414139" y="5026295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0" name="Freeform 770"/>
            <p:cNvSpPr>
              <a:spLocks/>
            </p:cNvSpPr>
            <p:nvPr/>
          </p:nvSpPr>
          <p:spPr bwMode="auto">
            <a:xfrm>
              <a:off x="8414139" y="4997723"/>
              <a:ext cx="8791" cy="1978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0 w 1"/>
                <a:gd name="T11" fmla="*/ 0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2 h 2"/>
                <a:gd name="T18" fmla="*/ 1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1" name="Freeform 771"/>
            <p:cNvSpPr>
              <a:spLocks/>
            </p:cNvSpPr>
            <p:nvPr/>
          </p:nvSpPr>
          <p:spPr bwMode="auto">
            <a:xfrm>
              <a:off x="8414139" y="5017504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2" name="Freeform 772"/>
            <p:cNvSpPr>
              <a:spLocks/>
            </p:cNvSpPr>
            <p:nvPr/>
          </p:nvSpPr>
          <p:spPr bwMode="auto">
            <a:xfrm>
              <a:off x="8422930" y="4997723"/>
              <a:ext cx="10989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3" name="Freeform 773"/>
            <p:cNvSpPr>
              <a:spLocks/>
            </p:cNvSpPr>
            <p:nvPr/>
          </p:nvSpPr>
          <p:spPr bwMode="auto">
            <a:xfrm>
              <a:off x="8405347" y="4942776"/>
              <a:ext cx="8791" cy="879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4" name="Freeform 774"/>
            <p:cNvSpPr>
              <a:spLocks/>
            </p:cNvSpPr>
            <p:nvPr/>
          </p:nvSpPr>
          <p:spPr bwMode="auto">
            <a:xfrm>
              <a:off x="8422930" y="4951568"/>
              <a:ext cx="0" cy="879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1 h 1"/>
                <a:gd name="T6" fmla="*/ 1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5" name="Freeform 775"/>
            <p:cNvSpPr>
              <a:spLocks/>
            </p:cNvSpPr>
            <p:nvPr/>
          </p:nvSpPr>
          <p:spPr bwMode="auto">
            <a:xfrm>
              <a:off x="8422930" y="4960359"/>
              <a:ext cx="10989" cy="1098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6" name="Freeform 776"/>
            <p:cNvSpPr>
              <a:spLocks/>
            </p:cNvSpPr>
            <p:nvPr/>
          </p:nvSpPr>
          <p:spPr bwMode="auto">
            <a:xfrm>
              <a:off x="8422930" y="4980140"/>
              <a:ext cx="10989" cy="879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7" name="Freeform 777"/>
            <p:cNvSpPr>
              <a:spLocks/>
            </p:cNvSpPr>
            <p:nvPr/>
          </p:nvSpPr>
          <p:spPr bwMode="auto">
            <a:xfrm>
              <a:off x="8422930" y="4988931"/>
              <a:ext cx="10989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8" name="Freeform 778"/>
            <p:cNvSpPr>
              <a:spLocks/>
            </p:cNvSpPr>
            <p:nvPr/>
          </p:nvSpPr>
          <p:spPr bwMode="auto">
            <a:xfrm>
              <a:off x="8414139" y="4942776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79" name="Freeform 779"/>
            <p:cNvSpPr>
              <a:spLocks/>
            </p:cNvSpPr>
            <p:nvPr/>
          </p:nvSpPr>
          <p:spPr bwMode="auto">
            <a:xfrm>
              <a:off x="8405347" y="4896621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0" name="Freeform 780"/>
            <p:cNvSpPr>
              <a:spLocks/>
            </p:cNvSpPr>
            <p:nvPr/>
          </p:nvSpPr>
          <p:spPr bwMode="auto">
            <a:xfrm>
              <a:off x="8414139" y="4914204"/>
              <a:ext cx="879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1" name="Freeform 781"/>
            <p:cNvSpPr>
              <a:spLocks/>
            </p:cNvSpPr>
            <p:nvPr/>
          </p:nvSpPr>
          <p:spPr bwMode="auto">
            <a:xfrm>
              <a:off x="8385566" y="4859257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2" name="Freeform 782"/>
            <p:cNvSpPr>
              <a:spLocks/>
            </p:cNvSpPr>
            <p:nvPr/>
          </p:nvSpPr>
          <p:spPr bwMode="auto">
            <a:xfrm>
              <a:off x="8385566" y="4868049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3" name="Freeform 783"/>
            <p:cNvSpPr>
              <a:spLocks/>
            </p:cNvSpPr>
            <p:nvPr/>
          </p:nvSpPr>
          <p:spPr bwMode="auto">
            <a:xfrm>
              <a:off x="8385566" y="4830685"/>
              <a:ext cx="0" cy="879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4" name="Freeform 784"/>
            <p:cNvSpPr>
              <a:spLocks/>
            </p:cNvSpPr>
            <p:nvPr/>
          </p:nvSpPr>
          <p:spPr bwMode="auto">
            <a:xfrm>
              <a:off x="8629530" y="5026295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1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5" name="Freeform 787"/>
            <p:cNvSpPr>
              <a:spLocks/>
            </p:cNvSpPr>
            <p:nvPr/>
          </p:nvSpPr>
          <p:spPr bwMode="auto">
            <a:xfrm>
              <a:off x="8825140" y="5584553"/>
              <a:ext cx="8791" cy="1098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6" name="Freeform 788"/>
            <p:cNvSpPr>
              <a:spLocks/>
            </p:cNvSpPr>
            <p:nvPr/>
          </p:nvSpPr>
          <p:spPr bwMode="auto">
            <a:xfrm>
              <a:off x="8851514" y="5575762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7" name="Freeform 789"/>
            <p:cNvSpPr>
              <a:spLocks/>
            </p:cNvSpPr>
            <p:nvPr/>
          </p:nvSpPr>
          <p:spPr bwMode="auto">
            <a:xfrm>
              <a:off x="8842722" y="5584553"/>
              <a:ext cx="8791" cy="1098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8" name="Freeform 790"/>
            <p:cNvSpPr>
              <a:spLocks/>
            </p:cNvSpPr>
            <p:nvPr/>
          </p:nvSpPr>
          <p:spPr bwMode="auto">
            <a:xfrm>
              <a:off x="8833931" y="5566970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89" name="Freeform 791"/>
            <p:cNvSpPr>
              <a:spLocks/>
            </p:cNvSpPr>
            <p:nvPr/>
          </p:nvSpPr>
          <p:spPr bwMode="auto">
            <a:xfrm>
              <a:off x="8860305" y="5566970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0" name="Freeform 792"/>
            <p:cNvSpPr>
              <a:spLocks/>
            </p:cNvSpPr>
            <p:nvPr/>
          </p:nvSpPr>
          <p:spPr bwMode="auto">
            <a:xfrm>
              <a:off x="8638321" y="5463670"/>
              <a:ext cx="879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1" name="Freeform 793"/>
            <p:cNvSpPr>
              <a:spLocks/>
            </p:cNvSpPr>
            <p:nvPr/>
          </p:nvSpPr>
          <p:spPr bwMode="auto">
            <a:xfrm>
              <a:off x="8618540" y="5454879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2" name="Freeform 794"/>
            <p:cNvSpPr>
              <a:spLocks/>
            </p:cNvSpPr>
            <p:nvPr/>
          </p:nvSpPr>
          <p:spPr bwMode="auto">
            <a:xfrm>
              <a:off x="8638321" y="5463670"/>
              <a:ext cx="0" cy="879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3" name="Freeform 795"/>
            <p:cNvSpPr>
              <a:spLocks/>
            </p:cNvSpPr>
            <p:nvPr/>
          </p:nvSpPr>
          <p:spPr bwMode="auto">
            <a:xfrm>
              <a:off x="8629530" y="5483451"/>
              <a:ext cx="879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4" name="Freeform 796"/>
            <p:cNvSpPr>
              <a:spLocks/>
            </p:cNvSpPr>
            <p:nvPr/>
          </p:nvSpPr>
          <p:spPr bwMode="auto">
            <a:xfrm>
              <a:off x="8618540" y="5472462"/>
              <a:ext cx="10989" cy="1098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5" name="Freeform 797"/>
            <p:cNvSpPr>
              <a:spLocks/>
            </p:cNvSpPr>
            <p:nvPr/>
          </p:nvSpPr>
          <p:spPr bwMode="auto">
            <a:xfrm>
              <a:off x="8629530" y="54724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6" name="Freeform 798"/>
            <p:cNvSpPr>
              <a:spLocks/>
            </p:cNvSpPr>
            <p:nvPr/>
          </p:nvSpPr>
          <p:spPr bwMode="auto">
            <a:xfrm>
              <a:off x="8554802" y="5408724"/>
              <a:ext cx="17583" cy="17583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0 h 2"/>
                <a:gd name="T12" fmla="*/ 0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0 h 2"/>
                <a:gd name="T20" fmla="*/ 2 w 2"/>
                <a:gd name="T21" fmla="*/ 1 h 2"/>
                <a:gd name="T22" fmla="*/ 2 w 2"/>
                <a:gd name="T23" fmla="*/ 1 h 2"/>
                <a:gd name="T24" fmla="*/ 2 w 2"/>
                <a:gd name="T25" fmla="*/ 1 h 2"/>
                <a:gd name="T26" fmla="*/ 1 w 2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7" name="Freeform 799"/>
            <p:cNvSpPr>
              <a:spLocks/>
            </p:cNvSpPr>
            <p:nvPr/>
          </p:nvSpPr>
          <p:spPr bwMode="auto">
            <a:xfrm>
              <a:off x="8581176" y="5437296"/>
              <a:ext cx="19781" cy="879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1 w 2"/>
                <a:gd name="T17" fmla="*/ 1 h 1"/>
                <a:gd name="T18" fmla="*/ 1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8" name="Freeform 800"/>
            <p:cNvSpPr>
              <a:spLocks/>
            </p:cNvSpPr>
            <p:nvPr/>
          </p:nvSpPr>
          <p:spPr bwMode="auto">
            <a:xfrm>
              <a:off x="8581176" y="5446087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99" name="Freeform 801"/>
            <p:cNvSpPr>
              <a:spLocks/>
            </p:cNvSpPr>
            <p:nvPr/>
          </p:nvSpPr>
          <p:spPr bwMode="auto">
            <a:xfrm>
              <a:off x="8592166" y="5454879"/>
              <a:ext cx="26374" cy="17583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1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2 w 3"/>
                <a:gd name="T25" fmla="*/ 2 h 2"/>
                <a:gd name="T26" fmla="*/ 2 w 3"/>
                <a:gd name="T27" fmla="*/ 1 h 2"/>
                <a:gd name="T28" fmla="*/ 3 w 3"/>
                <a:gd name="T29" fmla="*/ 1 h 2"/>
                <a:gd name="T30" fmla="*/ 3 w 3"/>
                <a:gd name="T31" fmla="*/ 1 h 2"/>
                <a:gd name="T32" fmla="*/ 3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0" name="Freeform 805"/>
            <p:cNvSpPr>
              <a:spLocks/>
            </p:cNvSpPr>
            <p:nvPr/>
          </p:nvSpPr>
          <p:spPr bwMode="auto">
            <a:xfrm>
              <a:off x="8814150" y="5679061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1" name="Freeform 806"/>
            <p:cNvSpPr>
              <a:spLocks/>
            </p:cNvSpPr>
            <p:nvPr/>
          </p:nvSpPr>
          <p:spPr bwMode="auto">
            <a:xfrm>
              <a:off x="8776787" y="5630708"/>
              <a:ext cx="28572" cy="28572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2 h 3"/>
                <a:gd name="T4" fmla="*/ 3 w 3"/>
                <a:gd name="T5" fmla="*/ 1 h 3"/>
                <a:gd name="T6" fmla="*/ 3 w 3"/>
                <a:gd name="T7" fmla="*/ 1 h 3"/>
                <a:gd name="T8" fmla="*/ 2 w 3"/>
                <a:gd name="T9" fmla="*/ 0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1 h 3"/>
                <a:gd name="T16" fmla="*/ 0 w 3"/>
                <a:gd name="T17" fmla="*/ 1 h 3"/>
                <a:gd name="T18" fmla="*/ 0 w 3"/>
                <a:gd name="T19" fmla="*/ 2 h 3"/>
                <a:gd name="T20" fmla="*/ 0 w 3"/>
                <a:gd name="T21" fmla="*/ 3 h 3"/>
                <a:gd name="T22" fmla="*/ 1 w 3"/>
                <a:gd name="T23" fmla="*/ 3 h 3"/>
                <a:gd name="T24" fmla="*/ 1 w 3"/>
                <a:gd name="T25" fmla="*/ 3 h 3"/>
                <a:gd name="T26" fmla="*/ 1 w 3"/>
                <a:gd name="T27" fmla="*/ 2 h 3"/>
                <a:gd name="T28" fmla="*/ 2 w 3"/>
                <a:gd name="T29" fmla="*/ 2 h 3"/>
                <a:gd name="T30" fmla="*/ 2 w 3"/>
                <a:gd name="T31" fmla="*/ 3 h 3"/>
                <a:gd name="T32" fmla="*/ 2 w 3"/>
                <a:gd name="T33" fmla="*/ 3 h 3"/>
                <a:gd name="T34" fmla="*/ 3 w 3"/>
                <a:gd name="T35" fmla="*/ 3 h 3"/>
                <a:gd name="T36" fmla="*/ 3 w 3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2" name="Freeform 807"/>
            <p:cNvSpPr>
              <a:spLocks/>
            </p:cNvSpPr>
            <p:nvPr/>
          </p:nvSpPr>
          <p:spPr bwMode="auto">
            <a:xfrm>
              <a:off x="8814150" y="5621917"/>
              <a:ext cx="10989" cy="1978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0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3" name="Freeform 808"/>
            <p:cNvSpPr>
              <a:spLocks/>
            </p:cNvSpPr>
            <p:nvPr/>
          </p:nvSpPr>
          <p:spPr bwMode="auto">
            <a:xfrm>
              <a:off x="8814150" y="5650489"/>
              <a:ext cx="0" cy="879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4" name="Freeform 810"/>
            <p:cNvSpPr>
              <a:spLocks/>
            </p:cNvSpPr>
            <p:nvPr/>
          </p:nvSpPr>
          <p:spPr bwMode="auto">
            <a:xfrm>
              <a:off x="8572385" y="5753789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5" name="Freeform 811"/>
            <p:cNvSpPr>
              <a:spLocks/>
            </p:cNvSpPr>
            <p:nvPr/>
          </p:nvSpPr>
          <p:spPr bwMode="auto">
            <a:xfrm>
              <a:off x="8517438" y="5668072"/>
              <a:ext cx="8791" cy="1098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6" name="Freeform 840"/>
            <p:cNvSpPr>
              <a:spLocks/>
            </p:cNvSpPr>
            <p:nvPr/>
          </p:nvSpPr>
          <p:spPr bwMode="auto">
            <a:xfrm>
              <a:off x="8684476" y="5780163"/>
              <a:ext cx="391220" cy="158246"/>
            </a:xfrm>
            <a:custGeom>
              <a:avLst/>
              <a:gdLst>
                <a:gd name="T0" fmla="*/ 39 w 42"/>
                <a:gd name="T1" fmla="*/ 17 h 17"/>
                <a:gd name="T2" fmla="*/ 40 w 42"/>
                <a:gd name="T3" fmla="*/ 16 h 17"/>
                <a:gd name="T4" fmla="*/ 42 w 42"/>
                <a:gd name="T5" fmla="*/ 14 h 17"/>
                <a:gd name="T6" fmla="*/ 40 w 42"/>
                <a:gd name="T7" fmla="*/ 12 h 17"/>
                <a:gd name="T8" fmla="*/ 38 w 42"/>
                <a:gd name="T9" fmla="*/ 13 h 17"/>
                <a:gd name="T10" fmla="*/ 36 w 42"/>
                <a:gd name="T11" fmla="*/ 11 h 17"/>
                <a:gd name="T12" fmla="*/ 33 w 42"/>
                <a:gd name="T13" fmla="*/ 10 h 17"/>
                <a:gd name="T14" fmla="*/ 31 w 42"/>
                <a:gd name="T15" fmla="*/ 10 h 17"/>
                <a:gd name="T16" fmla="*/ 30 w 42"/>
                <a:gd name="T17" fmla="*/ 8 h 17"/>
                <a:gd name="T18" fmla="*/ 28 w 42"/>
                <a:gd name="T19" fmla="*/ 6 h 17"/>
                <a:gd name="T20" fmla="*/ 26 w 42"/>
                <a:gd name="T21" fmla="*/ 5 h 17"/>
                <a:gd name="T22" fmla="*/ 23 w 42"/>
                <a:gd name="T23" fmla="*/ 5 h 17"/>
                <a:gd name="T24" fmla="*/ 21 w 42"/>
                <a:gd name="T25" fmla="*/ 6 h 17"/>
                <a:gd name="T26" fmla="*/ 19 w 42"/>
                <a:gd name="T27" fmla="*/ 6 h 17"/>
                <a:gd name="T28" fmla="*/ 17 w 42"/>
                <a:gd name="T29" fmla="*/ 5 h 17"/>
                <a:gd name="T30" fmla="*/ 14 w 42"/>
                <a:gd name="T31" fmla="*/ 5 h 17"/>
                <a:gd name="T32" fmla="*/ 13 w 42"/>
                <a:gd name="T33" fmla="*/ 3 h 17"/>
                <a:gd name="T34" fmla="*/ 11 w 42"/>
                <a:gd name="T35" fmla="*/ 3 h 17"/>
                <a:gd name="T36" fmla="*/ 9 w 42"/>
                <a:gd name="T37" fmla="*/ 1 h 17"/>
                <a:gd name="T38" fmla="*/ 7 w 42"/>
                <a:gd name="T39" fmla="*/ 1 h 17"/>
                <a:gd name="T40" fmla="*/ 5 w 42"/>
                <a:gd name="T41" fmla="*/ 1 h 17"/>
                <a:gd name="T42" fmla="*/ 3 w 42"/>
                <a:gd name="T43" fmla="*/ 2 h 17"/>
                <a:gd name="T44" fmla="*/ 2 w 42"/>
                <a:gd name="T45" fmla="*/ 4 h 17"/>
                <a:gd name="T46" fmla="*/ 0 w 42"/>
                <a:gd name="T47" fmla="*/ 4 h 17"/>
                <a:gd name="T48" fmla="*/ 1 w 42"/>
                <a:gd name="T49" fmla="*/ 6 h 17"/>
                <a:gd name="T50" fmla="*/ 4 w 42"/>
                <a:gd name="T51" fmla="*/ 6 h 17"/>
                <a:gd name="T52" fmla="*/ 5 w 42"/>
                <a:gd name="T53" fmla="*/ 7 h 17"/>
                <a:gd name="T54" fmla="*/ 4 w 42"/>
                <a:gd name="T55" fmla="*/ 8 h 17"/>
                <a:gd name="T56" fmla="*/ 6 w 42"/>
                <a:gd name="T57" fmla="*/ 9 h 17"/>
                <a:gd name="T58" fmla="*/ 9 w 42"/>
                <a:gd name="T59" fmla="*/ 9 h 17"/>
                <a:gd name="T60" fmla="*/ 11 w 42"/>
                <a:gd name="T61" fmla="*/ 11 h 17"/>
                <a:gd name="T62" fmla="*/ 14 w 42"/>
                <a:gd name="T63" fmla="*/ 10 h 17"/>
                <a:gd name="T64" fmla="*/ 16 w 42"/>
                <a:gd name="T65" fmla="*/ 10 h 17"/>
                <a:gd name="T66" fmla="*/ 18 w 42"/>
                <a:gd name="T67" fmla="*/ 11 h 17"/>
                <a:gd name="T68" fmla="*/ 21 w 42"/>
                <a:gd name="T69" fmla="*/ 12 h 17"/>
                <a:gd name="T70" fmla="*/ 24 w 42"/>
                <a:gd name="T71" fmla="*/ 13 h 17"/>
                <a:gd name="T72" fmla="*/ 28 w 42"/>
                <a:gd name="T73" fmla="*/ 14 h 17"/>
                <a:gd name="T74" fmla="*/ 31 w 42"/>
                <a:gd name="T75" fmla="*/ 14 h 17"/>
                <a:gd name="T76" fmla="*/ 34 w 42"/>
                <a:gd name="T77" fmla="*/ 15 h 17"/>
                <a:gd name="T78" fmla="*/ 36 w 42"/>
                <a:gd name="T79" fmla="*/ 15 h 17"/>
                <a:gd name="T80" fmla="*/ 37 w 42"/>
                <a:gd name="T81" fmla="*/ 14 h 17"/>
                <a:gd name="T82" fmla="*/ 37 w 42"/>
                <a:gd name="T83" fmla="*/ 13 h 17"/>
                <a:gd name="T84" fmla="*/ 38 w 42"/>
                <a:gd name="T8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17">
                  <a:moveTo>
                    <a:pt x="38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9" y="17"/>
                    <a:pt x="39" y="17"/>
                  </a:cubicBezTo>
                  <a:cubicBezTo>
                    <a:pt x="39" y="17"/>
                    <a:pt x="39" y="17"/>
                    <a:pt x="40" y="17"/>
                  </a:cubicBezTo>
                  <a:cubicBezTo>
                    <a:pt x="40" y="17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5"/>
                    <a:pt x="42" y="14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3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6" y="11"/>
                    <a:pt x="36" y="11"/>
                  </a:cubicBezTo>
                  <a:cubicBezTo>
                    <a:pt x="36" y="11"/>
                    <a:pt x="36" y="11"/>
                    <a:pt x="35" y="11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4" y="10"/>
                    <a:pt x="34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2" y="11"/>
                    <a:pt x="32" y="10"/>
                  </a:cubicBezTo>
                  <a:cubicBezTo>
                    <a:pt x="32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9"/>
                  </a:cubicBezTo>
                  <a:cubicBezTo>
                    <a:pt x="31" y="9"/>
                    <a:pt x="30" y="9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0" y="7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6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2" y="11"/>
                    <a:pt x="13" y="11"/>
                  </a:cubicBezTo>
                  <a:cubicBezTo>
                    <a:pt x="13" y="11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1"/>
                    <a:pt x="17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1" y="12"/>
                    <a:pt x="22" y="13"/>
                    <a:pt x="22" y="13"/>
                  </a:cubicBezTo>
                  <a:cubicBezTo>
                    <a:pt x="22" y="13"/>
                    <a:pt x="23" y="13"/>
                    <a:pt x="23" y="13"/>
                  </a:cubicBezTo>
                  <a:cubicBezTo>
                    <a:pt x="23" y="13"/>
                    <a:pt x="24" y="13"/>
                    <a:pt x="24" y="13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3" y="14"/>
                    <a:pt x="33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5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6" y="15"/>
                    <a:pt x="36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8" y="14"/>
                    <a:pt x="38" y="14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38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7" name="Freeform 842"/>
            <p:cNvSpPr>
              <a:spLocks/>
            </p:cNvSpPr>
            <p:nvPr/>
          </p:nvSpPr>
          <p:spPr bwMode="auto">
            <a:xfrm>
              <a:off x="8963605" y="5837308"/>
              <a:ext cx="57144" cy="17583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1 h 2"/>
                <a:gd name="T4" fmla="*/ 6 w 6"/>
                <a:gd name="T5" fmla="*/ 1 h 2"/>
                <a:gd name="T6" fmla="*/ 5 w 6"/>
                <a:gd name="T7" fmla="*/ 0 h 2"/>
                <a:gd name="T8" fmla="*/ 5 w 6"/>
                <a:gd name="T9" fmla="*/ 0 h 2"/>
                <a:gd name="T10" fmla="*/ 3 w 6"/>
                <a:gd name="T11" fmla="*/ 0 h 2"/>
                <a:gd name="T12" fmla="*/ 2 w 6"/>
                <a:gd name="T13" fmla="*/ 0 h 2"/>
                <a:gd name="T14" fmla="*/ 1 w 6"/>
                <a:gd name="T15" fmla="*/ 0 h 2"/>
                <a:gd name="T16" fmla="*/ 1 w 6"/>
                <a:gd name="T17" fmla="*/ 0 h 2"/>
                <a:gd name="T18" fmla="*/ 0 w 6"/>
                <a:gd name="T19" fmla="*/ 1 h 2"/>
                <a:gd name="T20" fmla="*/ 0 w 6"/>
                <a:gd name="T21" fmla="*/ 1 h 2"/>
                <a:gd name="T22" fmla="*/ 1 w 6"/>
                <a:gd name="T23" fmla="*/ 2 h 2"/>
                <a:gd name="T24" fmla="*/ 2 w 6"/>
                <a:gd name="T25" fmla="*/ 2 h 2"/>
                <a:gd name="T26" fmla="*/ 3 w 6"/>
                <a:gd name="T27" fmla="*/ 2 h 2"/>
                <a:gd name="T28" fmla="*/ 4 w 6"/>
                <a:gd name="T29" fmla="*/ 2 h 2"/>
                <a:gd name="T30" fmla="*/ 5 w 6"/>
                <a:gd name="T3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8" name="Freeform 843"/>
            <p:cNvSpPr>
              <a:spLocks/>
            </p:cNvSpPr>
            <p:nvPr/>
          </p:nvSpPr>
          <p:spPr bwMode="auto">
            <a:xfrm>
              <a:off x="8321828" y="5241686"/>
              <a:ext cx="400011" cy="538477"/>
            </a:xfrm>
            <a:custGeom>
              <a:avLst/>
              <a:gdLst>
                <a:gd name="T0" fmla="*/ 41 w 43"/>
                <a:gd name="T1" fmla="*/ 57 h 58"/>
                <a:gd name="T2" fmla="*/ 40 w 43"/>
                <a:gd name="T3" fmla="*/ 57 h 58"/>
                <a:gd name="T4" fmla="*/ 39 w 43"/>
                <a:gd name="T5" fmla="*/ 58 h 58"/>
                <a:gd name="T6" fmla="*/ 37 w 43"/>
                <a:gd name="T7" fmla="*/ 57 h 58"/>
                <a:gd name="T8" fmla="*/ 36 w 43"/>
                <a:gd name="T9" fmla="*/ 58 h 58"/>
                <a:gd name="T10" fmla="*/ 33 w 43"/>
                <a:gd name="T11" fmla="*/ 55 h 58"/>
                <a:gd name="T12" fmla="*/ 29 w 43"/>
                <a:gd name="T13" fmla="*/ 51 h 58"/>
                <a:gd name="T14" fmla="*/ 27 w 43"/>
                <a:gd name="T15" fmla="*/ 47 h 58"/>
                <a:gd name="T16" fmla="*/ 25 w 43"/>
                <a:gd name="T17" fmla="*/ 44 h 58"/>
                <a:gd name="T18" fmla="*/ 23 w 43"/>
                <a:gd name="T19" fmla="*/ 41 h 58"/>
                <a:gd name="T20" fmla="*/ 22 w 43"/>
                <a:gd name="T21" fmla="*/ 36 h 58"/>
                <a:gd name="T22" fmla="*/ 20 w 43"/>
                <a:gd name="T23" fmla="*/ 32 h 58"/>
                <a:gd name="T24" fmla="*/ 18 w 43"/>
                <a:gd name="T25" fmla="*/ 28 h 58"/>
                <a:gd name="T26" fmla="*/ 16 w 43"/>
                <a:gd name="T27" fmla="*/ 26 h 58"/>
                <a:gd name="T28" fmla="*/ 14 w 43"/>
                <a:gd name="T29" fmla="*/ 22 h 58"/>
                <a:gd name="T30" fmla="*/ 14 w 43"/>
                <a:gd name="T31" fmla="*/ 20 h 58"/>
                <a:gd name="T32" fmla="*/ 10 w 43"/>
                <a:gd name="T33" fmla="*/ 17 h 58"/>
                <a:gd name="T34" fmla="*/ 9 w 43"/>
                <a:gd name="T35" fmla="*/ 14 h 58"/>
                <a:gd name="T36" fmla="*/ 7 w 43"/>
                <a:gd name="T37" fmla="*/ 11 h 58"/>
                <a:gd name="T38" fmla="*/ 4 w 43"/>
                <a:gd name="T39" fmla="*/ 7 h 58"/>
                <a:gd name="T40" fmla="*/ 1 w 43"/>
                <a:gd name="T41" fmla="*/ 5 h 58"/>
                <a:gd name="T42" fmla="*/ 0 w 43"/>
                <a:gd name="T43" fmla="*/ 2 h 58"/>
                <a:gd name="T44" fmla="*/ 2 w 43"/>
                <a:gd name="T45" fmla="*/ 0 h 58"/>
                <a:gd name="T46" fmla="*/ 4 w 43"/>
                <a:gd name="T47" fmla="*/ 2 h 58"/>
                <a:gd name="T48" fmla="*/ 7 w 43"/>
                <a:gd name="T49" fmla="*/ 2 h 58"/>
                <a:gd name="T50" fmla="*/ 10 w 43"/>
                <a:gd name="T51" fmla="*/ 3 h 58"/>
                <a:gd name="T52" fmla="*/ 12 w 43"/>
                <a:gd name="T53" fmla="*/ 5 h 58"/>
                <a:gd name="T54" fmla="*/ 14 w 43"/>
                <a:gd name="T55" fmla="*/ 9 h 58"/>
                <a:gd name="T56" fmla="*/ 18 w 43"/>
                <a:gd name="T57" fmla="*/ 12 h 58"/>
                <a:gd name="T58" fmla="*/ 20 w 43"/>
                <a:gd name="T59" fmla="*/ 14 h 58"/>
                <a:gd name="T60" fmla="*/ 21 w 43"/>
                <a:gd name="T61" fmla="*/ 17 h 58"/>
                <a:gd name="T62" fmla="*/ 23 w 43"/>
                <a:gd name="T63" fmla="*/ 17 h 58"/>
                <a:gd name="T64" fmla="*/ 25 w 43"/>
                <a:gd name="T65" fmla="*/ 20 h 58"/>
                <a:gd name="T66" fmla="*/ 27 w 43"/>
                <a:gd name="T67" fmla="*/ 22 h 58"/>
                <a:gd name="T68" fmla="*/ 29 w 43"/>
                <a:gd name="T69" fmla="*/ 25 h 58"/>
                <a:gd name="T70" fmla="*/ 31 w 43"/>
                <a:gd name="T71" fmla="*/ 26 h 58"/>
                <a:gd name="T72" fmla="*/ 31 w 43"/>
                <a:gd name="T73" fmla="*/ 27 h 58"/>
                <a:gd name="T74" fmla="*/ 33 w 43"/>
                <a:gd name="T75" fmla="*/ 27 h 58"/>
                <a:gd name="T76" fmla="*/ 34 w 43"/>
                <a:gd name="T77" fmla="*/ 29 h 58"/>
                <a:gd name="T78" fmla="*/ 32 w 43"/>
                <a:gd name="T79" fmla="*/ 30 h 58"/>
                <a:gd name="T80" fmla="*/ 33 w 43"/>
                <a:gd name="T81" fmla="*/ 33 h 58"/>
                <a:gd name="T82" fmla="*/ 34 w 43"/>
                <a:gd name="T83" fmla="*/ 34 h 58"/>
                <a:gd name="T84" fmla="*/ 36 w 43"/>
                <a:gd name="T85" fmla="*/ 34 h 58"/>
                <a:gd name="T86" fmla="*/ 36 w 43"/>
                <a:gd name="T87" fmla="*/ 36 h 58"/>
                <a:gd name="T88" fmla="*/ 37 w 43"/>
                <a:gd name="T89" fmla="*/ 38 h 58"/>
                <a:gd name="T90" fmla="*/ 38 w 43"/>
                <a:gd name="T91" fmla="*/ 40 h 58"/>
                <a:gd name="T92" fmla="*/ 38 w 43"/>
                <a:gd name="T93" fmla="*/ 42 h 58"/>
                <a:gd name="T94" fmla="*/ 40 w 43"/>
                <a:gd name="T95" fmla="*/ 41 h 58"/>
                <a:gd name="T96" fmla="*/ 42 w 43"/>
                <a:gd name="T97" fmla="*/ 44 h 58"/>
                <a:gd name="T98" fmla="*/ 42 w 43"/>
                <a:gd name="T99" fmla="*/ 45 h 58"/>
                <a:gd name="T100" fmla="*/ 42 w 43"/>
                <a:gd name="T101" fmla="*/ 48 h 58"/>
                <a:gd name="T102" fmla="*/ 43 w 43"/>
                <a:gd name="T103" fmla="*/ 50 h 58"/>
                <a:gd name="T104" fmla="*/ 42 w 43"/>
                <a:gd name="T105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" h="58">
                  <a:moveTo>
                    <a:pt x="42" y="53"/>
                  </a:moveTo>
                  <a:cubicBezTo>
                    <a:pt x="42" y="53"/>
                    <a:pt x="42" y="54"/>
                    <a:pt x="42" y="54"/>
                  </a:cubicBezTo>
                  <a:cubicBezTo>
                    <a:pt x="42" y="54"/>
                    <a:pt x="42" y="55"/>
                    <a:pt x="42" y="55"/>
                  </a:cubicBezTo>
                  <a:cubicBezTo>
                    <a:pt x="42" y="56"/>
                    <a:pt x="41" y="57"/>
                    <a:pt x="41" y="57"/>
                  </a:cubicBezTo>
                  <a:cubicBezTo>
                    <a:pt x="41" y="57"/>
                    <a:pt x="41" y="58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0" y="57"/>
                    <a:pt x="40" y="57"/>
                  </a:cubicBezTo>
                  <a:cubicBezTo>
                    <a:pt x="40" y="57"/>
                    <a:pt x="40" y="57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8" y="57"/>
                    <a:pt x="38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7" y="58"/>
                    <a:pt x="37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7"/>
                    <a:pt x="36" y="57"/>
                  </a:cubicBezTo>
                  <a:cubicBezTo>
                    <a:pt x="36" y="57"/>
                    <a:pt x="35" y="57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5"/>
                    <a:pt x="34" y="55"/>
                    <a:pt x="33" y="55"/>
                  </a:cubicBezTo>
                  <a:cubicBezTo>
                    <a:pt x="33" y="54"/>
                    <a:pt x="32" y="54"/>
                    <a:pt x="32" y="54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1" y="53"/>
                    <a:pt x="31" y="52"/>
                    <a:pt x="30" y="52"/>
                  </a:cubicBezTo>
                  <a:cubicBezTo>
                    <a:pt x="30" y="52"/>
                    <a:pt x="30" y="51"/>
                    <a:pt x="29" y="51"/>
                  </a:cubicBezTo>
                  <a:cubicBezTo>
                    <a:pt x="29" y="51"/>
                    <a:pt x="29" y="50"/>
                    <a:pt x="28" y="50"/>
                  </a:cubicBezTo>
                  <a:cubicBezTo>
                    <a:pt x="28" y="50"/>
                    <a:pt x="28" y="50"/>
                    <a:pt x="28" y="49"/>
                  </a:cubicBezTo>
                  <a:cubicBezTo>
                    <a:pt x="28" y="49"/>
                    <a:pt x="28" y="49"/>
                    <a:pt x="28" y="48"/>
                  </a:cubicBezTo>
                  <a:cubicBezTo>
                    <a:pt x="28" y="48"/>
                    <a:pt x="28" y="48"/>
                    <a:pt x="27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6" y="46"/>
                    <a:pt x="26" y="46"/>
                    <a:pt x="26" y="45"/>
                  </a:cubicBezTo>
                  <a:cubicBezTo>
                    <a:pt x="26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4"/>
                  </a:cubicBezTo>
                  <a:cubicBezTo>
                    <a:pt x="25" y="44"/>
                    <a:pt x="25" y="43"/>
                    <a:pt x="24" y="43"/>
                  </a:cubicBezTo>
                  <a:cubicBezTo>
                    <a:pt x="24" y="43"/>
                    <a:pt x="24" y="42"/>
                    <a:pt x="24" y="42"/>
                  </a:cubicBezTo>
                  <a:cubicBezTo>
                    <a:pt x="24" y="42"/>
                    <a:pt x="23" y="42"/>
                    <a:pt x="23" y="42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2" y="39"/>
                    <a:pt x="22" y="38"/>
                  </a:cubicBezTo>
                  <a:cubicBezTo>
                    <a:pt x="22" y="38"/>
                    <a:pt x="22" y="37"/>
                    <a:pt x="22" y="37"/>
                  </a:cubicBezTo>
                  <a:cubicBezTo>
                    <a:pt x="22" y="37"/>
                    <a:pt x="22" y="37"/>
                    <a:pt x="22" y="36"/>
                  </a:cubicBezTo>
                  <a:cubicBezTo>
                    <a:pt x="21" y="36"/>
                    <a:pt x="21" y="35"/>
                    <a:pt x="21" y="35"/>
                  </a:cubicBezTo>
                  <a:cubicBezTo>
                    <a:pt x="21" y="35"/>
                    <a:pt x="20" y="34"/>
                    <a:pt x="20" y="34"/>
                  </a:cubicBezTo>
                  <a:cubicBezTo>
                    <a:pt x="20" y="34"/>
                    <a:pt x="21" y="33"/>
                    <a:pt x="20" y="33"/>
                  </a:cubicBezTo>
                  <a:cubicBezTo>
                    <a:pt x="20" y="33"/>
                    <a:pt x="20" y="32"/>
                    <a:pt x="20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19" y="31"/>
                    <a:pt x="19" y="30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8" y="29"/>
                    <a:pt x="18" y="28"/>
                  </a:cubicBezTo>
                  <a:cubicBezTo>
                    <a:pt x="18" y="28"/>
                    <a:pt x="17" y="28"/>
                    <a:pt x="17" y="28"/>
                  </a:cubicBezTo>
                  <a:cubicBezTo>
                    <a:pt x="17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3"/>
                    <a:pt x="15" y="23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8"/>
                    <a:pt x="11" y="18"/>
                  </a:cubicBezTo>
                  <a:cubicBezTo>
                    <a:pt x="11" y="18"/>
                    <a:pt x="11" y="18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6" y="10"/>
                    <a:pt x="5" y="9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4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3" y="7"/>
                    <a:pt x="13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6" y="9"/>
                    <a:pt x="16" y="9"/>
                  </a:cubicBezTo>
                  <a:cubicBezTo>
                    <a:pt x="16" y="10"/>
                    <a:pt x="17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1" y="17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4" y="18"/>
                    <a:pt x="24" y="18"/>
                  </a:cubicBezTo>
                  <a:cubicBezTo>
                    <a:pt x="24" y="18"/>
                    <a:pt x="24" y="18"/>
                    <a:pt x="24" y="19"/>
                  </a:cubicBezTo>
                  <a:cubicBezTo>
                    <a:pt x="25" y="19"/>
                    <a:pt x="25" y="19"/>
                    <a:pt x="25" y="20"/>
                  </a:cubicBezTo>
                  <a:cubicBezTo>
                    <a:pt x="25" y="20"/>
                    <a:pt x="25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7" y="21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5"/>
                    <a:pt x="29" y="25"/>
                  </a:cubicBezTo>
                  <a:cubicBezTo>
                    <a:pt x="30" y="25"/>
                    <a:pt x="30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2" y="26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8"/>
                    <a:pt x="34" y="28"/>
                  </a:cubicBezTo>
                  <a:cubicBezTo>
                    <a:pt x="34" y="28"/>
                    <a:pt x="34" y="28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2" y="30"/>
                    <a:pt x="32" y="30"/>
                  </a:cubicBezTo>
                  <a:cubicBezTo>
                    <a:pt x="32" y="30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3" y="32"/>
                  </a:cubicBezTo>
                  <a:cubicBezTo>
                    <a:pt x="33" y="32"/>
                    <a:pt x="33" y="33"/>
                    <a:pt x="33" y="33"/>
                  </a:cubicBezTo>
                  <a:cubicBezTo>
                    <a:pt x="33" y="33"/>
                    <a:pt x="32" y="33"/>
                    <a:pt x="32" y="33"/>
                  </a:cubicBezTo>
                  <a:cubicBezTo>
                    <a:pt x="32" y="33"/>
                    <a:pt x="32" y="34"/>
                    <a:pt x="32" y="34"/>
                  </a:cubicBezTo>
                  <a:cubicBezTo>
                    <a:pt x="32" y="34"/>
                    <a:pt x="33" y="34"/>
                    <a:pt x="33" y="34"/>
                  </a:cubicBezTo>
                  <a:cubicBezTo>
                    <a:pt x="33" y="34"/>
                    <a:pt x="33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7"/>
                    <a:pt x="37" y="37"/>
                    <a:pt x="37" y="37"/>
                  </a:cubicBezTo>
                  <a:cubicBezTo>
                    <a:pt x="37" y="37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7" y="41"/>
                    <a:pt x="37" y="41"/>
                  </a:cubicBezTo>
                  <a:cubicBezTo>
                    <a:pt x="37" y="41"/>
                    <a:pt x="37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2"/>
                    <a:pt x="41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3" y="44"/>
                    <a:pt x="43" y="45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42" y="46"/>
                    <a:pt x="41" y="47"/>
                    <a:pt x="42" y="47"/>
                  </a:cubicBezTo>
                  <a:cubicBezTo>
                    <a:pt x="42" y="47"/>
                    <a:pt x="42" y="47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49"/>
                    <a:pt x="43" y="50"/>
                  </a:cubicBezTo>
                  <a:cubicBezTo>
                    <a:pt x="43" y="50"/>
                    <a:pt x="42" y="50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3"/>
                    <a:pt x="4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09" name="Freeform 851"/>
            <p:cNvSpPr>
              <a:spLocks/>
            </p:cNvSpPr>
            <p:nvPr/>
          </p:nvSpPr>
          <p:spPr bwMode="auto">
            <a:xfrm>
              <a:off x="9104268" y="5679061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0" name="Freeform 852"/>
            <p:cNvSpPr>
              <a:spLocks/>
            </p:cNvSpPr>
            <p:nvPr/>
          </p:nvSpPr>
          <p:spPr bwMode="auto">
            <a:xfrm>
              <a:off x="9113060" y="5679061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1" name="Freeform 853"/>
            <p:cNvSpPr>
              <a:spLocks/>
            </p:cNvSpPr>
            <p:nvPr/>
          </p:nvSpPr>
          <p:spPr bwMode="auto">
            <a:xfrm>
              <a:off x="9093279" y="5679061"/>
              <a:ext cx="10989" cy="26374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3 h 3"/>
                <a:gd name="T10" fmla="*/ 0 w 1"/>
                <a:gd name="T11" fmla="*/ 3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1 h 3"/>
                <a:gd name="T18" fmla="*/ 0 w 1"/>
                <a:gd name="T19" fmla="*/ 1 h 3"/>
                <a:gd name="T20" fmla="*/ 0 w 1"/>
                <a:gd name="T21" fmla="*/ 1 h 3"/>
                <a:gd name="T22" fmla="*/ 0 w 1"/>
                <a:gd name="T23" fmla="*/ 0 h 3"/>
                <a:gd name="T24" fmla="*/ 1 w 1"/>
                <a:gd name="T25" fmla="*/ 0 h 3"/>
                <a:gd name="T26" fmla="*/ 1 w 1"/>
                <a:gd name="T27" fmla="*/ 0 h 3"/>
                <a:gd name="T28" fmla="*/ 1 w 1"/>
                <a:gd name="T29" fmla="*/ 0 h 3"/>
                <a:gd name="T30" fmla="*/ 1 w 1"/>
                <a:gd name="T31" fmla="*/ 1 h 3"/>
                <a:gd name="T32" fmla="*/ 1 w 1"/>
                <a:gd name="T33" fmla="*/ 1 h 3"/>
                <a:gd name="T34" fmla="*/ 1 w 1"/>
                <a:gd name="T3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2" name="Freeform 854"/>
            <p:cNvSpPr>
              <a:spLocks/>
            </p:cNvSpPr>
            <p:nvPr/>
          </p:nvSpPr>
          <p:spPr bwMode="auto">
            <a:xfrm>
              <a:off x="9159215" y="5325205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3" name="Freeform 856"/>
            <p:cNvSpPr>
              <a:spLocks/>
            </p:cNvSpPr>
            <p:nvPr/>
          </p:nvSpPr>
          <p:spPr bwMode="auto">
            <a:xfrm>
              <a:off x="9196579" y="5437297"/>
              <a:ext cx="241765" cy="342867"/>
            </a:xfrm>
            <a:custGeom>
              <a:avLst/>
              <a:gdLst>
                <a:gd name="T0" fmla="*/ 11 w 26"/>
                <a:gd name="T1" fmla="*/ 12 h 37"/>
                <a:gd name="T2" fmla="*/ 13 w 26"/>
                <a:gd name="T3" fmla="*/ 12 h 37"/>
                <a:gd name="T4" fmla="*/ 16 w 26"/>
                <a:gd name="T5" fmla="*/ 12 h 37"/>
                <a:gd name="T6" fmla="*/ 16 w 26"/>
                <a:gd name="T7" fmla="*/ 11 h 37"/>
                <a:gd name="T8" fmla="*/ 18 w 26"/>
                <a:gd name="T9" fmla="*/ 11 h 37"/>
                <a:gd name="T10" fmla="*/ 18 w 26"/>
                <a:gd name="T11" fmla="*/ 13 h 37"/>
                <a:gd name="T12" fmla="*/ 17 w 26"/>
                <a:gd name="T13" fmla="*/ 13 h 37"/>
                <a:gd name="T14" fmla="*/ 15 w 26"/>
                <a:gd name="T15" fmla="*/ 15 h 37"/>
                <a:gd name="T16" fmla="*/ 12 w 26"/>
                <a:gd name="T17" fmla="*/ 17 h 37"/>
                <a:gd name="T18" fmla="*/ 11 w 26"/>
                <a:gd name="T19" fmla="*/ 18 h 37"/>
                <a:gd name="T20" fmla="*/ 12 w 26"/>
                <a:gd name="T21" fmla="*/ 20 h 37"/>
                <a:gd name="T22" fmla="*/ 14 w 26"/>
                <a:gd name="T23" fmla="*/ 23 h 37"/>
                <a:gd name="T24" fmla="*/ 13 w 26"/>
                <a:gd name="T25" fmla="*/ 25 h 37"/>
                <a:gd name="T26" fmla="*/ 14 w 26"/>
                <a:gd name="T27" fmla="*/ 27 h 37"/>
                <a:gd name="T28" fmla="*/ 15 w 26"/>
                <a:gd name="T29" fmla="*/ 27 h 37"/>
                <a:gd name="T30" fmla="*/ 16 w 26"/>
                <a:gd name="T31" fmla="*/ 29 h 37"/>
                <a:gd name="T32" fmla="*/ 15 w 26"/>
                <a:gd name="T33" fmla="*/ 31 h 37"/>
                <a:gd name="T34" fmla="*/ 13 w 26"/>
                <a:gd name="T35" fmla="*/ 31 h 37"/>
                <a:gd name="T36" fmla="*/ 12 w 26"/>
                <a:gd name="T37" fmla="*/ 33 h 37"/>
                <a:gd name="T38" fmla="*/ 11 w 26"/>
                <a:gd name="T39" fmla="*/ 31 h 37"/>
                <a:gd name="T40" fmla="*/ 11 w 26"/>
                <a:gd name="T41" fmla="*/ 29 h 37"/>
                <a:gd name="T42" fmla="*/ 10 w 26"/>
                <a:gd name="T43" fmla="*/ 28 h 37"/>
                <a:gd name="T44" fmla="*/ 9 w 26"/>
                <a:gd name="T45" fmla="*/ 25 h 37"/>
                <a:gd name="T46" fmla="*/ 9 w 26"/>
                <a:gd name="T47" fmla="*/ 22 h 37"/>
                <a:gd name="T48" fmla="*/ 7 w 26"/>
                <a:gd name="T49" fmla="*/ 22 h 37"/>
                <a:gd name="T50" fmla="*/ 7 w 26"/>
                <a:gd name="T51" fmla="*/ 25 h 37"/>
                <a:gd name="T52" fmla="*/ 7 w 26"/>
                <a:gd name="T53" fmla="*/ 31 h 37"/>
                <a:gd name="T54" fmla="*/ 6 w 26"/>
                <a:gd name="T55" fmla="*/ 33 h 37"/>
                <a:gd name="T56" fmla="*/ 6 w 26"/>
                <a:gd name="T57" fmla="*/ 36 h 37"/>
                <a:gd name="T58" fmla="*/ 5 w 26"/>
                <a:gd name="T59" fmla="*/ 36 h 37"/>
                <a:gd name="T60" fmla="*/ 2 w 26"/>
                <a:gd name="T61" fmla="*/ 36 h 37"/>
                <a:gd name="T62" fmla="*/ 3 w 26"/>
                <a:gd name="T63" fmla="*/ 32 h 37"/>
                <a:gd name="T64" fmla="*/ 3 w 26"/>
                <a:gd name="T65" fmla="*/ 27 h 37"/>
                <a:gd name="T66" fmla="*/ 2 w 26"/>
                <a:gd name="T67" fmla="*/ 26 h 37"/>
                <a:gd name="T68" fmla="*/ 0 w 26"/>
                <a:gd name="T69" fmla="*/ 25 h 37"/>
                <a:gd name="T70" fmla="*/ 1 w 26"/>
                <a:gd name="T71" fmla="*/ 23 h 37"/>
                <a:gd name="T72" fmla="*/ 0 w 26"/>
                <a:gd name="T73" fmla="*/ 22 h 37"/>
                <a:gd name="T74" fmla="*/ 2 w 26"/>
                <a:gd name="T75" fmla="*/ 21 h 37"/>
                <a:gd name="T76" fmla="*/ 2 w 26"/>
                <a:gd name="T77" fmla="*/ 17 h 37"/>
                <a:gd name="T78" fmla="*/ 3 w 26"/>
                <a:gd name="T79" fmla="*/ 13 h 37"/>
                <a:gd name="T80" fmla="*/ 4 w 26"/>
                <a:gd name="T81" fmla="*/ 9 h 37"/>
                <a:gd name="T82" fmla="*/ 5 w 26"/>
                <a:gd name="T83" fmla="*/ 7 h 37"/>
                <a:gd name="T84" fmla="*/ 6 w 26"/>
                <a:gd name="T85" fmla="*/ 4 h 37"/>
                <a:gd name="T86" fmla="*/ 8 w 26"/>
                <a:gd name="T87" fmla="*/ 4 h 37"/>
                <a:gd name="T88" fmla="*/ 9 w 26"/>
                <a:gd name="T89" fmla="*/ 1 h 37"/>
                <a:gd name="T90" fmla="*/ 11 w 26"/>
                <a:gd name="T91" fmla="*/ 2 h 37"/>
                <a:gd name="T92" fmla="*/ 15 w 26"/>
                <a:gd name="T93" fmla="*/ 3 h 37"/>
                <a:gd name="T94" fmla="*/ 20 w 26"/>
                <a:gd name="T95" fmla="*/ 3 h 37"/>
                <a:gd name="T96" fmla="*/ 24 w 26"/>
                <a:gd name="T97" fmla="*/ 0 h 37"/>
                <a:gd name="T98" fmla="*/ 26 w 26"/>
                <a:gd name="T99" fmla="*/ 1 h 37"/>
                <a:gd name="T100" fmla="*/ 25 w 26"/>
                <a:gd name="T101" fmla="*/ 3 h 37"/>
                <a:gd name="T102" fmla="*/ 23 w 26"/>
                <a:gd name="T103" fmla="*/ 6 h 37"/>
                <a:gd name="T104" fmla="*/ 16 w 26"/>
                <a:gd name="T105" fmla="*/ 5 h 37"/>
                <a:gd name="T106" fmla="*/ 10 w 26"/>
                <a:gd name="T107" fmla="*/ 6 h 37"/>
                <a:gd name="T108" fmla="*/ 7 w 26"/>
                <a:gd name="T109" fmla="*/ 7 h 37"/>
                <a:gd name="T110" fmla="*/ 7 w 26"/>
                <a:gd name="T111" fmla="*/ 10 h 37"/>
                <a:gd name="T112" fmla="*/ 8 w 26"/>
                <a:gd name="T113" fmla="*/ 13 h 37"/>
                <a:gd name="T114" fmla="*/ 8 w 26"/>
                <a:gd name="T115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" h="37">
                  <a:moveTo>
                    <a:pt x="10" y="14"/>
                  </a:moveTo>
                  <a:cubicBezTo>
                    <a:pt x="10" y="14"/>
                    <a:pt x="11" y="14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4" y="16"/>
                    <a:pt x="14" y="16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19"/>
                    <a:pt x="12" y="19"/>
                    <a:pt x="12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3" y="21"/>
                    <a:pt x="14" y="21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4"/>
                    <a:pt x="14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8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4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2" y="33"/>
                    <a:pt x="12" y="32"/>
                    <a:pt x="12" y="32"/>
                  </a:cubicBezTo>
                  <a:cubicBezTo>
                    <a:pt x="12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29"/>
                    <a:pt x="7" y="30"/>
                    <a:pt x="7" y="31"/>
                  </a:cubicBezTo>
                  <a:cubicBezTo>
                    <a:pt x="7" y="31"/>
                    <a:pt x="7" y="31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2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6" y="34"/>
                    <a:pt x="6" y="35"/>
                  </a:cubicBezTo>
                  <a:cubicBezTo>
                    <a:pt x="6" y="35"/>
                    <a:pt x="6" y="35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4" y="37"/>
                    <a:pt x="4" y="37"/>
                    <a:pt x="3" y="37"/>
                  </a:cubicBezTo>
                  <a:cubicBezTo>
                    <a:pt x="3" y="37"/>
                    <a:pt x="3" y="37"/>
                    <a:pt x="2" y="37"/>
                  </a:cubicBezTo>
                  <a:cubicBezTo>
                    <a:pt x="2" y="37"/>
                    <a:pt x="2" y="36"/>
                    <a:pt x="2" y="36"/>
                  </a:cubicBezTo>
                  <a:cubicBezTo>
                    <a:pt x="2" y="36"/>
                    <a:pt x="2" y="35"/>
                    <a:pt x="2" y="35"/>
                  </a:cubicBezTo>
                  <a:cubicBezTo>
                    <a:pt x="2" y="34"/>
                    <a:pt x="2" y="34"/>
                    <a:pt x="2" y="33"/>
                  </a:cubicBezTo>
                  <a:cubicBezTo>
                    <a:pt x="2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0"/>
                  </a:cubicBezTo>
                  <a:cubicBezTo>
                    <a:pt x="3" y="30"/>
                    <a:pt x="3" y="29"/>
                    <a:pt x="3" y="29"/>
                  </a:cubicBezTo>
                  <a:cubicBezTo>
                    <a:pt x="3" y="29"/>
                    <a:pt x="3" y="28"/>
                    <a:pt x="3" y="28"/>
                  </a:cubicBezTo>
                  <a:cubicBezTo>
                    <a:pt x="3" y="28"/>
                    <a:pt x="3" y="27"/>
                    <a:pt x="3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3" y="26"/>
                    <a:pt x="3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3"/>
                    <a:pt x="1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5"/>
                    <a:pt x="3" y="14"/>
                    <a:pt x="3" y="14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3" y="13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2"/>
                  </a:cubicBezTo>
                  <a:cubicBezTo>
                    <a:pt x="22" y="2"/>
                    <a:pt x="23" y="1"/>
                    <a:pt x="23" y="1"/>
                  </a:cubicBezTo>
                  <a:cubicBezTo>
                    <a:pt x="23" y="1"/>
                    <a:pt x="23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6"/>
                    <a:pt x="13" y="6"/>
                  </a:cubicBezTo>
                  <a:cubicBezTo>
                    <a:pt x="12" y="6"/>
                    <a:pt x="12" y="6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4"/>
                    <a:pt x="10" y="15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4" name="Oval 857"/>
            <p:cNvSpPr>
              <a:spLocks noChangeArrowheads="1"/>
            </p:cNvSpPr>
            <p:nvPr/>
          </p:nvSpPr>
          <p:spPr bwMode="auto">
            <a:xfrm>
              <a:off x="9205370" y="5446089"/>
              <a:ext cx="2198" cy="21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5" name="Freeform 858"/>
            <p:cNvSpPr>
              <a:spLocks/>
            </p:cNvSpPr>
            <p:nvPr/>
          </p:nvSpPr>
          <p:spPr bwMode="auto">
            <a:xfrm>
              <a:off x="9187787" y="5408725"/>
              <a:ext cx="879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6" name="Freeform 859"/>
            <p:cNvSpPr>
              <a:spLocks/>
            </p:cNvSpPr>
            <p:nvPr/>
          </p:nvSpPr>
          <p:spPr bwMode="auto">
            <a:xfrm>
              <a:off x="9178996" y="5399934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7" name="Freeform 863"/>
            <p:cNvSpPr>
              <a:spLocks/>
            </p:cNvSpPr>
            <p:nvPr/>
          </p:nvSpPr>
          <p:spPr bwMode="auto">
            <a:xfrm>
              <a:off x="9326253" y="5529608"/>
              <a:ext cx="10989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8" name="Freeform 864"/>
            <p:cNvSpPr>
              <a:spLocks/>
            </p:cNvSpPr>
            <p:nvPr/>
          </p:nvSpPr>
          <p:spPr bwMode="auto">
            <a:xfrm>
              <a:off x="9354825" y="5529608"/>
              <a:ext cx="879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19" name="Freeform 865"/>
            <p:cNvSpPr>
              <a:spLocks/>
            </p:cNvSpPr>
            <p:nvPr/>
          </p:nvSpPr>
          <p:spPr bwMode="auto">
            <a:xfrm>
              <a:off x="9317461" y="5529608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0" name="Freeform 866"/>
            <p:cNvSpPr>
              <a:spLocks/>
            </p:cNvSpPr>
            <p:nvPr/>
          </p:nvSpPr>
          <p:spPr bwMode="auto">
            <a:xfrm>
              <a:off x="9326253" y="5520816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1" name="Freeform 867"/>
            <p:cNvSpPr>
              <a:spLocks/>
            </p:cNvSpPr>
            <p:nvPr/>
          </p:nvSpPr>
          <p:spPr bwMode="auto">
            <a:xfrm>
              <a:off x="9299878" y="5520816"/>
              <a:ext cx="879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2" name="Freeform 868"/>
            <p:cNvSpPr>
              <a:spLocks/>
            </p:cNvSpPr>
            <p:nvPr/>
          </p:nvSpPr>
          <p:spPr bwMode="auto">
            <a:xfrm>
              <a:off x="9346034" y="5566972"/>
              <a:ext cx="37364" cy="28572"/>
            </a:xfrm>
            <a:custGeom>
              <a:avLst/>
              <a:gdLst>
                <a:gd name="T0" fmla="*/ 2 w 4"/>
                <a:gd name="T1" fmla="*/ 2 h 3"/>
                <a:gd name="T2" fmla="*/ 3 w 4"/>
                <a:gd name="T3" fmla="*/ 2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1 h 3"/>
                <a:gd name="T10" fmla="*/ 3 w 4"/>
                <a:gd name="T11" fmla="*/ 0 h 3"/>
                <a:gd name="T12" fmla="*/ 3 w 4"/>
                <a:gd name="T13" fmla="*/ 0 h 3"/>
                <a:gd name="T14" fmla="*/ 2 w 4"/>
                <a:gd name="T15" fmla="*/ 1 h 3"/>
                <a:gd name="T16" fmla="*/ 2 w 4"/>
                <a:gd name="T17" fmla="*/ 1 h 3"/>
                <a:gd name="T18" fmla="*/ 2 w 4"/>
                <a:gd name="T19" fmla="*/ 0 h 3"/>
                <a:gd name="T20" fmla="*/ 2 w 4"/>
                <a:gd name="T21" fmla="*/ 0 h 3"/>
                <a:gd name="T22" fmla="*/ 1 w 4"/>
                <a:gd name="T23" fmla="*/ 0 h 3"/>
                <a:gd name="T24" fmla="*/ 1 w 4"/>
                <a:gd name="T25" fmla="*/ 0 h 3"/>
                <a:gd name="T26" fmla="*/ 0 w 4"/>
                <a:gd name="T27" fmla="*/ 1 h 3"/>
                <a:gd name="T28" fmla="*/ 0 w 4"/>
                <a:gd name="T29" fmla="*/ 1 h 3"/>
                <a:gd name="T30" fmla="*/ 0 w 4"/>
                <a:gd name="T31" fmla="*/ 2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2 h 3"/>
                <a:gd name="T38" fmla="*/ 1 w 4"/>
                <a:gd name="T39" fmla="*/ 2 h 3"/>
                <a:gd name="T40" fmla="*/ 1 w 4"/>
                <a:gd name="T41" fmla="*/ 2 h 3"/>
                <a:gd name="T42" fmla="*/ 1 w 4"/>
                <a:gd name="T43" fmla="*/ 2 h 3"/>
                <a:gd name="T44" fmla="*/ 2 w 4"/>
                <a:gd name="T45" fmla="*/ 3 h 3"/>
                <a:gd name="T46" fmla="*/ 2 w 4"/>
                <a:gd name="T47" fmla="*/ 2 h 3"/>
                <a:gd name="T48" fmla="*/ 2 w 4"/>
                <a:gd name="T4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3" name="Freeform 869"/>
            <p:cNvSpPr>
              <a:spLocks/>
            </p:cNvSpPr>
            <p:nvPr/>
          </p:nvSpPr>
          <p:spPr bwMode="auto">
            <a:xfrm>
              <a:off x="9374606" y="55955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4" name="Freeform 870"/>
            <p:cNvSpPr>
              <a:spLocks/>
            </p:cNvSpPr>
            <p:nvPr/>
          </p:nvSpPr>
          <p:spPr bwMode="auto">
            <a:xfrm>
              <a:off x="9363616" y="5613127"/>
              <a:ext cx="0" cy="879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5" name="Freeform 871"/>
            <p:cNvSpPr>
              <a:spLocks/>
            </p:cNvSpPr>
            <p:nvPr/>
          </p:nvSpPr>
          <p:spPr bwMode="auto">
            <a:xfrm>
              <a:off x="9400980" y="5595544"/>
              <a:ext cx="37364" cy="8791"/>
            </a:xfrm>
            <a:custGeom>
              <a:avLst/>
              <a:gdLst>
                <a:gd name="T0" fmla="*/ 1 w 4"/>
                <a:gd name="T1" fmla="*/ 1 h 1"/>
                <a:gd name="T2" fmla="*/ 2 w 4"/>
                <a:gd name="T3" fmla="*/ 1 h 1"/>
                <a:gd name="T4" fmla="*/ 3 w 4"/>
                <a:gd name="T5" fmla="*/ 1 h 1"/>
                <a:gd name="T6" fmla="*/ 4 w 4"/>
                <a:gd name="T7" fmla="*/ 1 h 1"/>
                <a:gd name="T8" fmla="*/ 3 w 4"/>
                <a:gd name="T9" fmla="*/ 0 h 1"/>
                <a:gd name="T10" fmla="*/ 2 w 4"/>
                <a:gd name="T11" fmla="*/ 0 h 1"/>
                <a:gd name="T12" fmla="*/ 1 w 4"/>
                <a:gd name="T13" fmla="*/ 0 h 1"/>
                <a:gd name="T14" fmla="*/ 0 w 4"/>
                <a:gd name="T15" fmla="*/ 0 h 1"/>
                <a:gd name="T16" fmla="*/ 0 w 4"/>
                <a:gd name="T17" fmla="*/ 0 h 1"/>
                <a:gd name="T18" fmla="*/ 0 w 4"/>
                <a:gd name="T19" fmla="*/ 1 h 1"/>
                <a:gd name="T20" fmla="*/ 0 w 4"/>
                <a:gd name="T21" fmla="*/ 1 h 1"/>
                <a:gd name="T22" fmla="*/ 1 w 4"/>
                <a:gd name="T23" fmla="*/ 1 h 1"/>
                <a:gd name="T24" fmla="*/ 1 w 4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6" name="Freeform 874"/>
            <p:cNvSpPr>
              <a:spLocks/>
            </p:cNvSpPr>
            <p:nvPr/>
          </p:nvSpPr>
          <p:spPr bwMode="auto">
            <a:xfrm>
              <a:off x="9354825" y="5705437"/>
              <a:ext cx="8791" cy="1098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7" name="Freeform 875"/>
            <p:cNvSpPr>
              <a:spLocks/>
            </p:cNvSpPr>
            <p:nvPr/>
          </p:nvSpPr>
          <p:spPr bwMode="auto">
            <a:xfrm>
              <a:off x="9354825" y="5696646"/>
              <a:ext cx="879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8" name="Freeform 876"/>
            <p:cNvSpPr>
              <a:spLocks/>
            </p:cNvSpPr>
            <p:nvPr/>
          </p:nvSpPr>
          <p:spPr bwMode="auto">
            <a:xfrm>
              <a:off x="9354825" y="5679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9" name="Freeform 877"/>
            <p:cNvSpPr>
              <a:spLocks/>
            </p:cNvSpPr>
            <p:nvPr/>
          </p:nvSpPr>
          <p:spPr bwMode="auto">
            <a:xfrm>
              <a:off x="9346034" y="5668073"/>
              <a:ext cx="8791" cy="10989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0" name="Freeform 878"/>
            <p:cNvSpPr>
              <a:spLocks/>
            </p:cNvSpPr>
            <p:nvPr/>
          </p:nvSpPr>
          <p:spPr bwMode="auto">
            <a:xfrm>
              <a:off x="9337242" y="5659282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1" name="Freeform 879"/>
            <p:cNvSpPr>
              <a:spLocks/>
            </p:cNvSpPr>
            <p:nvPr/>
          </p:nvSpPr>
          <p:spPr bwMode="auto">
            <a:xfrm>
              <a:off x="9326253" y="5659282"/>
              <a:ext cx="10989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2" name="Freeform 880"/>
            <p:cNvSpPr>
              <a:spLocks/>
            </p:cNvSpPr>
            <p:nvPr/>
          </p:nvSpPr>
          <p:spPr bwMode="auto">
            <a:xfrm>
              <a:off x="9326253" y="5668073"/>
              <a:ext cx="10989" cy="1098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3" name="Freeform 881"/>
            <p:cNvSpPr>
              <a:spLocks/>
            </p:cNvSpPr>
            <p:nvPr/>
          </p:nvSpPr>
          <p:spPr bwMode="auto">
            <a:xfrm>
              <a:off x="9299878" y="5753790"/>
              <a:ext cx="17583" cy="26374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2 w 2"/>
                <a:gd name="T5" fmla="*/ 2 h 3"/>
                <a:gd name="T6" fmla="*/ 1 w 2"/>
                <a:gd name="T7" fmla="*/ 1 h 3"/>
                <a:gd name="T8" fmla="*/ 1 w 2"/>
                <a:gd name="T9" fmla="*/ 1 h 3"/>
                <a:gd name="T10" fmla="*/ 1 w 2"/>
                <a:gd name="T11" fmla="*/ 0 h 3"/>
                <a:gd name="T12" fmla="*/ 0 w 2"/>
                <a:gd name="T13" fmla="*/ 0 h 3"/>
                <a:gd name="T14" fmla="*/ 0 w 2"/>
                <a:gd name="T15" fmla="*/ 1 h 3"/>
                <a:gd name="T16" fmla="*/ 0 w 2"/>
                <a:gd name="T17" fmla="*/ 1 h 3"/>
                <a:gd name="T18" fmla="*/ 1 w 2"/>
                <a:gd name="T19" fmla="*/ 1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4" name="Freeform 882"/>
            <p:cNvSpPr>
              <a:spLocks/>
            </p:cNvSpPr>
            <p:nvPr/>
          </p:nvSpPr>
          <p:spPr bwMode="auto">
            <a:xfrm>
              <a:off x="9317461" y="5734009"/>
              <a:ext cx="28572" cy="37364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0 w 3"/>
                <a:gd name="T7" fmla="*/ 4 h 4"/>
                <a:gd name="T8" fmla="*/ 0 w 3"/>
                <a:gd name="T9" fmla="*/ 3 h 4"/>
                <a:gd name="T10" fmla="*/ 1 w 3"/>
                <a:gd name="T11" fmla="*/ 3 h 4"/>
                <a:gd name="T12" fmla="*/ 1 w 3"/>
                <a:gd name="T13" fmla="*/ 2 h 4"/>
                <a:gd name="T14" fmla="*/ 1 w 3"/>
                <a:gd name="T15" fmla="*/ 1 h 4"/>
                <a:gd name="T16" fmla="*/ 1 w 3"/>
                <a:gd name="T17" fmla="*/ 0 h 4"/>
                <a:gd name="T18" fmla="*/ 2 w 3"/>
                <a:gd name="T19" fmla="*/ 0 h 4"/>
                <a:gd name="T20" fmla="*/ 2 w 3"/>
                <a:gd name="T21" fmla="*/ 0 h 4"/>
                <a:gd name="T22" fmla="*/ 2 w 3"/>
                <a:gd name="T23" fmla="*/ 0 h 4"/>
                <a:gd name="T24" fmla="*/ 2 w 3"/>
                <a:gd name="T25" fmla="*/ 1 h 4"/>
                <a:gd name="T26" fmla="*/ 2 w 3"/>
                <a:gd name="T27" fmla="*/ 1 h 4"/>
                <a:gd name="T28" fmla="*/ 2 w 3"/>
                <a:gd name="T29" fmla="*/ 2 h 4"/>
                <a:gd name="T30" fmla="*/ 2 w 3"/>
                <a:gd name="T31" fmla="*/ 2 h 4"/>
                <a:gd name="T32" fmla="*/ 2 w 3"/>
                <a:gd name="T33" fmla="*/ 3 h 4"/>
                <a:gd name="T34" fmla="*/ 2 w 3"/>
                <a:gd name="T35" fmla="*/ 3 h 4"/>
                <a:gd name="T36" fmla="*/ 2 w 3"/>
                <a:gd name="T37" fmla="*/ 4 h 4"/>
                <a:gd name="T38" fmla="*/ 2 w 3"/>
                <a:gd name="T39" fmla="*/ 4 h 4"/>
                <a:gd name="T40" fmla="*/ 1 w 3"/>
                <a:gd name="T4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5" name="Freeform 883"/>
            <p:cNvSpPr>
              <a:spLocks/>
            </p:cNvSpPr>
            <p:nvPr/>
          </p:nvSpPr>
          <p:spPr bwMode="auto">
            <a:xfrm>
              <a:off x="9337242" y="5725218"/>
              <a:ext cx="26374" cy="65936"/>
            </a:xfrm>
            <a:custGeom>
              <a:avLst/>
              <a:gdLst>
                <a:gd name="T0" fmla="*/ 2 w 3"/>
                <a:gd name="T1" fmla="*/ 4 h 7"/>
                <a:gd name="T2" fmla="*/ 2 w 3"/>
                <a:gd name="T3" fmla="*/ 3 h 7"/>
                <a:gd name="T4" fmla="*/ 2 w 3"/>
                <a:gd name="T5" fmla="*/ 2 h 7"/>
                <a:gd name="T6" fmla="*/ 2 w 3"/>
                <a:gd name="T7" fmla="*/ 2 h 7"/>
                <a:gd name="T8" fmla="*/ 3 w 3"/>
                <a:gd name="T9" fmla="*/ 1 h 7"/>
                <a:gd name="T10" fmla="*/ 3 w 3"/>
                <a:gd name="T11" fmla="*/ 1 h 7"/>
                <a:gd name="T12" fmla="*/ 3 w 3"/>
                <a:gd name="T13" fmla="*/ 0 h 7"/>
                <a:gd name="T14" fmla="*/ 2 w 3"/>
                <a:gd name="T15" fmla="*/ 0 h 7"/>
                <a:gd name="T16" fmla="*/ 2 w 3"/>
                <a:gd name="T17" fmla="*/ 0 h 7"/>
                <a:gd name="T18" fmla="*/ 2 w 3"/>
                <a:gd name="T19" fmla="*/ 1 h 7"/>
                <a:gd name="T20" fmla="*/ 1 w 3"/>
                <a:gd name="T21" fmla="*/ 1 h 7"/>
                <a:gd name="T22" fmla="*/ 1 w 3"/>
                <a:gd name="T23" fmla="*/ 2 h 7"/>
                <a:gd name="T24" fmla="*/ 1 w 3"/>
                <a:gd name="T25" fmla="*/ 3 h 7"/>
                <a:gd name="T26" fmla="*/ 1 w 3"/>
                <a:gd name="T27" fmla="*/ 3 h 7"/>
                <a:gd name="T28" fmla="*/ 1 w 3"/>
                <a:gd name="T29" fmla="*/ 4 h 7"/>
                <a:gd name="T30" fmla="*/ 1 w 3"/>
                <a:gd name="T31" fmla="*/ 5 h 7"/>
                <a:gd name="T32" fmla="*/ 0 w 3"/>
                <a:gd name="T33" fmla="*/ 5 h 7"/>
                <a:gd name="T34" fmla="*/ 0 w 3"/>
                <a:gd name="T35" fmla="*/ 6 h 7"/>
                <a:gd name="T36" fmla="*/ 0 w 3"/>
                <a:gd name="T37" fmla="*/ 6 h 7"/>
                <a:gd name="T38" fmla="*/ 0 w 3"/>
                <a:gd name="T39" fmla="*/ 7 h 7"/>
                <a:gd name="T40" fmla="*/ 1 w 3"/>
                <a:gd name="T41" fmla="*/ 7 h 7"/>
                <a:gd name="T42" fmla="*/ 1 w 3"/>
                <a:gd name="T43" fmla="*/ 6 h 7"/>
                <a:gd name="T44" fmla="*/ 1 w 3"/>
                <a:gd name="T45" fmla="*/ 6 h 7"/>
                <a:gd name="T46" fmla="*/ 1 w 3"/>
                <a:gd name="T47" fmla="*/ 6 h 7"/>
                <a:gd name="T48" fmla="*/ 2 w 3"/>
                <a:gd name="T49" fmla="*/ 6 h 7"/>
                <a:gd name="T50" fmla="*/ 2 w 3"/>
                <a:gd name="T51" fmla="*/ 6 h 7"/>
                <a:gd name="T52" fmla="*/ 2 w 3"/>
                <a:gd name="T53" fmla="*/ 5 h 7"/>
                <a:gd name="T54" fmla="*/ 2 w 3"/>
                <a:gd name="T55" fmla="*/ 5 h 7"/>
                <a:gd name="T56" fmla="*/ 2 w 3"/>
                <a:gd name="T57" fmla="*/ 4 h 7"/>
                <a:gd name="T58" fmla="*/ 2 w 3"/>
                <a:gd name="T59" fmla="*/ 4 h 7"/>
                <a:gd name="T60" fmla="*/ 2 w 3"/>
                <a:gd name="T6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4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6" name="Freeform 884"/>
            <p:cNvSpPr>
              <a:spLocks/>
            </p:cNvSpPr>
            <p:nvPr/>
          </p:nvSpPr>
          <p:spPr bwMode="auto">
            <a:xfrm>
              <a:off x="9317461" y="5846100"/>
              <a:ext cx="879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1 w 1"/>
                <a:gd name="T8" fmla="*/ 1 w 1"/>
                <a:gd name="T9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7" name="Freeform 919"/>
            <p:cNvSpPr>
              <a:spLocks/>
            </p:cNvSpPr>
            <p:nvPr/>
          </p:nvSpPr>
          <p:spPr bwMode="auto">
            <a:xfrm>
              <a:off x="9913083" y="5920828"/>
              <a:ext cx="10989" cy="1758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8" name="Freeform 920"/>
            <p:cNvSpPr>
              <a:spLocks/>
            </p:cNvSpPr>
            <p:nvPr/>
          </p:nvSpPr>
          <p:spPr bwMode="auto">
            <a:xfrm>
              <a:off x="9875719" y="5883464"/>
              <a:ext cx="57145" cy="46155"/>
            </a:xfrm>
            <a:custGeom>
              <a:avLst/>
              <a:gdLst>
                <a:gd name="T0" fmla="*/ 4 w 6"/>
                <a:gd name="T1" fmla="*/ 4 h 5"/>
                <a:gd name="T2" fmla="*/ 4 w 6"/>
                <a:gd name="T3" fmla="*/ 4 h 5"/>
                <a:gd name="T4" fmla="*/ 5 w 6"/>
                <a:gd name="T5" fmla="*/ 3 h 5"/>
                <a:gd name="T6" fmla="*/ 5 w 6"/>
                <a:gd name="T7" fmla="*/ 3 h 5"/>
                <a:gd name="T8" fmla="*/ 6 w 6"/>
                <a:gd name="T9" fmla="*/ 2 h 5"/>
                <a:gd name="T10" fmla="*/ 6 w 6"/>
                <a:gd name="T11" fmla="*/ 1 h 5"/>
                <a:gd name="T12" fmla="*/ 6 w 6"/>
                <a:gd name="T13" fmla="*/ 1 h 5"/>
                <a:gd name="T14" fmla="*/ 6 w 6"/>
                <a:gd name="T15" fmla="*/ 0 h 5"/>
                <a:gd name="T16" fmla="*/ 5 w 6"/>
                <a:gd name="T17" fmla="*/ 0 h 5"/>
                <a:gd name="T18" fmla="*/ 4 w 6"/>
                <a:gd name="T19" fmla="*/ 0 h 5"/>
                <a:gd name="T20" fmla="*/ 4 w 6"/>
                <a:gd name="T21" fmla="*/ 0 h 5"/>
                <a:gd name="T22" fmla="*/ 3 w 6"/>
                <a:gd name="T23" fmla="*/ 0 h 5"/>
                <a:gd name="T24" fmla="*/ 3 w 6"/>
                <a:gd name="T25" fmla="*/ 1 h 5"/>
                <a:gd name="T26" fmla="*/ 3 w 6"/>
                <a:gd name="T27" fmla="*/ 1 h 5"/>
                <a:gd name="T28" fmla="*/ 2 w 6"/>
                <a:gd name="T29" fmla="*/ 1 h 5"/>
                <a:gd name="T30" fmla="*/ 2 w 6"/>
                <a:gd name="T31" fmla="*/ 2 h 5"/>
                <a:gd name="T32" fmla="*/ 2 w 6"/>
                <a:gd name="T33" fmla="*/ 2 h 5"/>
                <a:gd name="T34" fmla="*/ 2 w 6"/>
                <a:gd name="T35" fmla="*/ 3 h 5"/>
                <a:gd name="T36" fmla="*/ 1 w 6"/>
                <a:gd name="T37" fmla="*/ 4 h 5"/>
                <a:gd name="T38" fmla="*/ 1 w 6"/>
                <a:gd name="T39" fmla="*/ 4 h 5"/>
                <a:gd name="T40" fmla="*/ 0 w 6"/>
                <a:gd name="T41" fmla="*/ 5 h 5"/>
                <a:gd name="T42" fmla="*/ 0 w 6"/>
                <a:gd name="T43" fmla="*/ 5 h 5"/>
                <a:gd name="T44" fmla="*/ 1 w 6"/>
                <a:gd name="T45" fmla="*/ 5 h 5"/>
                <a:gd name="T46" fmla="*/ 2 w 6"/>
                <a:gd name="T47" fmla="*/ 5 h 5"/>
                <a:gd name="T48" fmla="*/ 3 w 6"/>
                <a:gd name="T49" fmla="*/ 5 h 5"/>
                <a:gd name="T50" fmla="*/ 3 w 6"/>
                <a:gd name="T51" fmla="*/ 5 h 5"/>
                <a:gd name="T52" fmla="*/ 4 w 6"/>
                <a:gd name="T5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9" name="Freeform 921"/>
            <p:cNvSpPr>
              <a:spLocks/>
            </p:cNvSpPr>
            <p:nvPr/>
          </p:nvSpPr>
          <p:spPr bwMode="auto">
            <a:xfrm>
              <a:off x="9653735" y="5529608"/>
              <a:ext cx="371439" cy="446167"/>
            </a:xfrm>
            <a:custGeom>
              <a:avLst/>
              <a:gdLst>
                <a:gd name="T0" fmla="*/ 36 w 40"/>
                <a:gd name="T1" fmla="*/ 46 h 48"/>
                <a:gd name="T2" fmla="*/ 34 w 40"/>
                <a:gd name="T3" fmla="*/ 43 h 48"/>
                <a:gd name="T4" fmla="*/ 32 w 40"/>
                <a:gd name="T5" fmla="*/ 42 h 48"/>
                <a:gd name="T6" fmla="*/ 30 w 40"/>
                <a:gd name="T7" fmla="*/ 42 h 48"/>
                <a:gd name="T8" fmla="*/ 31 w 40"/>
                <a:gd name="T9" fmla="*/ 38 h 48"/>
                <a:gd name="T10" fmla="*/ 30 w 40"/>
                <a:gd name="T11" fmla="*/ 37 h 48"/>
                <a:gd name="T12" fmla="*/ 30 w 40"/>
                <a:gd name="T13" fmla="*/ 35 h 48"/>
                <a:gd name="T14" fmla="*/ 28 w 40"/>
                <a:gd name="T15" fmla="*/ 33 h 48"/>
                <a:gd name="T16" fmla="*/ 27 w 40"/>
                <a:gd name="T17" fmla="*/ 29 h 48"/>
                <a:gd name="T18" fmla="*/ 29 w 40"/>
                <a:gd name="T19" fmla="*/ 27 h 48"/>
                <a:gd name="T20" fmla="*/ 27 w 40"/>
                <a:gd name="T21" fmla="*/ 28 h 48"/>
                <a:gd name="T22" fmla="*/ 25 w 40"/>
                <a:gd name="T23" fmla="*/ 26 h 48"/>
                <a:gd name="T24" fmla="*/ 24 w 40"/>
                <a:gd name="T25" fmla="*/ 25 h 48"/>
                <a:gd name="T26" fmla="*/ 24 w 40"/>
                <a:gd name="T27" fmla="*/ 24 h 48"/>
                <a:gd name="T28" fmla="*/ 22 w 40"/>
                <a:gd name="T29" fmla="*/ 24 h 48"/>
                <a:gd name="T30" fmla="*/ 17 w 40"/>
                <a:gd name="T31" fmla="*/ 22 h 48"/>
                <a:gd name="T32" fmla="*/ 14 w 40"/>
                <a:gd name="T33" fmla="*/ 21 h 48"/>
                <a:gd name="T34" fmla="*/ 15 w 40"/>
                <a:gd name="T35" fmla="*/ 19 h 48"/>
                <a:gd name="T36" fmla="*/ 12 w 40"/>
                <a:gd name="T37" fmla="*/ 19 h 48"/>
                <a:gd name="T38" fmla="*/ 12 w 40"/>
                <a:gd name="T39" fmla="*/ 15 h 48"/>
                <a:gd name="T40" fmla="*/ 11 w 40"/>
                <a:gd name="T41" fmla="*/ 15 h 48"/>
                <a:gd name="T42" fmla="*/ 10 w 40"/>
                <a:gd name="T43" fmla="*/ 17 h 48"/>
                <a:gd name="T44" fmla="*/ 9 w 40"/>
                <a:gd name="T45" fmla="*/ 20 h 48"/>
                <a:gd name="T46" fmla="*/ 7 w 40"/>
                <a:gd name="T47" fmla="*/ 17 h 48"/>
                <a:gd name="T48" fmla="*/ 7 w 40"/>
                <a:gd name="T49" fmla="*/ 15 h 48"/>
                <a:gd name="T50" fmla="*/ 5 w 40"/>
                <a:gd name="T51" fmla="*/ 14 h 48"/>
                <a:gd name="T52" fmla="*/ 6 w 40"/>
                <a:gd name="T53" fmla="*/ 12 h 48"/>
                <a:gd name="T54" fmla="*/ 8 w 40"/>
                <a:gd name="T55" fmla="*/ 11 h 48"/>
                <a:gd name="T56" fmla="*/ 9 w 40"/>
                <a:gd name="T57" fmla="*/ 12 h 48"/>
                <a:gd name="T58" fmla="*/ 11 w 40"/>
                <a:gd name="T59" fmla="*/ 12 h 48"/>
                <a:gd name="T60" fmla="*/ 12 w 40"/>
                <a:gd name="T61" fmla="*/ 10 h 48"/>
                <a:gd name="T62" fmla="*/ 10 w 40"/>
                <a:gd name="T63" fmla="*/ 10 h 48"/>
                <a:gd name="T64" fmla="*/ 7 w 40"/>
                <a:gd name="T65" fmla="*/ 11 h 48"/>
                <a:gd name="T66" fmla="*/ 5 w 40"/>
                <a:gd name="T67" fmla="*/ 10 h 48"/>
                <a:gd name="T68" fmla="*/ 5 w 40"/>
                <a:gd name="T69" fmla="*/ 8 h 48"/>
                <a:gd name="T70" fmla="*/ 3 w 40"/>
                <a:gd name="T71" fmla="*/ 6 h 48"/>
                <a:gd name="T72" fmla="*/ 1 w 40"/>
                <a:gd name="T73" fmla="*/ 6 h 48"/>
                <a:gd name="T74" fmla="*/ 1 w 40"/>
                <a:gd name="T75" fmla="*/ 5 h 48"/>
                <a:gd name="T76" fmla="*/ 2 w 40"/>
                <a:gd name="T77" fmla="*/ 2 h 48"/>
                <a:gd name="T78" fmla="*/ 5 w 40"/>
                <a:gd name="T79" fmla="*/ 1 h 48"/>
                <a:gd name="T80" fmla="*/ 8 w 40"/>
                <a:gd name="T81" fmla="*/ 1 h 48"/>
                <a:gd name="T82" fmla="*/ 13 w 40"/>
                <a:gd name="T83" fmla="*/ 2 h 48"/>
                <a:gd name="T84" fmla="*/ 13 w 40"/>
                <a:gd name="T85" fmla="*/ 6 h 48"/>
                <a:gd name="T86" fmla="*/ 14 w 40"/>
                <a:gd name="T87" fmla="*/ 12 h 48"/>
                <a:gd name="T88" fmla="*/ 15 w 40"/>
                <a:gd name="T89" fmla="*/ 13 h 48"/>
                <a:gd name="T90" fmla="*/ 16 w 40"/>
                <a:gd name="T91" fmla="*/ 16 h 48"/>
                <a:gd name="T92" fmla="*/ 19 w 40"/>
                <a:gd name="T93" fmla="*/ 14 h 48"/>
                <a:gd name="T94" fmla="*/ 22 w 40"/>
                <a:gd name="T95" fmla="*/ 11 h 48"/>
                <a:gd name="T96" fmla="*/ 25 w 40"/>
                <a:gd name="T97" fmla="*/ 8 h 48"/>
                <a:gd name="T98" fmla="*/ 28 w 40"/>
                <a:gd name="T99" fmla="*/ 6 h 48"/>
                <a:gd name="T100" fmla="*/ 30 w 40"/>
                <a:gd name="T101" fmla="*/ 8 h 48"/>
                <a:gd name="T102" fmla="*/ 34 w 40"/>
                <a:gd name="T103" fmla="*/ 10 h 48"/>
                <a:gd name="T104" fmla="*/ 37 w 40"/>
                <a:gd name="T105" fmla="*/ 11 h 48"/>
                <a:gd name="T106" fmla="*/ 39 w 40"/>
                <a:gd name="T107" fmla="*/ 12 h 48"/>
                <a:gd name="T108" fmla="*/ 38 w 40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" h="48">
                  <a:moveTo>
                    <a:pt x="38" y="48"/>
                  </a:moveTo>
                  <a:cubicBezTo>
                    <a:pt x="38" y="48"/>
                    <a:pt x="37" y="48"/>
                    <a:pt x="37" y="48"/>
                  </a:cubicBezTo>
                  <a:cubicBezTo>
                    <a:pt x="37" y="48"/>
                    <a:pt x="37" y="47"/>
                    <a:pt x="37" y="47"/>
                  </a:cubicBezTo>
                  <a:cubicBezTo>
                    <a:pt x="37" y="47"/>
                    <a:pt x="36" y="47"/>
                    <a:pt x="36" y="47"/>
                  </a:cubicBezTo>
                  <a:cubicBezTo>
                    <a:pt x="36" y="47"/>
                    <a:pt x="36" y="46"/>
                    <a:pt x="36" y="46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5"/>
                    <a:pt x="35" y="45"/>
                    <a:pt x="35" y="45"/>
                  </a:cubicBezTo>
                  <a:cubicBezTo>
                    <a:pt x="35" y="44"/>
                    <a:pt x="35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0" y="43"/>
                    <a:pt x="30" y="43"/>
                  </a:cubicBezTo>
                  <a:cubicBezTo>
                    <a:pt x="30" y="43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0"/>
                    <a:pt x="30" y="40"/>
                  </a:cubicBezTo>
                  <a:cubicBezTo>
                    <a:pt x="30" y="40"/>
                    <a:pt x="30" y="40"/>
                    <a:pt x="31" y="40"/>
                  </a:cubicBezTo>
                  <a:cubicBezTo>
                    <a:pt x="31" y="40"/>
                    <a:pt x="31" y="39"/>
                    <a:pt x="31" y="39"/>
                  </a:cubicBezTo>
                  <a:cubicBezTo>
                    <a:pt x="31" y="39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7"/>
                    <a:pt x="29" y="37"/>
                    <a:pt x="29" y="37"/>
                  </a:cubicBezTo>
                  <a:cubicBezTo>
                    <a:pt x="29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28"/>
                    <a:pt x="28" y="28"/>
                  </a:cubicBezTo>
                  <a:cubicBezTo>
                    <a:pt x="28" y="28"/>
                    <a:pt x="28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5" y="27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6" y="26"/>
                    <a:pt x="26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6"/>
                    <a:pt x="24" y="26"/>
                  </a:cubicBezTo>
                  <a:cubicBezTo>
                    <a:pt x="24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4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0" y="23"/>
                    <a:pt x="20" y="23"/>
                  </a:cubicBezTo>
                  <a:cubicBezTo>
                    <a:pt x="20" y="23"/>
                    <a:pt x="19" y="23"/>
                    <a:pt x="19" y="22"/>
                  </a:cubicBezTo>
                  <a:cubicBezTo>
                    <a:pt x="19" y="22"/>
                    <a:pt x="19" y="22"/>
                    <a:pt x="18" y="22"/>
                  </a:cubicBezTo>
                  <a:cubicBezTo>
                    <a:pt x="18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6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4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20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9" y="18"/>
                    <a:pt x="10" y="19"/>
                    <a:pt x="10" y="19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9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9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7" y="16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2"/>
                    <a:pt x="20" y="12"/>
                    <a:pt x="21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8"/>
                    <a:pt x="25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30" y="8"/>
                    <a:pt x="31" y="8"/>
                    <a:pt x="31" y="8"/>
                  </a:cubicBezTo>
                  <a:cubicBezTo>
                    <a:pt x="31" y="8"/>
                    <a:pt x="31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9"/>
                    <a:pt x="33" y="10"/>
                    <a:pt x="33" y="10"/>
                  </a:cubicBezTo>
                  <a:cubicBezTo>
                    <a:pt x="33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2"/>
                    <a:pt x="38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0" name="Freeform 923"/>
            <p:cNvSpPr>
              <a:spLocks/>
            </p:cNvSpPr>
            <p:nvPr/>
          </p:nvSpPr>
          <p:spPr bwMode="auto">
            <a:xfrm>
              <a:off x="9737254" y="5716426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1" name="Freeform 924"/>
            <p:cNvSpPr>
              <a:spLocks/>
            </p:cNvSpPr>
            <p:nvPr/>
          </p:nvSpPr>
          <p:spPr bwMode="auto">
            <a:xfrm>
              <a:off x="9754837" y="5696646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2" name="Freeform 925"/>
            <p:cNvSpPr>
              <a:spLocks/>
            </p:cNvSpPr>
            <p:nvPr/>
          </p:nvSpPr>
          <p:spPr bwMode="auto">
            <a:xfrm>
              <a:off x="9765826" y="5705437"/>
              <a:ext cx="8791" cy="10989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3" name="Freeform 926"/>
            <p:cNvSpPr>
              <a:spLocks/>
            </p:cNvSpPr>
            <p:nvPr/>
          </p:nvSpPr>
          <p:spPr bwMode="auto">
            <a:xfrm>
              <a:off x="10016383" y="5558180"/>
              <a:ext cx="0" cy="879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4" name="Freeform 927"/>
            <p:cNvSpPr>
              <a:spLocks/>
            </p:cNvSpPr>
            <p:nvPr/>
          </p:nvSpPr>
          <p:spPr bwMode="auto">
            <a:xfrm>
              <a:off x="9998800" y="5575763"/>
              <a:ext cx="879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5" name="Freeform 956"/>
            <p:cNvSpPr>
              <a:spLocks/>
            </p:cNvSpPr>
            <p:nvPr/>
          </p:nvSpPr>
          <p:spPr bwMode="auto">
            <a:xfrm>
              <a:off x="9671318" y="5725218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6" name="Freeform 983"/>
            <p:cNvSpPr>
              <a:spLocks/>
            </p:cNvSpPr>
            <p:nvPr/>
          </p:nvSpPr>
          <p:spPr bwMode="auto">
            <a:xfrm>
              <a:off x="8310839" y="5241687"/>
              <a:ext cx="10989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7" name="Freeform 984"/>
            <p:cNvSpPr>
              <a:spLocks/>
            </p:cNvSpPr>
            <p:nvPr/>
          </p:nvSpPr>
          <p:spPr bwMode="auto">
            <a:xfrm>
              <a:off x="8321828" y="5230698"/>
              <a:ext cx="8791" cy="10989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8" name="Freeform 985"/>
            <p:cNvSpPr>
              <a:spLocks/>
            </p:cNvSpPr>
            <p:nvPr/>
          </p:nvSpPr>
          <p:spPr bwMode="auto">
            <a:xfrm>
              <a:off x="8655904" y="5371361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9" name="Freeform 986"/>
            <p:cNvSpPr>
              <a:spLocks/>
            </p:cNvSpPr>
            <p:nvPr/>
          </p:nvSpPr>
          <p:spPr bwMode="auto">
            <a:xfrm>
              <a:off x="8664695" y="53889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0" name="Freeform 987"/>
            <p:cNvSpPr>
              <a:spLocks/>
            </p:cNvSpPr>
            <p:nvPr/>
          </p:nvSpPr>
          <p:spPr bwMode="auto">
            <a:xfrm>
              <a:off x="8675685" y="5388944"/>
              <a:ext cx="0" cy="10989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1" name="Freeform 988"/>
            <p:cNvSpPr>
              <a:spLocks/>
            </p:cNvSpPr>
            <p:nvPr/>
          </p:nvSpPr>
          <p:spPr bwMode="auto">
            <a:xfrm>
              <a:off x="9159215" y="5314217"/>
              <a:ext cx="879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2" name="Freeform 989"/>
            <p:cNvSpPr>
              <a:spLocks/>
            </p:cNvSpPr>
            <p:nvPr/>
          </p:nvSpPr>
          <p:spPr bwMode="auto">
            <a:xfrm>
              <a:off x="9187787" y="5276853"/>
              <a:ext cx="8791" cy="1098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3" name="Freeform 990"/>
            <p:cNvSpPr>
              <a:spLocks/>
            </p:cNvSpPr>
            <p:nvPr/>
          </p:nvSpPr>
          <p:spPr bwMode="auto">
            <a:xfrm>
              <a:off x="9196579" y="5296634"/>
              <a:ext cx="879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4" name="Freeform 991"/>
            <p:cNvSpPr>
              <a:spLocks/>
            </p:cNvSpPr>
            <p:nvPr/>
          </p:nvSpPr>
          <p:spPr bwMode="auto">
            <a:xfrm>
              <a:off x="9225151" y="5268062"/>
              <a:ext cx="0" cy="19781"/>
            </a:xfrm>
            <a:custGeom>
              <a:avLst/>
              <a:gdLst>
                <a:gd name="T0" fmla="*/ 2 h 2"/>
                <a:gd name="T1" fmla="*/ 1 h 2"/>
                <a:gd name="T2" fmla="*/ 1 h 2"/>
                <a:gd name="T3" fmla="*/ 0 h 2"/>
                <a:gd name="T4" fmla="*/ 0 h 2"/>
                <a:gd name="T5" fmla="*/ 1 h 2"/>
                <a:gd name="T6" fmla="*/ 1 h 2"/>
                <a:gd name="T7" fmla="*/ 2 h 2"/>
                <a:gd name="T8" fmla="*/ 2 h 2"/>
                <a:gd name="T9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5" name="Freeform 992"/>
            <p:cNvSpPr>
              <a:spLocks/>
            </p:cNvSpPr>
            <p:nvPr/>
          </p:nvSpPr>
          <p:spPr bwMode="auto">
            <a:xfrm>
              <a:off x="9233942" y="5250479"/>
              <a:ext cx="17583" cy="8791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0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6" name="Freeform 993"/>
            <p:cNvSpPr>
              <a:spLocks/>
            </p:cNvSpPr>
            <p:nvPr/>
          </p:nvSpPr>
          <p:spPr bwMode="auto">
            <a:xfrm>
              <a:off x="9178996" y="5166960"/>
              <a:ext cx="8791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7" name="Freeform 994"/>
            <p:cNvSpPr>
              <a:spLocks/>
            </p:cNvSpPr>
            <p:nvPr/>
          </p:nvSpPr>
          <p:spPr bwMode="auto">
            <a:xfrm>
              <a:off x="9130643" y="5166960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8" name="Freeform 995"/>
            <p:cNvSpPr>
              <a:spLocks/>
            </p:cNvSpPr>
            <p:nvPr/>
          </p:nvSpPr>
          <p:spPr bwMode="auto">
            <a:xfrm>
              <a:off x="9130643" y="5155971"/>
              <a:ext cx="10989" cy="10989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9" name="Freeform 996"/>
            <p:cNvSpPr>
              <a:spLocks/>
            </p:cNvSpPr>
            <p:nvPr/>
          </p:nvSpPr>
          <p:spPr bwMode="auto">
            <a:xfrm>
              <a:off x="9121851" y="51669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0" name="Freeform 997"/>
            <p:cNvSpPr>
              <a:spLocks/>
            </p:cNvSpPr>
            <p:nvPr/>
          </p:nvSpPr>
          <p:spPr bwMode="auto">
            <a:xfrm>
              <a:off x="9104268" y="5155971"/>
              <a:ext cx="879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1" name="Freeform 998"/>
            <p:cNvSpPr>
              <a:spLocks/>
            </p:cNvSpPr>
            <p:nvPr/>
          </p:nvSpPr>
          <p:spPr bwMode="auto">
            <a:xfrm>
              <a:off x="8860305" y="5175751"/>
              <a:ext cx="356054" cy="296712"/>
            </a:xfrm>
            <a:custGeom>
              <a:avLst/>
              <a:gdLst>
                <a:gd name="T0" fmla="*/ 37 w 38"/>
                <a:gd name="T1" fmla="*/ 10 h 32"/>
                <a:gd name="T2" fmla="*/ 36 w 38"/>
                <a:gd name="T3" fmla="*/ 11 h 32"/>
                <a:gd name="T4" fmla="*/ 34 w 38"/>
                <a:gd name="T5" fmla="*/ 10 h 32"/>
                <a:gd name="T6" fmla="*/ 34 w 38"/>
                <a:gd name="T7" fmla="*/ 11 h 32"/>
                <a:gd name="T8" fmla="*/ 35 w 38"/>
                <a:gd name="T9" fmla="*/ 12 h 32"/>
                <a:gd name="T10" fmla="*/ 35 w 38"/>
                <a:gd name="T11" fmla="*/ 14 h 32"/>
                <a:gd name="T12" fmla="*/ 33 w 38"/>
                <a:gd name="T13" fmla="*/ 14 h 32"/>
                <a:gd name="T14" fmla="*/ 32 w 38"/>
                <a:gd name="T15" fmla="*/ 14 h 32"/>
                <a:gd name="T16" fmla="*/ 30 w 38"/>
                <a:gd name="T17" fmla="*/ 14 h 32"/>
                <a:gd name="T18" fmla="*/ 27 w 38"/>
                <a:gd name="T19" fmla="*/ 14 h 32"/>
                <a:gd name="T20" fmla="*/ 25 w 38"/>
                <a:gd name="T21" fmla="*/ 15 h 32"/>
                <a:gd name="T22" fmla="*/ 24 w 38"/>
                <a:gd name="T23" fmla="*/ 17 h 32"/>
                <a:gd name="T24" fmla="*/ 22 w 38"/>
                <a:gd name="T25" fmla="*/ 21 h 32"/>
                <a:gd name="T26" fmla="*/ 21 w 38"/>
                <a:gd name="T27" fmla="*/ 25 h 32"/>
                <a:gd name="T28" fmla="*/ 19 w 38"/>
                <a:gd name="T29" fmla="*/ 28 h 32"/>
                <a:gd name="T30" fmla="*/ 15 w 38"/>
                <a:gd name="T31" fmla="*/ 30 h 32"/>
                <a:gd name="T32" fmla="*/ 13 w 38"/>
                <a:gd name="T33" fmla="*/ 28 h 32"/>
                <a:gd name="T34" fmla="*/ 10 w 38"/>
                <a:gd name="T35" fmla="*/ 30 h 32"/>
                <a:gd name="T36" fmla="*/ 6 w 38"/>
                <a:gd name="T37" fmla="*/ 31 h 32"/>
                <a:gd name="T38" fmla="*/ 3 w 38"/>
                <a:gd name="T39" fmla="*/ 31 h 32"/>
                <a:gd name="T40" fmla="*/ 2 w 38"/>
                <a:gd name="T41" fmla="*/ 29 h 32"/>
                <a:gd name="T42" fmla="*/ 0 w 38"/>
                <a:gd name="T43" fmla="*/ 26 h 32"/>
                <a:gd name="T44" fmla="*/ 1 w 38"/>
                <a:gd name="T45" fmla="*/ 25 h 32"/>
                <a:gd name="T46" fmla="*/ 2 w 38"/>
                <a:gd name="T47" fmla="*/ 27 h 32"/>
                <a:gd name="T48" fmla="*/ 3 w 38"/>
                <a:gd name="T49" fmla="*/ 26 h 32"/>
                <a:gd name="T50" fmla="*/ 5 w 38"/>
                <a:gd name="T51" fmla="*/ 28 h 32"/>
                <a:gd name="T52" fmla="*/ 7 w 38"/>
                <a:gd name="T53" fmla="*/ 29 h 32"/>
                <a:gd name="T54" fmla="*/ 6 w 38"/>
                <a:gd name="T55" fmla="*/ 28 h 32"/>
                <a:gd name="T56" fmla="*/ 6 w 38"/>
                <a:gd name="T57" fmla="*/ 27 h 32"/>
                <a:gd name="T58" fmla="*/ 7 w 38"/>
                <a:gd name="T59" fmla="*/ 24 h 32"/>
                <a:gd name="T60" fmla="*/ 7 w 38"/>
                <a:gd name="T61" fmla="*/ 21 h 32"/>
                <a:gd name="T62" fmla="*/ 9 w 38"/>
                <a:gd name="T63" fmla="*/ 21 h 32"/>
                <a:gd name="T64" fmla="*/ 12 w 38"/>
                <a:gd name="T65" fmla="*/ 20 h 32"/>
                <a:gd name="T66" fmla="*/ 15 w 38"/>
                <a:gd name="T67" fmla="*/ 17 h 32"/>
                <a:gd name="T68" fmla="*/ 17 w 38"/>
                <a:gd name="T69" fmla="*/ 13 h 32"/>
                <a:gd name="T70" fmla="*/ 18 w 38"/>
                <a:gd name="T71" fmla="*/ 13 h 32"/>
                <a:gd name="T72" fmla="*/ 19 w 38"/>
                <a:gd name="T73" fmla="*/ 15 h 32"/>
                <a:gd name="T74" fmla="*/ 20 w 38"/>
                <a:gd name="T75" fmla="*/ 13 h 32"/>
                <a:gd name="T76" fmla="*/ 21 w 38"/>
                <a:gd name="T77" fmla="*/ 11 h 32"/>
                <a:gd name="T78" fmla="*/ 23 w 38"/>
                <a:gd name="T79" fmla="*/ 10 h 32"/>
                <a:gd name="T80" fmla="*/ 23 w 38"/>
                <a:gd name="T81" fmla="*/ 9 h 32"/>
                <a:gd name="T82" fmla="*/ 24 w 38"/>
                <a:gd name="T83" fmla="*/ 7 h 32"/>
                <a:gd name="T84" fmla="*/ 25 w 38"/>
                <a:gd name="T85" fmla="*/ 5 h 32"/>
                <a:gd name="T86" fmla="*/ 27 w 38"/>
                <a:gd name="T87" fmla="*/ 2 h 32"/>
                <a:gd name="T88" fmla="*/ 27 w 38"/>
                <a:gd name="T89" fmla="*/ 0 h 32"/>
                <a:gd name="T90" fmla="*/ 28 w 38"/>
                <a:gd name="T91" fmla="*/ 1 h 32"/>
                <a:gd name="T92" fmla="*/ 29 w 38"/>
                <a:gd name="T93" fmla="*/ 0 h 32"/>
                <a:gd name="T94" fmla="*/ 30 w 38"/>
                <a:gd name="T95" fmla="*/ 1 h 32"/>
                <a:gd name="T96" fmla="*/ 32 w 38"/>
                <a:gd name="T97" fmla="*/ 3 h 32"/>
                <a:gd name="T98" fmla="*/ 32 w 38"/>
                <a:gd name="T99" fmla="*/ 5 h 32"/>
                <a:gd name="T100" fmla="*/ 32 w 38"/>
                <a:gd name="T101" fmla="*/ 6 h 32"/>
                <a:gd name="T102" fmla="*/ 33 w 38"/>
                <a:gd name="T103" fmla="*/ 7 h 32"/>
                <a:gd name="T104" fmla="*/ 35 w 38"/>
                <a:gd name="T105" fmla="*/ 7 h 32"/>
                <a:gd name="T106" fmla="*/ 37 w 38"/>
                <a:gd name="T10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" h="32">
                  <a:moveTo>
                    <a:pt x="38" y="9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1"/>
                    <a:pt x="36" y="11"/>
                  </a:cubicBezTo>
                  <a:cubicBezTo>
                    <a:pt x="35" y="11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3"/>
                    <a:pt x="3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5"/>
                    <a:pt x="34" y="14"/>
                    <a:pt x="34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8" y="14"/>
                    <a:pt x="27" y="14"/>
                    <a:pt x="27" y="14"/>
                  </a:cubicBezTo>
                  <a:cubicBezTo>
                    <a:pt x="27" y="14"/>
                    <a:pt x="26" y="14"/>
                    <a:pt x="26" y="14"/>
                  </a:cubicBezTo>
                  <a:cubicBezTo>
                    <a:pt x="26" y="14"/>
                    <a:pt x="26" y="14"/>
                    <a:pt x="25" y="14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8"/>
                    <a:pt x="24" y="18"/>
                  </a:cubicBezTo>
                  <a:cubicBezTo>
                    <a:pt x="24" y="18"/>
                    <a:pt x="24" y="19"/>
                    <a:pt x="24" y="19"/>
                  </a:cubicBezTo>
                  <a:cubicBezTo>
                    <a:pt x="24" y="20"/>
                    <a:pt x="23" y="20"/>
                    <a:pt x="23" y="20"/>
                  </a:cubicBezTo>
                  <a:cubicBezTo>
                    <a:pt x="23" y="20"/>
                    <a:pt x="22" y="21"/>
                    <a:pt x="22" y="21"/>
                  </a:cubicBezTo>
                  <a:cubicBezTo>
                    <a:pt x="22" y="21"/>
                    <a:pt x="21" y="22"/>
                    <a:pt x="21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7"/>
                    <a:pt x="20" y="27"/>
                    <a:pt x="20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8"/>
                    <a:pt x="12" y="28"/>
                    <a:pt x="12" y="28"/>
                  </a:cubicBezTo>
                  <a:cubicBezTo>
                    <a:pt x="12" y="28"/>
                    <a:pt x="11" y="28"/>
                    <a:pt x="11" y="28"/>
                  </a:cubicBezTo>
                  <a:cubicBezTo>
                    <a:pt x="11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3" y="31"/>
                    <a:pt x="3" y="31"/>
                  </a:cubicBezTo>
                  <a:cubicBezTo>
                    <a:pt x="3" y="31"/>
                    <a:pt x="3" y="31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8"/>
                  </a:cubicBezTo>
                  <a:cubicBezTo>
                    <a:pt x="4" y="28"/>
                    <a:pt x="5" y="28"/>
                    <a:pt x="5" y="28"/>
                  </a:cubicBezTo>
                  <a:cubicBezTo>
                    <a:pt x="5" y="28"/>
                    <a:pt x="5" y="28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6" y="27"/>
                    <a:pt x="6" y="27"/>
                  </a:cubicBezTo>
                  <a:cubicBezTo>
                    <a:pt x="6" y="27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7" y="25"/>
                    <a:pt x="7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4"/>
                    <a:pt x="6" y="23"/>
                    <a:pt x="6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19"/>
                    <a:pt x="13" y="19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5" y="17"/>
                    <a:pt x="15" y="16"/>
                    <a:pt x="15" y="16"/>
                  </a:cubicBezTo>
                  <a:cubicBezTo>
                    <a:pt x="15" y="16"/>
                    <a:pt x="16" y="15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4"/>
                    <a:pt x="17" y="13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0" y="15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ubicBezTo>
                    <a:pt x="25" y="5"/>
                    <a:pt x="25" y="4"/>
                    <a:pt x="26" y="4"/>
                  </a:cubicBezTo>
                  <a:cubicBezTo>
                    <a:pt x="26" y="4"/>
                    <a:pt x="26" y="3"/>
                    <a:pt x="26" y="3"/>
                  </a:cubicBezTo>
                  <a:cubicBezTo>
                    <a:pt x="26" y="3"/>
                    <a:pt x="26" y="3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2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2" y="2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2" y="4"/>
                    <a:pt x="31" y="4"/>
                    <a:pt x="31" y="4"/>
                  </a:cubicBezTo>
                  <a:cubicBezTo>
                    <a:pt x="31" y="4"/>
                    <a:pt x="32" y="5"/>
                    <a:pt x="32" y="5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6"/>
                    <a:pt x="33" y="6"/>
                  </a:cubicBezTo>
                  <a:cubicBezTo>
                    <a:pt x="33" y="6"/>
                    <a:pt x="33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7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8"/>
                    <a:pt x="36" y="8"/>
                  </a:cubicBezTo>
                  <a:cubicBezTo>
                    <a:pt x="36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2" name="Freeform 999"/>
            <p:cNvSpPr>
              <a:spLocks/>
            </p:cNvSpPr>
            <p:nvPr/>
          </p:nvSpPr>
          <p:spPr bwMode="auto">
            <a:xfrm>
              <a:off x="9121851" y="5118607"/>
              <a:ext cx="8791" cy="1978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1 h 2"/>
                <a:gd name="T12" fmla="*/ 1 w 1"/>
                <a:gd name="T13" fmla="*/ 0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2 h 2"/>
                <a:gd name="T20" fmla="*/ 1 w 1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3" name="Freeform 1000"/>
            <p:cNvSpPr>
              <a:spLocks/>
            </p:cNvSpPr>
            <p:nvPr/>
          </p:nvSpPr>
          <p:spPr bwMode="auto">
            <a:xfrm>
              <a:off x="9271306" y="5213115"/>
              <a:ext cx="17583" cy="17583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0 w 2"/>
                <a:gd name="T9" fmla="*/ 1 h 2"/>
                <a:gd name="T10" fmla="*/ 1 w 2"/>
                <a:gd name="T11" fmla="*/ 0 h 2"/>
                <a:gd name="T12" fmla="*/ 2 w 2"/>
                <a:gd name="T13" fmla="*/ 1 h 2"/>
                <a:gd name="T14" fmla="*/ 2 w 2"/>
                <a:gd name="T15" fmla="*/ 1 h 2"/>
                <a:gd name="T16" fmla="*/ 2 w 2"/>
                <a:gd name="T17" fmla="*/ 1 h 2"/>
                <a:gd name="T18" fmla="*/ 2 w 2"/>
                <a:gd name="T19" fmla="*/ 2 h 2"/>
                <a:gd name="T20" fmla="*/ 1 w 2"/>
                <a:gd name="T21" fmla="*/ 2 h 2"/>
                <a:gd name="T22" fmla="*/ 1 w 2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4" name="Freeform 1001"/>
            <p:cNvSpPr>
              <a:spLocks/>
            </p:cNvSpPr>
            <p:nvPr/>
          </p:nvSpPr>
          <p:spPr bwMode="auto">
            <a:xfrm>
              <a:off x="9271306" y="5241687"/>
              <a:ext cx="8791" cy="879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5" name="Freeform 1002"/>
            <p:cNvSpPr>
              <a:spLocks/>
            </p:cNvSpPr>
            <p:nvPr/>
          </p:nvSpPr>
          <p:spPr bwMode="auto">
            <a:xfrm>
              <a:off x="9251525" y="5221907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6" name="Freeform 1003"/>
            <p:cNvSpPr>
              <a:spLocks/>
            </p:cNvSpPr>
            <p:nvPr/>
          </p:nvSpPr>
          <p:spPr bwMode="auto">
            <a:xfrm>
              <a:off x="9242734" y="5221907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7" name="Freeform 1004"/>
            <p:cNvSpPr>
              <a:spLocks/>
            </p:cNvSpPr>
            <p:nvPr/>
          </p:nvSpPr>
          <p:spPr bwMode="auto">
            <a:xfrm>
              <a:off x="9299878" y="52219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8" name="Freeform 1007"/>
            <p:cNvSpPr>
              <a:spLocks/>
            </p:cNvSpPr>
            <p:nvPr/>
          </p:nvSpPr>
          <p:spPr bwMode="auto">
            <a:xfrm>
              <a:off x="9299878" y="5035088"/>
              <a:ext cx="184621" cy="195610"/>
            </a:xfrm>
            <a:custGeom>
              <a:avLst/>
              <a:gdLst>
                <a:gd name="T0" fmla="*/ 19 w 20"/>
                <a:gd name="T1" fmla="*/ 17 h 21"/>
                <a:gd name="T2" fmla="*/ 19 w 20"/>
                <a:gd name="T3" fmla="*/ 15 h 21"/>
                <a:gd name="T4" fmla="*/ 20 w 20"/>
                <a:gd name="T5" fmla="*/ 12 h 21"/>
                <a:gd name="T6" fmla="*/ 19 w 20"/>
                <a:gd name="T7" fmla="*/ 10 h 21"/>
                <a:gd name="T8" fmla="*/ 18 w 20"/>
                <a:gd name="T9" fmla="*/ 9 h 21"/>
                <a:gd name="T10" fmla="*/ 18 w 20"/>
                <a:gd name="T11" fmla="*/ 7 h 21"/>
                <a:gd name="T12" fmla="*/ 17 w 20"/>
                <a:gd name="T13" fmla="*/ 5 h 21"/>
                <a:gd name="T14" fmla="*/ 17 w 20"/>
                <a:gd name="T15" fmla="*/ 2 h 21"/>
                <a:gd name="T16" fmla="*/ 16 w 20"/>
                <a:gd name="T17" fmla="*/ 2 h 21"/>
                <a:gd name="T18" fmla="*/ 15 w 20"/>
                <a:gd name="T19" fmla="*/ 0 h 21"/>
                <a:gd name="T20" fmla="*/ 14 w 20"/>
                <a:gd name="T21" fmla="*/ 1 h 21"/>
                <a:gd name="T22" fmla="*/ 14 w 20"/>
                <a:gd name="T23" fmla="*/ 3 h 21"/>
                <a:gd name="T24" fmla="*/ 14 w 20"/>
                <a:gd name="T25" fmla="*/ 4 h 21"/>
                <a:gd name="T26" fmla="*/ 13 w 20"/>
                <a:gd name="T27" fmla="*/ 5 h 21"/>
                <a:gd name="T28" fmla="*/ 12 w 20"/>
                <a:gd name="T29" fmla="*/ 5 h 21"/>
                <a:gd name="T30" fmla="*/ 12 w 20"/>
                <a:gd name="T31" fmla="*/ 7 h 21"/>
                <a:gd name="T32" fmla="*/ 10 w 20"/>
                <a:gd name="T33" fmla="*/ 7 h 21"/>
                <a:gd name="T34" fmla="*/ 9 w 20"/>
                <a:gd name="T35" fmla="*/ 9 h 21"/>
                <a:gd name="T36" fmla="*/ 8 w 20"/>
                <a:gd name="T37" fmla="*/ 9 h 21"/>
                <a:gd name="T38" fmla="*/ 8 w 20"/>
                <a:gd name="T39" fmla="*/ 8 h 21"/>
                <a:gd name="T40" fmla="*/ 8 w 20"/>
                <a:gd name="T41" fmla="*/ 6 h 21"/>
                <a:gd name="T42" fmla="*/ 6 w 20"/>
                <a:gd name="T43" fmla="*/ 6 h 21"/>
                <a:gd name="T44" fmla="*/ 5 w 20"/>
                <a:gd name="T45" fmla="*/ 7 h 21"/>
                <a:gd name="T46" fmla="*/ 5 w 20"/>
                <a:gd name="T47" fmla="*/ 9 h 21"/>
                <a:gd name="T48" fmla="*/ 2 w 20"/>
                <a:gd name="T49" fmla="*/ 10 h 21"/>
                <a:gd name="T50" fmla="*/ 2 w 20"/>
                <a:gd name="T51" fmla="*/ 12 h 21"/>
                <a:gd name="T52" fmla="*/ 1 w 20"/>
                <a:gd name="T53" fmla="*/ 14 h 21"/>
                <a:gd name="T54" fmla="*/ 1 w 20"/>
                <a:gd name="T55" fmla="*/ 16 h 21"/>
                <a:gd name="T56" fmla="*/ 1 w 20"/>
                <a:gd name="T57" fmla="*/ 16 h 21"/>
                <a:gd name="T58" fmla="*/ 1 w 20"/>
                <a:gd name="T59" fmla="*/ 17 h 21"/>
                <a:gd name="T60" fmla="*/ 2 w 20"/>
                <a:gd name="T61" fmla="*/ 17 h 21"/>
                <a:gd name="T62" fmla="*/ 3 w 20"/>
                <a:gd name="T63" fmla="*/ 17 h 21"/>
                <a:gd name="T64" fmla="*/ 2 w 20"/>
                <a:gd name="T65" fmla="*/ 17 h 21"/>
                <a:gd name="T66" fmla="*/ 3 w 20"/>
                <a:gd name="T67" fmla="*/ 16 h 21"/>
                <a:gd name="T68" fmla="*/ 3 w 20"/>
                <a:gd name="T69" fmla="*/ 15 h 21"/>
                <a:gd name="T70" fmla="*/ 3 w 20"/>
                <a:gd name="T71" fmla="*/ 13 h 21"/>
                <a:gd name="T72" fmla="*/ 3 w 20"/>
                <a:gd name="T73" fmla="*/ 12 h 21"/>
                <a:gd name="T74" fmla="*/ 4 w 20"/>
                <a:gd name="T75" fmla="*/ 11 h 21"/>
                <a:gd name="T76" fmla="*/ 4 w 20"/>
                <a:gd name="T77" fmla="*/ 11 h 21"/>
                <a:gd name="T78" fmla="*/ 5 w 20"/>
                <a:gd name="T79" fmla="*/ 12 h 21"/>
                <a:gd name="T80" fmla="*/ 6 w 20"/>
                <a:gd name="T81" fmla="*/ 11 h 21"/>
                <a:gd name="T82" fmla="*/ 7 w 20"/>
                <a:gd name="T83" fmla="*/ 12 h 21"/>
                <a:gd name="T84" fmla="*/ 8 w 20"/>
                <a:gd name="T85" fmla="*/ 13 h 21"/>
                <a:gd name="T86" fmla="*/ 7 w 20"/>
                <a:gd name="T87" fmla="*/ 11 h 21"/>
                <a:gd name="T88" fmla="*/ 8 w 20"/>
                <a:gd name="T89" fmla="*/ 11 h 21"/>
                <a:gd name="T90" fmla="*/ 10 w 20"/>
                <a:gd name="T91" fmla="*/ 12 h 21"/>
                <a:gd name="T92" fmla="*/ 10 w 20"/>
                <a:gd name="T93" fmla="*/ 13 h 21"/>
                <a:gd name="T94" fmla="*/ 10 w 20"/>
                <a:gd name="T95" fmla="*/ 16 h 21"/>
                <a:gd name="T96" fmla="*/ 11 w 20"/>
                <a:gd name="T97" fmla="*/ 19 h 21"/>
                <a:gd name="T98" fmla="*/ 13 w 20"/>
                <a:gd name="T99" fmla="*/ 20 h 21"/>
                <a:gd name="T100" fmla="*/ 14 w 20"/>
                <a:gd name="T101" fmla="*/ 21 h 21"/>
                <a:gd name="T102" fmla="*/ 14 w 20"/>
                <a:gd name="T103" fmla="*/ 20 h 21"/>
                <a:gd name="T104" fmla="*/ 15 w 20"/>
                <a:gd name="T105" fmla="*/ 21 h 21"/>
                <a:gd name="T106" fmla="*/ 16 w 20"/>
                <a:gd name="T107" fmla="*/ 21 h 21"/>
                <a:gd name="T108" fmla="*/ 17 w 20"/>
                <a:gd name="T109" fmla="*/ 19 h 21"/>
                <a:gd name="T110" fmla="*/ 16 w 20"/>
                <a:gd name="T111" fmla="*/ 18 h 21"/>
                <a:gd name="T112" fmla="*/ 15 w 20"/>
                <a:gd name="T113" fmla="*/ 16 h 21"/>
                <a:gd name="T114" fmla="*/ 16 w 20"/>
                <a:gd name="T115" fmla="*/ 14 h 21"/>
                <a:gd name="T116" fmla="*/ 17 w 20"/>
                <a:gd name="T117" fmla="*/ 13 h 21"/>
                <a:gd name="T118" fmla="*/ 17 w 20"/>
                <a:gd name="T119" fmla="*/ 14 h 21"/>
                <a:gd name="T120" fmla="*/ 18 w 20"/>
                <a:gd name="T121" fmla="*/ 16 h 21"/>
                <a:gd name="T122" fmla="*/ 18 w 20"/>
                <a:gd name="T123" fmla="*/ 18 h 21"/>
                <a:gd name="T124" fmla="*/ 19 w 20"/>
                <a:gd name="T12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" h="21"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4"/>
                    <a:pt x="20" y="13"/>
                    <a:pt x="20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10" y="17"/>
                    <a:pt x="10" y="18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20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6"/>
                    <a:pt x="15" y="16"/>
                  </a:cubicBezTo>
                  <a:cubicBezTo>
                    <a:pt x="15" y="16"/>
                    <a:pt x="16" y="16"/>
                    <a:pt x="16" y="15"/>
                  </a:cubicBezTo>
                  <a:cubicBezTo>
                    <a:pt x="16" y="15"/>
                    <a:pt x="15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9" name="Freeform 1008"/>
            <p:cNvSpPr>
              <a:spLocks/>
            </p:cNvSpPr>
            <p:nvPr/>
          </p:nvSpPr>
          <p:spPr bwMode="auto">
            <a:xfrm>
              <a:off x="9337242" y="5155971"/>
              <a:ext cx="8791" cy="1098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0" name="Freeform 1009"/>
            <p:cNvSpPr>
              <a:spLocks/>
            </p:cNvSpPr>
            <p:nvPr/>
          </p:nvSpPr>
          <p:spPr bwMode="auto">
            <a:xfrm>
              <a:off x="9288889" y="5184543"/>
              <a:ext cx="0" cy="879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1" name="Freeform 1010"/>
            <p:cNvSpPr>
              <a:spLocks/>
            </p:cNvSpPr>
            <p:nvPr/>
          </p:nvSpPr>
          <p:spPr bwMode="auto">
            <a:xfrm>
              <a:off x="9288889" y="5175751"/>
              <a:ext cx="10989" cy="879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2" name="Freeform 1011"/>
            <p:cNvSpPr>
              <a:spLocks/>
            </p:cNvSpPr>
            <p:nvPr/>
          </p:nvSpPr>
          <p:spPr bwMode="auto">
            <a:xfrm>
              <a:off x="9280098" y="5184543"/>
              <a:ext cx="8791" cy="879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3" name="Freeform 1012"/>
            <p:cNvSpPr>
              <a:spLocks/>
            </p:cNvSpPr>
            <p:nvPr/>
          </p:nvSpPr>
          <p:spPr bwMode="auto">
            <a:xfrm>
              <a:off x="9363616" y="5063660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4" name="Freeform 1013"/>
            <p:cNvSpPr>
              <a:spLocks/>
            </p:cNvSpPr>
            <p:nvPr/>
          </p:nvSpPr>
          <p:spPr bwMode="auto">
            <a:xfrm>
              <a:off x="9400980" y="5063660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5" name="Freeform 1014"/>
            <p:cNvSpPr>
              <a:spLocks/>
            </p:cNvSpPr>
            <p:nvPr/>
          </p:nvSpPr>
          <p:spPr bwMode="auto">
            <a:xfrm>
              <a:off x="9429552" y="5008714"/>
              <a:ext cx="8791" cy="17583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  <a:gd name="T10" fmla="*/ 0 w 1"/>
                <a:gd name="T11" fmla="*/ 0 h 2"/>
                <a:gd name="T12" fmla="*/ 1 w 1"/>
                <a:gd name="T13" fmla="*/ 0 h 2"/>
                <a:gd name="T14" fmla="*/ 1 w 1"/>
                <a:gd name="T15" fmla="*/ 0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2 h 2"/>
                <a:gd name="T22" fmla="*/ 1 w 1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6" name="Freeform 1015"/>
            <p:cNvSpPr>
              <a:spLocks/>
            </p:cNvSpPr>
            <p:nvPr/>
          </p:nvSpPr>
          <p:spPr bwMode="auto">
            <a:xfrm>
              <a:off x="9383397" y="4960361"/>
              <a:ext cx="37364" cy="65936"/>
            </a:xfrm>
            <a:custGeom>
              <a:avLst/>
              <a:gdLst>
                <a:gd name="T0" fmla="*/ 4 w 4"/>
                <a:gd name="T1" fmla="*/ 6 h 7"/>
                <a:gd name="T2" fmla="*/ 4 w 4"/>
                <a:gd name="T3" fmla="*/ 6 h 7"/>
                <a:gd name="T4" fmla="*/ 4 w 4"/>
                <a:gd name="T5" fmla="*/ 5 h 7"/>
                <a:gd name="T6" fmla="*/ 4 w 4"/>
                <a:gd name="T7" fmla="*/ 4 h 7"/>
                <a:gd name="T8" fmla="*/ 4 w 4"/>
                <a:gd name="T9" fmla="*/ 3 h 7"/>
                <a:gd name="T10" fmla="*/ 3 w 4"/>
                <a:gd name="T11" fmla="*/ 3 h 7"/>
                <a:gd name="T12" fmla="*/ 3 w 4"/>
                <a:gd name="T13" fmla="*/ 3 h 7"/>
                <a:gd name="T14" fmla="*/ 3 w 4"/>
                <a:gd name="T15" fmla="*/ 2 h 7"/>
                <a:gd name="T16" fmla="*/ 2 w 4"/>
                <a:gd name="T17" fmla="*/ 2 h 7"/>
                <a:gd name="T18" fmla="*/ 2 w 4"/>
                <a:gd name="T19" fmla="*/ 2 h 7"/>
                <a:gd name="T20" fmla="*/ 2 w 4"/>
                <a:gd name="T21" fmla="*/ 1 h 7"/>
                <a:gd name="T22" fmla="*/ 2 w 4"/>
                <a:gd name="T23" fmla="*/ 1 h 7"/>
                <a:gd name="T24" fmla="*/ 2 w 4"/>
                <a:gd name="T25" fmla="*/ 0 h 7"/>
                <a:gd name="T26" fmla="*/ 1 w 4"/>
                <a:gd name="T27" fmla="*/ 0 h 7"/>
                <a:gd name="T28" fmla="*/ 1 w 4"/>
                <a:gd name="T29" fmla="*/ 0 h 7"/>
                <a:gd name="T30" fmla="*/ 0 w 4"/>
                <a:gd name="T31" fmla="*/ 1 h 7"/>
                <a:gd name="T32" fmla="*/ 0 w 4"/>
                <a:gd name="T33" fmla="*/ 1 h 7"/>
                <a:gd name="T34" fmla="*/ 1 w 4"/>
                <a:gd name="T35" fmla="*/ 2 h 7"/>
                <a:gd name="T36" fmla="*/ 1 w 4"/>
                <a:gd name="T37" fmla="*/ 2 h 7"/>
                <a:gd name="T38" fmla="*/ 1 w 4"/>
                <a:gd name="T39" fmla="*/ 3 h 7"/>
                <a:gd name="T40" fmla="*/ 1 w 4"/>
                <a:gd name="T41" fmla="*/ 3 h 7"/>
                <a:gd name="T42" fmla="*/ 2 w 4"/>
                <a:gd name="T43" fmla="*/ 4 h 7"/>
                <a:gd name="T44" fmla="*/ 2 w 4"/>
                <a:gd name="T45" fmla="*/ 4 h 7"/>
                <a:gd name="T46" fmla="*/ 2 w 4"/>
                <a:gd name="T47" fmla="*/ 5 h 7"/>
                <a:gd name="T48" fmla="*/ 2 w 4"/>
                <a:gd name="T49" fmla="*/ 6 h 7"/>
                <a:gd name="T50" fmla="*/ 2 w 4"/>
                <a:gd name="T51" fmla="*/ 6 h 7"/>
                <a:gd name="T52" fmla="*/ 3 w 4"/>
                <a:gd name="T53" fmla="*/ 7 h 7"/>
                <a:gd name="T54" fmla="*/ 3 w 4"/>
                <a:gd name="T55" fmla="*/ 7 h 7"/>
                <a:gd name="T56" fmla="*/ 4 w 4"/>
                <a:gd name="T5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" h="7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7" name="Freeform 1016"/>
            <p:cNvSpPr>
              <a:spLocks/>
            </p:cNvSpPr>
            <p:nvPr/>
          </p:nvSpPr>
          <p:spPr bwMode="auto">
            <a:xfrm>
              <a:off x="9374606" y="5026297"/>
              <a:ext cx="26374" cy="1978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0 h 2"/>
                <a:gd name="T6" fmla="*/ 1 w 3"/>
                <a:gd name="T7" fmla="*/ 0 h 2"/>
                <a:gd name="T8" fmla="*/ 1 w 3"/>
                <a:gd name="T9" fmla="*/ 0 h 2"/>
                <a:gd name="T10" fmla="*/ 0 w 3"/>
                <a:gd name="T11" fmla="*/ 1 h 2"/>
                <a:gd name="T12" fmla="*/ 0 w 3"/>
                <a:gd name="T13" fmla="*/ 1 h 2"/>
                <a:gd name="T14" fmla="*/ 0 w 3"/>
                <a:gd name="T15" fmla="*/ 2 h 2"/>
                <a:gd name="T16" fmla="*/ 0 w 3"/>
                <a:gd name="T17" fmla="*/ 2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8" name="Freeform 1017"/>
            <p:cNvSpPr>
              <a:spLocks/>
            </p:cNvSpPr>
            <p:nvPr/>
          </p:nvSpPr>
          <p:spPr bwMode="auto">
            <a:xfrm>
              <a:off x="9354825" y="4980141"/>
              <a:ext cx="28572" cy="74727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7 h 8"/>
                <a:gd name="T4" fmla="*/ 0 w 3"/>
                <a:gd name="T5" fmla="*/ 6 h 8"/>
                <a:gd name="T6" fmla="*/ 0 w 3"/>
                <a:gd name="T7" fmla="*/ 6 h 8"/>
                <a:gd name="T8" fmla="*/ 0 w 3"/>
                <a:gd name="T9" fmla="*/ 5 h 8"/>
                <a:gd name="T10" fmla="*/ 1 w 3"/>
                <a:gd name="T11" fmla="*/ 5 h 8"/>
                <a:gd name="T12" fmla="*/ 1 w 3"/>
                <a:gd name="T13" fmla="*/ 4 h 8"/>
                <a:gd name="T14" fmla="*/ 1 w 3"/>
                <a:gd name="T15" fmla="*/ 3 h 8"/>
                <a:gd name="T16" fmla="*/ 1 w 3"/>
                <a:gd name="T17" fmla="*/ 2 h 8"/>
                <a:gd name="T18" fmla="*/ 1 w 3"/>
                <a:gd name="T19" fmla="*/ 1 h 8"/>
                <a:gd name="T20" fmla="*/ 1 w 3"/>
                <a:gd name="T21" fmla="*/ 0 h 8"/>
                <a:gd name="T22" fmla="*/ 1 w 3"/>
                <a:gd name="T23" fmla="*/ 0 h 8"/>
                <a:gd name="T24" fmla="*/ 2 w 3"/>
                <a:gd name="T25" fmla="*/ 0 h 8"/>
                <a:gd name="T26" fmla="*/ 2 w 3"/>
                <a:gd name="T27" fmla="*/ 1 h 8"/>
                <a:gd name="T28" fmla="*/ 2 w 3"/>
                <a:gd name="T29" fmla="*/ 2 h 8"/>
                <a:gd name="T30" fmla="*/ 2 w 3"/>
                <a:gd name="T31" fmla="*/ 2 h 8"/>
                <a:gd name="T32" fmla="*/ 2 w 3"/>
                <a:gd name="T33" fmla="*/ 3 h 8"/>
                <a:gd name="T34" fmla="*/ 3 w 3"/>
                <a:gd name="T35" fmla="*/ 3 h 8"/>
                <a:gd name="T36" fmla="*/ 3 w 3"/>
                <a:gd name="T37" fmla="*/ 4 h 8"/>
                <a:gd name="T38" fmla="*/ 2 w 3"/>
                <a:gd name="T39" fmla="*/ 4 h 8"/>
                <a:gd name="T40" fmla="*/ 2 w 3"/>
                <a:gd name="T41" fmla="*/ 5 h 8"/>
                <a:gd name="T42" fmla="*/ 2 w 3"/>
                <a:gd name="T43" fmla="*/ 5 h 8"/>
                <a:gd name="T44" fmla="*/ 1 w 3"/>
                <a:gd name="T45" fmla="*/ 6 h 8"/>
                <a:gd name="T46" fmla="*/ 1 w 3"/>
                <a:gd name="T47" fmla="*/ 6 h 8"/>
                <a:gd name="T48" fmla="*/ 1 w 3"/>
                <a:gd name="T49" fmla="*/ 7 h 8"/>
                <a:gd name="T50" fmla="*/ 1 w 3"/>
                <a:gd name="T51" fmla="*/ 8 h 8"/>
                <a:gd name="T52" fmla="*/ 0 w 3"/>
                <a:gd name="T5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9" name="Freeform 1018"/>
            <p:cNvSpPr>
              <a:spLocks/>
            </p:cNvSpPr>
            <p:nvPr/>
          </p:nvSpPr>
          <p:spPr bwMode="auto">
            <a:xfrm>
              <a:off x="9374606" y="4905414"/>
              <a:ext cx="54947" cy="74727"/>
            </a:xfrm>
            <a:custGeom>
              <a:avLst/>
              <a:gdLst>
                <a:gd name="T0" fmla="*/ 4 w 6"/>
                <a:gd name="T1" fmla="*/ 7 h 8"/>
                <a:gd name="T2" fmla="*/ 4 w 6"/>
                <a:gd name="T3" fmla="*/ 7 h 8"/>
                <a:gd name="T4" fmla="*/ 4 w 6"/>
                <a:gd name="T5" fmla="*/ 6 h 8"/>
                <a:gd name="T6" fmla="*/ 3 w 6"/>
                <a:gd name="T7" fmla="*/ 6 h 8"/>
                <a:gd name="T8" fmla="*/ 3 w 6"/>
                <a:gd name="T9" fmla="*/ 5 h 8"/>
                <a:gd name="T10" fmla="*/ 3 w 6"/>
                <a:gd name="T11" fmla="*/ 4 h 8"/>
                <a:gd name="T12" fmla="*/ 2 w 6"/>
                <a:gd name="T13" fmla="*/ 4 h 8"/>
                <a:gd name="T14" fmla="*/ 2 w 6"/>
                <a:gd name="T15" fmla="*/ 3 h 8"/>
                <a:gd name="T16" fmla="*/ 1 w 6"/>
                <a:gd name="T17" fmla="*/ 3 h 8"/>
                <a:gd name="T18" fmla="*/ 0 w 6"/>
                <a:gd name="T19" fmla="*/ 2 h 8"/>
                <a:gd name="T20" fmla="*/ 0 w 6"/>
                <a:gd name="T21" fmla="*/ 1 h 8"/>
                <a:gd name="T22" fmla="*/ 0 w 6"/>
                <a:gd name="T23" fmla="*/ 0 h 8"/>
                <a:gd name="T24" fmla="*/ 0 w 6"/>
                <a:gd name="T25" fmla="*/ 0 h 8"/>
                <a:gd name="T26" fmla="*/ 0 w 6"/>
                <a:gd name="T27" fmla="*/ 0 h 8"/>
                <a:gd name="T28" fmla="*/ 0 w 6"/>
                <a:gd name="T29" fmla="*/ 0 h 8"/>
                <a:gd name="T30" fmla="*/ 1 w 6"/>
                <a:gd name="T31" fmla="*/ 0 h 8"/>
                <a:gd name="T32" fmla="*/ 2 w 6"/>
                <a:gd name="T33" fmla="*/ 0 h 8"/>
                <a:gd name="T34" fmla="*/ 2 w 6"/>
                <a:gd name="T35" fmla="*/ 0 h 8"/>
                <a:gd name="T36" fmla="*/ 3 w 6"/>
                <a:gd name="T37" fmla="*/ 0 h 8"/>
                <a:gd name="T38" fmla="*/ 3 w 6"/>
                <a:gd name="T39" fmla="*/ 0 h 8"/>
                <a:gd name="T40" fmla="*/ 4 w 6"/>
                <a:gd name="T41" fmla="*/ 0 h 8"/>
                <a:gd name="T42" fmla="*/ 4 w 6"/>
                <a:gd name="T43" fmla="*/ 1 h 8"/>
                <a:gd name="T44" fmla="*/ 4 w 6"/>
                <a:gd name="T45" fmla="*/ 1 h 8"/>
                <a:gd name="T46" fmla="*/ 4 w 6"/>
                <a:gd name="T47" fmla="*/ 1 h 8"/>
                <a:gd name="T48" fmla="*/ 5 w 6"/>
                <a:gd name="T49" fmla="*/ 1 h 8"/>
                <a:gd name="T50" fmla="*/ 5 w 6"/>
                <a:gd name="T51" fmla="*/ 2 h 8"/>
                <a:gd name="T52" fmla="*/ 5 w 6"/>
                <a:gd name="T53" fmla="*/ 2 h 8"/>
                <a:gd name="T54" fmla="*/ 5 w 6"/>
                <a:gd name="T55" fmla="*/ 3 h 8"/>
                <a:gd name="T56" fmla="*/ 5 w 6"/>
                <a:gd name="T57" fmla="*/ 3 h 8"/>
                <a:gd name="T58" fmla="*/ 5 w 6"/>
                <a:gd name="T59" fmla="*/ 4 h 8"/>
                <a:gd name="T60" fmla="*/ 5 w 6"/>
                <a:gd name="T61" fmla="*/ 5 h 8"/>
                <a:gd name="T62" fmla="*/ 5 w 6"/>
                <a:gd name="T63" fmla="*/ 6 h 8"/>
                <a:gd name="T64" fmla="*/ 6 w 6"/>
                <a:gd name="T65" fmla="*/ 6 h 8"/>
                <a:gd name="T66" fmla="*/ 6 w 6"/>
                <a:gd name="T67" fmla="*/ 6 h 8"/>
                <a:gd name="T68" fmla="*/ 6 w 6"/>
                <a:gd name="T69" fmla="*/ 7 h 8"/>
                <a:gd name="T70" fmla="*/ 6 w 6"/>
                <a:gd name="T71" fmla="*/ 7 h 8"/>
                <a:gd name="T72" fmla="*/ 5 w 6"/>
                <a:gd name="T73" fmla="*/ 7 h 8"/>
                <a:gd name="T74" fmla="*/ 5 w 6"/>
                <a:gd name="T75" fmla="*/ 7 h 8"/>
                <a:gd name="T76" fmla="*/ 4 w 6"/>
                <a:gd name="T7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" h="8"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0" name="Freeform 1019"/>
            <p:cNvSpPr>
              <a:spLocks/>
            </p:cNvSpPr>
            <p:nvPr/>
          </p:nvSpPr>
          <p:spPr bwMode="auto">
            <a:xfrm>
              <a:off x="9337242" y="4905414"/>
              <a:ext cx="37364" cy="3736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3 w 4"/>
                <a:gd name="T5" fmla="*/ 3 h 4"/>
                <a:gd name="T6" fmla="*/ 2 w 4"/>
                <a:gd name="T7" fmla="*/ 2 h 4"/>
                <a:gd name="T8" fmla="*/ 2 w 4"/>
                <a:gd name="T9" fmla="*/ 1 h 4"/>
                <a:gd name="T10" fmla="*/ 1 w 4"/>
                <a:gd name="T11" fmla="*/ 1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1 h 4"/>
                <a:gd name="T18" fmla="*/ 0 w 4"/>
                <a:gd name="T19" fmla="*/ 1 h 4"/>
                <a:gd name="T20" fmla="*/ 0 w 4"/>
                <a:gd name="T21" fmla="*/ 2 h 4"/>
                <a:gd name="T22" fmla="*/ 0 w 4"/>
                <a:gd name="T23" fmla="*/ 2 h 4"/>
                <a:gd name="T24" fmla="*/ 0 w 4"/>
                <a:gd name="T25" fmla="*/ 2 h 4"/>
                <a:gd name="T26" fmla="*/ 0 w 4"/>
                <a:gd name="T27" fmla="*/ 3 h 4"/>
                <a:gd name="T28" fmla="*/ 0 w 4"/>
                <a:gd name="T29" fmla="*/ 3 h 4"/>
                <a:gd name="T30" fmla="*/ 0 w 4"/>
                <a:gd name="T31" fmla="*/ 3 h 4"/>
                <a:gd name="T32" fmla="*/ 1 w 4"/>
                <a:gd name="T33" fmla="*/ 3 h 4"/>
                <a:gd name="T34" fmla="*/ 1 w 4"/>
                <a:gd name="T35" fmla="*/ 3 h 4"/>
                <a:gd name="T36" fmla="*/ 2 w 4"/>
                <a:gd name="T37" fmla="*/ 3 h 4"/>
                <a:gd name="T38" fmla="*/ 2 w 4"/>
                <a:gd name="T39" fmla="*/ 4 h 4"/>
                <a:gd name="T40" fmla="*/ 3 w 4"/>
                <a:gd name="T41" fmla="*/ 4 h 4"/>
                <a:gd name="T42" fmla="*/ 3 w 4"/>
                <a:gd name="T43" fmla="*/ 4 h 4"/>
                <a:gd name="T44" fmla="*/ 4 w 4"/>
                <a:gd name="T4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1" name="Freeform 1020"/>
            <p:cNvSpPr>
              <a:spLocks/>
            </p:cNvSpPr>
            <p:nvPr/>
          </p:nvSpPr>
          <p:spPr bwMode="auto">
            <a:xfrm>
              <a:off x="9346034" y="4905414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2" name="Freeform 1021"/>
            <p:cNvSpPr>
              <a:spLocks/>
            </p:cNvSpPr>
            <p:nvPr/>
          </p:nvSpPr>
          <p:spPr bwMode="auto">
            <a:xfrm>
              <a:off x="9317461" y="4887831"/>
              <a:ext cx="19781" cy="17583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1 h 2"/>
                <a:gd name="T4" fmla="*/ 1 w 2"/>
                <a:gd name="T5" fmla="*/ 1 h 2"/>
                <a:gd name="T6" fmla="*/ 1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1 h 2"/>
                <a:gd name="T18" fmla="*/ 2 w 2"/>
                <a:gd name="T19" fmla="*/ 1 h 2"/>
                <a:gd name="T20" fmla="*/ 2 w 2"/>
                <a:gd name="T21" fmla="*/ 1 h 2"/>
                <a:gd name="T22" fmla="*/ 2 w 2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3" name="Freeform 1022"/>
            <p:cNvSpPr>
              <a:spLocks/>
            </p:cNvSpPr>
            <p:nvPr/>
          </p:nvSpPr>
          <p:spPr bwMode="auto">
            <a:xfrm>
              <a:off x="9308670" y="4914205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4" name="Freeform 1023"/>
            <p:cNvSpPr>
              <a:spLocks/>
            </p:cNvSpPr>
            <p:nvPr/>
          </p:nvSpPr>
          <p:spPr bwMode="auto">
            <a:xfrm>
              <a:off x="9288889" y="4905414"/>
              <a:ext cx="0" cy="28572"/>
            </a:xfrm>
            <a:custGeom>
              <a:avLst/>
              <a:gdLst>
                <a:gd name="T0" fmla="*/ 3 h 3"/>
                <a:gd name="T1" fmla="*/ 3 h 3"/>
                <a:gd name="T2" fmla="*/ 2 h 3"/>
                <a:gd name="T3" fmla="*/ 1 h 3"/>
                <a:gd name="T4" fmla="*/ 0 h 3"/>
                <a:gd name="T5" fmla="*/ 0 h 3"/>
                <a:gd name="T6" fmla="*/ 1 h 3"/>
                <a:gd name="T7" fmla="*/ 1 h 3"/>
                <a:gd name="T8" fmla="*/ 2 h 3"/>
                <a:gd name="T9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5" name="Freeform 1024"/>
            <p:cNvSpPr>
              <a:spLocks/>
            </p:cNvSpPr>
            <p:nvPr/>
          </p:nvSpPr>
          <p:spPr bwMode="auto">
            <a:xfrm>
              <a:off x="9280098" y="4868050"/>
              <a:ext cx="8791" cy="19781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1 w 1"/>
                <a:gd name="T13" fmla="*/ 0 h 2"/>
                <a:gd name="T14" fmla="*/ 1 w 1"/>
                <a:gd name="T15" fmla="*/ 0 h 2"/>
                <a:gd name="T16" fmla="*/ 1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6" name="Freeform 1025"/>
            <p:cNvSpPr>
              <a:spLocks/>
            </p:cNvSpPr>
            <p:nvPr/>
          </p:nvSpPr>
          <p:spPr bwMode="auto">
            <a:xfrm>
              <a:off x="9354825" y="4830686"/>
              <a:ext cx="19781" cy="28572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2 w 2"/>
                <a:gd name="T5" fmla="*/ 1 h 3"/>
                <a:gd name="T6" fmla="*/ 1 w 2"/>
                <a:gd name="T7" fmla="*/ 1 h 3"/>
                <a:gd name="T8" fmla="*/ 1 w 2"/>
                <a:gd name="T9" fmla="*/ 0 h 3"/>
                <a:gd name="T10" fmla="*/ 1 w 2"/>
                <a:gd name="T11" fmla="*/ 1 h 3"/>
                <a:gd name="T12" fmla="*/ 0 w 2"/>
                <a:gd name="T13" fmla="*/ 1 h 3"/>
                <a:gd name="T14" fmla="*/ 0 w 2"/>
                <a:gd name="T15" fmla="*/ 2 h 3"/>
                <a:gd name="T16" fmla="*/ 0 w 2"/>
                <a:gd name="T17" fmla="*/ 2 h 3"/>
                <a:gd name="T18" fmla="*/ 1 w 2"/>
                <a:gd name="T19" fmla="*/ 3 h 3"/>
                <a:gd name="T20" fmla="*/ 1 w 2"/>
                <a:gd name="T21" fmla="*/ 3 h 3"/>
                <a:gd name="T22" fmla="*/ 2 w 2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7" name="Freeform 1026"/>
            <p:cNvSpPr>
              <a:spLocks/>
            </p:cNvSpPr>
            <p:nvPr/>
          </p:nvSpPr>
          <p:spPr bwMode="auto">
            <a:xfrm>
              <a:off x="9317461" y="4997724"/>
              <a:ext cx="8791" cy="1098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1 w 1"/>
                <a:gd name="T15" fmla="*/ 1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8" name="Freeform 1027"/>
            <p:cNvSpPr>
              <a:spLocks/>
            </p:cNvSpPr>
            <p:nvPr/>
          </p:nvSpPr>
          <p:spPr bwMode="auto">
            <a:xfrm>
              <a:off x="9280098" y="4942778"/>
              <a:ext cx="57145" cy="65936"/>
            </a:xfrm>
            <a:custGeom>
              <a:avLst/>
              <a:gdLst>
                <a:gd name="T0" fmla="*/ 5 w 6"/>
                <a:gd name="T1" fmla="*/ 5 h 7"/>
                <a:gd name="T2" fmla="*/ 5 w 6"/>
                <a:gd name="T3" fmla="*/ 4 h 7"/>
                <a:gd name="T4" fmla="*/ 6 w 6"/>
                <a:gd name="T5" fmla="*/ 3 h 7"/>
                <a:gd name="T6" fmla="*/ 6 w 6"/>
                <a:gd name="T7" fmla="*/ 2 h 7"/>
                <a:gd name="T8" fmla="*/ 6 w 6"/>
                <a:gd name="T9" fmla="*/ 1 h 7"/>
                <a:gd name="T10" fmla="*/ 5 w 6"/>
                <a:gd name="T11" fmla="*/ 1 h 7"/>
                <a:gd name="T12" fmla="*/ 5 w 6"/>
                <a:gd name="T13" fmla="*/ 1 h 7"/>
                <a:gd name="T14" fmla="*/ 4 w 6"/>
                <a:gd name="T15" fmla="*/ 2 h 7"/>
                <a:gd name="T16" fmla="*/ 4 w 6"/>
                <a:gd name="T17" fmla="*/ 1 h 7"/>
                <a:gd name="T18" fmla="*/ 3 w 6"/>
                <a:gd name="T19" fmla="*/ 1 h 7"/>
                <a:gd name="T20" fmla="*/ 2 w 6"/>
                <a:gd name="T21" fmla="*/ 1 h 7"/>
                <a:gd name="T22" fmla="*/ 2 w 6"/>
                <a:gd name="T23" fmla="*/ 0 h 7"/>
                <a:gd name="T24" fmla="*/ 1 w 6"/>
                <a:gd name="T25" fmla="*/ 0 h 7"/>
                <a:gd name="T26" fmla="*/ 0 w 6"/>
                <a:gd name="T27" fmla="*/ 0 h 7"/>
                <a:gd name="T28" fmla="*/ 1 w 6"/>
                <a:gd name="T29" fmla="*/ 1 h 7"/>
                <a:gd name="T30" fmla="*/ 1 w 6"/>
                <a:gd name="T31" fmla="*/ 1 h 7"/>
                <a:gd name="T32" fmla="*/ 1 w 6"/>
                <a:gd name="T33" fmla="*/ 2 h 7"/>
                <a:gd name="T34" fmla="*/ 2 w 6"/>
                <a:gd name="T35" fmla="*/ 3 h 7"/>
                <a:gd name="T36" fmla="*/ 2 w 6"/>
                <a:gd name="T37" fmla="*/ 4 h 7"/>
                <a:gd name="T38" fmla="*/ 2 w 6"/>
                <a:gd name="T39" fmla="*/ 5 h 7"/>
                <a:gd name="T40" fmla="*/ 1 w 6"/>
                <a:gd name="T41" fmla="*/ 6 h 7"/>
                <a:gd name="T42" fmla="*/ 2 w 6"/>
                <a:gd name="T43" fmla="*/ 7 h 7"/>
                <a:gd name="T44" fmla="*/ 2 w 6"/>
                <a:gd name="T45" fmla="*/ 7 h 7"/>
                <a:gd name="T46" fmla="*/ 2 w 6"/>
                <a:gd name="T47" fmla="*/ 7 h 7"/>
                <a:gd name="T48" fmla="*/ 2 w 6"/>
                <a:gd name="T49" fmla="*/ 6 h 7"/>
                <a:gd name="T50" fmla="*/ 3 w 6"/>
                <a:gd name="T51" fmla="*/ 6 h 7"/>
                <a:gd name="T52" fmla="*/ 3 w 6"/>
                <a:gd name="T53" fmla="*/ 6 h 7"/>
                <a:gd name="T54" fmla="*/ 4 w 6"/>
                <a:gd name="T55" fmla="*/ 5 h 7"/>
                <a:gd name="T56" fmla="*/ 5 w 6"/>
                <a:gd name="T5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7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9" name="Freeform 1028"/>
            <p:cNvSpPr>
              <a:spLocks/>
            </p:cNvSpPr>
            <p:nvPr/>
          </p:nvSpPr>
          <p:spPr bwMode="auto">
            <a:xfrm>
              <a:off x="9262515" y="4933986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0" name="Freeform 1029"/>
            <p:cNvSpPr>
              <a:spLocks/>
            </p:cNvSpPr>
            <p:nvPr/>
          </p:nvSpPr>
          <p:spPr bwMode="auto">
            <a:xfrm>
              <a:off x="9225151" y="4868050"/>
              <a:ext cx="46155" cy="65936"/>
            </a:xfrm>
            <a:custGeom>
              <a:avLst/>
              <a:gdLst>
                <a:gd name="T0" fmla="*/ 4 w 5"/>
                <a:gd name="T1" fmla="*/ 6 h 7"/>
                <a:gd name="T2" fmla="*/ 5 w 5"/>
                <a:gd name="T3" fmla="*/ 5 h 7"/>
                <a:gd name="T4" fmla="*/ 5 w 5"/>
                <a:gd name="T5" fmla="*/ 4 h 7"/>
                <a:gd name="T6" fmla="*/ 5 w 5"/>
                <a:gd name="T7" fmla="*/ 3 h 7"/>
                <a:gd name="T8" fmla="*/ 5 w 5"/>
                <a:gd name="T9" fmla="*/ 2 h 7"/>
                <a:gd name="T10" fmla="*/ 4 w 5"/>
                <a:gd name="T11" fmla="*/ 2 h 7"/>
                <a:gd name="T12" fmla="*/ 4 w 5"/>
                <a:gd name="T13" fmla="*/ 1 h 7"/>
                <a:gd name="T14" fmla="*/ 3 w 5"/>
                <a:gd name="T15" fmla="*/ 1 h 7"/>
                <a:gd name="T16" fmla="*/ 2 w 5"/>
                <a:gd name="T17" fmla="*/ 0 h 7"/>
                <a:gd name="T18" fmla="*/ 1 w 5"/>
                <a:gd name="T19" fmla="*/ 0 h 7"/>
                <a:gd name="T20" fmla="*/ 0 w 5"/>
                <a:gd name="T21" fmla="*/ 0 h 7"/>
                <a:gd name="T22" fmla="*/ 0 w 5"/>
                <a:gd name="T23" fmla="*/ 1 h 7"/>
                <a:gd name="T24" fmla="*/ 0 w 5"/>
                <a:gd name="T25" fmla="*/ 1 h 7"/>
                <a:gd name="T26" fmla="*/ 1 w 5"/>
                <a:gd name="T27" fmla="*/ 2 h 7"/>
                <a:gd name="T28" fmla="*/ 1 w 5"/>
                <a:gd name="T29" fmla="*/ 2 h 7"/>
                <a:gd name="T30" fmla="*/ 1 w 5"/>
                <a:gd name="T31" fmla="*/ 2 h 7"/>
                <a:gd name="T32" fmla="*/ 1 w 5"/>
                <a:gd name="T33" fmla="*/ 3 h 7"/>
                <a:gd name="T34" fmla="*/ 2 w 5"/>
                <a:gd name="T35" fmla="*/ 4 h 7"/>
                <a:gd name="T36" fmla="*/ 2 w 5"/>
                <a:gd name="T37" fmla="*/ 4 h 7"/>
                <a:gd name="T38" fmla="*/ 2 w 5"/>
                <a:gd name="T39" fmla="*/ 5 h 7"/>
                <a:gd name="T40" fmla="*/ 3 w 5"/>
                <a:gd name="T41" fmla="*/ 5 h 7"/>
                <a:gd name="T42" fmla="*/ 3 w 5"/>
                <a:gd name="T43" fmla="*/ 6 h 7"/>
                <a:gd name="T44" fmla="*/ 3 w 5"/>
                <a:gd name="T45" fmla="*/ 6 h 7"/>
                <a:gd name="T46" fmla="*/ 4 w 5"/>
                <a:gd name="T47" fmla="*/ 7 h 7"/>
                <a:gd name="T48" fmla="*/ 4 w 5"/>
                <a:gd name="T49" fmla="*/ 7 h 7"/>
                <a:gd name="T50" fmla="*/ 4 w 5"/>
                <a:gd name="T51" fmla="*/ 6 h 7"/>
                <a:gd name="T52" fmla="*/ 4 w 5"/>
                <a:gd name="T5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1" name="Freeform 1030"/>
            <p:cNvSpPr>
              <a:spLocks/>
            </p:cNvSpPr>
            <p:nvPr/>
          </p:nvSpPr>
          <p:spPr bwMode="auto">
            <a:xfrm>
              <a:off x="9205370" y="4922997"/>
              <a:ext cx="28572" cy="19781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1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0 w 3"/>
                <a:gd name="T13" fmla="*/ 0 h 2"/>
                <a:gd name="T14" fmla="*/ 0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2 w 3"/>
                <a:gd name="T25" fmla="*/ 2 h 2"/>
                <a:gd name="T26" fmla="*/ 3 w 3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2" name="Freeform 1031"/>
            <p:cNvSpPr>
              <a:spLocks/>
            </p:cNvSpPr>
            <p:nvPr/>
          </p:nvSpPr>
          <p:spPr bwMode="auto">
            <a:xfrm>
              <a:off x="9216359" y="4942778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3" name="Freeform 1032"/>
            <p:cNvSpPr>
              <a:spLocks/>
            </p:cNvSpPr>
            <p:nvPr/>
          </p:nvSpPr>
          <p:spPr bwMode="auto">
            <a:xfrm>
              <a:off x="9225151" y="4942778"/>
              <a:ext cx="0" cy="8791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0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4" name="Freeform 1033"/>
            <p:cNvSpPr>
              <a:spLocks/>
            </p:cNvSpPr>
            <p:nvPr/>
          </p:nvSpPr>
          <p:spPr bwMode="auto">
            <a:xfrm>
              <a:off x="9205370" y="4960361"/>
              <a:ext cx="10989" cy="1098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5" name="Freeform 1034"/>
            <p:cNvSpPr>
              <a:spLocks/>
            </p:cNvSpPr>
            <p:nvPr/>
          </p:nvSpPr>
          <p:spPr bwMode="auto">
            <a:xfrm>
              <a:off x="9130643" y="5109815"/>
              <a:ext cx="10989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6" name="Freeform 1035"/>
            <p:cNvSpPr>
              <a:spLocks/>
            </p:cNvSpPr>
            <p:nvPr/>
          </p:nvSpPr>
          <p:spPr bwMode="auto">
            <a:xfrm>
              <a:off x="9130643" y="4971350"/>
              <a:ext cx="85717" cy="138466"/>
            </a:xfrm>
            <a:custGeom>
              <a:avLst/>
              <a:gdLst>
                <a:gd name="T0" fmla="*/ 1 w 9"/>
                <a:gd name="T1" fmla="*/ 14 h 15"/>
                <a:gd name="T2" fmla="*/ 0 w 9"/>
                <a:gd name="T3" fmla="*/ 15 h 15"/>
                <a:gd name="T4" fmla="*/ 0 w 9"/>
                <a:gd name="T5" fmla="*/ 15 h 15"/>
                <a:gd name="T6" fmla="*/ 0 w 9"/>
                <a:gd name="T7" fmla="*/ 15 h 15"/>
                <a:gd name="T8" fmla="*/ 0 w 9"/>
                <a:gd name="T9" fmla="*/ 14 h 15"/>
                <a:gd name="T10" fmla="*/ 0 w 9"/>
                <a:gd name="T11" fmla="*/ 13 h 15"/>
                <a:gd name="T12" fmla="*/ 1 w 9"/>
                <a:gd name="T13" fmla="*/ 12 h 15"/>
                <a:gd name="T14" fmla="*/ 2 w 9"/>
                <a:gd name="T15" fmla="*/ 11 h 15"/>
                <a:gd name="T16" fmla="*/ 2 w 9"/>
                <a:gd name="T17" fmla="*/ 11 h 15"/>
                <a:gd name="T18" fmla="*/ 3 w 9"/>
                <a:gd name="T19" fmla="*/ 10 h 15"/>
                <a:gd name="T20" fmla="*/ 3 w 9"/>
                <a:gd name="T21" fmla="*/ 10 h 15"/>
                <a:gd name="T22" fmla="*/ 4 w 9"/>
                <a:gd name="T23" fmla="*/ 9 h 15"/>
                <a:gd name="T24" fmla="*/ 4 w 9"/>
                <a:gd name="T25" fmla="*/ 7 h 15"/>
                <a:gd name="T26" fmla="*/ 5 w 9"/>
                <a:gd name="T27" fmla="*/ 6 h 15"/>
                <a:gd name="T28" fmla="*/ 5 w 9"/>
                <a:gd name="T29" fmla="*/ 6 h 15"/>
                <a:gd name="T30" fmla="*/ 6 w 9"/>
                <a:gd name="T31" fmla="*/ 5 h 15"/>
                <a:gd name="T32" fmla="*/ 6 w 9"/>
                <a:gd name="T33" fmla="*/ 4 h 15"/>
                <a:gd name="T34" fmla="*/ 7 w 9"/>
                <a:gd name="T35" fmla="*/ 4 h 15"/>
                <a:gd name="T36" fmla="*/ 7 w 9"/>
                <a:gd name="T37" fmla="*/ 4 h 15"/>
                <a:gd name="T38" fmla="*/ 7 w 9"/>
                <a:gd name="T39" fmla="*/ 3 h 15"/>
                <a:gd name="T40" fmla="*/ 7 w 9"/>
                <a:gd name="T41" fmla="*/ 2 h 15"/>
                <a:gd name="T42" fmla="*/ 6 w 9"/>
                <a:gd name="T43" fmla="*/ 2 h 15"/>
                <a:gd name="T44" fmla="*/ 6 w 9"/>
                <a:gd name="T45" fmla="*/ 2 h 15"/>
                <a:gd name="T46" fmla="*/ 7 w 9"/>
                <a:gd name="T47" fmla="*/ 2 h 15"/>
                <a:gd name="T48" fmla="*/ 7 w 9"/>
                <a:gd name="T49" fmla="*/ 2 h 15"/>
                <a:gd name="T50" fmla="*/ 7 w 9"/>
                <a:gd name="T51" fmla="*/ 2 h 15"/>
                <a:gd name="T52" fmla="*/ 7 w 9"/>
                <a:gd name="T53" fmla="*/ 2 h 15"/>
                <a:gd name="T54" fmla="*/ 8 w 9"/>
                <a:gd name="T55" fmla="*/ 2 h 15"/>
                <a:gd name="T56" fmla="*/ 7 w 9"/>
                <a:gd name="T57" fmla="*/ 1 h 15"/>
                <a:gd name="T58" fmla="*/ 7 w 9"/>
                <a:gd name="T59" fmla="*/ 1 h 15"/>
                <a:gd name="T60" fmla="*/ 7 w 9"/>
                <a:gd name="T61" fmla="*/ 0 h 15"/>
                <a:gd name="T62" fmla="*/ 7 w 9"/>
                <a:gd name="T63" fmla="*/ 0 h 15"/>
                <a:gd name="T64" fmla="*/ 7 w 9"/>
                <a:gd name="T65" fmla="*/ 0 h 15"/>
                <a:gd name="T66" fmla="*/ 7 w 9"/>
                <a:gd name="T67" fmla="*/ 1 h 15"/>
                <a:gd name="T68" fmla="*/ 8 w 9"/>
                <a:gd name="T69" fmla="*/ 1 h 15"/>
                <a:gd name="T70" fmla="*/ 8 w 9"/>
                <a:gd name="T71" fmla="*/ 2 h 15"/>
                <a:gd name="T72" fmla="*/ 8 w 9"/>
                <a:gd name="T73" fmla="*/ 2 h 15"/>
                <a:gd name="T74" fmla="*/ 8 w 9"/>
                <a:gd name="T75" fmla="*/ 3 h 15"/>
                <a:gd name="T76" fmla="*/ 9 w 9"/>
                <a:gd name="T77" fmla="*/ 4 h 15"/>
                <a:gd name="T78" fmla="*/ 8 w 9"/>
                <a:gd name="T79" fmla="*/ 5 h 15"/>
                <a:gd name="T80" fmla="*/ 7 w 9"/>
                <a:gd name="T81" fmla="*/ 5 h 15"/>
                <a:gd name="T82" fmla="*/ 7 w 9"/>
                <a:gd name="T83" fmla="*/ 6 h 15"/>
                <a:gd name="T84" fmla="*/ 6 w 9"/>
                <a:gd name="T85" fmla="*/ 6 h 15"/>
                <a:gd name="T86" fmla="*/ 6 w 9"/>
                <a:gd name="T87" fmla="*/ 7 h 15"/>
                <a:gd name="T88" fmla="*/ 6 w 9"/>
                <a:gd name="T89" fmla="*/ 8 h 15"/>
                <a:gd name="T90" fmla="*/ 6 w 9"/>
                <a:gd name="T91" fmla="*/ 8 h 15"/>
                <a:gd name="T92" fmla="*/ 5 w 9"/>
                <a:gd name="T93" fmla="*/ 9 h 15"/>
                <a:gd name="T94" fmla="*/ 5 w 9"/>
                <a:gd name="T95" fmla="*/ 10 h 15"/>
                <a:gd name="T96" fmla="*/ 4 w 9"/>
                <a:gd name="T97" fmla="*/ 11 h 15"/>
                <a:gd name="T98" fmla="*/ 4 w 9"/>
                <a:gd name="T99" fmla="*/ 11 h 15"/>
                <a:gd name="T100" fmla="*/ 3 w 9"/>
                <a:gd name="T101" fmla="*/ 12 h 15"/>
                <a:gd name="T102" fmla="*/ 3 w 9"/>
                <a:gd name="T103" fmla="*/ 12 h 15"/>
                <a:gd name="T104" fmla="*/ 2 w 9"/>
                <a:gd name="T105" fmla="*/ 13 h 15"/>
                <a:gd name="T106" fmla="*/ 2 w 9"/>
                <a:gd name="T107" fmla="*/ 13 h 15"/>
                <a:gd name="T108" fmla="*/ 2 w 9"/>
                <a:gd name="T109" fmla="*/ 14 h 15"/>
                <a:gd name="T110" fmla="*/ 1 w 9"/>
                <a:gd name="T111" fmla="*/ 14 h 15"/>
                <a:gd name="T112" fmla="*/ 1 w 9"/>
                <a:gd name="T1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" h="15">
                  <a:moveTo>
                    <a:pt x="1" y="14"/>
                  </a:move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9" y="4"/>
                    <a:pt x="9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7" name="Freeform 1036"/>
            <p:cNvSpPr>
              <a:spLocks/>
            </p:cNvSpPr>
            <p:nvPr/>
          </p:nvSpPr>
          <p:spPr bwMode="auto">
            <a:xfrm>
              <a:off x="9216359" y="4997724"/>
              <a:ext cx="8791" cy="1098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8" name="Freeform 1037"/>
            <p:cNvSpPr>
              <a:spLocks/>
            </p:cNvSpPr>
            <p:nvPr/>
          </p:nvSpPr>
          <p:spPr bwMode="auto">
            <a:xfrm>
              <a:off x="9242734" y="4988933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9" name="Freeform 1038"/>
            <p:cNvSpPr>
              <a:spLocks/>
            </p:cNvSpPr>
            <p:nvPr/>
          </p:nvSpPr>
          <p:spPr bwMode="auto">
            <a:xfrm>
              <a:off x="9262515" y="4988933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0" name="Freeform 1039"/>
            <p:cNvSpPr>
              <a:spLocks/>
            </p:cNvSpPr>
            <p:nvPr/>
          </p:nvSpPr>
          <p:spPr bwMode="auto">
            <a:xfrm>
              <a:off x="9262515" y="4980141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1" name="Freeform 1040"/>
            <p:cNvSpPr>
              <a:spLocks/>
            </p:cNvSpPr>
            <p:nvPr/>
          </p:nvSpPr>
          <p:spPr bwMode="auto">
            <a:xfrm>
              <a:off x="9262515" y="49889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2" name="Freeform 1041"/>
            <p:cNvSpPr>
              <a:spLocks/>
            </p:cNvSpPr>
            <p:nvPr/>
          </p:nvSpPr>
          <p:spPr bwMode="auto">
            <a:xfrm>
              <a:off x="9178996" y="4617494"/>
              <a:ext cx="184621" cy="287920"/>
            </a:xfrm>
            <a:custGeom>
              <a:avLst/>
              <a:gdLst>
                <a:gd name="T0" fmla="*/ 10 w 20"/>
                <a:gd name="T1" fmla="*/ 23 h 31"/>
                <a:gd name="T2" fmla="*/ 12 w 20"/>
                <a:gd name="T3" fmla="*/ 24 h 31"/>
                <a:gd name="T4" fmla="*/ 13 w 20"/>
                <a:gd name="T5" fmla="*/ 23 h 31"/>
                <a:gd name="T6" fmla="*/ 14 w 20"/>
                <a:gd name="T7" fmla="*/ 23 h 31"/>
                <a:gd name="T8" fmla="*/ 15 w 20"/>
                <a:gd name="T9" fmla="*/ 24 h 31"/>
                <a:gd name="T10" fmla="*/ 16 w 20"/>
                <a:gd name="T11" fmla="*/ 25 h 31"/>
                <a:gd name="T12" fmla="*/ 19 w 20"/>
                <a:gd name="T13" fmla="*/ 25 h 31"/>
                <a:gd name="T14" fmla="*/ 17 w 20"/>
                <a:gd name="T15" fmla="*/ 26 h 31"/>
                <a:gd name="T16" fmla="*/ 18 w 20"/>
                <a:gd name="T17" fmla="*/ 27 h 31"/>
                <a:gd name="T18" fmla="*/ 20 w 20"/>
                <a:gd name="T19" fmla="*/ 29 h 31"/>
                <a:gd name="T20" fmla="*/ 20 w 20"/>
                <a:gd name="T21" fmla="*/ 31 h 31"/>
                <a:gd name="T22" fmla="*/ 19 w 20"/>
                <a:gd name="T23" fmla="*/ 31 h 31"/>
                <a:gd name="T24" fmla="*/ 19 w 20"/>
                <a:gd name="T25" fmla="*/ 30 h 31"/>
                <a:gd name="T26" fmla="*/ 17 w 20"/>
                <a:gd name="T27" fmla="*/ 29 h 31"/>
                <a:gd name="T28" fmla="*/ 16 w 20"/>
                <a:gd name="T29" fmla="*/ 27 h 31"/>
                <a:gd name="T30" fmla="*/ 15 w 20"/>
                <a:gd name="T31" fmla="*/ 26 h 31"/>
                <a:gd name="T32" fmla="*/ 14 w 20"/>
                <a:gd name="T33" fmla="*/ 25 h 31"/>
                <a:gd name="T34" fmla="*/ 14 w 20"/>
                <a:gd name="T35" fmla="*/ 26 h 31"/>
                <a:gd name="T36" fmla="*/ 14 w 20"/>
                <a:gd name="T37" fmla="*/ 28 h 31"/>
                <a:gd name="T38" fmla="*/ 14 w 20"/>
                <a:gd name="T39" fmla="*/ 28 h 31"/>
                <a:gd name="T40" fmla="*/ 13 w 20"/>
                <a:gd name="T41" fmla="*/ 27 h 31"/>
                <a:gd name="T42" fmla="*/ 11 w 20"/>
                <a:gd name="T43" fmla="*/ 26 h 31"/>
                <a:gd name="T44" fmla="*/ 10 w 20"/>
                <a:gd name="T45" fmla="*/ 26 h 31"/>
                <a:gd name="T46" fmla="*/ 7 w 20"/>
                <a:gd name="T47" fmla="*/ 26 h 31"/>
                <a:gd name="T48" fmla="*/ 6 w 20"/>
                <a:gd name="T49" fmla="*/ 25 h 31"/>
                <a:gd name="T50" fmla="*/ 5 w 20"/>
                <a:gd name="T51" fmla="*/ 25 h 31"/>
                <a:gd name="T52" fmla="*/ 5 w 20"/>
                <a:gd name="T53" fmla="*/ 23 h 31"/>
                <a:gd name="T54" fmla="*/ 5 w 20"/>
                <a:gd name="T55" fmla="*/ 21 h 31"/>
                <a:gd name="T56" fmla="*/ 3 w 20"/>
                <a:gd name="T57" fmla="*/ 20 h 31"/>
                <a:gd name="T58" fmla="*/ 2 w 20"/>
                <a:gd name="T59" fmla="*/ 18 h 31"/>
                <a:gd name="T60" fmla="*/ 1 w 20"/>
                <a:gd name="T61" fmla="*/ 15 h 31"/>
                <a:gd name="T62" fmla="*/ 0 w 20"/>
                <a:gd name="T63" fmla="*/ 14 h 31"/>
                <a:gd name="T64" fmla="*/ 1 w 20"/>
                <a:gd name="T65" fmla="*/ 12 h 31"/>
                <a:gd name="T66" fmla="*/ 2 w 20"/>
                <a:gd name="T67" fmla="*/ 13 h 31"/>
                <a:gd name="T68" fmla="*/ 2 w 20"/>
                <a:gd name="T69" fmla="*/ 12 h 31"/>
                <a:gd name="T70" fmla="*/ 2 w 20"/>
                <a:gd name="T71" fmla="*/ 9 h 31"/>
                <a:gd name="T72" fmla="*/ 2 w 20"/>
                <a:gd name="T73" fmla="*/ 6 h 31"/>
                <a:gd name="T74" fmla="*/ 2 w 20"/>
                <a:gd name="T75" fmla="*/ 3 h 31"/>
                <a:gd name="T76" fmla="*/ 3 w 20"/>
                <a:gd name="T77" fmla="*/ 0 h 31"/>
                <a:gd name="T78" fmla="*/ 4 w 20"/>
                <a:gd name="T79" fmla="*/ 1 h 31"/>
                <a:gd name="T80" fmla="*/ 6 w 20"/>
                <a:gd name="T81" fmla="*/ 1 h 31"/>
                <a:gd name="T82" fmla="*/ 8 w 20"/>
                <a:gd name="T83" fmla="*/ 2 h 31"/>
                <a:gd name="T84" fmla="*/ 9 w 20"/>
                <a:gd name="T85" fmla="*/ 3 h 31"/>
                <a:gd name="T86" fmla="*/ 9 w 20"/>
                <a:gd name="T87" fmla="*/ 5 h 31"/>
                <a:gd name="T88" fmla="*/ 10 w 20"/>
                <a:gd name="T89" fmla="*/ 7 h 31"/>
                <a:gd name="T90" fmla="*/ 11 w 20"/>
                <a:gd name="T91" fmla="*/ 9 h 31"/>
                <a:gd name="T92" fmla="*/ 10 w 20"/>
                <a:gd name="T93" fmla="*/ 11 h 31"/>
                <a:gd name="T94" fmla="*/ 11 w 20"/>
                <a:gd name="T95" fmla="*/ 13 h 31"/>
                <a:gd name="T96" fmla="*/ 9 w 20"/>
                <a:gd name="T97" fmla="*/ 13 h 31"/>
                <a:gd name="T98" fmla="*/ 8 w 20"/>
                <a:gd name="T99" fmla="*/ 14 h 31"/>
                <a:gd name="T100" fmla="*/ 8 w 20"/>
                <a:gd name="T101" fmla="*/ 16 h 31"/>
                <a:gd name="T102" fmla="*/ 8 w 20"/>
                <a:gd name="T103" fmla="*/ 17 h 31"/>
                <a:gd name="T104" fmla="*/ 9 w 20"/>
                <a:gd name="T105" fmla="*/ 18 h 31"/>
                <a:gd name="T106" fmla="*/ 9 w 20"/>
                <a:gd name="T107" fmla="*/ 20 h 31"/>
                <a:gd name="T108" fmla="*/ 10 w 20"/>
                <a:gd name="T10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" h="31">
                  <a:moveTo>
                    <a:pt x="10" y="22"/>
                  </a:moveTo>
                  <a:cubicBezTo>
                    <a:pt x="10" y="22"/>
                    <a:pt x="10" y="22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4"/>
                    <a:pt x="10" y="24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1" y="24"/>
                    <a:pt x="11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7" y="24"/>
                  </a:cubicBezTo>
                  <a:cubicBezTo>
                    <a:pt x="17" y="24"/>
                    <a:pt x="18" y="24"/>
                    <a:pt x="18" y="25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19" y="25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20" y="30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5" y="25"/>
                    <a:pt x="5" y="25"/>
                  </a:cubicBezTo>
                  <a:cubicBezTo>
                    <a:pt x="5" y="25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1"/>
                    <a:pt x="5" y="21"/>
                  </a:cubicBezTo>
                  <a:cubicBezTo>
                    <a:pt x="5" y="21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3" name="Freeform 1042"/>
            <p:cNvSpPr>
              <a:spLocks/>
            </p:cNvSpPr>
            <p:nvPr/>
          </p:nvSpPr>
          <p:spPr bwMode="auto">
            <a:xfrm>
              <a:off x="9242734" y="4597713"/>
              <a:ext cx="0" cy="19781"/>
            </a:xfrm>
            <a:custGeom>
              <a:avLst/>
              <a:gdLst>
                <a:gd name="T0" fmla="*/ 1 h 2"/>
                <a:gd name="T1" fmla="*/ 1 h 2"/>
                <a:gd name="T2" fmla="*/ 1 h 2"/>
                <a:gd name="T3" fmla="*/ 0 h 2"/>
                <a:gd name="T4" fmla="*/ 1 h 2"/>
                <a:gd name="T5" fmla="*/ 1 h 2"/>
                <a:gd name="T6" fmla="*/ 1 h 2"/>
                <a:gd name="T7" fmla="*/ 2 h 2"/>
                <a:gd name="T8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4" name="Freeform 1043"/>
            <p:cNvSpPr>
              <a:spLocks/>
            </p:cNvSpPr>
            <p:nvPr/>
          </p:nvSpPr>
          <p:spPr bwMode="auto">
            <a:xfrm>
              <a:off x="9225151" y="4606504"/>
              <a:ext cx="8791" cy="1098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5" name="Freeform 1044"/>
            <p:cNvSpPr>
              <a:spLocks/>
            </p:cNvSpPr>
            <p:nvPr/>
          </p:nvSpPr>
          <p:spPr bwMode="auto">
            <a:xfrm>
              <a:off x="9216359" y="4588921"/>
              <a:ext cx="8791" cy="17583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2 h 2"/>
                <a:gd name="T18" fmla="*/ 1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6" name="Freeform 1047"/>
            <p:cNvSpPr>
              <a:spLocks/>
            </p:cNvSpPr>
            <p:nvPr/>
          </p:nvSpPr>
          <p:spPr bwMode="auto">
            <a:xfrm>
              <a:off x="8433919" y="5138388"/>
              <a:ext cx="8791" cy="879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7" name="Freeform 1048"/>
            <p:cNvSpPr>
              <a:spLocks/>
            </p:cNvSpPr>
            <p:nvPr/>
          </p:nvSpPr>
          <p:spPr bwMode="auto">
            <a:xfrm>
              <a:off x="8488866" y="5063660"/>
              <a:ext cx="8791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8" name="Freeform 1049"/>
            <p:cNvSpPr>
              <a:spLocks/>
            </p:cNvSpPr>
            <p:nvPr/>
          </p:nvSpPr>
          <p:spPr bwMode="auto">
            <a:xfrm>
              <a:off x="8469085" y="5054869"/>
              <a:ext cx="10989" cy="879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9" name="Freeform 1050"/>
            <p:cNvSpPr>
              <a:spLocks/>
            </p:cNvSpPr>
            <p:nvPr/>
          </p:nvSpPr>
          <p:spPr bwMode="auto">
            <a:xfrm>
              <a:off x="8348203" y="4560349"/>
              <a:ext cx="316493" cy="690130"/>
            </a:xfrm>
            <a:custGeom>
              <a:avLst/>
              <a:gdLst>
                <a:gd name="T0" fmla="*/ 11 w 34"/>
                <a:gd name="T1" fmla="*/ 2 h 74"/>
                <a:gd name="T2" fmla="*/ 15 w 34"/>
                <a:gd name="T3" fmla="*/ 4 h 74"/>
                <a:gd name="T4" fmla="*/ 16 w 34"/>
                <a:gd name="T5" fmla="*/ 9 h 74"/>
                <a:gd name="T6" fmla="*/ 16 w 34"/>
                <a:gd name="T7" fmla="*/ 14 h 74"/>
                <a:gd name="T8" fmla="*/ 19 w 34"/>
                <a:gd name="T9" fmla="*/ 11 h 74"/>
                <a:gd name="T10" fmla="*/ 21 w 34"/>
                <a:gd name="T11" fmla="*/ 13 h 74"/>
                <a:gd name="T12" fmla="*/ 24 w 34"/>
                <a:gd name="T13" fmla="*/ 10 h 74"/>
                <a:gd name="T14" fmla="*/ 28 w 34"/>
                <a:gd name="T15" fmla="*/ 11 h 74"/>
                <a:gd name="T16" fmla="*/ 31 w 34"/>
                <a:gd name="T17" fmla="*/ 17 h 74"/>
                <a:gd name="T18" fmla="*/ 33 w 34"/>
                <a:gd name="T19" fmla="*/ 21 h 74"/>
                <a:gd name="T20" fmla="*/ 34 w 34"/>
                <a:gd name="T21" fmla="*/ 27 h 74"/>
                <a:gd name="T22" fmla="*/ 33 w 34"/>
                <a:gd name="T23" fmla="*/ 30 h 74"/>
                <a:gd name="T24" fmla="*/ 29 w 34"/>
                <a:gd name="T25" fmla="*/ 30 h 74"/>
                <a:gd name="T26" fmla="*/ 24 w 34"/>
                <a:gd name="T27" fmla="*/ 33 h 74"/>
                <a:gd name="T28" fmla="*/ 23 w 34"/>
                <a:gd name="T29" fmla="*/ 39 h 74"/>
                <a:gd name="T30" fmla="*/ 26 w 34"/>
                <a:gd name="T31" fmla="*/ 44 h 74"/>
                <a:gd name="T32" fmla="*/ 24 w 34"/>
                <a:gd name="T33" fmla="*/ 41 h 74"/>
                <a:gd name="T34" fmla="*/ 23 w 34"/>
                <a:gd name="T35" fmla="*/ 41 h 74"/>
                <a:gd name="T36" fmla="*/ 21 w 34"/>
                <a:gd name="T37" fmla="*/ 39 h 74"/>
                <a:gd name="T38" fmla="*/ 18 w 34"/>
                <a:gd name="T39" fmla="*/ 39 h 74"/>
                <a:gd name="T40" fmla="*/ 17 w 34"/>
                <a:gd name="T41" fmla="*/ 38 h 74"/>
                <a:gd name="T42" fmla="*/ 17 w 34"/>
                <a:gd name="T43" fmla="*/ 36 h 74"/>
                <a:gd name="T44" fmla="*/ 15 w 34"/>
                <a:gd name="T45" fmla="*/ 34 h 74"/>
                <a:gd name="T46" fmla="*/ 13 w 34"/>
                <a:gd name="T47" fmla="*/ 36 h 74"/>
                <a:gd name="T48" fmla="*/ 14 w 34"/>
                <a:gd name="T49" fmla="*/ 40 h 74"/>
                <a:gd name="T50" fmla="*/ 13 w 34"/>
                <a:gd name="T51" fmla="*/ 43 h 74"/>
                <a:gd name="T52" fmla="*/ 13 w 34"/>
                <a:gd name="T53" fmla="*/ 48 h 74"/>
                <a:gd name="T54" fmla="*/ 12 w 34"/>
                <a:gd name="T55" fmla="*/ 51 h 74"/>
                <a:gd name="T56" fmla="*/ 12 w 34"/>
                <a:gd name="T57" fmla="*/ 55 h 74"/>
                <a:gd name="T58" fmla="*/ 15 w 34"/>
                <a:gd name="T59" fmla="*/ 58 h 74"/>
                <a:gd name="T60" fmla="*/ 19 w 34"/>
                <a:gd name="T61" fmla="*/ 66 h 74"/>
                <a:gd name="T62" fmla="*/ 22 w 34"/>
                <a:gd name="T63" fmla="*/ 67 h 74"/>
                <a:gd name="T64" fmla="*/ 25 w 34"/>
                <a:gd name="T65" fmla="*/ 70 h 74"/>
                <a:gd name="T66" fmla="*/ 22 w 34"/>
                <a:gd name="T67" fmla="*/ 72 h 74"/>
                <a:gd name="T68" fmla="*/ 20 w 34"/>
                <a:gd name="T69" fmla="*/ 72 h 74"/>
                <a:gd name="T70" fmla="*/ 19 w 34"/>
                <a:gd name="T71" fmla="*/ 70 h 74"/>
                <a:gd name="T72" fmla="*/ 17 w 34"/>
                <a:gd name="T73" fmla="*/ 69 h 74"/>
                <a:gd name="T74" fmla="*/ 15 w 34"/>
                <a:gd name="T75" fmla="*/ 67 h 74"/>
                <a:gd name="T76" fmla="*/ 13 w 34"/>
                <a:gd name="T77" fmla="*/ 65 h 74"/>
                <a:gd name="T78" fmla="*/ 12 w 34"/>
                <a:gd name="T79" fmla="*/ 63 h 74"/>
                <a:gd name="T80" fmla="*/ 11 w 34"/>
                <a:gd name="T81" fmla="*/ 61 h 74"/>
                <a:gd name="T82" fmla="*/ 10 w 34"/>
                <a:gd name="T83" fmla="*/ 60 h 74"/>
                <a:gd name="T84" fmla="*/ 9 w 34"/>
                <a:gd name="T85" fmla="*/ 60 h 74"/>
                <a:gd name="T86" fmla="*/ 9 w 34"/>
                <a:gd name="T87" fmla="*/ 57 h 74"/>
                <a:gd name="T88" fmla="*/ 10 w 34"/>
                <a:gd name="T89" fmla="*/ 53 h 74"/>
                <a:gd name="T90" fmla="*/ 10 w 34"/>
                <a:gd name="T91" fmla="*/ 49 h 74"/>
                <a:gd name="T92" fmla="*/ 12 w 34"/>
                <a:gd name="T93" fmla="*/ 44 h 74"/>
                <a:gd name="T94" fmla="*/ 11 w 34"/>
                <a:gd name="T95" fmla="*/ 38 h 74"/>
                <a:gd name="T96" fmla="*/ 10 w 34"/>
                <a:gd name="T97" fmla="*/ 33 h 74"/>
                <a:gd name="T98" fmla="*/ 7 w 34"/>
                <a:gd name="T99" fmla="*/ 29 h 74"/>
                <a:gd name="T100" fmla="*/ 7 w 34"/>
                <a:gd name="T101" fmla="*/ 25 h 74"/>
                <a:gd name="T102" fmla="*/ 7 w 34"/>
                <a:gd name="T103" fmla="*/ 21 h 74"/>
                <a:gd name="T104" fmla="*/ 4 w 34"/>
                <a:gd name="T105" fmla="*/ 16 h 74"/>
                <a:gd name="T106" fmla="*/ 1 w 34"/>
                <a:gd name="T107" fmla="*/ 11 h 74"/>
                <a:gd name="T108" fmla="*/ 2 w 34"/>
                <a:gd name="T109" fmla="*/ 8 h 74"/>
                <a:gd name="T110" fmla="*/ 4 w 34"/>
                <a:gd name="T111" fmla="*/ 4 h 74"/>
                <a:gd name="T112" fmla="*/ 9 w 34"/>
                <a:gd name="T1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" h="74">
                  <a:moveTo>
                    <a:pt x="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3"/>
                    <a:pt x="11" y="4"/>
                    <a:pt x="12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4"/>
                    <a:pt x="16" y="5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6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3"/>
                    <a:pt x="29" y="13"/>
                    <a:pt x="30" y="13"/>
                  </a:cubicBezTo>
                  <a:cubicBezTo>
                    <a:pt x="30" y="13"/>
                    <a:pt x="30" y="14"/>
                    <a:pt x="30" y="14"/>
                  </a:cubicBezTo>
                  <a:cubicBezTo>
                    <a:pt x="30" y="14"/>
                    <a:pt x="30" y="15"/>
                    <a:pt x="30" y="16"/>
                  </a:cubicBezTo>
                  <a:cubicBezTo>
                    <a:pt x="30" y="16"/>
                    <a:pt x="31" y="16"/>
                    <a:pt x="31" y="17"/>
                  </a:cubicBezTo>
                  <a:cubicBezTo>
                    <a:pt x="31" y="17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0"/>
                    <a:pt x="31" y="20"/>
                    <a:pt x="32" y="20"/>
                  </a:cubicBezTo>
                  <a:cubicBezTo>
                    <a:pt x="32" y="21"/>
                    <a:pt x="32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33" y="23"/>
                    <a:pt x="33" y="23"/>
                    <a:pt x="33" y="24"/>
                  </a:cubicBezTo>
                  <a:cubicBezTo>
                    <a:pt x="34" y="24"/>
                    <a:pt x="34" y="25"/>
                    <a:pt x="34" y="25"/>
                  </a:cubicBezTo>
                  <a:cubicBezTo>
                    <a:pt x="34" y="25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ubicBezTo>
                    <a:pt x="34" y="27"/>
                    <a:pt x="34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4" y="29"/>
                    <a:pt x="34" y="30"/>
                    <a:pt x="34" y="30"/>
                  </a:cubicBezTo>
                  <a:cubicBezTo>
                    <a:pt x="34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1" y="30"/>
                  </a:cubicBezTo>
                  <a:cubicBezTo>
                    <a:pt x="31" y="30"/>
                    <a:pt x="30" y="30"/>
                    <a:pt x="30" y="30"/>
                  </a:cubicBezTo>
                  <a:cubicBezTo>
                    <a:pt x="30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30"/>
                    <a:pt x="25" y="31"/>
                    <a:pt x="25" y="31"/>
                  </a:cubicBezTo>
                  <a:cubicBezTo>
                    <a:pt x="25" y="31"/>
                    <a:pt x="25" y="31"/>
                    <a:pt x="24" y="32"/>
                  </a:cubicBezTo>
                  <a:cubicBezTo>
                    <a:pt x="24" y="32"/>
                    <a:pt x="24" y="32"/>
                    <a:pt x="24" y="33"/>
                  </a:cubicBezTo>
                  <a:cubicBezTo>
                    <a:pt x="24" y="33"/>
                    <a:pt x="23" y="33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3" y="37"/>
                    <a:pt x="23" y="37"/>
                    <a:pt x="23" y="38"/>
                  </a:cubicBezTo>
                  <a:cubicBezTo>
                    <a:pt x="23" y="38"/>
                    <a:pt x="23" y="39"/>
                    <a:pt x="23" y="39"/>
                  </a:cubicBezTo>
                  <a:cubicBezTo>
                    <a:pt x="24" y="39"/>
                    <a:pt x="24" y="39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6" y="41"/>
                    <a:pt x="26" y="42"/>
                  </a:cubicBezTo>
                  <a:cubicBezTo>
                    <a:pt x="26" y="42"/>
                    <a:pt x="26" y="42"/>
                    <a:pt x="26" y="43"/>
                  </a:cubicBezTo>
                  <a:cubicBezTo>
                    <a:pt x="26" y="43"/>
                    <a:pt x="26" y="43"/>
                    <a:pt x="26" y="44"/>
                  </a:cubicBezTo>
                  <a:cubicBezTo>
                    <a:pt x="26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39"/>
                  </a:cubicBezTo>
                  <a:cubicBezTo>
                    <a:pt x="22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7" y="37"/>
                    <a:pt x="17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7" y="36"/>
                    <a:pt x="17" y="36"/>
                  </a:cubicBezTo>
                  <a:cubicBezTo>
                    <a:pt x="17" y="36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3" y="35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7"/>
                    <a:pt x="14" y="38"/>
                    <a:pt x="14" y="38"/>
                  </a:cubicBezTo>
                  <a:cubicBezTo>
                    <a:pt x="14" y="38"/>
                    <a:pt x="14" y="38"/>
                    <a:pt x="14" y="39"/>
                  </a:cubicBezTo>
                  <a:cubicBezTo>
                    <a:pt x="14" y="39"/>
                    <a:pt x="14" y="40"/>
                    <a:pt x="14" y="40"/>
                  </a:cubicBezTo>
                  <a:cubicBezTo>
                    <a:pt x="14" y="40"/>
                    <a:pt x="14" y="41"/>
                    <a:pt x="14" y="41"/>
                  </a:cubicBezTo>
                  <a:cubicBezTo>
                    <a:pt x="14" y="41"/>
                    <a:pt x="14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5"/>
                    <a:pt x="13" y="46"/>
                    <a:pt x="13" y="46"/>
                  </a:cubicBezTo>
                  <a:cubicBezTo>
                    <a:pt x="13" y="46"/>
                    <a:pt x="13" y="47"/>
                    <a:pt x="13" y="47"/>
                  </a:cubicBezTo>
                  <a:cubicBezTo>
                    <a:pt x="13" y="47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2" y="49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2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4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4" y="55"/>
                    <a:pt x="14" y="55"/>
                  </a:cubicBezTo>
                  <a:cubicBezTo>
                    <a:pt x="14" y="55"/>
                    <a:pt x="14" y="56"/>
                    <a:pt x="14" y="56"/>
                  </a:cubicBezTo>
                  <a:cubicBezTo>
                    <a:pt x="15" y="56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60"/>
                  </a:cubicBezTo>
                  <a:cubicBezTo>
                    <a:pt x="16" y="60"/>
                    <a:pt x="17" y="61"/>
                    <a:pt x="17" y="61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7" y="63"/>
                    <a:pt x="18" y="64"/>
                    <a:pt x="18" y="65"/>
                  </a:cubicBezTo>
                  <a:cubicBezTo>
                    <a:pt x="18" y="65"/>
                    <a:pt x="18" y="65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20" y="67"/>
                    <a:pt x="20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3" y="68"/>
                    <a:pt x="23" y="68"/>
                  </a:cubicBezTo>
                  <a:cubicBezTo>
                    <a:pt x="23" y="69"/>
                    <a:pt x="24" y="69"/>
                    <a:pt x="24" y="69"/>
                  </a:cubicBezTo>
                  <a:cubicBezTo>
                    <a:pt x="24" y="69"/>
                    <a:pt x="24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1"/>
                    <a:pt x="25" y="71"/>
                  </a:cubicBezTo>
                  <a:cubicBezTo>
                    <a:pt x="25" y="71"/>
                    <a:pt x="25" y="71"/>
                    <a:pt x="24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3" y="72"/>
                    <a:pt x="23" y="72"/>
                  </a:cubicBezTo>
                  <a:cubicBezTo>
                    <a:pt x="23" y="72"/>
                    <a:pt x="22" y="72"/>
                    <a:pt x="22" y="72"/>
                  </a:cubicBezTo>
                  <a:cubicBezTo>
                    <a:pt x="22" y="72"/>
                    <a:pt x="22" y="73"/>
                    <a:pt x="22" y="73"/>
                  </a:cubicBezTo>
                  <a:cubicBezTo>
                    <a:pt x="22" y="73"/>
                    <a:pt x="22" y="73"/>
                    <a:pt x="21" y="73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0" y="74"/>
                    <a:pt x="20" y="73"/>
                    <a:pt x="20" y="73"/>
                  </a:cubicBezTo>
                  <a:cubicBezTo>
                    <a:pt x="20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0"/>
                    <a:pt x="20" y="70"/>
                  </a:cubicBezTo>
                  <a:cubicBezTo>
                    <a:pt x="20" y="70"/>
                    <a:pt x="19" y="70"/>
                    <a:pt x="19" y="70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7" y="68"/>
                    <a:pt x="17" y="68"/>
                  </a:cubicBezTo>
                  <a:cubicBezTo>
                    <a:pt x="17" y="68"/>
                    <a:pt x="17" y="69"/>
                    <a:pt x="17" y="69"/>
                  </a:cubicBezTo>
                  <a:cubicBezTo>
                    <a:pt x="17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5" y="68"/>
                    <a:pt x="15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4" y="67"/>
                    <a:pt x="14" y="66"/>
                    <a:pt x="14" y="66"/>
                  </a:cubicBezTo>
                  <a:cubicBezTo>
                    <a:pt x="14" y="66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65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1"/>
                  </a:cubicBezTo>
                  <a:cubicBezTo>
                    <a:pt x="11" y="61"/>
                    <a:pt x="11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1"/>
                  </a:cubicBezTo>
                  <a:cubicBezTo>
                    <a:pt x="10" y="61"/>
                    <a:pt x="9" y="61"/>
                    <a:pt x="9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9" y="55"/>
                    <a:pt x="9" y="54"/>
                    <a:pt x="9" y="54"/>
                  </a:cubicBezTo>
                  <a:cubicBezTo>
                    <a:pt x="10" y="54"/>
                    <a:pt x="10" y="53"/>
                    <a:pt x="10" y="53"/>
                  </a:cubicBezTo>
                  <a:cubicBezTo>
                    <a:pt x="10" y="53"/>
                    <a:pt x="10" y="52"/>
                    <a:pt x="10" y="52"/>
                  </a:cubicBezTo>
                  <a:cubicBezTo>
                    <a:pt x="10" y="52"/>
                    <a:pt x="10" y="51"/>
                    <a:pt x="10" y="51"/>
                  </a:cubicBezTo>
                  <a:cubicBezTo>
                    <a:pt x="10" y="51"/>
                    <a:pt x="10" y="51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49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0" y="48"/>
                    <a:pt x="11" y="47"/>
                    <a:pt x="11" y="47"/>
                  </a:cubicBezTo>
                  <a:cubicBezTo>
                    <a:pt x="11" y="47"/>
                    <a:pt x="11" y="46"/>
                    <a:pt x="11" y="46"/>
                  </a:cubicBezTo>
                  <a:cubicBezTo>
                    <a:pt x="11" y="45"/>
                    <a:pt x="12" y="45"/>
                    <a:pt x="12" y="45"/>
                  </a:cubicBezTo>
                  <a:cubicBezTo>
                    <a:pt x="12" y="45"/>
                    <a:pt x="12" y="44"/>
                    <a:pt x="12" y="44"/>
                  </a:cubicBezTo>
                  <a:cubicBezTo>
                    <a:pt x="12" y="43"/>
                    <a:pt x="12" y="43"/>
                    <a:pt x="12" y="42"/>
                  </a:cubicBezTo>
                  <a:cubicBezTo>
                    <a:pt x="12" y="42"/>
                    <a:pt x="12" y="41"/>
                    <a:pt x="12" y="41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7"/>
                    <a:pt x="10" y="37"/>
                  </a:cubicBezTo>
                  <a:cubicBezTo>
                    <a:pt x="10" y="37"/>
                    <a:pt x="10" y="36"/>
                    <a:pt x="10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4"/>
                    <a:pt x="10" y="34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9" y="31"/>
                    <a:pt x="8" y="31"/>
                    <a:pt x="8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6" y="28"/>
                    <a:pt x="6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22"/>
                    <a:pt x="8" y="22"/>
                    <a:pt x="8" y="22"/>
                  </a:cubicBezTo>
                  <a:cubicBezTo>
                    <a:pt x="8" y="21"/>
                    <a:pt x="7" y="21"/>
                    <a:pt x="7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5" y="17"/>
                    <a:pt x="5" y="17"/>
                  </a:cubicBez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3" y="14"/>
                    <a:pt x="3" y="14"/>
                  </a:cubicBezTo>
                  <a:cubicBezTo>
                    <a:pt x="3" y="14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0" name="Freeform 1051"/>
            <p:cNvSpPr>
              <a:spLocks/>
            </p:cNvSpPr>
            <p:nvPr/>
          </p:nvSpPr>
          <p:spPr bwMode="auto">
            <a:xfrm>
              <a:off x="7743790" y="5054869"/>
              <a:ext cx="83519" cy="175829"/>
            </a:xfrm>
            <a:custGeom>
              <a:avLst/>
              <a:gdLst>
                <a:gd name="T0" fmla="*/ 4 w 9"/>
                <a:gd name="T1" fmla="*/ 19 h 19"/>
                <a:gd name="T2" fmla="*/ 6 w 9"/>
                <a:gd name="T3" fmla="*/ 18 h 19"/>
                <a:gd name="T4" fmla="*/ 7 w 9"/>
                <a:gd name="T5" fmla="*/ 17 h 19"/>
                <a:gd name="T6" fmla="*/ 8 w 9"/>
                <a:gd name="T7" fmla="*/ 16 h 19"/>
                <a:gd name="T8" fmla="*/ 9 w 9"/>
                <a:gd name="T9" fmla="*/ 14 h 19"/>
                <a:gd name="T10" fmla="*/ 8 w 9"/>
                <a:gd name="T11" fmla="*/ 12 h 19"/>
                <a:gd name="T12" fmla="*/ 8 w 9"/>
                <a:gd name="T13" fmla="*/ 12 h 19"/>
                <a:gd name="T14" fmla="*/ 8 w 9"/>
                <a:gd name="T15" fmla="*/ 11 h 19"/>
                <a:gd name="T16" fmla="*/ 8 w 9"/>
                <a:gd name="T17" fmla="*/ 10 h 19"/>
                <a:gd name="T18" fmla="*/ 8 w 9"/>
                <a:gd name="T19" fmla="*/ 10 h 19"/>
                <a:gd name="T20" fmla="*/ 7 w 9"/>
                <a:gd name="T21" fmla="*/ 9 h 19"/>
                <a:gd name="T22" fmla="*/ 7 w 9"/>
                <a:gd name="T23" fmla="*/ 8 h 19"/>
                <a:gd name="T24" fmla="*/ 6 w 9"/>
                <a:gd name="T25" fmla="*/ 7 h 19"/>
                <a:gd name="T26" fmla="*/ 6 w 9"/>
                <a:gd name="T27" fmla="*/ 6 h 19"/>
                <a:gd name="T28" fmla="*/ 5 w 9"/>
                <a:gd name="T29" fmla="*/ 6 h 19"/>
                <a:gd name="T30" fmla="*/ 5 w 9"/>
                <a:gd name="T31" fmla="*/ 5 h 19"/>
                <a:gd name="T32" fmla="*/ 5 w 9"/>
                <a:gd name="T33" fmla="*/ 4 h 19"/>
                <a:gd name="T34" fmla="*/ 4 w 9"/>
                <a:gd name="T35" fmla="*/ 3 h 19"/>
                <a:gd name="T36" fmla="*/ 3 w 9"/>
                <a:gd name="T37" fmla="*/ 2 h 19"/>
                <a:gd name="T38" fmla="*/ 3 w 9"/>
                <a:gd name="T39" fmla="*/ 1 h 19"/>
                <a:gd name="T40" fmla="*/ 2 w 9"/>
                <a:gd name="T41" fmla="*/ 1 h 19"/>
                <a:gd name="T42" fmla="*/ 1 w 9"/>
                <a:gd name="T43" fmla="*/ 0 h 19"/>
                <a:gd name="T44" fmla="*/ 1 w 9"/>
                <a:gd name="T45" fmla="*/ 1 h 19"/>
                <a:gd name="T46" fmla="*/ 1 w 9"/>
                <a:gd name="T47" fmla="*/ 2 h 19"/>
                <a:gd name="T48" fmla="*/ 1 w 9"/>
                <a:gd name="T49" fmla="*/ 3 h 19"/>
                <a:gd name="T50" fmla="*/ 1 w 9"/>
                <a:gd name="T51" fmla="*/ 4 h 19"/>
                <a:gd name="T52" fmla="*/ 1 w 9"/>
                <a:gd name="T53" fmla="*/ 5 h 19"/>
                <a:gd name="T54" fmla="*/ 1 w 9"/>
                <a:gd name="T55" fmla="*/ 6 h 19"/>
                <a:gd name="T56" fmla="*/ 1 w 9"/>
                <a:gd name="T57" fmla="*/ 7 h 19"/>
                <a:gd name="T58" fmla="*/ 1 w 9"/>
                <a:gd name="T59" fmla="*/ 8 h 19"/>
                <a:gd name="T60" fmla="*/ 0 w 9"/>
                <a:gd name="T61" fmla="*/ 8 h 19"/>
                <a:gd name="T62" fmla="*/ 0 w 9"/>
                <a:gd name="T63" fmla="*/ 9 h 19"/>
                <a:gd name="T64" fmla="*/ 0 w 9"/>
                <a:gd name="T65" fmla="*/ 10 h 19"/>
                <a:gd name="T66" fmla="*/ 0 w 9"/>
                <a:gd name="T67" fmla="*/ 11 h 19"/>
                <a:gd name="T68" fmla="*/ 1 w 9"/>
                <a:gd name="T69" fmla="*/ 11 h 19"/>
                <a:gd name="T70" fmla="*/ 1 w 9"/>
                <a:gd name="T71" fmla="*/ 12 h 19"/>
                <a:gd name="T72" fmla="*/ 1 w 9"/>
                <a:gd name="T73" fmla="*/ 13 h 19"/>
                <a:gd name="T74" fmla="*/ 1 w 9"/>
                <a:gd name="T75" fmla="*/ 14 h 19"/>
                <a:gd name="T76" fmla="*/ 1 w 9"/>
                <a:gd name="T77" fmla="*/ 15 h 19"/>
                <a:gd name="T78" fmla="*/ 1 w 9"/>
                <a:gd name="T79" fmla="*/ 17 h 19"/>
                <a:gd name="T80" fmla="*/ 2 w 9"/>
                <a:gd name="T81" fmla="*/ 18 h 19"/>
                <a:gd name="T82" fmla="*/ 2 w 9"/>
                <a:gd name="T83" fmla="*/ 19 h 19"/>
                <a:gd name="T84" fmla="*/ 3 w 9"/>
                <a:gd name="T85" fmla="*/ 19 h 19"/>
                <a:gd name="T86" fmla="*/ 4 w 9"/>
                <a:gd name="T8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4" y="19"/>
                  </a:moveTo>
                  <a:cubicBezTo>
                    <a:pt x="5" y="19"/>
                    <a:pt x="6" y="18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13"/>
                    <a:pt x="8" y="13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4" y="3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1" name="Freeform 1052"/>
            <p:cNvSpPr>
              <a:spLocks/>
            </p:cNvSpPr>
            <p:nvPr/>
          </p:nvSpPr>
          <p:spPr bwMode="auto">
            <a:xfrm>
              <a:off x="7761373" y="3043822"/>
              <a:ext cx="997831" cy="483530"/>
            </a:xfrm>
            <a:custGeom>
              <a:avLst/>
              <a:gdLst>
                <a:gd name="T0" fmla="*/ 2 w 107"/>
                <a:gd name="T1" fmla="*/ 20 h 52"/>
                <a:gd name="T2" fmla="*/ 6 w 107"/>
                <a:gd name="T3" fmla="*/ 21 h 52"/>
                <a:gd name="T4" fmla="*/ 10 w 107"/>
                <a:gd name="T5" fmla="*/ 22 h 52"/>
                <a:gd name="T6" fmla="*/ 12 w 107"/>
                <a:gd name="T7" fmla="*/ 26 h 52"/>
                <a:gd name="T8" fmla="*/ 14 w 107"/>
                <a:gd name="T9" fmla="*/ 33 h 52"/>
                <a:gd name="T10" fmla="*/ 20 w 107"/>
                <a:gd name="T11" fmla="*/ 35 h 52"/>
                <a:gd name="T12" fmla="*/ 26 w 107"/>
                <a:gd name="T13" fmla="*/ 36 h 52"/>
                <a:gd name="T14" fmla="*/ 30 w 107"/>
                <a:gd name="T15" fmla="*/ 38 h 52"/>
                <a:gd name="T16" fmla="*/ 33 w 107"/>
                <a:gd name="T17" fmla="*/ 44 h 52"/>
                <a:gd name="T18" fmla="*/ 37 w 107"/>
                <a:gd name="T19" fmla="*/ 48 h 52"/>
                <a:gd name="T20" fmla="*/ 44 w 107"/>
                <a:gd name="T21" fmla="*/ 48 h 52"/>
                <a:gd name="T22" fmla="*/ 52 w 107"/>
                <a:gd name="T23" fmla="*/ 47 h 52"/>
                <a:gd name="T24" fmla="*/ 60 w 107"/>
                <a:gd name="T25" fmla="*/ 50 h 52"/>
                <a:gd name="T26" fmla="*/ 66 w 107"/>
                <a:gd name="T27" fmla="*/ 51 h 52"/>
                <a:gd name="T28" fmla="*/ 70 w 107"/>
                <a:gd name="T29" fmla="*/ 49 h 52"/>
                <a:gd name="T30" fmla="*/ 77 w 107"/>
                <a:gd name="T31" fmla="*/ 47 h 52"/>
                <a:gd name="T32" fmla="*/ 82 w 107"/>
                <a:gd name="T33" fmla="*/ 46 h 52"/>
                <a:gd name="T34" fmla="*/ 85 w 107"/>
                <a:gd name="T35" fmla="*/ 44 h 52"/>
                <a:gd name="T36" fmla="*/ 87 w 107"/>
                <a:gd name="T37" fmla="*/ 40 h 52"/>
                <a:gd name="T38" fmla="*/ 85 w 107"/>
                <a:gd name="T39" fmla="*/ 34 h 52"/>
                <a:gd name="T40" fmla="*/ 88 w 107"/>
                <a:gd name="T41" fmla="*/ 32 h 52"/>
                <a:gd name="T42" fmla="*/ 91 w 107"/>
                <a:gd name="T43" fmla="*/ 33 h 52"/>
                <a:gd name="T44" fmla="*/ 93 w 107"/>
                <a:gd name="T45" fmla="*/ 31 h 52"/>
                <a:gd name="T46" fmla="*/ 95 w 107"/>
                <a:gd name="T47" fmla="*/ 29 h 52"/>
                <a:gd name="T48" fmla="*/ 97 w 107"/>
                <a:gd name="T49" fmla="*/ 28 h 52"/>
                <a:gd name="T50" fmla="*/ 97 w 107"/>
                <a:gd name="T51" fmla="*/ 25 h 52"/>
                <a:gd name="T52" fmla="*/ 100 w 107"/>
                <a:gd name="T53" fmla="*/ 23 h 52"/>
                <a:gd name="T54" fmla="*/ 103 w 107"/>
                <a:gd name="T55" fmla="*/ 21 h 52"/>
                <a:gd name="T56" fmla="*/ 106 w 107"/>
                <a:gd name="T57" fmla="*/ 21 h 52"/>
                <a:gd name="T58" fmla="*/ 106 w 107"/>
                <a:gd name="T59" fmla="*/ 19 h 52"/>
                <a:gd name="T60" fmla="*/ 103 w 107"/>
                <a:gd name="T61" fmla="*/ 17 h 52"/>
                <a:gd name="T62" fmla="*/ 99 w 107"/>
                <a:gd name="T63" fmla="*/ 16 h 52"/>
                <a:gd name="T64" fmla="*/ 97 w 107"/>
                <a:gd name="T65" fmla="*/ 17 h 52"/>
                <a:gd name="T66" fmla="*/ 94 w 107"/>
                <a:gd name="T67" fmla="*/ 19 h 52"/>
                <a:gd name="T68" fmla="*/ 91 w 107"/>
                <a:gd name="T69" fmla="*/ 16 h 52"/>
                <a:gd name="T70" fmla="*/ 90 w 107"/>
                <a:gd name="T71" fmla="*/ 10 h 52"/>
                <a:gd name="T72" fmla="*/ 91 w 107"/>
                <a:gd name="T73" fmla="*/ 7 h 52"/>
                <a:gd name="T74" fmla="*/ 89 w 107"/>
                <a:gd name="T75" fmla="*/ 6 h 52"/>
                <a:gd name="T76" fmla="*/ 84 w 107"/>
                <a:gd name="T77" fmla="*/ 4 h 52"/>
                <a:gd name="T78" fmla="*/ 81 w 107"/>
                <a:gd name="T79" fmla="*/ 8 h 52"/>
                <a:gd name="T80" fmla="*/ 76 w 107"/>
                <a:gd name="T81" fmla="*/ 10 h 52"/>
                <a:gd name="T82" fmla="*/ 70 w 107"/>
                <a:gd name="T83" fmla="*/ 11 h 52"/>
                <a:gd name="T84" fmla="*/ 65 w 107"/>
                <a:gd name="T85" fmla="*/ 10 h 52"/>
                <a:gd name="T86" fmla="*/ 62 w 107"/>
                <a:gd name="T87" fmla="*/ 8 h 52"/>
                <a:gd name="T88" fmla="*/ 57 w 107"/>
                <a:gd name="T89" fmla="*/ 6 h 52"/>
                <a:gd name="T90" fmla="*/ 54 w 107"/>
                <a:gd name="T91" fmla="*/ 6 h 52"/>
                <a:gd name="T92" fmla="*/ 50 w 107"/>
                <a:gd name="T93" fmla="*/ 8 h 52"/>
                <a:gd name="T94" fmla="*/ 46 w 107"/>
                <a:gd name="T95" fmla="*/ 7 h 52"/>
                <a:gd name="T96" fmla="*/ 41 w 107"/>
                <a:gd name="T97" fmla="*/ 2 h 52"/>
                <a:gd name="T98" fmla="*/ 37 w 107"/>
                <a:gd name="T99" fmla="*/ 1 h 52"/>
                <a:gd name="T100" fmla="*/ 32 w 107"/>
                <a:gd name="T101" fmla="*/ 0 h 52"/>
                <a:gd name="T102" fmla="*/ 30 w 107"/>
                <a:gd name="T103" fmla="*/ 2 h 52"/>
                <a:gd name="T104" fmla="*/ 30 w 107"/>
                <a:gd name="T105" fmla="*/ 5 h 52"/>
                <a:gd name="T106" fmla="*/ 32 w 107"/>
                <a:gd name="T107" fmla="*/ 8 h 52"/>
                <a:gd name="T108" fmla="*/ 28 w 107"/>
                <a:gd name="T109" fmla="*/ 11 h 52"/>
                <a:gd name="T110" fmla="*/ 25 w 107"/>
                <a:gd name="T111" fmla="*/ 11 h 52"/>
                <a:gd name="T112" fmla="*/ 18 w 107"/>
                <a:gd name="T113" fmla="*/ 8 h 52"/>
                <a:gd name="T114" fmla="*/ 13 w 107"/>
                <a:gd name="T115" fmla="*/ 8 h 52"/>
                <a:gd name="T116" fmla="*/ 9 w 107"/>
                <a:gd name="T117" fmla="*/ 8 h 52"/>
                <a:gd name="T118" fmla="*/ 7 w 107"/>
                <a:gd name="T119" fmla="*/ 10 h 52"/>
                <a:gd name="T120" fmla="*/ 4 w 107"/>
                <a:gd name="T121" fmla="*/ 14 h 52"/>
                <a:gd name="T122" fmla="*/ 1 w 107"/>
                <a:gd name="T123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7" h="5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3"/>
                    <a:pt x="11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cubicBezTo>
                    <a:pt x="13" y="27"/>
                    <a:pt x="14" y="28"/>
                    <a:pt x="14" y="28"/>
                  </a:cubicBezTo>
                  <a:cubicBezTo>
                    <a:pt x="14" y="29"/>
                    <a:pt x="14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4" y="32"/>
                    <a:pt x="14" y="3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5" y="35"/>
                    <a:pt x="15" y="35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4"/>
                    <a:pt x="22" y="34"/>
                  </a:cubicBezTo>
                  <a:cubicBezTo>
                    <a:pt x="22" y="34"/>
                    <a:pt x="22" y="34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7" y="37"/>
                    <a:pt x="28" y="37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1"/>
                  </a:cubicBezTo>
                  <a:cubicBezTo>
                    <a:pt x="32" y="41"/>
                    <a:pt x="32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3"/>
                    <a:pt x="33" y="43"/>
                    <a:pt x="33" y="44"/>
                  </a:cubicBezTo>
                  <a:cubicBezTo>
                    <a:pt x="33" y="44"/>
                    <a:pt x="34" y="44"/>
                    <a:pt x="34" y="44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4" y="45"/>
                    <a:pt x="34" y="45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8"/>
                    <a:pt x="37" y="48"/>
                  </a:cubicBezTo>
                  <a:cubicBezTo>
                    <a:pt x="37" y="48"/>
                    <a:pt x="37" y="48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8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2" y="48"/>
                    <a:pt x="42" y="48"/>
                  </a:cubicBezTo>
                  <a:cubicBezTo>
                    <a:pt x="43" y="48"/>
                    <a:pt x="43" y="48"/>
                    <a:pt x="44" y="48"/>
                  </a:cubicBezTo>
                  <a:cubicBezTo>
                    <a:pt x="44" y="48"/>
                    <a:pt x="44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6" y="48"/>
                    <a:pt x="46" y="48"/>
                  </a:cubicBezTo>
                  <a:cubicBezTo>
                    <a:pt x="46" y="48"/>
                    <a:pt x="47" y="48"/>
                    <a:pt x="47" y="48"/>
                  </a:cubicBezTo>
                  <a:cubicBezTo>
                    <a:pt x="47" y="48"/>
                    <a:pt x="47" y="48"/>
                    <a:pt x="48" y="48"/>
                  </a:cubicBezTo>
                  <a:cubicBezTo>
                    <a:pt x="48" y="48"/>
                    <a:pt x="49" y="47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7"/>
                    <a:pt x="52" y="47"/>
                  </a:cubicBezTo>
                  <a:cubicBezTo>
                    <a:pt x="52" y="47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8" y="49"/>
                    <a:pt x="58" y="49"/>
                  </a:cubicBezTo>
                  <a:cubicBezTo>
                    <a:pt x="58" y="49"/>
                    <a:pt x="59" y="49"/>
                    <a:pt x="59" y="50"/>
                  </a:cubicBezTo>
                  <a:cubicBezTo>
                    <a:pt x="59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1" y="50"/>
                    <a:pt x="61" y="51"/>
                    <a:pt x="61" y="51"/>
                  </a:cubicBezTo>
                  <a:cubicBezTo>
                    <a:pt x="62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4" y="51"/>
                    <a:pt x="64" y="51"/>
                  </a:cubicBezTo>
                  <a:cubicBezTo>
                    <a:pt x="64" y="51"/>
                    <a:pt x="64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2"/>
                    <a:pt x="67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9" y="50"/>
                    <a:pt x="70" y="50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9"/>
                    <a:pt x="71" y="49"/>
                    <a:pt x="72" y="48"/>
                  </a:cubicBezTo>
                  <a:cubicBezTo>
                    <a:pt x="72" y="48"/>
                    <a:pt x="73" y="48"/>
                    <a:pt x="74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1" y="47"/>
                    <a:pt x="81" y="47"/>
                  </a:cubicBezTo>
                  <a:cubicBezTo>
                    <a:pt x="81" y="47"/>
                    <a:pt x="81" y="47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3" y="46"/>
                    <a:pt x="83" y="46"/>
                  </a:cubicBezTo>
                  <a:cubicBezTo>
                    <a:pt x="83" y="45"/>
                    <a:pt x="83" y="45"/>
                    <a:pt x="84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4" y="45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5" y="45"/>
                    <a:pt x="85" y="45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4" y="44"/>
                    <a:pt x="84" y="43"/>
                    <a:pt x="85" y="43"/>
                  </a:cubicBezTo>
                  <a:cubicBezTo>
                    <a:pt x="85" y="43"/>
                    <a:pt x="85" y="42"/>
                    <a:pt x="85" y="42"/>
                  </a:cubicBezTo>
                  <a:cubicBezTo>
                    <a:pt x="86" y="42"/>
                    <a:pt x="86" y="41"/>
                    <a:pt x="86" y="41"/>
                  </a:cubicBezTo>
                  <a:cubicBezTo>
                    <a:pt x="86" y="41"/>
                    <a:pt x="86" y="41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1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39"/>
                    <a:pt x="87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8"/>
                    <a:pt x="86" y="38"/>
                  </a:cubicBezTo>
                  <a:cubicBezTo>
                    <a:pt x="85" y="38"/>
                    <a:pt x="85" y="38"/>
                    <a:pt x="85" y="37"/>
                  </a:cubicBezTo>
                  <a:cubicBezTo>
                    <a:pt x="85" y="37"/>
                    <a:pt x="85" y="36"/>
                    <a:pt x="85" y="36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3"/>
                  </a:cubicBezTo>
                  <a:cubicBezTo>
                    <a:pt x="85" y="33"/>
                    <a:pt x="85" y="33"/>
                    <a:pt x="85" y="32"/>
                  </a:cubicBezTo>
                  <a:cubicBezTo>
                    <a:pt x="85" y="32"/>
                    <a:pt x="85" y="31"/>
                    <a:pt x="86" y="31"/>
                  </a:cubicBezTo>
                  <a:cubicBezTo>
                    <a:pt x="86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8" y="31"/>
                    <a:pt x="88" y="31"/>
                  </a:cubicBezTo>
                  <a:cubicBezTo>
                    <a:pt x="89" y="32"/>
                    <a:pt x="89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3"/>
                    <a:pt x="90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2" y="33"/>
                    <a:pt x="92" y="33"/>
                  </a:cubicBezTo>
                  <a:cubicBezTo>
                    <a:pt x="92" y="33"/>
                    <a:pt x="92" y="33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0"/>
                  </a:cubicBezTo>
                  <a:cubicBezTo>
                    <a:pt x="93" y="30"/>
                    <a:pt x="93" y="30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7" y="26"/>
                    <a:pt x="97" y="26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4"/>
                    <a:pt x="98" y="24"/>
                    <a:pt x="98" y="23"/>
                  </a:cubicBezTo>
                  <a:cubicBezTo>
                    <a:pt x="98" y="23"/>
                    <a:pt x="99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1" y="21"/>
                  </a:cubicBezTo>
                  <a:cubicBezTo>
                    <a:pt x="101" y="21"/>
                    <a:pt x="101" y="22"/>
                    <a:pt x="101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2"/>
                    <a:pt x="102" y="21"/>
                    <a:pt x="102" y="21"/>
                  </a:cubicBezTo>
                  <a:cubicBezTo>
                    <a:pt x="102" y="21"/>
                    <a:pt x="103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1"/>
                    <a:pt x="103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5" y="19"/>
                  </a:cubicBezTo>
                  <a:cubicBezTo>
                    <a:pt x="105" y="19"/>
                    <a:pt x="105" y="18"/>
                    <a:pt x="105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1" y="16"/>
                    <a:pt x="101" y="16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99" y="15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6"/>
                    <a:pt x="99" y="16"/>
                    <a:pt x="99" y="17"/>
                  </a:cubicBezTo>
                  <a:cubicBezTo>
                    <a:pt x="99" y="17"/>
                    <a:pt x="99" y="17"/>
                    <a:pt x="99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8" y="18"/>
                    <a:pt x="97" y="18"/>
                    <a:pt x="97" y="18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8"/>
                    <a:pt x="95" y="18"/>
                  </a:cubicBezTo>
                  <a:cubicBezTo>
                    <a:pt x="95" y="18"/>
                    <a:pt x="94" y="18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3" y="18"/>
                    <a:pt x="93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8"/>
                    <a:pt x="91" y="17"/>
                    <a:pt x="91" y="17"/>
                  </a:cubicBezTo>
                  <a:cubicBezTo>
                    <a:pt x="91" y="17"/>
                    <a:pt x="91" y="16"/>
                    <a:pt x="91" y="16"/>
                  </a:cubicBezTo>
                  <a:cubicBezTo>
                    <a:pt x="91" y="16"/>
                    <a:pt x="91" y="15"/>
                    <a:pt x="91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1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3"/>
                  </a:cubicBezTo>
                  <a:cubicBezTo>
                    <a:pt x="90" y="13"/>
                    <a:pt x="90" y="12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2"/>
                    <a:pt x="91" y="11"/>
                    <a:pt x="90" y="11"/>
                  </a:cubicBezTo>
                  <a:cubicBezTo>
                    <a:pt x="90" y="11"/>
                    <a:pt x="90" y="11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8"/>
                    <a:pt x="91" y="8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7" y="6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5" y="6"/>
                    <a:pt x="85" y="5"/>
                    <a:pt x="85" y="5"/>
                  </a:cubicBezTo>
                  <a:cubicBezTo>
                    <a:pt x="85" y="5"/>
                    <a:pt x="85" y="5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8"/>
                    <a:pt x="81" y="8"/>
                  </a:cubicBezTo>
                  <a:cubicBezTo>
                    <a:pt x="81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79" y="9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9"/>
                    <a:pt x="78" y="9"/>
                    <a:pt x="78" y="9"/>
                  </a:cubicBezTo>
                  <a:cubicBezTo>
                    <a:pt x="78" y="10"/>
                    <a:pt x="77" y="10"/>
                    <a:pt x="77" y="10"/>
                  </a:cubicBezTo>
                  <a:cubicBezTo>
                    <a:pt x="77" y="10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1"/>
                    <a:pt x="75" y="11"/>
                  </a:cubicBezTo>
                  <a:cubicBezTo>
                    <a:pt x="75" y="11"/>
                    <a:pt x="74" y="11"/>
                    <a:pt x="73" y="11"/>
                  </a:cubicBezTo>
                  <a:cubicBezTo>
                    <a:pt x="73" y="12"/>
                    <a:pt x="72" y="12"/>
                    <a:pt x="72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0" y="11"/>
                    <a:pt x="70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6" y="11"/>
                    <a:pt x="65" y="1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3" y="1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7"/>
                    <a:pt x="57" y="7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3" y="7"/>
                    <a:pt x="53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8"/>
                    <a:pt x="51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49" y="8"/>
                  </a:cubicBezTo>
                  <a:cubicBezTo>
                    <a:pt x="49" y="8"/>
                    <a:pt x="49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4" y="7"/>
                  </a:cubicBezTo>
                  <a:cubicBezTo>
                    <a:pt x="44" y="7"/>
                    <a:pt x="43" y="6"/>
                    <a:pt x="43" y="6"/>
                  </a:cubicBezTo>
                  <a:cubicBezTo>
                    <a:pt x="43" y="5"/>
                    <a:pt x="42" y="5"/>
                    <a:pt x="42" y="5"/>
                  </a:cubicBezTo>
                  <a:cubicBezTo>
                    <a:pt x="42" y="5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1" y="4"/>
                    <a:pt x="41" y="3"/>
                  </a:cubicBezTo>
                  <a:cubicBezTo>
                    <a:pt x="41" y="3"/>
                    <a:pt x="41" y="3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3" y="1"/>
                    <a:pt x="33" y="1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1" y="10"/>
                    <a:pt x="31" y="10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29" y="11"/>
                    <a:pt x="29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10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2" name="Freeform 1053"/>
            <p:cNvSpPr>
              <a:spLocks/>
            </p:cNvSpPr>
            <p:nvPr/>
          </p:nvSpPr>
          <p:spPr bwMode="auto">
            <a:xfrm>
              <a:off x="6495402" y="2922939"/>
              <a:ext cx="1219815" cy="687932"/>
            </a:xfrm>
            <a:custGeom>
              <a:avLst/>
              <a:gdLst>
                <a:gd name="T0" fmla="*/ 107 w 131"/>
                <a:gd name="T1" fmla="*/ 63 h 74"/>
                <a:gd name="T2" fmla="*/ 116 w 131"/>
                <a:gd name="T3" fmla="*/ 66 h 74"/>
                <a:gd name="T4" fmla="*/ 116 w 131"/>
                <a:gd name="T5" fmla="*/ 61 h 74"/>
                <a:gd name="T6" fmla="*/ 114 w 131"/>
                <a:gd name="T7" fmla="*/ 53 h 74"/>
                <a:gd name="T8" fmla="*/ 117 w 131"/>
                <a:gd name="T9" fmla="*/ 50 h 74"/>
                <a:gd name="T10" fmla="*/ 122 w 131"/>
                <a:gd name="T11" fmla="*/ 50 h 74"/>
                <a:gd name="T12" fmla="*/ 120 w 131"/>
                <a:gd name="T13" fmla="*/ 41 h 74"/>
                <a:gd name="T14" fmla="*/ 128 w 131"/>
                <a:gd name="T15" fmla="*/ 40 h 74"/>
                <a:gd name="T16" fmla="*/ 129 w 131"/>
                <a:gd name="T17" fmla="*/ 32 h 74"/>
                <a:gd name="T18" fmla="*/ 130 w 131"/>
                <a:gd name="T19" fmla="*/ 28 h 74"/>
                <a:gd name="T20" fmla="*/ 127 w 131"/>
                <a:gd name="T21" fmla="*/ 28 h 74"/>
                <a:gd name="T22" fmla="*/ 119 w 131"/>
                <a:gd name="T23" fmla="*/ 21 h 74"/>
                <a:gd name="T24" fmla="*/ 111 w 131"/>
                <a:gd name="T25" fmla="*/ 22 h 74"/>
                <a:gd name="T26" fmla="*/ 108 w 131"/>
                <a:gd name="T27" fmla="*/ 22 h 74"/>
                <a:gd name="T28" fmla="*/ 98 w 131"/>
                <a:gd name="T29" fmla="*/ 12 h 74"/>
                <a:gd name="T30" fmla="*/ 92 w 131"/>
                <a:gd name="T31" fmla="*/ 6 h 74"/>
                <a:gd name="T32" fmla="*/ 90 w 131"/>
                <a:gd name="T33" fmla="*/ 5 h 74"/>
                <a:gd name="T34" fmla="*/ 86 w 131"/>
                <a:gd name="T35" fmla="*/ 9 h 74"/>
                <a:gd name="T36" fmla="*/ 82 w 131"/>
                <a:gd name="T37" fmla="*/ 8 h 74"/>
                <a:gd name="T38" fmla="*/ 79 w 131"/>
                <a:gd name="T39" fmla="*/ 6 h 74"/>
                <a:gd name="T40" fmla="*/ 74 w 131"/>
                <a:gd name="T41" fmla="*/ 5 h 74"/>
                <a:gd name="T42" fmla="*/ 73 w 131"/>
                <a:gd name="T43" fmla="*/ 0 h 74"/>
                <a:gd name="T44" fmla="*/ 68 w 131"/>
                <a:gd name="T45" fmla="*/ 0 h 74"/>
                <a:gd name="T46" fmla="*/ 63 w 131"/>
                <a:gd name="T47" fmla="*/ 3 h 74"/>
                <a:gd name="T48" fmla="*/ 57 w 131"/>
                <a:gd name="T49" fmla="*/ 6 h 74"/>
                <a:gd name="T50" fmla="*/ 51 w 131"/>
                <a:gd name="T51" fmla="*/ 7 h 74"/>
                <a:gd name="T52" fmla="*/ 47 w 131"/>
                <a:gd name="T53" fmla="*/ 8 h 74"/>
                <a:gd name="T54" fmla="*/ 45 w 131"/>
                <a:gd name="T55" fmla="*/ 9 h 74"/>
                <a:gd name="T56" fmla="*/ 46 w 131"/>
                <a:gd name="T57" fmla="*/ 14 h 74"/>
                <a:gd name="T58" fmla="*/ 44 w 131"/>
                <a:gd name="T59" fmla="*/ 18 h 74"/>
                <a:gd name="T60" fmla="*/ 48 w 131"/>
                <a:gd name="T61" fmla="*/ 22 h 74"/>
                <a:gd name="T62" fmla="*/ 42 w 131"/>
                <a:gd name="T63" fmla="*/ 27 h 74"/>
                <a:gd name="T64" fmla="*/ 36 w 131"/>
                <a:gd name="T65" fmla="*/ 24 h 74"/>
                <a:gd name="T66" fmla="*/ 33 w 131"/>
                <a:gd name="T67" fmla="*/ 24 h 74"/>
                <a:gd name="T68" fmla="*/ 27 w 131"/>
                <a:gd name="T69" fmla="*/ 26 h 74"/>
                <a:gd name="T70" fmla="*/ 23 w 131"/>
                <a:gd name="T71" fmla="*/ 25 h 74"/>
                <a:gd name="T72" fmla="*/ 19 w 131"/>
                <a:gd name="T73" fmla="*/ 22 h 74"/>
                <a:gd name="T74" fmla="*/ 14 w 131"/>
                <a:gd name="T75" fmla="*/ 22 h 74"/>
                <a:gd name="T76" fmla="*/ 11 w 131"/>
                <a:gd name="T77" fmla="*/ 24 h 74"/>
                <a:gd name="T78" fmla="*/ 7 w 131"/>
                <a:gd name="T79" fmla="*/ 27 h 74"/>
                <a:gd name="T80" fmla="*/ 4 w 131"/>
                <a:gd name="T81" fmla="*/ 30 h 74"/>
                <a:gd name="T82" fmla="*/ 2 w 131"/>
                <a:gd name="T83" fmla="*/ 31 h 74"/>
                <a:gd name="T84" fmla="*/ 0 w 131"/>
                <a:gd name="T85" fmla="*/ 35 h 74"/>
                <a:gd name="T86" fmla="*/ 2 w 131"/>
                <a:gd name="T87" fmla="*/ 40 h 74"/>
                <a:gd name="T88" fmla="*/ 6 w 131"/>
                <a:gd name="T89" fmla="*/ 41 h 74"/>
                <a:gd name="T90" fmla="*/ 9 w 131"/>
                <a:gd name="T91" fmla="*/ 48 h 74"/>
                <a:gd name="T92" fmla="*/ 17 w 131"/>
                <a:gd name="T93" fmla="*/ 46 h 74"/>
                <a:gd name="T94" fmla="*/ 21 w 131"/>
                <a:gd name="T95" fmla="*/ 51 h 74"/>
                <a:gd name="T96" fmla="*/ 24 w 131"/>
                <a:gd name="T97" fmla="*/ 55 h 74"/>
                <a:gd name="T98" fmla="*/ 15 w 131"/>
                <a:gd name="T99" fmla="*/ 57 h 74"/>
                <a:gd name="T100" fmla="*/ 13 w 131"/>
                <a:gd name="T101" fmla="*/ 59 h 74"/>
                <a:gd name="T102" fmla="*/ 20 w 131"/>
                <a:gd name="T103" fmla="*/ 67 h 74"/>
                <a:gd name="T104" fmla="*/ 24 w 131"/>
                <a:gd name="T105" fmla="*/ 70 h 74"/>
                <a:gd name="T106" fmla="*/ 32 w 131"/>
                <a:gd name="T107" fmla="*/ 66 h 74"/>
                <a:gd name="T108" fmla="*/ 46 w 131"/>
                <a:gd name="T109" fmla="*/ 49 h 74"/>
                <a:gd name="T110" fmla="*/ 48 w 131"/>
                <a:gd name="T111" fmla="*/ 46 h 74"/>
                <a:gd name="T112" fmla="*/ 48 w 131"/>
                <a:gd name="T113" fmla="*/ 51 h 74"/>
                <a:gd name="T114" fmla="*/ 51 w 131"/>
                <a:gd name="T115" fmla="*/ 61 h 74"/>
                <a:gd name="T116" fmla="*/ 63 w 131"/>
                <a:gd name="T117" fmla="*/ 62 h 74"/>
                <a:gd name="T118" fmla="*/ 70 w 131"/>
                <a:gd name="T119" fmla="*/ 73 h 74"/>
                <a:gd name="T120" fmla="*/ 82 w 131"/>
                <a:gd name="T121" fmla="*/ 70 h 74"/>
                <a:gd name="T122" fmla="*/ 91 w 131"/>
                <a:gd name="T123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1" h="74">
                  <a:moveTo>
                    <a:pt x="96" y="63"/>
                  </a:moveTo>
                  <a:cubicBezTo>
                    <a:pt x="97" y="63"/>
                    <a:pt x="97" y="63"/>
                    <a:pt x="97" y="63"/>
                  </a:cubicBezTo>
                  <a:cubicBezTo>
                    <a:pt x="97" y="64"/>
                    <a:pt x="97" y="64"/>
                    <a:pt x="98" y="64"/>
                  </a:cubicBezTo>
                  <a:cubicBezTo>
                    <a:pt x="98" y="64"/>
                    <a:pt x="99" y="64"/>
                    <a:pt x="99" y="64"/>
                  </a:cubicBezTo>
                  <a:cubicBezTo>
                    <a:pt x="99" y="64"/>
                    <a:pt x="100" y="65"/>
                    <a:pt x="101" y="65"/>
                  </a:cubicBezTo>
                  <a:cubicBezTo>
                    <a:pt x="101" y="65"/>
                    <a:pt x="101" y="64"/>
                    <a:pt x="102" y="64"/>
                  </a:cubicBezTo>
                  <a:cubicBezTo>
                    <a:pt x="102" y="64"/>
                    <a:pt x="103" y="64"/>
                    <a:pt x="103" y="64"/>
                  </a:cubicBezTo>
                  <a:cubicBezTo>
                    <a:pt x="103" y="64"/>
                    <a:pt x="104" y="64"/>
                    <a:pt x="104" y="64"/>
                  </a:cubicBezTo>
                  <a:cubicBezTo>
                    <a:pt x="104" y="64"/>
                    <a:pt x="105" y="63"/>
                    <a:pt x="105" y="63"/>
                  </a:cubicBezTo>
                  <a:cubicBezTo>
                    <a:pt x="106" y="63"/>
                    <a:pt x="106" y="63"/>
                    <a:pt x="107" y="63"/>
                  </a:cubicBezTo>
                  <a:cubicBezTo>
                    <a:pt x="107" y="63"/>
                    <a:pt x="108" y="63"/>
                    <a:pt x="108" y="64"/>
                  </a:cubicBezTo>
                  <a:cubicBezTo>
                    <a:pt x="108" y="64"/>
                    <a:pt x="108" y="64"/>
                    <a:pt x="109" y="64"/>
                  </a:cubicBezTo>
                  <a:cubicBezTo>
                    <a:pt x="109" y="64"/>
                    <a:pt x="110" y="64"/>
                    <a:pt x="110" y="64"/>
                  </a:cubicBezTo>
                  <a:cubicBezTo>
                    <a:pt x="111" y="64"/>
                    <a:pt x="112" y="65"/>
                    <a:pt x="112" y="65"/>
                  </a:cubicBezTo>
                  <a:cubicBezTo>
                    <a:pt x="113" y="65"/>
                    <a:pt x="113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4" y="65"/>
                    <a:pt x="114" y="66"/>
                    <a:pt x="114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5"/>
                    <a:pt x="116" y="65"/>
                    <a:pt x="116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64"/>
                    <a:pt x="115" y="63"/>
                    <a:pt x="116" y="63"/>
                  </a:cubicBezTo>
                  <a:cubicBezTo>
                    <a:pt x="116" y="62"/>
                    <a:pt x="116" y="62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2"/>
                    <a:pt x="117" y="61"/>
                    <a:pt x="116" y="61"/>
                  </a:cubicBezTo>
                  <a:cubicBezTo>
                    <a:pt x="116" y="61"/>
                    <a:pt x="116" y="60"/>
                    <a:pt x="116" y="60"/>
                  </a:cubicBezTo>
                  <a:cubicBezTo>
                    <a:pt x="116" y="60"/>
                    <a:pt x="115" y="59"/>
                    <a:pt x="115" y="58"/>
                  </a:cubicBezTo>
                  <a:cubicBezTo>
                    <a:pt x="115" y="58"/>
                    <a:pt x="116" y="58"/>
                    <a:pt x="11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6" y="58"/>
                    <a:pt x="115" y="57"/>
                    <a:pt x="115" y="57"/>
                  </a:cubicBezTo>
                  <a:cubicBezTo>
                    <a:pt x="115" y="57"/>
                    <a:pt x="115" y="56"/>
                    <a:pt x="114" y="56"/>
                  </a:cubicBezTo>
                  <a:cubicBezTo>
                    <a:pt x="114" y="55"/>
                    <a:pt x="114" y="55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2"/>
                  </a:cubicBezTo>
                  <a:cubicBezTo>
                    <a:pt x="112" y="52"/>
                    <a:pt x="112" y="51"/>
                    <a:pt x="112" y="51"/>
                  </a:cubicBezTo>
                  <a:cubicBezTo>
                    <a:pt x="112" y="51"/>
                    <a:pt x="112" y="50"/>
                    <a:pt x="113" y="50"/>
                  </a:cubicBezTo>
                  <a:cubicBezTo>
                    <a:pt x="113" y="50"/>
                    <a:pt x="113" y="49"/>
                    <a:pt x="114" y="49"/>
                  </a:cubicBezTo>
                  <a:cubicBezTo>
                    <a:pt x="114" y="49"/>
                    <a:pt x="114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6" y="49"/>
                    <a:pt x="116" y="49"/>
                    <a:pt x="116" y="50"/>
                  </a:cubicBezTo>
                  <a:cubicBezTo>
                    <a:pt x="116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49"/>
                    <a:pt x="119" y="49"/>
                  </a:cubicBezTo>
                  <a:cubicBezTo>
                    <a:pt x="119" y="49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1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9"/>
                    <a:pt x="121" y="49"/>
                  </a:cubicBezTo>
                  <a:cubicBezTo>
                    <a:pt x="121" y="49"/>
                    <a:pt x="121" y="48"/>
                    <a:pt x="121" y="48"/>
                  </a:cubicBezTo>
                  <a:cubicBezTo>
                    <a:pt x="120" y="48"/>
                    <a:pt x="120" y="47"/>
                    <a:pt x="120" y="46"/>
                  </a:cubicBezTo>
                  <a:cubicBezTo>
                    <a:pt x="120" y="46"/>
                    <a:pt x="120" y="45"/>
                    <a:pt x="120" y="45"/>
                  </a:cubicBezTo>
                  <a:cubicBezTo>
                    <a:pt x="120" y="45"/>
                    <a:pt x="120" y="44"/>
                    <a:pt x="120" y="44"/>
                  </a:cubicBezTo>
                  <a:cubicBezTo>
                    <a:pt x="120" y="44"/>
                    <a:pt x="120" y="44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2"/>
                    <a:pt x="120" y="42"/>
                    <a:pt x="120" y="41"/>
                  </a:cubicBezTo>
                  <a:cubicBezTo>
                    <a:pt x="120" y="41"/>
                    <a:pt x="121" y="41"/>
                    <a:pt x="121" y="40"/>
                  </a:cubicBezTo>
                  <a:cubicBezTo>
                    <a:pt x="121" y="40"/>
                    <a:pt x="121" y="40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3" y="40"/>
                    <a:pt x="123" y="40"/>
                    <a:pt x="123" y="40"/>
                  </a:cubicBezTo>
                  <a:cubicBezTo>
                    <a:pt x="123" y="40"/>
                    <a:pt x="124" y="40"/>
                    <a:pt x="124" y="40"/>
                  </a:cubicBezTo>
                  <a:cubicBezTo>
                    <a:pt x="124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6" y="40"/>
                  </a:cubicBezTo>
                  <a:cubicBezTo>
                    <a:pt x="126" y="41"/>
                    <a:pt x="126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0"/>
                    <a:pt x="128" y="40"/>
                    <a:pt x="128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9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8" y="37"/>
                  </a:cubicBezTo>
                  <a:cubicBezTo>
                    <a:pt x="128" y="37"/>
                    <a:pt x="128" y="36"/>
                    <a:pt x="128" y="36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8" y="34"/>
                    <a:pt x="128" y="34"/>
                    <a:pt x="128" y="33"/>
                  </a:cubicBezTo>
                  <a:cubicBezTo>
                    <a:pt x="128" y="33"/>
                    <a:pt x="128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2"/>
                    <a:pt x="129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2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0"/>
                    <a:pt x="131" y="30"/>
                  </a:cubicBezTo>
                  <a:cubicBezTo>
                    <a:pt x="131" y="30"/>
                    <a:pt x="131" y="29"/>
                    <a:pt x="131" y="2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29"/>
                    <a:pt x="131" y="29"/>
                    <a:pt x="130" y="28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8"/>
                    <a:pt x="130" y="28"/>
                    <a:pt x="130" y="27"/>
                  </a:cubicBezTo>
                  <a:cubicBezTo>
                    <a:pt x="130" y="27"/>
                    <a:pt x="130" y="28"/>
                    <a:pt x="130" y="28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27" y="28"/>
                    <a:pt x="127" y="28"/>
                  </a:cubicBezTo>
                  <a:cubicBezTo>
                    <a:pt x="126" y="28"/>
                    <a:pt x="126" y="28"/>
                    <a:pt x="125" y="27"/>
                  </a:cubicBezTo>
                  <a:cubicBezTo>
                    <a:pt x="125" y="27"/>
                    <a:pt x="125" y="27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2" y="25"/>
                  </a:cubicBezTo>
                  <a:cubicBezTo>
                    <a:pt x="122" y="25"/>
                    <a:pt x="122" y="24"/>
                    <a:pt x="121" y="24"/>
                  </a:cubicBezTo>
                  <a:cubicBezTo>
                    <a:pt x="121" y="24"/>
                    <a:pt x="121" y="23"/>
                    <a:pt x="121" y="23"/>
                  </a:cubicBezTo>
                  <a:cubicBezTo>
                    <a:pt x="120" y="23"/>
                    <a:pt x="120" y="22"/>
                    <a:pt x="120" y="22"/>
                  </a:cubicBezTo>
                  <a:cubicBezTo>
                    <a:pt x="120" y="22"/>
                    <a:pt x="119" y="22"/>
                    <a:pt x="119" y="21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2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2" y="22"/>
                    <a:pt x="112" y="22"/>
                    <a:pt x="111" y="22"/>
                  </a:cubicBezTo>
                  <a:cubicBezTo>
                    <a:pt x="111" y="22"/>
                    <a:pt x="111" y="21"/>
                    <a:pt x="111" y="21"/>
                  </a:cubicBezTo>
                  <a:cubicBezTo>
                    <a:pt x="111" y="21"/>
                    <a:pt x="110" y="21"/>
                    <a:pt x="110" y="21"/>
                  </a:cubicBezTo>
                  <a:cubicBezTo>
                    <a:pt x="110" y="21"/>
                    <a:pt x="110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1"/>
                  </a:cubicBezTo>
                  <a:cubicBezTo>
                    <a:pt x="109" y="21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5" y="20"/>
                    <a:pt x="105" y="20"/>
                  </a:cubicBezTo>
                  <a:cubicBezTo>
                    <a:pt x="105" y="20"/>
                    <a:pt x="105" y="19"/>
                    <a:pt x="104" y="19"/>
                  </a:cubicBezTo>
                  <a:cubicBezTo>
                    <a:pt x="104" y="19"/>
                    <a:pt x="104" y="18"/>
                    <a:pt x="104" y="18"/>
                  </a:cubicBezTo>
                  <a:cubicBezTo>
                    <a:pt x="103" y="18"/>
                    <a:pt x="103" y="17"/>
                    <a:pt x="103" y="17"/>
                  </a:cubicBezTo>
                  <a:cubicBezTo>
                    <a:pt x="102" y="16"/>
                    <a:pt x="102" y="15"/>
                    <a:pt x="101" y="15"/>
                  </a:cubicBezTo>
                  <a:cubicBezTo>
                    <a:pt x="101" y="14"/>
                    <a:pt x="100" y="14"/>
                    <a:pt x="100" y="13"/>
                  </a:cubicBezTo>
                  <a:cubicBezTo>
                    <a:pt x="100" y="13"/>
                    <a:pt x="99" y="12"/>
                    <a:pt x="98" y="12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0"/>
                  </a:cubicBezTo>
                  <a:cubicBezTo>
                    <a:pt x="97" y="10"/>
                    <a:pt x="97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6" y="9"/>
                    <a:pt x="95" y="9"/>
                    <a:pt x="95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3" y="7"/>
                    <a:pt x="93" y="7"/>
                  </a:cubicBezTo>
                  <a:cubicBezTo>
                    <a:pt x="93" y="7"/>
                    <a:pt x="92" y="7"/>
                    <a:pt x="92" y="6"/>
                  </a:cubicBezTo>
                  <a:cubicBezTo>
                    <a:pt x="92" y="6"/>
                    <a:pt x="92" y="5"/>
                    <a:pt x="92" y="5"/>
                  </a:cubicBezTo>
                  <a:cubicBezTo>
                    <a:pt x="92" y="5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1" y="4"/>
                    <a:pt x="91" y="4"/>
                  </a:cubicBezTo>
                  <a:cubicBezTo>
                    <a:pt x="91" y="5"/>
                    <a:pt x="91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6"/>
                    <a:pt x="90" y="6"/>
                  </a:cubicBezTo>
                  <a:cubicBezTo>
                    <a:pt x="89" y="6"/>
                    <a:pt x="89" y="6"/>
                    <a:pt x="89" y="7"/>
                  </a:cubicBezTo>
                  <a:cubicBezTo>
                    <a:pt x="89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7" y="9"/>
                    <a:pt x="87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4" y="8"/>
                    <a:pt x="84" y="8"/>
                  </a:cubicBezTo>
                  <a:cubicBezTo>
                    <a:pt x="84" y="8"/>
                    <a:pt x="84" y="9"/>
                    <a:pt x="84" y="9"/>
                  </a:cubicBezTo>
                  <a:cubicBezTo>
                    <a:pt x="84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2" y="9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1" y="7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7" y="5"/>
                    <a:pt x="77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5"/>
                    <a:pt x="74" y="5"/>
                    <a:pt x="74" y="5"/>
                  </a:cubicBezTo>
                  <a:cubicBezTo>
                    <a:pt x="74" y="4"/>
                    <a:pt x="74" y="4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3" y="2"/>
                    <a:pt x="73" y="2"/>
                  </a:cubicBezTo>
                  <a:cubicBezTo>
                    <a:pt x="73" y="2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1"/>
                    <a:pt x="71" y="1"/>
                  </a:cubicBezTo>
                  <a:cubicBezTo>
                    <a:pt x="71" y="1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2" y="4"/>
                    <a:pt x="62" y="4"/>
                  </a:cubicBezTo>
                  <a:cubicBezTo>
                    <a:pt x="62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5"/>
                    <a:pt x="59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ubicBezTo>
                    <a:pt x="58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6"/>
                    <a:pt x="57" y="6"/>
                  </a:cubicBezTo>
                  <a:cubicBezTo>
                    <a:pt x="57" y="6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6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0" y="7"/>
                    <a:pt x="50" y="7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6" y="10"/>
                    <a:pt x="46" y="10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1"/>
                  </a:cubicBezTo>
                  <a:cubicBezTo>
                    <a:pt x="48" y="12"/>
                    <a:pt x="48" y="12"/>
                    <a:pt x="48" y="13"/>
                  </a:cubicBezTo>
                  <a:cubicBezTo>
                    <a:pt x="48" y="13"/>
                    <a:pt x="48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7"/>
                    <a:pt x="45" y="17"/>
                  </a:cubicBezTo>
                  <a:cubicBezTo>
                    <a:pt x="45" y="17"/>
                    <a:pt x="45" y="18"/>
                    <a:pt x="44" y="18"/>
                  </a:cubicBezTo>
                  <a:cubicBezTo>
                    <a:pt x="44" y="18"/>
                    <a:pt x="44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5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8" y="21"/>
                    <a:pt x="48" y="22"/>
                  </a:cubicBezTo>
                  <a:cubicBezTo>
                    <a:pt x="48" y="22"/>
                    <a:pt x="48" y="23"/>
                    <a:pt x="48" y="24"/>
                  </a:cubicBezTo>
                  <a:cubicBezTo>
                    <a:pt x="47" y="24"/>
                    <a:pt x="47" y="25"/>
                    <a:pt x="47" y="25"/>
                  </a:cubicBezTo>
                  <a:cubicBezTo>
                    <a:pt x="46" y="25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6"/>
                    <a:pt x="43" y="25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cubicBezTo>
                    <a:pt x="43" y="26"/>
                    <a:pt x="43" y="26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1" y="27"/>
                    <a:pt x="41" y="26"/>
                    <a:pt x="41" y="26"/>
                  </a:cubicBezTo>
                  <a:cubicBezTo>
                    <a:pt x="41" y="26"/>
                    <a:pt x="41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39" y="26"/>
                  </a:cubicBezTo>
                  <a:cubicBezTo>
                    <a:pt x="39" y="26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5"/>
                    <a:pt x="36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2" y="24"/>
                  </a:cubicBezTo>
                  <a:cubicBezTo>
                    <a:pt x="32" y="24"/>
                    <a:pt x="31" y="24"/>
                    <a:pt x="31" y="24"/>
                  </a:cubicBezTo>
                  <a:cubicBezTo>
                    <a:pt x="31" y="24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0" y="27"/>
                    <a:pt x="30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8" y="27"/>
                    <a:pt x="28" y="27"/>
                  </a:cubicBezTo>
                  <a:cubicBezTo>
                    <a:pt x="28" y="27"/>
                    <a:pt x="27" y="26"/>
                    <a:pt x="27" y="26"/>
                  </a:cubicBezTo>
                  <a:cubicBezTo>
                    <a:pt x="27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3"/>
                    <a:pt x="12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9" y="25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3" y="29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2" y="30"/>
                    <a:pt x="2" y="30"/>
                  </a:cubicBezTo>
                  <a:cubicBezTo>
                    <a:pt x="2" y="30"/>
                    <a:pt x="2" y="30"/>
                    <a:pt x="2" y="31"/>
                  </a:cubicBezTo>
                  <a:cubicBezTo>
                    <a:pt x="2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1" y="35"/>
                    <a:pt x="1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7" y="43"/>
                    <a:pt x="7" y="43"/>
                  </a:cubicBezTo>
                  <a:cubicBezTo>
                    <a:pt x="7" y="43"/>
                    <a:pt x="8" y="43"/>
                    <a:pt x="8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9" y="45"/>
                    <a:pt x="9" y="46"/>
                  </a:cubicBezTo>
                  <a:cubicBezTo>
                    <a:pt x="9" y="46"/>
                    <a:pt x="9" y="46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1" y="47"/>
                    <a:pt x="11" y="47"/>
                  </a:cubicBezTo>
                  <a:cubicBezTo>
                    <a:pt x="11" y="47"/>
                    <a:pt x="12" y="46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3" y="46"/>
                    <a:pt x="14" y="45"/>
                    <a:pt x="14" y="45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6"/>
                    <a:pt x="17" y="46"/>
                  </a:cubicBezTo>
                  <a:cubicBezTo>
                    <a:pt x="17" y="46"/>
                    <a:pt x="18" y="46"/>
                    <a:pt x="18" y="46"/>
                  </a:cubicBezTo>
                  <a:cubicBezTo>
                    <a:pt x="18" y="46"/>
                    <a:pt x="18" y="46"/>
                    <a:pt x="19" y="46"/>
                  </a:cubicBezTo>
                  <a:cubicBezTo>
                    <a:pt x="19" y="46"/>
                    <a:pt x="19" y="45"/>
                    <a:pt x="20" y="45"/>
                  </a:cubicBezTo>
                  <a:cubicBezTo>
                    <a:pt x="20" y="45"/>
                    <a:pt x="20" y="45"/>
                    <a:pt x="21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1" y="46"/>
                    <a:pt x="21" y="47"/>
                    <a:pt x="21" y="47"/>
                  </a:cubicBezTo>
                  <a:cubicBezTo>
                    <a:pt x="21" y="47"/>
                    <a:pt x="21" y="48"/>
                    <a:pt x="21" y="48"/>
                  </a:cubicBezTo>
                  <a:cubicBezTo>
                    <a:pt x="21" y="49"/>
                    <a:pt x="22" y="49"/>
                    <a:pt x="22" y="50"/>
                  </a:cubicBezTo>
                  <a:cubicBezTo>
                    <a:pt x="22" y="50"/>
                    <a:pt x="22" y="50"/>
                    <a:pt x="22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2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5" y="53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5"/>
                    <a:pt x="25" y="55"/>
                  </a:cubicBezTo>
                  <a:cubicBezTo>
                    <a:pt x="25" y="55"/>
                    <a:pt x="24" y="55"/>
                    <a:pt x="24" y="55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3" y="54"/>
                    <a:pt x="23" y="54"/>
                    <a:pt x="23" y="55"/>
                  </a:cubicBezTo>
                  <a:cubicBezTo>
                    <a:pt x="22" y="55"/>
                    <a:pt x="22" y="54"/>
                    <a:pt x="22" y="54"/>
                  </a:cubicBezTo>
                  <a:cubicBezTo>
                    <a:pt x="21" y="54"/>
                    <a:pt x="20" y="55"/>
                    <a:pt x="20" y="54"/>
                  </a:cubicBezTo>
                  <a:cubicBezTo>
                    <a:pt x="20" y="54"/>
                    <a:pt x="19" y="54"/>
                    <a:pt x="19" y="54"/>
                  </a:cubicBezTo>
                  <a:cubicBezTo>
                    <a:pt x="19" y="54"/>
                    <a:pt x="18" y="54"/>
                    <a:pt x="17" y="54"/>
                  </a:cubicBezTo>
                  <a:cubicBezTo>
                    <a:pt x="17" y="54"/>
                    <a:pt x="17" y="54"/>
                    <a:pt x="16" y="54"/>
                  </a:cubicBezTo>
                  <a:cubicBezTo>
                    <a:pt x="16" y="55"/>
                    <a:pt x="15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7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7" y="58"/>
                    <a:pt x="16" y="58"/>
                  </a:cubicBezTo>
                  <a:cubicBezTo>
                    <a:pt x="16" y="58"/>
                    <a:pt x="16" y="58"/>
                    <a:pt x="16" y="59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3" y="59"/>
                    <a:pt x="13" y="59"/>
                  </a:cubicBezTo>
                  <a:cubicBezTo>
                    <a:pt x="13" y="59"/>
                    <a:pt x="13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5" y="61"/>
                    <a:pt x="15" y="62"/>
                  </a:cubicBezTo>
                  <a:cubicBezTo>
                    <a:pt x="15" y="62"/>
                    <a:pt x="15" y="63"/>
                    <a:pt x="15" y="63"/>
                  </a:cubicBezTo>
                  <a:cubicBezTo>
                    <a:pt x="15" y="64"/>
                    <a:pt x="16" y="65"/>
                    <a:pt x="16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7" y="66"/>
                    <a:pt x="18" y="67"/>
                    <a:pt x="18" y="67"/>
                  </a:cubicBezTo>
                  <a:cubicBezTo>
                    <a:pt x="18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1" y="68"/>
                    <a:pt x="20" y="68"/>
                    <a:pt x="20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70"/>
                    <a:pt x="20" y="70"/>
                    <a:pt x="20" y="71"/>
                  </a:cubicBezTo>
                  <a:cubicBezTo>
                    <a:pt x="20" y="71"/>
                    <a:pt x="20" y="72"/>
                    <a:pt x="20" y="72"/>
                  </a:cubicBezTo>
                  <a:cubicBezTo>
                    <a:pt x="20" y="72"/>
                    <a:pt x="20" y="73"/>
                    <a:pt x="20" y="73"/>
                  </a:cubicBezTo>
                  <a:cubicBezTo>
                    <a:pt x="20" y="73"/>
                    <a:pt x="20" y="72"/>
                    <a:pt x="20" y="72"/>
                  </a:cubicBezTo>
                  <a:cubicBezTo>
                    <a:pt x="20" y="72"/>
                    <a:pt x="21" y="71"/>
                    <a:pt x="21" y="71"/>
                  </a:cubicBezTo>
                  <a:cubicBezTo>
                    <a:pt x="21" y="71"/>
                    <a:pt x="21" y="71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3" y="70"/>
                    <a:pt x="23" y="70"/>
                    <a:pt x="24" y="70"/>
                  </a:cubicBezTo>
                  <a:cubicBezTo>
                    <a:pt x="24" y="70"/>
                    <a:pt x="24" y="69"/>
                    <a:pt x="24" y="69"/>
                  </a:cubicBezTo>
                  <a:cubicBezTo>
                    <a:pt x="25" y="69"/>
                    <a:pt x="25" y="69"/>
                    <a:pt x="26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69"/>
                    <a:pt x="28" y="70"/>
                    <a:pt x="28" y="70"/>
                  </a:cubicBezTo>
                  <a:cubicBezTo>
                    <a:pt x="28" y="71"/>
                    <a:pt x="29" y="71"/>
                    <a:pt x="29" y="72"/>
                  </a:cubicBezTo>
                  <a:cubicBezTo>
                    <a:pt x="29" y="72"/>
                    <a:pt x="30" y="73"/>
                    <a:pt x="30" y="74"/>
                  </a:cubicBezTo>
                  <a:cubicBezTo>
                    <a:pt x="30" y="74"/>
                    <a:pt x="31" y="74"/>
                    <a:pt x="31" y="74"/>
                  </a:cubicBezTo>
                  <a:cubicBezTo>
                    <a:pt x="31" y="74"/>
                    <a:pt x="32" y="74"/>
                    <a:pt x="32" y="74"/>
                  </a:cubicBezTo>
                  <a:cubicBezTo>
                    <a:pt x="32" y="74"/>
                    <a:pt x="32" y="74"/>
                    <a:pt x="33" y="74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1"/>
                    <a:pt x="40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0"/>
                    <a:pt x="41" y="50"/>
                    <a:pt x="42" y="50"/>
                  </a:cubicBezTo>
                  <a:cubicBezTo>
                    <a:pt x="42" y="49"/>
                    <a:pt x="43" y="49"/>
                    <a:pt x="43" y="49"/>
                  </a:cubicBezTo>
                  <a:cubicBezTo>
                    <a:pt x="43" y="49"/>
                    <a:pt x="43" y="49"/>
                    <a:pt x="44" y="49"/>
                  </a:cubicBezTo>
                  <a:cubicBezTo>
                    <a:pt x="44" y="49"/>
                    <a:pt x="44" y="48"/>
                    <a:pt x="44" y="48"/>
                  </a:cubicBezTo>
                  <a:cubicBezTo>
                    <a:pt x="44" y="48"/>
                    <a:pt x="45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46" y="49"/>
                    <a:pt x="46" y="48"/>
                    <a:pt x="46" y="48"/>
                  </a:cubicBezTo>
                  <a:cubicBezTo>
                    <a:pt x="46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6"/>
                    <a:pt x="46" y="46"/>
                    <a:pt x="47" y="46"/>
                  </a:cubicBezTo>
                  <a:cubicBezTo>
                    <a:pt x="47" y="46"/>
                    <a:pt x="47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7"/>
                    <a:pt x="49" y="46"/>
                    <a:pt x="49" y="46"/>
                  </a:cubicBezTo>
                  <a:cubicBezTo>
                    <a:pt x="50" y="46"/>
                    <a:pt x="50" y="47"/>
                    <a:pt x="50" y="47"/>
                  </a:cubicBezTo>
                  <a:cubicBezTo>
                    <a:pt x="50" y="47"/>
                    <a:pt x="50" y="47"/>
                    <a:pt x="50" y="48"/>
                  </a:cubicBezTo>
                  <a:cubicBezTo>
                    <a:pt x="50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9"/>
                  </a:cubicBezTo>
                  <a:cubicBezTo>
                    <a:pt x="49" y="49"/>
                    <a:pt x="48" y="48"/>
                    <a:pt x="48" y="49"/>
                  </a:cubicBezTo>
                  <a:cubicBezTo>
                    <a:pt x="48" y="49"/>
                    <a:pt x="48" y="49"/>
                    <a:pt x="48" y="50"/>
                  </a:cubicBezTo>
                  <a:cubicBezTo>
                    <a:pt x="48" y="50"/>
                    <a:pt x="48" y="50"/>
                    <a:pt x="48" y="51"/>
                  </a:cubicBezTo>
                  <a:cubicBezTo>
                    <a:pt x="48" y="51"/>
                    <a:pt x="48" y="52"/>
                    <a:pt x="48" y="52"/>
                  </a:cubicBezTo>
                  <a:cubicBezTo>
                    <a:pt x="48" y="52"/>
                    <a:pt x="48" y="53"/>
                    <a:pt x="48" y="53"/>
                  </a:cubicBezTo>
                  <a:cubicBezTo>
                    <a:pt x="48" y="54"/>
                    <a:pt x="48" y="55"/>
                    <a:pt x="48" y="55"/>
                  </a:cubicBezTo>
                  <a:cubicBezTo>
                    <a:pt x="48" y="55"/>
                    <a:pt x="48" y="56"/>
                    <a:pt x="48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9" y="58"/>
                    <a:pt x="49" y="59"/>
                  </a:cubicBezTo>
                  <a:cubicBezTo>
                    <a:pt x="49" y="59"/>
                    <a:pt x="50" y="59"/>
                    <a:pt x="50" y="60"/>
                  </a:cubicBezTo>
                  <a:cubicBezTo>
                    <a:pt x="50" y="60"/>
                    <a:pt x="50" y="60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2"/>
                    <a:pt x="52" y="62"/>
                    <a:pt x="52" y="62"/>
                  </a:cubicBezTo>
                  <a:cubicBezTo>
                    <a:pt x="52" y="62"/>
                    <a:pt x="53" y="62"/>
                    <a:pt x="53" y="62"/>
                  </a:cubicBezTo>
                  <a:cubicBezTo>
                    <a:pt x="53" y="62"/>
                    <a:pt x="54" y="62"/>
                    <a:pt x="54" y="62"/>
                  </a:cubicBezTo>
                  <a:cubicBezTo>
                    <a:pt x="55" y="62"/>
                    <a:pt x="56" y="62"/>
                    <a:pt x="56" y="62"/>
                  </a:cubicBezTo>
                  <a:cubicBezTo>
                    <a:pt x="57" y="62"/>
                    <a:pt x="57" y="61"/>
                    <a:pt x="58" y="61"/>
                  </a:cubicBezTo>
                  <a:cubicBezTo>
                    <a:pt x="58" y="61"/>
                    <a:pt x="59" y="61"/>
                    <a:pt x="59" y="61"/>
                  </a:cubicBezTo>
                  <a:cubicBezTo>
                    <a:pt x="60" y="61"/>
                    <a:pt x="60" y="62"/>
                    <a:pt x="60" y="62"/>
                  </a:cubicBezTo>
                  <a:cubicBezTo>
                    <a:pt x="61" y="62"/>
                    <a:pt x="61" y="62"/>
                    <a:pt x="62" y="62"/>
                  </a:cubicBezTo>
                  <a:cubicBezTo>
                    <a:pt x="62" y="62"/>
                    <a:pt x="62" y="61"/>
                    <a:pt x="62" y="61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4" y="62"/>
                    <a:pt x="64" y="62"/>
                    <a:pt x="64" y="63"/>
                  </a:cubicBezTo>
                  <a:cubicBezTo>
                    <a:pt x="65" y="63"/>
                    <a:pt x="65" y="63"/>
                    <a:pt x="65" y="64"/>
                  </a:cubicBezTo>
                  <a:cubicBezTo>
                    <a:pt x="66" y="64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7" y="66"/>
                    <a:pt x="67" y="66"/>
                    <a:pt x="68" y="67"/>
                  </a:cubicBezTo>
                  <a:cubicBezTo>
                    <a:pt x="68" y="67"/>
                    <a:pt x="68" y="68"/>
                    <a:pt x="68" y="68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70"/>
                    <a:pt x="70" y="71"/>
                  </a:cubicBezTo>
                  <a:cubicBezTo>
                    <a:pt x="70" y="71"/>
                    <a:pt x="70" y="71"/>
                    <a:pt x="70" y="72"/>
                  </a:cubicBezTo>
                  <a:cubicBezTo>
                    <a:pt x="70" y="72"/>
                    <a:pt x="70" y="72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4"/>
                    <a:pt x="71" y="73"/>
                    <a:pt x="72" y="73"/>
                  </a:cubicBezTo>
                  <a:cubicBezTo>
                    <a:pt x="72" y="73"/>
                    <a:pt x="73" y="73"/>
                    <a:pt x="74" y="73"/>
                  </a:cubicBezTo>
                  <a:cubicBezTo>
                    <a:pt x="74" y="73"/>
                    <a:pt x="75" y="73"/>
                    <a:pt x="76" y="73"/>
                  </a:cubicBezTo>
                  <a:cubicBezTo>
                    <a:pt x="76" y="73"/>
                    <a:pt x="77" y="73"/>
                    <a:pt x="77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9" y="73"/>
                    <a:pt x="79" y="72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1"/>
                    <a:pt x="81" y="71"/>
                    <a:pt x="81" y="71"/>
                  </a:cubicBezTo>
                  <a:cubicBezTo>
                    <a:pt x="81" y="71"/>
                    <a:pt x="82" y="70"/>
                    <a:pt x="82" y="70"/>
                  </a:cubicBezTo>
                  <a:cubicBezTo>
                    <a:pt x="82" y="70"/>
                    <a:pt x="82" y="70"/>
                    <a:pt x="83" y="69"/>
                  </a:cubicBezTo>
                  <a:cubicBezTo>
                    <a:pt x="83" y="69"/>
                    <a:pt x="83" y="68"/>
                    <a:pt x="84" y="68"/>
                  </a:cubicBezTo>
                  <a:cubicBezTo>
                    <a:pt x="84" y="68"/>
                    <a:pt x="84" y="68"/>
                    <a:pt x="8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7"/>
                    <a:pt x="84" y="67"/>
                    <a:pt x="85" y="67"/>
                  </a:cubicBezTo>
                  <a:cubicBezTo>
                    <a:pt x="85" y="67"/>
                    <a:pt x="85" y="66"/>
                    <a:pt x="86" y="66"/>
                  </a:cubicBezTo>
                  <a:cubicBezTo>
                    <a:pt x="86" y="65"/>
                    <a:pt x="87" y="65"/>
                    <a:pt x="87" y="65"/>
                  </a:cubicBezTo>
                  <a:cubicBezTo>
                    <a:pt x="88" y="65"/>
                    <a:pt x="89" y="65"/>
                    <a:pt x="89" y="65"/>
                  </a:cubicBezTo>
                  <a:cubicBezTo>
                    <a:pt x="89" y="65"/>
                    <a:pt x="90" y="65"/>
                    <a:pt x="90" y="65"/>
                  </a:cubicBezTo>
                  <a:cubicBezTo>
                    <a:pt x="91" y="65"/>
                    <a:pt x="91" y="66"/>
                    <a:pt x="91" y="66"/>
                  </a:cubicBezTo>
                  <a:cubicBezTo>
                    <a:pt x="92" y="66"/>
                    <a:pt x="92" y="67"/>
                    <a:pt x="92" y="67"/>
                  </a:cubicBezTo>
                  <a:cubicBezTo>
                    <a:pt x="92" y="67"/>
                    <a:pt x="93" y="66"/>
                    <a:pt x="93" y="66"/>
                  </a:cubicBezTo>
                  <a:cubicBezTo>
                    <a:pt x="93" y="66"/>
                    <a:pt x="93" y="65"/>
                    <a:pt x="94" y="65"/>
                  </a:cubicBezTo>
                  <a:cubicBezTo>
                    <a:pt x="94" y="65"/>
                    <a:pt x="93" y="64"/>
                    <a:pt x="94" y="64"/>
                  </a:cubicBezTo>
                  <a:cubicBezTo>
                    <a:pt x="94" y="64"/>
                    <a:pt x="94" y="63"/>
                    <a:pt x="94" y="63"/>
                  </a:cubicBezTo>
                  <a:cubicBezTo>
                    <a:pt x="94" y="63"/>
                    <a:pt x="95" y="63"/>
                    <a:pt x="95" y="63"/>
                  </a:cubicBezTo>
                  <a:cubicBezTo>
                    <a:pt x="95" y="63"/>
                    <a:pt x="96" y="63"/>
                    <a:pt x="9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3" name="Freeform 1054"/>
            <p:cNvSpPr>
              <a:spLocks/>
            </p:cNvSpPr>
            <p:nvPr/>
          </p:nvSpPr>
          <p:spPr bwMode="auto">
            <a:xfrm>
              <a:off x="7277842" y="3806481"/>
              <a:ext cx="1015414" cy="1331907"/>
            </a:xfrm>
            <a:custGeom>
              <a:avLst/>
              <a:gdLst>
                <a:gd name="T0" fmla="*/ 106 w 109"/>
                <a:gd name="T1" fmla="*/ 41 h 143"/>
                <a:gd name="T2" fmla="*/ 103 w 109"/>
                <a:gd name="T3" fmla="*/ 37 h 143"/>
                <a:gd name="T4" fmla="*/ 96 w 109"/>
                <a:gd name="T5" fmla="*/ 39 h 143"/>
                <a:gd name="T6" fmla="*/ 90 w 109"/>
                <a:gd name="T7" fmla="*/ 44 h 143"/>
                <a:gd name="T8" fmla="*/ 89 w 109"/>
                <a:gd name="T9" fmla="*/ 47 h 143"/>
                <a:gd name="T10" fmla="*/ 77 w 109"/>
                <a:gd name="T11" fmla="*/ 48 h 143"/>
                <a:gd name="T12" fmla="*/ 74 w 109"/>
                <a:gd name="T13" fmla="*/ 46 h 143"/>
                <a:gd name="T14" fmla="*/ 64 w 109"/>
                <a:gd name="T15" fmla="*/ 49 h 143"/>
                <a:gd name="T16" fmla="*/ 49 w 109"/>
                <a:gd name="T17" fmla="*/ 44 h 143"/>
                <a:gd name="T18" fmla="*/ 45 w 109"/>
                <a:gd name="T19" fmla="*/ 34 h 143"/>
                <a:gd name="T20" fmla="*/ 41 w 109"/>
                <a:gd name="T21" fmla="*/ 31 h 143"/>
                <a:gd name="T22" fmla="*/ 37 w 109"/>
                <a:gd name="T23" fmla="*/ 29 h 143"/>
                <a:gd name="T24" fmla="*/ 35 w 109"/>
                <a:gd name="T25" fmla="*/ 21 h 143"/>
                <a:gd name="T26" fmla="*/ 36 w 109"/>
                <a:gd name="T27" fmla="*/ 19 h 143"/>
                <a:gd name="T28" fmla="*/ 35 w 109"/>
                <a:gd name="T29" fmla="*/ 13 h 143"/>
                <a:gd name="T30" fmla="*/ 29 w 109"/>
                <a:gd name="T31" fmla="*/ 8 h 143"/>
                <a:gd name="T32" fmla="*/ 23 w 109"/>
                <a:gd name="T33" fmla="*/ 6 h 143"/>
                <a:gd name="T34" fmla="*/ 20 w 109"/>
                <a:gd name="T35" fmla="*/ 0 h 143"/>
                <a:gd name="T36" fmla="*/ 11 w 109"/>
                <a:gd name="T37" fmla="*/ 3 h 143"/>
                <a:gd name="T38" fmla="*/ 16 w 109"/>
                <a:gd name="T39" fmla="*/ 10 h 143"/>
                <a:gd name="T40" fmla="*/ 23 w 109"/>
                <a:gd name="T41" fmla="*/ 24 h 143"/>
                <a:gd name="T42" fmla="*/ 18 w 109"/>
                <a:gd name="T43" fmla="*/ 35 h 143"/>
                <a:gd name="T44" fmla="*/ 12 w 109"/>
                <a:gd name="T45" fmla="*/ 45 h 143"/>
                <a:gd name="T46" fmla="*/ 5 w 109"/>
                <a:gd name="T47" fmla="*/ 49 h 143"/>
                <a:gd name="T48" fmla="*/ 8 w 109"/>
                <a:gd name="T49" fmla="*/ 57 h 143"/>
                <a:gd name="T50" fmla="*/ 8 w 109"/>
                <a:gd name="T51" fmla="*/ 64 h 143"/>
                <a:gd name="T52" fmla="*/ 0 w 109"/>
                <a:gd name="T53" fmla="*/ 66 h 143"/>
                <a:gd name="T54" fmla="*/ 3 w 109"/>
                <a:gd name="T55" fmla="*/ 70 h 143"/>
                <a:gd name="T56" fmla="*/ 8 w 109"/>
                <a:gd name="T57" fmla="*/ 72 h 143"/>
                <a:gd name="T58" fmla="*/ 4 w 109"/>
                <a:gd name="T59" fmla="*/ 75 h 143"/>
                <a:gd name="T60" fmla="*/ 11 w 109"/>
                <a:gd name="T61" fmla="*/ 82 h 143"/>
                <a:gd name="T62" fmla="*/ 17 w 109"/>
                <a:gd name="T63" fmla="*/ 74 h 143"/>
                <a:gd name="T64" fmla="*/ 18 w 109"/>
                <a:gd name="T65" fmla="*/ 76 h 143"/>
                <a:gd name="T66" fmla="*/ 20 w 109"/>
                <a:gd name="T67" fmla="*/ 78 h 143"/>
                <a:gd name="T68" fmla="*/ 19 w 109"/>
                <a:gd name="T69" fmla="*/ 85 h 143"/>
                <a:gd name="T70" fmla="*/ 21 w 109"/>
                <a:gd name="T71" fmla="*/ 93 h 143"/>
                <a:gd name="T72" fmla="*/ 22 w 109"/>
                <a:gd name="T73" fmla="*/ 102 h 143"/>
                <a:gd name="T74" fmla="*/ 25 w 109"/>
                <a:gd name="T75" fmla="*/ 108 h 143"/>
                <a:gd name="T76" fmla="*/ 29 w 109"/>
                <a:gd name="T77" fmla="*/ 116 h 143"/>
                <a:gd name="T78" fmla="*/ 33 w 109"/>
                <a:gd name="T79" fmla="*/ 127 h 143"/>
                <a:gd name="T80" fmla="*/ 37 w 109"/>
                <a:gd name="T81" fmla="*/ 138 h 143"/>
                <a:gd name="T82" fmla="*/ 41 w 109"/>
                <a:gd name="T83" fmla="*/ 143 h 143"/>
                <a:gd name="T84" fmla="*/ 47 w 109"/>
                <a:gd name="T85" fmla="*/ 138 h 143"/>
                <a:gd name="T86" fmla="*/ 50 w 109"/>
                <a:gd name="T87" fmla="*/ 132 h 143"/>
                <a:gd name="T88" fmla="*/ 51 w 109"/>
                <a:gd name="T89" fmla="*/ 117 h 143"/>
                <a:gd name="T90" fmla="*/ 50 w 109"/>
                <a:gd name="T91" fmla="*/ 107 h 143"/>
                <a:gd name="T92" fmla="*/ 54 w 109"/>
                <a:gd name="T93" fmla="*/ 102 h 143"/>
                <a:gd name="T94" fmla="*/ 64 w 109"/>
                <a:gd name="T95" fmla="*/ 93 h 143"/>
                <a:gd name="T96" fmla="*/ 67 w 109"/>
                <a:gd name="T97" fmla="*/ 86 h 143"/>
                <a:gd name="T98" fmla="*/ 72 w 109"/>
                <a:gd name="T99" fmla="*/ 84 h 143"/>
                <a:gd name="T100" fmla="*/ 77 w 109"/>
                <a:gd name="T101" fmla="*/ 76 h 143"/>
                <a:gd name="T102" fmla="*/ 81 w 109"/>
                <a:gd name="T103" fmla="*/ 76 h 143"/>
                <a:gd name="T104" fmla="*/ 80 w 109"/>
                <a:gd name="T105" fmla="*/ 70 h 143"/>
                <a:gd name="T106" fmla="*/ 77 w 109"/>
                <a:gd name="T107" fmla="*/ 62 h 143"/>
                <a:gd name="T108" fmla="*/ 75 w 109"/>
                <a:gd name="T109" fmla="*/ 55 h 143"/>
                <a:gd name="T110" fmla="*/ 78 w 109"/>
                <a:gd name="T111" fmla="*/ 51 h 143"/>
                <a:gd name="T112" fmla="*/ 90 w 109"/>
                <a:gd name="T113" fmla="*/ 57 h 143"/>
                <a:gd name="T114" fmla="*/ 87 w 109"/>
                <a:gd name="T115" fmla="*/ 65 h 143"/>
                <a:gd name="T116" fmla="*/ 93 w 109"/>
                <a:gd name="T117" fmla="*/ 63 h 143"/>
                <a:gd name="T118" fmla="*/ 96 w 109"/>
                <a:gd name="T119" fmla="*/ 73 h 143"/>
                <a:gd name="T120" fmla="*/ 97 w 109"/>
                <a:gd name="T121" fmla="*/ 64 h 143"/>
                <a:gd name="T122" fmla="*/ 101 w 109"/>
                <a:gd name="T123" fmla="*/ 55 h 143"/>
                <a:gd name="T124" fmla="*/ 107 w 109"/>
                <a:gd name="T125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" h="143">
                  <a:moveTo>
                    <a:pt x="109" y="45"/>
                  </a:move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4"/>
                  </a:cubicBezTo>
                  <a:cubicBezTo>
                    <a:pt x="108" y="44"/>
                    <a:pt x="107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9" y="43"/>
                    <a:pt x="109" y="43"/>
                  </a:cubicBezTo>
                  <a:cubicBezTo>
                    <a:pt x="109" y="43"/>
                    <a:pt x="109" y="42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5" y="41"/>
                    <a:pt x="104" y="41"/>
                    <a:pt x="104" y="40"/>
                  </a:cubicBezTo>
                  <a:cubicBezTo>
                    <a:pt x="104" y="40"/>
                    <a:pt x="104" y="39"/>
                    <a:pt x="104" y="39"/>
                  </a:cubicBezTo>
                  <a:cubicBezTo>
                    <a:pt x="104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4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3" y="39"/>
                    <a:pt x="103" y="38"/>
                    <a:pt x="103" y="38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1" y="38"/>
                    <a:pt x="101" y="38"/>
                  </a:cubicBezTo>
                  <a:cubicBezTo>
                    <a:pt x="101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99" y="38"/>
                    <a:pt x="99" y="38"/>
                  </a:cubicBezTo>
                  <a:cubicBezTo>
                    <a:pt x="99" y="38"/>
                    <a:pt x="98" y="38"/>
                    <a:pt x="98" y="38"/>
                  </a:cubicBezTo>
                  <a:cubicBezTo>
                    <a:pt x="98" y="38"/>
                    <a:pt x="98" y="37"/>
                    <a:pt x="98" y="37"/>
                  </a:cubicBezTo>
                  <a:cubicBezTo>
                    <a:pt x="98" y="37"/>
                    <a:pt x="97" y="37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8"/>
                    <a:pt x="96" y="38"/>
                    <a:pt x="96" y="39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4" y="39"/>
                    <a:pt x="94" y="39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1"/>
                  </a:cubicBezTo>
                  <a:cubicBezTo>
                    <a:pt x="94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2"/>
                  </a:cubicBezTo>
                  <a:cubicBezTo>
                    <a:pt x="93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4"/>
                    <a:pt x="90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4"/>
                    <a:pt x="89" y="44"/>
                    <a:pt x="89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4"/>
                    <a:pt x="89" y="45"/>
                    <a:pt x="89" y="45"/>
                  </a:cubicBezTo>
                  <a:cubicBezTo>
                    <a:pt x="89" y="45"/>
                    <a:pt x="88" y="45"/>
                    <a:pt x="88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44"/>
                    <a:pt x="87" y="45"/>
                    <a:pt x="87" y="45"/>
                  </a:cubicBezTo>
                  <a:cubicBezTo>
                    <a:pt x="87" y="45"/>
                    <a:pt x="87" y="46"/>
                    <a:pt x="87" y="46"/>
                  </a:cubicBezTo>
                  <a:cubicBezTo>
                    <a:pt x="87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6"/>
                    <a:pt x="89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8"/>
                    <a:pt x="90" y="48"/>
                    <a:pt x="89" y="48"/>
                  </a:cubicBezTo>
                  <a:cubicBezTo>
                    <a:pt x="89" y="48"/>
                    <a:pt x="89" y="49"/>
                    <a:pt x="89" y="49"/>
                  </a:cubicBezTo>
                  <a:cubicBezTo>
                    <a:pt x="89" y="49"/>
                    <a:pt x="88" y="49"/>
                    <a:pt x="88" y="49"/>
                  </a:cubicBezTo>
                  <a:cubicBezTo>
                    <a:pt x="88" y="49"/>
                    <a:pt x="87" y="49"/>
                    <a:pt x="87" y="49"/>
                  </a:cubicBezTo>
                  <a:cubicBezTo>
                    <a:pt x="87" y="49"/>
                    <a:pt x="86" y="49"/>
                    <a:pt x="86" y="49"/>
                  </a:cubicBezTo>
                  <a:cubicBezTo>
                    <a:pt x="86" y="49"/>
                    <a:pt x="85" y="49"/>
                    <a:pt x="85" y="49"/>
                  </a:cubicBezTo>
                  <a:cubicBezTo>
                    <a:pt x="85" y="49"/>
                    <a:pt x="85" y="50"/>
                    <a:pt x="85" y="50"/>
                  </a:cubicBezTo>
                  <a:cubicBezTo>
                    <a:pt x="84" y="50"/>
                    <a:pt x="84" y="49"/>
                    <a:pt x="84" y="49"/>
                  </a:cubicBezTo>
                  <a:cubicBezTo>
                    <a:pt x="83" y="49"/>
                    <a:pt x="83" y="49"/>
                    <a:pt x="82" y="49"/>
                  </a:cubicBezTo>
                  <a:cubicBezTo>
                    <a:pt x="82" y="50"/>
                    <a:pt x="81" y="49"/>
                    <a:pt x="81" y="49"/>
                  </a:cubicBezTo>
                  <a:cubicBezTo>
                    <a:pt x="81" y="50"/>
                    <a:pt x="81" y="50"/>
                    <a:pt x="80" y="50"/>
                  </a:cubicBezTo>
                  <a:cubicBezTo>
                    <a:pt x="80" y="50"/>
                    <a:pt x="79" y="50"/>
                    <a:pt x="79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8"/>
                    <a:pt x="77" y="48"/>
                    <a:pt x="77" y="48"/>
                  </a:cubicBezTo>
                  <a:cubicBezTo>
                    <a:pt x="77" y="48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77" y="47"/>
                    <a:pt x="76" y="46"/>
                  </a:cubicBezTo>
                  <a:cubicBezTo>
                    <a:pt x="76" y="46"/>
                    <a:pt x="76" y="46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5"/>
                    <a:pt x="74" y="45"/>
                  </a:cubicBezTo>
                  <a:cubicBezTo>
                    <a:pt x="74" y="45"/>
                    <a:pt x="74" y="46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8"/>
                    <a:pt x="74" y="48"/>
                    <a:pt x="74" y="49"/>
                  </a:cubicBezTo>
                  <a:cubicBezTo>
                    <a:pt x="74" y="49"/>
                    <a:pt x="74" y="49"/>
                    <a:pt x="74" y="50"/>
                  </a:cubicBezTo>
                  <a:cubicBezTo>
                    <a:pt x="74" y="50"/>
                    <a:pt x="75" y="50"/>
                    <a:pt x="75" y="51"/>
                  </a:cubicBezTo>
                  <a:cubicBezTo>
                    <a:pt x="75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2" y="52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8" y="51"/>
                    <a:pt x="68" y="51"/>
                  </a:cubicBezTo>
                  <a:cubicBezTo>
                    <a:pt x="68" y="51"/>
                    <a:pt x="67" y="51"/>
                    <a:pt x="67" y="51"/>
                  </a:cubicBezTo>
                  <a:cubicBezTo>
                    <a:pt x="67" y="51"/>
                    <a:pt x="66" y="51"/>
                    <a:pt x="66" y="51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5" y="49"/>
                    <a:pt x="64" y="49"/>
                    <a:pt x="64" y="49"/>
                  </a:cubicBezTo>
                  <a:cubicBezTo>
                    <a:pt x="64" y="49"/>
                    <a:pt x="63" y="49"/>
                    <a:pt x="63" y="48"/>
                  </a:cubicBezTo>
                  <a:cubicBezTo>
                    <a:pt x="63" y="48"/>
                    <a:pt x="62" y="48"/>
                    <a:pt x="62" y="48"/>
                  </a:cubicBezTo>
                  <a:cubicBezTo>
                    <a:pt x="61" y="47"/>
                    <a:pt x="61" y="46"/>
                    <a:pt x="60" y="46"/>
                  </a:cubicBezTo>
                  <a:cubicBezTo>
                    <a:pt x="60" y="46"/>
                    <a:pt x="59" y="46"/>
                    <a:pt x="59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6" y="46"/>
                    <a:pt x="56" y="47"/>
                    <a:pt x="56" y="47"/>
                  </a:cubicBezTo>
                  <a:cubicBezTo>
                    <a:pt x="56" y="47"/>
                    <a:pt x="55" y="46"/>
                    <a:pt x="55" y="46"/>
                  </a:cubicBezTo>
                  <a:cubicBezTo>
                    <a:pt x="55" y="46"/>
                    <a:pt x="54" y="45"/>
                    <a:pt x="54" y="45"/>
                  </a:cubicBezTo>
                  <a:cubicBezTo>
                    <a:pt x="54" y="45"/>
                    <a:pt x="53" y="45"/>
                    <a:pt x="53" y="45"/>
                  </a:cubicBezTo>
                  <a:cubicBezTo>
                    <a:pt x="52" y="45"/>
                    <a:pt x="52" y="45"/>
                    <a:pt x="51" y="45"/>
                  </a:cubicBezTo>
                  <a:cubicBezTo>
                    <a:pt x="51" y="45"/>
                    <a:pt x="51" y="45"/>
                    <a:pt x="50" y="45"/>
                  </a:cubicBezTo>
                  <a:cubicBezTo>
                    <a:pt x="50" y="45"/>
                    <a:pt x="49" y="45"/>
                    <a:pt x="49" y="4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7" y="42"/>
                    <a:pt x="46" y="42"/>
                    <a:pt x="46" y="42"/>
                  </a:cubicBezTo>
                  <a:cubicBezTo>
                    <a:pt x="46" y="41"/>
                    <a:pt x="45" y="41"/>
                    <a:pt x="45" y="41"/>
                  </a:cubicBezTo>
                  <a:cubicBezTo>
                    <a:pt x="45" y="41"/>
                    <a:pt x="44" y="41"/>
                    <a:pt x="44" y="41"/>
                  </a:cubicBezTo>
                  <a:cubicBezTo>
                    <a:pt x="44" y="41"/>
                    <a:pt x="43" y="40"/>
                    <a:pt x="43" y="40"/>
                  </a:cubicBezTo>
                  <a:cubicBezTo>
                    <a:pt x="43" y="40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4" y="38"/>
                    <a:pt x="44" y="38"/>
                  </a:cubicBezTo>
                  <a:cubicBezTo>
                    <a:pt x="44" y="38"/>
                    <a:pt x="44" y="37"/>
                    <a:pt x="44" y="37"/>
                  </a:cubicBezTo>
                  <a:cubicBezTo>
                    <a:pt x="44" y="37"/>
                    <a:pt x="44" y="36"/>
                    <a:pt x="44" y="36"/>
                  </a:cubicBezTo>
                  <a:cubicBezTo>
                    <a:pt x="44" y="36"/>
                    <a:pt x="44" y="36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4"/>
                    <a:pt x="45" y="34"/>
                  </a:cubicBezTo>
                  <a:cubicBezTo>
                    <a:pt x="45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7"/>
                  </a:cubicBezTo>
                  <a:cubicBezTo>
                    <a:pt x="36" y="27"/>
                    <a:pt x="35" y="27"/>
                    <a:pt x="35" y="26"/>
                  </a:cubicBezTo>
                  <a:cubicBezTo>
                    <a:pt x="35" y="26"/>
                    <a:pt x="35" y="26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4" y="24"/>
                    <a:pt x="34" y="24"/>
                  </a:cubicBezTo>
                  <a:cubicBezTo>
                    <a:pt x="34" y="24"/>
                    <a:pt x="34" y="23"/>
                    <a:pt x="34" y="23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4" y="22"/>
                    <a:pt x="34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cubicBezTo>
                    <a:pt x="36" y="21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6" y="21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3" y="15"/>
                    <a:pt x="33" y="14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6" y="13"/>
                  </a:cubicBezTo>
                  <a:cubicBezTo>
                    <a:pt x="36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4" y="13"/>
                    <a:pt x="34" y="12"/>
                  </a:cubicBezTo>
                  <a:cubicBezTo>
                    <a:pt x="34" y="12"/>
                    <a:pt x="33" y="11"/>
                    <a:pt x="33" y="11"/>
                  </a:cubicBezTo>
                  <a:cubicBezTo>
                    <a:pt x="32" y="11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5" y="7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5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4" y="16"/>
                    <a:pt x="14" y="17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0" y="22"/>
                    <a:pt x="20" y="22"/>
                    <a:pt x="21" y="22"/>
                  </a:cubicBezTo>
                  <a:cubicBezTo>
                    <a:pt x="21" y="23"/>
                    <a:pt x="21" y="23"/>
                    <a:pt x="22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5"/>
                    <a:pt x="23" y="25"/>
                  </a:cubicBezTo>
                  <a:cubicBezTo>
                    <a:pt x="23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7"/>
                    <a:pt x="21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0" y="32"/>
                    <a:pt x="20" y="32"/>
                    <a:pt x="19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6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7" y="37"/>
                    <a:pt x="17" y="38"/>
                    <a:pt x="16" y="38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2"/>
                  </a:cubicBezTo>
                  <a:cubicBezTo>
                    <a:pt x="13" y="42"/>
                    <a:pt x="13" y="43"/>
                    <a:pt x="13" y="43"/>
                  </a:cubicBezTo>
                  <a:cubicBezTo>
                    <a:pt x="13" y="43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6"/>
                    <a:pt x="8" y="45"/>
                    <a:pt x="8" y="45"/>
                  </a:cubicBezTo>
                  <a:cubicBezTo>
                    <a:pt x="8" y="45"/>
                    <a:pt x="8" y="45"/>
                    <a:pt x="7" y="45"/>
                  </a:cubicBezTo>
                  <a:cubicBezTo>
                    <a:pt x="7" y="45"/>
                    <a:pt x="7" y="45"/>
                    <a:pt x="6" y="45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6" y="46"/>
                    <a:pt x="6" y="47"/>
                    <a:pt x="6" y="47"/>
                  </a:cubicBezTo>
                  <a:cubicBezTo>
                    <a:pt x="6" y="47"/>
                    <a:pt x="6" y="48"/>
                    <a:pt x="6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49"/>
                    <a:pt x="5" y="49"/>
                    <a:pt x="4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6" y="53"/>
                    <a:pt x="6" y="53"/>
                  </a:cubicBezTo>
                  <a:cubicBezTo>
                    <a:pt x="6" y="53"/>
                    <a:pt x="6" y="54"/>
                    <a:pt x="6" y="54"/>
                  </a:cubicBezTo>
                  <a:cubicBezTo>
                    <a:pt x="6" y="54"/>
                    <a:pt x="6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9" y="57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3"/>
                    <a:pt x="10" y="63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0" y="65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5"/>
                    <a:pt x="5" y="65"/>
                    <a:pt x="5" y="65"/>
                  </a:cubicBezTo>
                  <a:cubicBezTo>
                    <a:pt x="5" y="65"/>
                    <a:pt x="5" y="64"/>
                    <a:pt x="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3" y="64"/>
                    <a:pt x="3" y="64"/>
                  </a:cubicBezTo>
                  <a:cubicBezTo>
                    <a:pt x="3" y="64"/>
                    <a:pt x="3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0" y="66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9"/>
                    <a:pt x="1" y="69"/>
                  </a:cubicBezTo>
                  <a:cubicBezTo>
                    <a:pt x="1" y="69"/>
                    <a:pt x="2" y="69"/>
                    <a:pt x="2" y="69"/>
                  </a:cubicBez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70"/>
                    <a:pt x="3" y="70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4" y="71"/>
                    <a:pt x="4" y="71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5" y="72"/>
                    <a:pt x="5" y="72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1"/>
                    <a:pt x="8" y="71"/>
                    <a:pt x="8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9" y="70"/>
                    <a:pt x="9" y="70"/>
                  </a:cubicBezTo>
                  <a:cubicBezTo>
                    <a:pt x="9" y="70"/>
                    <a:pt x="9" y="70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1"/>
                    <a:pt x="8" y="71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4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3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6"/>
                    <a:pt x="4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5" y="76"/>
                    <a:pt x="5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8"/>
                    <a:pt x="6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80"/>
                    <a:pt x="8" y="80"/>
                  </a:cubicBezTo>
                  <a:cubicBezTo>
                    <a:pt x="8" y="80"/>
                    <a:pt x="9" y="80"/>
                    <a:pt x="9" y="80"/>
                  </a:cubicBezTo>
                  <a:cubicBezTo>
                    <a:pt x="9" y="80"/>
                    <a:pt x="9" y="80"/>
                    <a:pt x="9" y="81"/>
                  </a:cubicBezTo>
                  <a:cubicBezTo>
                    <a:pt x="9" y="81"/>
                    <a:pt x="9" y="81"/>
                    <a:pt x="10" y="81"/>
                  </a:cubicBezTo>
                  <a:cubicBezTo>
                    <a:pt x="10" y="81"/>
                    <a:pt x="10" y="81"/>
                    <a:pt x="10" y="82"/>
                  </a:cubicBezTo>
                  <a:cubicBezTo>
                    <a:pt x="10" y="82"/>
                    <a:pt x="11" y="82"/>
                    <a:pt x="11" y="82"/>
                  </a:cubicBezTo>
                  <a:cubicBezTo>
                    <a:pt x="11" y="82"/>
                    <a:pt x="12" y="82"/>
                    <a:pt x="12" y="82"/>
                  </a:cubicBezTo>
                  <a:cubicBezTo>
                    <a:pt x="12" y="82"/>
                    <a:pt x="12" y="82"/>
                    <a:pt x="13" y="81"/>
                  </a:cubicBezTo>
                  <a:cubicBezTo>
                    <a:pt x="13" y="81"/>
                    <a:pt x="13" y="81"/>
                    <a:pt x="14" y="80"/>
                  </a:cubicBezTo>
                  <a:cubicBezTo>
                    <a:pt x="14" y="80"/>
                    <a:pt x="14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6" y="76"/>
                    <a:pt x="16" y="76"/>
                  </a:cubicBezTo>
                  <a:cubicBezTo>
                    <a:pt x="16" y="76"/>
                    <a:pt x="16" y="76"/>
                    <a:pt x="16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4"/>
                    <a:pt x="17" y="74"/>
                  </a:cubicBezTo>
                  <a:cubicBezTo>
                    <a:pt x="17" y="74"/>
                    <a:pt x="16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9" y="74"/>
                    <a:pt x="19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8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6"/>
                    <a:pt x="19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9"/>
                    <a:pt x="21" y="79"/>
                  </a:cubicBezTo>
                  <a:cubicBezTo>
                    <a:pt x="21" y="79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79"/>
                    <a:pt x="19" y="79"/>
                    <a:pt x="19" y="79"/>
                  </a:cubicBezTo>
                  <a:cubicBezTo>
                    <a:pt x="19" y="79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1"/>
                    <a:pt x="19" y="81"/>
                  </a:cubicBezTo>
                  <a:cubicBezTo>
                    <a:pt x="19" y="82"/>
                    <a:pt x="19" y="82"/>
                    <a:pt x="19" y="83"/>
                  </a:cubicBezTo>
                  <a:cubicBezTo>
                    <a:pt x="19" y="83"/>
                    <a:pt x="19" y="84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7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1" y="90"/>
                    <a:pt x="20" y="90"/>
                    <a:pt x="20" y="90"/>
                  </a:cubicBezTo>
                  <a:cubicBezTo>
                    <a:pt x="20" y="90"/>
                    <a:pt x="21" y="91"/>
                    <a:pt x="21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20" y="92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3"/>
                    <a:pt x="21" y="94"/>
                    <a:pt x="21" y="94"/>
                  </a:cubicBezTo>
                  <a:cubicBezTo>
                    <a:pt x="21" y="94"/>
                    <a:pt x="21" y="94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6"/>
                    <a:pt x="21" y="96"/>
                  </a:cubicBezTo>
                  <a:cubicBezTo>
                    <a:pt x="21" y="97"/>
                    <a:pt x="21" y="97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0"/>
                    <a:pt x="22" y="101"/>
                  </a:cubicBezTo>
                  <a:cubicBezTo>
                    <a:pt x="22" y="101"/>
                    <a:pt x="22" y="101"/>
                    <a:pt x="22" y="102"/>
                  </a:cubicBezTo>
                  <a:cubicBezTo>
                    <a:pt x="22" y="102"/>
                    <a:pt x="22" y="102"/>
                    <a:pt x="22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3" y="103"/>
                    <a:pt x="23" y="103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6"/>
                    <a:pt x="24" y="106"/>
                  </a:cubicBezTo>
                  <a:cubicBezTo>
                    <a:pt x="24" y="106"/>
                    <a:pt x="24" y="106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4" y="107"/>
                    <a:pt x="24" y="107"/>
                  </a:cubicBezTo>
                  <a:cubicBezTo>
                    <a:pt x="24" y="107"/>
                    <a:pt x="24" y="108"/>
                    <a:pt x="25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5" y="108"/>
                    <a:pt x="26" y="108"/>
                    <a:pt x="26" y="108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6" y="109"/>
                    <a:pt x="26" y="110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10"/>
                    <a:pt x="26" y="110"/>
                    <a:pt x="27" y="110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111"/>
                    <a:pt x="27" y="111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3"/>
                    <a:pt x="27" y="113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8" y="114"/>
                    <a:pt x="28" y="114"/>
                  </a:cubicBezTo>
                  <a:cubicBezTo>
                    <a:pt x="28" y="114"/>
                    <a:pt x="28" y="115"/>
                    <a:pt x="28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5"/>
                    <a:pt x="29" y="116"/>
                    <a:pt x="29" y="116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7"/>
                    <a:pt x="28" y="117"/>
                    <a:pt x="28" y="117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29" y="119"/>
                    <a:pt x="29" y="119"/>
                  </a:cubicBezTo>
                  <a:cubicBezTo>
                    <a:pt x="29" y="120"/>
                    <a:pt x="29" y="120"/>
                    <a:pt x="29" y="121"/>
                  </a:cubicBezTo>
                  <a:cubicBezTo>
                    <a:pt x="30" y="121"/>
                    <a:pt x="30" y="122"/>
                    <a:pt x="30" y="122"/>
                  </a:cubicBezTo>
                  <a:cubicBezTo>
                    <a:pt x="30" y="122"/>
                    <a:pt x="30" y="123"/>
                    <a:pt x="30" y="123"/>
                  </a:cubicBezTo>
                  <a:cubicBezTo>
                    <a:pt x="30" y="123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2" y="124"/>
                    <a:pt x="32" y="124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2" y="126"/>
                    <a:pt x="33" y="126"/>
                    <a:pt x="33" y="126"/>
                  </a:cubicBezTo>
                  <a:cubicBezTo>
                    <a:pt x="33" y="126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8"/>
                    <a:pt x="33" y="128"/>
                    <a:pt x="34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9"/>
                    <a:pt x="34" y="130"/>
                    <a:pt x="34" y="130"/>
                  </a:cubicBezTo>
                  <a:cubicBezTo>
                    <a:pt x="34" y="130"/>
                    <a:pt x="35" y="130"/>
                    <a:pt x="35" y="131"/>
                  </a:cubicBezTo>
                  <a:cubicBezTo>
                    <a:pt x="35" y="131"/>
                    <a:pt x="35" y="132"/>
                    <a:pt x="35" y="132"/>
                  </a:cubicBezTo>
                  <a:cubicBezTo>
                    <a:pt x="35" y="132"/>
                    <a:pt x="35" y="133"/>
                    <a:pt x="35" y="133"/>
                  </a:cubicBezTo>
                  <a:cubicBezTo>
                    <a:pt x="35" y="134"/>
                    <a:pt x="35" y="135"/>
                    <a:pt x="35" y="135"/>
                  </a:cubicBezTo>
                  <a:cubicBezTo>
                    <a:pt x="35" y="135"/>
                    <a:pt x="36" y="136"/>
                    <a:pt x="36" y="136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8"/>
                    <a:pt x="36" y="138"/>
                    <a:pt x="37" y="138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7" y="138"/>
                    <a:pt x="37" y="138"/>
                    <a:pt x="38" y="138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39"/>
                    <a:pt x="37" y="139"/>
                    <a:pt x="37" y="140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7" y="140"/>
                    <a:pt x="37" y="140"/>
                    <a:pt x="38" y="140"/>
                  </a:cubicBezTo>
                  <a:cubicBezTo>
                    <a:pt x="38" y="140"/>
                    <a:pt x="38" y="141"/>
                    <a:pt x="38" y="141"/>
                  </a:cubicBezTo>
                  <a:cubicBezTo>
                    <a:pt x="38" y="141"/>
                    <a:pt x="38" y="141"/>
                    <a:pt x="39" y="141"/>
                  </a:cubicBezTo>
                  <a:cubicBezTo>
                    <a:pt x="39" y="141"/>
                    <a:pt x="39" y="142"/>
                    <a:pt x="39" y="142"/>
                  </a:cubicBezTo>
                  <a:cubicBezTo>
                    <a:pt x="39" y="142"/>
                    <a:pt x="39" y="142"/>
                    <a:pt x="39" y="143"/>
                  </a:cubicBezTo>
                  <a:cubicBezTo>
                    <a:pt x="39" y="143"/>
                    <a:pt x="40" y="143"/>
                    <a:pt x="40" y="143"/>
                  </a:cubicBezTo>
                  <a:cubicBezTo>
                    <a:pt x="40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43" y="142"/>
                    <a:pt x="43" y="142"/>
                    <a:pt x="43" y="141"/>
                  </a:cubicBezTo>
                  <a:cubicBezTo>
                    <a:pt x="43" y="141"/>
                    <a:pt x="43" y="141"/>
                    <a:pt x="44" y="141"/>
                  </a:cubicBezTo>
                  <a:cubicBezTo>
                    <a:pt x="44" y="141"/>
                    <a:pt x="44" y="141"/>
                    <a:pt x="44" y="140"/>
                  </a:cubicBezTo>
                  <a:cubicBezTo>
                    <a:pt x="44" y="140"/>
                    <a:pt x="44" y="140"/>
                    <a:pt x="44" y="139"/>
                  </a:cubicBezTo>
                  <a:cubicBezTo>
                    <a:pt x="44" y="139"/>
                    <a:pt x="44" y="139"/>
                    <a:pt x="44" y="138"/>
                  </a:cubicBezTo>
                  <a:cubicBezTo>
                    <a:pt x="44" y="138"/>
                    <a:pt x="45" y="138"/>
                    <a:pt x="45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6" y="138"/>
                    <a:pt x="47" y="138"/>
                    <a:pt x="47" y="138"/>
                  </a:cubicBezTo>
                  <a:cubicBezTo>
                    <a:pt x="47" y="138"/>
                    <a:pt x="48" y="138"/>
                    <a:pt x="48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37"/>
                    <a:pt x="48" y="137"/>
                    <a:pt x="47" y="137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7" y="136"/>
                    <a:pt x="47" y="136"/>
                  </a:cubicBezTo>
                  <a:cubicBezTo>
                    <a:pt x="47" y="136"/>
                    <a:pt x="47" y="135"/>
                    <a:pt x="47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5"/>
                    <a:pt x="48" y="134"/>
                    <a:pt x="48" y="134"/>
                  </a:cubicBezTo>
                  <a:cubicBezTo>
                    <a:pt x="48" y="134"/>
                    <a:pt x="48" y="134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3"/>
                    <a:pt x="49" y="133"/>
                    <a:pt x="49" y="133"/>
                  </a:cubicBezTo>
                  <a:cubicBezTo>
                    <a:pt x="49" y="133"/>
                    <a:pt x="50" y="133"/>
                    <a:pt x="50" y="133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0" y="132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0" y="129"/>
                    <a:pt x="50" y="128"/>
                    <a:pt x="50" y="127"/>
                  </a:cubicBezTo>
                  <a:cubicBezTo>
                    <a:pt x="50" y="127"/>
                    <a:pt x="50" y="126"/>
                    <a:pt x="50" y="126"/>
                  </a:cubicBezTo>
                  <a:cubicBezTo>
                    <a:pt x="50" y="125"/>
                    <a:pt x="50" y="125"/>
                    <a:pt x="50" y="124"/>
                  </a:cubicBezTo>
                  <a:cubicBezTo>
                    <a:pt x="50" y="124"/>
                    <a:pt x="50" y="124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2"/>
                    <a:pt x="50" y="121"/>
                    <a:pt x="50" y="121"/>
                  </a:cubicBezTo>
                  <a:cubicBezTo>
                    <a:pt x="50" y="121"/>
                    <a:pt x="51" y="121"/>
                    <a:pt x="51" y="120"/>
                  </a:cubicBezTo>
                  <a:cubicBezTo>
                    <a:pt x="51" y="120"/>
                    <a:pt x="51" y="120"/>
                    <a:pt x="51" y="119"/>
                  </a:cubicBezTo>
                  <a:cubicBezTo>
                    <a:pt x="51" y="119"/>
                    <a:pt x="51" y="119"/>
                    <a:pt x="51" y="118"/>
                  </a:cubicBezTo>
                  <a:cubicBezTo>
                    <a:pt x="51" y="118"/>
                    <a:pt x="51" y="117"/>
                    <a:pt x="51" y="117"/>
                  </a:cubicBezTo>
                  <a:cubicBezTo>
                    <a:pt x="51" y="117"/>
                    <a:pt x="51" y="116"/>
                    <a:pt x="50" y="116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0" y="116"/>
                    <a:pt x="50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3"/>
                    <a:pt x="50" y="112"/>
                    <a:pt x="50" y="112"/>
                  </a:cubicBezTo>
                  <a:cubicBezTo>
                    <a:pt x="50" y="112"/>
                    <a:pt x="50" y="111"/>
                    <a:pt x="50" y="111"/>
                  </a:cubicBezTo>
                  <a:cubicBezTo>
                    <a:pt x="50" y="111"/>
                    <a:pt x="50" y="110"/>
                    <a:pt x="50" y="109"/>
                  </a:cubicBezTo>
                  <a:cubicBezTo>
                    <a:pt x="50" y="109"/>
                    <a:pt x="50" y="108"/>
                    <a:pt x="50" y="108"/>
                  </a:cubicBezTo>
                  <a:cubicBezTo>
                    <a:pt x="50" y="108"/>
                    <a:pt x="50" y="107"/>
                    <a:pt x="50" y="107"/>
                  </a:cubicBezTo>
                  <a:cubicBezTo>
                    <a:pt x="50" y="107"/>
                    <a:pt x="50" y="106"/>
                    <a:pt x="50" y="106"/>
                  </a:cubicBezTo>
                  <a:cubicBezTo>
                    <a:pt x="50" y="106"/>
                    <a:pt x="50" y="106"/>
                    <a:pt x="51" y="105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5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52" y="106"/>
                    <a:pt x="52" y="106"/>
                    <a:pt x="53" y="106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5"/>
                    <a:pt x="53" y="104"/>
                  </a:cubicBezTo>
                  <a:cubicBezTo>
                    <a:pt x="53" y="104"/>
                    <a:pt x="54" y="104"/>
                    <a:pt x="54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4" y="102"/>
                    <a:pt x="54" y="102"/>
                  </a:cubicBezTo>
                  <a:cubicBezTo>
                    <a:pt x="54" y="102"/>
                    <a:pt x="54" y="102"/>
                    <a:pt x="55" y="102"/>
                  </a:cubicBezTo>
                  <a:cubicBezTo>
                    <a:pt x="55" y="102"/>
                    <a:pt x="55" y="102"/>
                    <a:pt x="56" y="102"/>
                  </a:cubicBezTo>
                  <a:cubicBezTo>
                    <a:pt x="56" y="102"/>
                    <a:pt x="56" y="102"/>
                    <a:pt x="57" y="102"/>
                  </a:cubicBezTo>
                  <a:cubicBezTo>
                    <a:pt x="57" y="102"/>
                    <a:pt x="57" y="102"/>
                    <a:pt x="57" y="101"/>
                  </a:cubicBezTo>
                  <a:cubicBezTo>
                    <a:pt x="57" y="101"/>
                    <a:pt x="58" y="101"/>
                    <a:pt x="58" y="100"/>
                  </a:cubicBezTo>
                  <a:cubicBezTo>
                    <a:pt x="58" y="100"/>
                    <a:pt x="58" y="100"/>
                    <a:pt x="58" y="99"/>
                  </a:cubicBezTo>
                  <a:cubicBezTo>
                    <a:pt x="58" y="99"/>
                    <a:pt x="58" y="99"/>
                    <a:pt x="59" y="99"/>
                  </a:cubicBezTo>
                  <a:cubicBezTo>
                    <a:pt x="59" y="99"/>
                    <a:pt x="59" y="98"/>
                    <a:pt x="59" y="98"/>
                  </a:cubicBezTo>
                  <a:cubicBezTo>
                    <a:pt x="59" y="98"/>
                    <a:pt x="60" y="98"/>
                    <a:pt x="60" y="97"/>
                  </a:cubicBezTo>
                  <a:cubicBezTo>
                    <a:pt x="60" y="97"/>
                    <a:pt x="60" y="97"/>
                    <a:pt x="61" y="96"/>
                  </a:cubicBezTo>
                  <a:cubicBezTo>
                    <a:pt x="61" y="96"/>
                    <a:pt x="61" y="95"/>
                    <a:pt x="62" y="95"/>
                  </a:cubicBezTo>
                  <a:cubicBezTo>
                    <a:pt x="62" y="95"/>
                    <a:pt x="62" y="94"/>
                    <a:pt x="63" y="94"/>
                  </a:cubicBezTo>
                  <a:cubicBezTo>
                    <a:pt x="63" y="94"/>
                    <a:pt x="63" y="93"/>
                    <a:pt x="63" y="93"/>
                  </a:cubicBezTo>
                  <a:cubicBezTo>
                    <a:pt x="63" y="93"/>
                    <a:pt x="63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3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1"/>
                    <a:pt x="64" y="91"/>
                    <a:pt x="64" y="91"/>
                  </a:cubicBezTo>
                  <a:cubicBezTo>
                    <a:pt x="64" y="91"/>
                    <a:pt x="65" y="91"/>
                    <a:pt x="65" y="91"/>
                  </a:cubicBezTo>
                  <a:cubicBezTo>
                    <a:pt x="65" y="91"/>
                    <a:pt x="65" y="91"/>
                    <a:pt x="65" y="90"/>
                  </a:cubicBezTo>
                  <a:cubicBezTo>
                    <a:pt x="65" y="90"/>
                    <a:pt x="66" y="90"/>
                    <a:pt x="66" y="90"/>
                  </a:cubicBezTo>
                  <a:cubicBezTo>
                    <a:pt x="66" y="90"/>
                    <a:pt x="66" y="89"/>
                    <a:pt x="67" y="88"/>
                  </a:cubicBezTo>
                  <a:cubicBezTo>
                    <a:pt x="67" y="88"/>
                    <a:pt x="67" y="87"/>
                    <a:pt x="68" y="87"/>
                  </a:cubicBezTo>
                  <a:cubicBezTo>
                    <a:pt x="68" y="87"/>
                    <a:pt x="68" y="87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8" y="85"/>
                    <a:pt x="68" y="84"/>
                    <a:pt x="68" y="84"/>
                  </a:cubicBezTo>
                  <a:cubicBezTo>
                    <a:pt x="68" y="84"/>
                    <a:pt x="68" y="84"/>
                    <a:pt x="69" y="84"/>
                  </a:cubicBezTo>
                  <a:cubicBezTo>
                    <a:pt x="69" y="84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5"/>
                    <a:pt x="70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0" y="85"/>
                    <a:pt x="71" y="85"/>
                    <a:pt x="71" y="85"/>
                  </a:cubicBezTo>
                  <a:cubicBezTo>
                    <a:pt x="71" y="85"/>
                    <a:pt x="71" y="85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3" y="84"/>
                    <a:pt x="73" y="83"/>
                    <a:pt x="73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3" y="83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2"/>
                    <a:pt x="73" y="81"/>
                  </a:cubicBezTo>
                  <a:cubicBezTo>
                    <a:pt x="73" y="81"/>
                    <a:pt x="74" y="81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80"/>
                    <a:pt x="73" y="79"/>
                    <a:pt x="73" y="79"/>
                  </a:cubicBezTo>
                  <a:cubicBezTo>
                    <a:pt x="73" y="79"/>
                    <a:pt x="73" y="78"/>
                    <a:pt x="73" y="78"/>
                  </a:cubicBezTo>
                  <a:cubicBezTo>
                    <a:pt x="74" y="78"/>
                    <a:pt x="74" y="77"/>
                    <a:pt x="74" y="77"/>
                  </a:cubicBezTo>
                  <a:cubicBezTo>
                    <a:pt x="74" y="77"/>
                    <a:pt x="75" y="76"/>
                    <a:pt x="75" y="76"/>
                  </a:cubicBezTo>
                  <a:cubicBezTo>
                    <a:pt x="75" y="76"/>
                    <a:pt x="75" y="76"/>
                    <a:pt x="76" y="76"/>
                  </a:cubicBezTo>
                  <a:cubicBezTo>
                    <a:pt x="76" y="76"/>
                    <a:pt x="76" y="76"/>
                    <a:pt x="77" y="76"/>
                  </a:cubicBezTo>
                  <a:cubicBezTo>
                    <a:pt x="77" y="76"/>
                    <a:pt x="77" y="75"/>
                    <a:pt x="77" y="75"/>
                  </a:cubicBezTo>
                  <a:cubicBezTo>
                    <a:pt x="77" y="75"/>
                    <a:pt x="77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6"/>
                    <a:pt x="78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6"/>
                    <a:pt x="79" y="76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5"/>
                    <a:pt x="81" y="75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82" y="76"/>
                    <a:pt x="82" y="76"/>
                  </a:cubicBezTo>
                  <a:cubicBezTo>
                    <a:pt x="82" y="76"/>
                    <a:pt x="82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4"/>
                    <a:pt x="82" y="74"/>
                    <a:pt x="82" y="74"/>
                  </a:cubicBezTo>
                  <a:cubicBezTo>
                    <a:pt x="82" y="74"/>
                    <a:pt x="81" y="73"/>
                    <a:pt x="81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0"/>
                    <a:pt x="81" y="70"/>
                  </a:cubicBezTo>
                  <a:cubicBezTo>
                    <a:pt x="81" y="70"/>
                    <a:pt x="80" y="70"/>
                    <a:pt x="80" y="70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8"/>
                    <a:pt x="80" y="68"/>
                  </a:cubicBezTo>
                  <a:cubicBezTo>
                    <a:pt x="80" y="68"/>
                    <a:pt x="80" y="68"/>
                    <a:pt x="80" y="67"/>
                  </a:cubicBezTo>
                  <a:cubicBezTo>
                    <a:pt x="80" y="67"/>
                    <a:pt x="80" y="67"/>
                    <a:pt x="7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0" y="65"/>
                    <a:pt x="80" y="64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9" y="63"/>
                    <a:pt x="79" y="63"/>
                    <a:pt x="78" y="62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7" y="59"/>
                    <a:pt x="77" y="59"/>
                  </a:cubicBezTo>
                  <a:cubicBezTo>
                    <a:pt x="77" y="59"/>
                    <a:pt x="77" y="58"/>
                    <a:pt x="77" y="58"/>
                  </a:cubicBezTo>
                  <a:cubicBezTo>
                    <a:pt x="77" y="58"/>
                    <a:pt x="78" y="58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7" y="56"/>
                    <a:pt x="77" y="56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6" y="55"/>
                    <a:pt x="76" y="55"/>
                    <a:pt x="75" y="55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3"/>
                    <a:pt x="75" y="53"/>
                  </a:cubicBezTo>
                  <a:cubicBezTo>
                    <a:pt x="75" y="53"/>
                    <a:pt x="76" y="52"/>
                    <a:pt x="76" y="52"/>
                  </a:cubicBezTo>
                  <a:cubicBezTo>
                    <a:pt x="76" y="52"/>
                    <a:pt x="75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3"/>
                    <a:pt x="77" y="53"/>
                  </a:cubicBezTo>
                  <a:cubicBezTo>
                    <a:pt x="77" y="53"/>
                    <a:pt x="78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1"/>
                    <a:pt x="78" y="51"/>
                  </a:cubicBezTo>
                  <a:cubicBezTo>
                    <a:pt x="78" y="51"/>
                    <a:pt x="79" y="52"/>
                    <a:pt x="79" y="52"/>
                  </a:cubicBezTo>
                  <a:cubicBezTo>
                    <a:pt x="79" y="52"/>
                    <a:pt x="79" y="52"/>
                    <a:pt x="79" y="53"/>
                  </a:cubicBezTo>
                  <a:cubicBezTo>
                    <a:pt x="79" y="53"/>
                    <a:pt x="79" y="53"/>
                    <a:pt x="80" y="53"/>
                  </a:cubicBezTo>
                  <a:cubicBezTo>
                    <a:pt x="80" y="53"/>
                    <a:pt x="80" y="53"/>
                    <a:pt x="80" y="54"/>
                  </a:cubicBezTo>
                  <a:cubicBezTo>
                    <a:pt x="80" y="54"/>
                    <a:pt x="81" y="53"/>
                    <a:pt x="81" y="53"/>
                  </a:cubicBezTo>
                  <a:cubicBezTo>
                    <a:pt x="81" y="53"/>
                    <a:pt x="82" y="53"/>
                    <a:pt x="82" y="54"/>
                  </a:cubicBezTo>
                  <a:cubicBezTo>
                    <a:pt x="82" y="54"/>
                    <a:pt x="83" y="54"/>
                    <a:pt x="83" y="55"/>
                  </a:cubicBezTo>
                  <a:cubicBezTo>
                    <a:pt x="83" y="55"/>
                    <a:pt x="83" y="55"/>
                    <a:pt x="83" y="56"/>
                  </a:cubicBezTo>
                  <a:cubicBezTo>
                    <a:pt x="83" y="56"/>
                    <a:pt x="83" y="57"/>
                    <a:pt x="83" y="57"/>
                  </a:cubicBezTo>
                  <a:cubicBezTo>
                    <a:pt x="83" y="57"/>
                    <a:pt x="84" y="58"/>
                    <a:pt x="84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85" y="58"/>
                    <a:pt x="86" y="58"/>
                    <a:pt x="86" y="58"/>
                  </a:cubicBezTo>
                  <a:cubicBezTo>
                    <a:pt x="86" y="57"/>
                    <a:pt x="87" y="58"/>
                    <a:pt x="87" y="57"/>
                  </a:cubicBezTo>
                  <a:cubicBezTo>
                    <a:pt x="88" y="57"/>
                    <a:pt x="89" y="57"/>
                    <a:pt x="90" y="57"/>
                  </a:cubicBezTo>
                  <a:cubicBezTo>
                    <a:pt x="90" y="57"/>
                    <a:pt x="91" y="57"/>
                    <a:pt x="92" y="57"/>
                  </a:cubicBezTo>
                  <a:cubicBezTo>
                    <a:pt x="92" y="57"/>
                    <a:pt x="92" y="58"/>
                    <a:pt x="92" y="58"/>
                  </a:cubicBezTo>
                  <a:cubicBezTo>
                    <a:pt x="92" y="58"/>
                    <a:pt x="93" y="58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2" y="59"/>
                    <a:pt x="92" y="59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61"/>
                    <a:pt x="92" y="62"/>
                    <a:pt x="92" y="62"/>
                  </a:cubicBezTo>
                  <a:cubicBezTo>
                    <a:pt x="91" y="62"/>
                    <a:pt x="91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3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7" y="65"/>
                    <a:pt x="87" y="65"/>
                  </a:cubicBezTo>
                  <a:cubicBezTo>
                    <a:pt x="87" y="65"/>
                    <a:pt x="87" y="66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8" y="67"/>
                    <a:pt x="89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1" y="68"/>
                    <a:pt x="91" y="67"/>
                    <a:pt x="91" y="67"/>
                  </a:cubicBezTo>
                  <a:cubicBezTo>
                    <a:pt x="91" y="67"/>
                    <a:pt x="92" y="67"/>
                    <a:pt x="92" y="6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5"/>
                    <a:pt x="92" y="64"/>
                    <a:pt x="92" y="64"/>
                  </a:cubicBezTo>
                  <a:cubicBezTo>
                    <a:pt x="92" y="64"/>
                    <a:pt x="92" y="64"/>
                    <a:pt x="92" y="63"/>
                  </a:cubicBezTo>
                  <a:cubicBezTo>
                    <a:pt x="92" y="63"/>
                    <a:pt x="93" y="63"/>
                    <a:pt x="93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3"/>
                    <a:pt x="93" y="64"/>
                    <a:pt x="93" y="64"/>
                  </a:cubicBezTo>
                  <a:cubicBezTo>
                    <a:pt x="94" y="64"/>
                    <a:pt x="94" y="65"/>
                    <a:pt x="94" y="65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4" y="66"/>
                    <a:pt x="93" y="66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9"/>
                    <a:pt x="94" y="69"/>
                  </a:cubicBezTo>
                  <a:cubicBezTo>
                    <a:pt x="94" y="69"/>
                    <a:pt x="94" y="70"/>
                    <a:pt x="94" y="70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2"/>
                    <a:pt x="95" y="7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6" y="73"/>
                    <a:pt x="96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3"/>
                    <a:pt x="96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2"/>
                    <a:pt x="97" y="72"/>
                  </a:cubicBezTo>
                  <a:cubicBezTo>
                    <a:pt x="97" y="72"/>
                    <a:pt x="97" y="71"/>
                    <a:pt x="97" y="71"/>
                  </a:cubicBezTo>
                  <a:cubicBezTo>
                    <a:pt x="97" y="71"/>
                    <a:pt x="97" y="70"/>
                    <a:pt x="97" y="70"/>
                  </a:cubicBezTo>
                  <a:cubicBezTo>
                    <a:pt x="97" y="70"/>
                    <a:pt x="97" y="70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8"/>
                  </a:cubicBezTo>
                  <a:cubicBezTo>
                    <a:pt x="97" y="68"/>
                    <a:pt x="98" y="68"/>
                    <a:pt x="98" y="68"/>
                  </a:cubicBezTo>
                  <a:cubicBezTo>
                    <a:pt x="98" y="67"/>
                    <a:pt x="98" y="67"/>
                    <a:pt x="97" y="67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5"/>
                    <a:pt x="97" y="65"/>
                  </a:cubicBezTo>
                  <a:cubicBezTo>
                    <a:pt x="98" y="65"/>
                    <a:pt x="98" y="65"/>
                    <a:pt x="97" y="64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9" y="64"/>
                    <a:pt x="99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00" y="64"/>
                    <a:pt x="100" y="63"/>
                    <a:pt x="100" y="63"/>
                  </a:cubicBezTo>
                  <a:cubicBezTo>
                    <a:pt x="100" y="62"/>
                    <a:pt x="100" y="62"/>
                    <a:pt x="100" y="61"/>
                  </a:cubicBezTo>
                  <a:cubicBezTo>
                    <a:pt x="100" y="61"/>
                    <a:pt x="100" y="60"/>
                    <a:pt x="100" y="60"/>
                  </a:cubicBezTo>
                  <a:cubicBezTo>
                    <a:pt x="100" y="60"/>
                    <a:pt x="101" y="59"/>
                    <a:pt x="101" y="59"/>
                  </a:cubicBezTo>
                  <a:cubicBezTo>
                    <a:pt x="101" y="59"/>
                    <a:pt x="101" y="58"/>
                    <a:pt x="101" y="58"/>
                  </a:cubicBezTo>
                  <a:cubicBezTo>
                    <a:pt x="101" y="58"/>
                    <a:pt x="102" y="57"/>
                    <a:pt x="101" y="57"/>
                  </a:cubicBezTo>
                  <a:cubicBezTo>
                    <a:pt x="101" y="57"/>
                    <a:pt x="101" y="56"/>
                    <a:pt x="101" y="56"/>
                  </a:cubicBezTo>
                  <a:cubicBezTo>
                    <a:pt x="101" y="56"/>
                    <a:pt x="101" y="55"/>
                    <a:pt x="101" y="55"/>
                  </a:cubicBezTo>
                  <a:cubicBezTo>
                    <a:pt x="101" y="55"/>
                    <a:pt x="102" y="55"/>
                    <a:pt x="102" y="54"/>
                  </a:cubicBezTo>
                  <a:cubicBezTo>
                    <a:pt x="102" y="54"/>
                    <a:pt x="102" y="54"/>
                    <a:pt x="102" y="53"/>
                  </a:cubicBezTo>
                  <a:cubicBezTo>
                    <a:pt x="102" y="53"/>
                    <a:pt x="102" y="53"/>
                    <a:pt x="102" y="52"/>
                  </a:cubicBezTo>
                  <a:cubicBezTo>
                    <a:pt x="102" y="52"/>
                    <a:pt x="101" y="52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0"/>
                    <a:pt x="102" y="51"/>
                    <a:pt x="102" y="50"/>
                  </a:cubicBezTo>
                  <a:cubicBezTo>
                    <a:pt x="102" y="50"/>
                    <a:pt x="102" y="50"/>
                    <a:pt x="102" y="49"/>
                  </a:cubicBezTo>
                  <a:cubicBezTo>
                    <a:pt x="102" y="49"/>
                    <a:pt x="103" y="49"/>
                    <a:pt x="103" y="49"/>
                  </a:cubicBezTo>
                  <a:cubicBezTo>
                    <a:pt x="103" y="49"/>
                    <a:pt x="104" y="48"/>
                    <a:pt x="104" y="48"/>
                  </a:cubicBezTo>
                  <a:cubicBezTo>
                    <a:pt x="104" y="48"/>
                    <a:pt x="104" y="47"/>
                    <a:pt x="104" y="47"/>
                  </a:cubicBezTo>
                  <a:cubicBezTo>
                    <a:pt x="104" y="47"/>
                    <a:pt x="105" y="47"/>
                    <a:pt x="105" y="46"/>
                  </a:cubicBezTo>
                  <a:cubicBezTo>
                    <a:pt x="105" y="46"/>
                    <a:pt x="105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6"/>
                    <a:pt x="108" y="47"/>
                    <a:pt x="108" y="47"/>
                  </a:cubicBezTo>
                  <a:cubicBezTo>
                    <a:pt x="108" y="47"/>
                    <a:pt x="108" y="47"/>
                    <a:pt x="109" y="47"/>
                  </a:cubicBezTo>
                  <a:cubicBezTo>
                    <a:pt x="109" y="47"/>
                    <a:pt x="109" y="46"/>
                    <a:pt x="109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5"/>
                    <a:pt x="109" y="45"/>
                    <a:pt x="109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4" name="Freeform 1055"/>
            <p:cNvSpPr>
              <a:spLocks/>
            </p:cNvSpPr>
            <p:nvPr/>
          </p:nvSpPr>
          <p:spPr bwMode="auto">
            <a:xfrm>
              <a:off x="9055915" y="3406469"/>
              <a:ext cx="160444" cy="270337"/>
            </a:xfrm>
            <a:custGeom>
              <a:avLst/>
              <a:gdLst>
                <a:gd name="T0" fmla="*/ 16 w 17"/>
                <a:gd name="T1" fmla="*/ 1 h 29"/>
                <a:gd name="T2" fmla="*/ 16 w 17"/>
                <a:gd name="T3" fmla="*/ 0 h 29"/>
                <a:gd name="T4" fmla="*/ 15 w 17"/>
                <a:gd name="T5" fmla="*/ 1 h 29"/>
                <a:gd name="T6" fmla="*/ 14 w 17"/>
                <a:gd name="T7" fmla="*/ 1 h 29"/>
                <a:gd name="T8" fmla="*/ 13 w 17"/>
                <a:gd name="T9" fmla="*/ 3 h 29"/>
                <a:gd name="T10" fmla="*/ 12 w 17"/>
                <a:gd name="T11" fmla="*/ 5 h 29"/>
                <a:gd name="T12" fmla="*/ 10 w 17"/>
                <a:gd name="T13" fmla="*/ 5 h 29"/>
                <a:gd name="T14" fmla="*/ 10 w 17"/>
                <a:gd name="T15" fmla="*/ 5 h 29"/>
                <a:gd name="T16" fmla="*/ 9 w 17"/>
                <a:gd name="T17" fmla="*/ 8 h 29"/>
                <a:gd name="T18" fmla="*/ 7 w 17"/>
                <a:gd name="T19" fmla="*/ 9 h 29"/>
                <a:gd name="T20" fmla="*/ 7 w 17"/>
                <a:gd name="T21" fmla="*/ 9 h 29"/>
                <a:gd name="T22" fmla="*/ 5 w 17"/>
                <a:gd name="T23" fmla="*/ 8 h 29"/>
                <a:gd name="T24" fmla="*/ 5 w 17"/>
                <a:gd name="T25" fmla="*/ 9 h 29"/>
                <a:gd name="T26" fmla="*/ 4 w 17"/>
                <a:gd name="T27" fmla="*/ 10 h 29"/>
                <a:gd name="T28" fmla="*/ 4 w 17"/>
                <a:gd name="T29" fmla="*/ 11 h 29"/>
                <a:gd name="T30" fmla="*/ 3 w 17"/>
                <a:gd name="T31" fmla="*/ 13 h 29"/>
                <a:gd name="T32" fmla="*/ 2 w 17"/>
                <a:gd name="T33" fmla="*/ 14 h 29"/>
                <a:gd name="T34" fmla="*/ 1 w 17"/>
                <a:gd name="T35" fmla="*/ 15 h 29"/>
                <a:gd name="T36" fmla="*/ 0 w 17"/>
                <a:gd name="T37" fmla="*/ 17 h 29"/>
                <a:gd name="T38" fmla="*/ 0 w 17"/>
                <a:gd name="T39" fmla="*/ 18 h 29"/>
                <a:gd name="T40" fmla="*/ 1 w 17"/>
                <a:gd name="T41" fmla="*/ 19 h 29"/>
                <a:gd name="T42" fmla="*/ 2 w 17"/>
                <a:gd name="T43" fmla="*/ 18 h 29"/>
                <a:gd name="T44" fmla="*/ 3 w 17"/>
                <a:gd name="T45" fmla="*/ 19 h 29"/>
                <a:gd name="T46" fmla="*/ 4 w 17"/>
                <a:gd name="T47" fmla="*/ 19 h 29"/>
                <a:gd name="T48" fmla="*/ 4 w 17"/>
                <a:gd name="T49" fmla="*/ 21 h 29"/>
                <a:gd name="T50" fmla="*/ 4 w 17"/>
                <a:gd name="T51" fmla="*/ 23 h 29"/>
                <a:gd name="T52" fmla="*/ 5 w 17"/>
                <a:gd name="T53" fmla="*/ 24 h 29"/>
                <a:gd name="T54" fmla="*/ 5 w 17"/>
                <a:gd name="T55" fmla="*/ 26 h 29"/>
                <a:gd name="T56" fmla="*/ 4 w 17"/>
                <a:gd name="T57" fmla="*/ 27 h 29"/>
                <a:gd name="T58" fmla="*/ 5 w 17"/>
                <a:gd name="T59" fmla="*/ 27 h 29"/>
                <a:gd name="T60" fmla="*/ 6 w 17"/>
                <a:gd name="T61" fmla="*/ 28 h 29"/>
                <a:gd name="T62" fmla="*/ 7 w 17"/>
                <a:gd name="T63" fmla="*/ 28 h 29"/>
                <a:gd name="T64" fmla="*/ 8 w 17"/>
                <a:gd name="T65" fmla="*/ 28 h 29"/>
                <a:gd name="T66" fmla="*/ 9 w 17"/>
                <a:gd name="T67" fmla="*/ 28 h 29"/>
                <a:gd name="T68" fmla="*/ 11 w 17"/>
                <a:gd name="T69" fmla="*/ 28 h 29"/>
                <a:gd name="T70" fmla="*/ 12 w 17"/>
                <a:gd name="T71" fmla="*/ 27 h 29"/>
                <a:gd name="T72" fmla="*/ 13 w 17"/>
                <a:gd name="T73" fmla="*/ 25 h 29"/>
                <a:gd name="T74" fmla="*/ 15 w 17"/>
                <a:gd name="T75" fmla="*/ 25 h 29"/>
                <a:gd name="T76" fmla="*/ 16 w 17"/>
                <a:gd name="T77" fmla="*/ 25 h 29"/>
                <a:gd name="T78" fmla="*/ 17 w 17"/>
                <a:gd name="T79" fmla="*/ 23 h 29"/>
                <a:gd name="T80" fmla="*/ 14 w 17"/>
                <a:gd name="T81" fmla="*/ 21 h 29"/>
                <a:gd name="T82" fmla="*/ 12 w 17"/>
                <a:gd name="T83" fmla="*/ 20 h 29"/>
                <a:gd name="T84" fmla="*/ 11 w 17"/>
                <a:gd name="T85" fmla="*/ 20 h 29"/>
                <a:gd name="T86" fmla="*/ 12 w 17"/>
                <a:gd name="T87" fmla="*/ 20 h 29"/>
                <a:gd name="T88" fmla="*/ 12 w 17"/>
                <a:gd name="T89" fmla="*/ 18 h 29"/>
                <a:gd name="T90" fmla="*/ 11 w 17"/>
                <a:gd name="T91" fmla="*/ 17 h 29"/>
                <a:gd name="T92" fmla="*/ 11 w 17"/>
                <a:gd name="T93" fmla="*/ 16 h 29"/>
                <a:gd name="T94" fmla="*/ 12 w 17"/>
                <a:gd name="T95" fmla="*/ 16 h 29"/>
                <a:gd name="T96" fmla="*/ 13 w 17"/>
                <a:gd name="T97" fmla="*/ 15 h 29"/>
                <a:gd name="T98" fmla="*/ 15 w 17"/>
                <a:gd name="T99" fmla="*/ 14 h 29"/>
                <a:gd name="T100" fmla="*/ 16 w 17"/>
                <a:gd name="T101" fmla="*/ 12 h 29"/>
                <a:gd name="T102" fmla="*/ 17 w 17"/>
                <a:gd name="T103" fmla="*/ 9 h 29"/>
                <a:gd name="T104" fmla="*/ 15 w 17"/>
                <a:gd name="T105" fmla="*/ 6 h 29"/>
                <a:gd name="T106" fmla="*/ 15 w 17"/>
                <a:gd name="T107" fmla="*/ 3 h 29"/>
                <a:gd name="T108" fmla="*/ 17 w 17"/>
                <a:gd name="T109" fmla="*/ 2 h 29"/>
                <a:gd name="T110" fmla="*/ 16 w 17"/>
                <a:gd name="T11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" h="29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4"/>
                    <a:pt x="12" y="4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1" y="7"/>
                    <a:pt x="10" y="7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5" y="23"/>
                    <a:pt x="5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5" y="25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4" y="28"/>
                    <a:pt x="5" y="28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9"/>
                    <a:pt x="7" y="29"/>
                  </a:cubicBezTo>
                  <a:cubicBezTo>
                    <a:pt x="7" y="29"/>
                    <a:pt x="8" y="29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6" y="23"/>
                    <a:pt x="16" y="22"/>
                  </a:cubicBezTo>
                  <a:cubicBezTo>
                    <a:pt x="16" y="22"/>
                    <a:pt x="15" y="22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5"/>
                    <a:pt x="15" y="14"/>
                  </a:cubicBezTo>
                  <a:cubicBezTo>
                    <a:pt x="15" y="14"/>
                    <a:pt x="14" y="14"/>
                    <a:pt x="15" y="13"/>
                  </a:cubicBezTo>
                  <a:cubicBezTo>
                    <a:pt x="15" y="13"/>
                    <a:pt x="15" y="13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5" name="Freeform 1057"/>
            <p:cNvSpPr>
              <a:spLocks/>
            </p:cNvSpPr>
            <p:nvPr/>
          </p:nvSpPr>
          <p:spPr bwMode="auto">
            <a:xfrm>
              <a:off x="9159215" y="3630651"/>
              <a:ext cx="149455" cy="213194"/>
            </a:xfrm>
            <a:custGeom>
              <a:avLst/>
              <a:gdLst>
                <a:gd name="T0" fmla="*/ 14 w 16"/>
                <a:gd name="T1" fmla="*/ 13 h 23"/>
                <a:gd name="T2" fmla="*/ 14 w 16"/>
                <a:gd name="T3" fmla="*/ 12 h 23"/>
                <a:gd name="T4" fmla="*/ 13 w 16"/>
                <a:gd name="T5" fmla="*/ 10 h 23"/>
                <a:gd name="T6" fmla="*/ 13 w 16"/>
                <a:gd name="T7" fmla="*/ 7 h 23"/>
                <a:gd name="T8" fmla="*/ 12 w 16"/>
                <a:gd name="T9" fmla="*/ 5 h 23"/>
                <a:gd name="T10" fmla="*/ 10 w 16"/>
                <a:gd name="T11" fmla="*/ 4 h 23"/>
                <a:gd name="T12" fmla="*/ 8 w 16"/>
                <a:gd name="T13" fmla="*/ 2 h 23"/>
                <a:gd name="T14" fmla="*/ 6 w 16"/>
                <a:gd name="T15" fmla="*/ 0 h 23"/>
                <a:gd name="T16" fmla="*/ 6 w 16"/>
                <a:gd name="T17" fmla="*/ 1 h 23"/>
                <a:gd name="T18" fmla="*/ 4 w 16"/>
                <a:gd name="T19" fmla="*/ 2 h 23"/>
                <a:gd name="T20" fmla="*/ 4 w 16"/>
                <a:gd name="T21" fmla="*/ 2 h 23"/>
                <a:gd name="T22" fmla="*/ 3 w 16"/>
                <a:gd name="T23" fmla="*/ 2 h 23"/>
                <a:gd name="T24" fmla="*/ 2 w 16"/>
                <a:gd name="T25" fmla="*/ 2 h 23"/>
                <a:gd name="T26" fmla="*/ 2 w 16"/>
                <a:gd name="T27" fmla="*/ 2 h 23"/>
                <a:gd name="T28" fmla="*/ 1 w 16"/>
                <a:gd name="T29" fmla="*/ 4 h 23"/>
                <a:gd name="T30" fmla="*/ 0 w 16"/>
                <a:gd name="T31" fmla="*/ 5 h 23"/>
                <a:gd name="T32" fmla="*/ 2 w 16"/>
                <a:gd name="T33" fmla="*/ 6 h 23"/>
                <a:gd name="T34" fmla="*/ 3 w 16"/>
                <a:gd name="T35" fmla="*/ 8 h 23"/>
                <a:gd name="T36" fmla="*/ 3 w 16"/>
                <a:gd name="T37" fmla="*/ 9 h 23"/>
                <a:gd name="T38" fmla="*/ 1 w 16"/>
                <a:gd name="T39" fmla="*/ 9 h 23"/>
                <a:gd name="T40" fmla="*/ 2 w 16"/>
                <a:gd name="T41" fmla="*/ 10 h 23"/>
                <a:gd name="T42" fmla="*/ 4 w 16"/>
                <a:gd name="T43" fmla="*/ 13 h 23"/>
                <a:gd name="T44" fmla="*/ 5 w 16"/>
                <a:gd name="T45" fmla="*/ 14 h 23"/>
                <a:gd name="T46" fmla="*/ 5 w 16"/>
                <a:gd name="T47" fmla="*/ 15 h 23"/>
                <a:gd name="T48" fmla="*/ 5 w 16"/>
                <a:gd name="T49" fmla="*/ 16 h 23"/>
                <a:gd name="T50" fmla="*/ 5 w 16"/>
                <a:gd name="T51" fmla="*/ 17 h 23"/>
                <a:gd name="T52" fmla="*/ 5 w 16"/>
                <a:gd name="T53" fmla="*/ 19 h 23"/>
                <a:gd name="T54" fmla="*/ 6 w 16"/>
                <a:gd name="T55" fmla="*/ 20 h 23"/>
                <a:gd name="T56" fmla="*/ 6 w 16"/>
                <a:gd name="T57" fmla="*/ 21 h 23"/>
                <a:gd name="T58" fmla="*/ 7 w 16"/>
                <a:gd name="T59" fmla="*/ 22 h 23"/>
                <a:gd name="T60" fmla="*/ 8 w 16"/>
                <a:gd name="T61" fmla="*/ 22 h 23"/>
                <a:gd name="T62" fmla="*/ 8 w 16"/>
                <a:gd name="T63" fmla="*/ 21 h 23"/>
                <a:gd name="T64" fmla="*/ 9 w 16"/>
                <a:gd name="T65" fmla="*/ 21 h 23"/>
                <a:gd name="T66" fmla="*/ 10 w 16"/>
                <a:gd name="T67" fmla="*/ 21 h 23"/>
                <a:gd name="T68" fmla="*/ 10 w 16"/>
                <a:gd name="T69" fmla="*/ 20 h 23"/>
                <a:gd name="T70" fmla="*/ 10 w 16"/>
                <a:gd name="T71" fmla="*/ 20 h 23"/>
                <a:gd name="T72" fmla="*/ 10 w 16"/>
                <a:gd name="T73" fmla="*/ 19 h 23"/>
                <a:gd name="T74" fmla="*/ 11 w 16"/>
                <a:gd name="T75" fmla="*/ 18 h 23"/>
                <a:gd name="T76" fmla="*/ 12 w 16"/>
                <a:gd name="T77" fmla="*/ 19 h 23"/>
                <a:gd name="T78" fmla="*/ 13 w 16"/>
                <a:gd name="T79" fmla="*/ 19 h 23"/>
                <a:gd name="T80" fmla="*/ 13 w 16"/>
                <a:gd name="T81" fmla="*/ 18 h 23"/>
                <a:gd name="T82" fmla="*/ 15 w 16"/>
                <a:gd name="T83" fmla="*/ 18 h 23"/>
                <a:gd name="T84" fmla="*/ 15 w 16"/>
                <a:gd name="T8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" h="23">
                  <a:moveTo>
                    <a:pt x="15" y="15"/>
                  </a:moveTo>
                  <a:cubicBezTo>
                    <a:pt x="15" y="15"/>
                    <a:pt x="15" y="14"/>
                    <a:pt x="15" y="14"/>
                  </a:cubicBezTo>
                  <a:cubicBezTo>
                    <a:pt x="15" y="14"/>
                    <a:pt x="14" y="13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2" y="6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9" y="20"/>
                    <a:pt x="9" y="20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6" y="17"/>
                    <a:pt x="15" y="16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6" name="Freeform 1058"/>
            <p:cNvSpPr>
              <a:spLocks noEditPoints="1"/>
            </p:cNvSpPr>
            <p:nvPr/>
          </p:nvSpPr>
          <p:spPr bwMode="auto">
            <a:xfrm>
              <a:off x="7249271" y="3507571"/>
              <a:ext cx="327481" cy="186819"/>
            </a:xfrm>
            <a:custGeom>
              <a:avLst/>
              <a:gdLst>
                <a:gd name="T0" fmla="*/ 34 w 35"/>
                <a:gd name="T1" fmla="*/ 4 h 20"/>
                <a:gd name="T2" fmla="*/ 32 w 35"/>
                <a:gd name="T3" fmla="*/ 2 h 20"/>
                <a:gd name="T4" fmla="*/ 30 w 35"/>
                <a:gd name="T5" fmla="*/ 2 h 20"/>
                <a:gd name="T6" fmla="*/ 27 w 35"/>
                <a:gd name="T7" fmla="*/ 1 h 20"/>
                <a:gd name="T8" fmla="*/ 25 w 35"/>
                <a:gd name="T9" fmla="*/ 1 h 20"/>
                <a:gd name="T10" fmla="*/ 22 w 35"/>
                <a:gd name="T11" fmla="*/ 2 h 20"/>
                <a:gd name="T12" fmla="*/ 21 w 35"/>
                <a:gd name="T13" fmla="*/ 2 h 20"/>
                <a:gd name="T14" fmla="*/ 18 w 35"/>
                <a:gd name="T15" fmla="*/ 2 h 20"/>
                <a:gd name="T16" fmla="*/ 15 w 35"/>
                <a:gd name="T17" fmla="*/ 1 h 20"/>
                <a:gd name="T18" fmla="*/ 14 w 35"/>
                <a:gd name="T19" fmla="*/ 0 h 20"/>
                <a:gd name="T20" fmla="*/ 13 w 35"/>
                <a:gd name="T21" fmla="*/ 2 h 20"/>
                <a:gd name="T22" fmla="*/ 11 w 35"/>
                <a:gd name="T23" fmla="*/ 4 h 20"/>
                <a:gd name="T24" fmla="*/ 8 w 35"/>
                <a:gd name="T25" fmla="*/ 3 h 20"/>
                <a:gd name="T26" fmla="*/ 4 w 35"/>
                <a:gd name="T27" fmla="*/ 4 h 20"/>
                <a:gd name="T28" fmla="*/ 5 w 35"/>
                <a:gd name="T29" fmla="*/ 5 h 20"/>
                <a:gd name="T30" fmla="*/ 3 w 35"/>
                <a:gd name="T31" fmla="*/ 7 h 20"/>
                <a:gd name="T32" fmla="*/ 4 w 35"/>
                <a:gd name="T33" fmla="*/ 10 h 20"/>
                <a:gd name="T34" fmla="*/ 6 w 35"/>
                <a:gd name="T35" fmla="*/ 10 h 20"/>
                <a:gd name="T36" fmla="*/ 9 w 35"/>
                <a:gd name="T37" fmla="*/ 10 h 20"/>
                <a:gd name="T38" fmla="*/ 12 w 35"/>
                <a:gd name="T39" fmla="*/ 12 h 20"/>
                <a:gd name="T40" fmla="*/ 11 w 35"/>
                <a:gd name="T41" fmla="*/ 14 h 20"/>
                <a:gd name="T42" fmla="*/ 8 w 35"/>
                <a:gd name="T43" fmla="*/ 15 h 20"/>
                <a:gd name="T44" fmla="*/ 6 w 35"/>
                <a:gd name="T45" fmla="*/ 15 h 20"/>
                <a:gd name="T46" fmla="*/ 6 w 35"/>
                <a:gd name="T47" fmla="*/ 16 h 20"/>
                <a:gd name="T48" fmla="*/ 4 w 35"/>
                <a:gd name="T49" fmla="*/ 17 h 20"/>
                <a:gd name="T50" fmla="*/ 1 w 35"/>
                <a:gd name="T51" fmla="*/ 16 h 20"/>
                <a:gd name="T52" fmla="*/ 0 w 35"/>
                <a:gd name="T53" fmla="*/ 18 h 20"/>
                <a:gd name="T54" fmla="*/ 2 w 35"/>
                <a:gd name="T55" fmla="*/ 19 h 20"/>
                <a:gd name="T56" fmla="*/ 6 w 35"/>
                <a:gd name="T57" fmla="*/ 18 h 20"/>
                <a:gd name="T58" fmla="*/ 8 w 35"/>
                <a:gd name="T59" fmla="*/ 19 h 20"/>
                <a:gd name="T60" fmla="*/ 11 w 35"/>
                <a:gd name="T61" fmla="*/ 19 h 20"/>
                <a:gd name="T62" fmla="*/ 14 w 35"/>
                <a:gd name="T63" fmla="*/ 19 h 20"/>
                <a:gd name="T64" fmla="*/ 15 w 35"/>
                <a:gd name="T65" fmla="*/ 18 h 20"/>
                <a:gd name="T66" fmla="*/ 15 w 35"/>
                <a:gd name="T67" fmla="*/ 15 h 20"/>
                <a:gd name="T68" fmla="*/ 16 w 35"/>
                <a:gd name="T69" fmla="*/ 14 h 20"/>
                <a:gd name="T70" fmla="*/ 18 w 35"/>
                <a:gd name="T71" fmla="*/ 14 h 20"/>
                <a:gd name="T72" fmla="*/ 19 w 35"/>
                <a:gd name="T73" fmla="*/ 13 h 20"/>
                <a:gd name="T74" fmla="*/ 20 w 35"/>
                <a:gd name="T75" fmla="*/ 13 h 20"/>
                <a:gd name="T76" fmla="*/ 22 w 35"/>
                <a:gd name="T77" fmla="*/ 13 h 20"/>
                <a:gd name="T78" fmla="*/ 24 w 35"/>
                <a:gd name="T79" fmla="*/ 13 h 20"/>
                <a:gd name="T80" fmla="*/ 24 w 35"/>
                <a:gd name="T81" fmla="*/ 13 h 20"/>
                <a:gd name="T82" fmla="*/ 24 w 35"/>
                <a:gd name="T83" fmla="*/ 12 h 20"/>
                <a:gd name="T84" fmla="*/ 25 w 35"/>
                <a:gd name="T85" fmla="*/ 10 h 20"/>
                <a:gd name="T86" fmla="*/ 26 w 35"/>
                <a:gd name="T87" fmla="*/ 10 h 20"/>
                <a:gd name="T88" fmla="*/ 27 w 35"/>
                <a:gd name="T89" fmla="*/ 10 h 20"/>
                <a:gd name="T90" fmla="*/ 28 w 35"/>
                <a:gd name="T91" fmla="*/ 10 h 20"/>
                <a:gd name="T92" fmla="*/ 29 w 35"/>
                <a:gd name="T93" fmla="*/ 10 h 20"/>
                <a:gd name="T94" fmla="*/ 29 w 35"/>
                <a:gd name="T95" fmla="*/ 9 h 20"/>
                <a:gd name="T96" fmla="*/ 33 w 35"/>
                <a:gd name="T97" fmla="*/ 6 h 20"/>
                <a:gd name="T98" fmla="*/ 34 w 35"/>
                <a:gd name="T99" fmla="*/ 6 h 20"/>
                <a:gd name="T100" fmla="*/ 35 w 35"/>
                <a:gd name="T101" fmla="*/ 4 h 20"/>
                <a:gd name="T102" fmla="*/ 26 w 35"/>
                <a:gd name="T103" fmla="*/ 5 h 20"/>
                <a:gd name="T104" fmla="*/ 23 w 35"/>
                <a:gd name="T105" fmla="*/ 4 h 20"/>
                <a:gd name="T106" fmla="*/ 24 w 35"/>
                <a:gd name="T107" fmla="*/ 3 h 20"/>
                <a:gd name="T108" fmla="*/ 27 w 35"/>
                <a:gd name="T10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20">
                  <a:moveTo>
                    <a:pt x="35" y="4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2"/>
                    <a:pt x="27" y="2"/>
                    <a:pt x="27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6" y="18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2"/>
                    <a:pt x="22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0"/>
                    <a:pt x="24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9"/>
                  </a:cubicBezTo>
                  <a:cubicBezTo>
                    <a:pt x="30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7"/>
                    <a:pt x="30" y="7"/>
                    <a:pt x="31" y="7"/>
                  </a:cubicBezTo>
                  <a:cubicBezTo>
                    <a:pt x="31" y="7"/>
                    <a:pt x="31" y="6"/>
                    <a:pt x="31" y="6"/>
                  </a:cubicBezTo>
                  <a:cubicBezTo>
                    <a:pt x="32" y="6"/>
                    <a:pt x="32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28" y="3"/>
                  </a:moveTo>
                  <a:cubicBezTo>
                    <a:pt x="28" y="3"/>
                    <a:pt x="28" y="4"/>
                    <a:pt x="28" y="4"/>
                  </a:cubicBezTo>
                  <a:cubicBezTo>
                    <a:pt x="27" y="4"/>
                    <a:pt x="27" y="5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cubicBezTo>
                    <a:pt x="24" y="5"/>
                    <a:pt x="24" y="4"/>
                    <a:pt x="24" y="4"/>
                  </a:cubicBezTo>
                  <a:cubicBezTo>
                    <a:pt x="24" y="4"/>
                    <a:pt x="23" y="4"/>
                    <a:pt x="23" y="4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2" y="3"/>
                    <a:pt x="23" y="3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7" name="Freeform 1059"/>
            <p:cNvSpPr>
              <a:spLocks/>
            </p:cNvSpPr>
            <p:nvPr/>
          </p:nvSpPr>
          <p:spPr bwMode="auto">
            <a:xfrm>
              <a:off x="7686645" y="4114182"/>
              <a:ext cx="281327" cy="167038"/>
            </a:xfrm>
            <a:custGeom>
              <a:avLst/>
              <a:gdLst>
                <a:gd name="T0" fmla="*/ 1 w 30"/>
                <a:gd name="T1" fmla="*/ 3 h 18"/>
                <a:gd name="T2" fmla="*/ 0 w 30"/>
                <a:gd name="T3" fmla="*/ 4 h 18"/>
                <a:gd name="T4" fmla="*/ 0 w 30"/>
                <a:gd name="T5" fmla="*/ 6 h 18"/>
                <a:gd name="T6" fmla="*/ 0 w 30"/>
                <a:gd name="T7" fmla="*/ 7 h 18"/>
                <a:gd name="T8" fmla="*/ 1 w 30"/>
                <a:gd name="T9" fmla="*/ 8 h 18"/>
                <a:gd name="T10" fmla="*/ 4 w 30"/>
                <a:gd name="T11" fmla="*/ 9 h 18"/>
                <a:gd name="T12" fmla="*/ 5 w 30"/>
                <a:gd name="T13" fmla="*/ 10 h 18"/>
                <a:gd name="T14" fmla="*/ 6 w 30"/>
                <a:gd name="T15" fmla="*/ 11 h 18"/>
                <a:gd name="T16" fmla="*/ 7 w 30"/>
                <a:gd name="T17" fmla="*/ 11 h 18"/>
                <a:gd name="T18" fmla="*/ 9 w 30"/>
                <a:gd name="T19" fmla="*/ 12 h 18"/>
                <a:gd name="T20" fmla="*/ 10 w 30"/>
                <a:gd name="T21" fmla="*/ 12 h 18"/>
                <a:gd name="T22" fmla="*/ 12 w 30"/>
                <a:gd name="T23" fmla="*/ 12 h 18"/>
                <a:gd name="T24" fmla="*/ 15 w 30"/>
                <a:gd name="T25" fmla="*/ 12 h 18"/>
                <a:gd name="T26" fmla="*/ 18 w 30"/>
                <a:gd name="T27" fmla="*/ 14 h 18"/>
                <a:gd name="T28" fmla="*/ 19 w 30"/>
                <a:gd name="T29" fmla="*/ 15 h 18"/>
                <a:gd name="T30" fmla="*/ 21 w 30"/>
                <a:gd name="T31" fmla="*/ 15 h 18"/>
                <a:gd name="T32" fmla="*/ 22 w 30"/>
                <a:gd name="T33" fmla="*/ 17 h 18"/>
                <a:gd name="T34" fmla="*/ 23 w 30"/>
                <a:gd name="T35" fmla="*/ 17 h 18"/>
                <a:gd name="T36" fmla="*/ 25 w 30"/>
                <a:gd name="T37" fmla="*/ 17 h 18"/>
                <a:gd name="T38" fmla="*/ 27 w 30"/>
                <a:gd name="T39" fmla="*/ 18 h 18"/>
                <a:gd name="T40" fmla="*/ 29 w 30"/>
                <a:gd name="T41" fmla="*/ 18 h 18"/>
                <a:gd name="T42" fmla="*/ 30 w 30"/>
                <a:gd name="T43" fmla="*/ 17 h 18"/>
                <a:gd name="T44" fmla="*/ 30 w 30"/>
                <a:gd name="T45" fmla="*/ 17 h 18"/>
                <a:gd name="T46" fmla="*/ 29 w 30"/>
                <a:gd name="T47" fmla="*/ 14 h 18"/>
                <a:gd name="T48" fmla="*/ 29 w 30"/>
                <a:gd name="T49" fmla="*/ 12 h 18"/>
                <a:gd name="T50" fmla="*/ 29 w 30"/>
                <a:gd name="T51" fmla="*/ 12 h 18"/>
                <a:gd name="T52" fmla="*/ 28 w 30"/>
                <a:gd name="T53" fmla="*/ 12 h 18"/>
                <a:gd name="T54" fmla="*/ 25 w 30"/>
                <a:gd name="T55" fmla="*/ 12 h 18"/>
                <a:gd name="T56" fmla="*/ 23 w 30"/>
                <a:gd name="T57" fmla="*/ 11 h 18"/>
                <a:gd name="T58" fmla="*/ 20 w 30"/>
                <a:gd name="T59" fmla="*/ 12 h 18"/>
                <a:gd name="T60" fmla="*/ 18 w 30"/>
                <a:gd name="T61" fmla="*/ 10 h 18"/>
                <a:gd name="T62" fmla="*/ 17 w 30"/>
                <a:gd name="T63" fmla="*/ 8 h 18"/>
                <a:gd name="T64" fmla="*/ 17 w 30"/>
                <a:gd name="T65" fmla="*/ 8 h 18"/>
                <a:gd name="T66" fmla="*/ 16 w 30"/>
                <a:gd name="T67" fmla="*/ 8 h 18"/>
                <a:gd name="T68" fmla="*/ 15 w 30"/>
                <a:gd name="T69" fmla="*/ 8 h 18"/>
                <a:gd name="T70" fmla="*/ 13 w 30"/>
                <a:gd name="T71" fmla="*/ 6 h 18"/>
                <a:gd name="T72" fmla="*/ 12 w 30"/>
                <a:gd name="T73" fmla="*/ 6 h 18"/>
                <a:gd name="T74" fmla="*/ 10 w 30"/>
                <a:gd name="T75" fmla="*/ 5 h 18"/>
                <a:gd name="T76" fmla="*/ 10 w 30"/>
                <a:gd name="T77" fmla="*/ 4 h 18"/>
                <a:gd name="T78" fmla="*/ 9 w 30"/>
                <a:gd name="T79" fmla="*/ 3 h 18"/>
                <a:gd name="T80" fmla="*/ 8 w 30"/>
                <a:gd name="T81" fmla="*/ 2 h 18"/>
                <a:gd name="T82" fmla="*/ 6 w 30"/>
                <a:gd name="T83" fmla="*/ 2 h 18"/>
                <a:gd name="T84" fmla="*/ 5 w 30"/>
                <a:gd name="T85" fmla="*/ 1 h 18"/>
                <a:gd name="T86" fmla="*/ 4 w 30"/>
                <a:gd name="T87" fmla="*/ 0 h 18"/>
                <a:gd name="T88" fmla="*/ 3 w 30"/>
                <a:gd name="T89" fmla="*/ 1 h 18"/>
                <a:gd name="T90" fmla="*/ 1 w 30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18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7" y="13"/>
                  </a:cubicBezTo>
                  <a:cubicBezTo>
                    <a:pt x="17" y="13"/>
                    <a:pt x="17" y="13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1"/>
                  </a:cubicBezTo>
                  <a:cubicBezTo>
                    <a:pt x="29" y="11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7" y="12"/>
                    <a:pt x="27" y="12"/>
                  </a:cubicBezTo>
                  <a:cubicBezTo>
                    <a:pt x="26" y="12"/>
                    <a:pt x="26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1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5"/>
                    <a:pt x="10" y="5"/>
                  </a:cubicBezTo>
                  <a:cubicBezTo>
                    <a:pt x="10" y="5"/>
                    <a:pt x="10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8" name="Freeform 1061"/>
            <p:cNvSpPr>
              <a:spLocks/>
            </p:cNvSpPr>
            <p:nvPr/>
          </p:nvSpPr>
          <p:spPr bwMode="auto">
            <a:xfrm>
              <a:off x="7985555" y="4290011"/>
              <a:ext cx="149455" cy="215391"/>
            </a:xfrm>
            <a:custGeom>
              <a:avLst/>
              <a:gdLst>
                <a:gd name="T0" fmla="*/ 11 w 16"/>
                <a:gd name="T1" fmla="*/ 18 h 23"/>
                <a:gd name="T2" fmla="*/ 10 w 16"/>
                <a:gd name="T3" fmla="*/ 16 h 23"/>
                <a:gd name="T4" fmla="*/ 10 w 16"/>
                <a:gd name="T5" fmla="*/ 15 h 23"/>
                <a:gd name="T6" fmla="*/ 10 w 16"/>
                <a:gd name="T7" fmla="*/ 13 h 23"/>
                <a:gd name="T8" fmla="*/ 10 w 16"/>
                <a:gd name="T9" fmla="*/ 13 h 23"/>
                <a:gd name="T10" fmla="*/ 12 w 16"/>
                <a:gd name="T11" fmla="*/ 12 h 23"/>
                <a:gd name="T12" fmla="*/ 12 w 16"/>
                <a:gd name="T13" fmla="*/ 12 h 23"/>
                <a:gd name="T14" fmla="*/ 12 w 16"/>
                <a:gd name="T15" fmla="*/ 11 h 23"/>
                <a:gd name="T16" fmla="*/ 14 w 16"/>
                <a:gd name="T17" fmla="*/ 10 h 23"/>
                <a:gd name="T18" fmla="*/ 14 w 16"/>
                <a:gd name="T19" fmla="*/ 10 h 23"/>
                <a:gd name="T20" fmla="*/ 15 w 16"/>
                <a:gd name="T21" fmla="*/ 9 h 23"/>
                <a:gd name="T22" fmla="*/ 15 w 16"/>
                <a:gd name="T23" fmla="*/ 8 h 23"/>
                <a:gd name="T24" fmla="*/ 16 w 16"/>
                <a:gd name="T25" fmla="*/ 7 h 23"/>
                <a:gd name="T26" fmla="*/ 16 w 16"/>
                <a:gd name="T27" fmla="*/ 7 h 23"/>
                <a:gd name="T28" fmla="*/ 15 w 16"/>
                <a:gd name="T29" fmla="*/ 6 h 23"/>
                <a:gd name="T30" fmla="*/ 15 w 16"/>
                <a:gd name="T31" fmla="*/ 6 h 23"/>
                <a:gd name="T32" fmla="*/ 14 w 16"/>
                <a:gd name="T33" fmla="*/ 6 h 23"/>
                <a:gd name="T34" fmla="*/ 12 w 16"/>
                <a:gd name="T35" fmla="*/ 6 h 23"/>
                <a:gd name="T36" fmla="*/ 10 w 16"/>
                <a:gd name="T37" fmla="*/ 6 h 23"/>
                <a:gd name="T38" fmla="*/ 9 w 16"/>
                <a:gd name="T39" fmla="*/ 7 h 23"/>
                <a:gd name="T40" fmla="*/ 8 w 16"/>
                <a:gd name="T41" fmla="*/ 7 h 23"/>
                <a:gd name="T42" fmla="*/ 6 w 16"/>
                <a:gd name="T43" fmla="*/ 4 h 23"/>
                <a:gd name="T44" fmla="*/ 6 w 16"/>
                <a:gd name="T45" fmla="*/ 3 h 23"/>
                <a:gd name="T46" fmla="*/ 5 w 16"/>
                <a:gd name="T47" fmla="*/ 2 h 23"/>
                <a:gd name="T48" fmla="*/ 4 w 16"/>
                <a:gd name="T49" fmla="*/ 2 h 23"/>
                <a:gd name="T50" fmla="*/ 3 w 16"/>
                <a:gd name="T51" fmla="*/ 2 h 23"/>
                <a:gd name="T52" fmla="*/ 2 w 16"/>
                <a:gd name="T53" fmla="*/ 2 h 23"/>
                <a:gd name="T54" fmla="*/ 1 w 16"/>
                <a:gd name="T55" fmla="*/ 1 h 23"/>
                <a:gd name="T56" fmla="*/ 1 w 16"/>
                <a:gd name="T57" fmla="*/ 0 h 23"/>
                <a:gd name="T58" fmla="*/ 0 w 16"/>
                <a:gd name="T59" fmla="*/ 0 h 23"/>
                <a:gd name="T60" fmla="*/ 0 w 16"/>
                <a:gd name="T61" fmla="*/ 1 h 23"/>
                <a:gd name="T62" fmla="*/ 0 w 16"/>
                <a:gd name="T63" fmla="*/ 2 h 23"/>
                <a:gd name="T64" fmla="*/ 1 w 16"/>
                <a:gd name="T65" fmla="*/ 3 h 23"/>
                <a:gd name="T66" fmla="*/ 1 w 16"/>
                <a:gd name="T67" fmla="*/ 3 h 23"/>
                <a:gd name="T68" fmla="*/ 2 w 16"/>
                <a:gd name="T69" fmla="*/ 3 h 23"/>
                <a:gd name="T70" fmla="*/ 3 w 16"/>
                <a:gd name="T71" fmla="*/ 3 h 23"/>
                <a:gd name="T72" fmla="*/ 3 w 16"/>
                <a:gd name="T73" fmla="*/ 6 h 23"/>
                <a:gd name="T74" fmla="*/ 2 w 16"/>
                <a:gd name="T75" fmla="*/ 7 h 23"/>
                <a:gd name="T76" fmla="*/ 1 w 16"/>
                <a:gd name="T77" fmla="*/ 8 h 23"/>
                <a:gd name="T78" fmla="*/ 0 w 16"/>
                <a:gd name="T79" fmla="*/ 8 h 23"/>
                <a:gd name="T80" fmla="*/ 1 w 16"/>
                <a:gd name="T81" fmla="*/ 8 h 23"/>
                <a:gd name="T82" fmla="*/ 1 w 16"/>
                <a:gd name="T83" fmla="*/ 9 h 23"/>
                <a:gd name="T84" fmla="*/ 2 w 16"/>
                <a:gd name="T85" fmla="*/ 9 h 23"/>
                <a:gd name="T86" fmla="*/ 3 w 16"/>
                <a:gd name="T87" fmla="*/ 11 h 23"/>
                <a:gd name="T88" fmla="*/ 3 w 16"/>
                <a:gd name="T89" fmla="*/ 11 h 23"/>
                <a:gd name="T90" fmla="*/ 4 w 16"/>
                <a:gd name="T91" fmla="*/ 12 h 23"/>
                <a:gd name="T92" fmla="*/ 4 w 16"/>
                <a:gd name="T93" fmla="*/ 14 h 23"/>
                <a:gd name="T94" fmla="*/ 4 w 16"/>
                <a:gd name="T95" fmla="*/ 14 h 23"/>
                <a:gd name="T96" fmla="*/ 5 w 16"/>
                <a:gd name="T97" fmla="*/ 15 h 23"/>
                <a:gd name="T98" fmla="*/ 5 w 16"/>
                <a:gd name="T99" fmla="*/ 17 h 23"/>
                <a:gd name="T100" fmla="*/ 5 w 16"/>
                <a:gd name="T101" fmla="*/ 17 h 23"/>
                <a:gd name="T102" fmla="*/ 6 w 16"/>
                <a:gd name="T103" fmla="*/ 19 h 23"/>
                <a:gd name="T104" fmla="*/ 6 w 16"/>
                <a:gd name="T105" fmla="*/ 20 h 23"/>
                <a:gd name="T106" fmla="*/ 7 w 16"/>
                <a:gd name="T107" fmla="*/ 22 h 23"/>
                <a:gd name="T108" fmla="*/ 8 w 16"/>
                <a:gd name="T109" fmla="*/ 23 h 23"/>
                <a:gd name="T110" fmla="*/ 9 w 16"/>
                <a:gd name="T111" fmla="*/ 22 h 23"/>
                <a:gd name="T112" fmla="*/ 11 w 16"/>
                <a:gd name="T113" fmla="*/ 21 h 23"/>
                <a:gd name="T114" fmla="*/ 11 w 16"/>
                <a:gd name="T115" fmla="*/ 20 h 23"/>
                <a:gd name="T116" fmla="*/ 11 w 16"/>
                <a:gd name="T11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" h="23"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4"/>
                    <a:pt x="7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2"/>
                    <a:pt x="4" y="12"/>
                  </a:cubicBezTo>
                  <a:cubicBezTo>
                    <a:pt x="4" y="12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9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0" y="22"/>
                    <a:pt x="10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9" name="Freeform 1062"/>
            <p:cNvSpPr>
              <a:spLocks/>
            </p:cNvSpPr>
            <p:nvPr/>
          </p:nvSpPr>
          <p:spPr bwMode="auto">
            <a:xfrm>
              <a:off x="8005336" y="4206492"/>
              <a:ext cx="101102" cy="57145"/>
            </a:xfrm>
            <a:custGeom>
              <a:avLst/>
              <a:gdLst>
                <a:gd name="T0" fmla="*/ 0 w 11"/>
                <a:gd name="T1" fmla="*/ 4 h 6"/>
                <a:gd name="T2" fmla="*/ 0 w 11"/>
                <a:gd name="T3" fmla="*/ 5 h 6"/>
                <a:gd name="T4" fmla="*/ 1 w 11"/>
                <a:gd name="T5" fmla="*/ 6 h 6"/>
                <a:gd name="T6" fmla="*/ 2 w 11"/>
                <a:gd name="T7" fmla="*/ 6 h 6"/>
                <a:gd name="T8" fmla="*/ 3 w 11"/>
                <a:gd name="T9" fmla="*/ 6 h 6"/>
                <a:gd name="T10" fmla="*/ 3 w 11"/>
                <a:gd name="T11" fmla="*/ 6 h 6"/>
                <a:gd name="T12" fmla="*/ 4 w 11"/>
                <a:gd name="T13" fmla="*/ 6 h 6"/>
                <a:gd name="T14" fmla="*/ 6 w 11"/>
                <a:gd name="T15" fmla="*/ 5 h 6"/>
                <a:gd name="T16" fmla="*/ 6 w 11"/>
                <a:gd name="T17" fmla="*/ 6 h 6"/>
                <a:gd name="T18" fmla="*/ 7 w 11"/>
                <a:gd name="T19" fmla="*/ 5 h 6"/>
                <a:gd name="T20" fmla="*/ 8 w 11"/>
                <a:gd name="T21" fmla="*/ 6 h 6"/>
                <a:gd name="T22" fmla="*/ 9 w 11"/>
                <a:gd name="T23" fmla="*/ 5 h 6"/>
                <a:gd name="T24" fmla="*/ 9 w 11"/>
                <a:gd name="T25" fmla="*/ 5 h 6"/>
                <a:gd name="T26" fmla="*/ 10 w 11"/>
                <a:gd name="T27" fmla="*/ 5 h 6"/>
                <a:gd name="T28" fmla="*/ 10 w 11"/>
                <a:gd name="T29" fmla="*/ 5 h 6"/>
                <a:gd name="T30" fmla="*/ 11 w 11"/>
                <a:gd name="T31" fmla="*/ 5 h 6"/>
                <a:gd name="T32" fmla="*/ 11 w 11"/>
                <a:gd name="T33" fmla="*/ 4 h 6"/>
                <a:gd name="T34" fmla="*/ 10 w 11"/>
                <a:gd name="T35" fmla="*/ 4 h 6"/>
                <a:gd name="T36" fmla="*/ 9 w 11"/>
                <a:gd name="T37" fmla="*/ 4 h 6"/>
                <a:gd name="T38" fmla="*/ 8 w 11"/>
                <a:gd name="T39" fmla="*/ 2 h 6"/>
                <a:gd name="T40" fmla="*/ 10 w 11"/>
                <a:gd name="T41" fmla="*/ 1 h 6"/>
                <a:gd name="T42" fmla="*/ 10 w 11"/>
                <a:gd name="T43" fmla="*/ 1 h 6"/>
                <a:gd name="T44" fmla="*/ 10 w 11"/>
                <a:gd name="T45" fmla="*/ 0 h 6"/>
                <a:gd name="T46" fmla="*/ 8 w 11"/>
                <a:gd name="T47" fmla="*/ 0 h 6"/>
                <a:gd name="T48" fmla="*/ 7 w 11"/>
                <a:gd name="T49" fmla="*/ 0 h 6"/>
                <a:gd name="T50" fmla="*/ 6 w 11"/>
                <a:gd name="T51" fmla="*/ 1 h 6"/>
                <a:gd name="T52" fmla="*/ 5 w 11"/>
                <a:gd name="T53" fmla="*/ 1 h 6"/>
                <a:gd name="T54" fmla="*/ 4 w 11"/>
                <a:gd name="T55" fmla="*/ 1 h 6"/>
                <a:gd name="T56" fmla="*/ 3 w 11"/>
                <a:gd name="T57" fmla="*/ 0 h 6"/>
                <a:gd name="T58" fmla="*/ 3 w 11"/>
                <a:gd name="T59" fmla="*/ 0 h 6"/>
                <a:gd name="T60" fmla="*/ 2 w 11"/>
                <a:gd name="T61" fmla="*/ 0 h 6"/>
                <a:gd name="T62" fmla="*/ 1 w 11"/>
                <a:gd name="T63" fmla="*/ 1 h 6"/>
                <a:gd name="T64" fmla="*/ 1 w 11"/>
                <a:gd name="T65" fmla="*/ 2 h 6"/>
                <a:gd name="T66" fmla="*/ 1 w 11"/>
                <a:gd name="T67" fmla="*/ 2 h 6"/>
                <a:gd name="T68" fmla="*/ 1 w 11"/>
                <a:gd name="T6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6">
                  <a:moveTo>
                    <a:pt x="1" y="3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0" name="Freeform 1063"/>
            <p:cNvSpPr>
              <a:spLocks/>
            </p:cNvSpPr>
            <p:nvPr/>
          </p:nvSpPr>
          <p:spPr bwMode="auto">
            <a:xfrm>
              <a:off x="6420675" y="3694389"/>
              <a:ext cx="679140" cy="681338"/>
            </a:xfrm>
            <a:custGeom>
              <a:avLst/>
              <a:gdLst>
                <a:gd name="T0" fmla="*/ 70 w 73"/>
                <a:gd name="T1" fmla="*/ 60 h 73"/>
                <a:gd name="T2" fmla="*/ 67 w 73"/>
                <a:gd name="T3" fmla="*/ 55 h 73"/>
                <a:gd name="T4" fmla="*/ 64 w 73"/>
                <a:gd name="T5" fmla="*/ 50 h 73"/>
                <a:gd name="T6" fmla="*/ 62 w 73"/>
                <a:gd name="T7" fmla="*/ 48 h 73"/>
                <a:gd name="T8" fmla="*/ 65 w 73"/>
                <a:gd name="T9" fmla="*/ 42 h 73"/>
                <a:gd name="T10" fmla="*/ 61 w 73"/>
                <a:gd name="T11" fmla="*/ 38 h 73"/>
                <a:gd name="T12" fmla="*/ 60 w 73"/>
                <a:gd name="T13" fmla="*/ 32 h 73"/>
                <a:gd name="T14" fmla="*/ 60 w 73"/>
                <a:gd name="T15" fmla="*/ 29 h 73"/>
                <a:gd name="T16" fmla="*/ 61 w 73"/>
                <a:gd name="T17" fmla="*/ 24 h 73"/>
                <a:gd name="T18" fmla="*/ 61 w 73"/>
                <a:gd name="T19" fmla="*/ 20 h 73"/>
                <a:gd name="T20" fmla="*/ 61 w 73"/>
                <a:gd name="T21" fmla="*/ 16 h 73"/>
                <a:gd name="T22" fmla="*/ 56 w 73"/>
                <a:gd name="T23" fmla="*/ 13 h 73"/>
                <a:gd name="T24" fmla="*/ 51 w 73"/>
                <a:gd name="T25" fmla="*/ 10 h 73"/>
                <a:gd name="T26" fmla="*/ 46 w 73"/>
                <a:gd name="T27" fmla="*/ 7 h 73"/>
                <a:gd name="T28" fmla="*/ 41 w 73"/>
                <a:gd name="T29" fmla="*/ 8 h 73"/>
                <a:gd name="T30" fmla="*/ 37 w 73"/>
                <a:gd name="T31" fmla="*/ 11 h 73"/>
                <a:gd name="T32" fmla="*/ 35 w 73"/>
                <a:gd name="T33" fmla="*/ 14 h 73"/>
                <a:gd name="T34" fmla="*/ 35 w 73"/>
                <a:gd name="T35" fmla="*/ 14 h 73"/>
                <a:gd name="T36" fmla="*/ 25 w 73"/>
                <a:gd name="T37" fmla="*/ 15 h 73"/>
                <a:gd name="T38" fmla="*/ 17 w 73"/>
                <a:gd name="T39" fmla="*/ 7 h 73"/>
                <a:gd name="T40" fmla="*/ 14 w 73"/>
                <a:gd name="T41" fmla="*/ 4 h 73"/>
                <a:gd name="T42" fmla="*/ 12 w 73"/>
                <a:gd name="T43" fmla="*/ 0 h 73"/>
                <a:gd name="T44" fmla="*/ 8 w 73"/>
                <a:gd name="T45" fmla="*/ 3 h 73"/>
                <a:gd name="T46" fmla="*/ 4 w 73"/>
                <a:gd name="T47" fmla="*/ 1 h 73"/>
                <a:gd name="T48" fmla="*/ 1 w 73"/>
                <a:gd name="T49" fmla="*/ 1 h 73"/>
                <a:gd name="T50" fmla="*/ 1 w 73"/>
                <a:gd name="T51" fmla="*/ 8 h 73"/>
                <a:gd name="T52" fmla="*/ 2 w 73"/>
                <a:gd name="T53" fmla="*/ 12 h 73"/>
                <a:gd name="T54" fmla="*/ 4 w 73"/>
                <a:gd name="T55" fmla="*/ 17 h 73"/>
                <a:gd name="T56" fmla="*/ 8 w 73"/>
                <a:gd name="T57" fmla="*/ 20 h 73"/>
                <a:gd name="T58" fmla="*/ 6 w 73"/>
                <a:gd name="T59" fmla="*/ 23 h 73"/>
                <a:gd name="T60" fmla="*/ 5 w 73"/>
                <a:gd name="T61" fmla="*/ 28 h 73"/>
                <a:gd name="T62" fmla="*/ 8 w 73"/>
                <a:gd name="T63" fmla="*/ 34 h 73"/>
                <a:gd name="T64" fmla="*/ 12 w 73"/>
                <a:gd name="T65" fmla="*/ 37 h 73"/>
                <a:gd name="T66" fmla="*/ 13 w 73"/>
                <a:gd name="T67" fmla="*/ 42 h 73"/>
                <a:gd name="T68" fmla="*/ 15 w 73"/>
                <a:gd name="T69" fmla="*/ 46 h 73"/>
                <a:gd name="T70" fmla="*/ 16 w 73"/>
                <a:gd name="T71" fmla="*/ 49 h 73"/>
                <a:gd name="T72" fmla="*/ 19 w 73"/>
                <a:gd name="T73" fmla="*/ 48 h 73"/>
                <a:gd name="T74" fmla="*/ 22 w 73"/>
                <a:gd name="T75" fmla="*/ 49 h 73"/>
                <a:gd name="T76" fmla="*/ 25 w 73"/>
                <a:gd name="T77" fmla="*/ 52 h 73"/>
                <a:gd name="T78" fmla="*/ 27 w 73"/>
                <a:gd name="T79" fmla="*/ 57 h 73"/>
                <a:gd name="T80" fmla="*/ 30 w 73"/>
                <a:gd name="T81" fmla="*/ 60 h 73"/>
                <a:gd name="T82" fmla="*/ 32 w 73"/>
                <a:gd name="T83" fmla="*/ 62 h 73"/>
                <a:gd name="T84" fmla="*/ 35 w 73"/>
                <a:gd name="T85" fmla="*/ 64 h 73"/>
                <a:gd name="T86" fmla="*/ 40 w 73"/>
                <a:gd name="T87" fmla="*/ 66 h 73"/>
                <a:gd name="T88" fmla="*/ 42 w 73"/>
                <a:gd name="T89" fmla="*/ 64 h 73"/>
                <a:gd name="T90" fmla="*/ 45 w 73"/>
                <a:gd name="T91" fmla="*/ 63 h 73"/>
                <a:gd name="T92" fmla="*/ 47 w 73"/>
                <a:gd name="T93" fmla="*/ 62 h 73"/>
                <a:gd name="T94" fmla="*/ 49 w 73"/>
                <a:gd name="T95" fmla="*/ 66 h 73"/>
                <a:gd name="T96" fmla="*/ 52 w 73"/>
                <a:gd name="T97" fmla="*/ 70 h 73"/>
                <a:gd name="T98" fmla="*/ 56 w 73"/>
                <a:gd name="T99" fmla="*/ 71 h 73"/>
                <a:gd name="T100" fmla="*/ 60 w 73"/>
                <a:gd name="T101" fmla="*/ 71 h 73"/>
                <a:gd name="T102" fmla="*/ 63 w 73"/>
                <a:gd name="T103" fmla="*/ 71 h 73"/>
                <a:gd name="T104" fmla="*/ 66 w 73"/>
                <a:gd name="T105" fmla="*/ 72 h 73"/>
                <a:gd name="T106" fmla="*/ 67 w 73"/>
                <a:gd name="T107" fmla="*/ 68 h 73"/>
                <a:gd name="T108" fmla="*/ 70 w 73"/>
                <a:gd name="T10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" h="73">
                  <a:moveTo>
                    <a:pt x="72" y="63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0" y="62"/>
                    <a:pt x="70" y="62"/>
                  </a:cubicBezTo>
                  <a:cubicBezTo>
                    <a:pt x="70" y="62"/>
                    <a:pt x="70" y="61"/>
                    <a:pt x="70" y="61"/>
                  </a:cubicBezTo>
                  <a:cubicBezTo>
                    <a:pt x="70" y="61"/>
                    <a:pt x="70" y="60"/>
                    <a:pt x="70" y="60"/>
                  </a:cubicBezTo>
                  <a:cubicBezTo>
                    <a:pt x="70" y="60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8" y="57"/>
                    <a:pt x="68" y="56"/>
                    <a:pt x="68" y="56"/>
                  </a:cubicBezTo>
                  <a:cubicBezTo>
                    <a:pt x="68" y="56"/>
                    <a:pt x="68" y="56"/>
                    <a:pt x="67" y="55"/>
                  </a:cubicBezTo>
                  <a:cubicBezTo>
                    <a:pt x="67" y="55"/>
                    <a:pt x="67" y="55"/>
                    <a:pt x="66" y="55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3"/>
                  </a:cubicBezTo>
                  <a:cubicBezTo>
                    <a:pt x="66" y="53"/>
                    <a:pt x="66" y="53"/>
                    <a:pt x="66" y="52"/>
                  </a:cubicBezTo>
                  <a:cubicBezTo>
                    <a:pt x="66" y="52"/>
                    <a:pt x="65" y="52"/>
                    <a:pt x="65" y="52"/>
                  </a:cubicBezTo>
                  <a:cubicBezTo>
                    <a:pt x="65" y="52"/>
                    <a:pt x="65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50"/>
                    <a:pt x="64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47"/>
                    <a:pt x="63" y="47"/>
                    <a:pt x="63" y="47"/>
                  </a:cubicBezTo>
                  <a:cubicBezTo>
                    <a:pt x="63" y="47"/>
                    <a:pt x="63" y="46"/>
                    <a:pt x="64" y="46"/>
                  </a:cubicBezTo>
                  <a:cubicBezTo>
                    <a:pt x="64" y="46"/>
                    <a:pt x="64" y="46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1"/>
                    <a:pt x="65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1" y="40"/>
                    <a:pt x="61" y="39"/>
                  </a:cubicBezTo>
                  <a:cubicBezTo>
                    <a:pt x="61" y="39"/>
                    <a:pt x="61" y="38"/>
                    <a:pt x="61" y="3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0" y="35"/>
                    <a:pt x="60" y="35"/>
                  </a:cubicBezTo>
                  <a:cubicBezTo>
                    <a:pt x="60" y="35"/>
                    <a:pt x="60" y="35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4"/>
                    <a:pt x="60" y="33"/>
                    <a:pt x="60" y="33"/>
                  </a:cubicBezTo>
                  <a:cubicBezTo>
                    <a:pt x="60" y="32"/>
                    <a:pt x="59" y="32"/>
                    <a:pt x="60" y="3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1" y="31"/>
                    <a:pt x="61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29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5"/>
                    <a:pt x="60" y="25"/>
                  </a:cubicBezTo>
                  <a:cubicBezTo>
                    <a:pt x="60" y="25"/>
                    <a:pt x="61" y="25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3"/>
                    <a:pt x="61" y="23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1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8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8" y="15"/>
                    <a:pt x="58" y="14"/>
                  </a:cubicBezTo>
                  <a:cubicBezTo>
                    <a:pt x="58" y="14"/>
                    <a:pt x="58" y="14"/>
                    <a:pt x="57" y="14"/>
                  </a:cubicBezTo>
                  <a:cubicBezTo>
                    <a:pt x="57" y="14"/>
                    <a:pt x="57" y="13"/>
                    <a:pt x="57" y="13"/>
                  </a:cubicBezTo>
                  <a:cubicBezTo>
                    <a:pt x="57" y="13"/>
                    <a:pt x="56" y="13"/>
                    <a:pt x="56" y="13"/>
                  </a:cubicBezTo>
                  <a:cubicBezTo>
                    <a:pt x="56" y="12"/>
                    <a:pt x="55" y="13"/>
                    <a:pt x="55" y="13"/>
                  </a:cubicBezTo>
                  <a:cubicBezTo>
                    <a:pt x="55" y="13"/>
                    <a:pt x="54" y="12"/>
                    <a:pt x="54" y="12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3" y="10"/>
                    <a:pt x="52" y="10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2" y="8"/>
                    <a:pt x="42" y="8"/>
                    <a:pt x="41" y="8"/>
                  </a:cubicBezTo>
                  <a:cubicBezTo>
                    <a:pt x="41" y="8"/>
                    <a:pt x="41" y="8"/>
                    <a:pt x="40" y="8"/>
                  </a:cubicBezTo>
                  <a:cubicBezTo>
                    <a:pt x="40" y="8"/>
                    <a:pt x="39" y="8"/>
                    <a:pt x="39" y="8"/>
                  </a:cubicBezTo>
                  <a:cubicBezTo>
                    <a:pt x="39" y="8"/>
                    <a:pt x="39" y="8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10"/>
                    <a:pt x="38" y="10"/>
                  </a:cubicBezTo>
                  <a:cubicBezTo>
                    <a:pt x="38" y="10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3" y="14"/>
                    <a:pt x="32" y="14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29" y="14"/>
                    <a:pt x="29" y="15"/>
                    <a:pt x="28" y="15"/>
                  </a:cubicBezTo>
                  <a:cubicBezTo>
                    <a:pt x="28" y="15"/>
                    <a:pt x="27" y="15"/>
                    <a:pt x="27" y="15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4"/>
                    <a:pt x="24" y="14"/>
                    <a:pt x="24" y="14"/>
                  </a:cubicBezTo>
                  <a:cubicBezTo>
                    <a:pt x="24" y="13"/>
                    <a:pt x="23" y="13"/>
                    <a:pt x="22" y="12"/>
                  </a:cubicBezTo>
                  <a:cubicBezTo>
                    <a:pt x="22" y="12"/>
                    <a:pt x="21" y="11"/>
                    <a:pt x="21" y="11"/>
                  </a:cubicBezTo>
                  <a:cubicBezTo>
                    <a:pt x="21" y="11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4" y="5"/>
                    <a:pt x="14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4" y="17"/>
                    <a:pt x="4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7" y="20"/>
                    <a:pt x="7" y="20"/>
                  </a:cubicBezTo>
                  <a:cubicBezTo>
                    <a:pt x="7" y="20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6"/>
                    <a:pt x="6" y="26"/>
                  </a:cubicBezTo>
                  <a:cubicBezTo>
                    <a:pt x="6" y="26"/>
                    <a:pt x="6" y="26"/>
                    <a:pt x="6" y="27"/>
                  </a:cubicBezTo>
                  <a:cubicBezTo>
                    <a:pt x="6" y="27"/>
                    <a:pt x="5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0"/>
                    <a:pt x="6" y="30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10" y="34"/>
                    <a:pt x="10" y="35"/>
                    <a:pt x="10" y="35"/>
                  </a:cubicBezTo>
                  <a:cubicBezTo>
                    <a:pt x="10" y="35"/>
                    <a:pt x="10" y="35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12" y="37"/>
                    <a:pt x="12" y="37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2"/>
                    <a:pt x="13" y="42"/>
                  </a:cubicBezTo>
                  <a:cubicBezTo>
                    <a:pt x="13" y="42"/>
                    <a:pt x="13" y="43"/>
                    <a:pt x="13" y="43"/>
                  </a:cubicBezTo>
                  <a:cubicBezTo>
                    <a:pt x="13" y="43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6" y="47"/>
                  </a:cubicBezTo>
                  <a:cubicBezTo>
                    <a:pt x="16" y="47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9"/>
                    <a:pt x="22" y="49"/>
                  </a:cubicBezTo>
                  <a:cubicBezTo>
                    <a:pt x="22" y="49"/>
                    <a:pt x="22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4" y="50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5" y="52"/>
                    <a:pt x="25" y="52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7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9"/>
                    <a:pt x="27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9" y="59"/>
                    <a:pt x="29" y="59"/>
                  </a:cubicBezTo>
                  <a:cubicBezTo>
                    <a:pt x="29" y="59"/>
                    <a:pt x="30" y="59"/>
                    <a:pt x="30" y="59"/>
                  </a:cubicBezTo>
                  <a:cubicBezTo>
                    <a:pt x="30" y="59"/>
                    <a:pt x="30" y="60"/>
                    <a:pt x="3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2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1" y="62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6" y="64"/>
                    <a:pt x="36" y="64"/>
                    <a:pt x="36" y="65"/>
                  </a:cubicBezTo>
                  <a:cubicBezTo>
                    <a:pt x="36" y="65"/>
                    <a:pt x="37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8" y="65"/>
                    <a:pt x="38" y="64"/>
                    <a:pt x="38" y="65"/>
                  </a:cubicBezTo>
                  <a:cubicBezTo>
                    <a:pt x="38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1" y="66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2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2"/>
                    <a:pt x="45" y="63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7" y="62"/>
                    <a:pt x="47" y="62"/>
                  </a:cubicBezTo>
                  <a:cubicBezTo>
                    <a:pt x="47" y="62"/>
                    <a:pt x="47" y="62"/>
                    <a:pt x="48" y="62"/>
                  </a:cubicBezTo>
                  <a:cubicBezTo>
                    <a:pt x="48" y="62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9" y="63"/>
                    <a:pt x="49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9" y="65"/>
                    <a:pt x="49" y="65"/>
                  </a:cubicBezTo>
                  <a:cubicBezTo>
                    <a:pt x="49" y="65"/>
                    <a:pt x="49" y="66"/>
                    <a:pt x="49" y="66"/>
                  </a:cubicBezTo>
                  <a:cubicBezTo>
                    <a:pt x="49" y="66"/>
                    <a:pt x="49" y="67"/>
                    <a:pt x="49" y="67"/>
                  </a:cubicBezTo>
                  <a:cubicBezTo>
                    <a:pt x="49" y="67"/>
                    <a:pt x="49" y="68"/>
                    <a:pt x="49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9"/>
                    <a:pt x="50" y="69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1" y="69"/>
                    <a:pt x="52" y="69"/>
                  </a:cubicBezTo>
                  <a:cubicBezTo>
                    <a:pt x="52" y="69"/>
                    <a:pt x="52" y="70"/>
                    <a:pt x="52" y="70"/>
                  </a:cubicBezTo>
                  <a:cubicBezTo>
                    <a:pt x="52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5" y="70"/>
                    <a:pt x="55" y="70"/>
                  </a:cubicBezTo>
                  <a:cubicBezTo>
                    <a:pt x="55" y="70"/>
                    <a:pt x="56" y="70"/>
                    <a:pt x="56" y="70"/>
                  </a:cubicBezTo>
                  <a:cubicBezTo>
                    <a:pt x="56" y="70"/>
                    <a:pt x="56" y="71"/>
                    <a:pt x="56" y="71"/>
                  </a:cubicBezTo>
                  <a:cubicBezTo>
                    <a:pt x="56" y="71"/>
                    <a:pt x="56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9" y="71"/>
                    <a:pt x="59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71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1"/>
                    <a:pt x="60" y="71"/>
                    <a:pt x="61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3" y="71"/>
                    <a:pt x="63" y="71"/>
                  </a:cubicBezTo>
                  <a:cubicBezTo>
                    <a:pt x="63" y="71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5" y="72"/>
                    <a:pt x="65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2"/>
                  </a:cubicBezTo>
                  <a:cubicBezTo>
                    <a:pt x="66" y="72"/>
                    <a:pt x="66" y="72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1"/>
                    <a:pt x="67" y="71"/>
                    <a:pt x="67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5"/>
                    <a:pt x="70" y="6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2" y="65"/>
                    <a:pt x="72" y="65"/>
                  </a:cubicBezTo>
                  <a:cubicBezTo>
                    <a:pt x="72" y="65"/>
                    <a:pt x="73" y="65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3"/>
                    <a:pt x="73" y="63"/>
                  </a:cubicBezTo>
                  <a:cubicBezTo>
                    <a:pt x="73" y="63"/>
                    <a:pt x="72" y="63"/>
                    <a:pt x="7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1" name="Freeform 1064"/>
            <p:cNvSpPr>
              <a:spLocks/>
            </p:cNvSpPr>
            <p:nvPr/>
          </p:nvSpPr>
          <p:spPr bwMode="auto">
            <a:xfrm>
              <a:off x="6682221" y="3544934"/>
              <a:ext cx="483530" cy="345066"/>
            </a:xfrm>
            <a:custGeom>
              <a:avLst/>
              <a:gdLst>
                <a:gd name="T0" fmla="*/ 48 w 52"/>
                <a:gd name="T1" fmla="*/ 23 h 37"/>
                <a:gd name="T2" fmla="*/ 46 w 52"/>
                <a:gd name="T3" fmla="*/ 21 h 37"/>
                <a:gd name="T4" fmla="*/ 35 w 52"/>
                <a:gd name="T5" fmla="*/ 12 h 37"/>
                <a:gd name="T6" fmla="*/ 34 w 52"/>
                <a:gd name="T7" fmla="*/ 11 h 37"/>
                <a:gd name="T8" fmla="*/ 33 w 52"/>
                <a:gd name="T9" fmla="*/ 9 h 37"/>
                <a:gd name="T10" fmla="*/ 32 w 52"/>
                <a:gd name="T11" fmla="*/ 8 h 37"/>
                <a:gd name="T12" fmla="*/ 30 w 52"/>
                <a:gd name="T13" fmla="*/ 7 h 37"/>
                <a:gd name="T14" fmla="*/ 28 w 52"/>
                <a:gd name="T15" fmla="*/ 5 h 37"/>
                <a:gd name="T16" fmla="*/ 26 w 52"/>
                <a:gd name="T17" fmla="*/ 3 h 37"/>
                <a:gd name="T18" fmla="*/ 24 w 52"/>
                <a:gd name="T19" fmla="*/ 3 h 37"/>
                <a:gd name="T20" fmla="*/ 22 w 52"/>
                <a:gd name="T21" fmla="*/ 1 h 37"/>
                <a:gd name="T22" fmla="*/ 22 w 52"/>
                <a:gd name="T23" fmla="*/ 1 h 37"/>
                <a:gd name="T24" fmla="*/ 20 w 52"/>
                <a:gd name="T25" fmla="*/ 3 h 37"/>
                <a:gd name="T26" fmla="*/ 18 w 52"/>
                <a:gd name="T27" fmla="*/ 4 h 37"/>
                <a:gd name="T28" fmla="*/ 17 w 52"/>
                <a:gd name="T29" fmla="*/ 4 h 37"/>
                <a:gd name="T30" fmla="*/ 17 w 52"/>
                <a:gd name="T31" fmla="*/ 6 h 37"/>
                <a:gd name="T32" fmla="*/ 14 w 52"/>
                <a:gd name="T33" fmla="*/ 8 h 37"/>
                <a:gd name="T34" fmla="*/ 12 w 52"/>
                <a:gd name="T35" fmla="*/ 7 h 37"/>
                <a:gd name="T36" fmla="*/ 7 w 52"/>
                <a:gd name="T37" fmla="*/ 2 h 37"/>
                <a:gd name="T38" fmla="*/ 2 w 52"/>
                <a:gd name="T39" fmla="*/ 3 h 37"/>
                <a:gd name="T40" fmla="*/ 1 w 52"/>
                <a:gd name="T41" fmla="*/ 7 h 37"/>
                <a:gd name="T42" fmla="*/ 4 w 52"/>
                <a:gd name="T43" fmla="*/ 6 h 37"/>
                <a:gd name="T44" fmla="*/ 6 w 52"/>
                <a:gd name="T45" fmla="*/ 8 h 37"/>
                <a:gd name="T46" fmla="*/ 3 w 52"/>
                <a:gd name="T47" fmla="*/ 9 h 37"/>
                <a:gd name="T48" fmla="*/ 2 w 52"/>
                <a:gd name="T49" fmla="*/ 13 h 37"/>
                <a:gd name="T50" fmla="*/ 5 w 52"/>
                <a:gd name="T51" fmla="*/ 14 h 37"/>
                <a:gd name="T52" fmla="*/ 5 w 52"/>
                <a:gd name="T53" fmla="*/ 15 h 37"/>
                <a:gd name="T54" fmla="*/ 3 w 52"/>
                <a:gd name="T55" fmla="*/ 16 h 37"/>
                <a:gd name="T56" fmla="*/ 4 w 52"/>
                <a:gd name="T57" fmla="*/ 17 h 37"/>
                <a:gd name="T58" fmla="*/ 6 w 52"/>
                <a:gd name="T59" fmla="*/ 19 h 37"/>
                <a:gd name="T60" fmla="*/ 6 w 52"/>
                <a:gd name="T61" fmla="*/ 25 h 37"/>
                <a:gd name="T62" fmla="*/ 7 w 52"/>
                <a:gd name="T63" fmla="*/ 27 h 37"/>
                <a:gd name="T64" fmla="*/ 9 w 52"/>
                <a:gd name="T65" fmla="*/ 26 h 37"/>
                <a:gd name="T66" fmla="*/ 9 w 52"/>
                <a:gd name="T67" fmla="*/ 25 h 37"/>
                <a:gd name="T68" fmla="*/ 12 w 52"/>
                <a:gd name="T69" fmla="*/ 23 h 37"/>
                <a:gd name="T70" fmla="*/ 15 w 52"/>
                <a:gd name="T71" fmla="*/ 23 h 37"/>
                <a:gd name="T72" fmla="*/ 17 w 52"/>
                <a:gd name="T73" fmla="*/ 22 h 37"/>
                <a:gd name="T74" fmla="*/ 19 w 52"/>
                <a:gd name="T75" fmla="*/ 24 h 37"/>
                <a:gd name="T76" fmla="*/ 22 w 52"/>
                <a:gd name="T77" fmla="*/ 26 h 37"/>
                <a:gd name="T78" fmla="*/ 24 w 52"/>
                <a:gd name="T79" fmla="*/ 25 h 37"/>
                <a:gd name="T80" fmla="*/ 26 w 52"/>
                <a:gd name="T81" fmla="*/ 26 h 37"/>
                <a:gd name="T82" fmla="*/ 27 w 52"/>
                <a:gd name="T83" fmla="*/ 28 h 37"/>
                <a:gd name="T84" fmla="*/ 30 w 52"/>
                <a:gd name="T85" fmla="*/ 29 h 37"/>
                <a:gd name="T86" fmla="*/ 31 w 52"/>
                <a:gd name="T87" fmla="*/ 30 h 37"/>
                <a:gd name="T88" fmla="*/ 33 w 52"/>
                <a:gd name="T89" fmla="*/ 31 h 37"/>
                <a:gd name="T90" fmla="*/ 34 w 52"/>
                <a:gd name="T91" fmla="*/ 33 h 37"/>
                <a:gd name="T92" fmla="*/ 35 w 52"/>
                <a:gd name="T93" fmla="*/ 36 h 37"/>
                <a:gd name="T94" fmla="*/ 36 w 52"/>
                <a:gd name="T95" fmla="*/ 36 h 37"/>
                <a:gd name="T96" fmla="*/ 38 w 52"/>
                <a:gd name="T97" fmla="*/ 37 h 37"/>
                <a:gd name="T98" fmla="*/ 39 w 52"/>
                <a:gd name="T99" fmla="*/ 36 h 37"/>
                <a:gd name="T100" fmla="*/ 41 w 52"/>
                <a:gd name="T101" fmla="*/ 34 h 37"/>
                <a:gd name="T102" fmla="*/ 43 w 52"/>
                <a:gd name="T103" fmla="*/ 33 h 37"/>
                <a:gd name="T104" fmla="*/ 44 w 52"/>
                <a:gd name="T105" fmla="*/ 32 h 37"/>
                <a:gd name="T106" fmla="*/ 45 w 52"/>
                <a:gd name="T107" fmla="*/ 30 h 37"/>
                <a:gd name="T108" fmla="*/ 45 w 52"/>
                <a:gd name="T109" fmla="*/ 28 h 37"/>
                <a:gd name="T110" fmla="*/ 47 w 52"/>
                <a:gd name="T111" fmla="*/ 27 h 37"/>
                <a:gd name="T112" fmla="*/ 48 w 52"/>
                <a:gd name="T113" fmla="*/ 26 h 37"/>
                <a:gd name="T114" fmla="*/ 50 w 52"/>
                <a:gd name="T11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" h="37">
                  <a:moveTo>
                    <a:pt x="50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7" y="23"/>
                    <a:pt x="47" y="22"/>
                  </a:cubicBezTo>
                  <a:cubicBezTo>
                    <a:pt x="46" y="22"/>
                    <a:pt x="46" y="22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0"/>
                    <a:pt x="43" y="19"/>
                    <a:pt x="41" y="18"/>
                  </a:cubicBezTo>
                  <a:cubicBezTo>
                    <a:pt x="39" y="16"/>
                    <a:pt x="37" y="15"/>
                    <a:pt x="36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11"/>
                    <a:pt x="34" y="11"/>
                  </a:cubicBezTo>
                  <a:cubicBezTo>
                    <a:pt x="34" y="11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9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0" y="7"/>
                    <a:pt x="30" y="7"/>
                  </a:cubicBezTo>
                  <a:cubicBezTo>
                    <a:pt x="30" y="7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3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6"/>
                    <a:pt x="9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4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5"/>
                    <a:pt x="6" y="25"/>
                    <a:pt x="6" y="26"/>
                  </a:cubicBezTo>
                  <a:cubicBezTo>
                    <a:pt x="6" y="26"/>
                    <a:pt x="7" y="26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4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1" y="24"/>
                    <a:pt x="21" y="25"/>
                    <a:pt x="22" y="25"/>
                  </a:cubicBezTo>
                  <a:cubicBezTo>
                    <a:pt x="22" y="25"/>
                    <a:pt x="22" y="25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5"/>
                    <a:pt x="25" y="26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6" y="26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7"/>
                    <a:pt x="37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5"/>
                    <a:pt x="39" y="35"/>
                  </a:cubicBezTo>
                  <a:cubicBezTo>
                    <a:pt x="39" y="35"/>
                    <a:pt x="40" y="34"/>
                    <a:pt x="40" y="34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5" y="32"/>
                  </a:cubicBezTo>
                  <a:cubicBezTo>
                    <a:pt x="45" y="32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8"/>
                  </a:cubicBezTo>
                  <a:cubicBezTo>
                    <a:pt x="45" y="28"/>
                    <a:pt x="45" y="28"/>
                    <a:pt x="45" y="27"/>
                  </a:cubicBezTo>
                  <a:cubicBezTo>
                    <a:pt x="46" y="27"/>
                    <a:pt x="46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6"/>
                    <a:pt x="49" y="26"/>
                    <a:pt x="49" y="25"/>
                  </a:cubicBezTo>
                  <a:cubicBezTo>
                    <a:pt x="49" y="25"/>
                    <a:pt x="49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2" name="Freeform 1066"/>
            <p:cNvSpPr>
              <a:spLocks/>
            </p:cNvSpPr>
            <p:nvPr/>
          </p:nvSpPr>
          <p:spPr bwMode="auto">
            <a:xfrm>
              <a:off x="7027286" y="3826261"/>
              <a:ext cx="454957" cy="604414"/>
            </a:xfrm>
            <a:custGeom>
              <a:avLst/>
              <a:gdLst>
                <a:gd name="T0" fmla="*/ 44 w 49"/>
                <a:gd name="T1" fmla="*/ 19 h 65"/>
                <a:gd name="T2" fmla="*/ 40 w 49"/>
                <a:gd name="T3" fmla="*/ 14 h 65"/>
                <a:gd name="T4" fmla="*/ 41 w 49"/>
                <a:gd name="T5" fmla="*/ 9 h 65"/>
                <a:gd name="T6" fmla="*/ 41 w 49"/>
                <a:gd name="T7" fmla="*/ 7 h 65"/>
                <a:gd name="T8" fmla="*/ 39 w 49"/>
                <a:gd name="T9" fmla="*/ 5 h 65"/>
                <a:gd name="T10" fmla="*/ 37 w 49"/>
                <a:gd name="T11" fmla="*/ 1 h 65"/>
                <a:gd name="T12" fmla="*/ 37 w 49"/>
                <a:gd name="T13" fmla="*/ 0 h 65"/>
                <a:gd name="T14" fmla="*/ 36 w 49"/>
                <a:gd name="T15" fmla="*/ 1 h 65"/>
                <a:gd name="T16" fmla="*/ 33 w 49"/>
                <a:gd name="T17" fmla="*/ 3 h 65"/>
                <a:gd name="T18" fmla="*/ 35 w 49"/>
                <a:gd name="T19" fmla="*/ 8 h 65"/>
                <a:gd name="T20" fmla="*/ 34 w 49"/>
                <a:gd name="T21" fmla="*/ 11 h 65"/>
                <a:gd name="T22" fmla="*/ 31 w 49"/>
                <a:gd name="T23" fmla="*/ 15 h 65"/>
                <a:gd name="T24" fmla="*/ 31 w 49"/>
                <a:gd name="T25" fmla="*/ 18 h 65"/>
                <a:gd name="T26" fmla="*/ 28 w 49"/>
                <a:gd name="T27" fmla="*/ 19 h 65"/>
                <a:gd name="T28" fmla="*/ 28 w 49"/>
                <a:gd name="T29" fmla="*/ 23 h 65"/>
                <a:gd name="T30" fmla="*/ 26 w 49"/>
                <a:gd name="T31" fmla="*/ 26 h 65"/>
                <a:gd name="T32" fmla="*/ 23 w 49"/>
                <a:gd name="T33" fmla="*/ 26 h 65"/>
                <a:gd name="T34" fmla="*/ 22 w 49"/>
                <a:gd name="T35" fmla="*/ 28 h 65"/>
                <a:gd name="T36" fmla="*/ 19 w 49"/>
                <a:gd name="T37" fmla="*/ 29 h 65"/>
                <a:gd name="T38" fmla="*/ 18 w 49"/>
                <a:gd name="T39" fmla="*/ 31 h 65"/>
                <a:gd name="T40" fmla="*/ 17 w 49"/>
                <a:gd name="T41" fmla="*/ 36 h 65"/>
                <a:gd name="T42" fmla="*/ 12 w 49"/>
                <a:gd name="T43" fmla="*/ 37 h 65"/>
                <a:gd name="T44" fmla="*/ 9 w 49"/>
                <a:gd name="T45" fmla="*/ 38 h 65"/>
                <a:gd name="T46" fmla="*/ 6 w 49"/>
                <a:gd name="T47" fmla="*/ 37 h 65"/>
                <a:gd name="T48" fmla="*/ 1 w 49"/>
                <a:gd name="T49" fmla="*/ 37 h 65"/>
                <a:gd name="T50" fmla="*/ 1 w 49"/>
                <a:gd name="T51" fmla="*/ 37 h 65"/>
                <a:gd name="T52" fmla="*/ 2 w 49"/>
                <a:gd name="T53" fmla="*/ 40 h 65"/>
                <a:gd name="T54" fmla="*/ 4 w 49"/>
                <a:gd name="T55" fmla="*/ 42 h 65"/>
                <a:gd name="T56" fmla="*/ 6 w 49"/>
                <a:gd name="T57" fmla="*/ 45 h 65"/>
                <a:gd name="T58" fmla="*/ 8 w 49"/>
                <a:gd name="T59" fmla="*/ 48 h 65"/>
                <a:gd name="T60" fmla="*/ 7 w 49"/>
                <a:gd name="T61" fmla="*/ 51 h 65"/>
                <a:gd name="T62" fmla="*/ 5 w 49"/>
                <a:gd name="T63" fmla="*/ 52 h 65"/>
                <a:gd name="T64" fmla="*/ 3 w 49"/>
                <a:gd name="T65" fmla="*/ 53 h 65"/>
                <a:gd name="T66" fmla="*/ 3 w 49"/>
                <a:gd name="T67" fmla="*/ 55 h 65"/>
                <a:gd name="T68" fmla="*/ 2 w 49"/>
                <a:gd name="T69" fmla="*/ 59 h 65"/>
                <a:gd name="T70" fmla="*/ 4 w 49"/>
                <a:gd name="T71" fmla="*/ 58 h 65"/>
                <a:gd name="T72" fmla="*/ 9 w 49"/>
                <a:gd name="T73" fmla="*/ 57 h 65"/>
                <a:gd name="T74" fmla="*/ 14 w 49"/>
                <a:gd name="T75" fmla="*/ 57 h 65"/>
                <a:gd name="T76" fmla="*/ 19 w 49"/>
                <a:gd name="T77" fmla="*/ 57 h 65"/>
                <a:gd name="T78" fmla="*/ 21 w 49"/>
                <a:gd name="T79" fmla="*/ 60 h 65"/>
                <a:gd name="T80" fmla="*/ 24 w 49"/>
                <a:gd name="T81" fmla="*/ 63 h 65"/>
                <a:gd name="T82" fmla="*/ 27 w 49"/>
                <a:gd name="T83" fmla="*/ 64 h 65"/>
                <a:gd name="T84" fmla="*/ 29 w 49"/>
                <a:gd name="T85" fmla="*/ 63 h 65"/>
                <a:gd name="T86" fmla="*/ 31 w 49"/>
                <a:gd name="T87" fmla="*/ 61 h 65"/>
                <a:gd name="T88" fmla="*/ 35 w 49"/>
                <a:gd name="T89" fmla="*/ 61 h 65"/>
                <a:gd name="T90" fmla="*/ 37 w 49"/>
                <a:gd name="T91" fmla="*/ 60 h 65"/>
                <a:gd name="T92" fmla="*/ 35 w 49"/>
                <a:gd name="T93" fmla="*/ 57 h 65"/>
                <a:gd name="T94" fmla="*/ 35 w 49"/>
                <a:gd name="T95" fmla="*/ 56 h 65"/>
                <a:gd name="T96" fmla="*/ 33 w 49"/>
                <a:gd name="T97" fmla="*/ 54 h 65"/>
                <a:gd name="T98" fmla="*/ 32 w 49"/>
                <a:gd name="T99" fmla="*/ 52 h 65"/>
                <a:gd name="T100" fmla="*/ 31 w 49"/>
                <a:gd name="T101" fmla="*/ 47 h 65"/>
                <a:gd name="T102" fmla="*/ 32 w 49"/>
                <a:gd name="T103" fmla="*/ 44 h 65"/>
                <a:gd name="T104" fmla="*/ 36 w 49"/>
                <a:gd name="T105" fmla="*/ 44 h 65"/>
                <a:gd name="T106" fmla="*/ 38 w 49"/>
                <a:gd name="T107" fmla="*/ 43 h 65"/>
                <a:gd name="T108" fmla="*/ 40 w 49"/>
                <a:gd name="T109" fmla="*/ 40 h 65"/>
                <a:gd name="T110" fmla="*/ 42 w 49"/>
                <a:gd name="T111" fmla="*/ 37 h 65"/>
                <a:gd name="T112" fmla="*/ 44 w 49"/>
                <a:gd name="T113" fmla="*/ 33 h 65"/>
                <a:gd name="T114" fmla="*/ 48 w 49"/>
                <a:gd name="T115" fmla="*/ 28 h 65"/>
                <a:gd name="T116" fmla="*/ 47 w 49"/>
                <a:gd name="T117" fmla="*/ 24 h 65"/>
                <a:gd name="T118" fmla="*/ 48 w 49"/>
                <a:gd name="T119" fmla="*/ 2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65">
                  <a:moveTo>
                    <a:pt x="48" y="22"/>
                  </a:moveTo>
                  <a:cubicBezTo>
                    <a:pt x="48" y="22"/>
                    <a:pt x="48" y="22"/>
                    <a:pt x="48" y="21"/>
                  </a:cubicBezTo>
                  <a:cubicBezTo>
                    <a:pt x="48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5" y="19"/>
                    <a:pt x="45" y="19"/>
                  </a:cubicBezTo>
                  <a:cubicBezTo>
                    <a:pt x="45" y="19"/>
                    <a:pt x="44" y="19"/>
                    <a:pt x="44" y="19"/>
                  </a:cubicBezTo>
                  <a:cubicBezTo>
                    <a:pt x="44" y="19"/>
                    <a:pt x="43" y="19"/>
                    <a:pt x="43" y="19"/>
                  </a:cubicBezTo>
                  <a:cubicBezTo>
                    <a:pt x="43" y="18"/>
                    <a:pt x="42" y="18"/>
                    <a:pt x="41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39" y="13"/>
                    <a:pt x="40" y="13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40" y="10"/>
                    <a:pt x="41" y="9"/>
                  </a:cubicBezTo>
                  <a:cubicBezTo>
                    <a:pt x="41" y="9"/>
                    <a:pt x="41" y="9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7"/>
                  </a:cubicBezTo>
                  <a:cubicBezTo>
                    <a:pt x="41" y="7"/>
                    <a:pt x="40" y="7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4"/>
                  </a:cubicBezTo>
                  <a:cubicBezTo>
                    <a:pt x="36" y="4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5" y="7"/>
                    <a:pt x="35" y="7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9"/>
                    <a:pt x="35" y="9"/>
                  </a:cubicBezTo>
                  <a:cubicBezTo>
                    <a:pt x="35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4"/>
                    <a:pt x="33" y="14"/>
                  </a:cubicBezTo>
                  <a:cubicBezTo>
                    <a:pt x="33" y="14"/>
                    <a:pt x="33" y="14"/>
                    <a:pt x="32" y="15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1" y="17"/>
                    <a:pt x="31" y="18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1" y="19"/>
                    <a:pt x="30" y="19"/>
                    <a:pt x="30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20"/>
                  </a:cubicBezTo>
                  <a:cubicBezTo>
                    <a:pt x="29" y="20"/>
                    <a:pt x="29" y="20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4"/>
                    <a:pt x="28" y="24"/>
                  </a:cubicBezTo>
                  <a:cubicBezTo>
                    <a:pt x="28" y="24"/>
                    <a:pt x="28" y="25"/>
                    <a:pt x="28" y="25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3" y="28"/>
                    <a:pt x="22" y="28"/>
                    <a:pt x="22" y="28"/>
                  </a:cubicBezTo>
                  <a:cubicBezTo>
                    <a:pt x="22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ubicBezTo>
                    <a:pt x="18" y="32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5"/>
                    <a:pt x="17" y="35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7"/>
                  </a:cubicBezTo>
                  <a:cubicBezTo>
                    <a:pt x="10" y="37"/>
                    <a:pt x="10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5" y="37"/>
                    <a:pt x="5" y="38"/>
                    <a:pt x="5" y="38"/>
                  </a:cubicBezTo>
                  <a:cubicBezTo>
                    <a:pt x="5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2" y="37"/>
                    <a:pt x="2" y="37"/>
                  </a:cubicBezTo>
                  <a:cubicBezTo>
                    <a:pt x="2" y="37"/>
                    <a:pt x="2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6" y="44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7"/>
                    <a:pt x="7" y="47"/>
                    <a:pt x="8" y="4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49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8" y="51"/>
                    <a:pt x="8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3" y="59"/>
                    <a:pt x="3" y="59"/>
                  </a:cubicBezTo>
                  <a:cubicBezTo>
                    <a:pt x="3" y="59"/>
                    <a:pt x="3" y="59"/>
                    <a:pt x="3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5" y="58"/>
                    <a:pt x="5" y="58"/>
                  </a:cubicBezTo>
                  <a:cubicBezTo>
                    <a:pt x="5" y="58"/>
                    <a:pt x="6" y="58"/>
                    <a:pt x="6" y="58"/>
                  </a:cubicBezTo>
                  <a:cubicBezTo>
                    <a:pt x="6" y="58"/>
                    <a:pt x="6" y="58"/>
                    <a:pt x="7" y="58"/>
                  </a:cubicBezTo>
                  <a:cubicBezTo>
                    <a:pt x="7" y="58"/>
                    <a:pt x="7" y="58"/>
                    <a:pt x="8" y="58"/>
                  </a:cubicBezTo>
                  <a:cubicBezTo>
                    <a:pt x="8" y="58"/>
                    <a:pt x="8" y="58"/>
                    <a:pt x="9" y="58"/>
                  </a:cubicBezTo>
                  <a:cubicBezTo>
                    <a:pt x="9" y="58"/>
                    <a:pt x="9" y="58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1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5" y="57"/>
                    <a:pt x="15" y="57"/>
                  </a:cubicBezTo>
                  <a:cubicBezTo>
                    <a:pt x="15" y="57"/>
                    <a:pt x="15" y="57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8" y="57"/>
                    <a:pt x="18" y="57"/>
                  </a:cubicBezTo>
                  <a:cubicBezTo>
                    <a:pt x="18" y="57"/>
                    <a:pt x="19" y="57"/>
                    <a:pt x="19" y="57"/>
                  </a:cubicBezTo>
                  <a:cubicBezTo>
                    <a:pt x="19" y="57"/>
                    <a:pt x="19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1" y="57"/>
                    <a:pt x="21" y="57"/>
                  </a:cubicBezTo>
                  <a:cubicBezTo>
                    <a:pt x="21" y="57"/>
                    <a:pt x="21" y="58"/>
                    <a:pt x="21" y="58"/>
                  </a:cubicBezTo>
                  <a:cubicBezTo>
                    <a:pt x="21" y="58"/>
                    <a:pt x="21" y="58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2" y="59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1"/>
                    <a:pt x="24" y="61"/>
                  </a:cubicBezTo>
                  <a:cubicBezTo>
                    <a:pt x="24" y="61"/>
                    <a:pt x="24" y="62"/>
                    <a:pt x="24" y="62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4" y="62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2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7" y="61"/>
                  </a:cubicBezTo>
                  <a:cubicBezTo>
                    <a:pt x="37" y="61"/>
                    <a:pt x="37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8"/>
                    <a:pt x="35" y="58"/>
                  </a:cubicBezTo>
                  <a:cubicBezTo>
                    <a:pt x="35" y="58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6"/>
                    <a:pt x="34" y="56"/>
                    <a:pt x="34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2" y="53"/>
                    <a:pt x="32" y="53"/>
                  </a:cubicBezTo>
                  <a:cubicBezTo>
                    <a:pt x="32" y="52"/>
                    <a:pt x="32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2" y="52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49"/>
                    <a:pt x="30" y="49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1" y="47"/>
                    <a:pt x="31" y="47"/>
                  </a:cubicBezTo>
                  <a:cubicBezTo>
                    <a:pt x="31" y="47"/>
                    <a:pt x="31" y="47"/>
                    <a:pt x="31" y="46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3" y="43"/>
                    <a:pt x="33" y="43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42"/>
                    <a:pt x="35" y="42"/>
                    <a:pt x="36" y="43"/>
                  </a:cubicBezTo>
                  <a:cubicBezTo>
                    <a:pt x="36" y="43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0"/>
                    <a:pt x="40" y="40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4"/>
                    <a:pt x="43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5" y="31"/>
                    <a:pt x="46" y="30"/>
                    <a:pt x="46" y="30"/>
                  </a:cubicBezTo>
                  <a:cubicBezTo>
                    <a:pt x="46" y="30"/>
                    <a:pt x="46" y="30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5"/>
                    <a:pt x="47" y="25"/>
                  </a:cubicBezTo>
                  <a:cubicBezTo>
                    <a:pt x="47" y="25"/>
                    <a:pt x="47" y="24"/>
                    <a:pt x="47" y="24"/>
                  </a:cubicBezTo>
                  <a:cubicBezTo>
                    <a:pt x="47" y="23"/>
                    <a:pt x="48" y="23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3" name="Freeform 1067"/>
            <p:cNvSpPr>
              <a:spLocks/>
            </p:cNvSpPr>
            <p:nvPr/>
          </p:nvSpPr>
          <p:spPr bwMode="auto">
            <a:xfrm>
              <a:off x="5825054" y="3573507"/>
              <a:ext cx="615402" cy="298910"/>
            </a:xfrm>
            <a:custGeom>
              <a:avLst/>
              <a:gdLst>
                <a:gd name="T0" fmla="*/ 65 w 66"/>
                <a:gd name="T1" fmla="*/ 24 h 32"/>
                <a:gd name="T2" fmla="*/ 65 w 66"/>
                <a:gd name="T3" fmla="*/ 23 h 32"/>
                <a:gd name="T4" fmla="*/ 65 w 66"/>
                <a:gd name="T5" fmla="*/ 20 h 32"/>
                <a:gd name="T6" fmla="*/ 64 w 66"/>
                <a:gd name="T7" fmla="*/ 18 h 32"/>
                <a:gd name="T8" fmla="*/ 64 w 66"/>
                <a:gd name="T9" fmla="*/ 15 h 32"/>
                <a:gd name="T10" fmla="*/ 64 w 66"/>
                <a:gd name="T11" fmla="*/ 13 h 32"/>
                <a:gd name="T12" fmla="*/ 66 w 66"/>
                <a:gd name="T13" fmla="*/ 12 h 32"/>
                <a:gd name="T14" fmla="*/ 62 w 66"/>
                <a:gd name="T15" fmla="*/ 10 h 32"/>
                <a:gd name="T16" fmla="*/ 61 w 66"/>
                <a:gd name="T17" fmla="*/ 6 h 32"/>
                <a:gd name="T18" fmla="*/ 59 w 66"/>
                <a:gd name="T19" fmla="*/ 3 h 32"/>
                <a:gd name="T20" fmla="*/ 54 w 66"/>
                <a:gd name="T21" fmla="*/ 3 h 32"/>
                <a:gd name="T22" fmla="*/ 49 w 66"/>
                <a:gd name="T23" fmla="*/ 6 h 32"/>
                <a:gd name="T24" fmla="*/ 43 w 66"/>
                <a:gd name="T25" fmla="*/ 6 h 32"/>
                <a:gd name="T26" fmla="*/ 38 w 66"/>
                <a:gd name="T27" fmla="*/ 5 h 32"/>
                <a:gd name="T28" fmla="*/ 35 w 66"/>
                <a:gd name="T29" fmla="*/ 2 h 32"/>
                <a:gd name="T30" fmla="*/ 33 w 66"/>
                <a:gd name="T31" fmla="*/ 1 h 32"/>
                <a:gd name="T32" fmla="*/ 30 w 66"/>
                <a:gd name="T33" fmla="*/ 1 h 32"/>
                <a:gd name="T34" fmla="*/ 23 w 66"/>
                <a:gd name="T35" fmla="*/ 2 h 32"/>
                <a:gd name="T36" fmla="*/ 19 w 66"/>
                <a:gd name="T37" fmla="*/ 4 h 32"/>
                <a:gd name="T38" fmla="*/ 15 w 66"/>
                <a:gd name="T39" fmla="*/ 4 h 32"/>
                <a:gd name="T40" fmla="*/ 12 w 66"/>
                <a:gd name="T41" fmla="*/ 5 h 32"/>
                <a:gd name="T42" fmla="*/ 13 w 66"/>
                <a:gd name="T43" fmla="*/ 7 h 32"/>
                <a:gd name="T44" fmla="*/ 10 w 66"/>
                <a:gd name="T45" fmla="*/ 8 h 32"/>
                <a:gd name="T46" fmla="*/ 10 w 66"/>
                <a:gd name="T47" fmla="*/ 8 h 32"/>
                <a:gd name="T48" fmla="*/ 6 w 66"/>
                <a:gd name="T49" fmla="*/ 8 h 32"/>
                <a:gd name="T50" fmla="*/ 4 w 66"/>
                <a:gd name="T51" fmla="*/ 8 h 32"/>
                <a:gd name="T52" fmla="*/ 0 w 66"/>
                <a:gd name="T53" fmla="*/ 11 h 32"/>
                <a:gd name="T54" fmla="*/ 2 w 66"/>
                <a:gd name="T55" fmla="*/ 12 h 32"/>
                <a:gd name="T56" fmla="*/ 2 w 66"/>
                <a:gd name="T57" fmla="*/ 16 h 32"/>
                <a:gd name="T58" fmla="*/ 2 w 66"/>
                <a:gd name="T59" fmla="*/ 18 h 32"/>
                <a:gd name="T60" fmla="*/ 0 w 66"/>
                <a:gd name="T61" fmla="*/ 18 h 32"/>
                <a:gd name="T62" fmla="*/ 1 w 66"/>
                <a:gd name="T63" fmla="*/ 20 h 32"/>
                <a:gd name="T64" fmla="*/ 3 w 66"/>
                <a:gd name="T65" fmla="*/ 24 h 32"/>
                <a:gd name="T66" fmla="*/ 4 w 66"/>
                <a:gd name="T67" fmla="*/ 25 h 32"/>
                <a:gd name="T68" fmla="*/ 6 w 66"/>
                <a:gd name="T69" fmla="*/ 26 h 32"/>
                <a:gd name="T70" fmla="*/ 5 w 66"/>
                <a:gd name="T71" fmla="*/ 27 h 32"/>
                <a:gd name="T72" fmla="*/ 7 w 66"/>
                <a:gd name="T73" fmla="*/ 27 h 32"/>
                <a:gd name="T74" fmla="*/ 9 w 66"/>
                <a:gd name="T75" fmla="*/ 27 h 32"/>
                <a:gd name="T76" fmla="*/ 12 w 66"/>
                <a:gd name="T77" fmla="*/ 30 h 32"/>
                <a:gd name="T78" fmla="*/ 15 w 66"/>
                <a:gd name="T79" fmla="*/ 29 h 32"/>
                <a:gd name="T80" fmla="*/ 18 w 66"/>
                <a:gd name="T81" fmla="*/ 28 h 32"/>
                <a:gd name="T82" fmla="*/ 23 w 66"/>
                <a:gd name="T83" fmla="*/ 30 h 32"/>
                <a:gd name="T84" fmla="*/ 28 w 66"/>
                <a:gd name="T85" fmla="*/ 29 h 32"/>
                <a:gd name="T86" fmla="*/ 31 w 66"/>
                <a:gd name="T87" fmla="*/ 28 h 32"/>
                <a:gd name="T88" fmla="*/ 33 w 66"/>
                <a:gd name="T89" fmla="*/ 28 h 32"/>
                <a:gd name="T90" fmla="*/ 34 w 66"/>
                <a:gd name="T91" fmla="*/ 28 h 32"/>
                <a:gd name="T92" fmla="*/ 34 w 66"/>
                <a:gd name="T93" fmla="*/ 31 h 32"/>
                <a:gd name="T94" fmla="*/ 36 w 66"/>
                <a:gd name="T95" fmla="*/ 31 h 32"/>
                <a:gd name="T96" fmla="*/ 38 w 66"/>
                <a:gd name="T97" fmla="*/ 27 h 32"/>
                <a:gd name="T98" fmla="*/ 42 w 66"/>
                <a:gd name="T99" fmla="*/ 28 h 32"/>
                <a:gd name="T100" fmla="*/ 48 w 66"/>
                <a:gd name="T101" fmla="*/ 28 h 32"/>
                <a:gd name="T102" fmla="*/ 56 w 66"/>
                <a:gd name="T103" fmla="*/ 25 h 32"/>
                <a:gd name="T104" fmla="*/ 61 w 66"/>
                <a:gd name="T105" fmla="*/ 24 h 32"/>
                <a:gd name="T106" fmla="*/ 64 w 66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32">
                  <a:moveTo>
                    <a:pt x="66" y="25"/>
                  </a:moveTo>
                  <a:cubicBezTo>
                    <a:pt x="66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6"/>
                    <a:pt x="64" y="16"/>
                  </a:cubicBezTo>
                  <a:cubicBezTo>
                    <a:pt x="64" y="16"/>
                    <a:pt x="64" y="16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5" y="13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5" y="12"/>
                    <a:pt x="64" y="11"/>
                    <a:pt x="64" y="11"/>
                  </a:cubicBezTo>
                  <a:cubicBezTo>
                    <a:pt x="64" y="11"/>
                    <a:pt x="63" y="11"/>
                    <a:pt x="63" y="11"/>
                  </a:cubicBezTo>
                  <a:cubicBezTo>
                    <a:pt x="63" y="11"/>
                    <a:pt x="62" y="11"/>
                    <a:pt x="62" y="11"/>
                  </a:cubicBezTo>
                  <a:cubicBezTo>
                    <a:pt x="62" y="11"/>
                    <a:pt x="62" y="10"/>
                    <a:pt x="62" y="10"/>
                  </a:cubicBezTo>
                  <a:cubicBezTo>
                    <a:pt x="61" y="10"/>
                    <a:pt x="61" y="10"/>
                    <a:pt x="61" y="9"/>
                  </a:cubicBezTo>
                  <a:cubicBezTo>
                    <a:pt x="61" y="9"/>
                    <a:pt x="61" y="9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2" y="7"/>
                    <a:pt x="61" y="7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8" y="2"/>
                    <a:pt x="58" y="2"/>
                  </a:cubicBezTo>
                  <a:cubicBezTo>
                    <a:pt x="58" y="2"/>
                    <a:pt x="57" y="2"/>
                    <a:pt x="57" y="3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4"/>
                    <a:pt x="55" y="3"/>
                    <a:pt x="55" y="3"/>
                  </a:cubicBezTo>
                  <a:cubicBezTo>
                    <a:pt x="55" y="3"/>
                    <a:pt x="54" y="3"/>
                    <a:pt x="54" y="3"/>
                  </a:cubicBezTo>
                  <a:cubicBezTo>
                    <a:pt x="54" y="3"/>
                    <a:pt x="54" y="4"/>
                    <a:pt x="54" y="4"/>
                  </a:cubicBezTo>
                  <a:cubicBezTo>
                    <a:pt x="53" y="4"/>
                    <a:pt x="53" y="4"/>
                    <a:pt x="52" y="4"/>
                  </a:cubicBezTo>
                  <a:cubicBezTo>
                    <a:pt x="52" y="5"/>
                    <a:pt x="51" y="5"/>
                    <a:pt x="51" y="5"/>
                  </a:cubicBezTo>
                  <a:cubicBezTo>
                    <a:pt x="51" y="5"/>
                    <a:pt x="51" y="5"/>
                    <a:pt x="50" y="5"/>
                  </a:cubicBezTo>
                  <a:cubicBezTo>
                    <a:pt x="50" y="5"/>
                    <a:pt x="49" y="6"/>
                    <a:pt x="49" y="6"/>
                  </a:cubicBezTo>
                  <a:cubicBezTo>
                    <a:pt x="49" y="6"/>
                    <a:pt x="48" y="5"/>
                    <a:pt x="48" y="5"/>
                  </a:cubicBezTo>
                  <a:cubicBezTo>
                    <a:pt x="48" y="5"/>
                    <a:pt x="47" y="5"/>
                    <a:pt x="47" y="5"/>
                  </a:cubicBezTo>
                  <a:cubicBezTo>
                    <a:pt x="46" y="5"/>
                    <a:pt x="46" y="5"/>
                    <a:pt x="45" y="5"/>
                  </a:cubicBezTo>
                  <a:cubicBezTo>
                    <a:pt x="45" y="6"/>
                    <a:pt x="44" y="6"/>
                    <a:pt x="44" y="6"/>
                  </a:cubicBezTo>
                  <a:cubicBezTo>
                    <a:pt x="44" y="6"/>
                    <a:pt x="43" y="6"/>
                    <a:pt x="43" y="6"/>
                  </a:cubicBezTo>
                  <a:cubicBezTo>
                    <a:pt x="43" y="6"/>
                    <a:pt x="43" y="6"/>
                    <a:pt x="42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1" y="6"/>
                    <a:pt x="40" y="6"/>
                    <a:pt x="40" y="6"/>
                  </a:cubicBezTo>
                  <a:cubicBezTo>
                    <a:pt x="40" y="6"/>
                    <a:pt x="39" y="5"/>
                    <a:pt x="39" y="5"/>
                  </a:cubicBezTo>
                  <a:cubicBezTo>
                    <a:pt x="39" y="5"/>
                    <a:pt x="38" y="5"/>
                    <a:pt x="38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7" y="5"/>
                    <a:pt x="37" y="4"/>
                    <a:pt x="36" y="4"/>
                  </a:cubicBezTo>
                  <a:cubicBezTo>
                    <a:pt x="36" y="4"/>
                    <a:pt x="36" y="4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1"/>
                    <a:pt x="26" y="1"/>
                    <a:pt x="26" y="1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4" y="1"/>
                    <a:pt x="24" y="1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20" y="2"/>
                    <a:pt x="20" y="2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8" y="4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4"/>
                    <a:pt x="15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1" y="5"/>
                    <a:pt x="11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4" y="26"/>
                    <a:pt x="5" y="26"/>
                    <a:pt x="5" y="25"/>
                  </a:cubicBezTo>
                  <a:cubicBezTo>
                    <a:pt x="5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5" y="26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5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8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8"/>
                    <a:pt x="8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9" y="28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8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4" y="29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19" y="28"/>
                    <a:pt x="19" y="28"/>
                    <a:pt x="20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4" y="30"/>
                    <a:pt x="24" y="30"/>
                    <a:pt x="25" y="30"/>
                  </a:cubicBezTo>
                  <a:cubicBezTo>
                    <a:pt x="25" y="30"/>
                    <a:pt x="26" y="30"/>
                    <a:pt x="26" y="30"/>
                  </a:cubicBezTo>
                  <a:cubicBezTo>
                    <a:pt x="26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ubicBezTo>
                    <a:pt x="29" y="28"/>
                    <a:pt x="29" y="28"/>
                    <a:pt x="30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7"/>
                    <a:pt x="31" y="27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2" y="28"/>
                    <a:pt x="32" y="28"/>
                  </a:cubicBezTo>
                  <a:cubicBezTo>
                    <a:pt x="32" y="29"/>
                    <a:pt x="32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8"/>
                    <a:pt x="33" y="28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3" y="29"/>
                    <a:pt x="33" y="29"/>
                  </a:cubicBezTo>
                  <a:cubicBezTo>
                    <a:pt x="33" y="29"/>
                    <a:pt x="34" y="30"/>
                    <a:pt x="34" y="30"/>
                  </a:cubicBezTo>
                  <a:cubicBezTo>
                    <a:pt x="34" y="30"/>
                    <a:pt x="34" y="30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29"/>
                    <a:pt x="37" y="29"/>
                  </a:cubicBezTo>
                  <a:cubicBezTo>
                    <a:pt x="37" y="29"/>
                    <a:pt x="37" y="28"/>
                    <a:pt x="37" y="28"/>
                  </a:cubicBezTo>
                  <a:cubicBezTo>
                    <a:pt x="37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9"/>
                    <a:pt x="40" y="29"/>
                    <a:pt x="40" y="29"/>
                  </a:cubicBezTo>
                  <a:cubicBezTo>
                    <a:pt x="40" y="29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cubicBezTo>
                    <a:pt x="42" y="27"/>
                    <a:pt x="43" y="27"/>
                    <a:pt x="43" y="27"/>
                  </a:cubicBezTo>
                  <a:cubicBezTo>
                    <a:pt x="43" y="27"/>
                    <a:pt x="44" y="27"/>
                    <a:pt x="44" y="27"/>
                  </a:cubicBezTo>
                  <a:cubicBezTo>
                    <a:pt x="44" y="27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8" y="28"/>
                  </a:cubicBezTo>
                  <a:cubicBezTo>
                    <a:pt x="48" y="28"/>
                    <a:pt x="49" y="27"/>
                    <a:pt x="50" y="27"/>
                  </a:cubicBezTo>
                  <a:cubicBezTo>
                    <a:pt x="50" y="27"/>
                    <a:pt x="51" y="26"/>
                    <a:pt x="51" y="26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3" y="26"/>
                    <a:pt x="54" y="26"/>
                    <a:pt x="55" y="26"/>
                  </a:cubicBezTo>
                  <a:cubicBezTo>
                    <a:pt x="55" y="26"/>
                    <a:pt x="56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4"/>
                    <a:pt x="60" y="24"/>
                  </a:cubicBezTo>
                  <a:cubicBezTo>
                    <a:pt x="60" y="24"/>
                    <a:pt x="60" y="24"/>
                    <a:pt x="61" y="24"/>
                  </a:cubicBezTo>
                  <a:cubicBezTo>
                    <a:pt x="61" y="24"/>
                    <a:pt x="61" y="24"/>
                    <a:pt x="62" y="24"/>
                  </a:cubicBezTo>
                  <a:cubicBezTo>
                    <a:pt x="62" y="24"/>
                    <a:pt x="63" y="24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6"/>
                    <a:pt x="65" y="26"/>
                  </a:cubicBezTo>
                  <a:cubicBezTo>
                    <a:pt x="65" y="26"/>
                    <a:pt x="65" y="26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4" name="Freeform 1068"/>
            <p:cNvSpPr>
              <a:spLocks/>
            </p:cNvSpPr>
            <p:nvPr/>
          </p:nvSpPr>
          <p:spPr bwMode="auto">
            <a:xfrm>
              <a:off x="6121765" y="3815272"/>
              <a:ext cx="243962" cy="224182"/>
            </a:xfrm>
            <a:custGeom>
              <a:avLst/>
              <a:gdLst>
                <a:gd name="T0" fmla="*/ 24 w 26"/>
                <a:gd name="T1" fmla="*/ 0 h 24"/>
                <a:gd name="T2" fmla="*/ 23 w 26"/>
                <a:gd name="T3" fmla="*/ 0 h 24"/>
                <a:gd name="T4" fmla="*/ 22 w 26"/>
                <a:gd name="T5" fmla="*/ 0 h 24"/>
                <a:gd name="T6" fmla="*/ 21 w 26"/>
                <a:gd name="T7" fmla="*/ 0 h 24"/>
                <a:gd name="T8" fmla="*/ 19 w 26"/>
                <a:gd name="T9" fmla="*/ 1 h 24"/>
                <a:gd name="T10" fmla="*/ 18 w 26"/>
                <a:gd name="T11" fmla="*/ 2 h 24"/>
                <a:gd name="T12" fmla="*/ 15 w 26"/>
                <a:gd name="T13" fmla="*/ 3 h 24"/>
                <a:gd name="T14" fmla="*/ 13 w 26"/>
                <a:gd name="T15" fmla="*/ 3 h 24"/>
                <a:gd name="T16" fmla="*/ 12 w 26"/>
                <a:gd name="T17" fmla="*/ 2 h 24"/>
                <a:gd name="T18" fmla="*/ 11 w 26"/>
                <a:gd name="T19" fmla="*/ 2 h 24"/>
                <a:gd name="T20" fmla="*/ 11 w 26"/>
                <a:gd name="T21" fmla="*/ 2 h 24"/>
                <a:gd name="T22" fmla="*/ 9 w 26"/>
                <a:gd name="T23" fmla="*/ 3 h 24"/>
                <a:gd name="T24" fmla="*/ 8 w 26"/>
                <a:gd name="T25" fmla="*/ 3 h 24"/>
                <a:gd name="T26" fmla="*/ 6 w 26"/>
                <a:gd name="T27" fmla="*/ 2 h 24"/>
                <a:gd name="T28" fmla="*/ 6 w 26"/>
                <a:gd name="T29" fmla="*/ 2 h 24"/>
                <a:gd name="T30" fmla="*/ 6 w 26"/>
                <a:gd name="T31" fmla="*/ 3 h 24"/>
                <a:gd name="T32" fmla="*/ 6 w 26"/>
                <a:gd name="T33" fmla="*/ 5 h 24"/>
                <a:gd name="T34" fmla="*/ 4 w 26"/>
                <a:gd name="T35" fmla="*/ 6 h 24"/>
                <a:gd name="T36" fmla="*/ 4 w 26"/>
                <a:gd name="T37" fmla="*/ 7 h 24"/>
                <a:gd name="T38" fmla="*/ 2 w 26"/>
                <a:gd name="T39" fmla="*/ 6 h 24"/>
                <a:gd name="T40" fmla="*/ 2 w 26"/>
                <a:gd name="T41" fmla="*/ 6 h 24"/>
                <a:gd name="T42" fmla="*/ 1 w 26"/>
                <a:gd name="T43" fmla="*/ 6 h 24"/>
                <a:gd name="T44" fmla="*/ 2 w 26"/>
                <a:gd name="T45" fmla="*/ 9 h 24"/>
                <a:gd name="T46" fmla="*/ 1 w 26"/>
                <a:gd name="T47" fmla="*/ 12 h 24"/>
                <a:gd name="T48" fmla="*/ 2 w 26"/>
                <a:gd name="T49" fmla="*/ 12 h 24"/>
                <a:gd name="T50" fmla="*/ 3 w 26"/>
                <a:gd name="T51" fmla="*/ 13 h 24"/>
                <a:gd name="T52" fmla="*/ 4 w 26"/>
                <a:gd name="T53" fmla="*/ 14 h 24"/>
                <a:gd name="T54" fmla="*/ 5 w 26"/>
                <a:gd name="T55" fmla="*/ 15 h 24"/>
                <a:gd name="T56" fmla="*/ 4 w 26"/>
                <a:gd name="T57" fmla="*/ 16 h 24"/>
                <a:gd name="T58" fmla="*/ 3 w 26"/>
                <a:gd name="T59" fmla="*/ 17 h 24"/>
                <a:gd name="T60" fmla="*/ 2 w 26"/>
                <a:gd name="T61" fmla="*/ 18 h 24"/>
                <a:gd name="T62" fmla="*/ 1 w 26"/>
                <a:gd name="T63" fmla="*/ 20 h 24"/>
                <a:gd name="T64" fmla="*/ 0 w 26"/>
                <a:gd name="T65" fmla="*/ 21 h 24"/>
                <a:gd name="T66" fmla="*/ 1 w 26"/>
                <a:gd name="T67" fmla="*/ 22 h 24"/>
                <a:gd name="T68" fmla="*/ 2 w 26"/>
                <a:gd name="T69" fmla="*/ 22 h 24"/>
                <a:gd name="T70" fmla="*/ 4 w 26"/>
                <a:gd name="T71" fmla="*/ 24 h 24"/>
                <a:gd name="T72" fmla="*/ 6 w 26"/>
                <a:gd name="T73" fmla="*/ 24 h 24"/>
                <a:gd name="T74" fmla="*/ 20 w 26"/>
                <a:gd name="T75" fmla="*/ 13 h 24"/>
                <a:gd name="T76" fmla="*/ 21 w 26"/>
                <a:gd name="T77" fmla="*/ 10 h 24"/>
                <a:gd name="T78" fmla="*/ 22 w 26"/>
                <a:gd name="T79" fmla="*/ 5 h 24"/>
                <a:gd name="T80" fmla="*/ 22 w 26"/>
                <a:gd name="T81" fmla="*/ 3 h 24"/>
                <a:gd name="T82" fmla="*/ 23 w 26"/>
                <a:gd name="T83" fmla="*/ 2 h 24"/>
                <a:gd name="T84" fmla="*/ 25 w 26"/>
                <a:gd name="T85" fmla="*/ 2 h 24"/>
                <a:gd name="T86" fmla="*/ 26 w 26"/>
                <a:gd name="T87" fmla="*/ 0 h 24"/>
                <a:gd name="T88" fmla="*/ 26 w 26"/>
                <a:gd name="T8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24">
                  <a:moveTo>
                    <a:pt x="26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4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2" y="9"/>
                    <a:pt x="22" y="8"/>
                    <a:pt x="22" y="7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2" y="5"/>
                    <a:pt x="21" y="4"/>
                    <a:pt x="21" y="4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5" name="Freeform 1069"/>
            <p:cNvSpPr>
              <a:spLocks/>
            </p:cNvSpPr>
            <p:nvPr/>
          </p:nvSpPr>
          <p:spPr bwMode="auto">
            <a:xfrm>
              <a:off x="6708596" y="4375727"/>
              <a:ext cx="281327" cy="389023"/>
            </a:xfrm>
            <a:custGeom>
              <a:avLst/>
              <a:gdLst>
                <a:gd name="T0" fmla="*/ 29 w 30"/>
                <a:gd name="T1" fmla="*/ 12 h 42"/>
                <a:gd name="T2" fmla="*/ 29 w 30"/>
                <a:gd name="T3" fmla="*/ 13 h 42"/>
                <a:gd name="T4" fmla="*/ 28 w 30"/>
                <a:gd name="T5" fmla="*/ 11 h 42"/>
                <a:gd name="T6" fmla="*/ 27 w 30"/>
                <a:gd name="T7" fmla="*/ 10 h 42"/>
                <a:gd name="T8" fmla="*/ 26 w 30"/>
                <a:gd name="T9" fmla="*/ 8 h 42"/>
                <a:gd name="T10" fmla="*/ 25 w 30"/>
                <a:gd name="T11" fmla="*/ 7 h 42"/>
                <a:gd name="T12" fmla="*/ 23 w 30"/>
                <a:gd name="T13" fmla="*/ 7 h 42"/>
                <a:gd name="T14" fmla="*/ 22 w 30"/>
                <a:gd name="T15" fmla="*/ 6 h 42"/>
                <a:gd name="T16" fmla="*/ 20 w 30"/>
                <a:gd name="T17" fmla="*/ 6 h 42"/>
                <a:gd name="T18" fmla="*/ 18 w 30"/>
                <a:gd name="T19" fmla="*/ 4 h 42"/>
                <a:gd name="T20" fmla="*/ 17 w 30"/>
                <a:gd name="T21" fmla="*/ 3 h 42"/>
                <a:gd name="T22" fmla="*/ 16 w 30"/>
                <a:gd name="T23" fmla="*/ 1 h 42"/>
                <a:gd name="T24" fmla="*/ 16 w 30"/>
                <a:gd name="T25" fmla="*/ 1 h 42"/>
                <a:gd name="T26" fmla="*/ 15 w 30"/>
                <a:gd name="T27" fmla="*/ 2 h 42"/>
                <a:gd name="T28" fmla="*/ 14 w 30"/>
                <a:gd name="T29" fmla="*/ 3 h 42"/>
                <a:gd name="T30" fmla="*/ 14 w 30"/>
                <a:gd name="T31" fmla="*/ 5 h 42"/>
                <a:gd name="T32" fmla="*/ 14 w 30"/>
                <a:gd name="T33" fmla="*/ 6 h 42"/>
                <a:gd name="T34" fmla="*/ 13 w 30"/>
                <a:gd name="T35" fmla="*/ 7 h 42"/>
                <a:gd name="T36" fmla="*/ 13 w 30"/>
                <a:gd name="T37" fmla="*/ 11 h 42"/>
                <a:gd name="T38" fmla="*/ 9 w 30"/>
                <a:gd name="T39" fmla="*/ 26 h 42"/>
                <a:gd name="T40" fmla="*/ 3 w 30"/>
                <a:gd name="T41" fmla="*/ 38 h 42"/>
                <a:gd name="T42" fmla="*/ 3 w 30"/>
                <a:gd name="T43" fmla="*/ 39 h 42"/>
                <a:gd name="T44" fmla="*/ 4 w 30"/>
                <a:gd name="T45" fmla="*/ 40 h 42"/>
                <a:gd name="T46" fmla="*/ 6 w 30"/>
                <a:gd name="T47" fmla="*/ 42 h 42"/>
                <a:gd name="T48" fmla="*/ 8 w 30"/>
                <a:gd name="T49" fmla="*/ 41 h 42"/>
                <a:gd name="T50" fmla="*/ 9 w 30"/>
                <a:gd name="T51" fmla="*/ 41 h 42"/>
                <a:gd name="T52" fmla="*/ 10 w 30"/>
                <a:gd name="T53" fmla="*/ 40 h 42"/>
                <a:gd name="T54" fmla="*/ 12 w 30"/>
                <a:gd name="T55" fmla="*/ 40 h 42"/>
                <a:gd name="T56" fmla="*/ 12 w 30"/>
                <a:gd name="T57" fmla="*/ 38 h 42"/>
                <a:gd name="T58" fmla="*/ 12 w 30"/>
                <a:gd name="T59" fmla="*/ 37 h 42"/>
                <a:gd name="T60" fmla="*/ 15 w 30"/>
                <a:gd name="T61" fmla="*/ 36 h 42"/>
                <a:gd name="T62" fmla="*/ 16 w 30"/>
                <a:gd name="T63" fmla="*/ 36 h 42"/>
                <a:gd name="T64" fmla="*/ 17 w 30"/>
                <a:gd name="T65" fmla="*/ 36 h 42"/>
                <a:gd name="T66" fmla="*/ 18 w 30"/>
                <a:gd name="T67" fmla="*/ 34 h 42"/>
                <a:gd name="T68" fmla="*/ 18 w 30"/>
                <a:gd name="T69" fmla="*/ 32 h 42"/>
                <a:gd name="T70" fmla="*/ 21 w 30"/>
                <a:gd name="T71" fmla="*/ 31 h 42"/>
                <a:gd name="T72" fmla="*/ 22 w 30"/>
                <a:gd name="T73" fmla="*/ 30 h 42"/>
                <a:gd name="T74" fmla="*/ 22 w 30"/>
                <a:gd name="T75" fmla="*/ 28 h 42"/>
                <a:gd name="T76" fmla="*/ 23 w 30"/>
                <a:gd name="T77" fmla="*/ 24 h 42"/>
                <a:gd name="T78" fmla="*/ 24 w 30"/>
                <a:gd name="T79" fmla="*/ 22 h 42"/>
                <a:gd name="T80" fmla="*/ 24 w 30"/>
                <a:gd name="T81" fmla="*/ 22 h 42"/>
                <a:gd name="T82" fmla="*/ 24 w 30"/>
                <a:gd name="T83" fmla="*/ 23 h 42"/>
                <a:gd name="T84" fmla="*/ 25 w 30"/>
                <a:gd name="T85" fmla="*/ 23 h 42"/>
                <a:gd name="T86" fmla="*/ 26 w 30"/>
                <a:gd name="T87" fmla="*/ 21 h 42"/>
                <a:gd name="T88" fmla="*/ 26 w 30"/>
                <a:gd name="T89" fmla="*/ 20 h 42"/>
                <a:gd name="T90" fmla="*/ 27 w 30"/>
                <a:gd name="T91" fmla="*/ 18 h 42"/>
                <a:gd name="T92" fmla="*/ 28 w 30"/>
                <a:gd name="T93" fmla="*/ 16 h 42"/>
                <a:gd name="T94" fmla="*/ 29 w 30"/>
                <a:gd name="T95" fmla="*/ 14 h 42"/>
                <a:gd name="T96" fmla="*/ 29 w 30"/>
                <a:gd name="T9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" h="42">
                  <a:moveTo>
                    <a:pt x="29" y="13"/>
                  </a:moveTo>
                  <a:cubicBezTo>
                    <a:pt x="29" y="13"/>
                    <a:pt x="29" y="12"/>
                    <a:pt x="29" y="12"/>
                  </a:cubicBezTo>
                  <a:cubicBezTo>
                    <a:pt x="29" y="12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6" y="9"/>
                    <a:pt x="26" y="9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6" y="8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6" y="42"/>
                    <a:pt x="6" y="42"/>
                  </a:cubicBezTo>
                  <a:cubicBezTo>
                    <a:pt x="6" y="42"/>
                    <a:pt x="6" y="41"/>
                    <a:pt x="7" y="41"/>
                  </a:cubicBezTo>
                  <a:cubicBezTo>
                    <a:pt x="7" y="41"/>
                    <a:pt x="8" y="41"/>
                    <a:pt x="8" y="41"/>
                  </a:cubicBezTo>
                  <a:cubicBezTo>
                    <a:pt x="8" y="41"/>
                    <a:pt x="8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2" y="40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7"/>
                    <a:pt x="12" y="37"/>
                  </a:cubicBezTo>
                  <a:cubicBezTo>
                    <a:pt x="13" y="37"/>
                    <a:pt x="13" y="36"/>
                    <a:pt x="14" y="36"/>
                  </a:cubicBezTo>
                  <a:cubicBezTo>
                    <a:pt x="14" y="36"/>
                    <a:pt x="15" y="36"/>
                    <a:pt x="15" y="36"/>
                  </a:cubicBezTo>
                  <a:cubicBezTo>
                    <a:pt x="15" y="36"/>
                    <a:pt x="15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7" y="36"/>
                    <a:pt x="17" y="35"/>
                    <a:pt x="18" y="35"/>
                  </a:cubicBezTo>
                  <a:cubicBezTo>
                    <a:pt x="18" y="35"/>
                    <a:pt x="18" y="34"/>
                    <a:pt x="18" y="34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9" y="32"/>
                    <a:pt x="19" y="32"/>
                    <a:pt x="20" y="31"/>
                  </a:cubicBezTo>
                  <a:cubicBezTo>
                    <a:pt x="20" y="31"/>
                    <a:pt x="20" y="31"/>
                    <a:pt x="21" y="31"/>
                  </a:cubicBezTo>
                  <a:cubicBezTo>
                    <a:pt x="21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29"/>
                    <a:pt x="22" y="29"/>
                  </a:cubicBezTo>
                  <a:cubicBezTo>
                    <a:pt x="22" y="29"/>
                    <a:pt x="22" y="28"/>
                    <a:pt x="22" y="28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2" y="25"/>
                    <a:pt x="23" y="25"/>
                    <a:pt x="23" y="24"/>
                  </a:cubicBezTo>
                  <a:cubicBezTo>
                    <a:pt x="23" y="24"/>
                    <a:pt x="23" y="23"/>
                    <a:pt x="23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1"/>
                    <a:pt x="26" y="2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8" y="17"/>
                    <a:pt x="28" y="17"/>
                    <a:pt x="28" y="16"/>
                  </a:cubicBezTo>
                  <a:cubicBezTo>
                    <a:pt x="28" y="16"/>
                    <a:pt x="29" y="16"/>
                    <a:pt x="29" y="15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4"/>
                    <a:pt x="30" y="14"/>
                    <a:pt x="30" y="13"/>
                  </a:cubicBezTo>
                  <a:cubicBezTo>
                    <a:pt x="30" y="13"/>
                    <a:pt x="30" y="13"/>
                    <a:pt x="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6" name="Freeform 1071"/>
            <p:cNvSpPr>
              <a:spLocks/>
            </p:cNvSpPr>
            <p:nvPr/>
          </p:nvSpPr>
          <p:spPr bwMode="auto">
            <a:xfrm>
              <a:off x="6403092" y="3610870"/>
              <a:ext cx="120882" cy="103300"/>
            </a:xfrm>
            <a:custGeom>
              <a:avLst/>
              <a:gdLst>
                <a:gd name="T0" fmla="*/ 12 w 13"/>
                <a:gd name="T1" fmla="*/ 9 h 11"/>
                <a:gd name="T2" fmla="*/ 11 w 13"/>
                <a:gd name="T3" fmla="*/ 8 h 11"/>
                <a:gd name="T4" fmla="*/ 9 w 13"/>
                <a:gd name="T5" fmla="*/ 8 h 11"/>
                <a:gd name="T6" fmla="*/ 9 w 13"/>
                <a:gd name="T7" fmla="*/ 8 h 11"/>
                <a:gd name="T8" fmla="*/ 7 w 13"/>
                <a:gd name="T9" fmla="*/ 7 h 11"/>
                <a:gd name="T10" fmla="*/ 7 w 13"/>
                <a:gd name="T11" fmla="*/ 6 h 11"/>
                <a:gd name="T12" fmla="*/ 8 w 13"/>
                <a:gd name="T13" fmla="*/ 6 h 11"/>
                <a:gd name="T14" fmla="*/ 8 w 13"/>
                <a:gd name="T15" fmla="*/ 5 h 11"/>
                <a:gd name="T16" fmla="*/ 8 w 13"/>
                <a:gd name="T17" fmla="*/ 4 h 11"/>
                <a:gd name="T18" fmla="*/ 8 w 13"/>
                <a:gd name="T19" fmla="*/ 4 h 11"/>
                <a:gd name="T20" fmla="*/ 8 w 13"/>
                <a:gd name="T21" fmla="*/ 3 h 11"/>
                <a:gd name="T22" fmla="*/ 9 w 13"/>
                <a:gd name="T23" fmla="*/ 2 h 11"/>
                <a:gd name="T24" fmla="*/ 9 w 13"/>
                <a:gd name="T25" fmla="*/ 2 h 11"/>
                <a:gd name="T26" fmla="*/ 9 w 13"/>
                <a:gd name="T27" fmla="*/ 1 h 11"/>
                <a:gd name="T28" fmla="*/ 9 w 13"/>
                <a:gd name="T29" fmla="*/ 1 h 11"/>
                <a:gd name="T30" fmla="*/ 8 w 13"/>
                <a:gd name="T31" fmla="*/ 1 h 11"/>
                <a:gd name="T32" fmla="*/ 7 w 13"/>
                <a:gd name="T33" fmla="*/ 1 h 11"/>
                <a:gd name="T34" fmla="*/ 7 w 13"/>
                <a:gd name="T35" fmla="*/ 0 h 11"/>
                <a:gd name="T36" fmla="*/ 5 w 13"/>
                <a:gd name="T37" fmla="*/ 0 h 11"/>
                <a:gd name="T38" fmla="*/ 5 w 13"/>
                <a:gd name="T39" fmla="*/ 0 h 11"/>
                <a:gd name="T40" fmla="*/ 4 w 13"/>
                <a:gd name="T41" fmla="*/ 1 h 11"/>
                <a:gd name="T42" fmla="*/ 4 w 13"/>
                <a:gd name="T43" fmla="*/ 1 h 11"/>
                <a:gd name="T44" fmla="*/ 3 w 13"/>
                <a:gd name="T45" fmla="*/ 1 h 11"/>
                <a:gd name="T46" fmla="*/ 1 w 13"/>
                <a:gd name="T47" fmla="*/ 1 h 11"/>
                <a:gd name="T48" fmla="*/ 0 w 13"/>
                <a:gd name="T49" fmla="*/ 1 h 11"/>
                <a:gd name="T50" fmla="*/ 0 w 13"/>
                <a:gd name="T51" fmla="*/ 2 h 11"/>
                <a:gd name="T52" fmla="*/ 0 w 13"/>
                <a:gd name="T53" fmla="*/ 2 h 11"/>
                <a:gd name="T54" fmla="*/ 0 w 13"/>
                <a:gd name="T55" fmla="*/ 4 h 11"/>
                <a:gd name="T56" fmla="*/ 0 w 13"/>
                <a:gd name="T57" fmla="*/ 4 h 11"/>
                <a:gd name="T58" fmla="*/ 0 w 13"/>
                <a:gd name="T59" fmla="*/ 5 h 11"/>
                <a:gd name="T60" fmla="*/ 0 w 13"/>
                <a:gd name="T61" fmla="*/ 5 h 11"/>
                <a:gd name="T62" fmla="*/ 0 w 13"/>
                <a:gd name="T63" fmla="*/ 6 h 11"/>
                <a:gd name="T64" fmla="*/ 0 w 13"/>
                <a:gd name="T65" fmla="*/ 6 h 11"/>
                <a:gd name="T66" fmla="*/ 0 w 13"/>
                <a:gd name="T67" fmla="*/ 6 h 11"/>
                <a:gd name="T68" fmla="*/ 1 w 13"/>
                <a:gd name="T69" fmla="*/ 7 h 11"/>
                <a:gd name="T70" fmla="*/ 1 w 13"/>
                <a:gd name="T71" fmla="*/ 6 h 11"/>
                <a:gd name="T72" fmla="*/ 2 w 13"/>
                <a:gd name="T73" fmla="*/ 6 h 11"/>
                <a:gd name="T74" fmla="*/ 2 w 13"/>
                <a:gd name="T75" fmla="*/ 6 h 11"/>
                <a:gd name="T76" fmla="*/ 2 w 13"/>
                <a:gd name="T77" fmla="*/ 6 h 11"/>
                <a:gd name="T78" fmla="*/ 4 w 13"/>
                <a:gd name="T79" fmla="*/ 7 h 11"/>
                <a:gd name="T80" fmla="*/ 5 w 13"/>
                <a:gd name="T81" fmla="*/ 8 h 11"/>
                <a:gd name="T82" fmla="*/ 5 w 13"/>
                <a:gd name="T83" fmla="*/ 7 h 11"/>
                <a:gd name="T84" fmla="*/ 5 w 13"/>
                <a:gd name="T85" fmla="*/ 8 h 11"/>
                <a:gd name="T86" fmla="*/ 6 w 13"/>
                <a:gd name="T87" fmla="*/ 7 h 11"/>
                <a:gd name="T88" fmla="*/ 7 w 13"/>
                <a:gd name="T89" fmla="*/ 8 h 11"/>
                <a:gd name="T90" fmla="*/ 7 w 13"/>
                <a:gd name="T91" fmla="*/ 8 h 11"/>
                <a:gd name="T92" fmla="*/ 8 w 13"/>
                <a:gd name="T93" fmla="*/ 9 h 11"/>
                <a:gd name="T94" fmla="*/ 9 w 13"/>
                <a:gd name="T95" fmla="*/ 9 h 11"/>
                <a:gd name="T96" fmla="*/ 9 w 13"/>
                <a:gd name="T97" fmla="*/ 9 h 11"/>
                <a:gd name="T98" fmla="*/ 10 w 13"/>
                <a:gd name="T99" fmla="*/ 9 h 11"/>
                <a:gd name="T100" fmla="*/ 11 w 13"/>
                <a:gd name="T101" fmla="*/ 10 h 11"/>
                <a:gd name="T102" fmla="*/ 11 w 13"/>
                <a:gd name="T103" fmla="*/ 10 h 11"/>
                <a:gd name="T104" fmla="*/ 11 w 13"/>
                <a:gd name="T105" fmla="*/ 11 h 11"/>
                <a:gd name="T106" fmla="*/ 12 w 13"/>
                <a:gd name="T107" fmla="*/ 11 h 11"/>
                <a:gd name="T108" fmla="*/ 12 w 13"/>
                <a:gd name="T109" fmla="*/ 11 h 11"/>
                <a:gd name="T110" fmla="*/ 12 w 13"/>
                <a:gd name="T111" fmla="*/ 11 h 11"/>
                <a:gd name="T112" fmla="*/ 13 w 13"/>
                <a:gd name="T113" fmla="*/ 11 h 11"/>
                <a:gd name="T114" fmla="*/ 13 w 13"/>
                <a:gd name="T115" fmla="*/ 10 h 11"/>
                <a:gd name="T116" fmla="*/ 12 w 13"/>
                <a:gd name="T1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" h="11">
                  <a:moveTo>
                    <a:pt x="12" y="9"/>
                  </a:moveTo>
                  <a:cubicBezTo>
                    <a:pt x="12" y="9"/>
                    <a:pt x="12" y="9"/>
                    <a:pt x="11" y="8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7" name="Freeform 1074"/>
            <p:cNvSpPr>
              <a:spLocks/>
            </p:cNvSpPr>
            <p:nvPr/>
          </p:nvSpPr>
          <p:spPr bwMode="auto">
            <a:xfrm>
              <a:off x="6291001" y="3518560"/>
              <a:ext cx="204401" cy="101102"/>
            </a:xfrm>
            <a:custGeom>
              <a:avLst/>
              <a:gdLst>
                <a:gd name="T0" fmla="*/ 20 w 22"/>
                <a:gd name="T1" fmla="*/ 10 h 11"/>
                <a:gd name="T2" fmla="*/ 20 w 22"/>
                <a:gd name="T3" fmla="*/ 10 h 11"/>
                <a:gd name="T4" fmla="*/ 21 w 22"/>
                <a:gd name="T5" fmla="*/ 11 h 11"/>
                <a:gd name="T6" fmla="*/ 21 w 22"/>
                <a:gd name="T7" fmla="*/ 11 h 11"/>
                <a:gd name="T8" fmla="*/ 22 w 22"/>
                <a:gd name="T9" fmla="*/ 11 h 11"/>
                <a:gd name="T10" fmla="*/ 22 w 22"/>
                <a:gd name="T11" fmla="*/ 10 h 11"/>
                <a:gd name="T12" fmla="*/ 22 w 22"/>
                <a:gd name="T13" fmla="*/ 8 h 11"/>
                <a:gd name="T14" fmla="*/ 21 w 22"/>
                <a:gd name="T15" fmla="*/ 8 h 11"/>
                <a:gd name="T16" fmla="*/ 19 w 22"/>
                <a:gd name="T17" fmla="*/ 6 h 11"/>
                <a:gd name="T18" fmla="*/ 18 w 22"/>
                <a:gd name="T19" fmla="*/ 5 h 11"/>
                <a:gd name="T20" fmla="*/ 18 w 22"/>
                <a:gd name="T21" fmla="*/ 4 h 11"/>
                <a:gd name="T22" fmla="*/ 16 w 22"/>
                <a:gd name="T23" fmla="*/ 4 h 11"/>
                <a:gd name="T24" fmla="*/ 16 w 22"/>
                <a:gd name="T25" fmla="*/ 4 h 11"/>
                <a:gd name="T26" fmla="*/ 15 w 22"/>
                <a:gd name="T27" fmla="*/ 4 h 11"/>
                <a:gd name="T28" fmla="*/ 13 w 22"/>
                <a:gd name="T29" fmla="*/ 5 h 11"/>
                <a:gd name="T30" fmla="*/ 11 w 22"/>
                <a:gd name="T31" fmla="*/ 4 h 11"/>
                <a:gd name="T32" fmla="*/ 11 w 22"/>
                <a:gd name="T33" fmla="*/ 3 h 11"/>
                <a:gd name="T34" fmla="*/ 10 w 22"/>
                <a:gd name="T35" fmla="*/ 2 h 11"/>
                <a:gd name="T36" fmla="*/ 9 w 22"/>
                <a:gd name="T37" fmla="*/ 2 h 11"/>
                <a:gd name="T38" fmla="*/ 8 w 22"/>
                <a:gd name="T39" fmla="*/ 1 h 11"/>
                <a:gd name="T40" fmla="*/ 7 w 22"/>
                <a:gd name="T41" fmla="*/ 1 h 11"/>
                <a:gd name="T42" fmla="*/ 4 w 22"/>
                <a:gd name="T43" fmla="*/ 1 h 11"/>
                <a:gd name="T44" fmla="*/ 4 w 22"/>
                <a:gd name="T45" fmla="*/ 1 h 11"/>
                <a:gd name="T46" fmla="*/ 2 w 22"/>
                <a:gd name="T47" fmla="*/ 0 h 11"/>
                <a:gd name="T48" fmla="*/ 2 w 22"/>
                <a:gd name="T49" fmla="*/ 0 h 11"/>
                <a:gd name="T50" fmla="*/ 1 w 22"/>
                <a:gd name="T51" fmla="*/ 0 h 11"/>
                <a:gd name="T52" fmla="*/ 1 w 22"/>
                <a:gd name="T53" fmla="*/ 0 h 11"/>
                <a:gd name="T54" fmla="*/ 0 w 22"/>
                <a:gd name="T55" fmla="*/ 0 h 11"/>
                <a:gd name="T56" fmla="*/ 1 w 22"/>
                <a:gd name="T57" fmla="*/ 2 h 11"/>
                <a:gd name="T58" fmla="*/ 4 w 22"/>
                <a:gd name="T59" fmla="*/ 4 h 11"/>
                <a:gd name="T60" fmla="*/ 5 w 22"/>
                <a:gd name="T61" fmla="*/ 7 h 11"/>
                <a:gd name="T62" fmla="*/ 4 w 22"/>
                <a:gd name="T63" fmla="*/ 9 h 11"/>
                <a:gd name="T64" fmla="*/ 5 w 22"/>
                <a:gd name="T65" fmla="*/ 9 h 11"/>
                <a:gd name="T66" fmla="*/ 6 w 22"/>
                <a:gd name="T67" fmla="*/ 9 h 11"/>
                <a:gd name="T68" fmla="*/ 7 w 22"/>
                <a:gd name="T69" fmla="*/ 8 h 11"/>
                <a:gd name="T70" fmla="*/ 8 w 22"/>
                <a:gd name="T71" fmla="*/ 8 h 11"/>
                <a:gd name="T72" fmla="*/ 10 w 22"/>
                <a:gd name="T73" fmla="*/ 9 h 11"/>
                <a:gd name="T74" fmla="*/ 10 w 22"/>
                <a:gd name="T75" fmla="*/ 10 h 11"/>
                <a:gd name="T76" fmla="*/ 11 w 22"/>
                <a:gd name="T77" fmla="*/ 10 h 11"/>
                <a:gd name="T78" fmla="*/ 12 w 22"/>
                <a:gd name="T79" fmla="*/ 11 h 11"/>
                <a:gd name="T80" fmla="*/ 13 w 22"/>
                <a:gd name="T81" fmla="*/ 10 h 11"/>
                <a:gd name="T82" fmla="*/ 14 w 22"/>
                <a:gd name="T83" fmla="*/ 10 h 11"/>
                <a:gd name="T84" fmla="*/ 15 w 22"/>
                <a:gd name="T85" fmla="*/ 10 h 11"/>
                <a:gd name="T86" fmla="*/ 16 w 22"/>
                <a:gd name="T87" fmla="*/ 10 h 11"/>
                <a:gd name="T88" fmla="*/ 17 w 22"/>
                <a:gd name="T89" fmla="*/ 9 h 11"/>
                <a:gd name="T90" fmla="*/ 19 w 22"/>
                <a:gd name="T9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11">
                  <a:moveTo>
                    <a:pt x="19" y="9"/>
                  </a:move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21" y="8"/>
                  </a:cubicBezTo>
                  <a:cubicBezTo>
                    <a:pt x="21" y="8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8" name="Freeform 1076"/>
            <p:cNvSpPr>
              <a:spLocks/>
            </p:cNvSpPr>
            <p:nvPr/>
          </p:nvSpPr>
          <p:spPr bwMode="auto">
            <a:xfrm>
              <a:off x="6244846" y="3806481"/>
              <a:ext cx="316493" cy="373637"/>
            </a:xfrm>
            <a:custGeom>
              <a:avLst/>
              <a:gdLst>
                <a:gd name="T0" fmla="*/ 34 w 34"/>
                <a:gd name="T1" fmla="*/ 35 h 40"/>
                <a:gd name="T2" fmla="*/ 33 w 34"/>
                <a:gd name="T3" fmla="*/ 34 h 40"/>
                <a:gd name="T4" fmla="*/ 33 w 34"/>
                <a:gd name="T5" fmla="*/ 34 h 40"/>
                <a:gd name="T6" fmla="*/ 32 w 34"/>
                <a:gd name="T7" fmla="*/ 32 h 40"/>
                <a:gd name="T8" fmla="*/ 32 w 34"/>
                <a:gd name="T9" fmla="*/ 31 h 40"/>
                <a:gd name="T10" fmla="*/ 31 w 34"/>
                <a:gd name="T11" fmla="*/ 29 h 40"/>
                <a:gd name="T12" fmla="*/ 32 w 34"/>
                <a:gd name="T13" fmla="*/ 28 h 40"/>
                <a:gd name="T14" fmla="*/ 31 w 34"/>
                <a:gd name="T15" fmla="*/ 27 h 40"/>
                <a:gd name="T16" fmla="*/ 31 w 34"/>
                <a:gd name="T17" fmla="*/ 25 h 40"/>
                <a:gd name="T18" fmla="*/ 30 w 34"/>
                <a:gd name="T19" fmla="*/ 25 h 40"/>
                <a:gd name="T20" fmla="*/ 28 w 34"/>
                <a:gd name="T21" fmla="*/ 23 h 40"/>
                <a:gd name="T22" fmla="*/ 28 w 34"/>
                <a:gd name="T23" fmla="*/ 22 h 40"/>
                <a:gd name="T24" fmla="*/ 27 w 34"/>
                <a:gd name="T25" fmla="*/ 22 h 40"/>
                <a:gd name="T26" fmla="*/ 26 w 34"/>
                <a:gd name="T27" fmla="*/ 21 h 40"/>
                <a:gd name="T28" fmla="*/ 25 w 34"/>
                <a:gd name="T29" fmla="*/ 19 h 40"/>
                <a:gd name="T30" fmla="*/ 24 w 34"/>
                <a:gd name="T31" fmla="*/ 17 h 40"/>
                <a:gd name="T32" fmla="*/ 24 w 34"/>
                <a:gd name="T33" fmla="*/ 15 h 40"/>
                <a:gd name="T34" fmla="*/ 24 w 34"/>
                <a:gd name="T35" fmla="*/ 14 h 40"/>
                <a:gd name="T36" fmla="*/ 24 w 34"/>
                <a:gd name="T37" fmla="*/ 12 h 40"/>
                <a:gd name="T38" fmla="*/ 24 w 34"/>
                <a:gd name="T39" fmla="*/ 12 h 40"/>
                <a:gd name="T40" fmla="*/ 25 w 34"/>
                <a:gd name="T41" fmla="*/ 11 h 40"/>
                <a:gd name="T42" fmla="*/ 25 w 34"/>
                <a:gd name="T43" fmla="*/ 10 h 40"/>
                <a:gd name="T44" fmla="*/ 25 w 34"/>
                <a:gd name="T45" fmla="*/ 9 h 40"/>
                <a:gd name="T46" fmla="*/ 25 w 34"/>
                <a:gd name="T47" fmla="*/ 8 h 40"/>
                <a:gd name="T48" fmla="*/ 23 w 34"/>
                <a:gd name="T49" fmla="*/ 7 h 40"/>
                <a:gd name="T50" fmla="*/ 23 w 34"/>
                <a:gd name="T51" fmla="*/ 6 h 40"/>
                <a:gd name="T52" fmla="*/ 21 w 34"/>
                <a:gd name="T53" fmla="*/ 5 h 40"/>
                <a:gd name="T54" fmla="*/ 21 w 34"/>
                <a:gd name="T55" fmla="*/ 3 h 40"/>
                <a:gd name="T56" fmla="*/ 21 w 34"/>
                <a:gd name="T57" fmla="*/ 1 h 40"/>
                <a:gd name="T58" fmla="*/ 19 w 34"/>
                <a:gd name="T59" fmla="*/ 0 h 40"/>
                <a:gd name="T60" fmla="*/ 18 w 34"/>
                <a:gd name="T61" fmla="*/ 0 h 40"/>
                <a:gd name="T62" fmla="*/ 16 w 34"/>
                <a:gd name="T63" fmla="*/ 0 h 40"/>
                <a:gd name="T64" fmla="*/ 14 w 34"/>
                <a:gd name="T65" fmla="*/ 1 h 40"/>
                <a:gd name="T66" fmla="*/ 14 w 34"/>
                <a:gd name="T67" fmla="*/ 1 h 40"/>
                <a:gd name="T68" fmla="*/ 14 w 34"/>
                <a:gd name="T69" fmla="*/ 2 h 40"/>
                <a:gd name="T70" fmla="*/ 13 w 34"/>
                <a:gd name="T71" fmla="*/ 3 h 40"/>
                <a:gd name="T72" fmla="*/ 11 w 34"/>
                <a:gd name="T73" fmla="*/ 3 h 40"/>
                <a:gd name="T74" fmla="*/ 10 w 34"/>
                <a:gd name="T75" fmla="*/ 4 h 40"/>
                <a:gd name="T76" fmla="*/ 9 w 34"/>
                <a:gd name="T77" fmla="*/ 5 h 40"/>
                <a:gd name="T78" fmla="*/ 9 w 34"/>
                <a:gd name="T79" fmla="*/ 8 h 40"/>
                <a:gd name="T80" fmla="*/ 9 w 34"/>
                <a:gd name="T81" fmla="*/ 13 h 40"/>
                <a:gd name="T82" fmla="*/ 0 w 34"/>
                <a:gd name="T83" fmla="*/ 21 h 40"/>
                <a:gd name="T84" fmla="*/ 0 w 34"/>
                <a:gd name="T85" fmla="*/ 22 h 40"/>
                <a:gd name="T86" fmla="*/ 1 w 34"/>
                <a:gd name="T87" fmla="*/ 23 h 40"/>
                <a:gd name="T88" fmla="*/ 3 w 34"/>
                <a:gd name="T89" fmla="*/ 26 h 40"/>
                <a:gd name="T90" fmla="*/ 5 w 34"/>
                <a:gd name="T91" fmla="*/ 26 h 40"/>
                <a:gd name="T92" fmla="*/ 7 w 34"/>
                <a:gd name="T93" fmla="*/ 28 h 40"/>
                <a:gd name="T94" fmla="*/ 9 w 34"/>
                <a:gd name="T95" fmla="*/ 30 h 40"/>
                <a:gd name="T96" fmla="*/ 11 w 34"/>
                <a:gd name="T97" fmla="*/ 31 h 40"/>
                <a:gd name="T98" fmla="*/ 15 w 34"/>
                <a:gd name="T99" fmla="*/ 34 h 40"/>
                <a:gd name="T100" fmla="*/ 18 w 34"/>
                <a:gd name="T101" fmla="*/ 37 h 40"/>
                <a:gd name="T102" fmla="*/ 22 w 34"/>
                <a:gd name="T103" fmla="*/ 40 h 40"/>
                <a:gd name="T104" fmla="*/ 25 w 34"/>
                <a:gd name="T105" fmla="*/ 40 h 40"/>
                <a:gd name="T106" fmla="*/ 28 w 34"/>
                <a:gd name="T107" fmla="*/ 40 h 40"/>
                <a:gd name="T108" fmla="*/ 29 w 34"/>
                <a:gd name="T109" fmla="*/ 39 h 40"/>
                <a:gd name="T110" fmla="*/ 30 w 34"/>
                <a:gd name="T111" fmla="*/ 37 h 40"/>
                <a:gd name="T112" fmla="*/ 32 w 34"/>
                <a:gd name="T113" fmla="*/ 36 h 40"/>
                <a:gd name="T114" fmla="*/ 33 w 34"/>
                <a:gd name="T115" fmla="*/ 36 h 40"/>
                <a:gd name="T116" fmla="*/ 34 w 34"/>
                <a:gd name="T11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" h="40">
                  <a:moveTo>
                    <a:pt x="34" y="36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1"/>
                  </a:cubicBezTo>
                  <a:cubicBezTo>
                    <a:pt x="32" y="31"/>
                    <a:pt x="32" y="31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7" y="23"/>
                    <a:pt x="27" y="22"/>
                  </a:cubicBezTo>
                  <a:cubicBezTo>
                    <a:pt x="27" y="22"/>
                    <a:pt x="26" y="22"/>
                    <a:pt x="26" y="22"/>
                  </a:cubicBezTo>
                  <a:cubicBezTo>
                    <a:pt x="26" y="22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5" y="20"/>
                    <a:pt x="25" y="20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3" y="17"/>
                    <a:pt x="23" y="16"/>
                  </a:cubicBezTo>
                  <a:cubicBezTo>
                    <a:pt x="23" y="16"/>
                    <a:pt x="24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5" y="26"/>
                    <a:pt x="6" y="27"/>
                    <a:pt x="6" y="27"/>
                  </a:cubicBezTo>
                  <a:cubicBezTo>
                    <a:pt x="6" y="27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9" y="30"/>
                    <a:pt x="9" y="30"/>
                  </a:cubicBezTo>
                  <a:cubicBezTo>
                    <a:pt x="9" y="30"/>
                    <a:pt x="9" y="30"/>
                    <a:pt x="10" y="30"/>
                  </a:cubicBezTo>
                  <a:cubicBezTo>
                    <a:pt x="10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4" y="34"/>
                    <a:pt x="14" y="34"/>
                    <a:pt x="15" y="34"/>
                  </a:cubicBezTo>
                  <a:cubicBezTo>
                    <a:pt x="15" y="35"/>
                    <a:pt x="16" y="35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7" y="36"/>
                    <a:pt x="17" y="37"/>
                    <a:pt x="18" y="37"/>
                  </a:cubicBezTo>
                  <a:cubicBezTo>
                    <a:pt x="18" y="37"/>
                    <a:pt x="19" y="38"/>
                    <a:pt x="19" y="38"/>
                  </a:cubicBezTo>
                  <a:cubicBezTo>
                    <a:pt x="20" y="39"/>
                    <a:pt x="20" y="39"/>
                    <a:pt x="21" y="39"/>
                  </a:cubicBezTo>
                  <a:cubicBezTo>
                    <a:pt x="21" y="39"/>
                    <a:pt x="22" y="40"/>
                    <a:pt x="22" y="40"/>
                  </a:cubicBezTo>
                  <a:cubicBezTo>
                    <a:pt x="22" y="40"/>
                    <a:pt x="23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0"/>
                    <a:pt x="26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8" y="40"/>
                    <a:pt x="28" y="40"/>
                  </a:cubicBezTo>
                  <a:cubicBezTo>
                    <a:pt x="28" y="40"/>
                    <a:pt x="29" y="40"/>
                    <a:pt x="29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30" y="39"/>
                    <a:pt x="30" y="39"/>
                  </a:cubicBezTo>
                  <a:cubicBezTo>
                    <a:pt x="30" y="39"/>
                    <a:pt x="30" y="38"/>
                    <a:pt x="30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7"/>
                    <a:pt x="31" y="37"/>
                    <a:pt x="31" y="37"/>
                  </a:cubicBezTo>
                  <a:cubicBezTo>
                    <a:pt x="31" y="37"/>
                    <a:pt x="31" y="36"/>
                    <a:pt x="31" y="36"/>
                  </a:cubicBezTo>
                  <a:cubicBezTo>
                    <a:pt x="31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9" name="Freeform 1081"/>
            <p:cNvSpPr>
              <a:spLocks/>
            </p:cNvSpPr>
            <p:nvPr/>
          </p:nvSpPr>
          <p:spPr bwMode="auto">
            <a:xfrm>
              <a:off x="6365729" y="4654857"/>
              <a:ext cx="380230" cy="296713"/>
            </a:xfrm>
            <a:custGeom>
              <a:avLst/>
              <a:gdLst>
                <a:gd name="T0" fmla="*/ 40 w 41"/>
                <a:gd name="T1" fmla="*/ 10 h 32"/>
                <a:gd name="T2" fmla="*/ 39 w 41"/>
                <a:gd name="T3" fmla="*/ 9 h 32"/>
                <a:gd name="T4" fmla="*/ 37 w 41"/>
                <a:gd name="T5" fmla="*/ 0 h 32"/>
                <a:gd name="T6" fmla="*/ 18 w 41"/>
                <a:gd name="T7" fmla="*/ 17 h 32"/>
                <a:gd name="T8" fmla="*/ 16 w 41"/>
                <a:gd name="T9" fmla="*/ 14 h 32"/>
                <a:gd name="T10" fmla="*/ 16 w 41"/>
                <a:gd name="T11" fmla="*/ 13 h 32"/>
                <a:gd name="T12" fmla="*/ 11 w 41"/>
                <a:gd name="T13" fmla="*/ 11 h 32"/>
                <a:gd name="T14" fmla="*/ 9 w 41"/>
                <a:gd name="T15" fmla="*/ 10 h 32"/>
                <a:gd name="T16" fmla="*/ 9 w 41"/>
                <a:gd name="T17" fmla="*/ 10 h 32"/>
                <a:gd name="T18" fmla="*/ 8 w 41"/>
                <a:gd name="T19" fmla="*/ 10 h 32"/>
                <a:gd name="T20" fmla="*/ 8 w 41"/>
                <a:gd name="T21" fmla="*/ 10 h 32"/>
                <a:gd name="T22" fmla="*/ 6 w 41"/>
                <a:gd name="T23" fmla="*/ 10 h 32"/>
                <a:gd name="T24" fmla="*/ 5 w 41"/>
                <a:gd name="T25" fmla="*/ 9 h 32"/>
                <a:gd name="T26" fmla="*/ 4 w 41"/>
                <a:gd name="T27" fmla="*/ 8 h 32"/>
                <a:gd name="T28" fmla="*/ 3 w 41"/>
                <a:gd name="T29" fmla="*/ 9 h 32"/>
                <a:gd name="T30" fmla="*/ 3 w 41"/>
                <a:gd name="T31" fmla="*/ 9 h 32"/>
                <a:gd name="T32" fmla="*/ 3 w 41"/>
                <a:gd name="T33" fmla="*/ 10 h 32"/>
                <a:gd name="T34" fmla="*/ 3 w 41"/>
                <a:gd name="T35" fmla="*/ 10 h 32"/>
                <a:gd name="T36" fmla="*/ 3 w 41"/>
                <a:gd name="T37" fmla="*/ 11 h 32"/>
                <a:gd name="T38" fmla="*/ 4 w 41"/>
                <a:gd name="T39" fmla="*/ 13 h 32"/>
                <a:gd name="T40" fmla="*/ 3 w 41"/>
                <a:gd name="T41" fmla="*/ 13 h 32"/>
                <a:gd name="T42" fmla="*/ 2 w 41"/>
                <a:gd name="T43" fmla="*/ 13 h 32"/>
                <a:gd name="T44" fmla="*/ 2 w 41"/>
                <a:gd name="T45" fmla="*/ 13 h 32"/>
                <a:gd name="T46" fmla="*/ 2 w 41"/>
                <a:gd name="T47" fmla="*/ 14 h 32"/>
                <a:gd name="T48" fmla="*/ 1 w 41"/>
                <a:gd name="T49" fmla="*/ 15 h 32"/>
                <a:gd name="T50" fmla="*/ 1 w 41"/>
                <a:gd name="T51" fmla="*/ 16 h 32"/>
                <a:gd name="T52" fmla="*/ 1 w 41"/>
                <a:gd name="T53" fmla="*/ 18 h 32"/>
                <a:gd name="T54" fmla="*/ 1 w 41"/>
                <a:gd name="T55" fmla="*/ 19 h 32"/>
                <a:gd name="T56" fmla="*/ 1 w 41"/>
                <a:gd name="T57" fmla="*/ 19 h 32"/>
                <a:gd name="T58" fmla="*/ 1 w 41"/>
                <a:gd name="T59" fmla="*/ 21 h 32"/>
                <a:gd name="T60" fmla="*/ 1 w 41"/>
                <a:gd name="T61" fmla="*/ 22 h 32"/>
                <a:gd name="T62" fmla="*/ 2 w 41"/>
                <a:gd name="T63" fmla="*/ 24 h 32"/>
                <a:gd name="T64" fmla="*/ 3 w 41"/>
                <a:gd name="T65" fmla="*/ 25 h 32"/>
                <a:gd name="T66" fmla="*/ 3 w 41"/>
                <a:gd name="T67" fmla="*/ 27 h 32"/>
                <a:gd name="T68" fmla="*/ 3 w 41"/>
                <a:gd name="T69" fmla="*/ 28 h 32"/>
                <a:gd name="T70" fmla="*/ 3 w 41"/>
                <a:gd name="T71" fmla="*/ 30 h 32"/>
                <a:gd name="T72" fmla="*/ 4 w 41"/>
                <a:gd name="T73" fmla="*/ 31 h 32"/>
                <a:gd name="T74" fmla="*/ 5 w 41"/>
                <a:gd name="T75" fmla="*/ 31 h 32"/>
                <a:gd name="T76" fmla="*/ 6 w 41"/>
                <a:gd name="T77" fmla="*/ 31 h 32"/>
                <a:gd name="T78" fmla="*/ 7 w 41"/>
                <a:gd name="T79" fmla="*/ 32 h 32"/>
                <a:gd name="T80" fmla="*/ 8 w 41"/>
                <a:gd name="T81" fmla="*/ 31 h 32"/>
                <a:gd name="T82" fmla="*/ 9 w 41"/>
                <a:gd name="T83" fmla="*/ 31 h 32"/>
                <a:gd name="T84" fmla="*/ 10 w 41"/>
                <a:gd name="T85" fmla="*/ 30 h 32"/>
                <a:gd name="T86" fmla="*/ 12 w 41"/>
                <a:gd name="T87" fmla="*/ 29 h 32"/>
                <a:gd name="T88" fmla="*/ 12 w 41"/>
                <a:gd name="T89" fmla="*/ 28 h 32"/>
                <a:gd name="T90" fmla="*/ 14 w 41"/>
                <a:gd name="T91" fmla="*/ 28 h 32"/>
                <a:gd name="T92" fmla="*/ 17 w 41"/>
                <a:gd name="T93" fmla="*/ 28 h 32"/>
                <a:gd name="T94" fmla="*/ 18 w 41"/>
                <a:gd name="T95" fmla="*/ 27 h 32"/>
                <a:gd name="T96" fmla="*/ 20 w 41"/>
                <a:gd name="T97" fmla="*/ 26 h 32"/>
                <a:gd name="T98" fmla="*/ 22 w 41"/>
                <a:gd name="T99" fmla="*/ 26 h 32"/>
                <a:gd name="T100" fmla="*/ 24 w 41"/>
                <a:gd name="T101" fmla="*/ 25 h 32"/>
                <a:gd name="T102" fmla="*/ 26 w 41"/>
                <a:gd name="T103" fmla="*/ 23 h 32"/>
                <a:gd name="T104" fmla="*/ 28 w 41"/>
                <a:gd name="T105" fmla="*/ 22 h 32"/>
                <a:gd name="T106" fmla="*/ 30 w 41"/>
                <a:gd name="T107" fmla="*/ 21 h 32"/>
                <a:gd name="T108" fmla="*/ 33 w 41"/>
                <a:gd name="T109" fmla="*/ 20 h 32"/>
                <a:gd name="T110" fmla="*/ 35 w 41"/>
                <a:gd name="T111" fmla="*/ 19 h 32"/>
                <a:gd name="T112" fmla="*/ 36 w 41"/>
                <a:gd name="T113" fmla="*/ 18 h 32"/>
                <a:gd name="T114" fmla="*/ 37 w 41"/>
                <a:gd name="T115" fmla="*/ 18 h 32"/>
                <a:gd name="T116" fmla="*/ 38 w 41"/>
                <a:gd name="T117" fmla="*/ 17 h 32"/>
                <a:gd name="T118" fmla="*/ 38 w 41"/>
                <a:gd name="T119" fmla="*/ 16 h 32"/>
                <a:gd name="T120" fmla="*/ 39 w 41"/>
                <a:gd name="T121" fmla="*/ 14 h 32"/>
                <a:gd name="T122" fmla="*/ 41 w 41"/>
                <a:gd name="T12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" h="32">
                  <a:moveTo>
                    <a:pt x="41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9" y="9"/>
                    <a:pt x="39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5" y="12"/>
                    <a:pt x="14" y="12"/>
                  </a:cubicBezTo>
                  <a:cubicBezTo>
                    <a:pt x="14" y="12"/>
                    <a:pt x="12" y="11"/>
                    <a:pt x="11" y="11"/>
                  </a:cubicBezTo>
                  <a:cubicBezTo>
                    <a:pt x="11" y="11"/>
                    <a:pt x="11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2" y="25"/>
                    <a:pt x="3" y="25"/>
                    <a:pt x="3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3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6" y="31"/>
                    <a:pt x="6" y="32"/>
                    <a:pt x="6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7" y="31"/>
                    <a:pt x="7" y="31"/>
                  </a:cubicBezTo>
                  <a:cubicBezTo>
                    <a:pt x="7" y="31"/>
                    <a:pt x="7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9" y="30"/>
                    <a:pt x="9" y="31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10" y="31"/>
                    <a:pt x="10" y="31"/>
                    <a:pt x="10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7" y="28"/>
                  </a:cubicBezTo>
                  <a:cubicBezTo>
                    <a:pt x="17" y="28"/>
                    <a:pt x="17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1" y="25"/>
                    <a:pt x="21" y="25"/>
                  </a:cubicBezTo>
                  <a:cubicBezTo>
                    <a:pt x="21" y="25"/>
                    <a:pt x="22" y="26"/>
                    <a:pt x="22" y="26"/>
                  </a:cubicBezTo>
                  <a:cubicBezTo>
                    <a:pt x="22" y="26"/>
                    <a:pt x="23" y="25"/>
                    <a:pt x="23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5" y="24"/>
                    <a:pt x="25" y="24"/>
                  </a:cubicBezTo>
                  <a:cubicBezTo>
                    <a:pt x="25" y="24"/>
                    <a:pt x="26" y="23"/>
                    <a:pt x="26" y="23"/>
                  </a:cubicBezTo>
                  <a:cubicBezTo>
                    <a:pt x="26" y="23"/>
                    <a:pt x="27" y="23"/>
                    <a:pt x="27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8" y="22"/>
                    <a:pt x="29" y="21"/>
                    <a:pt x="29" y="21"/>
                  </a:cubicBezTo>
                  <a:cubicBezTo>
                    <a:pt x="29" y="21"/>
                    <a:pt x="30" y="21"/>
                    <a:pt x="30" y="21"/>
                  </a:cubicBezTo>
                  <a:cubicBezTo>
                    <a:pt x="30" y="21"/>
                    <a:pt x="31" y="20"/>
                    <a:pt x="32" y="20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4" y="19"/>
                    <a:pt x="34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6" y="19"/>
                    <a:pt x="36" y="19"/>
                  </a:cubicBezTo>
                  <a:cubicBezTo>
                    <a:pt x="36" y="19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5"/>
                    <a:pt x="38" y="15"/>
                  </a:cubicBezTo>
                  <a:cubicBezTo>
                    <a:pt x="38" y="15"/>
                    <a:pt x="38" y="14"/>
                    <a:pt x="39" y="14"/>
                  </a:cubicBezTo>
                  <a:cubicBezTo>
                    <a:pt x="39" y="14"/>
                    <a:pt x="40" y="13"/>
                    <a:pt x="40" y="13"/>
                  </a:cubicBezTo>
                  <a:cubicBezTo>
                    <a:pt x="40" y="13"/>
                    <a:pt x="41" y="12"/>
                    <a:pt x="41" y="12"/>
                  </a:cubicBezTo>
                  <a:lnTo>
                    <a:pt x="4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0" name="Freeform 1083"/>
            <p:cNvSpPr>
              <a:spLocks/>
            </p:cNvSpPr>
            <p:nvPr/>
          </p:nvSpPr>
          <p:spPr bwMode="auto">
            <a:xfrm>
              <a:off x="6978933" y="3740545"/>
              <a:ext cx="457156" cy="428584"/>
            </a:xfrm>
            <a:custGeom>
              <a:avLst/>
              <a:gdLst>
                <a:gd name="T0" fmla="*/ 47 w 49"/>
                <a:gd name="T1" fmla="*/ 5 h 46"/>
                <a:gd name="T2" fmla="*/ 45 w 49"/>
                <a:gd name="T3" fmla="*/ 4 h 46"/>
                <a:gd name="T4" fmla="*/ 43 w 49"/>
                <a:gd name="T5" fmla="*/ 5 h 46"/>
                <a:gd name="T6" fmla="*/ 40 w 49"/>
                <a:gd name="T7" fmla="*/ 8 h 46"/>
                <a:gd name="T8" fmla="*/ 38 w 49"/>
                <a:gd name="T9" fmla="*/ 7 h 46"/>
                <a:gd name="T10" fmla="*/ 37 w 49"/>
                <a:gd name="T11" fmla="*/ 4 h 46"/>
                <a:gd name="T12" fmla="*/ 36 w 49"/>
                <a:gd name="T13" fmla="*/ 2 h 46"/>
                <a:gd name="T14" fmla="*/ 35 w 49"/>
                <a:gd name="T15" fmla="*/ 0 h 46"/>
                <a:gd name="T16" fmla="*/ 33 w 49"/>
                <a:gd name="T17" fmla="*/ 2 h 46"/>
                <a:gd name="T18" fmla="*/ 32 w 49"/>
                <a:gd name="T19" fmla="*/ 4 h 46"/>
                <a:gd name="T20" fmla="*/ 31 w 49"/>
                <a:gd name="T21" fmla="*/ 6 h 46"/>
                <a:gd name="T22" fmla="*/ 29 w 49"/>
                <a:gd name="T23" fmla="*/ 6 h 46"/>
                <a:gd name="T24" fmla="*/ 26 w 49"/>
                <a:gd name="T25" fmla="*/ 7 h 46"/>
                <a:gd name="T26" fmla="*/ 25 w 49"/>
                <a:gd name="T27" fmla="*/ 7 h 46"/>
                <a:gd name="T28" fmla="*/ 23 w 49"/>
                <a:gd name="T29" fmla="*/ 7 h 46"/>
                <a:gd name="T30" fmla="*/ 22 w 49"/>
                <a:gd name="T31" fmla="*/ 7 h 46"/>
                <a:gd name="T32" fmla="*/ 20 w 49"/>
                <a:gd name="T33" fmla="*/ 6 h 46"/>
                <a:gd name="T34" fmla="*/ 19 w 49"/>
                <a:gd name="T35" fmla="*/ 5 h 46"/>
                <a:gd name="T36" fmla="*/ 16 w 49"/>
                <a:gd name="T37" fmla="*/ 6 h 46"/>
                <a:gd name="T38" fmla="*/ 14 w 49"/>
                <a:gd name="T39" fmla="*/ 8 h 46"/>
                <a:gd name="T40" fmla="*/ 13 w 49"/>
                <a:gd name="T41" fmla="*/ 11 h 46"/>
                <a:gd name="T42" fmla="*/ 11 w 49"/>
                <a:gd name="T43" fmla="*/ 13 h 46"/>
                <a:gd name="T44" fmla="*/ 8 w 49"/>
                <a:gd name="T45" fmla="*/ 14 h 46"/>
                <a:gd name="T46" fmla="*/ 7 w 49"/>
                <a:gd name="T47" fmla="*/ 17 h 46"/>
                <a:gd name="T48" fmla="*/ 5 w 49"/>
                <a:gd name="T49" fmla="*/ 17 h 46"/>
                <a:gd name="T50" fmla="*/ 3 w 49"/>
                <a:gd name="T51" fmla="*/ 16 h 46"/>
                <a:gd name="T52" fmla="*/ 2 w 49"/>
                <a:gd name="T53" fmla="*/ 14 h 46"/>
                <a:gd name="T54" fmla="*/ 2 w 49"/>
                <a:gd name="T55" fmla="*/ 18 h 46"/>
                <a:gd name="T56" fmla="*/ 1 w 49"/>
                <a:gd name="T57" fmla="*/ 20 h 46"/>
                <a:gd name="T58" fmla="*/ 0 w 49"/>
                <a:gd name="T59" fmla="*/ 23 h 46"/>
                <a:gd name="T60" fmla="*/ 1 w 49"/>
                <a:gd name="T61" fmla="*/ 26 h 46"/>
                <a:gd name="T62" fmla="*/ 1 w 49"/>
                <a:gd name="T63" fmla="*/ 29 h 46"/>
                <a:gd name="T64" fmla="*/ 2 w 49"/>
                <a:gd name="T65" fmla="*/ 34 h 46"/>
                <a:gd name="T66" fmla="*/ 5 w 49"/>
                <a:gd name="T67" fmla="*/ 36 h 46"/>
                <a:gd name="T68" fmla="*/ 5 w 49"/>
                <a:gd name="T69" fmla="*/ 41 h 46"/>
                <a:gd name="T70" fmla="*/ 3 w 49"/>
                <a:gd name="T71" fmla="*/ 44 h 46"/>
                <a:gd name="T72" fmla="*/ 6 w 49"/>
                <a:gd name="T73" fmla="*/ 45 h 46"/>
                <a:gd name="T74" fmla="*/ 10 w 49"/>
                <a:gd name="T75" fmla="*/ 45 h 46"/>
                <a:gd name="T76" fmla="*/ 14 w 49"/>
                <a:gd name="T77" fmla="*/ 46 h 46"/>
                <a:gd name="T78" fmla="*/ 17 w 49"/>
                <a:gd name="T79" fmla="*/ 45 h 46"/>
                <a:gd name="T80" fmla="*/ 22 w 49"/>
                <a:gd name="T81" fmla="*/ 44 h 46"/>
                <a:gd name="T82" fmla="*/ 22 w 49"/>
                <a:gd name="T83" fmla="*/ 40 h 46"/>
                <a:gd name="T84" fmla="*/ 23 w 49"/>
                <a:gd name="T85" fmla="*/ 38 h 46"/>
                <a:gd name="T86" fmla="*/ 25 w 49"/>
                <a:gd name="T87" fmla="*/ 36 h 46"/>
                <a:gd name="T88" fmla="*/ 27 w 49"/>
                <a:gd name="T89" fmla="*/ 36 h 46"/>
                <a:gd name="T90" fmla="*/ 28 w 49"/>
                <a:gd name="T91" fmla="*/ 34 h 46"/>
                <a:gd name="T92" fmla="*/ 31 w 49"/>
                <a:gd name="T93" fmla="*/ 34 h 46"/>
                <a:gd name="T94" fmla="*/ 33 w 49"/>
                <a:gd name="T95" fmla="*/ 32 h 46"/>
                <a:gd name="T96" fmla="*/ 33 w 49"/>
                <a:gd name="T97" fmla="*/ 30 h 46"/>
                <a:gd name="T98" fmla="*/ 33 w 49"/>
                <a:gd name="T99" fmla="*/ 27 h 46"/>
                <a:gd name="T100" fmla="*/ 36 w 49"/>
                <a:gd name="T101" fmla="*/ 26 h 46"/>
                <a:gd name="T102" fmla="*/ 34 w 49"/>
                <a:gd name="T103" fmla="*/ 24 h 46"/>
                <a:gd name="T104" fmla="*/ 34 w 49"/>
                <a:gd name="T105" fmla="*/ 22 h 46"/>
                <a:gd name="T106" fmla="*/ 38 w 49"/>
                <a:gd name="T107" fmla="*/ 22 h 46"/>
                <a:gd name="T108" fmla="*/ 38 w 49"/>
                <a:gd name="T109" fmla="*/ 19 h 46"/>
                <a:gd name="T110" fmla="*/ 39 w 49"/>
                <a:gd name="T111" fmla="*/ 16 h 46"/>
                <a:gd name="T112" fmla="*/ 37 w 49"/>
                <a:gd name="T113" fmla="*/ 12 h 46"/>
                <a:gd name="T114" fmla="*/ 39 w 49"/>
                <a:gd name="T115" fmla="*/ 10 h 46"/>
                <a:gd name="T116" fmla="*/ 41 w 49"/>
                <a:gd name="T117" fmla="*/ 9 h 46"/>
                <a:gd name="T118" fmla="*/ 44 w 49"/>
                <a:gd name="T119" fmla="*/ 8 h 46"/>
                <a:gd name="T120" fmla="*/ 48 w 49"/>
                <a:gd name="T12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46">
                  <a:moveTo>
                    <a:pt x="48" y="7"/>
                  </a:moveTo>
                  <a:cubicBezTo>
                    <a:pt x="47" y="6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43" y="4"/>
                    <a:pt x="43" y="5"/>
                    <a:pt x="43" y="5"/>
                  </a:cubicBezTo>
                  <a:cubicBezTo>
                    <a:pt x="43" y="5"/>
                    <a:pt x="43" y="6"/>
                    <a:pt x="43" y="6"/>
                  </a:cubicBezTo>
                  <a:cubicBezTo>
                    <a:pt x="42" y="6"/>
                    <a:pt x="42" y="7"/>
                    <a:pt x="42" y="7"/>
                  </a:cubicBezTo>
                  <a:cubicBezTo>
                    <a:pt x="42" y="7"/>
                    <a:pt x="41" y="7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39" y="8"/>
                    <a:pt x="39" y="8"/>
                  </a:cubicBezTo>
                  <a:cubicBezTo>
                    <a:pt x="39" y="8"/>
                    <a:pt x="38" y="9"/>
                    <a:pt x="38" y="9"/>
                  </a:cubicBezTo>
                  <a:cubicBezTo>
                    <a:pt x="38" y="9"/>
                    <a:pt x="38" y="8"/>
                    <a:pt x="38" y="8"/>
                  </a:cubicBezTo>
                  <a:cubicBezTo>
                    <a:pt x="37" y="8"/>
                    <a:pt x="38" y="8"/>
                    <a:pt x="38" y="7"/>
                  </a:cubicBezTo>
                  <a:cubicBezTo>
                    <a:pt x="38" y="7"/>
                    <a:pt x="38" y="7"/>
                    <a:pt x="38" y="6"/>
                  </a:cubicBezTo>
                  <a:cubicBezTo>
                    <a:pt x="38" y="6"/>
                    <a:pt x="38" y="6"/>
                    <a:pt x="37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5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8" y="3"/>
                    <a:pt x="38" y="3"/>
                  </a:cubicBezTo>
                  <a:cubicBezTo>
                    <a:pt x="38" y="3"/>
                    <a:pt x="37" y="2"/>
                    <a:pt x="37" y="2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3" y="1"/>
                    <a:pt x="33" y="2"/>
                    <a:pt x="33" y="2"/>
                  </a:cubicBezTo>
                  <a:cubicBezTo>
                    <a:pt x="33" y="2"/>
                    <a:pt x="33" y="3"/>
                    <a:pt x="33" y="3"/>
                  </a:cubicBezTo>
                  <a:cubicBezTo>
                    <a:pt x="33" y="3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6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1" y="12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5"/>
                    <a:pt x="1" y="16"/>
                  </a:cubicBezTo>
                  <a:cubicBezTo>
                    <a:pt x="1" y="16"/>
                    <a:pt x="2" y="16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8"/>
                    <a:pt x="1" y="29"/>
                  </a:cubicBezTo>
                  <a:cubicBezTo>
                    <a:pt x="1" y="29"/>
                    <a:pt x="1" y="29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2" y="31"/>
                    <a:pt x="1" y="32"/>
                    <a:pt x="1" y="33"/>
                  </a:cubicBezTo>
                  <a:cubicBezTo>
                    <a:pt x="1" y="33"/>
                    <a:pt x="2" y="34"/>
                    <a:pt x="2" y="34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5"/>
                    <a:pt x="3" y="35"/>
                    <a:pt x="3" y="35"/>
                  </a:cubicBezTo>
                  <a:cubicBezTo>
                    <a:pt x="3" y="35"/>
                    <a:pt x="4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4" y="41"/>
                    <a:pt x="4" y="42"/>
                    <a:pt x="3" y="42"/>
                  </a:cubicBezTo>
                  <a:cubicBezTo>
                    <a:pt x="3" y="42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4" y="44"/>
                    <a:pt x="4" y="44"/>
                  </a:cubicBezTo>
                  <a:cubicBezTo>
                    <a:pt x="4" y="44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5" y="46"/>
                    <a:pt x="15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8" y="45"/>
                    <a:pt x="18" y="45"/>
                    <a:pt x="19" y="45"/>
                  </a:cubicBezTo>
                  <a:cubicBezTo>
                    <a:pt x="19" y="45"/>
                    <a:pt x="20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2"/>
                    <a:pt x="22" y="42"/>
                  </a:cubicBezTo>
                  <a:cubicBezTo>
                    <a:pt x="22" y="42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8"/>
                    <a:pt x="22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4" y="36"/>
                    <a:pt x="25" y="36"/>
                    <a:pt x="25" y="36"/>
                  </a:cubicBezTo>
                  <a:cubicBezTo>
                    <a:pt x="25" y="36"/>
                    <a:pt x="25" y="37"/>
                    <a:pt x="26" y="37"/>
                  </a:cubicBezTo>
                  <a:cubicBezTo>
                    <a:pt x="26" y="37"/>
                    <a:pt x="26" y="37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29" y="34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3" y="33"/>
                    <a:pt x="33" y="33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8"/>
                    <a:pt x="33" y="28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6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5"/>
                    <a:pt x="36" y="25"/>
                    <a:pt x="35" y="25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5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3" y="23"/>
                    <a:pt x="34" y="23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7" y="23"/>
                  </a:cubicBezTo>
                  <a:cubicBezTo>
                    <a:pt x="37" y="23"/>
                    <a:pt x="37" y="23"/>
                    <a:pt x="38" y="22"/>
                  </a:cubicBezTo>
                  <a:cubicBezTo>
                    <a:pt x="38" y="22"/>
                    <a:pt x="38" y="21"/>
                    <a:pt x="38" y="21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8" y="19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7" y="13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8" y="12"/>
                    <a:pt x="38" y="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1" y="9"/>
                    <a:pt x="41" y="9"/>
                  </a:cubicBezTo>
                  <a:cubicBezTo>
                    <a:pt x="41" y="9"/>
                    <a:pt x="42" y="9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7" y="8"/>
                    <a:pt x="47" y="8"/>
                  </a:cubicBezTo>
                  <a:cubicBezTo>
                    <a:pt x="47" y="8"/>
                    <a:pt x="47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9" y="7"/>
                    <a:pt x="49" y="7"/>
                  </a:cubicBezTo>
                  <a:cubicBezTo>
                    <a:pt x="48" y="7"/>
                    <a:pt x="48" y="7"/>
                    <a:pt x="4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1" name="Freeform 1084"/>
            <p:cNvSpPr>
              <a:spLocks/>
            </p:cNvSpPr>
            <p:nvPr/>
          </p:nvSpPr>
          <p:spPr bwMode="auto">
            <a:xfrm>
              <a:off x="7194323" y="3685597"/>
              <a:ext cx="241765" cy="129675"/>
            </a:xfrm>
            <a:custGeom>
              <a:avLst/>
              <a:gdLst>
                <a:gd name="T0" fmla="*/ 26 w 26"/>
                <a:gd name="T1" fmla="*/ 7 h 14"/>
                <a:gd name="T2" fmla="*/ 25 w 26"/>
                <a:gd name="T3" fmla="*/ 6 h 14"/>
                <a:gd name="T4" fmla="*/ 25 w 26"/>
                <a:gd name="T5" fmla="*/ 5 h 14"/>
                <a:gd name="T6" fmla="*/ 24 w 26"/>
                <a:gd name="T7" fmla="*/ 5 h 14"/>
                <a:gd name="T8" fmla="*/ 24 w 26"/>
                <a:gd name="T9" fmla="*/ 5 h 14"/>
                <a:gd name="T10" fmla="*/ 22 w 26"/>
                <a:gd name="T11" fmla="*/ 5 h 14"/>
                <a:gd name="T12" fmla="*/ 22 w 26"/>
                <a:gd name="T13" fmla="*/ 3 h 14"/>
                <a:gd name="T14" fmla="*/ 21 w 26"/>
                <a:gd name="T15" fmla="*/ 2 h 14"/>
                <a:gd name="T16" fmla="*/ 20 w 26"/>
                <a:gd name="T17" fmla="*/ 1 h 14"/>
                <a:gd name="T18" fmla="*/ 19 w 26"/>
                <a:gd name="T19" fmla="*/ 1 h 14"/>
                <a:gd name="T20" fmla="*/ 19 w 26"/>
                <a:gd name="T21" fmla="*/ 1 h 14"/>
                <a:gd name="T22" fmla="*/ 17 w 26"/>
                <a:gd name="T23" fmla="*/ 1 h 14"/>
                <a:gd name="T24" fmla="*/ 16 w 26"/>
                <a:gd name="T25" fmla="*/ 1 h 14"/>
                <a:gd name="T26" fmla="*/ 15 w 26"/>
                <a:gd name="T27" fmla="*/ 1 h 14"/>
                <a:gd name="T28" fmla="*/ 14 w 26"/>
                <a:gd name="T29" fmla="*/ 0 h 14"/>
                <a:gd name="T30" fmla="*/ 13 w 26"/>
                <a:gd name="T31" fmla="*/ 0 h 14"/>
                <a:gd name="T32" fmla="*/ 13 w 26"/>
                <a:gd name="T33" fmla="*/ 0 h 14"/>
                <a:gd name="T34" fmla="*/ 12 w 26"/>
                <a:gd name="T35" fmla="*/ 0 h 14"/>
                <a:gd name="T36" fmla="*/ 11 w 26"/>
                <a:gd name="T37" fmla="*/ 0 h 14"/>
                <a:gd name="T38" fmla="*/ 10 w 26"/>
                <a:gd name="T39" fmla="*/ 0 h 14"/>
                <a:gd name="T40" fmla="*/ 9 w 26"/>
                <a:gd name="T41" fmla="*/ 0 h 14"/>
                <a:gd name="T42" fmla="*/ 8 w 26"/>
                <a:gd name="T43" fmla="*/ 1 h 14"/>
                <a:gd name="T44" fmla="*/ 5 w 26"/>
                <a:gd name="T45" fmla="*/ 0 h 14"/>
                <a:gd name="T46" fmla="*/ 3 w 26"/>
                <a:gd name="T47" fmla="*/ 0 h 14"/>
                <a:gd name="T48" fmla="*/ 2 w 26"/>
                <a:gd name="T49" fmla="*/ 0 h 14"/>
                <a:gd name="T50" fmla="*/ 0 w 26"/>
                <a:gd name="T51" fmla="*/ 0 h 14"/>
                <a:gd name="T52" fmla="*/ 0 w 26"/>
                <a:gd name="T53" fmla="*/ 1 h 14"/>
                <a:gd name="T54" fmla="*/ 1 w 26"/>
                <a:gd name="T55" fmla="*/ 2 h 14"/>
                <a:gd name="T56" fmla="*/ 3 w 26"/>
                <a:gd name="T57" fmla="*/ 3 h 14"/>
                <a:gd name="T58" fmla="*/ 3 w 26"/>
                <a:gd name="T59" fmla="*/ 5 h 14"/>
                <a:gd name="T60" fmla="*/ 4 w 26"/>
                <a:gd name="T61" fmla="*/ 6 h 14"/>
                <a:gd name="T62" fmla="*/ 4 w 26"/>
                <a:gd name="T63" fmla="*/ 9 h 14"/>
                <a:gd name="T64" fmla="*/ 3 w 26"/>
                <a:gd name="T65" fmla="*/ 11 h 14"/>
                <a:gd name="T66" fmla="*/ 3 w 26"/>
                <a:gd name="T67" fmla="*/ 13 h 14"/>
                <a:gd name="T68" fmla="*/ 3 w 26"/>
                <a:gd name="T69" fmla="*/ 13 h 14"/>
                <a:gd name="T70" fmla="*/ 3 w 26"/>
                <a:gd name="T71" fmla="*/ 13 h 14"/>
                <a:gd name="T72" fmla="*/ 4 w 26"/>
                <a:gd name="T73" fmla="*/ 12 h 14"/>
                <a:gd name="T74" fmla="*/ 6 w 26"/>
                <a:gd name="T75" fmla="*/ 11 h 14"/>
                <a:gd name="T76" fmla="*/ 7 w 26"/>
                <a:gd name="T77" fmla="*/ 12 h 14"/>
                <a:gd name="T78" fmla="*/ 9 w 26"/>
                <a:gd name="T79" fmla="*/ 9 h 14"/>
                <a:gd name="T80" fmla="*/ 9 w 26"/>
                <a:gd name="T81" fmla="*/ 10 h 14"/>
                <a:gd name="T82" fmla="*/ 9 w 26"/>
                <a:gd name="T83" fmla="*/ 8 h 14"/>
                <a:gd name="T84" fmla="*/ 9 w 26"/>
                <a:gd name="T85" fmla="*/ 6 h 14"/>
                <a:gd name="T86" fmla="*/ 10 w 26"/>
                <a:gd name="T87" fmla="*/ 5 h 14"/>
                <a:gd name="T88" fmla="*/ 14 w 26"/>
                <a:gd name="T89" fmla="*/ 5 h 14"/>
                <a:gd name="T90" fmla="*/ 14 w 26"/>
                <a:gd name="T91" fmla="*/ 8 h 14"/>
                <a:gd name="T92" fmla="*/ 15 w 26"/>
                <a:gd name="T93" fmla="*/ 10 h 14"/>
                <a:gd name="T94" fmla="*/ 15 w 26"/>
                <a:gd name="T95" fmla="*/ 10 h 14"/>
                <a:gd name="T96" fmla="*/ 15 w 26"/>
                <a:gd name="T97" fmla="*/ 11 h 14"/>
                <a:gd name="T98" fmla="*/ 15 w 26"/>
                <a:gd name="T99" fmla="*/ 13 h 14"/>
                <a:gd name="T100" fmla="*/ 15 w 26"/>
                <a:gd name="T101" fmla="*/ 14 h 14"/>
                <a:gd name="T102" fmla="*/ 17 w 26"/>
                <a:gd name="T103" fmla="*/ 13 h 14"/>
                <a:gd name="T104" fmla="*/ 18 w 26"/>
                <a:gd name="T105" fmla="*/ 13 h 14"/>
                <a:gd name="T106" fmla="*/ 19 w 26"/>
                <a:gd name="T107" fmla="*/ 12 h 14"/>
                <a:gd name="T108" fmla="*/ 20 w 26"/>
                <a:gd name="T109" fmla="*/ 10 h 14"/>
                <a:gd name="T110" fmla="*/ 23 w 26"/>
                <a:gd name="T111" fmla="*/ 9 h 14"/>
                <a:gd name="T112" fmla="*/ 23 w 26"/>
                <a:gd name="T113" fmla="*/ 11 h 14"/>
                <a:gd name="T114" fmla="*/ 24 w 26"/>
                <a:gd name="T115" fmla="*/ 10 h 14"/>
                <a:gd name="T116" fmla="*/ 25 w 26"/>
                <a:gd name="T117" fmla="*/ 10 h 14"/>
                <a:gd name="T118" fmla="*/ 26 w 26"/>
                <a:gd name="T1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" h="14">
                  <a:moveTo>
                    <a:pt x="26" y="9"/>
                  </a:moveTo>
                  <a:cubicBezTo>
                    <a:pt x="26" y="9"/>
                    <a:pt x="26" y="8"/>
                    <a:pt x="26" y="8"/>
                  </a:cubicBezTo>
                  <a:cubicBezTo>
                    <a:pt x="26" y="8"/>
                    <a:pt x="26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2" name="Freeform 1085"/>
            <p:cNvSpPr>
              <a:spLocks/>
            </p:cNvSpPr>
            <p:nvPr/>
          </p:nvSpPr>
          <p:spPr bwMode="auto">
            <a:xfrm>
              <a:off x="7240479" y="3630651"/>
              <a:ext cx="46154" cy="35166"/>
            </a:xfrm>
            <a:custGeom>
              <a:avLst/>
              <a:gdLst>
                <a:gd name="T0" fmla="*/ 0 w 5"/>
                <a:gd name="T1" fmla="*/ 4 h 4"/>
                <a:gd name="T2" fmla="*/ 0 w 5"/>
                <a:gd name="T3" fmla="*/ 4 h 4"/>
                <a:gd name="T4" fmla="*/ 1 w 5"/>
                <a:gd name="T5" fmla="*/ 3 h 4"/>
                <a:gd name="T6" fmla="*/ 1 w 5"/>
                <a:gd name="T7" fmla="*/ 3 h 4"/>
                <a:gd name="T8" fmla="*/ 1 w 5"/>
                <a:gd name="T9" fmla="*/ 3 h 4"/>
                <a:gd name="T10" fmla="*/ 2 w 5"/>
                <a:gd name="T11" fmla="*/ 2 h 4"/>
                <a:gd name="T12" fmla="*/ 2 w 5"/>
                <a:gd name="T13" fmla="*/ 2 h 4"/>
                <a:gd name="T14" fmla="*/ 3 w 5"/>
                <a:gd name="T15" fmla="*/ 2 h 4"/>
                <a:gd name="T16" fmla="*/ 4 w 5"/>
                <a:gd name="T17" fmla="*/ 2 h 4"/>
                <a:gd name="T18" fmla="*/ 4 w 5"/>
                <a:gd name="T19" fmla="*/ 2 h 4"/>
                <a:gd name="T20" fmla="*/ 5 w 5"/>
                <a:gd name="T21" fmla="*/ 3 h 4"/>
                <a:gd name="T22" fmla="*/ 5 w 5"/>
                <a:gd name="T23" fmla="*/ 3 h 4"/>
                <a:gd name="T24" fmla="*/ 5 w 5"/>
                <a:gd name="T25" fmla="*/ 3 h 4"/>
                <a:gd name="T26" fmla="*/ 4 w 5"/>
                <a:gd name="T27" fmla="*/ 2 h 4"/>
                <a:gd name="T28" fmla="*/ 4 w 5"/>
                <a:gd name="T29" fmla="*/ 1 h 4"/>
                <a:gd name="T30" fmla="*/ 4 w 5"/>
                <a:gd name="T31" fmla="*/ 1 h 4"/>
                <a:gd name="T32" fmla="*/ 4 w 5"/>
                <a:gd name="T33" fmla="*/ 1 h 4"/>
                <a:gd name="T34" fmla="*/ 4 w 5"/>
                <a:gd name="T35" fmla="*/ 0 h 4"/>
                <a:gd name="T36" fmla="*/ 4 w 5"/>
                <a:gd name="T37" fmla="*/ 0 h 4"/>
                <a:gd name="T38" fmla="*/ 4 w 5"/>
                <a:gd name="T39" fmla="*/ 0 h 4"/>
                <a:gd name="T40" fmla="*/ 4 w 5"/>
                <a:gd name="T41" fmla="*/ 0 h 4"/>
                <a:gd name="T42" fmla="*/ 3 w 5"/>
                <a:gd name="T43" fmla="*/ 0 h 4"/>
                <a:gd name="T44" fmla="*/ 3 w 5"/>
                <a:gd name="T45" fmla="*/ 0 h 4"/>
                <a:gd name="T46" fmla="*/ 3 w 5"/>
                <a:gd name="T47" fmla="*/ 0 h 4"/>
                <a:gd name="T48" fmla="*/ 3 w 5"/>
                <a:gd name="T49" fmla="*/ 0 h 4"/>
                <a:gd name="T50" fmla="*/ 3 w 5"/>
                <a:gd name="T51" fmla="*/ 0 h 4"/>
                <a:gd name="T52" fmla="*/ 2 w 5"/>
                <a:gd name="T53" fmla="*/ 1 h 4"/>
                <a:gd name="T54" fmla="*/ 2 w 5"/>
                <a:gd name="T55" fmla="*/ 1 h 4"/>
                <a:gd name="T56" fmla="*/ 1 w 5"/>
                <a:gd name="T57" fmla="*/ 1 h 4"/>
                <a:gd name="T58" fmla="*/ 1 w 5"/>
                <a:gd name="T59" fmla="*/ 1 h 4"/>
                <a:gd name="T60" fmla="*/ 1 w 5"/>
                <a:gd name="T61" fmla="*/ 1 h 4"/>
                <a:gd name="T62" fmla="*/ 1 w 5"/>
                <a:gd name="T63" fmla="*/ 1 h 4"/>
                <a:gd name="T64" fmla="*/ 1 w 5"/>
                <a:gd name="T65" fmla="*/ 2 h 4"/>
                <a:gd name="T66" fmla="*/ 1 w 5"/>
                <a:gd name="T67" fmla="*/ 3 h 4"/>
                <a:gd name="T68" fmla="*/ 0 w 5"/>
                <a:gd name="T69" fmla="*/ 3 h 4"/>
                <a:gd name="T70" fmla="*/ 0 w 5"/>
                <a:gd name="T71" fmla="*/ 4 h 4"/>
                <a:gd name="T72" fmla="*/ 0 w 5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3" name="Freeform 1086"/>
            <p:cNvSpPr>
              <a:spLocks/>
            </p:cNvSpPr>
            <p:nvPr/>
          </p:nvSpPr>
          <p:spPr bwMode="auto">
            <a:xfrm>
              <a:off x="6794312" y="3415261"/>
              <a:ext cx="558258" cy="391220"/>
            </a:xfrm>
            <a:custGeom>
              <a:avLst/>
              <a:gdLst>
                <a:gd name="T0" fmla="*/ 49 w 60"/>
                <a:gd name="T1" fmla="*/ 23 h 42"/>
                <a:gd name="T2" fmla="*/ 51 w 60"/>
                <a:gd name="T3" fmla="*/ 22 h 42"/>
                <a:gd name="T4" fmla="*/ 53 w 60"/>
                <a:gd name="T5" fmla="*/ 22 h 42"/>
                <a:gd name="T6" fmla="*/ 53 w 60"/>
                <a:gd name="T7" fmla="*/ 24 h 42"/>
                <a:gd name="T8" fmla="*/ 54 w 60"/>
                <a:gd name="T9" fmla="*/ 24 h 42"/>
                <a:gd name="T10" fmla="*/ 55 w 60"/>
                <a:gd name="T11" fmla="*/ 24 h 42"/>
                <a:gd name="T12" fmla="*/ 57 w 60"/>
                <a:gd name="T13" fmla="*/ 25 h 42"/>
                <a:gd name="T14" fmla="*/ 59 w 60"/>
                <a:gd name="T15" fmla="*/ 23 h 42"/>
                <a:gd name="T16" fmla="*/ 60 w 60"/>
                <a:gd name="T17" fmla="*/ 22 h 42"/>
                <a:gd name="T18" fmla="*/ 57 w 60"/>
                <a:gd name="T19" fmla="*/ 21 h 42"/>
                <a:gd name="T20" fmla="*/ 56 w 60"/>
                <a:gd name="T21" fmla="*/ 20 h 42"/>
                <a:gd name="T22" fmla="*/ 56 w 60"/>
                <a:gd name="T23" fmla="*/ 20 h 42"/>
                <a:gd name="T24" fmla="*/ 53 w 60"/>
                <a:gd name="T25" fmla="*/ 21 h 42"/>
                <a:gd name="T26" fmla="*/ 52 w 60"/>
                <a:gd name="T27" fmla="*/ 20 h 42"/>
                <a:gd name="T28" fmla="*/ 50 w 60"/>
                <a:gd name="T29" fmla="*/ 18 h 42"/>
                <a:gd name="T30" fmla="*/ 48 w 60"/>
                <a:gd name="T31" fmla="*/ 19 h 42"/>
                <a:gd name="T32" fmla="*/ 47 w 60"/>
                <a:gd name="T33" fmla="*/ 21 h 42"/>
                <a:gd name="T34" fmla="*/ 45 w 60"/>
                <a:gd name="T35" fmla="*/ 21 h 42"/>
                <a:gd name="T36" fmla="*/ 42 w 60"/>
                <a:gd name="T37" fmla="*/ 21 h 42"/>
                <a:gd name="T38" fmla="*/ 39 w 60"/>
                <a:gd name="T39" fmla="*/ 21 h 42"/>
                <a:gd name="T40" fmla="*/ 38 w 60"/>
                <a:gd name="T41" fmla="*/ 18 h 42"/>
                <a:gd name="T42" fmla="*/ 36 w 60"/>
                <a:gd name="T43" fmla="*/ 16 h 42"/>
                <a:gd name="T44" fmla="*/ 34 w 60"/>
                <a:gd name="T45" fmla="*/ 13 h 42"/>
                <a:gd name="T46" fmla="*/ 32 w 60"/>
                <a:gd name="T47" fmla="*/ 11 h 42"/>
                <a:gd name="T48" fmla="*/ 31 w 60"/>
                <a:gd name="T49" fmla="*/ 9 h 42"/>
                <a:gd name="T50" fmla="*/ 28 w 60"/>
                <a:gd name="T51" fmla="*/ 10 h 42"/>
                <a:gd name="T52" fmla="*/ 27 w 60"/>
                <a:gd name="T53" fmla="*/ 9 h 42"/>
                <a:gd name="T54" fmla="*/ 24 w 60"/>
                <a:gd name="T55" fmla="*/ 10 h 42"/>
                <a:gd name="T56" fmla="*/ 21 w 60"/>
                <a:gd name="T57" fmla="*/ 10 h 42"/>
                <a:gd name="T58" fmla="*/ 18 w 60"/>
                <a:gd name="T59" fmla="*/ 8 h 42"/>
                <a:gd name="T60" fmla="*/ 17 w 60"/>
                <a:gd name="T61" fmla="*/ 6 h 42"/>
                <a:gd name="T62" fmla="*/ 14 w 60"/>
                <a:gd name="T63" fmla="*/ 6 h 42"/>
                <a:gd name="T64" fmla="*/ 8 w 60"/>
                <a:gd name="T65" fmla="*/ 6 h 42"/>
                <a:gd name="T66" fmla="*/ 8 w 60"/>
                <a:gd name="T67" fmla="*/ 0 h 42"/>
                <a:gd name="T68" fmla="*/ 1 w 60"/>
                <a:gd name="T69" fmla="*/ 21 h 42"/>
                <a:gd name="T70" fmla="*/ 4 w 60"/>
                <a:gd name="T71" fmla="*/ 21 h 42"/>
                <a:gd name="T72" fmla="*/ 4 w 60"/>
                <a:gd name="T73" fmla="*/ 18 h 42"/>
                <a:gd name="T74" fmla="*/ 7 w 60"/>
                <a:gd name="T75" fmla="*/ 17 h 42"/>
                <a:gd name="T76" fmla="*/ 8 w 60"/>
                <a:gd name="T77" fmla="*/ 16 h 42"/>
                <a:gd name="T78" fmla="*/ 9 w 60"/>
                <a:gd name="T79" fmla="*/ 16 h 42"/>
                <a:gd name="T80" fmla="*/ 9 w 60"/>
                <a:gd name="T81" fmla="*/ 14 h 42"/>
                <a:gd name="T82" fmla="*/ 12 w 60"/>
                <a:gd name="T83" fmla="*/ 15 h 42"/>
                <a:gd name="T84" fmla="*/ 15 w 60"/>
                <a:gd name="T85" fmla="*/ 16 h 42"/>
                <a:gd name="T86" fmla="*/ 18 w 60"/>
                <a:gd name="T87" fmla="*/ 19 h 42"/>
                <a:gd name="T88" fmla="*/ 20 w 60"/>
                <a:gd name="T89" fmla="*/ 21 h 42"/>
                <a:gd name="T90" fmla="*/ 22 w 60"/>
                <a:gd name="T91" fmla="*/ 23 h 42"/>
                <a:gd name="T92" fmla="*/ 24 w 60"/>
                <a:gd name="T93" fmla="*/ 25 h 42"/>
                <a:gd name="T94" fmla="*/ 35 w 60"/>
                <a:gd name="T95" fmla="*/ 35 h 42"/>
                <a:gd name="T96" fmla="*/ 37 w 60"/>
                <a:gd name="T97" fmla="*/ 35 h 42"/>
                <a:gd name="T98" fmla="*/ 40 w 60"/>
                <a:gd name="T99" fmla="*/ 40 h 42"/>
                <a:gd name="T100" fmla="*/ 44 w 60"/>
                <a:gd name="T101" fmla="*/ 41 h 42"/>
                <a:gd name="T102" fmla="*/ 45 w 60"/>
                <a:gd name="T103" fmla="*/ 40 h 42"/>
                <a:gd name="T104" fmla="*/ 47 w 60"/>
                <a:gd name="T105" fmla="*/ 36 h 42"/>
                <a:gd name="T106" fmla="*/ 46 w 60"/>
                <a:gd name="T107" fmla="*/ 33 h 42"/>
                <a:gd name="T108" fmla="*/ 42 w 60"/>
                <a:gd name="T109" fmla="*/ 30 h 42"/>
                <a:gd name="T110" fmla="*/ 45 w 60"/>
                <a:gd name="T111" fmla="*/ 28 h 42"/>
                <a:gd name="T112" fmla="*/ 47 w 60"/>
                <a:gd name="T113" fmla="*/ 27 h 42"/>
                <a:gd name="T114" fmla="*/ 48 w 60"/>
                <a:gd name="T11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42">
                  <a:moveTo>
                    <a:pt x="49" y="25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3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50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2" y="22"/>
                    <a:pt x="52" y="22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7" y="24"/>
                  </a:cubicBezTo>
                  <a:cubicBezTo>
                    <a:pt x="57" y="24"/>
                    <a:pt x="57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9" y="22"/>
                    <a:pt x="59" y="22"/>
                    <a:pt x="58" y="22"/>
                  </a:cubicBezTo>
                  <a:cubicBezTo>
                    <a:pt x="58" y="22"/>
                    <a:pt x="58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1" y="19"/>
                    <a:pt x="50" y="19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49" y="19"/>
                  </a:cubicBezTo>
                  <a:cubicBezTo>
                    <a:pt x="49" y="19"/>
                    <a:pt x="49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1"/>
                  </a:cubicBezTo>
                  <a:cubicBezTo>
                    <a:pt x="47" y="21"/>
                    <a:pt x="46" y="21"/>
                    <a:pt x="46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3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1" y="21"/>
                    <a:pt x="41" y="21"/>
                  </a:cubicBezTo>
                  <a:cubicBezTo>
                    <a:pt x="41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8"/>
                    <a:pt x="37" y="18"/>
                    <a:pt x="38" y="18"/>
                  </a:cubicBezTo>
                  <a:cubicBezTo>
                    <a:pt x="38" y="18"/>
                    <a:pt x="38" y="18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6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2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1" y="10"/>
                    <a:pt x="31" y="10"/>
                  </a:cubicBezTo>
                  <a:cubicBezTo>
                    <a:pt x="31" y="10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29" y="10"/>
                    <a:pt x="29" y="10"/>
                  </a:cubicBezTo>
                  <a:cubicBezTo>
                    <a:pt x="29" y="10"/>
                    <a:pt x="28" y="10"/>
                    <a:pt x="28" y="10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5" y="9"/>
                    <a:pt x="25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6"/>
                    <a:pt x="14" y="6"/>
                  </a:cubicBezTo>
                  <a:cubicBezTo>
                    <a:pt x="14" y="6"/>
                    <a:pt x="14" y="7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9" y="7"/>
                    <a:pt x="9" y="6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5" y="16"/>
                  </a:cubicBezTo>
                  <a:cubicBezTo>
                    <a:pt x="15" y="16"/>
                    <a:pt x="15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7" y="19"/>
                    <a:pt x="17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20"/>
                    <a:pt x="18" y="20"/>
                  </a:cubicBezTo>
                  <a:cubicBezTo>
                    <a:pt x="18" y="20"/>
                    <a:pt x="18" y="20"/>
                    <a:pt x="19" y="20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1"/>
                    <a:pt x="21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1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2" y="23"/>
                    <a:pt x="22" y="24"/>
                  </a:cubicBezTo>
                  <a:cubicBezTo>
                    <a:pt x="23" y="24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30"/>
                    <a:pt x="33" y="32"/>
                    <a:pt x="35" y="34"/>
                  </a:cubicBezTo>
                  <a:cubicBezTo>
                    <a:pt x="35" y="34"/>
                    <a:pt x="35" y="35"/>
                    <a:pt x="35" y="35"/>
                  </a:cubicBezTo>
                  <a:cubicBezTo>
                    <a:pt x="35" y="35"/>
                    <a:pt x="35" y="35"/>
                    <a:pt x="35" y="36"/>
                  </a:cubicBezTo>
                  <a:cubicBezTo>
                    <a:pt x="35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6"/>
                    <a:pt x="37" y="35"/>
                    <a:pt x="37" y="35"/>
                  </a:cubicBezTo>
                  <a:cubicBezTo>
                    <a:pt x="37" y="35"/>
                    <a:pt x="38" y="35"/>
                    <a:pt x="38" y="35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1" y="41"/>
                    <a:pt x="41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2" y="41"/>
                    <a:pt x="42" y="41"/>
                    <a:pt x="43" y="41"/>
                  </a:cubicBezTo>
                  <a:cubicBezTo>
                    <a:pt x="43" y="41"/>
                    <a:pt x="43" y="41"/>
                    <a:pt x="44" y="41"/>
                  </a:cubicBezTo>
                  <a:cubicBezTo>
                    <a:pt x="44" y="41"/>
                    <a:pt x="44" y="41"/>
                    <a:pt x="45" y="41"/>
                  </a:cubicBezTo>
                  <a:cubicBezTo>
                    <a:pt x="45" y="41"/>
                    <a:pt x="45" y="41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1"/>
                    <a:pt x="45" y="41"/>
                    <a:pt x="45" y="40"/>
                  </a:cubicBezTo>
                  <a:cubicBezTo>
                    <a:pt x="45" y="40"/>
                    <a:pt x="45" y="39"/>
                    <a:pt x="46" y="39"/>
                  </a:cubicBezTo>
                  <a:cubicBezTo>
                    <a:pt x="46" y="39"/>
                    <a:pt x="46" y="38"/>
                    <a:pt x="46" y="38"/>
                  </a:cubicBezTo>
                  <a:cubicBezTo>
                    <a:pt x="46" y="38"/>
                    <a:pt x="47" y="37"/>
                    <a:pt x="47" y="37"/>
                  </a:cubicBezTo>
                  <a:cubicBezTo>
                    <a:pt x="47" y="37"/>
                    <a:pt x="47" y="36"/>
                    <a:pt x="47" y="36"/>
                  </a:cubicBezTo>
                  <a:cubicBezTo>
                    <a:pt x="46" y="36"/>
                    <a:pt x="46" y="35"/>
                    <a:pt x="46" y="35"/>
                  </a:cubicBezTo>
                  <a:cubicBezTo>
                    <a:pt x="46" y="35"/>
                    <a:pt x="46" y="35"/>
                    <a:pt x="46" y="34"/>
                  </a:cubicBezTo>
                  <a:cubicBezTo>
                    <a:pt x="45" y="34"/>
                    <a:pt x="45" y="34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2"/>
                    <a:pt x="45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4" y="31"/>
                    <a:pt x="43" y="31"/>
                    <a:pt x="43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2" y="30"/>
                    <a:pt x="42" y="29"/>
                    <a:pt x="42" y="29"/>
                  </a:cubicBezTo>
                  <a:cubicBezTo>
                    <a:pt x="42" y="29"/>
                    <a:pt x="42" y="29"/>
                    <a:pt x="43" y="28"/>
                  </a:cubicBezTo>
                  <a:cubicBezTo>
                    <a:pt x="43" y="28"/>
                    <a:pt x="43" y="28"/>
                    <a:pt x="44" y="28"/>
                  </a:cubicBezTo>
                  <a:cubicBezTo>
                    <a:pt x="44" y="28"/>
                    <a:pt x="44" y="28"/>
                    <a:pt x="45" y="28"/>
                  </a:cubicBezTo>
                  <a:cubicBezTo>
                    <a:pt x="45" y="28"/>
                    <a:pt x="46" y="29"/>
                    <a:pt x="46" y="29"/>
                  </a:cubicBezTo>
                  <a:cubicBezTo>
                    <a:pt x="47" y="29"/>
                    <a:pt x="47" y="29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5"/>
                    <a:pt x="49" y="25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4" name="Freeform 1087"/>
            <p:cNvSpPr>
              <a:spLocks/>
            </p:cNvSpPr>
            <p:nvPr/>
          </p:nvSpPr>
          <p:spPr bwMode="auto">
            <a:xfrm>
              <a:off x="7277842" y="3544934"/>
              <a:ext cx="17583" cy="19781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1 h 2"/>
                <a:gd name="T12" fmla="*/ 2 w 2"/>
                <a:gd name="T13" fmla="*/ 1 h 2"/>
                <a:gd name="T14" fmla="*/ 1 w 2"/>
                <a:gd name="T15" fmla="*/ 0 h 2"/>
                <a:gd name="T16" fmla="*/ 1 w 2"/>
                <a:gd name="T17" fmla="*/ 1 h 2"/>
                <a:gd name="T18" fmla="*/ 1 w 2"/>
                <a:gd name="T19" fmla="*/ 1 h 2"/>
                <a:gd name="T20" fmla="*/ 1 w 2"/>
                <a:gd name="T21" fmla="*/ 1 h 2"/>
                <a:gd name="T22" fmla="*/ 0 w 2"/>
                <a:gd name="T23" fmla="*/ 2 h 2"/>
                <a:gd name="T24" fmla="*/ 0 w 2"/>
                <a:gd name="T25" fmla="*/ 2 h 2"/>
                <a:gd name="T26" fmla="*/ 1 w 2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5" name="Freeform 1088"/>
            <p:cNvSpPr>
              <a:spLocks/>
            </p:cNvSpPr>
            <p:nvPr/>
          </p:nvSpPr>
          <p:spPr bwMode="auto">
            <a:xfrm>
              <a:off x="8433919" y="5008712"/>
              <a:ext cx="0" cy="37364"/>
            </a:xfrm>
            <a:custGeom>
              <a:avLst/>
              <a:gdLst>
                <a:gd name="T0" fmla="*/ 2 h 4"/>
                <a:gd name="T1" fmla="*/ 3 h 4"/>
                <a:gd name="T2" fmla="*/ 3 h 4"/>
                <a:gd name="T3" fmla="*/ 4 h 4"/>
                <a:gd name="T4" fmla="*/ 3 h 4"/>
                <a:gd name="T5" fmla="*/ 3 h 4"/>
                <a:gd name="T6" fmla="*/ 2 h 4"/>
                <a:gd name="T7" fmla="*/ 2 h 4"/>
                <a:gd name="T8" fmla="*/ 2 h 4"/>
                <a:gd name="T9" fmla="*/ 2 h 4"/>
                <a:gd name="T10" fmla="*/ 1 h 4"/>
                <a:gd name="T11" fmla="*/ 1 h 4"/>
                <a:gd name="T12" fmla="*/ 0 h 4"/>
                <a:gd name="T13" fmla="*/ 0 h 4"/>
                <a:gd name="T14" fmla="*/ 1 h 4"/>
                <a:gd name="T15" fmla="*/ 2 h 4"/>
                <a:gd name="T16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6" name="Freeform 1089"/>
            <p:cNvSpPr>
              <a:spLocks/>
            </p:cNvSpPr>
            <p:nvPr/>
          </p:nvSpPr>
          <p:spPr bwMode="auto">
            <a:xfrm>
              <a:off x="8143801" y="4188909"/>
              <a:ext cx="316493" cy="808814"/>
            </a:xfrm>
            <a:custGeom>
              <a:avLst/>
              <a:gdLst>
                <a:gd name="T0" fmla="*/ 31 w 34"/>
                <a:gd name="T1" fmla="*/ 83 h 87"/>
                <a:gd name="T2" fmla="*/ 32 w 34"/>
                <a:gd name="T3" fmla="*/ 87 h 87"/>
                <a:gd name="T4" fmla="*/ 33 w 34"/>
                <a:gd name="T5" fmla="*/ 83 h 87"/>
                <a:gd name="T6" fmla="*/ 32 w 34"/>
                <a:gd name="T7" fmla="*/ 75 h 87"/>
                <a:gd name="T8" fmla="*/ 29 w 34"/>
                <a:gd name="T9" fmla="*/ 71 h 87"/>
                <a:gd name="T10" fmla="*/ 28 w 34"/>
                <a:gd name="T11" fmla="*/ 65 h 87"/>
                <a:gd name="T12" fmla="*/ 29 w 34"/>
                <a:gd name="T13" fmla="*/ 61 h 87"/>
                <a:gd name="T14" fmla="*/ 26 w 34"/>
                <a:gd name="T15" fmla="*/ 57 h 87"/>
                <a:gd name="T16" fmla="*/ 23 w 34"/>
                <a:gd name="T17" fmla="*/ 52 h 87"/>
                <a:gd name="T18" fmla="*/ 23 w 34"/>
                <a:gd name="T19" fmla="*/ 49 h 87"/>
                <a:gd name="T20" fmla="*/ 24 w 34"/>
                <a:gd name="T21" fmla="*/ 43 h 87"/>
                <a:gd name="T22" fmla="*/ 31 w 34"/>
                <a:gd name="T23" fmla="*/ 39 h 87"/>
                <a:gd name="T24" fmla="*/ 34 w 34"/>
                <a:gd name="T25" fmla="*/ 35 h 87"/>
                <a:gd name="T26" fmla="*/ 30 w 34"/>
                <a:gd name="T27" fmla="*/ 33 h 87"/>
                <a:gd name="T28" fmla="*/ 27 w 34"/>
                <a:gd name="T29" fmla="*/ 31 h 87"/>
                <a:gd name="T30" fmla="*/ 26 w 34"/>
                <a:gd name="T31" fmla="*/ 27 h 87"/>
                <a:gd name="T32" fmla="*/ 24 w 34"/>
                <a:gd name="T33" fmla="*/ 23 h 87"/>
                <a:gd name="T34" fmla="*/ 21 w 34"/>
                <a:gd name="T35" fmla="*/ 22 h 87"/>
                <a:gd name="T36" fmla="*/ 18 w 34"/>
                <a:gd name="T37" fmla="*/ 18 h 87"/>
                <a:gd name="T38" fmla="*/ 20 w 34"/>
                <a:gd name="T39" fmla="*/ 14 h 87"/>
                <a:gd name="T40" fmla="*/ 21 w 34"/>
                <a:gd name="T41" fmla="*/ 11 h 87"/>
                <a:gd name="T42" fmla="*/ 21 w 34"/>
                <a:gd name="T43" fmla="*/ 7 h 87"/>
                <a:gd name="T44" fmla="*/ 19 w 34"/>
                <a:gd name="T45" fmla="*/ 3 h 87"/>
                <a:gd name="T46" fmla="*/ 16 w 34"/>
                <a:gd name="T47" fmla="*/ 0 h 87"/>
                <a:gd name="T48" fmla="*/ 15 w 34"/>
                <a:gd name="T49" fmla="*/ 3 h 87"/>
                <a:gd name="T50" fmla="*/ 14 w 34"/>
                <a:gd name="T51" fmla="*/ 6 h 87"/>
                <a:gd name="T52" fmla="*/ 12 w 34"/>
                <a:gd name="T53" fmla="*/ 7 h 87"/>
                <a:gd name="T54" fmla="*/ 9 w 34"/>
                <a:gd name="T55" fmla="*/ 10 h 87"/>
                <a:gd name="T56" fmla="*/ 9 w 34"/>
                <a:gd name="T57" fmla="*/ 15 h 87"/>
                <a:gd name="T58" fmla="*/ 8 w 34"/>
                <a:gd name="T59" fmla="*/ 21 h 87"/>
                <a:gd name="T60" fmla="*/ 5 w 34"/>
                <a:gd name="T61" fmla="*/ 25 h 87"/>
                <a:gd name="T62" fmla="*/ 5 w 34"/>
                <a:gd name="T63" fmla="*/ 29 h 87"/>
                <a:gd name="T64" fmla="*/ 3 w 34"/>
                <a:gd name="T65" fmla="*/ 34 h 87"/>
                <a:gd name="T66" fmla="*/ 1 w 34"/>
                <a:gd name="T67" fmla="*/ 37 h 87"/>
                <a:gd name="T68" fmla="*/ 3 w 34"/>
                <a:gd name="T69" fmla="*/ 39 h 87"/>
                <a:gd name="T70" fmla="*/ 4 w 34"/>
                <a:gd name="T71" fmla="*/ 41 h 87"/>
                <a:gd name="T72" fmla="*/ 7 w 34"/>
                <a:gd name="T73" fmla="*/ 42 h 87"/>
                <a:gd name="T74" fmla="*/ 9 w 34"/>
                <a:gd name="T75" fmla="*/ 46 h 87"/>
                <a:gd name="T76" fmla="*/ 10 w 34"/>
                <a:gd name="T77" fmla="*/ 49 h 87"/>
                <a:gd name="T78" fmla="*/ 12 w 34"/>
                <a:gd name="T79" fmla="*/ 54 h 87"/>
                <a:gd name="T80" fmla="*/ 11 w 34"/>
                <a:gd name="T81" fmla="*/ 61 h 87"/>
                <a:gd name="T82" fmla="*/ 13 w 34"/>
                <a:gd name="T83" fmla="*/ 62 h 87"/>
                <a:gd name="T84" fmla="*/ 13 w 34"/>
                <a:gd name="T85" fmla="*/ 62 h 87"/>
                <a:gd name="T86" fmla="*/ 15 w 34"/>
                <a:gd name="T87" fmla="*/ 61 h 87"/>
                <a:gd name="T88" fmla="*/ 16 w 34"/>
                <a:gd name="T89" fmla="*/ 61 h 87"/>
                <a:gd name="T90" fmla="*/ 17 w 34"/>
                <a:gd name="T91" fmla="*/ 63 h 87"/>
                <a:gd name="T92" fmla="*/ 18 w 34"/>
                <a:gd name="T93" fmla="*/ 60 h 87"/>
                <a:gd name="T94" fmla="*/ 19 w 34"/>
                <a:gd name="T95" fmla="*/ 58 h 87"/>
                <a:gd name="T96" fmla="*/ 21 w 34"/>
                <a:gd name="T97" fmla="*/ 60 h 87"/>
                <a:gd name="T98" fmla="*/ 21 w 34"/>
                <a:gd name="T99" fmla="*/ 55 h 87"/>
                <a:gd name="T100" fmla="*/ 23 w 34"/>
                <a:gd name="T101" fmla="*/ 59 h 87"/>
                <a:gd name="T102" fmla="*/ 25 w 34"/>
                <a:gd name="T103" fmla="*/ 60 h 87"/>
                <a:gd name="T104" fmla="*/ 25 w 34"/>
                <a:gd name="T105" fmla="*/ 63 h 87"/>
                <a:gd name="T106" fmla="*/ 26 w 34"/>
                <a:gd name="T107" fmla="*/ 68 h 87"/>
                <a:gd name="T108" fmla="*/ 27 w 34"/>
                <a:gd name="T109" fmla="*/ 70 h 87"/>
                <a:gd name="T110" fmla="*/ 28 w 34"/>
                <a:gd name="T111" fmla="*/ 74 h 87"/>
                <a:gd name="T112" fmla="*/ 30 w 34"/>
                <a:gd name="T113" fmla="*/ 78 h 87"/>
                <a:gd name="T114" fmla="*/ 30 w 34"/>
                <a:gd name="T115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87">
                  <a:moveTo>
                    <a:pt x="30" y="80"/>
                  </a:moveTo>
                  <a:cubicBezTo>
                    <a:pt x="30" y="80"/>
                    <a:pt x="30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1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2" y="84"/>
                    <a:pt x="32" y="85"/>
                    <a:pt x="32" y="85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4" y="83"/>
                    <a:pt x="34" y="82"/>
                  </a:cubicBezTo>
                  <a:cubicBezTo>
                    <a:pt x="34" y="82"/>
                    <a:pt x="34" y="81"/>
                    <a:pt x="33" y="81"/>
                  </a:cubicBezTo>
                  <a:cubicBezTo>
                    <a:pt x="33" y="80"/>
                    <a:pt x="33" y="80"/>
                    <a:pt x="33" y="79"/>
                  </a:cubicBezTo>
                  <a:cubicBezTo>
                    <a:pt x="33" y="79"/>
                    <a:pt x="33" y="79"/>
                    <a:pt x="32" y="79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2" y="78"/>
                    <a:pt x="32" y="77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31" y="76"/>
                    <a:pt x="32" y="76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4"/>
                    <a:pt x="32" y="74"/>
                    <a:pt x="31" y="73"/>
                  </a:cubicBezTo>
                  <a:cubicBezTo>
                    <a:pt x="31" y="73"/>
                    <a:pt x="31" y="73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29" y="71"/>
                    <a:pt x="29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0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7" y="68"/>
                    <a:pt x="27" y="68"/>
                  </a:cubicBezTo>
                  <a:cubicBezTo>
                    <a:pt x="27" y="68"/>
                    <a:pt x="27" y="67"/>
                    <a:pt x="27" y="66"/>
                  </a:cubicBezTo>
                  <a:cubicBezTo>
                    <a:pt x="27" y="66"/>
                    <a:pt x="27" y="66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3"/>
                  </a:cubicBezTo>
                  <a:cubicBezTo>
                    <a:pt x="28" y="63"/>
                    <a:pt x="28" y="63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8" y="61"/>
                    <a:pt x="28" y="61"/>
                    <a:pt x="2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4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3"/>
                  </a:cubicBezTo>
                  <a:cubicBezTo>
                    <a:pt x="23" y="53"/>
                    <a:pt x="23" y="53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1"/>
                    <a:pt x="23" y="51"/>
                  </a:cubicBezTo>
                  <a:cubicBezTo>
                    <a:pt x="23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6"/>
                    <a:pt x="23" y="46"/>
                  </a:cubicBezTo>
                  <a:cubicBezTo>
                    <a:pt x="23" y="46"/>
                    <a:pt x="23" y="46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7" y="43"/>
                    <a:pt x="27" y="43"/>
                  </a:cubicBezTo>
                  <a:cubicBezTo>
                    <a:pt x="27" y="43"/>
                    <a:pt x="28" y="42"/>
                    <a:pt x="28" y="42"/>
                  </a:cubicBezTo>
                  <a:cubicBezTo>
                    <a:pt x="29" y="42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0"/>
                    <a:pt x="30" y="40"/>
                  </a:cubicBezTo>
                  <a:cubicBezTo>
                    <a:pt x="30" y="40"/>
                    <a:pt x="31" y="39"/>
                    <a:pt x="31" y="39"/>
                  </a:cubicBezTo>
                  <a:cubicBezTo>
                    <a:pt x="31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7"/>
                  </a:cubicBezTo>
                  <a:cubicBezTo>
                    <a:pt x="34" y="37"/>
                    <a:pt x="34" y="36"/>
                    <a:pt x="34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1" y="35"/>
                    <a:pt x="31" y="34"/>
                  </a:cubicBezTo>
                  <a:cubicBezTo>
                    <a:pt x="30" y="34"/>
                    <a:pt x="30" y="34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8" y="32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0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6"/>
                    <a:pt x="25" y="26"/>
                  </a:cubicBezTo>
                  <a:cubicBezTo>
                    <a:pt x="24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8" y="18"/>
                  </a:cubicBezTo>
                  <a:cubicBezTo>
                    <a:pt x="18" y="18"/>
                    <a:pt x="19" y="18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5"/>
                    <a:pt x="19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6"/>
                  </a:cubicBezTo>
                  <a:cubicBezTo>
                    <a:pt x="9" y="16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6" y="24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5" y="27"/>
                    <a:pt x="5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30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1" y="35"/>
                    <a:pt x="1" y="35"/>
                  </a:cubicBezTo>
                  <a:cubicBezTo>
                    <a:pt x="1" y="35"/>
                    <a:pt x="0" y="35"/>
                    <a:pt x="0" y="36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7"/>
                    <a:pt x="2" y="37"/>
                  </a:cubicBezTo>
                  <a:cubicBezTo>
                    <a:pt x="2" y="37"/>
                    <a:pt x="2" y="37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3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9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2" y="53"/>
                    <a:pt x="12" y="53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5"/>
                    <a:pt x="13" y="55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7"/>
                    <a:pt x="12" y="57"/>
                  </a:cubicBezTo>
                  <a:cubicBezTo>
                    <a:pt x="12" y="57"/>
                    <a:pt x="12" y="57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9"/>
                    <a:pt x="12" y="59"/>
                  </a:cubicBezTo>
                  <a:cubicBezTo>
                    <a:pt x="12" y="59"/>
                    <a:pt x="11" y="60"/>
                    <a:pt x="11" y="60"/>
                  </a:cubicBezTo>
                  <a:cubicBezTo>
                    <a:pt x="11" y="60"/>
                    <a:pt x="11" y="60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1"/>
                    <a:pt x="11" y="62"/>
                    <a:pt x="11" y="62"/>
                  </a:cubicBezTo>
                  <a:cubicBezTo>
                    <a:pt x="11" y="62"/>
                    <a:pt x="11" y="63"/>
                    <a:pt x="11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2" y="62"/>
                  </a:cubicBezTo>
                  <a:cubicBezTo>
                    <a:pt x="12" y="62"/>
                    <a:pt x="12" y="63"/>
                    <a:pt x="12" y="63"/>
                  </a:cubicBezTo>
                  <a:cubicBezTo>
                    <a:pt x="12" y="63"/>
                    <a:pt x="12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1"/>
                  </a:cubicBezTo>
                  <a:cubicBezTo>
                    <a:pt x="13" y="61"/>
                    <a:pt x="13" y="61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1"/>
                  </a:cubicBezTo>
                  <a:cubicBezTo>
                    <a:pt x="14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4"/>
                  </a:cubicBezTo>
                  <a:cubicBezTo>
                    <a:pt x="15" y="64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6" y="61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7" y="64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1"/>
                    <a:pt x="18" y="61"/>
                  </a:cubicBezTo>
                  <a:cubicBezTo>
                    <a:pt x="18" y="61"/>
                    <a:pt x="17" y="61"/>
                    <a:pt x="17" y="61"/>
                  </a:cubicBezTo>
                  <a:cubicBezTo>
                    <a:pt x="17" y="61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19" y="59"/>
                    <a:pt x="19" y="59"/>
                  </a:cubicBezTo>
                  <a:cubicBezTo>
                    <a:pt x="20" y="59"/>
                    <a:pt x="20" y="59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59"/>
                    <a:pt x="21" y="59"/>
                  </a:cubicBezTo>
                  <a:cubicBezTo>
                    <a:pt x="21" y="59"/>
                    <a:pt x="22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7"/>
                    <a:pt x="21" y="57"/>
                    <a:pt x="21" y="57"/>
                  </a:cubicBezTo>
                  <a:cubicBezTo>
                    <a:pt x="21" y="57"/>
                    <a:pt x="21" y="56"/>
                    <a:pt x="21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2" y="55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7"/>
                    <a:pt x="22" y="57"/>
                  </a:cubicBezTo>
                  <a:cubicBezTo>
                    <a:pt x="22" y="57"/>
                    <a:pt x="23" y="57"/>
                    <a:pt x="23" y="57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9"/>
                    <a:pt x="23" y="59"/>
                  </a:cubicBezTo>
                  <a:cubicBezTo>
                    <a:pt x="23" y="59"/>
                    <a:pt x="23" y="59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4" y="60"/>
                    <a:pt x="24" y="61"/>
                  </a:cubicBezTo>
                  <a:cubicBezTo>
                    <a:pt x="24" y="61"/>
                    <a:pt x="24" y="60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5" y="63"/>
                    <a:pt x="25" y="64"/>
                    <a:pt x="26" y="64"/>
                  </a:cubicBezTo>
                  <a:cubicBezTo>
                    <a:pt x="26" y="64"/>
                    <a:pt x="26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7" y="69"/>
                  </a:cubicBezTo>
                  <a:cubicBezTo>
                    <a:pt x="27" y="69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1"/>
                    <a:pt x="27" y="72"/>
                    <a:pt x="27" y="72"/>
                  </a:cubicBezTo>
                  <a:cubicBezTo>
                    <a:pt x="27" y="72"/>
                    <a:pt x="27" y="73"/>
                    <a:pt x="27" y="73"/>
                  </a:cubicBezTo>
                  <a:cubicBezTo>
                    <a:pt x="27" y="73"/>
                    <a:pt x="28" y="74"/>
                    <a:pt x="28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9" y="75"/>
                  </a:cubicBezTo>
                  <a:cubicBezTo>
                    <a:pt x="29" y="75"/>
                    <a:pt x="29" y="74"/>
                    <a:pt x="29" y="74"/>
                  </a:cubicBezTo>
                  <a:cubicBezTo>
                    <a:pt x="29" y="74"/>
                    <a:pt x="28" y="74"/>
                    <a:pt x="28" y="74"/>
                  </a:cubicBezTo>
                  <a:cubicBezTo>
                    <a:pt x="28" y="74"/>
                    <a:pt x="28" y="74"/>
                    <a:pt x="28" y="73"/>
                  </a:cubicBezTo>
                  <a:cubicBezTo>
                    <a:pt x="28" y="73"/>
                    <a:pt x="29" y="73"/>
                    <a:pt x="29" y="73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9" y="75"/>
                    <a:pt x="29" y="75"/>
                  </a:cubicBezTo>
                  <a:cubicBezTo>
                    <a:pt x="29" y="75"/>
                    <a:pt x="29" y="75"/>
                    <a:pt x="30" y="75"/>
                  </a:cubicBezTo>
                  <a:cubicBezTo>
                    <a:pt x="30" y="75"/>
                    <a:pt x="30" y="76"/>
                    <a:pt x="30" y="76"/>
                  </a:cubicBezTo>
                  <a:cubicBezTo>
                    <a:pt x="30" y="76"/>
                    <a:pt x="30" y="76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9"/>
                    <a:pt x="31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80"/>
                  </a:cubicBezTo>
                  <a:cubicBezTo>
                    <a:pt x="29" y="80"/>
                    <a:pt x="29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7" name="Freeform 1090"/>
            <p:cNvSpPr>
              <a:spLocks/>
            </p:cNvSpPr>
            <p:nvPr/>
          </p:nvSpPr>
          <p:spPr bwMode="auto">
            <a:xfrm>
              <a:off x="8442711" y="4459246"/>
              <a:ext cx="296711" cy="408803"/>
            </a:xfrm>
            <a:custGeom>
              <a:avLst/>
              <a:gdLst>
                <a:gd name="T0" fmla="*/ 32 w 32"/>
                <a:gd name="T1" fmla="*/ 37 h 44"/>
                <a:gd name="T2" fmla="*/ 32 w 32"/>
                <a:gd name="T3" fmla="*/ 36 h 44"/>
                <a:gd name="T4" fmla="*/ 30 w 32"/>
                <a:gd name="T5" fmla="*/ 34 h 44"/>
                <a:gd name="T6" fmla="*/ 31 w 32"/>
                <a:gd name="T7" fmla="*/ 32 h 44"/>
                <a:gd name="T8" fmla="*/ 29 w 32"/>
                <a:gd name="T9" fmla="*/ 30 h 44"/>
                <a:gd name="T10" fmla="*/ 27 w 32"/>
                <a:gd name="T11" fmla="*/ 28 h 44"/>
                <a:gd name="T12" fmla="*/ 25 w 32"/>
                <a:gd name="T13" fmla="*/ 25 h 44"/>
                <a:gd name="T14" fmla="*/ 23 w 32"/>
                <a:gd name="T15" fmla="*/ 23 h 44"/>
                <a:gd name="T16" fmla="*/ 21 w 32"/>
                <a:gd name="T17" fmla="*/ 20 h 44"/>
                <a:gd name="T18" fmla="*/ 18 w 32"/>
                <a:gd name="T19" fmla="*/ 17 h 44"/>
                <a:gd name="T20" fmla="*/ 16 w 32"/>
                <a:gd name="T21" fmla="*/ 16 h 44"/>
                <a:gd name="T22" fmla="*/ 18 w 32"/>
                <a:gd name="T23" fmla="*/ 14 h 44"/>
                <a:gd name="T24" fmla="*/ 19 w 32"/>
                <a:gd name="T25" fmla="*/ 12 h 44"/>
                <a:gd name="T26" fmla="*/ 18 w 32"/>
                <a:gd name="T27" fmla="*/ 10 h 44"/>
                <a:gd name="T28" fmla="*/ 17 w 32"/>
                <a:gd name="T29" fmla="*/ 8 h 44"/>
                <a:gd name="T30" fmla="*/ 14 w 32"/>
                <a:gd name="T31" fmla="*/ 8 h 44"/>
                <a:gd name="T32" fmla="*/ 12 w 32"/>
                <a:gd name="T33" fmla="*/ 8 h 44"/>
                <a:gd name="T34" fmla="*/ 10 w 32"/>
                <a:gd name="T35" fmla="*/ 4 h 44"/>
                <a:gd name="T36" fmla="*/ 7 w 32"/>
                <a:gd name="T37" fmla="*/ 2 h 44"/>
                <a:gd name="T38" fmla="*/ 6 w 32"/>
                <a:gd name="T39" fmla="*/ 0 h 44"/>
                <a:gd name="T40" fmla="*/ 4 w 32"/>
                <a:gd name="T41" fmla="*/ 1 h 44"/>
                <a:gd name="T42" fmla="*/ 5 w 32"/>
                <a:gd name="T43" fmla="*/ 3 h 44"/>
                <a:gd name="T44" fmla="*/ 5 w 32"/>
                <a:gd name="T45" fmla="*/ 6 h 44"/>
                <a:gd name="T46" fmla="*/ 4 w 32"/>
                <a:gd name="T47" fmla="*/ 7 h 44"/>
                <a:gd name="T48" fmla="*/ 2 w 32"/>
                <a:gd name="T49" fmla="*/ 6 h 44"/>
                <a:gd name="T50" fmla="*/ 1 w 32"/>
                <a:gd name="T51" fmla="*/ 9 h 44"/>
                <a:gd name="T52" fmla="*/ 2 w 32"/>
                <a:gd name="T53" fmla="*/ 11 h 44"/>
                <a:gd name="T54" fmla="*/ 2 w 32"/>
                <a:gd name="T55" fmla="*/ 14 h 44"/>
                <a:gd name="T56" fmla="*/ 4 w 32"/>
                <a:gd name="T57" fmla="*/ 14 h 44"/>
                <a:gd name="T58" fmla="*/ 7 w 32"/>
                <a:gd name="T59" fmla="*/ 17 h 44"/>
                <a:gd name="T60" fmla="*/ 7 w 32"/>
                <a:gd name="T61" fmla="*/ 20 h 44"/>
                <a:gd name="T62" fmla="*/ 6 w 32"/>
                <a:gd name="T63" fmla="*/ 23 h 44"/>
                <a:gd name="T64" fmla="*/ 6 w 32"/>
                <a:gd name="T65" fmla="*/ 24 h 44"/>
                <a:gd name="T66" fmla="*/ 6 w 32"/>
                <a:gd name="T67" fmla="*/ 24 h 44"/>
                <a:gd name="T68" fmla="*/ 8 w 32"/>
                <a:gd name="T69" fmla="*/ 22 h 44"/>
                <a:gd name="T70" fmla="*/ 9 w 32"/>
                <a:gd name="T71" fmla="*/ 21 h 44"/>
                <a:gd name="T72" fmla="*/ 12 w 32"/>
                <a:gd name="T73" fmla="*/ 23 h 44"/>
                <a:gd name="T74" fmla="*/ 12 w 32"/>
                <a:gd name="T75" fmla="*/ 23 h 44"/>
                <a:gd name="T76" fmla="*/ 13 w 32"/>
                <a:gd name="T77" fmla="*/ 21 h 44"/>
                <a:gd name="T78" fmla="*/ 16 w 32"/>
                <a:gd name="T79" fmla="*/ 20 h 44"/>
                <a:gd name="T80" fmla="*/ 18 w 32"/>
                <a:gd name="T81" fmla="*/ 21 h 44"/>
                <a:gd name="T82" fmla="*/ 19 w 32"/>
                <a:gd name="T83" fmla="*/ 23 h 44"/>
                <a:gd name="T84" fmla="*/ 21 w 32"/>
                <a:gd name="T85" fmla="*/ 26 h 44"/>
                <a:gd name="T86" fmla="*/ 21 w 32"/>
                <a:gd name="T87" fmla="*/ 29 h 44"/>
                <a:gd name="T88" fmla="*/ 23 w 32"/>
                <a:gd name="T89" fmla="*/ 31 h 44"/>
                <a:gd name="T90" fmla="*/ 24 w 32"/>
                <a:gd name="T91" fmla="*/ 34 h 44"/>
                <a:gd name="T92" fmla="*/ 25 w 32"/>
                <a:gd name="T93" fmla="*/ 37 h 44"/>
                <a:gd name="T94" fmla="*/ 25 w 32"/>
                <a:gd name="T95" fmla="*/ 39 h 44"/>
                <a:gd name="T96" fmla="*/ 24 w 32"/>
                <a:gd name="T97" fmla="*/ 42 h 44"/>
                <a:gd name="T98" fmla="*/ 26 w 32"/>
                <a:gd name="T99" fmla="*/ 43 h 44"/>
                <a:gd name="T100" fmla="*/ 27 w 32"/>
                <a:gd name="T101" fmla="*/ 42 h 44"/>
                <a:gd name="T102" fmla="*/ 27 w 32"/>
                <a:gd name="T103" fmla="*/ 40 h 44"/>
                <a:gd name="T104" fmla="*/ 30 w 32"/>
                <a:gd name="T105" fmla="*/ 40 h 44"/>
                <a:gd name="T106" fmla="*/ 31 w 32"/>
                <a:gd name="T107" fmla="*/ 42 h 44"/>
                <a:gd name="T108" fmla="*/ 32 w 32"/>
                <a:gd name="T10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" h="44">
                  <a:moveTo>
                    <a:pt x="32" y="40"/>
                  </a:moveTo>
                  <a:cubicBezTo>
                    <a:pt x="32" y="40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6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5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4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1"/>
                    <a:pt x="22" y="21"/>
                  </a:cubicBezTo>
                  <a:cubicBezTo>
                    <a:pt x="21" y="21"/>
                    <a:pt x="21" y="20"/>
                    <a:pt x="21" y="20"/>
                  </a:cubicBezTo>
                  <a:cubicBezTo>
                    <a:pt x="21" y="20"/>
                    <a:pt x="21" y="19"/>
                    <a:pt x="20" y="19"/>
                  </a:cubicBezTo>
                  <a:cubicBezTo>
                    <a:pt x="20" y="19"/>
                    <a:pt x="20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20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3"/>
                    <a:pt x="6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9" y="22"/>
                    <a:pt x="19" y="22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1" y="25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8"/>
                  </a:cubicBezTo>
                  <a:cubicBezTo>
                    <a:pt x="21" y="28"/>
                    <a:pt x="21" y="28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4" y="32"/>
                  </a:cubicBezTo>
                  <a:cubicBezTo>
                    <a:pt x="24" y="32"/>
                    <a:pt x="24" y="32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4"/>
                  </a:cubicBezTo>
                  <a:cubicBezTo>
                    <a:pt x="24" y="34"/>
                    <a:pt x="24" y="34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9"/>
                    <a:pt x="25" y="39"/>
                  </a:cubicBezTo>
                  <a:cubicBezTo>
                    <a:pt x="25" y="39"/>
                    <a:pt x="25" y="40"/>
                    <a:pt x="25" y="40"/>
                  </a:cubicBezTo>
                  <a:cubicBezTo>
                    <a:pt x="25" y="41"/>
                    <a:pt x="24" y="41"/>
                    <a:pt x="24" y="41"/>
                  </a:cubicBezTo>
                  <a:cubicBezTo>
                    <a:pt x="24" y="41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5" y="42"/>
                    <a:pt x="25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7" y="44"/>
                    <a:pt x="27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8" y="42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1"/>
                    <a:pt x="26" y="41"/>
                  </a:cubicBezTo>
                  <a:cubicBezTo>
                    <a:pt x="26" y="41"/>
                    <a:pt x="27" y="41"/>
                    <a:pt x="27" y="41"/>
                  </a:cubicBezTo>
                  <a:cubicBezTo>
                    <a:pt x="27" y="41"/>
                    <a:pt x="27" y="40"/>
                    <a:pt x="27" y="40"/>
                  </a:cubicBezTo>
                  <a:cubicBezTo>
                    <a:pt x="27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9" y="40"/>
                    <a:pt x="29" y="40"/>
                  </a:cubicBezTo>
                  <a:cubicBezTo>
                    <a:pt x="29" y="40"/>
                    <a:pt x="29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1"/>
                    <a:pt x="30" y="41"/>
                  </a:cubicBezTo>
                  <a:cubicBezTo>
                    <a:pt x="30" y="41"/>
                    <a:pt x="30" y="41"/>
                    <a:pt x="31" y="41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2"/>
                    <a:pt x="32" y="42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0"/>
                    <a:pt x="3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8" name="Freeform 1091"/>
            <p:cNvSpPr>
              <a:spLocks/>
            </p:cNvSpPr>
            <p:nvPr/>
          </p:nvSpPr>
          <p:spPr bwMode="auto">
            <a:xfrm>
              <a:off x="8497658" y="5204323"/>
              <a:ext cx="167038" cy="241765"/>
            </a:xfrm>
            <a:custGeom>
              <a:avLst/>
              <a:gdLst>
                <a:gd name="T0" fmla="*/ 16 w 18"/>
                <a:gd name="T1" fmla="*/ 22 h 26"/>
                <a:gd name="T2" fmla="*/ 15 w 18"/>
                <a:gd name="T3" fmla="*/ 19 h 26"/>
                <a:gd name="T4" fmla="*/ 14 w 18"/>
                <a:gd name="T5" fmla="*/ 18 h 26"/>
                <a:gd name="T6" fmla="*/ 14 w 18"/>
                <a:gd name="T7" fmla="*/ 14 h 26"/>
                <a:gd name="T8" fmla="*/ 14 w 18"/>
                <a:gd name="T9" fmla="*/ 12 h 26"/>
                <a:gd name="T10" fmla="*/ 14 w 18"/>
                <a:gd name="T11" fmla="*/ 7 h 26"/>
                <a:gd name="T12" fmla="*/ 12 w 18"/>
                <a:gd name="T13" fmla="*/ 5 h 26"/>
                <a:gd name="T14" fmla="*/ 10 w 18"/>
                <a:gd name="T15" fmla="*/ 3 h 26"/>
                <a:gd name="T16" fmla="*/ 10 w 18"/>
                <a:gd name="T17" fmla="*/ 2 h 26"/>
                <a:gd name="T18" fmla="*/ 9 w 18"/>
                <a:gd name="T19" fmla="*/ 3 h 26"/>
                <a:gd name="T20" fmla="*/ 7 w 18"/>
                <a:gd name="T21" fmla="*/ 4 h 26"/>
                <a:gd name="T22" fmla="*/ 7 w 18"/>
                <a:gd name="T23" fmla="*/ 4 h 26"/>
                <a:gd name="T24" fmla="*/ 6 w 18"/>
                <a:gd name="T25" fmla="*/ 5 h 26"/>
                <a:gd name="T26" fmla="*/ 3 w 18"/>
                <a:gd name="T27" fmla="*/ 5 h 26"/>
                <a:gd name="T28" fmla="*/ 4 w 18"/>
                <a:gd name="T29" fmla="*/ 2 h 26"/>
                <a:gd name="T30" fmla="*/ 3 w 18"/>
                <a:gd name="T31" fmla="*/ 1 h 26"/>
                <a:gd name="T32" fmla="*/ 2 w 18"/>
                <a:gd name="T33" fmla="*/ 1 h 26"/>
                <a:gd name="T34" fmla="*/ 1 w 18"/>
                <a:gd name="T35" fmla="*/ 0 h 26"/>
                <a:gd name="T36" fmla="*/ 0 w 18"/>
                <a:gd name="T37" fmla="*/ 1 h 26"/>
                <a:gd name="T38" fmla="*/ 1 w 18"/>
                <a:gd name="T39" fmla="*/ 2 h 26"/>
                <a:gd name="T40" fmla="*/ 1 w 18"/>
                <a:gd name="T41" fmla="*/ 4 h 26"/>
                <a:gd name="T42" fmla="*/ 0 w 18"/>
                <a:gd name="T43" fmla="*/ 5 h 26"/>
                <a:gd name="T44" fmla="*/ 1 w 18"/>
                <a:gd name="T45" fmla="*/ 6 h 26"/>
                <a:gd name="T46" fmla="*/ 2 w 18"/>
                <a:gd name="T47" fmla="*/ 7 h 26"/>
                <a:gd name="T48" fmla="*/ 2 w 18"/>
                <a:gd name="T49" fmla="*/ 9 h 26"/>
                <a:gd name="T50" fmla="*/ 3 w 18"/>
                <a:gd name="T51" fmla="*/ 11 h 26"/>
                <a:gd name="T52" fmla="*/ 4 w 18"/>
                <a:gd name="T53" fmla="*/ 12 h 26"/>
                <a:gd name="T54" fmla="*/ 3 w 18"/>
                <a:gd name="T55" fmla="*/ 12 h 26"/>
                <a:gd name="T56" fmla="*/ 3 w 18"/>
                <a:gd name="T57" fmla="*/ 14 h 26"/>
                <a:gd name="T58" fmla="*/ 5 w 18"/>
                <a:gd name="T59" fmla="*/ 16 h 26"/>
                <a:gd name="T60" fmla="*/ 6 w 18"/>
                <a:gd name="T61" fmla="*/ 17 h 26"/>
                <a:gd name="T62" fmla="*/ 6 w 18"/>
                <a:gd name="T63" fmla="*/ 19 h 26"/>
                <a:gd name="T64" fmla="*/ 7 w 18"/>
                <a:gd name="T65" fmla="*/ 19 h 26"/>
                <a:gd name="T66" fmla="*/ 8 w 18"/>
                <a:gd name="T67" fmla="*/ 21 h 26"/>
                <a:gd name="T68" fmla="*/ 9 w 18"/>
                <a:gd name="T69" fmla="*/ 22 h 26"/>
                <a:gd name="T70" fmla="*/ 11 w 18"/>
                <a:gd name="T71" fmla="*/ 23 h 26"/>
                <a:gd name="T72" fmla="*/ 12 w 18"/>
                <a:gd name="T73" fmla="*/ 24 h 26"/>
                <a:gd name="T74" fmla="*/ 14 w 18"/>
                <a:gd name="T75" fmla="*/ 25 h 26"/>
                <a:gd name="T76" fmla="*/ 16 w 18"/>
                <a:gd name="T77" fmla="*/ 26 h 26"/>
                <a:gd name="T78" fmla="*/ 16 w 18"/>
                <a:gd name="T79" fmla="*/ 25 h 26"/>
                <a:gd name="T80" fmla="*/ 17 w 18"/>
                <a:gd name="T81" fmla="*/ 24 h 26"/>
                <a:gd name="T82" fmla="*/ 17 w 18"/>
                <a:gd name="T83" fmla="*/ 25 h 26"/>
                <a:gd name="T84" fmla="*/ 17 w 18"/>
                <a:gd name="T8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6">
                  <a:moveTo>
                    <a:pt x="17" y="24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20"/>
                    <a:pt x="16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4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4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4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8" y="24"/>
                    <a:pt x="17" y="24"/>
                    <a:pt x="1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9" name="Freeform 1092"/>
            <p:cNvSpPr>
              <a:spLocks/>
            </p:cNvSpPr>
            <p:nvPr/>
          </p:nvSpPr>
          <p:spPr bwMode="auto">
            <a:xfrm>
              <a:off x="8506450" y="4410893"/>
              <a:ext cx="318690" cy="698921"/>
            </a:xfrm>
            <a:custGeom>
              <a:avLst/>
              <a:gdLst>
                <a:gd name="T0" fmla="*/ 34 w 34"/>
                <a:gd name="T1" fmla="*/ 52 h 75"/>
                <a:gd name="T2" fmla="*/ 32 w 34"/>
                <a:gd name="T3" fmla="*/ 46 h 75"/>
                <a:gd name="T4" fmla="*/ 30 w 34"/>
                <a:gd name="T5" fmla="*/ 40 h 75"/>
                <a:gd name="T6" fmla="*/ 28 w 34"/>
                <a:gd name="T7" fmla="*/ 37 h 75"/>
                <a:gd name="T8" fmla="*/ 27 w 34"/>
                <a:gd name="T9" fmla="*/ 37 h 75"/>
                <a:gd name="T10" fmla="*/ 25 w 34"/>
                <a:gd name="T11" fmla="*/ 35 h 75"/>
                <a:gd name="T12" fmla="*/ 22 w 34"/>
                <a:gd name="T13" fmla="*/ 32 h 75"/>
                <a:gd name="T14" fmla="*/ 19 w 34"/>
                <a:gd name="T15" fmla="*/ 26 h 75"/>
                <a:gd name="T16" fmla="*/ 16 w 34"/>
                <a:gd name="T17" fmla="*/ 21 h 75"/>
                <a:gd name="T18" fmla="*/ 17 w 34"/>
                <a:gd name="T19" fmla="*/ 17 h 75"/>
                <a:gd name="T20" fmla="*/ 18 w 34"/>
                <a:gd name="T21" fmla="*/ 12 h 75"/>
                <a:gd name="T22" fmla="*/ 21 w 34"/>
                <a:gd name="T23" fmla="*/ 11 h 75"/>
                <a:gd name="T24" fmla="*/ 23 w 34"/>
                <a:gd name="T25" fmla="*/ 9 h 75"/>
                <a:gd name="T26" fmla="*/ 18 w 34"/>
                <a:gd name="T27" fmla="*/ 7 h 75"/>
                <a:gd name="T28" fmla="*/ 15 w 34"/>
                <a:gd name="T29" fmla="*/ 2 h 75"/>
                <a:gd name="T30" fmla="*/ 9 w 34"/>
                <a:gd name="T31" fmla="*/ 1 h 75"/>
                <a:gd name="T32" fmla="*/ 6 w 34"/>
                <a:gd name="T33" fmla="*/ 3 h 75"/>
                <a:gd name="T34" fmla="*/ 3 w 34"/>
                <a:gd name="T35" fmla="*/ 5 h 75"/>
                <a:gd name="T36" fmla="*/ 0 w 34"/>
                <a:gd name="T37" fmla="*/ 5 h 75"/>
                <a:gd name="T38" fmla="*/ 3 w 34"/>
                <a:gd name="T39" fmla="*/ 8 h 75"/>
                <a:gd name="T40" fmla="*/ 5 w 34"/>
                <a:gd name="T41" fmla="*/ 12 h 75"/>
                <a:gd name="T42" fmla="*/ 7 w 34"/>
                <a:gd name="T43" fmla="*/ 12 h 75"/>
                <a:gd name="T44" fmla="*/ 11 w 34"/>
                <a:gd name="T45" fmla="*/ 14 h 75"/>
                <a:gd name="T46" fmla="*/ 12 w 34"/>
                <a:gd name="T47" fmla="*/ 16 h 75"/>
                <a:gd name="T48" fmla="*/ 12 w 34"/>
                <a:gd name="T49" fmla="*/ 19 h 75"/>
                <a:gd name="T50" fmla="*/ 10 w 34"/>
                <a:gd name="T51" fmla="*/ 21 h 75"/>
                <a:gd name="T52" fmla="*/ 14 w 34"/>
                <a:gd name="T53" fmla="*/ 23 h 75"/>
                <a:gd name="T54" fmla="*/ 16 w 34"/>
                <a:gd name="T55" fmla="*/ 27 h 75"/>
                <a:gd name="T56" fmla="*/ 18 w 34"/>
                <a:gd name="T57" fmla="*/ 30 h 75"/>
                <a:gd name="T58" fmla="*/ 21 w 34"/>
                <a:gd name="T59" fmla="*/ 34 h 75"/>
                <a:gd name="T60" fmla="*/ 22 w 34"/>
                <a:gd name="T61" fmla="*/ 34 h 75"/>
                <a:gd name="T62" fmla="*/ 24 w 34"/>
                <a:gd name="T63" fmla="*/ 36 h 75"/>
                <a:gd name="T64" fmla="*/ 24 w 34"/>
                <a:gd name="T65" fmla="*/ 39 h 75"/>
                <a:gd name="T66" fmla="*/ 26 w 34"/>
                <a:gd name="T67" fmla="*/ 40 h 75"/>
                <a:gd name="T68" fmla="*/ 26 w 34"/>
                <a:gd name="T69" fmla="*/ 43 h 75"/>
                <a:gd name="T70" fmla="*/ 25 w 34"/>
                <a:gd name="T71" fmla="*/ 47 h 75"/>
                <a:gd name="T72" fmla="*/ 26 w 34"/>
                <a:gd name="T73" fmla="*/ 56 h 75"/>
                <a:gd name="T74" fmla="*/ 22 w 34"/>
                <a:gd name="T75" fmla="*/ 59 h 75"/>
                <a:gd name="T76" fmla="*/ 22 w 34"/>
                <a:gd name="T77" fmla="*/ 62 h 75"/>
                <a:gd name="T78" fmla="*/ 19 w 34"/>
                <a:gd name="T79" fmla="*/ 63 h 75"/>
                <a:gd name="T80" fmla="*/ 16 w 34"/>
                <a:gd name="T81" fmla="*/ 66 h 75"/>
                <a:gd name="T82" fmla="*/ 18 w 34"/>
                <a:gd name="T83" fmla="*/ 66 h 75"/>
                <a:gd name="T84" fmla="*/ 21 w 34"/>
                <a:gd name="T85" fmla="*/ 66 h 75"/>
                <a:gd name="T86" fmla="*/ 18 w 34"/>
                <a:gd name="T87" fmla="*/ 69 h 75"/>
                <a:gd name="T88" fmla="*/ 17 w 34"/>
                <a:gd name="T89" fmla="*/ 73 h 75"/>
                <a:gd name="T90" fmla="*/ 18 w 34"/>
                <a:gd name="T91" fmla="*/ 75 h 75"/>
                <a:gd name="T92" fmla="*/ 21 w 34"/>
                <a:gd name="T93" fmla="*/ 72 h 75"/>
                <a:gd name="T94" fmla="*/ 22 w 34"/>
                <a:gd name="T95" fmla="*/ 69 h 75"/>
                <a:gd name="T96" fmla="*/ 24 w 34"/>
                <a:gd name="T97" fmla="*/ 68 h 75"/>
                <a:gd name="T98" fmla="*/ 25 w 34"/>
                <a:gd name="T99" fmla="*/ 67 h 75"/>
                <a:gd name="T100" fmla="*/ 26 w 34"/>
                <a:gd name="T101" fmla="*/ 65 h 75"/>
                <a:gd name="T102" fmla="*/ 29 w 34"/>
                <a:gd name="T103" fmla="*/ 64 h 75"/>
                <a:gd name="T104" fmla="*/ 33 w 34"/>
                <a:gd name="T105" fmla="*/ 61 h 75"/>
                <a:gd name="T106" fmla="*/ 34 w 34"/>
                <a:gd name="T107" fmla="*/ 59 h 75"/>
                <a:gd name="T108" fmla="*/ 34 w 34"/>
                <a:gd name="T109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" h="75">
                  <a:moveTo>
                    <a:pt x="34" y="57"/>
                  </a:moveTo>
                  <a:cubicBezTo>
                    <a:pt x="34" y="57"/>
                    <a:pt x="34" y="56"/>
                    <a:pt x="34" y="56"/>
                  </a:cubicBezTo>
                  <a:cubicBezTo>
                    <a:pt x="34" y="56"/>
                    <a:pt x="34" y="56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50"/>
                    <a:pt x="33" y="49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8"/>
                    <a:pt x="33" y="48"/>
                  </a:cubicBezTo>
                  <a:cubicBezTo>
                    <a:pt x="33" y="48"/>
                    <a:pt x="33" y="48"/>
                    <a:pt x="33" y="47"/>
                  </a:cubicBezTo>
                  <a:cubicBezTo>
                    <a:pt x="33" y="47"/>
                    <a:pt x="33" y="47"/>
                    <a:pt x="32" y="46"/>
                  </a:cubicBezTo>
                  <a:cubicBezTo>
                    <a:pt x="32" y="46"/>
                    <a:pt x="32" y="45"/>
                    <a:pt x="32" y="45"/>
                  </a:cubicBezTo>
                  <a:cubicBezTo>
                    <a:pt x="32" y="45"/>
                    <a:pt x="32" y="44"/>
                    <a:pt x="31" y="43"/>
                  </a:cubicBezTo>
                  <a:cubicBezTo>
                    <a:pt x="31" y="43"/>
                    <a:pt x="31" y="43"/>
                    <a:pt x="31" y="42"/>
                  </a:cubicBezTo>
                  <a:cubicBezTo>
                    <a:pt x="31" y="42"/>
                    <a:pt x="30" y="42"/>
                    <a:pt x="30" y="42"/>
                  </a:cubicBezTo>
                  <a:cubicBezTo>
                    <a:pt x="30" y="42"/>
                    <a:pt x="30" y="41"/>
                    <a:pt x="30" y="41"/>
                  </a:cubicBezTo>
                  <a:cubicBezTo>
                    <a:pt x="30" y="41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8"/>
                    <a:pt x="29" y="38"/>
                  </a:cubicBezTo>
                  <a:cubicBezTo>
                    <a:pt x="29" y="38"/>
                    <a:pt x="29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6" y="36"/>
                    <a:pt x="26" y="36"/>
                  </a:cubicBezTo>
                  <a:cubicBezTo>
                    <a:pt x="26" y="36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0"/>
                    <a:pt x="21" y="30"/>
                  </a:cubicBezTo>
                  <a:cubicBezTo>
                    <a:pt x="21" y="30"/>
                    <a:pt x="21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19" y="27"/>
                    <a:pt x="19" y="27"/>
                    <a:pt x="19" y="26"/>
                  </a:cubicBezTo>
                  <a:cubicBezTo>
                    <a:pt x="18" y="26"/>
                    <a:pt x="18" y="26"/>
                    <a:pt x="18" y="25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6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8" y="12"/>
                    <a:pt x="18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8"/>
                    <a:pt x="20" y="8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3" y="16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2"/>
                    <a:pt x="13" y="22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4" y="24"/>
                    <a:pt x="15" y="24"/>
                    <a:pt x="15" y="25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20" y="31"/>
                  </a:cubicBezTo>
                  <a:cubicBezTo>
                    <a:pt x="20" y="31"/>
                    <a:pt x="20" y="31"/>
                    <a:pt x="20" y="32"/>
                  </a:cubicBezTo>
                  <a:cubicBezTo>
                    <a:pt x="20" y="32"/>
                    <a:pt x="20" y="32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9"/>
                  </a:cubicBezTo>
                  <a:cubicBezTo>
                    <a:pt x="25" y="39"/>
                    <a:pt x="25" y="39"/>
                    <a:pt x="25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5"/>
                    <a:pt x="26" y="45"/>
                  </a:cubicBezTo>
                  <a:cubicBezTo>
                    <a:pt x="26" y="45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7" y="52"/>
                    <a:pt x="27" y="52"/>
                  </a:cubicBezTo>
                  <a:cubicBezTo>
                    <a:pt x="27" y="53"/>
                    <a:pt x="27" y="54"/>
                    <a:pt x="27" y="54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6" y="56"/>
                    <a:pt x="26" y="57"/>
                    <a:pt x="26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4" y="57"/>
                    <a:pt x="24" y="57"/>
                  </a:cubicBezTo>
                  <a:cubicBezTo>
                    <a:pt x="24" y="57"/>
                    <a:pt x="23" y="57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1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4"/>
                    <a:pt x="17" y="64"/>
                    <a:pt x="17" y="64"/>
                  </a:cubicBezTo>
                  <a:cubicBezTo>
                    <a:pt x="17" y="64"/>
                    <a:pt x="16" y="65"/>
                    <a:pt x="16" y="65"/>
                  </a:cubicBezTo>
                  <a:cubicBezTo>
                    <a:pt x="16" y="65"/>
                    <a:pt x="16" y="65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6"/>
                    <a:pt x="19" y="65"/>
                    <a:pt x="19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6"/>
                    <a:pt x="20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6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8"/>
                  </a:cubicBezTo>
                  <a:cubicBezTo>
                    <a:pt x="20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70"/>
                  </a:cubicBezTo>
                  <a:cubicBezTo>
                    <a:pt x="17" y="70"/>
                    <a:pt x="18" y="71"/>
                    <a:pt x="18" y="71"/>
                  </a:cubicBezTo>
                  <a:cubicBezTo>
                    <a:pt x="18" y="71"/>
                    <a:pt x="18" y="72"/>
                    <a:pt x="18" y="72"/>
                  </a:cubicBezTo>
                  <a:cubicBezTo>
                    <a:pt x="17" y="72"/>
                    <a:pt x="17" y="72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8" y="73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4"/>
                    <a:pt x="18" y="74"/>
                  </a:cubicBezTo>
                  <a:cubicBezTo>
                    <a:pt x="18" y="74"/>
                    <a:pt x="19" y="74"/>
                    <a:pt x="19" y="74"/>
                  </a:cubicBezTo>
                  <a:cubicBezTo>
                    <a:pt x="19" y="74"/>
                    <a:pt x="19" y="74"/>
                    <a:pt x="20" y="7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1" y="72"/>
                    <a:pt x="20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2" y="72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69"/>
                    <a:pt x="23" y="69"/>
                  </a:cubicBezTo>
                  <a:cubicBezTo>
                    <a:pt x="23" y="69"/>
                    <a:pt x="22" y="69"/>
                    <a:pt x="22" y="69"/>
                  </a:cubicBezTo>
                  <a:cubicBezTo>
                    <a:pt x="22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3" y="68"/>
                    <a:pt x="23" y="68"/>
                  </a:cubicBezTo>
                  <a:cubicBezTo>
                    <a:pt x="23" y="68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5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5"/>
                    <a:pt x="25" y="65"/>
                  </a:cubicBezTo>
                  <a:cubicBezTo>
                    <a:pt x="25" y="65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7" y="66"/>
                    <a:pt x="27" y="66"/>
                  </a:cubicBezTo>
                  <a:cubicBezTo>
                    <a:pt x="27" y="66"/>
                    <a:pt x="27" y="65"/>
                    <a:pt x="27" y="65"/>
                  </a:cubicBezTo>
                  <a:cubicBezTo>
                    <a:pt x="27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9" y="64"/>
                    <a:pt x="29" y="64"/>
                  </a:cubicBezTo>
                  <a:cubicBezTo>
                    <a:pt x="29" y="64"/>
                    <a:pt x="29" y="64"/>
                    <a:pt x="30" y="64"/>
                  </a:cubicBezTo>
                  <a:cubicBezTo>
                    <a:pt x="30" y="63"/>
                    <a:pt x="30" y="63"/>
                    <a:pt x="31" y="63"/>
                  </a:cubicBezTo>
                  <a:cubicBezTo>
                    <a:pt x="31" y="63"/>
                    <a:pt x="31" y="62"/>
                    <a:pt x="31" y="62"/>
                  </a:cubicBezTo>
                  <a:cubicBezTo>
                    <a:pt x="31" y="62"/>
                    <a:pt x="31" y="62"/>
                    <a:pt x="32" y="62"/>
                  </a:cubicBezTo>
                  <a:cubicBezTo>
                    <a:pt x="32" y="62"/>
                    <a:pt x="32" y="62"/>
                    <a:pt x="32" y="61"/>
                  </a:cubicBezTo>
                  <a:cubicBezTo>
                    <a:pt x="32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4" y="60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7"/>
                    <a:pt x="34" y="57"/>
                  </a:cubicBezTo>
                  <a:cubicBezTo>
                    <a:pt x="34" y="57"/>
                    <a:pt x="34" y="57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0" name="Freeform 1093"/>
            <p:cNvSpPr>
              <a:spLocks/>
            </p:cNvSpPr>
            <p:nvPr/>
          </p:nvSpPr>
          <p:spPr bwMode="auto">
            <a:xfrm>
              <a:off x="8563594" y="4839477"/>
              <a:ext cx="186818" cy="178028"/>
            </a:xfrm>
            <a:custGeom>
              <a:avLst/>
              <a:gdLst>
                <a:gd name="T0" fmla="*/ 11 w 20"/>
                <a:gd name="T1" fmla="*/ 18 h 19"/>
                <a:gd name="T2" fmla="*/ 13 w 20"/>
                <a:gd name="T3" fmla="*/ 17 h 19"/>
                <a:gd name="T4" fmla="*/ 14 w 20"/>
                <a:gd name="T5" fmla="*/ 16 h 19"/>
                <a:gd name="T6" fmla="*/ 14 w 20"/>
                <a:gd name="T7" fmla="*/ 16 h 19"/>
                <a:gd name="T8" fmla="*/ 14 w 20"/>
                <a:gd name="T9" fmla="*/ 15 h 19"/>
                <a:gd name="T10" fmla="*/ 15 w 20"/>
                <a:gd name="T11" fmla="*/ 13 h 19"/>
                <a:gd name="T12" fmla="*/ 16 w 20"/>
                <a:gd name="T13" fmla="*/ 12 h 19"/>
                <a:gd name="T14" fmla="*/ 16 w 20"/>
                <a:gd name="T15" fmla="*/ 12 h 19"/>
                <a:gd name="T16" fmla="*/ 18 w 20"/>
                <a:gd name="T17" fmla="*/ 10 h 19"/>
                <a:gd name="T18" fmla="*/ 19 w 20"/>
                <a:gd name="T19" fmla="*/ 10 h 19"/>
                <a:gd name="T20" fmla="*/ 20 w 20"/>
                <a:gd name="T21" fmla="*/ 8 h 19"/>
                <a:gd name="T22" fmla="*/ 20 w 20"/>
                <a:gd name="T23" fmla="*/ 4 h 19"/>
                <a:gd name="T24" fmla="*/ 19 w 20"/>
                <a:gd name="T25" fmla="*/ 3 h 19"/>
                <a:gd name="T26" fmla="*/ 19 w 20"/>
                <a:gd name="T27" fmla="*/ 1 h 19"/>
                <a:gd name="T28" fmla="*/ 17 w 20"/>
                <a:gd name="T29" fmla="*/ 1 h 19"/>
                <a:gd name="T30" fmla="*/ 16 w 20"/>
                <a:gd name="T31" fmla="*/ 0 h 19"/>
                <a:gd name="T32" fmla="*/ 15 w 20"/>
                <a:gd name="T33" fmla="*/ 0 h 19"/>
                <a:gd name="T34" fmla="*/ 15 w 20"/>
                <a:gd name="T35" fmla="*/ 0 h 19"/>
                <a:gd name="T36" fmla="*/ 14 w 20"/>
                <a:gd name="T37" fmla="*/ 3 h 19"/>
                <a:gd name="T38" fmla="*/ 12 w 20"/>
                <a:gd name="T39" fmla="*/ 2 h 19"/>
                <a:gd name="T40" fmla="*/ 12 w 20"/>
                <a:gd name="T41" fmla="*/ 2 h 19"/>
                <a:gd name="T42" fmla="*/ 10 w 20"/>
                <a:gd name="T43" fmla="*/ 1 h 19"/>
                <a:gd name="T44" fmla="*/ 10 w 20"/>
                <a:gd name="T45" fmla="*/ 1 h 19"/>
                <a:gd name="T46" fmla="*/ 9 w 20"/>
                <a:gd name="T47" fmla="*/ 1 h 19"/>
                <a:gd name="T48" fmla="*/ 8 w 20"/>
                <a:gd name="T49" fmla="*/ 0 h 19"/>
                <a:gd name="T50" fmla="*/ 7 w 20"/>
                <a:gd name="T51" fmla="*/ 0 h 19"/>
                <a:gd name="T52" fmla="*/ 5 w 20"/>
                <a:gd name="T53" fmla="*/ 1 h 19"/>
                <a:gd name="T54" fmla="*/ 3 w 20"/>
                <a:gd name="T55" fmla="*/ 1 h 19"/>
                <a:gd name="T56" fmla="*/ 2 w 20"/>
                <a:gd name="T57" fmla="*/ 2 h 19"/>
                <a:gd name="T58" fmla="*/ 1 w 20"/>
                <a:gd name="T59" fmla="*/ 3 h 19"/>
                <a:gd name="T60" fmla="*/ 1 w 20"/>
                <a:gd name="T61" fmla="*/ 4 h 19"/>
                <a:gd name="T62" fmla="*/ 0 w 20"/>
                <a:gd name="T63" fmla="*/ 7 h 19"/>
                <a:gd name="T64" fmla="*/ 1 w 20"/>
                <a:gd name="T65" fmla="*/ 9 h 19"/>
                <a:gd name="T66" fmla="*/ 3 w 20"/>
                <a:gd name="T67" fmla="*/ 11 h 19"/>
                <a:gd name="T68" fmla="*/ 4 w 20"/>
                <a:gd name="T69" fmla="*/ 14 h 19"/>
                <a:gd name="T70" fmla="*/ 4 w 20"/>
                <a:gd name="T71" fmla="*/ 15 h 19"/>
                <a:gd name="T72" fmla="*/ 4 w 20"/>
                <a:gd name="T73" fmla="*/ 17 h 19"/>
                <a:gd name="T74" fmla="*/ 5 w 20"/>
                <a:gd name="T75" fmla="*/ 17 h 19"/>
                <a:gd name="T76" fmla="*/ 6 w 20"/>
                <a:gd name="T77" fmla="*/ 16 h 19"/>
                <a:gd name="T78" fmla="*/ 6 w 20"/>
                <a:gd name="T79" fmla="*/ 18 h 19"/>
                <a:gd name="T80" fmla="*/ 6 w 20"/>
                <a:gd name="T81" fmla="*/ 19 h 19"/>
                <a:gd name="T82" fmla="*/ 7 w 20"/>
                <a:gd name="T83" fmla="*/ 19 h 19"/>
                <a:gd name="T84" fmla="*/ 7 w 20"/>
                <a:gd name="T85" fmla="*/ 18 h 19"/>
                <a:gd name="T86" fmla="*/ 8 w 20"/>
                <a:gd name="T8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4"/>
                    <a:pt x="13" y="14"/>
                    <a:pt x="14" y="13"/>
                  </a:cubicBezTo>
                  <a:cubicBezTo>
                    <a:pt x="14" y="13"/>
                    <a:pt x="14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6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5" y="18"/>
                  </a:cubicBezTo>
                  <a:cubicBezTo>
                    <a:pt x="5" y="18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1" name="Freeform 1094"/>
            <p:cNvSpPr>
              <a:spLocks/>
            </p:cNvSpPr>
            <p:nvPr/>
          </p:nvSpPr>
          <p:spPr bwMode="auto">
            <a:xfrm>
              <a:off x="7389934" y="2894366"/>
              <a:ext cx="1835217" cy="1657191"/>
            </a:xfrm>
            <a:custGeom>
              <a:avLst/>
              <a:gdLst>
                <a:gd name="T0" fmla="*/ 194 w 197"/>
                <a:gd name="T1" fmla="*/ 26 h 178"/>
                <a:gd name="T2" fmla="*/ 182 w 197"/>
                <a:gd name="T3" fmla="*/ 28 h 178"/>
                <a:gd name="T4" fmla="*/ 174 w 197"/>
                <a:gd name="T5" fmla="*/ 21 h 178"/>
                <a:gd name="T6" fmla="*/ 163 w 197"/>
                <a:gd name="T7" fmla="*/ 14 h 178"/>
                <a:gd name="T8" fmla="*/ 156 w 197"/>
                <a:gd name="T9" fmla="*/ 6 h 178"/>
                <a:gd name="T10" fmla="*/ 147 w 197"/>
                <a:gd name="T11" fmla="*/ 1 h 178"/>
                <a:gd name="T12" fmla="*/ 136 w 197"/>
                <a:gd name="T13" fmla="*/ 4 h 178"/>
                <a:gd name="T14" fmla="*/ 138 w 197"/>
                <a:gd name="T15" fmla="*/ 21 h 178"/>
                <a:gd name="T16" fmla="*/ 132 w 197"/>
                <a:gd name="T17" fmla="*/ 28 h 178"/>
                <a:gd name="T18" fmla="*/ 139 w 197"/>
                <a:gd name="T19" fmla="*/ 31 h 178"/>
                <a:gd name="T20" fmla="*/ 141 w 197"/>
                <a:gd name="T21" fmla="*/ 39 h 178"/>
                <a:gd name="T22" fmla="*/ 131 w 197"/>
                <a:gd name="T23" fmla="*/ 50 h 178"/>
                <a:gd name="T24" fmla="*/ 123 w 197"/>
                <a:gd name="T25" fmla="*/ 62 h 178"/>
                <a:gd name="T26" fmla="*/ 92 w 197"/>
                <a:gd name="T27" fmla="*/ 64 h 178"/>
                <a:gd name="T28" fmla="*/ 67 w 197"/>
                <a:gd name="T29" fmla="*/ 53 h 178"/>
                <a:gd name="T30" fmla="*/ 44 w 197"/>
                <a:gd name="T31" fmla="*/ 37 h 178"/>
                <a:gd name="T32" fmla="*/ 32 w 197"/>
                <a:gd name="T33" fmla="*/ 38 h 178"/>
                <a:gd name="T34" fmla="*/ 22 w 197"/>
                <a:gd name="T35" fmla="*/ 54 h 178"/>
                <a:gd name="T36" fmla="*/ 21 w 197"/>
                <a:gd name="T37" fmla="*/ 69 h 178"/>
                <a:gd name="T38" fmla="*/ 13 w 197"/>
                <a:gd name="T39" fmla="*/ 76 h 178"/>
                <a:gd name="T40" fmla="*/ 4 w 197"/>
                <a:gd name="T41" fmla="*/ 81 h 178"/>
                <a:gd name="T42" fmla="*/ 5 w 197"/>
                <a:gd name="T43" fmla="*/ 91 h 178"/>
                <a:gd name="T44" fmla="*/ 12 w 197"/>
                <a:gd name="T45" fmla="*/ 104 h 178"/>
                <a:gd name="T46" fmla="*/ 24 w 197"/>
                <a:gd name="T47" fmla="*/ 114 h 178"/>
                <a:gd name="T48" fmla="*/ 26 w 197"/>
                <a:gd name="T49" fmla="*/ 126 h 178"/>
                <a:gd name="T50" fmla="*/ 41 w 197"/>
                <a:gd name="T51" fmla="*/ 133 h 178"/>
                <a:gd name="T52" fmla="*/ 53 w 197"/>
                <a:gd name="T53" fmla="*/ 142 h 178"/>
                <a:gd name="T54" fmla="*/ 70 w 197"/>
                <a:gd name="T55" fmla="*/ 141 h 178"/>
                <a:gd name="T56" fmla="*/ 86 w 197"/>
                <a:gd name="T57" fmla="*/ 134 h 178"/>
                <a:gd name="T58" fmla="*/ 99 w 197"/>
                <a:gd name="T59" fmla="*/ 139 h 178"/>
                <a:gd name="T60" fmla="*/ 101 w 197"/>
                <a:gd name="T61" fmla="*/ 159 h 178"/>
                <a:gd name="T62" fmla="*/ 109 w 197"/>
                <a:gd name="T63" fmla="*/ 167 h 178"/>
                <a:gd name="T64" fmla="*/ 118 w 197"/>
                <a:gd name="T65" fmla="*/ 172 h 178"/>
                <a:gd name="T66" fmla="*/ 120 w 197"/>
                <a:gd name="T67" fmla="*/ 166 h 178"/>
                <a:gd name="T68" fmla="*/ 129 w 197"/>
                <a:gd name="T69" fmla="*/ 165 h 178"/>
                <a:gd name="T70" fmla="*/ 139 w 197"/>
                <a:gd name="T71" fmla="*/ 169 h 178"/>
                <a:gd name="T72" fmla="*/ 148 w 197"/>
                <a:gd name="T73" fmla="*/ 172 h 178"/>
                <a:gd name="T74" fmla="*/ 152 w 197"/>
                <a:gd name="T75" fmla="*/ 178 h 178"/>
                <a:gd name="T76" fmla="*/ 157 w 197"/>
                <a:gd name="T77" fmla="*/ 171 h 178"/>
                <a:gd name="T78" fmla="*/ 161 w 197"/>
                <a:gd name="T79" fmla="*/ 170 h 178"/>
                <a:gd name="T80" fmla="*/ 167 w 197"/>
                <a:gd name="T81" fmla="*/ 165 h 178"/>
                <a:gd name="T82" fmla="*/ 172 w 197"/>
                <a:gd name="T83" fmla="*/ 164 h 178"/>
                <a:gd name="T84" fmla="*/ 178 w 197"/>
                <a:gd name="T85" fmla="*/ 158 h 178"/>
                <a:gd name="T86" fmla="*/ 181 w 197"/>
                <a:gd name="T87" fmla="*/ 153 h 178"/>
                <a:gd name="T88" fmla="*/ 183 w 197"/>
                <a:gd name="T89" fmla="*/ 147 h 178"/>
                <a:gd name="T90" fmla="*/ 184 w 197"/>
                <a:gd name="T91" fmla="*/ 142 h 178"/>
                <a:gd name="T92" fmla="*/ 186 w 197"/>
                <a:gd name="T93" fmla="*/ 134 h 178"/>
                <a:gd name="T94" fmla="*/ 187 w 197"/>
                <a:gd name="T95" fmla="*/ 128 h 178"/>
                <a:gd name="T96" fmla="*/ 181 w 197"/>
                <a:gd name="T97" fmla="*/ 123 h 178"/>
                <a:gd name="T98" fmla="*/ 180 w 197"/>
                <a:gd name="T99" fmla="*/ 117 h 178"/>
                <a:gd name="T100" fmla="*/ 180 w 197"/>
                <a:gd name="T101" fmla="*/ 116 h 178"/>
                <a:gd name="T102" fmla="*/ 181 w 197"/>
                <a:gd name="T103" fmla="*/ 112 h 178"/>
                <a:gd name="T104" fmla="*/ 171 w 197"/>
                <a:gd name="T105" fmla="*/ 101 h 178"/>
                <a:gd name="T106" fmla="*/ 172 w 197"/>
                <a:gd name="T107" fmla="*/ 91 h 178"/>
                <a:gd name="T108" fmla="*/ 176 w 197"/>
                <a:gd name="T109" fmla="*/ 86 h 178"/>
                <a:gd name="T110" fmla="*/ 165 w 197"/>
                <a:gd name="T111" fmla="*/ 88 h 178"/>
                <a:gd name="T112" fmla="*/ 158 w 197"/>
                <a:gd name="T113" fmla="*/ 78 h 178"/>
                <a:gd name="T114" fmla="*/ 168 w 197"/>
                <a:gd name="T115" fmla="*/ 67 h 178"/>
                <a:gd name="T116" fmla="*/ 170 w 197"/>
                <a:gd name="T117" fmla="*/ 80 h 178"/>
                <a:gd name="T118" fmla="*/ 178 w 197"/>
                <a:gd name="T119" fmla="*/ 71 h 178"/>
                <a:gd name="T120" fmla="*/ 188 w 197"/>
                <a:gd name="T121" fmla="*/ 60 h 178"/>
                <a:gd name="T122" fmla="*/ 195 w 197"/>
                <a:gd name="T123" fmla="*/ 53 h 178"/>
                <a:gd name="T124" fmla="*/ 193 w 197"/>
                <a:gd name="T125" fmla="*/ 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" h="178">
                  <a:moveTo>
                    <a:pt x="196" y="41"/>
                  </a:moveTo>
                  <a:cubicBezTo>
                    <a:pt x="196" y="40"/>
                    <a:pt x="196" y="40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9"/>
                    <a:pt x="196" y="38"/>
                    <a:pt x="196" y="38"/>
                  </a:cubicBezTo>
                  <a:cubicBezTo>
                    <a:pt x="197" y="38"/>
                    <a:pt x="197" y="37"/>
                    <a:pt x="197" y="37"/>
                  </a:cubicBezTo>
                  <a:cubicBezTo>
                    <a:pt x="197" y="36"/>
                    <a:pt x="197" y="36"/>
                    <a:pt x="197" y="35"/>
                  </a:cubicBezTo>
                  <a:cubicBezTo>
                    <a:pt x="197" y="35"/>
                    <a:pt x="196" y="34"/>
                    <a:pt x="19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6" y="34"/>
                    <a:pt x="196" y="34"/>
                    <a:pt x="196" y="33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6" y="32"/>
                    <a:pt x="196" y="32"/>
                    <a:pt x="196" y="31"/>
                  </a:cubicBezTo>
                  <a:cubicBezTo>
                    <a:pt x="196" y="31"/>
                    <a:pt x="196" y="31"/>
                    <a:pt x="196" y="31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95" y="31"/>
                    <a:pt x="194" y="30"/>
                    <a:pt x="194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5" y="29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4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94" y="25"/>
                    <a:pt x="194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2" y="25"/>
                    <a:pt x="192" y="25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2" y="26"/>
                    <a:pt x="192" y="26"/>
                  </a:cubicBezTo>
                  <a:cubicBezTo>
                    <a:pt x="192" y="26"/>
                    <a:pt x="191" y="26"/>
                    <a:pt x="191" y="26"/>
                  </a:cubicBezTo>
                  <a:cubicBezTo>
                    <a:pt x="191" y="26"/>
                    <a:pt x="191" y="26"/>
                    <a:pt x="191" y="26"/>
                  </a:cubicBezTo>
                  <a:cubicBezTo>
                    <a:pt x="191" y="27"/>
                    <a:pt x="190" y="27"/>
                    <a:pt x="190" y="27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7"/>
                    <a:pt x="190" y="28"/>
                    <a:pt x="189" y="28"/>
                  </a:cubicBezTo>
                  <a:cubicBezTo>
                    <a:pt x="189" y="28"/>
                    <a:pt x="188" y="28"/>
                    <a:pt x="188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86" y="28"/>
                    <a:pt x="185" y="28"/>
                    <a:pt x="185" y="28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3" y="28"/>
                    <a:pt x="183" y="28"/>
                    <a:pt x="182" y="28"/>
                  </a:cubicBezTo>
                  <a:cubicBezTo>
                    <a:pt x="182" y="28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0" y="25"/>
                    <a:pt x="180" y="25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79" y="24"/>
                    <a:pt x="179" y="24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9" y="23"/>
                    <a:pt x="178" y="23"/>
                    <a:pt x="178" y="23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7" y="23"/>
                    <a:pt x="176" y="22"/>
                    <a:pt x="176" y="22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3" y="21"/>
                    <a:pt x="172" y="21"/>
                    <a:pt x="172" y="21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69" y="20"/>
                    <a:pt x="169" y="20"/>
                  </a:cubicBezTo>
                  <a:cubicBezTo>
                    <a:pt x="169" y="20"/>
                    <a:pt x="168" y="20"/>
                    <a:pt x="168" y="20"/>
                  </a:cubicBezTo>
                  <a:cubicBezTo>
                    <a:pt x="167" y="19"/>
                    <a:pt x="167" y="19"/>
                    <a:pt x="166" y="19"/>
                  </a:cubicBezTo>
                  <a:cubicBezTo>
                    <a:pt x="166" y="18"/>
                    <a:pt x="166" y="18"/>
                    <a:pt x="166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17"/>
                    <a:pt x="166" y="17"/>
                    <a:pt x="165" y="17"/>
                  </a:cubicBezTo>
                  <a:cubicBezTo>
                    <a:pt x="165" y="17"/>
                    <a:pt x="165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3"/>
                    <a:pt x="162" y="13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2" y="12"/>
                    <a:pt x="162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1" y="12"/>
                    <a:pt x="161" y="12"/>
                    <a:pt x="160" y="12"/>
                  </a:cubicBezTo>
                  <a:cubicBezTo>
                    <a:pt x="160" y="12"/>
                    <a:pt x="160" y="11"/>
                    <a:pt x="160" y="11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60" y="11"/>
                    <a:pt x="160" y="10"/>
                    <a:pt x="160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9"/>
                    <a:pt x="158" y="9"/>
                    <a:pt x="158" y="9"/>
                  </a:cubicBezTo>
                  <a:cubicBezTo>
                    <a:pt x="158" y="9"/>
                    <a:pt x="158" y="8"/>
                    <a:pt x="158" y="8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8" y="8"/>
                    <a:pt x="158" y="7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7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5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4" y="4"/>
                    <a:pt x="154" y="4"/>
                  </a:cubicBezTo>
                  <a:cubicBezTo>
                    <a:pt x="154" y="4"/>
                    <a:pt x="154" y="3"/>
                    <a:pt x="153" y="3"/>
                  </a:cubicBezTo>
                  <a:cubicBezTo>
                    <a:pt x="153" y="3"/>
                    <a:pt x="153" y="3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2" y="3"/>
                    <a:pt x="151" y="2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49" y="2"/>
                    <a:pt x="149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2"/>
                    <a:pt x="148" y="2"/>
                    <a:pt x="148" y="2"/>
                  </a:cubicBezTo>
                  <a:cubicBezTo>
                    <a:pt x="148" y="2"/>
                    <a:pt x="147" y="2"/>
                    <a:pt x="147" y="1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7" y="1"/>
                    <a:pt x="146" y="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6" y="1"/>
                    <a:pt x="145" y="1"/>
                    <a:pt x="144" y="0"/>
                  </a:cubicBezTo>
                  <a:cubicBezTo>
                    <a:pt x="144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2" y="0"/>
                    <a:pt x="142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39" y="1"/>
                    <a:pt x="139" y="1"/>
                  </a:cubicBezTo>
                  <a:cubicBezTo>
                    <a:pt x="139" y="1"/>
                    <a:pt x="139" y="1"/>
                    <a:pt x="138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2"/>
                    <a:pt x="137" y="2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2"/>
                    <a:pt x="137" y="3"/>
                    <a:pt x="137" y="3"/>
                  </a:cubicBezTo>
                  <a:cubicBezTo>
                    <a:pt x="136" y="3"/>
                    <a:pt x="136" y="4"/>
                    <a:pt x="136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7" y="4"/>
                    <a:pt x="138" y="4"/>
                    <a:pt x="138" y="5"/>
                  </a:cubicBezTo>
                  <a:cubicBezTo>
                    <a:pt x="138" y="5"/>
                    <a:pt x="138" y="5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9" y="7"/>
                    <a:pt x="139" y="7"/>
                  </a:cubicBezTo>
                  <a:cubicBezTo>
                    <a:pt x="139" y="8"/>
                    <a:pt x="139" y="8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10"/>
                    <a:pt x="139" y="10"/>
                  </a:cubicBezTo>
                  <a:cubicBezTo>
                    <a:pt x="139" y="10"/>
                    <a:pt x="138" y="11"/>
                    <a:pt x="138" y="11"/>
                  </a:cubicBezTo>
                  <a:cubicBezTo>
                    <a:pt x="138" y="11"/>
                    <a:pt x="138" y="13"/>
                    <a:pt x="138" y="13"/>
                  </a:cubicBezTo>
                  <a:cubicBezTo>
                    <a:pt x="138" y="13"/>
                    <a:pt x="138" y="14"/>
                    <a:pt x="138" y="15"/>
                  </a:cubicBezTo>
                  <a:cubicBezTo>
                    <a:pt x="138" y="15"/>
                    <a:pt x="138" y="15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7"/>
                    <a:pt x="138" y="17"/>
                  </a:cubicBezTo>
                  <a:cubicBezTo>
                    <a:pt x="138" y="17"/>
                    <a:pt x="138" y="17"/>
                    <a:pt x="139" y="18"/>
                  </a:cubicBezTo>
                  <a:cubicBezTo>
                    <a:pt x="139" y="18"/>
                    <a:pt x="139" y="18"/>
                    <a:pt x="139" y="18"/>
                  </a:cubicBezTo>
                  <a:cubicBezTo>
                    <a:pt x="139" y="18"/>
                    <a:pt x="139" y="18"/>
                    <a:pt x="139" y="18"/>
                  </a:cubicBezTo>
                  <a:cubicBezTo>
                    <a:pt x="139" y="18"/>
                    <a:pt x="139" y="18"/>
                    <a:pt x="140" y="18"/>
                  </a:cubicBezTo>
                  <a:cubicBezTo>
                    <a:pt x="140" y="19"/>
                    <a:pt x="139" y="20"/>
                    <a:pt x="139" y="20"/>
                  </a:cubicBezTo>
                  <a:cubicBezTo>
                    <a:pt x="139" y="20"/>
                    <a:pt x="138" y="21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7" y="21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3"/>
                    <a:pt x="137" y="23"/>
                    <a:pt x="137" y="24"/>
                  </a:cubicBezTo>
                  <a:cubicBezTo>
                    <a:pt x="137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4"/>
                    <a:pt x="133" y="24"/>
                    <a:pt x="132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1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1" y="24"/>
                    <a:pt x="131" y="25"/>
                    <a:pt x="131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26"/>
                    <a:pt x="131" y="27"/>
                    <a:pt x="131" y="27"/>
                  </a:cubicBezTo>
                  <a:cubicBezTo>
                    <a:pt x="131" y="27"/>
                    <a:pt x="131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8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8"/>
                    <a:pt x="131" y="29"/>
                    <a:pt x="131" y="29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1"/>
                    <a:pt x="131" y="31"/>
                    <a:pt x="131" y="32"/>
                  </a:cubicBezTo>
                  <a:cubicBezTo>
                    <a:pt x="131" y="32"/>
                    <a:pt x="131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3" y="33"/>
                    <a:pt x="133" y="34"/>
                    <a:pt x="133" y="34"/>
                  </a:cubicBezTo>
                  <a:cubicBezTo>
                    <a:pt x="133" y="34"/>
                    <a:pt x="133" y="34"/>
                    <a:pt x="134" y="34"/>
                  </a:cubicBezTo>
                  <a:cubicBezTo>
                    <a:pt x="134" y="34"/>
                    <a:pt x="134" y="34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3"/>
                    <a:pt x="134" y="32"/>
                    <a:pt x="134" y="32"/>
                  </a:cubicBezTo>
                  <a:cubicBezTo>
                    <a:pt x="135" y="32"/>
                    <a:pt x="135" y="33"/>
                    <a:pt x="135" y="33"/>
                  </a:cubicBezTo>
                  <a:cubicBezTo>
                    <a:pt x="135" y="33"/>
                    <a:pt x="135" y="32"/>
                    <a:pt x="136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2"/>
                    <a:pt x="137" y="33"/>
                    <a:pt x="138" y="33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38" y="33"/>
                    <a:pt x="138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8" y="32"/>
                    <a:pt x="139" y="31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0" y="30"/>
                    <a:pt x="141" y="30"/>
                    <a:pt x="141" y="30"/>
                  </a:cubicBezTo>
                  <a:cubicBezTo>
                    <a:pt x="141" y="31"/>
                    <a:pt x="142" y="31"/>
                    <a:pt x="142" y="31"/>
                  </a:cubicBezTo>
                  <a:cubicBezTo>
                    <a:pt x="142" y="31"/>
                    <a:pt x="142" y="32"/>
                    <a:pt x="142" y="32"/>
                  </a:cubicBezTo>
                  <a:cubicBezTo>
                    <a:pt x="142" y="32"/>
                    <a:pt x="143" y="32"/>
                    <a:pt x="143" y="32"/>
                  </a:cubicBezTo>
                  <a:cubicBezTo>
                    <a:pt x="143" y="32"/>
                    <a:pt x="144" y="32"/>
                    <a:pt x="144" y="32"/>
                  </a:cubicBezTo>
                  <a:cubicBezTo>
                    <a:pt x="144" y="32"/>
                    <a:pt x="144" y="33"/>
                    <a:pt x="145" y="33"/>
                  </a:cubicBezTo>
                  <a:cubicBezTo>
                    <a:pt x="145" y="33"/>
                    <a:pt x="145" y="34"/>
                    <a:pt x="145" y="34"/>
                  </a:cubicBezTo>
                  <a:cubicBezTo>
                    <a:pt x="145" y="34"/>
                    <a:pt x="146" y="34"/>
                    <a:pt x="146" y="34"/>
                  </a:cubicBezTo>
                  <a:cubicBezTo>
                    <a:pt x="146" y="35"/>
                    <a:pt x="147" y="35"/>
                    <a:pt x="147" y="35"/>
                  </a:cubicBezTo>
                  <a:cubicBezTo>
                    <a:pt x="147" y="35"/>
                    <a:pt x="147" y="36"/>
                    <a:pt x="148" y="36"/>
                  </a:cubicBezTo>
                  <a:cubicBezTo>
                    <a:pt x="148" y="36"/>
                    <a:pt x="148" y="37"/>
                    <a:pt x="148" y="37"/>
                  </a:cubicBezTo>
                  <a:cubicBezTo>
                    <a:pt x="148" y="37"/>
                    <a:pt x="148" y="37"/>
                    <a:pt x="148" y="38"/>
                  </a:cubicBezTo>
                  <a:cubicBezTo>
                    <a:pt x="148" y="38"/>
                    <a:pt x="147" y="38"/>
                    <a:pt x="147" y="38"/>
                  </a:cubicBezTo>
                  <a:cubicBezTo>
                    <a:pt x="147" y="38"/>
                    <a:pt x="146" y="38"/>
                    <a:pt x="146" y="38"/>
                  </a:cubicBezTo>
                  <a:cubicBezTo>
                    <a:pt x="146" y="38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3" y="37"/>
                    <a:pt x="143" y="37"/>
                    <a:pt x="143" y="38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3" y="38"/>
                    <a:pt x="142" y="3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42" y="39"/>
                    <a:pt x="141" y="39"/>
                    <a:pt x="141" y="39"/>
                  </a:cubicBezTo>
                  <a:cubicBezTo>
                    <a:pt x="141" y="39"/>
                    <a:pt x="141" y="38"/>
                    <a:pt x="141" y="38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0" y="38"/>
                    <a:pt x="140" y="39"/>
                    <a:pt x="140" y="39"/>
                  </a:cubicBezTo>
                  <a:cubicBezTo>
                    <a:pt x="140" y="39"/>
                    <a:pt x="140" y="39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40"/>
                    <a:pt x="140" y="40"/>
                    <a:pt x="139" y="40"/>
                  </a:cubicBezTo>
                  <a:cubicBezTo>
                    <a:pt x="139" y="40"/>
                    <a:pt x="139" y="40"/>
                    <a:pt x="138" y="40"/>
                  </a:cubicBezTo>
                  <a:cubicBezTo>
                    <a:pt x="138" y="40"/>
                    <a:pt x="138" y="41"/>
                    <a:pt x="138" y="41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4"/>
                    <a:pt x="138" y="44"/>
                  </a:cubicBezTo>
                  <a:cubicBezTo>
                    <a:pt x="138" y="44"/>
                    <a:pt x="138" y="44"/>
                    <a:pt x="137" y="44"/>
                  </a:cubicBezTo>
                  <a:cubicBezTo>
                    <a:pt x="137" y="44"/>
                    <a:pt x="137" y="44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7" y="46"/>
                    <a:pt x="136" y="46"/>
                    <a:pt x="136" y="46"/>
                  </a:cubicBezTo>
                  <a:cubicBezTo>
                    <a:pt x="136" y="46"/>
                    <a:pt x="135" y="46"/>
                    <a:pt x="135" y="46"/>
                  </a:cubicBezTo>
                  <a:cubicBezTo>
                    <a:pt x="135" y="46"/>
                    <a:pt x="134" y="46"/>
                    <a:pt x="134" y="46"/>
                  </a:cubicBezTo>
                  <a:cubicBezTo>
                    <a:pt x="134" y="46"/>
                    <a:pt x="134" y="47"/>
                    <a:pt x="134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2" y="49"/>
                    <a:pt x="132" y="50"/>
                    <a:pt x="132" y="50"/>
                  </a:cubicBezTo>
                  <a:cubicBezTo>
                    <a:pt x="132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0" y="50"/>
                    <a:pt x="130" y="50"/>
                  </a:cubicBezTo>
                  <a:cubicBezTo>
                    <a:pt x="130" y="50"/>
                    <a:pt x="130" y="50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7" y="48"/>
                    <a:pt x="127" y="48"/>
                  </a:cubicBezTo>
                  <a:cubicBezTo>
                    <a:pt x="127" y="48"/>
                    <a:pt x="126" y="48"/>
                    <a:pt x="126" y="48"/>
                  </a:cubicBezTo>
                  <a:cubicBezTo>
                    <a:pt x="126" y="48"/>
                    <a:pt x="125" y="48"/>
                    <a:pt x="125" y="49"/>
                  </a:cubicBezTo>
                  <a:cubicBezTo>
                    <a:pt x="125" y="49"/>
                    <a:pt x="126" y="49"/>
                    <a:pt x="126" y="50"/>
                  </a:cubicBezTo>
                  <a:cubicBezTo>
                    <a:pt x="126" y="50"/>
                    <a:pt x="125" y="51"/>
                    <a:pt x="125" y="52"/>
                  </a:cubicBezTo>
                  <a:cubicBezTo>
                    <a:pt x="125" y="52"/>
                    <a:pt x="125" y="53"/>
                    <a:pt x="126" y="53"/>
                  </a:cubicBezTo>
                  <a:cubicBezTo>
                    <a:pt x="126" y="53"/>
                    <a:pt x="126" y="54"/>
                    <a:pt x="126" y="54"/>
                  </a:cubicBezTo>
                  <a:cubicBezTo>
                    <a:pt x="126" y="54"/>
                    <a:pt x="127" y="54"/>
                    <a:pt x="127" y="54"/>
                  </a:cubicBezTo>
                  <a:cubicBezTo>
                    <a:pt x="127" y="54"/>
                    <a:pt x="128" y="55"/>
                    <a:pt x="128" y="55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7"/>
                    <a:pt x="128" y="57"/>
                    <a:pt x="127" y="57"/>
                  </a:cubicBezTo>
                  <a:cubicBezTo>
                    <a:pt x="127" y="57"/>
                    <a:pt x="127" y="58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8"/>
                    <a:pt x="125" y="59"/>
                    <a:pt x="125" y="59"/>
                  </a:cubicBezTo>
                  <a:cubicBezTo>
                    <a:pt x="125" y="60"/>
                    <a:pt x="125" y="60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4" y="62"/>
                    <a:pt x="124" y="62"/>
                  </a:cubicBezTo>
                  <a:cubicBezTo>
                    <a:pt x="124" y="62"/>
                    <a:pt x="123" y="62"/>
                    <a:pt x="123" y="62"/>
                  </a:cubicBezTo>
                  <a:cubicBezTo>
                    <a:pt x="123" y="62"/>
                    <a:pt x="122" y="63"/>
                    <a:pt x="122" y="63"/>
                  </a:cubicBezTo>
                  <a:cubicBezTo>
                    <a:pt x="122" y="63"/>
                    <a:pt x="121" y="64"/>
                    <a:pt x="121" y="64"/>
                  </a:cubicBezTo>
                  <a:cubicBezTo>
                    <a:pt x="121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8" y="64"/>
                  </a:cubicBezTo>
                  <a:cubicBezTo>
                    <a:pt x="118" y="64"/>
                    <a:pt x="118" y="63"/>
                    <a:pt x="117" y="63"/>
                  </a:cubicBezTo>
                  <a:cubicBezTo>
                    <a:pt x="117" y="63"/>
                    <a:pt x="116" y="64"/>
                    <a:pt x="116" y="64"/>
                  </a:cubicBezTo>
                  <a:cubicBezTo>
                    <a:pt x="116" y="64"/>
                    <a:pt x="115" y="64"/>
                    <a:pt x="115" y="64"/>
                  </a:cubicBezTo>
                  <a:cubicBezTo>
                    <a:pt x="115" y="64"/>
                    <a:pt x="114" y="64"/>
                    <a:pt x="114" y="64"/>
                  </a:cubicBezTo>
                  <a:cubicBezTo>
                    <a:pt x="113" y="64"/>
                    <a:pt x="113" y="65"/>
                    <a:pt x="112" y="65"/>
                  </a:cubicBezTo>
                  <a:cubicBezTo>
                    <a:pt x="112" y="65"/>
                    <a:pt x="111" y="66"/>
                    <a:pt x="111" y="66"/>
                  </a:cubicBezTo>
                  <a:cubicBezTo>
                    <a:pt x="110" y="66"/>
                    <a:pt x="109" y="67"/>
                    <a:pt x="109" y="67"/>
                  </a:cubicBezTo>
                  <a:cubicBezTo>
                    <a:pt x="109" y="67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6" y="68"/>
                  </a:cubicBezTo>
                  <a:cubicBezTo>
                    <a:pt x="106" y="68"/>
                    <a:pt x="105" y="67"/>
                    <a:pt x="105" y="67"/>
                  </a:cubicBezTo>
                  <a:cubicBezTo>
                    <a:pt x="105" y="67"/>
                    <a:pt x="104" y="67"/>
                    <a:pt x="104" y="67"/>
                  </a:cubicBezTo>
                  <a:cubicBezTo>
                    <a:pt x="104" y="67"/>
                    <a:pt x="103" y="68"/>
                    <a:pt x="103" y="68"/>
                  </a:cubicBezTo>
                  <a:cubicBezTo>
                    <a:pt x="102" y="68"/>
                    <a:pt x="101" y="67"/>
                    <a:pt x="101" y="67"/>
                  </a:cubicBezTo>
                  <a:cubicBezTo>
                    <a:pt x="101" y="67"/>
                    <a:pt x="100" y="67"/>
                    <a:pt x="100" y="67"/>
                  </a:cubicBezTo>
                  <a:cubicBezTo>
                    <a:pt x="99" y="67"/>
                    <a:pt x="99" y="66"/>
                    <a:pt x="99" y="66"/>
                  </a:cubicBezTo>
                  <a:cubicBezTo>
                    <a:pt x="98" y="66"/>
                    <a:pt x="97" y="66"/>
                    <a:pt x="97" y="66"/>
                  </a:cubicBezTo>
                  <a:cubicBezTo>
                    <a:pt x="96" y="66"/>
                    <a:pt x="96" y="65"/>
                    <a:pt x="95" y="65"/>
                  </a:cubicBezTo>
                  <a:cubicBezTo>
                    <a:pt x="95" y="65"/>
                    <a:pt x="94" y="65"/>
                    <a:pt x="94" y="64"/>
                  </a:cubicBezTo>
                  <a:cubicBezTo>
                    <a:pt x="93" y="64"/>
                    <a:pt x="92" y="64"/>
                    <a:pt x="92" y="64"/>
                  </a:cubicBezTo>
                  <a:cubicBezTo>
                    <a:pt x="91" y="64"/>
                    <a:pt x="90" y="64"/>
                    <a:pt x="90" y="64"/>
                  </a:cubicBezTo>
                  <a:cubicBezTo>
                    <a:pt x="89" y="64"/>
                    <a:pt x="88" y="64"/>
                    <a:pt x="88" y="64"/>
                  </a:cubicBezTo>
                  <a:cubicBezTo>
                    <a:pt x="87" y="65"/>
                    <a:pt x="87" y="65"/>
                    <a:pt x="86" y="65"/>
                  </a:cubicBezTo>
                  <a:cubicBezTo>
                    <a:pt x="86" y="65"/>
                    <a:pt x="85" y="65"/>
                    <a:pt x="85" y="65"/>
                  </a:cubicBezTo>
                  <a:cubicBezTo>
                    <a:pt x="84" y="65"/>
                    <a:pt x="83" y="64"/>
                    <a:pt x="82" y="64"/>
                  </a:cubicBezTo>
                  <a:cubicBezTo>
                    <a:pt x="82" y="64"/>
                    <a:pt x="81" y="64"/>
                    <a:pt x="80" y="64"/>
                  </a:cubicBezTo>
                  <a:cubicBezTo>
                    <a:pt x="80" y="64"/>
                    <a:pt x="79" y="64"/>
                    <a:pt x="79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6" y="64"/>
                    <a:pt x="76" y="64"/>
                    <a:pt x="76" y="63"/>
                  </a:cubicBezTo>
                  <a:cubicBezTo>
                    <a:pt x="75" y="63"/>
                    <a:pt x="74" y="63"/>
                    <a:pt x="74" y="62"/>
                  </a:cubicBezTo>
                  <a:cubicBezTo>
                    <a:pt x="74" y="62"/>
                    <a:pt x="74" y="61"/>
                    <a:pt x="74" y="61"/>
                  </a:cubicBezTo>
                  <a:cubicBezTo>
                    <a:pt x="73" y="61"/>
                    <a:pt x="73" y="60"/>
                    <a:pt x="73" y="60"/>
                  </a:cubicBezTo>
                  <a:cubicBezTo>
                    <a:pt x="73" y="60"/>
                    <a:pt x="72" y="59"/>
                    <a:pt x="72" y="59"/>
                  </a:cubicBezTo>
                  <a:cubicBezTo>
                    <a:pt x="72" y="58"/>
                    <a:pt x="72" y="57"/>
                    <a:pt x="71" y="57"/>
                  </a:cubicBezTo>
                  <a:cubicBezTo>
                    <a:pt x="71" y="57"/>
                    <a:pt x="71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55"/>
                    <a:pt x="69" y="55"/>
                    <a:pt x="68" y="55"/>
                  </a:cubicBezTo>
                  <a:cubicBezTo>
                    <a:pt x="68" y="55"/>
                    <a:pt x="67" y="55"/>
                    <a:pt x="67" y="55"/>
                  </a:cubicBezTo>
                  <a:cubicBezTo>
                    <a:pt x="67" y="55"/>
                    <a:pt x="67" y="54"/>
                    <a:pt x="67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67" y="53"/>
                    <a:pt x="67" y="53"/>
                  </a:cubicBezTo>
                  <a:cubicBezTo>
                    <a:pt x="66" y="53"/>
                    <a:pt x="65" y="53"/>
                    <a:pt x="65" y="53"/>
                  </a:cubicBezTo>
                  <a:cubicBezTo>
                    <a:pt x="65" y="53"/>
                    <a:pt x="64" y="52"/>
                    <a:pt x="63" y="52"/>
                  </a:cubicBezTo>
                  <a:cubicBezTo>
                    <a:pt x="63" y="52"/>
                    <a:pt x="62" y="51"/>
                    <a:pt x="62" y="51"/>
                  </a:cubicBezTo>
                  <a:cubicBezTo>
                    <a:pt x="61" y="51"/>
                    <a:pt x="60" y="51"/>
                    <a:pt x="59" y="52"/>
                  </a:cubicBezTo>
                  <a:cubicBezTo>
                    <a:pt x="59" y="52"/>
                    <a:pt x="58" y="52"/>
                    <a:pt x="57" y="52"/>
                  </a:cubicBezTo>
                  <a:cubicBezTo>
                    <a:pt x="56" y="52"/>
                    <a:pt x="55" y="52"/>
                    <a:pt x="55" y="51"/>
                  </a:cubicBezTo>
                  <a:cubicBezTo>
                    <a:pt x="54" y="51"/>
                    <a:pt x="54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49"/>
                    <a:pt x="53" y="49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3" y="47"/>
                    <a:pt x="53" y="46"/>
                    <a:pt x="53" y="46"/>
                  </a:cubicBezTo>
                  <a:cubicBezTo>
                    <a:pt x="53" y="46"/>
                    <a:pt x="53" y="45"/>
                    <a:pt x="53" y="45"/>
                  </a:cubicBezTo>
                  <a:cubicBezTo>
                    <a:pt x="53" y="44"/>
                    <a:pt x="52" y="44"/>
                    <a:pt x="52" y="43"/>
                  </a:cubicBezTo>
                  <a:cubicBezTo>
                    <a:pt x="52" y="43"/>
                    <a:pt x="51" y="43"/>
                    <a:pt x="51" y="43"/>
                  </a:cubicBezTo>
                  <a:cubicBezTo>
                    <a:pt x="51" y="43"/>
                    <a:pt x="50" y="42"/>
                    <a:pt x="50" y="42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39"/>
                    <a:pt x="50" y="39"/>
                  </a:cubicBezTo>
                  <a:cubicBezTo>
                    <a:pt x="50" y="38"/>
                    <a:pt x="49" y="39"/>
                    <a:pt x="49" y="39"/>
                  </a:cubicBezTo>
                  <a:cubicBezTo>
                    <a:pt x="49" y="38"/>
                    <a:pt x="48" y="38"/>
                    <a:pt x="48" y="38"/>
                  </a:cubicBezTo>
                  <a:cubicBezTo>
                    <a:pt x="48" y="38"/>
                    <a:pt x="48" y="38"/>
                    <a:pt x="47" y="38"/>
                  </a:cubicBezTo>
                  <a:cubicBezTo>
                    <a:pt x="47" y="38"/>
                    <a:pt x="46" y="38"/>
                    <a:pt x="46" y="38"/>
                  </a:cubicBezTo>
                  <a:cubicBezTo>
                    <a:pt x="46" y="38"/>
                    <a:pt x="45" y="38"/>
                    <a:pt x="45" y="38"/>
                  </a:cubicBezTo>
                  <a:cubicBezTo>
                    <a:pt x="44" y="38"/>
                    <a:pt x="44" y="38"/>
                    <a:pt x="44" y="37"/>
                  </a:cubicBezTo>
                  <a:cubicBezTo>
                    <a:pt x="44" y="37"/>
                    <a:pt x="43" y="37"/>
                    <a:pt x="43" y="37"/>
                  </a:cubicBezTo>
                  <a:cubicBezTo>
                    <a:pt x="43" y="36"/>
                    <a:pt x="42" y="36"/>
                    <a:pt x="42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6"/>
                    <a:pt x="33" y="37"/>
                    <a:pt x="33" y="37"/>
                  </a:cubicBezTo>
                  <a:cubicBezTo>
                    <a:pt x="33" y="37"/>
                    <a:pt x="32" y="37"/>
                    <a:pt x="32" y="38"/>
                  </a:cubicBezTo>
                  <a:cubicBezTo>
                    <a:pt x="32" y="38"/>
                    <a:pt x="33" y="38"/>
                    <a:pt x="33" y="39"/>
                  </a:cubicBezTo>
                  <a:cubicBezTo>
                    <a:pt x="33" y="39"/>
                    <a:pt x="33" y="40"/>
                    <a:pt x="33" y="41"/>
                  </a:cubicBezTo>
                  <a:cubicBezTo>
                    <a:pt x="33" y="41"/>
                    <a:pt x="34" y="42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4"/>
                    <a:pt x="33" y="44"/>
                  </a:cubicBezTo>
                  <a:cubicBezTo>
                    <a:pt x="33" y="44"/>
                    <a:pt x="32" y="44"/>
                    <a:pt x="31" y="44"/>
                  </a:cubicBezTo>
                  <a:cubicBezTo>
                    <a:pt x="31" y="44"/>
                    <a:pt x="30" y="44"/>
                    <a:pt x="30" y="44"/>
                  </a:cubicBezTo>
                  <a:cubicBezTo>
                    <a:pt x="29" y="44"/>
                    <a:pt x="29" y="44"/>
                    <a:pt x="28" y="44"/>
                  </a:cubicBezTo>
                  <a:cubicBezTo>
                    <a:pt x="28" y="44"/>
                    <a:pt x="27" y="43"/>
                    <a:pt x="27" y="43"/>
                  </a:cubicBezTo>
                  <a:cubicBezTo>
                    <a:pt x="27" y="43"/>
                    <a:pt x="26" y="43"/>
                    <a:pt x="26" y="43"/>
                  </a:cubicBezTo>
                  <a:cubicBezTo>
                    <a:pt x="26" y="43"/>
                    <a:pt x="26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6"/>
                    <a:pt x="25" y="47"/>
                  </a:cubicBezTo>
                  <a:cubicBezTo>
                    <a:pt x="25" y="47"/>
                    <a:pt x="25" y="48"/>
                    <a:pt x="25" y="48"/>
                  </a:cubicBezTo>
                  <a:cubicBezTo>
                    <a:pt x="25" y="48"/>
                    <a:pt x="25" y="49"/>
                    <a:pt x="25" y="49"/>
                  </a:cubicBezTo>
                  <a:cubicBezTo>
                    <a:pt x="25" y="50"/>
                    <a:pt x="25" y="50"/>
                    <a:pt x="25" y="51"/>
                  </a:cubicBezTo>
                  <a:cubicBezTo>
                    <a:pt x="25" y="51"/>
                    <a:pt x="26" y="51"/>
                    <a:pt x="26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7" y="52"/>
                    <a:pt x="27" y="53"/>
                    <a:pt x="27" y="53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3"/>
                    <a:pt x="25" y="53"/>
                  </a:cubicBezTo>
                  <a:cubicBezTo>
                    <a:pt x="25" y="53"/>
                    <a:pt x="24" y="54"/>
                    <a:pt x="24" y="54"/>
                  </a:cubicBezTo>
                  <a:cubicBezTo>
                    <a:pt x="24" y="54"/>
                    <a:pt x="23" y="53"/>
                    <a:pt x="23" y="53"/>
                  </a:cubicBezTo>
                  <a:cubicBezTo>
                    <a:pt x="23" y="53"/>
                    <a:pt x="22" y="53"/>
                    <a:pt x="22" y="54"/>
                  </a:cubicBezTo>
                  <a:cubicBezTo>
                    <a:pt x="21" y="54"/>
                    <a:pt x="21" y="54"/>
                    <a:pt x="20" y="54"/>
                  </a:cubicBezTo>
                  <a:cubicBezTo>
                    <a:pt x="20" y="53"/>
                    <a:pt x="20" y="53"/>
                    <a:pt x="19" y="53"/>
                  </a:cubicBezTo>
                  <a:cubicBezTo>
                    <a:pt x="19" y="53"/>
                    <a:pt x="18" y="53"/>
                    <a:pt x="18" y="53"/>
                  </a:cubicBezTo>
                  <a:cubicBezTo>
                    <a:pt x="18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5"/>
                    <a:pt x="17" y="55"/>
                  </a:cubicBez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9" y="56"/>
                    <a:pt x="19" y="56"/>
                  </a:cubicBezTo>
                  <a:cubicBezTo>
                    <a:pt x="19" y="56"/>
                    <a:pt x="19" y="56"/>
                    <a:pt x="19" y="57"/>
                  </a:cubicBezTo>
                  <a:cubicBezTo>
                    <a:pt x="19" y="57"/>
                    <a:pt x="19" y="58"/>
                    <a:pt x="19" y="58"/>
                  </a:cubicBezTo>
                  <a:cubicBezTo>
                    <a:pt x="19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1" y="61"/>
                    <a:pt x="20" y="61"/>
                    <a:pt x="20" y="61"/>
                  </a:cubicBezTo>
                  <a:cubicBezTo>
                    <a:pt x="20" y="62"/>
                    <a:pt x="20" y="62"/>
                    <a:pt x="20" y="63"/>
                  </a:cubicBezTo>
                  <a:cubicBezTo>
                    <a:pt x="20" y="63"/>
                    <a:pt x="21" y="64"/>
                    <a:pt x="21" y="64"/>
                  </a:cubicBezTo>
                  <a:cubicBezTo>
                    <a:pt x="21" y="64"/>
                    <a:pt x="22" y="64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6"/>
                    <a:pt x="21" y="66"/>
                    <a:pt x="21" y="66"/>
                  </a:cubicBezTo>
                  <a:cubicBezTo>
                    <a:pt x="21" y="66"/>
                    <a:pt x="20" y="66"/>
                    <a:pt x="20" y="66"/>
                  </a:cubicBezTo>
                  <a:cubicBezTo>
                    <a:pt x="20" y="66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0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5" y="74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7"/>
                    <a:pt x="15" y="77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3" y="76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7"/>
                    <a:pt x="10" y="76"/>
                    <a:pt x="10" y="76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9" y="77"/>
                    <a:pt x="10" y="77"/>
                    <a:pt x="10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0" y="79"/>
                    <a:pt x="10" y="79"/>
                    <a:pt x="1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1"/>
                    <a:pt x="8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4" y="79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1"/>
                    <a:pt x="4" y="81"/>
                  </a:cubicBezTo>
                  <a:cubicBezTo>
                    <a:pt x="3" y="81"/>
                    <a:pt x="3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1" y="83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2" y="87"/>
                    <a:pt x="2" y="88"/>
                    <a:pt x="2" y="88"/>
                  </a:cubicBezTo>
                  <a:cubicBezTo>
                    <a:pt x="2" y="88"/>
                    <a:pt x="1" y="88"/>
                    <a:pt x="1" y="89"/>
                  </a:cubicBezTo>
                  <a:cubicBezTo>
                    <a:pt x="1" y="89"/>
                    <a:pt x="1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4" y="89"/>
                    <a:pt x="4" y="89"/>
                  </a:cubicBezTo>
                  <a:cubicBezTo>
                    <a:pt x="4" y="89"/>
                    <a:pt x="4" y="89"/>
                    <a:pt x="5" y="89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2"/>
                    <a:pt x="5" y="93"/>
                    <a:pt x="6" y="93"/>
                  </a:cubicBezTo>
                  <a:cubicBezTo>
                    <a:pt x="6" y="93"/>
                    <a:pt x="6" y="94"/>
                    <a:pt x="6" y="94"/>
                  </a:cubicBezTo>
                  <a:cubicBezTo>
                    <a:pt x="6" y="94"/>
                    <a:pt x="6" y="95"/>
                    <a:pt x="6" y="95"/>
                  </a:cubicBezTo>
                  <a:cubicBezTo>
                    <a:pt x="6" y="95"/>
                    <a:pt x="6" y="96"/>
                    <a:pt x="6" y="96"/>
                  </a:cubicBezTo>
                  <a:cubicBezTo>
                    <a:pt x="6" y="96"/>
                    <a:pt x="5" y="96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4" y="96"/>
                    <a:pt x="4" y="96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7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6" y="97"/>
                    <a:pt x="6" y="97"/>
                  </a:cubicBezTo>
                  <a:cubicBezTo>
                    <a:pt x="7" y="97"/>
                    <a:pt x="8" y="97"/>
                    <a:pt x="8" y="97"/>
                  </a:cubicBezTo>
                  <a:cubicBezTo>
                    <a:pt x="8" y="98"/>
                    <a:pt x="8" y="98"/>
                    <a:pt x="9" y="98"/>
                  </a:cubicBezTo>
                  <a:cubicBezTo>
                    <a:pt x="9" y="98"/>
                    <a:pt x="9" y="99"/>
                    <a:pt x="9" y="99"/>
                  </a:cubicBezTo>
                  <a:cubicBezTo>
                    <a:pt x="9" y="99"/>
                    <a:pt x="10" y="100"/>
                    <a:pt x="10" y="100"/>
                  </a:cubicBezTo>
                  <a:cubicBezTo>
                    <a:pt x="10" y="100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3"/>
                    <a:pt x="10" y="103"/>
                  </a:cubicBezTo>
                  <a:cubicBezTo>
                    <a:pt x="10" y="103"/>
                    <a:pt x="10" y="103"/>
                    <a:pt x="11" y="103"/>
                  </a:cubicBezTo>
                  <a:cubicBezTo>
                    <a:pt x="11" y="103"/>
                    <a:pt x="11" y="104"/>
                    <a:pt x="11" y="104"/>
                  </a:cubicBezTo>
                  <a:cubicBezTo>
                    <a:pt x="11" y="104"/>
                    <a:pt x="11" y="104"/>
                    <a:pt x="12" y="104"/>
                  </a:cubicBezTo>
                  <a:cubicBezTo>
                    <a:pt x="12" y="104"/>
                    <a:pt x="13" y="103"/>
                    <a:pt x="13" y="103"/>
                  </a:cubicBezTo>
                  <a:cubicBezTo>
                    <a:pt x="13" y="103"/>
                    <a:pt x="14" y="104"/>
                    <a:pt x="14" y="104"/>
                  </a:cubicBezTo>
                  <a:cubicBezTo>
                    <a:pt x="14" y="104"/>
                    <a:pt x="14" y="104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5"/>
                    <a:pt x="15" y="106"/>
                    <a:pt x="15" y="106"/>
                  </a:cubicBezTo>
                  <a:cubicBezTo>
                    <a:pt x="15" y="106"/>
                    <a:pt x="16" y="106"/>
                    <a:pt x="16" y="106"/>
                  </a:cubicBezTo>
                  <a:cubicBezTo>
                    <a:pt x="16" y="106"/>
                    <a:pt x="17" y="105"/>
                    <a:pt x="17" y="105"/>
                  </a:cubicBezTo>
                  <a:cubicBezTo>
                    <a:pt x="17" y="105"/>
                    <a:pt x="18" y="105"/>
                    <a:pt x="18" y="105"/>
                  </a:cubicBezTo>
                  <a:cubicBezTo>
                    <a:pt x="18" y="105"/>
                    <a:pt x="19" y="105"/>
                    <a:pt x="19" y="105"/>
                  </a:cubicBezTo>
                  <a:cubicBezTo>
                    <a:pt x="19" y="105"/>
                    <a:pt x="20" y="106"/>
                    <a:pt x="20" y="106"/>
                  </a:cubicBezTo>
                  <a:cubicBezTo>
                    <a:pt x="20" y="106"/>
                    <a:pt x="20" y="106"/>
                    <a:pt x="21" y="106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9"/>
                    <a:pt x="22" y="110"/>
                    <a:pt x="22" y="110"/>
                  </a:cubicBezTo>
                  <a:cubicBezTo>
                    <a:pt x="23" y="110"/>
                    <a:pt x="23" y="110"/>
                    <a:pt x="24" y="111"/>
                  </a:cubicBezTo>
                  <a:cubicBezTo>
                    <a:pt x="24" y="111"/>
                    <a:pt x="24" y="111"/>
                    <a:pt x="25" y="111"/>
                  </a:cubicBezTo>
                  <a:cubicBezTo>
                    <a:pt x="25" y="111"/>
                    <a:pt x="25" y="112"/>
                    <a:pt x="25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23" y="112"/>
                    <a:pt x="22" y="112"/>
                    <a:pt x="22" y="113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4"/>
                    <a:pt x="24" y="114"/>
                  </a:cubicBezTo>
                  <a:cubicBezTo>
                    <a:pt x="24" y="114"/>
                    <a:pt x="24" y="115"/>
                    <a:pt x="24" y="115"/>
                  </a:cubicBezTo>
                  <a:cubicBezTo>
                    <a:pt x="24" y="115"/>
                    <a:pt x="23" y="115"/>
                    <a:pt x="23" y="115"/>
                  </a:cubicBezTo>
                  <a:cubicBezTo>
                    <a:pt x="23" y="116"/>
                    <a:pt x="23" y="116"/>
                    <a:pt x="24" y="116"/>
                  </a:cubicBezTo>
                  <a:cubicBezTo>
                    <a:pt x="24" y="116"/>
                    <a:pt x="24" y="116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5" y="121"/>
                    <a:pt x="25" y="121"/>
                  </a:cubicBezTo>
                  <a:cubicBezTo>
                    <a:pt x="25" y="121"/>
                    <a:pt x="25" y="121"/>
                    <a:pt x="24" y="121"/>
                  </a:cubicBezTo>
                  <a:cubicBezTo>
                    <a:pt x="24" y="121"/>
                    <a:pt x="24" y="121"/>
                    <a:pt x="24" y="120"/>
                  </a:cubicBezTo>
                  <a:cubicBezTo>
                    <a:pt x="24" y="120"/>
                    <a:pt x="24" y="120"/>
                    <a:pt x="23" y="120"/>
                  </a:cubicBezTo>
                  <a:cubicBezTo>
                    <a:pt x="23" y="120"/>
                    <a:pt x="23" y="119"/>
                    <a:pt x="23" y="119"/>
                  </a:cubicBezTo>
                  <a:cubicBezTo>
                    <a:pt x="23" y="120"/>
                    <a:pt x="22" y="120"/>
                    <a:pt x="22" y="120"/>
                  </a:cubicBezTo>
                  <a:cubicBezTo>
                    <a:pt x="22" y="120"/>
                    <a:pt x="22" y="121"/>
                    <a:pt x="22" y="121"/>
                  </a:cubicBezTo>
                  <a:cubicBezTo>
                    <a:pt x="22" y="121"/>
                    <a:pt x="23" y="121"/>
                    <a:pt x="23" y="121"/>
                  </a:cubicBezTo>
                  <a:cubicBezTo>
                    <a:pt x="23" y="122"/>
                    <a:pt x="23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3"/>
                    <a:pt x="24" y="12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6"/>
                    <a:pt x="26" y="126"/>
                    <a:pt x="26" y="126"/>
                  </a:cubicBezTo>
                  <a:cubicBezTo>
                    <a:pt x="26" y="126"/>
                    <a:pt x="27" y="126"/>
                    <a:pt x="27" y="126"/>
                  </a:cubicBezTo>
                  <a:cubicBezTo>
                    <a:pt x="27" y="126"/>
                    <a:pt x="27" y="127"/>
                    <a:pt x="27" y="127"/>
                  </a:cubicBezTo>
                  <a:cubicBezTo>
                    <a:pt x="27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9" y="128"/>
                    <a:pt x="30" y="128"/>
                    <a:pt x="30" y="128"/>
                  </a:cubicBezTo>
                  <a:cubicBezTo>
                    <a:pt x="30" y="128"/>
                    <a:pt x="30" y="129"/>
                    <a:pt x="30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30"/>
                    <a:pt x="32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2" y="131"/>
                    <a:pt x="33" y="131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2"/>
                    <a:pt x="34" y="132"/>
                    <a:pt x="34" y="132"/>
                  </a:cubicBezTo>
                  <a:cubicBezTo>
                    <a:pt x="34" y="132"/>
                    <a:pt x="35" y="132"/>
                    <a:pt x="35" y="132"/>
                  </a:cubicBezTo>
                  <a:cubicBezTo>
                    <a:pt x="35" y="132"/>
                    <a:pt x="35" y="131"/>
                    <a:pt x="35" y="131"/>
                  </a:cubicBezTo>
                  <a:cubicBezTo>
                    <a:pt x="35" y="131"/>
                    <a:pt x="36" y="131"/>
                    <a:pt x="36" y="131"/>
                  </a:cubicBezTo>
                  <a:cubicBezTo>
                    <a:pt x="36" y="131"/>
                    <a:pt x="36" y="131"/>
                    <a:pt x="37" y="131"/>
                  </a:cubicBezTo>
                  <a:cubicBezTo>
                    <a:pt x="37" y="131"/>
                    <a:pt x="37" y="131"/>
                    <a:pt x="37" y="132"/>
                  </a:cubicBezTo>
                  <a:cubicBezTo>
                    <a:pt x="37" y="132"/>
                    <a:pt x="38" y="132"/>
                    <a:pt x="38" y="132"/>
                  </a:cubicBezTo>
                  <a:cubicBezTo>
                    <a:pt x="38" y="132"/>
                    <a:pt x="39" y="132"/>
                    <a:pt x="39" y="132"/>
                  </a:cubicBezTo>
                  <a:cubicBezTo>
                    <a:pt x="39" y="132"/>
                    <a:pt x="40" y="133"/>
                    <a:pt x="40" y="133"/>
                  </a:cubicBezTo>
                  <a:cubicBezTo>
                    <a:pt x="40" y="133"/>
                    <a:pt x="40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4"/>
                    <a:pt x="42" y="134"/>
                    <a:pt x="42" y="134"/>
                  </a:cubicBezTo>
                  <a:cubicBezTo>
                    <a:pt x="42" y="134"/>
                    <a:pt x="43" y="134"/>
                    <a:pt x="43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6"/>
                    <a:pt x="43" y="136"/>
                  </a:cubicBezTo>
                  <a:cubicBezTo>
                    <a:pt x="43" y="136"/>
                    <a:pt x="43" y="136"/>
                    <a:pt x="44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136"/>
                    <a:pt x="44" y="136"/>
                    <a:pt x="45" y="136"/>
                  </a:cubicBezTo>
                  <a:cubicBezTo>
                    <a:pt x="45" y="136"/>
                    <a:pt x="44" y="136"/>
                    <a:pt x="45" y="136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6"/>
                    <a:pt x="45" y="136"/>
                  </a:cubicBezTo>
                  <a:cubicBezTo>
                    <a:pt x="45" y="136"/>
                    <a:pt x="46" y="136"/>
                    <a:pt x="46" y="136"/>
                  </a:cubicBezTo>
                  <a:cubicBezTo>
                    <a:pt x="46" y="136"/>
                    <a:pt x="46" y="137"/>
                    <a:pt x="46" y="137"/>
                  </a:cubicBezTo>
                  <a:cubicBezTo>
                    <a:pt x="46" y="137"/>
                    <a:pt x="46" y="138"/>
                    <a:pt x="47" y="138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7" y="138"/>
                    <a:pt x="48" y="139"/>
                    <a:pt x="48" y="139"/>
                  </a:cubicBezTo>
                  <a:cubicBezTo>
                    <a:pt x="48" y="139"/>
                    <a:pt x="48" y="138"/>
                    <a:pt x="48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9"/>
                    <a:pt x="50" y="139"/>
                  </a:cubicBezTo>
                  <a:cubicBezTo>
                    <a:pt x="50" y="139"/>
                    <a:pt x="50" y="140"/>
                    <a:pt x="50" y="140"/>
                  </a:cubicBezTo>
                  <a:cubicBezTo>
                    <a:pt x="50" y="140"/>
                    <a:pt x="50" y="140"/>
                    <a:pt x="50" y="141"/>
                  </a:cubicBezTo>
                  <a:cubicBezTo>
                    <a:pt x="51" y="141"/>
                    <a:pt x="51" y="141"/>
                    <a:pt x="51" y="142"/>
                  </a:cubicBezTo>
                  <a:cubicBezTo>
                    <a:pt x="51" y="142"/>
                    <a:pt x="52" y="142"/>
                    <a:pt x="53" y="142"/>
                  </a:cubicBezTo>
                  <a:cubicBezTo>
                    <a:pt x="53" y="142"/>
                    <a:pt x="54" y="142"/>
                    <a:pt x="55" y="142"/>
                  </a:cubicBezTo>
                  <a:cubicBezTo>
                    <a:pt x="55" y="142"/>
                    <a:pt x="56" y="142"/>
                    <a:pt x="56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2"/>
                    <a:pt x="58" y="142"/>
                    <a:pt x="59" y="142"/>
                  </a:cubicBezTo>
                  <a:cubicBezTo>
                    <a:pt x="59" y="142"/>
                    <a:pt x="59" y="142"/>
                    <a:pt x="60" y="142"/>
                  </a:cubicBezTo>
                  <a:cubicBezTo>
                    <a:pt x="60" y="142"/>
                    <a:pt x="60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1" y="142"/>
                    <a:pt x="62" y="142"/>
                    <a:pt x="62" y="141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3" y="141"/>
                    <a:pt x="64" y="141"/>
                    <a:pt x="64" y="141"/>
                  </a:cubicBezTo>
                  <a:cubicBezTo>
                    <a:pt x="64" y="141"/>
                    <a:pt x="65" y="141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5" y="142"/>
                    <a:pt x="65" y="143"/>
                    <a:pt x="65" y="143"/>
                  </a:cubicBezTo>
                  <a:cubicBezTo>
                    <a:pt x="65" y="143"/>
                    <a:pt x="65" y="144"/>
                    <a:pt x="65" y="144"/>
                  </a:cubicBezTo>
                  <a:cubicBezTo>
                    <a:pt x="65" y="144"/>
                    <a:pt x="65" y="144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66" y="144"/>
                    <a:pt x="66" y="143"/>
                    <a:pt x="66" y="143"/>
                  </a:cubicBezTo>
                  <a:cubicBezTo>
                    <a:pt x="66" y="143"/>
                    <a:pt x="66" y="142"/>
                    <a:pt x="66" y="142"/>
                  </a:cubicBezTo>
                  <a:cubicBezTo>
                    <a:pt x="67" y="142"/>
                    <a:pt x="67" y="141"/>
                    <a:pt x="67" y="141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8" y="140"/>
                    <a:pt x="69" y="140"/>
                    <a:pt x="69" y="140"/>
                  </a:cubicBezTo>
                  <a:cubicBezTo>
                    <a:pt x="69" y="140"/>
                    <a:pt x="70" y="140"/>
                    <a:pt x="70" y="140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0" y="141"/>
                    <a:pt x="71" y="141"/>
                    <a:pt x="71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141"/>
                    <a:pt x="72" y="141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0"/>
                    <a:pt x="74" y="140"/>
                  </a:cubicBezTo>
                  <a:cubicBezTo>
                    <a:pt x="75" y="140"/>
                    <a:pt x="75" y="140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7" y="141"/>
                    <a:pt x="77" y="142"/>
                  </a:cubicBezTo>
                  <a:cubicBezTo>
                    <a:pt x="77" y="142"/>
                    <a:pt x="77" y="142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9" y="141"/>
                    <a:pt x="79" y="140"/>
                    <a:pt x="79" y="140"/>
                  </a:cubicBezTo>
                  <a:cubicBezTo>
                    <a:pt x="80" y="140"/>
                    <a:pt x="80" y="139"/>
                    <a:pt x="80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1" y="138"/>
                    <a:pt x="81" y="138"/>
                    <a:pt x="81" y="137"/>
                  </a:cubicBezTo>
                  <a:cubicBezTo>
                    <a:pt x="81" y="137"/>
                    <a:pt x="82" y="137"/>
                    <a:pt x="82" y="137"/>
                  </a:cubicBezTo>
                  <a:cubicBezTo>
                    <a:pt x="82" y="137"/>
                    <a:pt x="83" y="137"/>
                    <a:pt x="83" y="136"/>
                  </a:cubicBezTo>
                  <a:cubicBezTo>
                    <a:pt x="83" y="136"/>
                    <a:pt x="83" y="136"/>
                    <a:pt x="84" y="136"/>
                  </a:cubicBezTo>
                  <a:cubicBezTo>
                    <a:pt x="84" y="135"/>
                    <a:pt x="85" y="135"/>
                    <a:pt x="85" y="135"/>
                  </a:cubicBezTo>
                  <a:cubicBezTo>
                    <a:pt x="85" y="135"/>
                    <a:pt x="85" y="134"/>
                    <a:pt x="86" y="134"/>
                  </a:cubicBezTo>
                  <a:cubicBezTo>
                    <a:pt x="86" y="134"/>
                    <a:pt x="86" y="134"/>
                    <a:pt x="86" y="134"/>
                  </a:cubicBezTo>
                  <a:cubicBezTo>
                    <a:pt x="86" y="134"/>
                    <a:pt x="86" y="135"/>
                    <a:pt x="86" y="135"/>
                  </a:cubicBezTo>
                  <a:cubicBezTo>
                    <a:pt x="87" y="135"/>
                    <a:pt x="87" y="135"/>
                    <a:pt x="88" y="135"/>
                  </a:cubicBezTo>
                  <a:cubicBezTo>
                    <a:pt x="88" y="135"/>
                    <a:pt x="89" y="135"/>
                    <a:pt x="89" y="135"/>
                  </a:cubicBezTo>
                  <a:cubicBezTo>
                    <a:pt x="89" y="135"/>
                    <a:pt x="90" y="134"/>
                    <a:pt x="90" y="134"/>
                  </a:cubicBezTo>
                  <a:cubicBezTo>
                    <a:pt x="90" y="134"/>
                    <a:pt x="90" y="134"/>
                    <a:pt x="91" y="134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1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6"/>
                    <a:pt x="94" y="137"/>
                    <a:pt x="94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8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3" y="138"/>
                    <a:pt x="93" y="138"/>
                    <a:pt x="94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4" y="138"/>
                    <a:pt x="95" y="138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6" y="139"/>
                    <a:pt x="96" y="138"/>
                    <a:pt x="97" y="138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8"/>
                    <a:pt x="98" y="138"/>
                    <a:pt x="98" y="138"/>
                  </a:cubicBezTo>
                  <a:cubicBezTo>
                    <a:pt x="98" y="138"/>
                    <a:pt x="99" y="139"/>
                    <a:pt x="99" y="139"/>
                  </a:cubicBezTo>
                  <a:cubicBezTo>
                    <a:pt x="99" y="139"/>
                    <a:pt x="99" y="140"/>
                    <a:pt x="99" y="140"/>
                  </a:cubicBezTo>
                  <a:cubicBezTo>
                    <a:pt x="100" y="140"/>
                    <a:pt x="100" y="141"/>
                    <a:pt x="100" y="141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0" y="142"/>
                    <a:pt x="100" y="143"/>
                    <a:pt x="101" y="143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2" y="143"/>
                    <a:pt x="102" y="143"/>
                  </a:cubicBezTo>
                  <a:cubicBezTo>
                    <a:pt x="102" y="144"/>
                    <a:pt x="102" y="144"/>
                    <a:pt x="102" y="145"/>
                  </a:cubicBezTo>
                  <a:cubicBezTo>
                    <a:pt x="102" y="145"/>
                    <a:pt x="102" y="145"/>
                    <a:pt x="103" y="146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03" y="147"/>
                    <a:pt x="103" y="148"/>
                    <a:pt x="103" y="148"/>
                  </a:cubicBezTo>
                  <a:cubicBezTo>
                    <a:pt x="103" y="148"/>
                    <a:pt x="103" y="149"/>
                    <a:pt x="103" y="149"/>
                  </a:cubicBezTo>
                  <a:cubicBezTo>
                    <a:pt x="103" y="149"/>
                    <a:pt x="103" y="150"/>
                    <a:pt x="103" y="150"/>
                  </a:cubicBezTo>
                  <a:cubicBezTo>
                    <a:pt x="103" y="150"/>
                    <a:pt x="103" y="151"/>
                    <a:pt x="103" y="151"/>
                  </a:cubicBezTo>
                  <a:cubicBezTo>
                    <a:pt x="103" y="151"/>
                    <a:pt x="103" y="152"/>
                    <a:pt x="103" y="152"/>
                  </a:cubicBezTo>
                  <a:cubicBezTo>
                    <a:pt x="102" y="152"/>
                    <a:pt x="102" y="153"/>
                    <a:pt x="102" y="153"/>
                  </a:cubicBezTo>
                  <a:cubicBezTo>
                    <a:pt x="102" y="153"/>
                    <a:pt x="102" y="154"/>
                    <a:pt x="102" y="154"/>
                  </a:cubicBezTo>
                  <a:cubicBezTo>
                    <a:pt x="102" y="154"/>
                    <a:pt x="101" y="154"/>
                    <a:pt x="101" y="154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0" y="154"/>
                    <a:pt x="100" y="155"/>
                    <a:pt x="100" y="155"/>
                  </a:cubicBezTo>
                  <a:cubicBezTo>
                    <a:pt x="100" y="155"/>
                    <a:pt x="101" y="155"/>
                    <a:pt x="101" y="156"/>
                  </a:cubicBezTo>
                  <a:cubicBezTo>
                    <a:pt x="101" y="156"/>
                    <a:pt x="100" y="156"/>
                    <a:pt x="100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7"/>
                    <a:pt x="100" y="158"/>
                    <a:pt x="101" y="158"/>
                  </a:cubicBezTo>
                  <a:cubicBezTo>
                    <a:pt x="101" y="158"/>
                    <a:pt x="101" y="159"/>
                    <a:pt x="101" y="159"/>
                  </a:cubicBezTo>
                  <a:cubicBezTo>
                    <a:pt x="101" y="159"/>
                    <a:pt x="101" y="159"/>
                    <a:pt x="1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161"/>
                    <a:pt x="101" y="161"/>
                    <a:pt x="102" y="161"/>
                  </a:cubicBezTo>
                  <a:cubicBezTo>
                    <a:pt x="102" y="161"/>
                    <a:pt x="102" y="160"/>
                    <a:pt x="103" y="160"/>
                  </a:cubicBezTo>
                  <a:cubicBezTo>
                    <a:pt x="103" y="160"/>
                    <a:pt x="103" y="160"/>
                    <a:pt x="103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5" y="160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5" y="160"/>
                    <a:pt x="105" y="160"/>
                  </a:cubicBezTo>
                  <a:cubicBezTo>
                    <a:pt x="105" y="160"/>
                    <a:pt x="105" y="161"/>
                    <a:pt x="105" y="161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05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6" y="163"/>
                    <a:pt x="106" y="164"/>
                    <a:pt x="106" y="164"/>
                  </a:cubicBezTo>
                  <a:cubicBezTo>
                    <a:pt x="106" y="164"/>
                    <a:pt x="106" y="164"/>
                    <a:pt x="106" y="165"/>
                  </a:cubicBezTo>
                  <a:cubicBezTo>
                    <a:pt x="107" y="165"/>
                    <a:pt x="107" y="165"/>
                    <a:pt x="108" y="165"/>
                  </a:cubicBezTo>
                  <a:cubicBezTo>
                    <a:pt x="108" y="165"/>
                    <a:pt x="108" y="165"/>
                    <a:pt x="109" y="16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09" y="166"/>
                    <a:pt x="109" y="166"/>
                    <a:pt x="109" y="167"/>
                  </a:cubicBezTo>
                  <a:cubicBezTo>
                    <a:pt x="109" y="167"/>
                    <a:pt x="109" y="167"/>
                    <a:pt x="109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09" y="170"/>
                    <a:pt x="109" y="170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1" y="170"/>
                    <a:pt x="111" y="171"/>
                    <a:pt x="111" y="171"/>
                  </a:cubicBezTo>
                  <a:cubicBezTo>
                    <a:pt x="111" y="171"/>
                    <a:pt x="112" y="171"/>
                    <a:pt x="112" y="17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2" y="172"/>
                    <a:pt x="112" y="173"/>
                    <a:pt x="112" y="173"/>
                  </a:cubicBezTo>
                  <a:cubicBezTo>
                    <a:pt x="112" y="173"/>
                    <a:pt x="113" y="173"/>
                    <a:pt x="113" y="173"/>
                  </a:cubicBezTo>
                  <a:cubicBezTo>
                    <a:pt x="113" y="173"/>
                    <a:pt x="113" y="173"/>
                    <a:pt x="114" y="173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4" y="173"/>
                    <a:pt x="114" y="172"/>
                    <a:pt x="114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5" y="172"/>
                    <a:pt x="115" y="172"/>
                    <a:pt x="116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6" y="172"/>
                    <a:pt x="116" y="173"/>
                    <a:pt x="116" y="173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3"/>
                    <a:pt x="117" y="173"/>
                    <a:pt x="117" y="174"/>
                  </a:cubicBezTo>
                  <a:cubicBezTo>
                    <a:pt x="117" y="174"/>
                    <a:pt x="117" y="174"/>
                    <a:pt x="117" y="174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3"/>
                    <a:pt x="118" y="173"/>
                    <a:pt x="118" y="172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18" y="172"/>
                    <a:pt x="118" y="172"/>
                    <a:pt x="117" y="172"/>
                  </a:cubicBezTo>
                  <a:cubicBezTo>
                    <a:pt x="117" y="172"/>
                    <a:pt x="117" y="171"/>
                    <a:pt x="117" y="171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6" y="171"/>
                    <a:pt x="116" y="170"/>
                    <a:pt x="116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8"/>
                    <a:pt x="116" y="168"/>
                    <a:pt x="117" y="168"/>
                  </a:cubicBezTo>
                  <a:cubicBezTo>
                    <a:pt x="117" y="167"/>
                    <a:pt x="117" y="167"/>
                    <a:pt x="118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9" y="167"/>
                    <a:pt x="119" y="167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66"/>
                    <a:pt x="120" y="166"/>
                    <a:pt x="120" y="166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1" y="166"/>
                    <a:pt x="121" y="166"/>
                    <a:pt x="121" y="166"/>
                  </a:cubicBezTo>
                  <a:cubicBezTo>
                    <a:pt x="122" y="166"/>
                    <a:pt x="122" y="167"/>
                    <a:pt x="122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2" y="166"/>
                    <a:pt x="123" y="166"/>
                    <a:pt x="123" y="166"/>
                  </a:cubicBezTo>
                  <a:cubicBezTo>
                    <a:pt x="123" y="165"/>
                    <a:pt x="123" y="165"/>
                    <a:pt x="124" y="165"/>
                  </a:cubicBezTo>
                  <a:cubicBezTo>
                    <a:pt x="124" y="165"/>
                    <a:pt x="124" y="165"/>
                    <a:pt x="124" y="165"/>
                  </a:cubicBezTo>
                  <a:cubicBezTo>
                    <a:pt x="124" y="166"/>
                    <a:pt x="124" y="166"/>
                    <a:pt x="125" y="166"/>
                  </a:cubicBezTo>
                  <a:cubicBezTo>
                    <a:pt x="125" y="166"/>
                    <a:pt x="125" y="166"/>
                    <a:pt x="125" y="166"/>
                  </a:cubicBezTo>
                  <a:cubicBezTo>
                    <a:pt x="125" y="166"/>
                    <a:pt x="125" y="166"/>
                    <a:pt x="125" y="166"/>
                  </a:cubicBezTo>
                  <a:cubicBezTo>
                    <a:pt x="125" y="166"/>
                    <a:pt x="125" y="166"/>
                    <a:pt x="125" y="166"/>
                  </a:cubicBezTo>
                  <a:cubicBezTo>
                    <a:pt x="125" y="166"/>
                    <a:pt x="125" y="165"/>
                    <a:pt x="125" y="165"/>
                  </a:cubicBezTo>
                  <a:cubicBezTo>
                    <a:pt x="125" y="165"/>
                    <a:pt x="125" y="165"/>
                    <a:pt x="126" y="165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7" y="165"/>
                    <a:pt x="127" y="165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29" y="165"/>
                    <a:pt x="129" y="165"/>
                  </a:cubicBezTo>
                  <a:cubicBezTo>
                    <a:pt x="129" y="165"/>
                    <a:pt x="129" y="165"/>
                    <a:pt x="129" y="164"/>
                  </a:cubicBezTo>
                  <a:cubicBezTo>
                    <a:pt x="129" y="164"/>
                    <a:pt x="129" y="163"/>
                    <a:pt x="129" y="163"/>
                  </a:cubicBezTo>
                  <a:cubicBezTo>
                    <a:pt x="129" y="163"/>
                    <a:pt x="130" y="162"/>
                    <a:pt x="131" y="162"/>
                  </a:cubicBezTo>
                  <a:cubicBezTo>
                    <a:pt x="131" y="162"/>
                    <a:pt x="132" y="163"/>
                    <a:pt x="132" y="163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5" y="164"/>
                    <a:pt x="135" y="164"/>
                    <a:pt x="135" y="164"/>
                  </a:cubicBezTo>
                  <a:cubicBezTo>
                    <a:pt x="135" y="164"/>
                    <a:pt x="135" y="164"/>
                    <a:pt x="136" y="16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36" y="165"/>
                    <a:pt x="137" y="165"/>
                    <a:pt x="137" y="165"/>
                  </a:cubicBezTo>
                  <a:cubicBezTo>
                    <a:pt x="138" y="165"/>
                    <a:pt x="138" y="166"/>
                    <a:pt x="138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38" y="167"/>
                    <a:pt x="138" y="168"/>
                    <a:pt x="138" y="168"/>
                  </a:cubicBezTo>
                  <a:cubicBezTo>
                    <a:pt x="138" y="168"/>
                    <a:pt x="138" y="168"/>
                    <a:pt x="137" y="168"/>
                  </a:cubicBezTo>
                  <a:cubicBezTo>
                    <a:pt x="137" y="168"/>
                    <a:pt x="137" y="168"/>
                    <a:pt x="138" y="168"/>
                  </a:cubicBezTo>
                  <a:cubicBezTo>
                    <a:pt x="138" y="168"/>
                    <a:pt x="138" y="169"/>
                    <a:pt x="138" y="169"/>
                  </a:cubicBezTo>
                  <a:cubicBezTo>
                    <a:pt x="138" y="169"/>
                    <a:pt x="138" y="169"/>
                    <a:pt x="138" y="169"/>
                  </a:cubicBezTo>
                  <a:cubicBezTo>
                    <a:pt x="138" y="169"/>
                    <a:pt x="138" y="169"/>
                    <a:pt x="138" y="169"/>
                  </a:cubicBezTo>
                  <a:cubicBezTo>
                    <a:pt x="138" y="169"/>
                    <a:pt x="138" y="169"/>
                    <a:pt x="139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0" y="170"/>
                    <a:pt x="14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41" y="171"/>
                    <a:pt x="142" y="171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42" y="171"/>
                    <a:pt x="143" y="171"/>
                    <a:pt x="143" y="171"/>
                  </a:cubicBezTo>
                  <a:cubicBezTo>
                    <a:pt x="143" y="171"/>
                    <a:pt x="143" y="171"/>
                    <a:pt x="144" y="171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44" y="172"/>
                    <a:pt x="145" y="172"/>
                    <a:pt x="145" y="171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45" y="171"/>
                    <a:pt x="145" y="170"/>
                    <a:pt x="145" y="170"/>
                  </a:cubicBezTo>
                  <a:cubicBezTo>
                    <a:pt x="145" y="170"/>
                    <a:pt x="145" y="170"/>
                    <a:pt x="145" y="170"/>
                  </a:cubicBezTo>
                  <a:cubicBezTo>
                    <a:pt x="145" y="170"/>
                    <a:pt x="145" y="171"/>
                    <a:pt x="145" y="171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7" y="171"/>
                    <a:pt x="147" y="171"/>
                    <a:pt x="147" y="171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47" y="172"/>
                    <a:pt x="147" y="172"/>
                    <a:pt x="148" y="172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148" y="172"/>
                    <a:pt x="148" y="172"/>
                    <a:pt x="149" y="172"/>
                  </a:cubicBezTo>
                  <a:cubicBezTo>
                    <a:pt x="149" y="172"/>
                    <a:pt x="149" y="172"/>
                    <a:pt x="149" y="172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1"/>
                    <a:pt x="149" y="171"/>
                    <a:pt x="149" y="172"/>
                  </a:cubicBezTo>
                  <a:cubicBezTo>
                    <a:pt x="149" y="172"/>
                    <a:pt x="150" y="172"/>
                    <a:pt x="150" y="172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50" y="173"/>
                    <a:pt x="150" y="174"/>
                    <a:pt x="150" y="174"/>
                  </a:cubicBezTo>
                  <a:cubicBezTo>
                    <a:pt x="150" y="174"/>
                    <a:pt x="150" y="174"/>
                    <a:pt x="150" y="175"/>
                  </a:cubicBezTo>
                  <a:cubicBezTo>
                    <a:pt x="150" y="175"/>
                    <a:pt x="150" y="175"/>
                    <a:pt x="151" y="175"/>
                  </a:cubicBezTo>
                  <a:cubicBezTo>
                    <a:pt x="151" y="175"/>
                    <a:pt x="151" y="176"/>
                    <a:pt x="151" y="176"/>
                  </a:cubicBezTo>
                  <a:cubicBezTo>
                    <a:pt x="151" y="176"/>
                    <a:pt x="151" y="176"/>
                    <a:pt x="151" y="177"/>
                  </a:cubicBezTo>
                  <a:cubicBezTo>
                    <a:pt x="151" y="177"/>
                    <a:pt x="151" y="177"/>
                    <a:pt x="152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78"/>
                    <a:pt x="151" y="178"/>
                    <a:pt x="151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3" y="178"/>
                    <a:pt x="153" y="178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6"/>
                    <a:pt x="154" y="176"/>
                  </a:cubicBezTo>
                  <a:cubicBezTo>
                    <a:pt x="154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5"/>
                    <a:pt x="153" y="175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3" y="175"/>
                    <a:pt x="152" y="175"/>
                    <a:pt x="152" y="175"/>
                  </a:cubicBezTo>
                  <a:cubicBezTo>
                    <a:pt x="152" y="175"/>
                    <a:pt x="152" y="175"/>
                    <a:pt x="152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173"/>
                    <a:pt x="153" y="173"/>
                    <a:pt x="153" y="173"/>
                  </a:cubicBezTo>
                  <a:cubicBezTo>
                    <a:pt x="153" y="173"/>
                    <a:pt x="153" y="173"/>
                    <a:pt x="153" y="173"/>
                  </a:cubicBezTo>
                  <a:cubicBezTo>
                    <a:pt x="153" y="173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5" y="172"/>
                    <a:pt x="155" y="172"/>
                    <a:pt x="155" y="172"/>
                  </a:cubicBezTo>
                  <a:cubicBezTo>
                    <a:pt x="155" y="172"/>
                    <a:pt x="156" y="172"/>
                    <a:pt x="156" y="172"/>
                  </a:cubicBezTo>
                  <a:cubicBezTo>
                    <a:pt x="156" y="172"/>
                    <a:pt x="156" y="171"/>
                    <a:pt x="156" y="171"/>
                  </a:cubicBezTo>
                  <a:cubicBezTo>
                    <a:pt x="156" y="171"/>
                    <a:pt x="157" y="171"/>
                    <a:pt x="157" y="171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7" y="171"/>
                    <a:pt x="158" y="171"/>
                    <a:pt x="158" y="171"/>
                  </a:cubicBezTo>
                  <a:cubicBezTo>
                    <a:pt x="158" y="171"/>
                    <a:pt x="158" y="171"/>
                    <a:pt x="158" y="170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8" y="171"/>
                    <a:pt x="158" y="171"/>
                    <a:pt x="159" y="17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59" y="171"/>
                    <a:pt x="159" y="171"/>
                    <a:pt x="159" y="170"/>
                  </a:cubicBezTo>
                  <a:cubicBezTo>
                    <a:pt x="159" y="170"/>
                    <a:pt x="159" y="170"/>
                    <a:pt x="159" y="170"/>
                  </a:cubicBezTo>
                  <a:cubicBezTo>
                    <a:pt x="159" y="170"/>
                    <a:pt x="159" y="170"/>
                    <a:pt x="159" y="170"/>
                  </a:cubicBezTo>
                  <a:cubicBezTo>
                    <a:pt x="159" y="170"/>
                    <a:pt x="159" y="170"/>
                    <a:pt x="160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0" y="170"/>
                    <a:pt x="160" y="170"/>
                    <a:pt x="160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60" y="169"/>
                    <a:pt x="160" y="168"/>
                    <a:pt x="160" y="168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61" y="169"/>
                    <a:pt x="161" y="170"/>
                    <a:pt x="161" y="170"/>
                  </a:cubicBezTo>
                  <a:cubicBezTo>
                    <a:pt x="161" y="170"/>
                    <a:pt x="161" y="170"/>
                    <a:pt x="161" y="170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4" y="168"/>
                    <a:pt x="164" y="168"/>
                  </a:cubicBezTo>
                  <a:cubicBezTo>
                    <a:pt x="164" y="167"/>
                    <a:pt x="164" y="167"/>
                    <a:pt x="164" y="167"/>
                  </a:cubicBezTo>
                  <a:cubicBezTo>
                    <a:pt x="164" y="166"/>
                    <a:pt x="164" y="166"/>
                    <a:pt x="164" y="166"/>
                  </a:cubicBezTo>
                  <a:cubicBezTo>
                    <a:pt x="164" y="166"/>
                    <a:pt x="164" y="165"/>
                    <a:pt x="164" y="165"/>
                  </a:cubicBezTo>
                  <a:cubicBezTo>
                    <a:pt x="164" y="165"/>
                    <a:pt x="164" y="165"/>
                    <a:pt x="164" y="164"/>
                  </a:cubicBezTo>
                  <a:cubicBezTo>
                    <a:pt x="163" y="164"/>
                    <a:pt x="163" y="164"/>
                    <a:pt x="163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4" y="164"/>
                    <a:pt x="164" y="165"/>
                    <a:pt x="164" y="165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5" y="166"/>
                    <a:pt x="165" y="166"/>
                  </a:cubicBezTo>
                  <a:cubicBezTo>
                    <a:pt x="165" y="166"/>
                    <a:pt x="166" y="166"/>
                    <a:pt x="166" y="166"/>
                  </a:cubicBezTo>
                  <a:cubicBezTo>
                    <a:pt x="166" y="166"/>
                    <a:pt x="166" y="165"/>
                    <a:pt x="166" y="165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166" y="165"/>
                    <a:pt x="167" y="165"/>
                    <a:pt x="167" y="165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68" y="166"/>
                    <a:pt x="168" y="165"/>
                    <a:pt x="168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65"/>
                    <a:pt x="167" y="165"/>
                    <a:pt x="167" y="165"/>
                  </a:cubicBezTo>
                  <a:cubicBezTo>
                    <a:pt x="167" y="165"/>
                    <a:pt x="167" y="164"/>
                    <a:pt x="168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8" y="164"/>
                    <a:pt x="168" y="165"/>
                    <a:pt x="168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65"/>
                    <a:pt x="169" y="166"/>
                    <a:pt x="169" y="165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69" y="165"/>
                    <a:pt x="169" y="165"/>
                    <a:pt x="170" y="165"/>
                  </a:cubicBezTo>
                  <a:cubicBezTo>
                    <a:pt x="170" y="165"/>
                    <a:pt x="170" y="164"/>
                    <a:pt x="170" y="164"/>
                  </a:cubicBezTo>
                  <a:cubicBezTo>
                    <a:pt x="170" y="164"/>
                    <a:pt x="170" y="164"/>
                    <a:pt x="170" y="165"/>
                  </a:cubicBezTo>
                  <a:cubicBezTo>
                    <a:pt x="171" y="165"/>
                    <a:pt x="170" y="165"/>
                    <a:pt x="170" y="165"/>
                  </a:cubicBezTo>
                  <a:cubicBezTo>
                    <a:pt x="170" y="165"/>
                    <a:pt x="171" y="165"/>
                    <a:pt x="171" y="165"/>
                  </a:cubicBezTo>
                  <a:cubicBezTo>
                    <a:pt x="171" y="165"/>
                    <a:pt x="171" y="165"/>
                    <a:pt x="171" y="165"/>
                  </a:cubicBezTo>
                  <a:cubicBezTo>
                    <a:pt x="171" y="165"/>
                    <a:pt x="171" y="165"/>
                    <a:pt x="171" y="164"/>
                  </a:cubicBezTo>
                  <a:cubicBezTo>
                    <a:pt x="171" y="164"/>
                    <a:pt x="171" y="164"/>
                    <a:pt x="171" y="164"/>
                  </a:cubicBezTo>
                  <a:cubicBezTo>
                    <a:pt x="171" y="164"/>
                    <a:pt x="172" y="164"/>
                    <a:pt x="172" y="164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65"/>
                    <a:pt x="173" y="165"/>
                    <a:pt x="173" y="165"/>
                  </a:cubicBezTo>
                  <a:cubicBezTo>
                    <a:pt x="173" y="165"/>
                    <a:pt x="173" y="164"/>
                    <a:pt x="173" y="164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4" y="164"/>
                    <a:pt x="174" y="163"/>
                  </a:cubicBezTo>
                  <a:cubicBezTo>
                    <a:pt x="174" y="163"/>
                    <a:pt x="174" y="163"/>
                    <a:pt x="174" y="163"/>
                  </a:cubicBezTo>
                  <a:cubicBezTo>
                    <a:pt x="174" y="163"/>
                    <a:pt x="174" y="163"/>
                    <a:pt x="174" y="163"/>
                  </a:cubicBezTo>
                  <a:cubicBezTo>
                    <a:pt x="174" y="163"/>
                    <a:pt x="174" y="164"/>
                    <a:pt x="174" y="164"/>
                  </a:cubicBezTo>
                  <a:cubicBezTo>
                    <a:pt x="174" y="164"/>
                    <a:pt x="174" y="164"/>
                    <a:pt x="175" y="163"/>
                  </a:cubicBezTo>
                  <a:cubicBezTo>
                    <a:pt x="175" y="163"/>
                    <a:pt x="175" y="163"/>
                    <a:pt x="175" y="163"/>
                  </a:cubicBezTo>
                  <a:cubicBezTo>
                    <a:pt x="175" y="163"/>
                    <a:pt x="175" y="162"/>
                    <a:pt x="175" y="162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75" y="162"/>
                    <a:pt x="175" y="161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5" y="161"/>
                    <a:pt x="175" y="160"/>
                    <a:pt x="175" y="160"/>
                  </a:cubicBezTo>
                  <a:cubicBezTo>
                    <a:pt x="175" y="160"/>
                    <a:pt x="176" y="160"/>
                    <a:pt x="176" y="160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60"/>
                    <a:pt x="176" y="160"/>
                    <a:pt x="177" y="160"/>
                  </a:cubicBezTo>
                  <a:cubicBezTo>
                    <a:pt x="177" y="160"/>
                    <a:pt x="177" y="160"/>
                    <a:pt x="177" y="160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77" y="159"/>
                    <a:pt x="177" y="159"/>
                    <a:pt x="177" y="158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78" y="158"/>
                    <a:pt x="179" y="158"/>
                    <a:pt x="179" y="158"/>
                  </a:cubicBezTo>
                  <a:cubicBezTo>
                    <a:pt x="179" y="157"/>
                    <a:pt x="179" y="157"/>
                    <a:pt x="179" y="157"/>
                  </a:cubicBezTo>
                  <a:cubicBezTo>
                    <a:pt x="179" y="157"/>
                    <a:pt x="179" y="157"/>
                    <a:pt x="179" y="157"/>
                  </a:cubicBezTo>
                  <a:cubicBezTo>
                    <a:pt x="179" y="157"/>
                    <a:pt x="179" y="156"/>
                    <a:pt x="179" y="156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79" y="156"/>
                    <a:pt x="178" y="156"/>
                    <a:pt x="178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8" y="156"/>
                    <a:pt x="178" y="155"/>
                    <a:pt x="178" y="15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79" y="155"/>
                    <a:pt x="179" y="154"/>
                    <a:pt x="179" y="154"/>
                  </a:cubicBezTo>
                  <a:cubicBezTo>
                    <a:pt x="179" y="154"/>
                    <a:pt x="179" y="154"/>
                    <a:pt x="180" y="154"/>
                  </a:cubicBezTo>
                  <a:cubicBezTo>
                    <a:pt x="180" y="154"/>
                    <a:pt x="180" y="154"/>
                    <a:pt x="180" y="154"/>
                  </a:cubicBezTo>
                  <a:cubicBezTo>
                    <a:pt x="180" y="154"/>
                    <a:pt x="180" y="154"/>
                    <a:pt x="180" y="154"/>
                  </a:cubicBezTo>
                  <a:cubicBezTo>
                    <a:pt x="180" y="154"/>
                    <a:pt x="180" y="154"/>
                    <a:pt x="180" y="155"/>
                  </a:cubicBezTo>
                  <a:cubicBezTo>
                    <a:pt x="180" y="155"/>
                    <a:pt x="180" y="155"/>
                    <a:pt x="180" y="155"/>
                  </a:cubicBezTo>
                  <a:cubicBezTo>
                    <a:pt x="180" y="155"/>
                    <a:pt x="181" y="155"/>
                    <a:pt x="181" y="155"/>
                  </a:cubicBezTo>
                  <a:cubicBezTo>
                    <a:pt x="181" y="155"/>
                    <a:pt x="181" y="155"/>
                    <a:pt x="181" y="155"/>
                  </a:cubicBezTo>
                  <a:cubicBezTo>
                    <a:pt x="181" y="155"/>
                    <a:pt x="181" y="154"/>
                    <a:pt x="181" y="154"/>
                  </a:cubicBezTo>
                  <a:cubicBezTo>
                    <a:pt x="181" y="154"/>
                    <a:pt x="181" y="154"/>
                    <a:pt x="181" y="154"/>
                  </a:cubicBezTo>
                  <a:cubicBezTo>
                    <a:pt x="181" y="154"/>
                    <a:pt x="181" y="154"/>
                    <a:pt x="181" y="153"/>
                  </a:cubicBezTo>
                  <a:cubicBezTo>
                    <a:pt x="181" y="153"/>
                    <a:pt x="181" y="153"/>
                    <a:pt x="181" y="153"/>
                  </a:cubicBezTo>
                  <a:cubicBezTo>
                    <a:pt x="181" y="153"/>
                    <a:pt x="181" y="153"/>
                    <a:pt x="181" y="153"/>
                  </a:cubicBezTo>
                  <a:cubicBezTo>
                    <a:pt x="181" y="153"/>
                    <a:pt x="182" y="153"/>
                    <a:pt x="182" y="153"/>
                  </a:cubicBezTo>
                  <a:cubicBezTo>
                    <a:pt x="182" y="153"/>
                    <a:pt x="182" y="153"/>
                    <a:pt x="182" y="152"/>
                  </a:cubicBezTo>
                  <a:cubicBezTo>
                    <a:pt x="182" y="152"/>
                    <a:pt x="182" y="152"/>
                    <a:pt x="182" y="152"/>
                  </a:cubicBezTo>
                  <a:cubicBezTo>
                    <a:pt x="182" y="152"/>
                    <a:pt x="182" y="152"/>
                    <a:pt x="182" y="152"/>
                  </a:cubicBezTo>
                  <a:cubicBezTo>
                    <a:pt x="182" y="152"/>
                    <a:pt x="181" y="152"/>
                    <a:pt x="181" y="152"/>
                  </a:cubicBezTo>
                  <a:cubicBezTo>
                    <a:pt x="181" y="152"/>
                    <a:pt x="181" y="151"/>
                    <a:pt x="181" y="151"/>
                  </a:cubicBezTo>
                  <a:cubicBezTo>
                    <a:pt x="181" y="151"/>
                    <a:pt x="182" y="151"/>
                    <a:pt x="182" y="151"/>
                  </a:cubicBezTo>
                  <a:cubicBezTo>
                    <a:pt x="182" y="151"/>
                    <a:pt x="182" y="151"/>
                    <a:pt x="182" y="151"/>
                  </a:cubicBezTo>
                  <a:cubicBezTo>
                    <a:pt x="182" y="151"/>
                    <a:pt x="182" y="151"/>
                    <a:pt x="183" y="151"/>
                  </a:cubicBezTo>
                  <a:cubicBezTo>
                    <a:pt x="183" y="151"/>
                    <a:pt x="183" y="151"/>
                    <a:pt x="183" y="151"/>
                  </a:cubicBezTo>
                  <a:cubicBezTo>
                    <a:pt x="182" y="151"/>
                    <a:pt x="182" y="151"/>
                    <a:pt x="182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50"/>
                    <a:pt x="182" y="150"/>
                    <a:pt x="182" y="149"/>
                  </a:cubicBezTo>
                  <a:cubicBezTo>
                    <a:pt x="182" y="149"/>
                    <a:pt x="183" y="149"/>
                    <a:pt x="183" y="150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50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8"/>
                  </a:cubicBezTo>
                  <a:cubicBezTo>
                    <a:pt x="183" y="148"/>
                    <a:pt x="183" y="148"/>
                    <a:pt x="183" y="148"/>
                  </a:cubicBezTo>
                  <a:cubicBezTo>
                    <a:pt x="183" y="148"/>
                    <a:pt x="183" y="148"/>
                    <a:pt x="183" y="148"/>
                  </a:cubicBezTo>
                  <a:cubicBezTo>
                    <a:pt x="183" y="148"/>
                    <a:pt x="183" y="147"/>
                    <a:pt x="183" y="147"/>
                  </a:cubicBezTo>
                  <a:cubicBezTo>
                    <a:pt x="183" y="147"/>
                    <a:pt x="183" y="147"/>
                    <a:pt x="183" y="147"/>
                  </a:cubicBezTo>
                  <a:cubicBezTo>
                    <a:pt x="183" y="147"/>
                    <a:pt x="182" y="147"/>
                    <a:pt x="182" y="147"/>
                  </a:cubicBezTo>
                  <a:cubicBezTo>
                    <a:pt x="182" y="147"/>
                    <a:pt x="182" y="146"/>
                    <a:pt x="182" y="146"/>
                  </a:cubicBezTo>
                  <a:cubicBezTo>
                    <a:pt x="182" y="146"/>
                    <a:pt x="183" y="146"/>
                    <a:pt x="183" y="146"/>
                  </a:cubicBezTo>
                  <a:cubicBezTo>
                    <a:pt x="183" y="146"/>
                    <a:pt x="183" y="146"/>
                    <a:pt x="183" y="145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3" y="146"/>
                    <a:pt x="183" y="146"/>
                    <a:pt x="183" y="146"/>
                  </a:cubicBezTo>
                  <a:cubicBezTo>
                    <a:pt x="183" y="146"/>
                    <a:pt x="184" y="146"/>
                    <a:pt x="184" y="146"/>
                  </a:cubicBezTo>
                  <a:cubicBezTo>
                    <a:pt x="184" y="146"/>
                    <a:pt x="184" y="146"/>
                    <a:pt x="184" y="145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4" y="145"/>
                    <a:pt x="183" y="145"/>
                    <a:pt x="183" y="145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3" y="145"/>
                    <a:pt x="183" y="144"/>
                    <a:pt x="183" y="144"/>
                  </a:cubicBezTo>
                  <a:cubicBezTo>
                    <a:pt x="183" y="144"/>
                    <a:pt x="182" y="144"/>
                    <a:pt x="182" y="144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82" y="143"/>
                    <a:pt x="182" y="143"/>
                    <a:pt x="182" y="143"/>
                  </a:cubicBezTo>
                  <a:cubicBezTo>
                    <a:pt x="182" y="143"/>
                    <a:pt x="182" y="143"/>
                    <a:pt x="183" y="143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83" y="143"/>
                    <a:pt x="183" y="144"/>
                    <a:pt x="183" y="144"/>
                  </a:cubicBezTo>
                  <a:cubicBezTo>
                    <a:pt x="184" y="144"/>
                    <a:pt x="184" y="144"/>
                    <a:pt x="184" y="144"/>
                  </a:cubicBezTo>
                  <a:cubicBezTo>
                    <a:pt x="184" y="144"/>
                    <a:pt x="184" y="143"/>
                    <a:pt x="184" y="143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84" y="143"/>
                    <a:pt x="184" y="142"/>
                    <a:pt x="184" y="142"/>
                  </a:cubicBezTo>
                  <a:cubicBezTo>
                    <a:pt x="184" y="142"/>
                    <a:pt x="184" y="142"/>
                    <a:pt x="184" y="142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1"/>
                    <a:pt x="184" y="141"/>
                    <a:pt x="184" y="140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4" y="140"/>
                    <a:pt x="184" y="141"/>
                    <a:pt x="184" y="141"/>
                  </a:cubicBezTo>
                  <a:cubicBezTo>
                    <a:pt x="184" y="141"/>
                    <a:pt x="185" y="141"/>
                    <a:pt x="185" y="141"/>
                  </a:cubicBezTo>
                  <a:cubicBezTo>
                    <a:pt x="185" y="141"/>
                    <a:pt x="185" y="141"/>
                    <a:pt x="185" y="141"/>
                  </a:cubicBezTo>
                  <a:cubicBezTo>
                    <a:pt x="185" y="141"/>
                    <a:pt x="185" y="140"/>
                    <a:pt x="185" y="140"/>
                  </a:cubicBezTo>
                  <a:cubicBezTo>
                    <a:pt x="185" y="140"/>
                    <a:pt x="185" y="140"/>
                    <a:pt x="185" y="139"/>
                  </a:cubicBezTo>
                  <a:cubicBezTo>
                    <a:pt x="185" y="139"/>
                    <a:pt x="185" y="139"/>
                    <a:pt x="185" y="139"/>
                  </a:cubicBezTo>
                  <a:cubicBezTo>
                    <a:pt x="185" y="139"/>
                    <a:pt x="185" y="139"/>
                    <a:pt x="185" y="139"/>
                  </a:cubicBezTo>
                  <a:cubicBezTo>
                    <a:pt x="185" y="139"/>
                    <a:pt x="185" y="138"/>
                    <a:pt x="185" y="138"/>
                  </a:cubicBezTo>
                  <a:cubicBezTo>
                    <a:pt x="185" y="138"/>
                    <a:pt x="185" y="138"/>
                    <a:pt x="185" y="138"/>
                  </a:cubicBezTo>
                  <a:cubicBezTo>
                    <a:pt x="185" y="138"/>
                    <a:pt x="185" y="137"/>
                    <a:pt x="185" y="137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5" y="137"/>
                    <a:pt x="185" y="137"/>
                    <a:pt x="185" y="136"/>
                  </a:cubicBezTo>
                  <a:cubicBezTo>
                    <a:pt x="185" y="136"/>
                    <a:pt x="185" y="136"/>
                    <a:pt x="186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4"/>
                    <a:pt x="186" y="134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86" y="134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7" y="135"/>
                    <a:pt x="188" y="135"/>
                    <a:pt x="188" y="134"/>
                  </a:cubicBezTo>
                  <a:cubicBezTo>
                    <a:pt x="188" y="134"/>
                    <a:pt x="188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3"/>
                    <a:pt x="187" y="133"/>
                    <a:pt x="187" y="133"/>
                  </a:cubicBezTo>
                  <a:cubicBezTo>
                    <a:pt x="187" y="133"/>
                    <a:pt x="187" y="132"/>
                    <a:pt x="187" y="132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6" y="130"/>
                    <a:pt x="186" y="129"/>
                    <a:pt x="186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0"/>
                    <a:pt x="188" y="129"/>
                    <a:pt x="188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8" y="129"/>
                    <a:pt x="187" y="128"/>
                    <a:pt x="187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7" y="127"/>
                    <a:pt x="187" y="126"/>
                    <a:pt x="187" y="126"/>
                  </a:cubicBezTo>
                  <a:cubicBezTo>
                    <a:pt x="187" y="126"/>
                    <a:pt x="186" y="126"/>
                    <a:pt x="186" y="126"/>
                  </a:cubicBezTo>
                  <a:cubicBezTo>
                    <a:pt x="186" y="126"/>
                    <a:pt x="186" y="126"/>
                    <a:pt x="186" y="126"/>
                  </a:cubicBezTo>
                  <a:cubicBezTo>
                    <a:pt x="186" y="126"/>
                    <a:pt x="185" y="126"/>
                    <a:pt x="185" y="125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5"/>
                    <a:pt x="184" y="125"/>
                    <a:pt x="184" y="124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124"/>
                    <a:pt x="183" y="124"/>
                    <a:pt x="183" y="124"/>
                  </a:cubicBezTo>
                  <a:cubicBezTo>
                    <a:pt x="183" y="124"/>
                    <a:pt x="182" y="124"/>
                    <a:pt x="182" y="124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2" y="125"/>
                    <a:pt x="182" y="125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5"/>
                    <a:pt x="181" y="124"/>
                    <a:pt x="181" y="124"/>
                  </a:cubicBezTo>
                  <a:cubicBezTo>
                    <a:pt x="181" y="124"/>
                    <a:pt x="180" y="124"/>
                    <a:pt x="180" y="124"/>
                  </a:cubicBezTo>
                  <a:cubicBezTo>
                    <a:pt x="180" y="124"/>
                    <a:pt x="180" y="125"/>
                    <a:pt x="180" y="125"/>
                  </a:cubicBezTo>
                  <a:cubicBezTo>
                    <a:pt x="180" y="125"/>
                    <a:pt x="179" y="124"/>
                    <a:pt x="179" y="124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3"/>
                    <a:pt x="181" y="123"/>
                    <a:pt x="181" y="123"/>
                  </a:cubicBezTo>
                  <a:cubicBezTo>
                    <a:pt x="181" y="123"/>
                    <a:pt x="181" y="123"/>
                    <a:pt x="181" y="124"/>
                  </a:cubicBezTo>
                  <a:cubicBezTo>
                    <a:pt x="181" y="124"/>
                    <a:pt x="182" y="124"/>
                    <a:pt x="182" y="124"/>
                  </a:cubicBezTo>
                  <a:cubicBezTo>
                    <a:pt x="182" y="124"/>
                    <a:pt x="182" y="124"/>
                    <a:pt x="182" y="124"/>
                  </a:cubicBezTo>
                  <a:cubicBezTo>
                    <a:pt x="182" y="124"/>
                    <a:pt x="182" y="123"/>
                    <a:pt x="182" y="123"/>
                  </a:cubicBezTo>
                  <a:cubicBezTo>
                    <a:pt x="182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3" y="122"/>
                    <a:pt x="184" y="121"/>
                    <a:pt x="184" y="121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1"/>
                    <a:pt x="185" y="121"/>
                    <a:pt x="185" y="121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1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4" y="120"/>
                    <a:pt x="184" y="119"/>
                    <a:pt x="184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19"/>
                    <a:pt x="183" y="119"/>
                    <a:pt x="183" y="118"/>
                  </a:cubicBezTo>
                  <a:cubicBezTo>
                    <a:pt x="183" y="118"/>
                    <a:pt x="183" y="118"/>
                    <a:pt x="182" y="118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2" y="118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79" y="116"/>
                    <a:pt x="179" y="116"/>
                  </a:cubicBezTo>
                  <a:cubicBezTo>
                    <a:pt x="179" y="116"/>
                    <a:pt x="179" y="116"/>
                    <a:pt x="179" y="116"/>
                  </a:cubicBezTo>
                  <a:cubicBezTo>
                    <a:pt x="179" y="116"/>
                    <a:pt x="178" y="116"/>
                    <a:pt x="178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16"/>
                    <a:pt x="176" y="116"/>
                    <a:pt x="176" y="116"/>
                  </a:cubicBezTo>
                  <a:cubicBezTo>
                    <a:pt x="176" y="116"/>
                    <a:pt x="176" y="115"/>
                    <a:pt x="176" y="115"/>
                  </a:cubicBezTo>
                  <a:cubicBezTo>
                    <a:pt x="176" y="115"/>
                    <a:pt x="175" y="115"/>
                    <a:pt x="175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5"/>
                    <a:pt x="176" y="115"/>
                    <a:pt x="176" y="11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5"/>
                    <a:pt x="177" y="115"/>
                    <a:pt x="177" y="115"/>
                  </a:cubicBezTo>
                  <a:cubicBezTo>
                    <a:pt x="177" y="115"/>
                    <a:pt x="177" y="116"/>
                    <a:pt x="177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79" y="115"/>
                    <a:pt x="179" y="115"/>
                    <a:pt x="179" y="115"/>
                  </a:cubicBezTo>
                  <a:cubicBezTo>
                    <a:pt x="179" y="115"/>
                    <a:pt x="179" y="115"/>
                    <a:pt x="179" y="115"/>
                  </a:cubicBezTo>
                  <a:cubicBezTo>
                    <a:pt x="180" y="115"/>
                    <a:pt x="180" y="116"/>
                    <a:pt x="180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2" y="116"/>
                    <a:pt x="182" y="116"/>
                    <a:pt x="182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7"/>
                    <a:pt x="182" y="116"/>
                    <a:pt x="182" y="116"/>
                  </a:cubicBezTo>
                  <a:cubicBezTo>
                    <a:pt x="182" y="116"/>
                    <a:pt x="182" y="116"/>
                    <a:pt x="183" y="116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3" y="116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6"/>
                    <a:pt x="184" y="116"/>
                    <a:pt x="184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5"/>
                    <a:pt x="183" y="114"/>
                    <a:pt x="183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2"/>
                    <a:pt x="181" y="112"/>
                  </a:cubicBezTo>
                  <a:cubicBezTo>
                    <a:pt x="180" y="112"/>
                    <a:pt x="181" y="112"/>
                    <a:pt x="181" y="112"/>
                  </a:cubicBezTo>
                  <a:cubicBezTo>
                    <a:pt x="181" y="112"/>
                    <a:pt x="181" y="111"/>
                    <a:pt x="180" y="111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80" y="111"/>
                    <a:pt x="180" y="112"/>
                    <a:pt x="180" y="112"/>
                  </a:cubicBezTo>
                  <a:cubicBezTo>
                    <a:pt x="180" y="112"/>
                    <a:pt x="180" y="112"/>
                    <a:pt x="179" y="112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179" y="111"/>
                    <a:pt x="179" y="111"/>
                    <a:pt x="179" y="110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79" y="110"/>
                    <a:pt x="179" y="110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7" y="108"/>
                    <a:pt x="177" y="108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77" y="107"/>
                    <a:pt x="177" y="107"/>
                    <a:pt x="176" y="107"/>
                  </a:cubicBezTo>
                  <a:cubicBezTo>
                    <a:pt x="176" y="107"/>
                    <a:pt x="176" y="106"/>
                    <a:pt x="176" y="106"/>
                  </a:cubicBezTo>
                  <a:cubicBezTo>
                    <a:pt x="176" y="106"/>
                    <a:pt x="176" y="106"/>
                    <a:pt x="176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5" y="105"/>
                    <a:pt x="175" y="105"/>
                    <a:pt x="174" y="105"/>
                  </a:cubicBezTo>
                  <a:cubicBezTo>
                    <a:pt x="174" y="104"/>
                    <a:pt x="174" y="104"/>
                    <a:pt x="174" y="104"/>
                  </a:cubicBezTo>
                  <a:cubicBezTo>
                    <a:pt x="174" y="104"/>
                    <a:pt x="174" y="103"/>
                    <a:pt x="174" y="103"/>
                  </a:cubicBezTo>
                  <a:cubicBezTo>
                    <a:pt x="174" y="103"/>
                    <a:pt x="173" y="103"/>
                    <a:pt x="173" y="103"/>
                  </a:cubicBezTo>
                  <a:cubicBezTo>
                    <a:pt x="173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1"/>
                  </a:cubicBezTo>
                  <a:cubicBezTo>
                    <a:pt x="172" y="101"/>
                    <a:pt x="171" y="101"/>
                    <a:pt x="171" y="101"/>
                  </a:cubicBezTo>
                  <a:cubicBezTo>
                    <a:pt x="171" y="101"/>
                    <a:pt x="171" y="101"/>
                    <a:pt x="171" y="101"/>
                  </a:cubicBezTo>
                  <a:cubicBezTo>
                    <a:pt x="171" y="101"/>
                    <a:pt x="170" y="101"/>
                    <a:pt x="170" y="101"/>
                  </a:cubicBezTo>
                  <a:cubicBezTo>
                    <a:pt x="170" y="101"/>
                    <a:pt x="170" y="100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70" y="100"/>
                    <a:pt x="170" y="99"/>
                    <a:pt x="170" y="99"/>
                  </a:cubicBezTo>
                  <a:cubicBezTo>
                    <a:pt x="170" y="99"/>
                    <a:pt x="170" y="99"/>
                    <a:pt x="170" y="98"/>
                  </a:cubicBezTo>
                  <a:cubicBezTo>
                    <a:pt x="170" y="98"/>
                    <a:pt x="170" y="98"/>
                    <a:pt x="170" y="97"/>
                  </a:cubicBezTo>
                  <a:cubicBezTo>
                    <a:pt x="170" y="97"/>
                    <a:pt x="170" y="97"/>
                    <a:pt x="170" y="96"/>
                  </a:cubicBezTo>
                  <a:cubicBezTo>
                    <a:pt x="170" y="96"/>
                    <a:pt x="170" y="96"/>
                    <a:pt x="170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94"/>
                    <a:pt x="170" y="94"/>
                    <a:pt x="170" y="94"/>
                  </a:cubicBezTo>
                  <a:cubicBezTo>
                    <a:pt x="170" y="94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1" y="93"/>
                    <a:pt x="171" y="93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1" y="93"/>
                    <a:pt x="172" y="93"/>
                    <a:pt x="172" y="93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3"/>
                    <a:pt x="172" y="92"/>
                    <a:pt x="172" y="92"/>
                  </a:cubicBezTo>
                  <a:cubicBezTo>
                    <a:pt x="172" y="92"/>
                    <a:pt x="173" y="92"/>
                    <a:pt x="173" y="92"/>
                  </a:cubicBezTo>
                  <a:cubicBezTo>
                    <a:pt x="173" y="92"/>
                    <a:pt x="173" y="91"/>
                    <a:pt x="173" y="91"/>
                  </a:cubicBezTo>
                  <a:cubicBezTo>
                    <a:pt x="173" y="91"/>
                    <a:pt x="172" y="91"/>
                    <a:pt x="172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2" y="91"/>
                    <a:pt x="173" y="91"/>
                    <a:pt x="173" y="91"/>
                  </a:cubicBezTo>
                  <a:cubicBezTo>
                    <a:pt x="173" y="91"/>
                    <a:pt x="173" y="91"/>
                    <a:pt x="174" y="91"/>
                  </a:cubicBezTo>
                  <a:cubicBezTo>
                    <a:pt x="174" y="91"/>
                    <a:pt x="174" y="91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5" y="90"/>
                    <a:pt x="175" y="90"/>
                  </a:cubicBezTo>
                  <a:cubicBezTo>
                    <a:pt x="175" y="90"/>
                    <a:pt x="175" y="90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5" y="89"/>
                    <a:pt x="175" y="89"/>
                    <a:pt x="176" y="89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6" y="89"/>
                    <a:pt x="176" y="90"/>
                    <a:pt x="176" y="90"/>
                  </a:cubicBezTo>
                  <a:cubicBezTo>
                    <a:pt x="177" y="90"/>
                    <a:pt x="177" y="89"/>
                    <a:pt x="177" y="89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7" y="89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78" y="87"/>
                    <a:pt x="177" y="87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6"/>
                    <a:pt x="177" y="86"/>
                    <a:pt x="177" y="86"/>
                  </a:cubicBezTo>
                  <a:cubicBezTo>
                    <a:pt x="177" y="86"/>
                    <a:pt x="177" y="86"/>
                    <a:pt x="177" y="86"/>
                  </a:cubicBezTo>
                  <a:cubicBezTo>
                    <a:pt x="177" y="86"/>
                    <a:pt x="177" y="86"/>
                    <a:pt x="177" y="86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76" y="86"/>
                    <a:pt x="175" y="86"/>
                    <a:pt x="175" y="86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7"/>
                    <a:pt x="173" y="87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2" y="85"/>
                    <a:pt x="172" y="85"/>
                  </a:cubicBezTo>
                  <a:cubicBezTo>
                    <a:pt x="172" y="85"/>
                    <a:pt x="172" y="86"/>
                    <a:pt x="172" y="86"/>
                  </a:cubicBezTo>
                  <a:cubicBezTo>
                    <a:pt x="172" y="86"/>
                    <a:pt x="172" y="86"/>
                    <a:pt x="171" y="86"/>
                  </a:cubicBezTo>
                  <a:cubicBezTo>
                    <a:pt x="171" y="86"/>
                    <a:pt x="171" y="85"/>
                    <a:pt x="171" y="85"/>
                  </a:cubicBezTo>
                  <a:cubicBezTo>
                    <a:pt x="171" y="85"/>
                    <a:pt x="171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5"/>
                    <a:pt x="168" y="85"/>
                    <a:pt x="168" y="85"/>
                  </a:cubicBezTo>
                  <a:cubicBezTo>
                    <a:pt x="168" y="85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7"/>
                    <a:pt x="168" y="87"/>
                  </a:cubicBezTo>
                  <a:cubicBezTo>
                    <a:pt x="167" y="87"/>
                    <a:pt x="168" y="87"/>
                    <a:pt x="168" y="87"/>
                  </a:cubicBezTo>
                  <a:cubicBezTo>
                    <a:pt x="168" y="88"/>
                    <a:pt x="167" y="88"/>
                    <a:pt x="167" y="88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5" y="88"/>
                    <a:pt x="164" y="88"/>
                  </a:cubicBezTo>
                  <a:cubicBezTo>
                    <a:pt x="164" y="88"/>
                    <a:pt x="164" y="87"/>
                    <a:pt x="164" y="87"/>
                  </a:cubicBezTo>
                  <a:cubicBezTo>
                    <a:pt x="164" y="87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3" y="85"/>
                    <a:pt x="163" y="84"/>
                    <a:pt x="163" y="84"/>
                  </a:cubicBezTo>
                  <a:cubicBezTo>
                    <a:pt x="163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59" y="83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9" y="83"/>
                    <a:pt x="158" y="83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7" y="81"/>
                    <a:pt x="157" y="81"/>
                  </a:cubicBezTo>
                  <a:cubicBezTo>
                    <a:pt x="157" y="81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9"/>
                    <a:pt x="158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8"/>
                    <a:pt x="159" y="78"/>
                  </a:cubicBezTo>
                  <a:cubicBezTo>
                    <a:pt x="159" y="78"/>
                    <a:pt x="160" y="78"/>
                    <a:pt x="160" y="78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2" y="78"/>
                    <a:pt x="162" y="78"/>
                    <a:pt x="162" y="77"/>
                  </a:cubicBezTo>
                  <a:cubicBezTo>
                    <a:pt x="162" y="77"/>
                    <a:pt x="162" y="76"/>
                    <a:pt x="162" y="76"/>
                  </a:cubicBezTo>
                  <a:cubicBezTo>
                    <a:pt x="162" y="76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3" y="74"/>
                    <a:pt x="163" y="73"/>
                    <a:pt x="163" y="73"/>
                  </a:cubicBezTo>
                  <a:cubicBezTo>
                    <a:pt x="164" y="73"/>
                    <a:pt x="164" y="73"/>
                    <a:pt x="164" y="72"/>
                  </a:cubicBezTo>
                  <a:cubicBezTo>
                    <a:pt x="164" y="72"/>
                    <a:pt x="165" y="72"/>
                    <a:pt x="165" y="72"/>
                  </a:cubicBezTo>
                  <a:cubicBezTo>
                    <a:pt x="165" y="71"/>
                    <a:pt x="165" y="71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69"/>
                    <a:pt x="165" y="69"/>
                  </a:cubicBezTo>
                  <a:cubicBezTo>
                    <a:pt x="165" y="69"/>
                    <a:pt x="165" y="68"/>
                    <a:pt x="165" y="68"/>
                  </a:cubicBezTo>
                  <a:cubicBezTo>
                    <a:pt x="165" y="68"/>
                    <a:pt x="166" y="68"/>
                    <a:pt x="166" y="68"/>
                  </a:cubicBezTo>
                  <a:cubicBezTo>
                    <a:pt x="166" y="68"/>
                    <a:pt x="166" y="68"/>
                    <a:pt x="167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67" y="68"/>
                    <a:pt x="167" y="68"/>
                    <a:pt x="167" y="67"/>
                  </a:cubicBezTo>
                  <a:cubicBezTo>
                    <a:pt x="167" y="67"/>
                    <a:pt x="167" y="67"/>
                    <a:pt x="168" y="67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8" y="68"/>
                    <a:pt x="168" y="68"/>
                    <a:pt x="168" y="69"/>
                  </a:cubicBezTo>
                  <a:cubicBezTo>
                    <a:pt x="168" y="69"/>
                    <a:pt x="169" y="69"/>
                    <a:pt x="169" y="69"/>
                  </a:cubicBezTo>
                  <a:cubicBezTo>
                    <a:pt x="169" y="69"/>
                    <a:pt x="170" y="69"/>
                    <a:pt x="170" y="69"/>
                  </a:cubicBezTo>
                  <a:cubicBezTo>
                    <a:pt x="170" y="69"/>
                    <a:pt x="170" y="70"/>
                    <a:pt x="170" y="70"/>
                  </a:cubicBezTo>
                  <a:cubicBezTo>
                    <a:pt x="170" y="70"/>
                    <a:pt x="170" y="70"/>
                    <a:pt x="170" y="71"/>
                  </a:cubicBezTo>
                  <a:cubicBezTo>
                    <a:pt x="170" y="71"/>
                    <a:pt x="170" y="71"/>
                    <a:pt x="170" y="72"/>
                  </a:cubicBezTo>
                  <a:cubicBezTo>
                    <a:pt x="170" y="72"/>
                    <a:pt x="170" y="73"/>
                    <a:pt x="169" y="73"/>
                  </a:cubicBezTo>
                  <a:cubicBezTo>
                    <a:pt x="169" y="73"/>
                    <a:pt x="169" y="73"/>
                    <a:pt x="169" y="74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4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69" y="76"/>
                    <a:pt x="169" y="76"/>
                  </a:cubicBezTo>
                  <a:cubicBezTo>
                    <a:pt x="169" y="76"/>
                    <a:pt x="170" y="76"/>
                    <a:pt x="170" y="76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8"/>
                    <a:pt x="170" y="78"/>
                    <a:pt x="169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9" y="78"/>
                    <a:pt x="168" y="79"/>
                    <a:pt x="168" y="79"/>
                  </a:cubicBezTo>
                  <a:cubicBezTo>
                    <a:pt x="168" y="79"/>
                    <a:pt x="168" y="79"/>
                    <a:pt x="168" y="79"/>
                  </a:cubicBezTo>
                  <a:cubicBezTo>
                    <a:pt x="169" y="79"/>
                    <a:pt x="169" y="80"/>
                    <a:pt x="169" y="80"/>
                  </a:cubicBezTo>
                  <a:cubicBezTo>
                    <a:pt x="169" y="80"/>
                    <a:pt x="170" y="80"/>
                    <a:pt x="170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9"/>
                    <a:pt x="171" y="78"/>
                    <a:pt x="171" y="78"/>
                  </a:cubicBezTo>
                  <a:cubicBezTo>
                    <a:pt x="171" y="78"/>
                    <a:pt x="171" y="78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2" y="77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4" y="76"/>
                    <a:pt x="174" y="76"/>
                    <a:pt x="174" y="76"/>
                  </a:cubicBezTo>
                  <a:cubicBezTo>
                    <a:pt x="174" y="76"/>
                    <a:pt x="174" y="76"/>
                    <a:pt x="174" y="76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4" y="75"/>
                    <a:pt x="174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3"/>
                    <a:pt x="176" y="74"/>
                    <a:pt x="176" y="74"/>
                  </a:cubicBezTo>
                  <a:cubicBezTo>
                    <a:pt x="176" y="74"/>
                    <a:pt x="176" y="73"/>
                    <a:pt x="176" y="73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78" y="73"/>
                    <a:pt x="178" y="73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3"/>
                    <a:pt x="178" y="73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9" y="70"/>
                    <a:pt x="179" y="70"/>
                  </a:cubicBezTo>
                  <a:cubicBezTo>
                    <a:pt x="179" y="70"/>
                    <a:pt x="179" y="69"/>
                    <a:pt x="180" y="69"/>
                  </a:cubicBezTo>
                  <a:cubicBezTo>
                    <a:pt x="180" y="69"/>
                    <a:pt x="180" y="68"/>
                    <a:pt x="180" y="68"/>
                  </a:cubicBezTo>
                  <a:cubicBezTo>
                    <a:pt x="180" y="68"/>
                    <a:pt x="181" y="68"/>
                    <a:pt x="181" y="68"/>
                  </a:cubicBezTo>
                  <a:cubicBezTo>
                    <a:pt x="181" y="68"/>
                    <a:pt x="181" y="67"/>
                    <a:pt x="181" y="67"/>
                  </a:cubicBezTo>
                  <a:cubicBezTo>
                    <a:pt x="181" y="67"/>
                    <a:pt x="181" y="67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82" y="66"/>
                    <a:pt x="182" y="65"/>
                    <a:pt x="182" y="65"/>
                  </a:cubicBezTo>
                  <a:cubicBezTo>
                    <a:pt x="182" y="65"/>
                    <a:pt x="182" y="65"/>
                    <a:pt x="183" y="65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84" y="63"/>
                    <a:pt x="185" y="63"/>
                    <a:pt x="185" y="63"/>
                  </a:cubicBezTo>
                  <a:cubicBezTo>
                    <a:pt x="185" y="63"/>
                    <a:pt x="185" y="63"/>
                    <a:pt x="186" y="63"/>
                  </a:cubicBezTo>
                  <a:cubicBezTo>
                    <a:pt x="186" y="63"/>
                    <a:pt x="187" y="63"/>
                    <a:pt x="187" y="63"/>
                  </a:cubicBezTo>
                  <a:cubicBezTo>
                    <a:pt x="187" y="63"/>
                    <a:pt x="188" y="63"/>
                    <a:pt x="188" y="63"/>
                  </a:cubicBezTo>
                  <a:cubicBezTo>
                    <a:pt x="188" y="63"/>
                    <a:pt x="189" y="62"/>
                    <a:pt x="189" y="62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1"/>
                    <a:pt x="189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0"/>
                    <a:pt x="188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59"/>
                    <a:pt x="188" y="60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9"/>
                    <a:pt x="191" y="59"/>
                    <a:pt x="191" y="59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1" y="58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192" y="56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3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4"/>
                    <a:pt x="194" y="54"/>
                  </a:cubicBezTo>
                  <a:cubicBezTo>
                    <a:pt x="194" y="54"/>
                    <a:pt x="194" y="54"/>
                    <a:pt x="195" y="54"/>
                  </a:cubicBezTo>
                  <a:cubicBezTo>
                    <a:pt x="195" y="54"/>
                    <a:pt x="195" y="54"/>
                    <a:pt x="195" y="53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5" y="51"/>
                    <a:pt x="194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50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3" y="48"/>
                    <a:pt x="193" y="48"/>
                    <a:pt x="193" y="47"/>
                  </a:cubicBezTo>
                  <a:cubicBezTo>
                    <a:pt x="193" y="47"/>
                    <a:pt x="193" y="47"/>
                    <a:pt x="193" y="46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3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5"/>
                    <a:pt x="192" y="45"/>
                  </a:cubicBezTo>
                  <a:cubicBezTo>
                    <a:pt x="192" y="45"/>
                    <a:pt x="192" y="45"/>
                    <a:pt x="192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1" y="45"/>
                    <a:pt x="191" y="44"/>
                    <a:pt x="191" y="44"/>
                  </a:cubicBezTo>
                  <a:cubicBezTo>
                    <a:pt x="191" y="44"/>
                    <a:pt x="191" y="43"/>
                    <a:pt x="191" y="43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1" y="43"/>
                    <a:pt x="191" y="42"/>
                    <a:pt x="191" y="42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1"/>
                    <a:pt x="191" y="41"/>
                    <a:pt x="192" y="41"/>
                  </a:cubicBezTo>
                  <a:cubicBezTo>
                    <a:pt x="192" y="40"/>
                    <a:pt x="192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6" y="41"/>
                    <a:pt x="196" y="41"/>
                    <a:pt x="196" y="41"/>
                  </a:cubicBezTo>
                  <a:cubicBezTo>
                    <a:pt x="196" y="41"/>
                    <a:pt x="196" y="41"/>
                    <a:pt x="196" y="41"/>
                  </a:cubicBezTo>
                  <a:cubicBezTo>
                    <a:pt x="196" y="41"/>
                    <a:pt x="197" y="41"/>
                    <a:pt x="197" y="41"/>
                  </a:cubicBezTo>
                  <a:cubicBezTo>
                    <a:pt x="197" y="41"/>
                    <a:pt x="197" y="41"/>
                    <a:pt x="19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2" name="Freeform 1095"/>
            <p:cNvSpPr>
              <a:spLocks/>
            </p:cNvSpPr>
            <p:nvPr/>
          </p:nvSpPr>
          <p:spPr bwMode="auto">
            <a:xfrm>
              <a:off x="8833931" y="5314216"/>
              <a:ext cx="371439" cy="391220"/>
            </a:xfrm>
            <a:custGeom>
              <a:avLst/>
              <a:gdLst>
                <a:gd name="T0" fmla="*/ 37 w 40"/>
                <a:gd name="T1" fmla="*/ 13 h 42"/>
                <a:gd name="T2" fmla="*/ 36 w 40"/>
                <a:gd name="T3" fmla="*/ 10 h 42"/>
                <a:gd name="T4" fmla="*/ 35 w 40"/>
                <a:gd name="T5" fmla="*/ 9 h 42"/>
                <a:gd name="T6" fmla="*/ 36 w 40"/>
                <a:gd name="T7" fmla="*/ 8 h 42"/>
                <a:gd name="T8" fmla="*/ 35 w 40"/>
                <a:gd name="T9" fmla="*/ 5 h 42"/>
                <a:gd name="T10" fmla="*/ 34 w 40"/>
                <a:gd name="T11" fmla="*/ 4 h 42"/>
                <a:gd name="T12" fmla="*/ 33 w 40"/>
                <a:gd name="T13" fmla="*/ 3 h 42"/>
                <a:gd name="T14" fmla="*/ 33 w 40"/>
                <a:gd name="T15" fmla="*/ 2 h 42"/>
                <a:gd name="T16" fmla="*/ 35 w 40"/>
                <a:gd name="T17" fmla="*/ 1 h 42"/>
                <a:gd name="T18" fmla="*/ 33 w 40"/>
                <a:gd name="T19" fmla="*/ 0 h 42"/>
                <a:gd name="T20" fmla="*/ 32 w 40"/>
                <a:gd name="T21" fmla="*/ 0 h 42"/>
                <a:gd name="T22" fmla="*/ 30 w 40"/>
                <a:gd name="T23" fmla="*/ 0 h 42"/>
                <a:gd name="T24" fmla="*/ 28 w 40"/>
                <a:gd name="T25" fmla="*/ 0 h 42"/>
                <a:gd name="T26" fmla="*/ 28 w 40"/>
                <a:gd name="T27" fmla="*/ 2 h 42"/>
                <a:gd name="T28" fmla="*/ 26 w 40"/>
                <a:gd name="T29" fmla="*/ 6 h 42"/>
                <a:gd name="T30" fmla="*/ 25 w 40"/>
                <a:gd name="T31" fmla="*/ 8 h 42"/>
                <a:gd name="T32" fmla="*/ 24 w 40"/>
                <a:gd name="T33" fmla="*/ 11 h 42"/>
                <a:gd name="T34" fmla="*/ 22 w 40"/>
                <a:gd name="T35" fmla="*/ 14 h 42"/>
                <a:gd name="T36" fmla="*/ 20 w 40"/>
                <a:gd name="T37" fmla="*/ 15 h 42"/>
                <a:gd name="T38" fmla="*/ 17 w 40"/>
                <a:gd name="T39" fmla="*/ 15 h 42"/>
                <a:gd name="T40" fmla="*/ 15 w 40"/>
                <a:gd name="T41" fmla="*/ 14 h 42"/>
                <a:gd name="T42" fmla="*/ 14 w 40"/>
                <a:gd name="T43" fmla="*/ 15 h 42"/>
                <a:gd name="T44" fmla="*/ 10 w 40"/>
                <a:gd name="T45" fmla="*/ 17 h 42"/>
                <a:gd name="T46" fmla="*/ 8 w 40"/>
                <a:gd name="T47" fmla="*/ 17 h 42"/>
                <a:gd name="T48" fmla="*/ 6 w 40"/>
                <a:gd name="T49" fmla="*/ 17 h 42"/>
                <a:gd name="T50" fmla="*/ 4 w 40"/>
                <a:gd name="T51" fmla="*/ 16 h 42"/>
                <a:gd name="T52" fmla="*/ 3 w 40"/>
                <a:gd name="T53" fmla="*/ 14 h 42"/>
                <a:gd name="T54" fmla="*/ 2 w 40"/>
                <a:gd name="T55" fmla="*/ 11 h 42"/>
                <a:gd name="T56" fmla="*/ 1 w 40"/>
                <a:gd name="T57" fmla="*/ 13 h 42"/>
                <a:gd name="T58" fmla="*/ 0 w 40"/>
                <a:gd name="T59" fmla="*/ 17 h 42"/>
                <a:gd name="T60" fmla="*/ 0 w 40"/>
                <a:gd name="T61" fmla="*/ 20 h 42"/>
                <a:gd name="T62" fmla="*/ 1 w 40"/>
                <a:gd name="T63" fmla="*/ 23 h 42"/>
                <a:gd name="T64" fmla="*/ 1 w 40"/>
                <a:gd name="T65" fmla="*/ 25 h 42"/>
                <a:gd name="T66" fmla="*/ 2 w 40"/>
                <a:gd name="T67" fmla="*/ 27 h 42"/>
                <a:gd name="T68" fmla="*/ 3 w 40"/>
                <a:gd name="T69" fmla="*/ 26 h 42"/>
                <a:gd name="T70" fmla="*/ 4 w 40"/>
                <a:gd name="T71" fmla="*/ 28 h 42"/>
                <a:gd name="T72" fmla="*/ 5 w 40"/>
                <a:gd name="T73" fmla="*/ 33 h 42"/>
                <a:gd name="T74" fmla="*/ 6 w 40"/>
                <a:gd name="T75" fmla="*/ 36 h 42"/>
                <a:gd name="T76" fmla="*/ 9 w 40"/>
                <a:gd name="T77" fmla="*/ 36 h 42"/>
                <a:gd name="T78" fmla="*/ 11 w 40"/>
                <a:gd name="T79" fmla="*/ 37 h 42"/>
                <a:gd name="T80" fmla="*/ 13 w 40"/>
                <a:gd name="T81" fmla="*/ 38 h 42"/>
                <a:gd name="T82" fmla="*/ 16 w 40"/>
                <a:gd name="T83" fmla="*/ 37 h 42"/>
                <a:gd name="T84" fmla="*/ 18 w 40"/>
                <a:gd name="T85" fmla="*/ 37 h 42"/>
                <a:gd name="T86" fmla="*/ 20 w 40"/>
                <a:gd name="T87" fmla="*/ 38 h 42"/>
                <a:gd name="T88" fmla="*/ 22 w 40"/>
                <a:gd name="T89" fmla="*/ 38 h 42"/>
                <a:gd name="T90" fmla="*/ 22 w 40"/>
                <a:gd name="T91" fmla="*/ 41 h 42"/>
                <a:gd name="T92" fmla="*/ 24 w 40"/>
                <a:gd name="T93" fmla="*/ 42 h 42"/>
                <a:gd name="T94" fmla="*/ 27 w 40"/>
                <a:gd name="T95" fmla="*/ 40 h 42"/>
                <a:gd name="T96" fmla="*/ 29 w 40"/>
                <a:gd name="T97" fmla="*/ 38 h 42"/>
                <a:gd name="T98" fmla="*/ 30 w 40"/>
                <a:gd name="T99" fmla="*/ 36 h 42"/>
                <a:gd name="T100" fmla="*/ 30 w 40"/>
                <a:gd name="T101" fmla="*/ 34 h 42"/>
                <a:gd name="T102" fmla="*/ 29 w 40"/>
                <a:gd name="T103" fmla="*/ 32 h 42"/>
                <a:gd name="T104" fmla="*/ 30 w 40"/>
                <a:gd name="T105" fmla="*/ 30 h 42"/>
                <a:gd name="T106" fmla="*/ 31 w 40"/>
                <a:gd name="T107" fmla="*/ 29 h 42"/>
                <a:gd name="T108" fmla="*/ 32 w 40"/>
                <a:gd name="T109" fmla="*/ 26 h 42"/>
                <a:gd name="T110" fmla="*/ 34 w 40"/>
                <a:gd name="T111" fmla="*/ 26 h 42"/>
                <a:gd name="T112" fmla="*/ 35 w 40"/>
                <a:gd name="T113" fmla="*/ 24 h 42"/>
                <a:gd name="T114" fmla="*/ 34 w 40"/>
                <a:gd name="T115" fmla="*/ 24 h 42"/>
                <a:gd name="T116" fmla="*/ 34 w 40"/>
                <a:gd name="T117" fmla="*/ 23 h 42"/>
                <a:gd name="T118" fmla="*/ 35 w 40"/>
                <a:gd name="T119" fmla="*/ 19 h 42"/>
                <a:gd name="T120" fmla="*/ 36 w 40"/>
                <a:gd name="T121" fmla="*/ 17 h 42"/>
                <a:gd name="T122" fmla="*/ 38 w 40"/>
                <a:gd name="T123" fmla="*/ 17 h 42"/>
                <a:gd name="T124" fmla="*/ 39 w 40"/>
                <a:gd name="T125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2">
                  <a:moveTo>
                    <a:pt x="39" y="15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4" y="10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7"/>
                    <a:pt x="36" y="7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32" y="3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5" y="2"/>
                    <a:pt x="35" y="2"/>
                  </a:cubicBezTo>
                  <a:cubicBezTo>
                    <a:pt x="35" y="2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1"/>
                    <a:pt x="27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3"/>
                    <a:pt x="28" y="3"/>
                  </a:cubicBezTo>
                  <a:cubicBezTo>
                    <a:pt x="28" y="3"/>
                    <a:pt x="28" y="4"/>
                    <a:pt x="28" y="5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9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4" y="10"/>
                    <a:pt x="24" y="10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3" y="13"/>
                  </a:cubicBezTo>
                  <a:cubicBezTo>
                    <a:pt x="23" y="13"/>
                    <a:pt x="23" y="14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4" y="15"/>
                    <a:pt x="13" y="16"/>
                    <a:pt x="13" y="16"/>
                  </a:cubicBezTo>
                  <a:cubicBezTo>
                    <a:pt x="13" y="16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4"/>
                    <a:pt x="2" y="24"/>
                  </a:cubicBezTo>
                  <a:cubicBezTo>
                    <a:pt x="2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7"/>
                    <a:pt x="5" y="27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5" y="32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5" y="33"/>
                    <a:pt x="4" y="34"/>
                    <a:pt x="4" y="34"/>
                  </a:cubicBezTo>
                  <a:cubicBezTo>
                    <a:pt x="4" y="34"/>
                    <a:pt x="4" y="35"/>
                    <a:pt x="4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5" y="35"/>
                    <a:pt x="6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6"/>
                    <a:pt x="9" y="36"/>
                  </a:cubicBezTo>
                  <a:cubicBezTo>
                    <a:pt x="9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8"/>
                    <a:pt x="11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6" y="38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9"/>
                    <a:pt x="19" y="39"/>
                  </a:cubicBezTo>
                  <a:cubicBezTo>
                    <a:pt x="19" y="39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9"/>
                  </a:cubicBezTo>
                  <a:cubicBezTo>
                    <a:pt x="21" y="39"/>
                    <a:pt x="22" y="39"/>
                    <a:pt x="22" y="39"/>
                  </a:cubicBezTo>
                  <a:cubicBezTo>
                    <a:pt x="22" y="39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3" y="42"/>
                    <a:pt x="23" y="42"/>
                  </a:cubicBezTo>
                  <a:cubicBezTo>
                    <a:pt x="23" y="42"/>
                    <a:pt x="23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1"/>
                  </a:cubicBezTo>
                  <a:cubicBezTo>
                    <a:pt x="24" y="41"/>
                    <a:pt x="25" y="41"/>
                    <a:pt x="25" y="41"/>
                  </a:cubicBezTo>
                  <a:cubicBezTo>
                    <a:pt x="25" y="41"/>
                    <a:pt x="25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39"/>
                    <a:pt x="27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9" y="37"/>
                    <a:pt x="29" y="37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5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3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ubicBezTo>
                    <a:pt x="31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5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4" y="22"/>
                    <a:pt x="35" y="22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0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8" y="17"/>
                    <a:pt x="38" y="17"/>
                    <a:pt x="39" y="17"/>
                  </a:cubicBezTo>
                  <a:cubicBezTo>
                    <a:pt x="39" y="17"/>
                    <a:pt x="39" y="17"/>
                    <a:pt x="40" y="17"/>
                  </a:cubicBezTo>
                  <a:cubicBezTo>
                    <a:pt x="40" y="17"/>
                    <a:pt x="40" y="16"/>
                    <a:pt x="40" y="16"/>
                  </a:cubicBezTo>
                  <a:cubicBezTo>
                    <a:pt x="40" y="16"/>
                    <a:pt x="40" y="15"/>
                    <a:pt x="40" y="15"/>
                  </a:cubicBezTo>
                  <a:cubicBezTo>
                    <a:pt x="40" y="15"/>
                    <a:pt x="39" y="15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2152380" y="1601558"/>
            <a:ext cx="1573418" cy="1605987"/>
            <a:chOff x="6494245" y="3402157"/>
            <a:chExt cx="591859" cy="591859"/>
          </a:xfrm>
        </p:grpSpPr>
        <p:sp>
          <p:nvSpPr>
            <p:cNvPr id="244" name="Oval 243"/>
            <p:cNvSpPr/>
            <p:nvPr/>
          </p:nvSpPr>
          <p:spPr>
            <a:xfrm>
              <a:off x="6612065" y="3511713"/>
              <a:ext cx="378100" cy="3701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6494245" y="3402157"/>
              <a:ext cx="591859" cy="59185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3453214" y="3394663"/>
            <a:ext cx="1650073" cy="1658939"/>
            <a:chOff x="6494245" y="3402157"/>
            <a:chExt cx="591859" cy="591859"/>
          </a:xfrm>
        </p:grpSpPr>
        <p:sp>
          <p:nvSpPr>
            <p:cNvPr id="247" name="Oval 246"/>
            <p:cNvSpPr/>
            <p:nvPr/>
          </p:nvSpPr>
          <p:spPr>
            <a:xfrm>
              <a:off x="6672648" y="3571598"/>
              <a:ext cx="275616" cy="2661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6494245" y="3402157"/>
              <a:ext cx="591859" cy="591859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1415754" y="4266028"/>
            <a:ext cx="1530015" cy="1530849"/>
            <a:chOff x="6494245" y="3402157"/>
            <a:chExt cx="591859" cy="591859"/>
          </a:xfrm>
        </p:grpSpPr>
        <p:sp>
          <p:nvSpPr>
            <p:cNvPr id="255" name="Oval 254"/>
            <p:cNvSpPr/>
            <p:nvPr/>
          </p:nvSpPr>
          <p:spPr>
            <a:xfrm>
              <a:off x="6630893" y="3547893"/>
              <a:ext cx="391813" cy="3439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6494245" y="3402157"/>
              <a:ext cx="591859" cy="591859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63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2403558" y="2016693"/>
            <a:ext cx="110118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موارد التربة والمياه الخصبة: </a:t>
            </a:r>
            <a:endParaRPr lang="ar-EG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5446089" y="2699709"/>
            <a:ext cx="5194236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"/>
            </a:pPr>
            <a:r>
              <a:rPr lang="ar-EG" sz="2000" b="1" dirty="0"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السهول الفيضيه حول مجارى الأنهار.</a:t>
            </a:r>
            <a:endParaRPr lang="en-US" sz="2000" b="1" dirty="0"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342892" indent="-342892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"/>
            </a:pPr>
            <a:r>
              <a:rPr lang="ar-EG" sz="2000" b="1" dirty="0">
                <a:solidFill>
                  <a:srgbClr val="002060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 </a:t>
            </a:r>
            <a:r>
              <a:rPr lang="ar-EG" sz="2000" b="1" dirty="0"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أماكن سقوط الأمطار.</a:t>
            </a:r>
            <a:endParaRPr lang="en-US" sz="2000" b="1" dirty="0"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342892" indent="-342892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"/>
            </a:pPr>
            <a:r>
              <a:rPr lang="ar-EG" sz="2000" b="1" dirty="0"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مناطق المياه الجوفية.</a:t>
            </a:r>
            <a:endParaRPr lang="en-US" sz="2000" b="1" dirty="0"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676286" y="4842659"/>
            <a:ext cx="11365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EG" sz="24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التضاريس:</a:t>
            </a:r>
            <a:r>
              <a:rPr lang="ar-EG" sz="2400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</a:t>
            </a:r>
            <a:endParaRPr lang="en-US" sz="2400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4015183" y="4047547"/>
            <a:ext cx="568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EG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المناخ : </a:t>
            </a:r>
            <a:endParaRPr lang="en-US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6358104" y="3885580"/>
            <a:ext cx="4432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يتركز السكان فى المناطق السهلية بينما يقلون فى المناطق فوق المرتفعات وبالرغم </a:t>
            </a:r>
            <a:endParaRPr lang="en-US" sz="2000" b="1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0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من ذلك فإن سكان لبنان واليمن يفضلون سكن الجبال المعتدل مناخها.</a:t>
            </a:r>
            <a:endParaRPr lang="en-US" sz="2000" b="1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717200" y="5292051"/>
            <a:ext cx="51483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يتركز السكان فى المناطق ذات المناخ المعتدل والممطر، بينما يقلون فى المناطق ذات المناخ الحار والجاف.</a:t>
            </a:r>
            <a:endParaRPr lang="en-US" sz="2000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7472" y="294911"/>
            <a:ext cx="2762528" cy="5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اولا:العوامل الطبيعية: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9" name="Action Button: Forward or Next 248">
            <a:hlinkClick r:id="" action="ppaction://hlinkshowjump?jump=previousslide" highlightClick="1"/>
          </p:cNvPr>
          <p:cNvSpPr/>
          <p:nvPr/>
        </p:nvSpPr>
        <p:spPr>
          <a:xfrm>
            <a:off x="6732409" y="6044508"/>
            <a:ext cx="658991" cy="57150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Action Button: Back or Previous 249">
            <a:hlinkClick r:id="" action="ppaction://hlinkshowjump?jump=nextslide" highlightClick="1"/>
          </p:cNvPr>
          <p:cNvSpPr/>
          <p:nvPr/>
        </p:nvSpPr>
        <p:spPr>
          <a:xfrm>
            <a:off x="5185325" y="6044508"/>
            <a:ext cx="658991" cy="571501"/>
          </a:xfrm>
          <a:prstGeom prst="actionButtonBackPrevio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Action Button: Home 250">
            <a:hlinkClick r:id="" action="ppaction://hlinkshowjump?jump=firstslide" highlightClick="1"/>
          </p:cNvPr>
          <p:cNvSpPr/>
          <p:nvPr/>
        </p:nvSpPr>
        <p:spPr>
          <a:xfrm>
            <a:off x="5958867" y="6044508"/>
            <a:ext cx="658991" cy="571500"/>
          </a:xfrm>
          <a:prstGeom prst="actionButtonHo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259" grpId="0"/>
      <p:bldP spid="260" grpId="0"/>
      <p:bldP spid="261" grpId="0"/>
      <p:bldP spid="262" grpId="0"/>
      <p:bldP spid="263" grpId="0"/>
      <p:bldP spid="264" grpId="0"/>
      <p:bldP spid="3" grpId="0"/>
      <p:bldP spid="249" grpId="0" animBg="1"/>
      <p:bldP spid="250" grpId="0" animBg="1"/>
      <p:bldP spid="2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Office Theme">
  <a:themeElements>
    <a:clrScheme name="Color 12 Dark">
      <a:dk1>
        <a:srgbClr val="FFFFFF"/>
      </a:dk1>
      <a:lt1>
        <a:srgbClr val="000000"/>
      </a:lt1>
      <a:dk2>
        <a:srgbClr val="464646"/>
      </a:dk2>
      <a:lt2>
        <a:srgbClr val="FFFFFF"/>
      </a:lt2>
      <a:accent1>
        <a:srgbClr val="F68616"/>
      </a:accent1>
      <a:accent2>
        <a:srgbClr val="FEC037"/>
      </a:accent2>
      <a:accent3>
        <a:srgbClr val="75B3B2"/>
      </a:accent3>
      <a:accent4>
        <a:srgbClr val="5EA9CA"/>
      </a:accent4>
      <a:accent5>
        <a:srgbClr val="D062A3"/>
      </a:accent5>
      <a:accent6>
        <a:srgbClr val="EE5058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1699</TotalTime>
  <Words>770</Words>
  <Application>Microsoft Office PowerPoint</Application>
  <PresentationFormat>Widescreen</PresentationFormat>
  <Paragraphs>118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Century Gothic</vt:lpstr>
      <vt:lpstr>DTP Naskh 3</vt:lpstr>
      <vt:lpstr>Nizar Cocon Kurdish</vt:lpstr>
      <vt:lpstr>Open Sans Light</vt:lpstr>
      <vt:lpstr>Raleway</vt:lpstr>
      <vt:lpstr>Wingdings</vt:lpstr>
      <vt:lpstr>Wingdings 3</vt:lpstr>
      <vt:lpstr>Ion</vt:lpstr>
      <vt:lpstr>1_Office Theme</vt:lpstr>
      <vt:lpstr>PowerPoint Presentation</vt:lpstr>
      <vt:lpstr>PowerPoint Presentation</vt:lpstr>
      <vt:lpstr>PowerPoint Presentation</vt:lpstr>
      <vt:lpstr>الوحده الثانية </vt:lpstr>
      <vt:lpstr>PowerPoint Presentation</vt:lpstr>
      <vt:lpstr>PowerPoint Presentation</vt:lpstr>
      <vt:lpstr>PowerPoint Presentation</vt:lpstr>
      <vt:lpstr>PowerPoint Presentation</vt:lpstr>
      <vt:lpstr> لقد وهب الله وطننا العربى مجموعة من العوامل الطبيعية التى كانت سببا فى استقرار  سكانه وقيام حضاراته منذ القدم . </vt:lpstr>
      <vt:lpstr>ثانيا: العوامل البشرية: هناك مجموعة من العوامل البشرية المؤثرة فى توزيع السكان منها: 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king1</dc:creator>
  <cp:lastModifiedBy>d</cp:lastModifiedBy>
  <cp:revision>193</cp:revision>
  <dcterms:created xsi:type="dcterms:W3CDTF">2020-03-24T21:44:30Z</dcterms:created>
  <dcterms:modified xsi:type="dcterms:W3CDTF">2020-12-21T15:38:43Z</dcterms:modified>
</cp:coreProperties>
</file>